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22"/>
  </p:notesMasterIdLst>
  <p:sldIdLst>
    <p:sldId id="256" r:id="rId2"/>
    <p:sldId id="260" r:id="rId3"/>
    <p:sldId id="259" r:id="rId4"/>
    <p:sldId id="269" r:id="rId5"/>
    <p:sldId id="275" r:id="rId6"/>
    <p:sldId id="276" r:id="rId7"/>
    <p:sldId id="262" r:id="rId8"/>
    <p:sldId id="257" r:id="rId9"/>
    <p:sldId id="277" r:id="rId10"/>
    <p:sldId id="263" r:id="rId11"/>
    <p:sldId id="270" r:id="rId12"/>
    <p:sldId id="278" r:id="rId13"/>
    <p:sldId id="279" r:id="rId14"/>
    <p:sldId id="264" r:id="rId15"/>
    <p:sldId id="271" r:id="rId16"/>
    <p:sldId id="280" r:id="rId17"/>
    <p:sldId id="266" r:id="rId18"/>
    <p:sldId id="273" r:id="rId19"/>
    <p:sldId id="274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3:23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850 3 24575,'-169'-2'0,"-189"5"0,354-3 0,-1 0 0,1 1 0,0-1 0,0 1 0,0 0 0,-1 0 0,1 1 0,0-1 0,0 1 0,0 0 0,1 0 0,-1 0 0,0 1 0,1-1 0,0 1 0,-1 0 0,1 0 0,0 0 0,0 0 0,1 0 0,-1 1 0,1-1 0,0 1 0,-1 0 0,1-1 0,-1 6 0,-2 8 0,1 0 0,0 0 0,2 1 0,0-1 0,0 24 0,2-21 0,-2 0 0,-6 36 0,3-39 0,1-7 0,2-1 0,-1 0 0,1 0 0,1 1 0,0-1 0,0 12 0,1-18 0,0-1 0,1 0 0,-1 1 0,1-1 0,0 0 0,-1 0 0,1 1 0,0-1 0,0 0 0,1 0 0,-1 0 0,0 0 0,1-1 0,-1 1 0,1 0 0,-1 0 0,1-1 0,0 1 0,0-1 0,0 0 0,0 1 0,0-1 0,0 0 0,0 0 0,0 0 0,0 0 0,0-1 0,1 1 0,-1-1 0,0 1 0,3-1 0,29 5 0,0-3 0,0 0 0,68-7 0,-75 1 0,-1 2 0,1 1 0,0 2 0,-1 0 0,1 2 0,-1 0 0,43 13 0,-64-15 0,-1 1 0,1 0 0,-1 0 0,1 1 0,-1-1 0,0 1 0,0 0 0,0 0 0,0 0 0,0 1 0,-1-1 0,0 1 0,0 0 0,0 0 0,0 0 0,0 0 0,-1 1 0,0-1 0,1 1 0,-2-1 0,1 1 0,-1 0 0,1-1 0,-1 1 0,-1 0 0,1 0 0,-1 0 0,1 0 0,-2 0 0,1 0 0,0 0 0,-3 9 0,0-1 0,0 1 0,-2-1 0,1 0 0,-2 0 0,1 0 0,-2-1 0,0 0 0,0 0 0,-1 0 0,-15 16 0,6-13 0,0 0 0,0 0 0,-2-2 0,0 0 0,0-2 0,-1 0 0,-1-1 0,1-1 0,-2 0 0,1-2 0,-42 8 0,20-7 0,-1-1 0,1-3 0,-1-2 0,0-1 0,-53-7 0,92 6-54,1 0-1,0-1 0,-1 1 1,1-1-1,0 0 1,-1 0-1,1 0 0,0-1 1,0 1-1,0-1 1,0 0-1,0 0 0,1-1 1,-1 1-1,0-1 0,1 0 1,0 0-1,0 0 1,0 0-1,0 0 0,0-1 1,1 1-1,-1-1 1,-3-7-1,1-14-6771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4:01.31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576 241,'1'-9,"-1"0,0 0,-1 1,0-1,0 0,-1 1,0-1,0 1,-1 0,0 0,-1 0,0 0,0 0,0 1,-1-1,0 1,-1 0,0 1,0-1,0 1,-1 1,1-1,-1 1,-1 0,1 1,-1-1,-15-5,-1 2,0 1,-1 1,1 1,-1 1,0 2,0 0,0 2,-1 0,-46 8,63-6,0 0,1 1,-1 0,1 0,0 1,0 0,0 1,0 0,1 0,0 0,0 1,0 0,1 0,0 1,-6 7,9-10,1 0,-1 0,1 1,-1-1,1 1,1-1,-1 1,1 0,-1-1,1 1,1 0,-1 0,1 0,0 0,0 0,0 0,1 0,-1 0,1-1,0 1,1 0,-1 0,1-1,0 1,0-1,1 1,-1-1,5 5,0-1,0 0,1 0,1 0,-1-1,1-1,0 0,1 0,0 0,-1-1,2-1,-1 0,0 0,1-1,0 0,11 1,10 1,0-1,1-2,63-4,-79 1,1-2,-1 1,1-2,-1 0,24-10,-33 10,0 1,-1-1,1 0,-1-1,0 0,0 0,-1 0,0-1,1 0,-2 0,1-1,-1 1,6-10,2-5,-6 20,-6 38,-1-27,-10 633,9-607,-1 1,-1-1,-2 0,-2-1,-1 1,-17 44,13-53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1 24575,'-7'0'0,"-8"0"0,-3 7 0,-10 2 0,-2 13 0,-1 2 0,4 11 0,-6 0 0,-12 6 0,-3-3 0,-2 5 0,-5 9 0,1 2 0,2-9 0,10-5 0,-1-9 0,7 3 0,9-4-8191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798 1 24575,'-13'0'0,"-11"0"0,-8 0 0,-12 0 0,-12 0 0,4 0-8191</inkml:trace>
  <inkml:trace contextRef="#ctx0" brushRef="#br0" timeOffset="1">368 1 24575,'-6'0'0,"-16"0"0,-11 0 0,1 13 0,-1 5 0,-2-2 0,-8-2 0,-4-4 0,-13 2 0,3 1-8191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24575,'0'13'0,"-13"5"0,-5 5 0,-6 0 0,2-5-8191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24575,'0'7'0,"0"9"0,-6 1 0,-3-2-8191</inkml:trace>
  <inkml:trace contextRef="#ctx0" brushRef="#br0" timeOffset="1">70 627 24575,'-7'0'0,"-2"6"0,1 16 0,1 17 0,-11 9 0,-2-4-8191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24575,'13'0'0,"12"0"0,7 7 0,-1 1-8191</inkml:trace>
  <inkml:trace contextRef="#ctx0" brushRef="#br0" timeOffset="1">236 273 24575,'6'14'0,"16"3"0,4 7 0,4-2 0,-3 3 0,1-3 0,-5 7 0,1 0 0,-4-5-8191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24575,'7'0'0,"15"0"0,4 0-8191</inkml:trace>
  <inkml:trace contextRef="#ctx0" brushRef="#br0" timeOffset="1">352 312 24575,'13'0'0,"11"0"0,9 0 0,-2 13 0,7 5 0,-3-1-8191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24575,'0'13'0,"0"11"0,7 2 0,8-4 0,2 8 0,-1-1-8191</inkml:trace>
  <inkml:trace contextRef="#ctx0" brushRef="#br0" timeOffset="1">197 665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4:09.74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984 188,'0'-5,"0"-1,0 1,-1 0,1 0,-1 0,0 0,0 0,-1 0,0 1,0-1,-2-5,1 7,0 0,1 0,-1 0,0 0,0 0,-1 1,1 0,0 0,-1 0,1 0,-1 0,0 0,0 1,-7-2,-18-4,-1 1,0 2,-1 1,1 1,-1 1,1 2,0 1,-54 11,50-6,1 2,0 1,0 2,1 1,1 1,0 2,-43 30,52-29,0 0,2 2,0 1,2 0,0 1,1 1,1 1,1 0,1 1,1 1,-17 46,15-25,2 0,2 2,3-1,1 1,-1 93,9-98,3 0,1 0,2 0,1-1,3-1,2 1,1-2,2 0,35 64,-23-57,1-2,2-1,2-1,2-2,1-1,2-2,59 44,-72-64,1 0,1-2,0-2,1 0,1-2,54 16,-60-22,0-1,1-1,0 0,0-2,0-1,0-2,0 0,0-1,31-7,-41 5,0-1,0-1,-1 0,0 0,0-1,-1-1,0 0,0-1,-1 0,0-1,-1 0,0-1,0 0,-1-1,-1 0,0 0,11-22,-2-2,-1-1,-2 0,-2 0,-2-1,9-55,-3-30,1-134,-16-126,-2 325,1 52,0-62,-3 1,-18-103,18 153,-1 0,-1 1,0-1,-1 1,0 0,-2 0,0 1,0 0,-2 0,0 1,0 1,-1-1,-1 2,0-1,-17-12,-26-9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24575,'6'0'0,"16"0"0,11 0 0,0 0-8191</inkml:trace>
  <inkml:trace contextRef="#ctx0" brushRef="#br0" timeOffset="1">157 157 24575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24575,'0'-14'0,"6"-3"0,17 0 0,23 3 0,4 4-8191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24575,'20'-6'0,"13"-3"0,14 1 0,6 1 0,-6 2-8191</inkml:trace>
  <inkml:trace contextRef="#ctx0" brushRef="#br0" timeOffset="1">509 48 24575,'6'-13'0,"16"-5"0,4 1-8191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24575,'6'0'0,"10"0"0,15 0 0,1 0-8191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2:0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2548 360 24575,'-4'-10'0,"-1"0"0,1 1 0,-2-1 0,0 1 0,0 0 0,0 0 0,-1 1 0,0 0 0,-1 0 0,0 0 0,0 1 0,-14-9 0,-10-5 0,-1 2 0,-43-19 0,6 9 0,0 2 0,-2 3 0,-1 4 0,0 3 0,-90-10 0,63 17 0,-1 5 0,-1 4 0,-139 16 0,166-5 0,-1 4 0,1 3 0,2 3 0,0 3 0,1 3 0,1 4 0,-76 43 0,97-44 0,1 3 0,1 1 0,2 2 0,2 3 0,1 1 0,2 2 0,2 2 0,2 1 0,1 2 0,-29 52 0,53-78 0,1 1 0,0 0 0,2 0 0,0 1 0,2 0 0,0 1 0,1 0 0,2 0 0,0 0 0,2 0 0,0 0 0,2 1 0,0-1 0,2 1 0,0-1 0,2 0 0,0 0 0,14 40 0,1-17 3,2-1 0,2-1 0,2 0 0,2-2 0,1-1 0,3-2 0,1-1 0,1-1 0,2-2 0,45 35 0,1-7-336,2-3 0,3-4 0,176 85 0,-123-80 158,2-5-1,168 41 0,-189-67 130,2-5 0,248 16 0,-337-40 38,0-1 0,0-1 0,0-2 0,0-1 0,-1-2 0,0-1 0,46-17 1,-63 18 25,0-1 1,-1 0 0,1-1-1,-1 0 1,-1-2 0,0 1-1,0-2 1,-1 0 0,0 0-1,-1-1 1,0 0 0,-1-1-1,-1 0 1,0-1 0,0 0 0,12-29-1,-9 8 271,0-1 0,-3-1 0,-1 0-1,7-74 1,-9-157-72,-7 230-168,1-43-49,-13-321 0,11 379-97,0 1-1,-2 0 1,-1 0-1,0 0 1,-2 0-1,-1 1 1,0 0-1,-1 1 1,-2-1-1,0 2 1,-1 0-1,0 0 0,-18-18 1,-34-28-6729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2:1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3510 500 24575,'-1'-4'0,"0"0"0,-1 0 0,0 0 0,0 0 0,0 1 0,0-1 0,0 0 0,-1 1 0,1-1 0,-1 1 0,0 0 0,0 0 0,0 0 0,-7-4 0,3 1 0,-29-25 0,-1 3 0,-2 1 0,-1 1 0,0 3 0,-2 1 0,-69-25 0,-16 3 0,-134-26 0,85 31-239,-2 7 1,-1 9-1,-1 7 0,0 8 0,-1 8 0,1 8 0,0 7 0,2 9 1,-244 63-1,350-68 233,0 4 0,2 2 1,-109 56-1,158-70 24,0 2-1,1 0 1,1 0 0,0 2-1,1 1 1,1 0 0,0 1-1,1 1 1,1 0 0,0 1-1,2 1 1,0 0 0,1 1-1,2 0 1,-13 32 0,13-13 203,2 0 0,2 1 0,1 0 0,2 0 0,2 0 1,2 0-1,1 0 0,12 59 0,-9-74-205,0 1-1,2-1 1,2 0 0,0 0 0,1-1-1,2 0 1,0-1 0,2-1-1,0 0 1,27 31 0,-15-25-21,2-1 0,0-1 0,2-1 0,1-2 0,1-2 0,64 35 0,-8-13-270,1-5-1,187 56 1,209 16-1259,287 19 273,12-66 708,-665-64 553,163-20 0,-207 9 0,0-3 0,0-3 0,92-36 0,-123 36 0,-1-1 0,-2-3 0,0-1 0,-1-3 0,-1-1 0,48-42 0,-60 43 0,-1-1 0,-2-1 0,0-1 0,-2-1 0,-1-2 0,-2 0 0,0-1 0,26-66 0,-27 48 311,-2 0 0,-2-1 0,14-98 0,-25 121-130,-1 0 1,-1 0-1,-1-1 0,-2 1 1,-1 0-1,-1 0 1,-1 1-1,-18-53 1,16 63-83,-1 1 1,-1 0 0,-1 0-1,0 1 1,-1 0 0,-1 1-1,0 1 1,0-1 0,-2 2-1,0 0 1,0 1 0,-1 0-1,0 1 1,-20-10 0,-1 3-361,-1 0 1,0 3-1,-1 1 1,-1 2-1,-52-9 1,-15 5-6566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4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42 24575,'0'-31'0,"0"21"0,0 15 0,-16 438 0,2-136 0,5 1062 0,9-1220 0,0-90 0,-12 96 0,10-139 0,-1 1 0,-1-1 0,0 0 0,-1 0 0,-1-1 0,0 1 0,-1-1 0,-1-1 0,0 1 0,-17 20 0,23-32 0,0 0 0,-1-1 0,1 1 0,-1-1 0,0 0 0,1 0 0,-1 0 0,0 0 0,0 0 0,0-1 0,-1 1 0,1-1 0,0 0 0,-4 1 0,5-2 0,0 0 0,1 0 0,-1 0 0,0 0 0,1-1 0,-1 1 0,0-1 0,1 1 0,-1-1 0,0 0 0,1 1 0,-1-1 0,1 0 0,0 0 0,-1 0 0,1 0 0,0 0 0,-1-1 0,1 1 0,0 0 0,0-1 0,0 1 0,0-1 0,0 1 0,0-1 0,1 1 0,-1-1 0,0 1 0,1-1 0,-1-1 0,-3-10-151,1 0-1,1 0 0,0 0 0,1 0 1,0-1-1,1 1 0,0 0 1,5-25-1,8-52-6674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5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38 24575,'0'0'0,"0"-1"0,1 0 0,-1 0 0,0 0 0,0 1 0,1-1 0,-1 0 0,1 0 0,-1 1 0,1-1 0,-1 0 0,1 1 0,-1-1 0,1 0 0,0 1 0,-1-1 0,1 1 0,0-1 0,-1 1 0,1 0 0,0-1 0,0 1 0,0 0 0,-1-1 0,2 1 0,24-7 0,-21 6 0,21-4 0,1 1 0,0 1 0,0 1 0,0 2 0,0 0 0,-1 2 0,1 1 0,0 1 0,-1 2 0,1 0 0,-2 2 0,39 16 0,78 45 0,245 161 0,-344-202 0,0 2 0,-2 2 0,-1 1 0,-2 2 0,-2 2 0,-1 1 0,-1 2 0,-3 2 0,-1 0 0,38 74 0,-46-72 0,-1 1 0,-3 0 0,-1 1 0,-3 1 0,-1 1 0,-3 0 0,-1 1 0,-3 0 0,0 60 0,-6-74 0,-2 1 0,-1-1 0,-1 0 0,-3-1 0,-14 51 0,14-66 0,-1-1 0,0 0 0,-1 0 0,-2 0 0,1-2 0,-2 1 0,0-1 0,-1-1 0,-1 0 0,0-1 0,-18 14 0,-399 274 0,394-281 0,-2-2 0,0-1 0,-2-2 0,1-2 0,-2-1 0,0-2 0,-77 9 0,86-14 0,2 1 0,-1 2 0,1 1 0,-36 18 0,23-11 0,-50 15 0,61-24-120,5-2-87,1 1-1,0 1 1,1 2-1,0 0 0,-30 17 1,45-18-6619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5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3677 590 24575,'-1'-6'0,"0"0"0,0-1 0,-1 1 0,0 0 0,0 0 0,-1 1 0,0-1 0,0 0 0,0 1 0,-1 0 0,1 0 0,-1 0 0,0 0 0,-1 0 0,-5-4 0,-15-13 0,-40-29 0,56 44 0,-73-51 0,-3 4 0,-139-67 0,157 92 0,-1 3 0,-1 2 0,0 4 0,-90-14 0,-268-14 0,351 45 0,0 4 0,1 4 0,-125 22 0,10 15 0,-187 67 0,278-73 0,2 4 0,1 4 0,-141 90 0,202-110 0,1 2 0,1 1 0,1 2 0,1 1 0,2 2 0,1 1 0,-29 44 0,23-23 0,3 1 0,2 2 0,3 0 0,-24 78 0,-190 723 0,217-746 0,4 0 0,5 1 0,5 1 0,9 174 0,4-243 0,1-2 0,3 1 0,1-1 0,2 0 0,3-1 0,0 0 0,3-1 0,23 41 0,9 4 0,4-3 0,98 119 0,-120-164 0,2-1 0,2-2 0,1-2 0,2-1 0,1-1 0,1-3 0,1-1 0,2-2 0,88 37 0,-8-16 0,3-5 0,1-5 0,2-6 0,1-6 0,203 12 0,72 2 0,48 2 0,238-40 0,-606-9 0,-1-2 0,0-5 0,-1-3 0,-1-4 0,0-3 0,84-40 0,-131 48 0,-1-1 0,-1-2 0,-1-1 0,0-2 0,31-30 0,130-146 0,-183 188 0,16-15 0,-2-1 0,-1-2 0,-1 0 0,-1-1 0,-2-1 0,-2-1 0,0-1 0,19-59 0,-29 67 0,66-249 0,-61 215 0,-2-1 0,2-102 0,6-136 0,1-23 0,-18 261 0,-2 0 0,-3 1 0,-3 0 0,-14-62 0,-126-313 0,102 314 0,34 95 0,0 1 0,-2 0 0,-1 1 0,-21-28 0,-76-85 0,45 60 0,6 5 60,-75-68 0,96 105-431,-1 1-1,-2 2 1,-65-38 0,58 44-6455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24575,'7'0'0,"16"0"0,3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4:11.50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1390 316,'-1'-5,"1"0,-1 0,0-1,0 1,-1 0,0 0,0 0,0 0,0 0,-1 1,0-1,-6-7,-2-2,-1 1,-22-18,9 12,0 0,-2 2,0 1,-1 1,0 1,-2 1,1 2,-1 1,-43-8,2 5,0 3,-1 4,-77 2,116 4,0 1,-1 2,1 1,0 2,1 1,0 2,-35 13,52-15,1 0,-1 1,1 0,1 1,-1 0,2 1,-1 1,1 0,1 1,0 0,1 1,0 0,1 0,0 1,1 0,-10 27,-8 41,4 1,3 2,-10 111,21-134,2 1,3 0,2 1,4-1,14 89,-11-121,2 0,1-1,1 0,2 0,0-1,2-1,2 0,0-1,2-1,0 0,2-2,40 39,-26-34,1-1,1-2,2-2,1-1,0-2,2-2,63 21,-31-17,1-3,0-4,120 11,-136-22,0-3,1-2,103-13,-141 10,-1-1,1-1,0-1,-1-1,0 0,-1-2,0 0,0-1,-1-1,0-1,-1 0,0-1,28-29,-26 17,0-1,-2-1,-1-1,-1 0,-2-1,0 0,-2-1,-2 0,0-1,6-51,-2-27,-1-185,-12 275,0-8,-4-169,2 172,-1-1,-1 1,-2 1,0-1,-16-39,16 52,0 1,-1 0,-1 0,1 1,-1-1,-1 2,0 0,0 0,-1 0,0 1,0 0,0 1,-1 1,0-1,-22-6,-38-14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5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24575,'13'0'0,"11"0"0,8 0 0,13 0 0,11 0 0,-4 0-8191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5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24575,'14'0'0,"17"0"0,10 0 0,5 0 0,1 0 0,6 0 0,1 6 0,-3 3 0,11 0 0,0-2 0,-2-2 0,-6-2 0,2-1 0,-3-2 0,11 0 0,0 0 0,-11 0-8191</inkml:trace>
  <inkml:trace contextRef="#ctx0" brushRef="#br0" timeOffset="1">1135 219 24575,'6'0'0,"16"0"0,17 0 0,9 0 0,9 0 0,2 0 0,-9 0-8191</inkml:trace>
  <inkml:trace contextRef="#ctx0" brushRef="#br0" timeOffset="2">1994 100 24575,'7'0'0,"21"-6"0,14-3 0,25-12 0,9-4 0,-3 4 0,-13 4-8191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5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24575,'13'-13'0,"11"-5"0,15-5 0,14 0 0,5 5 0,-8 6-8191</inkml:trace>
  <inkml:trace contextRef="#ctx0" brushRef="#br0" timeOffset="0.04">469 141 24575,'0'-13'0,"0"-12"0,0-7 0,0-5 0,0 3-8191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1811 79 24575,'-7'0'0</inkml:trace>
  <inkml:trace contextRef="#ctx0" brushRef="#br0" timeOffset="1">1381 1 24575,'-7'0'0,"-15"0"0,-11 0 0,1 0-8191</inkml:trace>
  <inkml:trace contextRef="#ctx0" brushRef="#br0" timeOffset="2">287 1 24575,'-7'0'0,"-8"0"0,-23 0 0,-17 0 0,-6 0 0,0 0 0,12 0-8191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5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 24575,'-6'0'0,"-16"7"0,-11 2 0,-6-1 0,3 12 0,-5 3 0,-9 4 0,-3-4 0,-5 3 0,0-5 0,10 8 0,6-1 0,5 2 0,-6-5 0,5-6-8191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5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24575,'0'-13'0,"13"-5"0,25 1 0,12-3 0,4 1 0,7 4 0,-1 5 0,-4-3 0,8 2 0,-6-12 0,0-1 0,4 3 0,4-1 0,4 3 0,-9-9 0,-16 1-8191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0:5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834 1 24575,'-20'0'0,"-20"0"0,-16 0 0,-19 0 0,-3 0 0,5 0 0,2 0 0,-1 0 0,-1 0 0,-1 0 0,-2 0 0,6 0 0,14 0-8191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1:0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1383 42 24575,'-19'0'0,"-14"0"0,-15 0 0,-5 0 0,6-7 0,-2-2 0,1 0 0,1 3 0,-4 1 0,0 2 0,-5 1 0,0 1 0,-2 1 0,-6 1 0,1-1 0,-1 0 0,10 1-8191</inkml:trace>
  <inkml:trace contextRef="#ctx0" brushRef="#br0" timeOffset="1">94 2 24575,'-6'0'0,"-16"0"0,-11 0 0,0 0-8191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21:0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1118 0 24575,'-6'14'0,"-16"10"0,-18 1 0,-1-3-8191</inkml:trace>
  <inkml:trace contextRef="#ctx0" brushRef="#br0" timeOffset="1">64 587 24575,'0'13'0,"-14"5"0,-3 5 0,-7-1 0,15-4 0,15-5 0,14-5 0,2-4-8191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4:12.82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833 2,'-56'-1,"-18"1,-81 9,129-6,1 2,0 1,0 0,0 2,1 1,-44 23,44-17,2 0,0 1,1 1,0 2,1 0,2 1,0 0,1 2,1 0,1 1,1 0,1 1,1 1,1 0,1 0,-6 30,4-9,2 1,3 1,1 0,3 0,2 0,1 0,3 0,12 63,-12-94,1 1,1-1,0 0,1 0,1 0,0-1,2 0,0 0,0-1,1-1,1 1,1-2,0 1,0-2,2 1,-1-2,2 0,-1-1,1 0,1-1,0-1,0 0,27 8,5-1,0-3,0-2,94 8,-56-14,122-10,-186 5,0-2,-1-1,1 0,-1-2,0 0,0-2,-1 0,32-18,-38 17,-1 0,0-1,-1 0,0-1,0 0,-2-1,1 0,-1-1,-1 0,0 0,-1-1,11-25,-7 6,-1 0,-2 0,-2 0,6-59,-8 27,-6-99,0 141,-1 0,-2 0,0 0,-2 1,0-1,-1 1,-2 1,0-1,-1 2,-21-33,20 37,-2 1,0-1,-1 2,0 0,-1 1,0 0,-1 1,-1 1,0 1,-1 0,1 1,-32-11,29 13,-10-4,-1 1,0 1,-44-6,19 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4:14.0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784 359,'1'-7,"-1"0,0-1,0 1,-1 0,0-1,0 1,-1 0,0 0,0 0,-1 0,0 0,0 0,0 1,-1 0,0-1,0 1,-1 1,0-1,0 1,0-1,0 1,-8-5,-2 0,-1 0,0 0,-1 1,0 2,0-1,0 2,-1 0,0 1,0 1,-1 1,1 0,-1 2,0 0,1 1,-1 0,0 2,1 0,-1 1,1 1,0 1,0 1,1 0,-1 1,1 1,1 0,0 2,0 0,-25 20,24-14,1 0,0 1,1 0,1 1,1 1,0 0,2 1,0 0,1 1,1 0,1 1,1 0,-8 40,12-43,1 1,1-1,1 1,0-1,1 1,1-1,1 1,1-1,1 0,0 0,1-1,1 0,1 0,1 0,0-1,20 26,-12-21,1-2,1 0,0-1,2 0,0-2,1-1,1 0,1-2,0 0,0-2,31 11,-12-9,1-1,0-3,1-1,0-2,88 2,-92-8,-6 0,1-1,0-1,38-8,-66 7,0 0,0-1,0 0,0-1,-1 0,0 0,0 0,0-1,0 0,-1 0,1-1,-1 0,-1 0,1 0,-1-1,8-14,3-6,-2-2,-2 0,11-33,-15 39,9-26,-3-1,-2-1,-2 0,4-52,-11 64,-2 1,-2 0,-2 0,-1 0,-1 0,-13-43,13 64,-1 1,0 0,-1 1,-1-1,0 2,-1-1,-1 1,0 0,-1 1,0 0,-1 1,-1 0,0 1,0 0,-1 1,0 1,-28-14,-3 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4:15.28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1187 307,'-3'-1,"0"1,0-1,0 0,0-1,0 1,0-1,0 1,1-1,-1 0,-2-2,-16-9,-2 3,-1 2,0 1,0 0,-1 2,1 1,-1 0,0 2,0 1,0 1,0 2,-27 4,16 0,1 3,0 0,0 3,0 1,2 1,-63 37,59-28,1 1,0 2,3 1,0 2,1 1,2 2,2 1,1 1,1 1,2 1,1 1,2 2,2 0,2 1,1 0,2 2,2-1,-8 53,9-16,4 1,3-1,11 126,-6-189,1-1,1 1,1-1,0 0,1 0,0 0,1-1,1 1,0-1,1-1,0 0,0 0,2 0,13 12,-10-11,2-1,-1-1,2-1,0 0,0-1,0 0,1-1,0-1,1-1,35 8,46 0,0-4,185-5,-262-5,23-2,0-2,0-2,-1-1,1-3,-2-2,0-1,0-3,-1-1,-1-2,-1-2,-1-2,-1-1,-1-2,-1-2,34-34,-47 38,-1 0,-1-2,-2-1,0-1,-2 0,-1-1,-1-1,-2 0,-1-1,-1 0,6-34,-7 14,-2 0,-2 0,-2 0,-3-1,-1 1,-12-74,5 82,-3 0,-1 0,-2 1,-2 0,-1 1,-3 1,-1 1,-35-51,33 57,-2 2,-2 0,0 2,-2 1,-1 1,-1 1,-1 2,-2 1,-52-28,44 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4:16.43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1087 180,'-3'-5,"-1"0,1 1,-1-1,0 1,0 0,-1 0,1 0,-1 0,0 1,-7-5,-59-26,40 20,0-1,-1 0,-1 3,0 0,-59-11,80 21,0 0,-1 1,1 1,0 0,0 1,0 0,0 1,0 0,0 1,0 0,0 1,1 1,0-1,0 2,0 0,1 0,-14 10,-8 11,2 2,1 1,2 1,1 1,1 1,-37 67,16-13,-61 164,83-183,3 1,3 2,3-1,3 2,4 0,2 0,7 128,3-152,2 0,2 0,2-1,2 0,2-1,2 0,3-2,1 0,2-1,1-1,3-1,47 58,-52-76,0-1,2-1,0-1,2-1,0-2,0 0,2-1,0-2,1-1,0-1,1-1,0-2,54 10,-48-13,0-2,1-2,-1-1,1-2,-1-1,0-2,0-2,0-1,-1-1,0-2,55-23,-70 23,0 0,0 0,-1-2,0 0,-1-2,-1 1,0-2,-1 0,-1-1,0-1,-1 0,-1 0,0-1,-2-1,10-22,-8 11,-1-1,-2 1,-2-1,0-1,-3 0,0 1,-2-1,-1 0,-6-52,-4 13,-3 0,-3 1,-37-102,6 52,-66-123,84 188,-3 2,-2 1,-2 1,-3 2,-1 2,-3 2,-72-62,88 85,-2 2,0 1,-1 1,-1 1,0 2,-1 1,-1 1,0 2,-1 2,0 0,0 2,-1 2,0 1,0 2,-38 1,-7 8,11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4:17.88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795 30,'0'-1,"-1"-1,1 1,-1-1,1 1,-1-1,0 1,0-1,0 1,1 0,-1-1,-1 1,1 0,0 0,0 0,0 0,0 0,-1 0,1 0,-1 0,1 1,0-1,-1 0,1 1,-1-1,0 1,1 0,-1-1,1 1,-1 0,0 0,1 0,-3 0,-4 0,0-1,-1 1,1 1,-1 0,-10 2,2 2,0 2,0 0,1 1,-1 0,2 2,-1 0,1 0,1 2,-19 17,-8 13,-60 77,52-53,4 2,2 2,3 2,-43 109,59-117,2 2,4 0,2 1,3 0,-6 113,18-159,1 0,0 0,2 0,1 0,0 0,1 0,13 34,-11-42,0 0,0-1,2 0,-1 0,2-1,-1 0,1 0,1-1,0 0,1-1,-1 0,17 9,-5-4,0-2,1 0,1-1,0-2,0 0,32 6,-40-11,0-2,0 1,0-2,0 0,0-1,0-1,0 0,0-1,0-1,0 0,16-6,-27 7,-1 1,0-1,0 0,0 0,0-1,0 1,-1-1,1 1,-1-1,1 0,-1-1,0 1,0-1,-1 1,1-1,-1 0,0 0,1 0,-2 0,1 0,0 0,-1-1,0 1,0 0,0-1,-1 1,0-1,1 1,-1-1,-1 1,-1-9,0 2,0 1,-1-1,-1 1,0 0,0 1,-1-1,0 1,-1 0,0 0,0 0,-1 1,-12-13,1 7,0 0,0 0,-2 2,1 1,-2 0,1 1,-1 1,-40-10,32 11,0 2,-1 1,0 2,0 0,0 2,-37 4,27 4,11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0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2708 502 24575,'-1'-4'0,"1"0"0,-1 0 0,0 0 0,0 0 0,-1 0 0,1 0 0,-1 0 0,0 0 0,0 0 0,0 1 0,0-1 0,-1 1 0,1-1 0,-1 1 0,0 0 0,0 0 0,0 0 0,0 1 0,-6-5 0,-6-3 0,-1 1 0,0 0 0,-20-8 0,-2 3 0,0 1 0,-1 1 0,-61-9 0,-128-6 0,183 22 0,-832-19 0,711 25 0,114-1 0,-55 0 0,-154 19 0,227-14 0,1 1 0,-1 2 0,2 2 0,-1 1 0,1 1 0,1 2 0,0 1 0,-50 33 0,54-29 0,1 2 0,1 0 0,1 2 0,1 1 0,1 0 0,-24 36 0,33-41 0,2 1 0,0 1 0,1 0 0,0 0 0,2 1 0,1 0 0,1 0 0,0 0 0,-3 42 0,7-47 0,1 0 0,1 0 0,1 1 0,0-1 0,5 21 0,-3-28 0,0 0 0,0 0 0,1-1 0,0 1 0,1-1 0,0 0 0,0-1 0,1 1 0,0-1 0,9 9 0,13 11 0,2-2 0,0-2 0,1 0 0,2-2 0,0-2 0,1-1 0,1-1 0,48 16 0,19 1 0,183 39 0,-143-48 0,215 11 0,147-29 0,-410-9 0,0-5 0,0-4 0,-1-3 0,0-5 0,-2-4 0,0-4 0,87-38 0,-149 52 0,-2-1 0,0-1 0,-1-2 0,0 0 0,-1-2 0,-1-1 0,-1 0 0,-1-2 0,26-31 0,-37 38 0,-1 0 0,0-1 0,-1-1 0,-1 1 0,0-1 0,-1-1 0,-1 1 0,-1-1 0,0 0 0,-1-1 0,-1 1 0,0-1 0,-2 1 0,0-1 0,-1 0 0,0 1 0,-5-23 0,2 23 0,-1 0 0,-1 1 0,-1-1 0,-1 1 0,0 0 0,-1 0 0,0 1 0,-1 0 0,-1 1 0,0 0 0,-1 0 0,-1 1 0,-14-13 0,-9-5 0,0 2 0,-2 2 0,-77-43 0,21 22-45,-1 4 0,-148-46 0,-208-37-1067,301 88 276,-141-39-5272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1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1502 237 24575,'0'-5'0,"-1"0"0,0 1 0,0 0 0,0-1 0,0 1 0,-1-1 0,1 1 0,-1 0 0,0 0 0,-1 0 0,1 0 0,-1 0 0,1 1 0,-1-1 0,0 1 0,-1 0 0,1-1 0,0 1 0,-5-2 0,-10-8 0,0 2 0,-37-18 0,25 14 0,2 2 0,0 0 0,-1 3 0,0 0 0,-1 2 0,-45-7 0,2 6 0,-85-1 0,-337 12 0,482-2 0,-1 0 0,0 2 0,0-1 0,1 2 0,-1 0 0,1 0 0,0 2 0,0-1 0,0 2 0,0-1 0,1 2 0,0 0 0,1 0 0,-1 1 0,1 0 0,1 1 0,0 1 0,0-1 0,0 2 0,-7 10 0,-7 11 0,-38 62 0,44-63 0,15-27 0,0 1 0,0-1 0,1 1 0,-1 0 0,1 0 0,1 0 0,-1 1 0,1-1 0,0 0 0,0 0 0,0 1 0,1-1 0,0 1 0,0-1 0,0 1 0,2 6 0,-1-6 0,1-1 0,1 1 0,-1-1 0,1 0 0,0 0 0,0 0 0,1 0 0,-1 0 0,1-1 0,0 1 0,0-1 0,1 0 0,-1-1 0,1 1 0,6 3 0,20 11 0,1-2 0,0-1 0,1-2 0,38 10 0,29 13 0,-50-20 0,0-1 0,1-3 0,52 6 0,-26-5 0,-2-4 0,-1-3 0,133-7 0,-88-1 0,-106 1 0,1 0 0,-1-1 0,0 0 0,0-1 0,0 0 0,-1-1 0,1-1 0,-1 0 0,0-1 0,0 0 0,0 0 0,19-17 0,4-5 0,-2-2 0,44-52 0,-3 3 0,-65 70-341,-1 0 0,0-1-1,9-16 1,2-6-6485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3:39.33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73,'3445'0,"-3380"4,1 3,-1 3,99 28,-88-19,151 19,248-34,-244-8,1016 4,-1213-2,-1-2,1-1,62-18,22-4,87 6,-44 6,62-5,32-5,-163 17,-64 8,-1-2,0-2,52-12,-35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2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1019 24575,'0'-7'0,"-1"0"0,0 0 0,0 0 0,-1 0 0,0 0 0,0 0 0,-1 1 0,1-1 0,-1 1 0,-1-1 0,1 1 0,-1 0 0,-1 1 0,-6-9 0,-5-3 0,-2 0 0,-37-28 0,0 6 0,-2 3 0,-1 2 0,-1 3 0,-2 2 0,-1 3 0,-1 3 0,-2 3 0,-75-14 0,5 10 0,-2 7 0,-272 1 0,304 18 0,0 4 0,-189 37 0,235-29 0,1 3 0,0 1 0,1 4 0,1 1 0,2 4 0,-70 43 0,97-50 0,0 1 0,1 1 0,1 1 0,1 2 0,1 0 0,1 1 0,2 2 0,0 0 0,2 1 0,-23 49 0,30-54 0,2 0 0,0 0 0,1 1 0,1 0 0,2 0 0,0 1 0,2 0 0,1-1 0,1 1 0,1 0 0,1 0 0,1 0 0,2 0 0,8 35 0,-5-44 0,-1-1 0,2 0 0,0 0 0,1-1 0,1 0 0,0 0 0,1-1 0,0-1 0,1 1 0,1-2 0,0 0 0,1-1 0,17 12 0,16 8 0,2-3 0,95 41 0,654 220 0,-154-121 0,-492-141 0,0-6 0,203 1 0,-281-23 0,1-4 0,-1-3 0,-1-3 0,1-3 0,-2-3 0,0-4 0,-2-3 0,0-3 0,-2-2 0,-1-4 0,-1-3 0,82-59 0,-114 68 0,-1-2 0,-1-1 0,-1-2 0,-2 0 0,-2-2 0,0-2 0,-3 0 0,-1-1 0,-2-2 0,-1 0 0,-2-1 0,13-45 0,-22 58 0,-1-1 0,-2 0 0,-1-1 0,-1 0 0,-1 1 0,-2-1 0,-1 0 0,-1 0 0,-2 0 0,0 1 0,-2-1 0,-1 1 0,-2 0 0,0 0 0,-2 1 0,-1 0 0,-1 1 0,-1 0 0,-23-32 0,-5 5-7,-3 1 0,-2 2 1,-2 2-1,-3 2 0,-66-46 0,-304-179-922,115 99-436,12 13-4491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2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1803 120 24575,'-12'-1'0,"1"-1"0,-1 0 0,1 0 0,0-1 0,0-1 0,-17-7 0,-9-2 0,-44-10 0,-1 4 0,0 3 0,-133-7 0,-259 23 0,436 4 0,1 1 0,0 1 0,1 2 0,0 2 0,0 1 0,1 2 0,0 1 0,2 2 0,-1 1 0,2 2 0,0 1 0,-28 24 0,38-27 0,1 2 0,0 0 0,2 1 0,0 1 0,1 1 0,2 0 0,0 2 0,1-1 0,2 2 0,0 0 0,2 1 0,0 0 0,2 0 0,1 1 0,1 0 0,-5 47 0,10-60 0,1 0 0,0 0 0,1-1 0,1 1 0,0 0 0,1 0 0,0 0 0,1-1 0,0 1 0,2-1 0,-1 0 0,2 0 0,-1 0 0,2-1 0,0 0 0,0 0 0,1-1 0,15 17 0,2-4 0,1-2 0,1-1 0,0-1 0,2-1 0,0-2 0,40 18 0,201 67 0,-134-61 0,218 37 0,-271-65 0,1-5 0,0-3 0,1-4 0,85-10 0,-144 5 0,-1-1 0,1-2 0,-1 0 0,0-2 0,0 0 0,-1-2 0,-1-1 0,0 0 0,28-21 0,-10 2 0,-1-1 0,-1-3 0,59-67 0,-78 79 0,-1-1 0,-1-1 0,-2-1 0,0 0 0,-1-1 0,-2-1 0,-1 0 0,-1-1 0,7-32 0,-15 49 0,0-1 0,-1 0 0,-1 1 0,0-1 0,0 0 0,-2 1 0,1-1 0,-2 0 0,0 1 0,0-1 0,-1 1 0,-1 0 0,0 0 0,0 0 0,-1 0 0,-1 1 0,0-1 0,-1 1 0,0 1 0,0 0 0,-1 0 0,-1 0 0,1 1 0,-14-11 0,-8-3-2,-1 1 0,-1 1-1,-64-30 1,-115-36 78,11 5-1508,75 20-5394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3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2769 160 24575,'0'0'0,"-39"1"0,0-2 0,0-1 0,0-1 0,1-3 0,-54-14 0,-2-5 0,-1 4 0,-1 4 0,0 4 0,-173 0 0,-13-6 0,19 0 0,186 18 0,-248 4 0,289 2 0,1 2 0,0 1 0,0 1 0,-60 27 0,29-12 0,-7 6 0,1 2 0,-127 79 0,164-86 0,2 1 0,1 2 0,1 0 0,-35 44 0,61-67 0,1 0 0,0 0 0,0 0 0,1 1 0,-1-1 0,1 1 0,1 0 0,-1 0 0,1 0 0,0 0 0,0 0 0,1 1 0,-1-1 0,2 0 0,-1 1 0,1-1 0,0 1 0,0-1 0,0 1 0,1-1 0,0 1 0,1-1 0,-1 0 0,1 0 0,0 1 0,1-1 0,0-1 0,-1 1 0,2 0 0,-1-1 0,1 1 0,0-1 0,0 0 0,0 0 0,1-1 0,0 1 0,0-1 0,8 6 0,5 2 0,2 0 0,-1-1 0,1-1 0,1 0 0,-1-2 0,40 11 0,140 18 0,-122-25 0,49 3 0,-86-12 0,0 2 0,0 1 0,54 17 0,-18 0 0,128 21 0,85-7 0,-243-31 0,30 2 0,-9-2 0,117 27 0,-115-17 0,0-3 0,137 7 0,148-20 0,-181-3 0,100-9 0,-236 8 0,0-2 0,0-2 0,-1-1 0,0-2 0,40-18 0,-27 9 0,-40 18 0,-1-2 0,1 1 0,0-1 0,-1-1 0,0 0 0,0 0 0,0 0 0,-1-1 0,0-1 0,0 1 0,0-1 0,-1-1 0,13-15 0,-12 8 0,0 1 0,0-1 0,-1-1 0,-1 1 0,-1-1 0,0 0 0,2-20 0,-5 28 0,-1 1 0,-1-1 0,1 0 0,-1 1 0,-1-1 0,1 0 0,-1 1 0,-1-1 0,1 1 0,-1 0 0,0-1 0,-1 1 0,0 0 0,0 0 0,-1 0 0,1 1 0,-2-1 0,-4-6 0,-17-12 0,-1 0 0,-1 2 0,-1 0 0,-38-21 0,-6-6 0,48 34 0,0 1 0,0 2 0,-1 0 0,-1 2 0,0 0 0,-1 2 0,0 1 0,0 1 0,-46-4 0,-21 4 0,-153 8 0,109 2 0,18-2-1365,1 0-5461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4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24575,'22'3'0,"1"2"0,-1 0 0,42 17 0,18 5 0,135 24 0,-189-42 0,0 1 0,42 22 0,23 9 0,-40-22 0,-25-8 0,1-1 0,0-1 0,30 5 0,-38-10 0,0 1 0,-1 2 0,37 15 0,-37-13 0,1-1 0,0-1 0,37 8 0,29-8 0,-67-7 0,0 1 0,0 1 0,1 0 0,36 11 0,-54-11 0,1-1 0,0 1 0,-1-1 0,0 1 0,1 0 0,-1 1 0,0-1 0,0 0 0,0 1 0,-1 0 0,1 0 0,-1 0 0,1 0 0,-1 0 0,0 0 0,0 0 0,0 1 0,-1-1 0,1 1 0,-1-1 0,0 1 0,0 0 0,0 0 0,0-1 0,-1 1 0,1 0 0,-1 0 0,0 0 0,0 0 0,-1-1 0,1 1 0,-1 0 0,-1 6 0,-2 5 0,0-1 0,0 0 0,-2 0 0,0 0 0,0 0 0,-1-1 0,-12 16 0,-67 92 0,-62 89 0,129-182 0,-34 35 0,38-46 0,0 0 0,1 0 0,1 2 0,1-1 0,-15 30 0,-25 88 0,39-120-1365,2-11-5461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4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864 1 24575,'-29'26'0,"-1"-2"0,-1-1 0,-2-1 0,-42 21 0,61-35 0,-12 8 0,1 1 0,1 1 0,0 2 0,-36 38 0,-72 100 0,115-135 0,-63 94 0,25-34 0,-12 22 32,42-62-498,-3-2 1,-34 42-1,36-56-6360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4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24575,'3'0'0,"-1"1"0,1 0 0,-1 0 0,0 0 0,1 0 0,-1 0 0,0 1 0,0-1 0,0 1 0,1-1 0,-2 1 0,3 2 0,13 9 0,9-1 0,1-1 0,0-1 0,1-1 0,28 6 0,-15-5 0,41 17 0,134 41 0,1 1 0,-109-16 0,-77-37 0,0 0 0,1-2 0,38 11 0,-26-11 0,-1 2 0,61 32 0,-64-28 0,1-1 0,70 20 0,-64-26 0,2-2 0,-1-3 0,99 5 0,-99-13-1365,-3-1-5461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5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2276 629 24575,'-3'0'0,"-38"0"0,-1-2 0,-77-12 0,65 3 0,28 6 0,0-1 0,1-1 0,-49-20 0,-2-4 0,-1 4 0,-115-26 0,76 23 0,98 24 0,0-1 0,1-1 0,0-1 0,-27-18 0,25 15 0,-1 0 0,-42-17 0,-209-70 0,102 47 0,57 20 0,43 0 0,54 24 0,1 1 0,-1 0 0,-20-5 0,-36-5-273,0 2 0,-1 4 0,-1 3 0,-83 2 0,109 6-6553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5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1187 1 24575,'-1'10'0,"-1"0"0,0 0 0,-1 0 0,0 0 0,-1 0 0,0-1 0,-7 14 0,-7 18 0,-5 24 0,11-29 0,-1-1 0,-2 0 0,-23 41 0,-127 222 0,123-217 0,-68 149 0,35-70 0,9-50 0,45-77 0,-28 54 0,24-27 0,17-39 0,0-1 0,-2 1 0,0-1 0,-1-1 0,-1 0 0,-26 31 0,14-22 0,2 1 0,1 1 0,-29 54 0,28-44 0,-45 60 0,32-52 0,-30 55 0,42-64 0,0 10 0,-1 2 0,16-43-18,4-11 57,5-16-1425,8-12-5440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5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24575,'3'14'0,"-1"1"0,2-1 0,0 0 0,0 0 0,2-1 0,9 20 0,-5-11 0,19 38 0,39 59 0,22 43 0,-31-16 0,21 44 0,-65-162 0,103 214 0,-81-167 0,93 139 0,-81-138 0,-31-46 0,-2 2 0,-1 0 0,-2 0 0,-1 2 0,-1-1 0,8 48 0,-6 0 0,5 130 0,-12-161 0,1 0 0,3 0 0,24 75 0,7 24 0,14 147 0,-50-281 21,1 1 0,0-1 0,1-1 0,1 1-1,18 25 1,-17-27-269,0 1-1,0 1 1,-2-1 0,0 1-1,7 21 1,-5-1-6578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3:40.973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2504 0,'0'25,"1"-14,-1 1,0 0,-1-1,0 1,-1-1,-1 1,-6 19,-12 30,-24 119,33-122,-2-1,-37 94,50-148,-111 233,87-192,-1-1,-2-2,-40 47,-175 182,215-234,1 1,1 1,3 2,1 0,-23 61,2-9,-308 503,276-468,-108 261,105-211,31-66,21-49,-64 117,25-78,-7 10,-80 168,98-173,-69 105,-38 70,147-250,-3 0,0-1,-34 43,31-54,20-18,-1-1,0 1,1-1,-1 0,1 1,-1-1,0 0,1 0,-1 1,0-1,1 0,-1 0,0 0,0 0,1 0,-1 0,0 0,1 0,-1 0,0 0,1 0,-1-1,0 1,1 0,-1 0,0-1,1 1,-1 0,1-1,-1 1,1-1,-2 0,-8-16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533 142 24575,'-7'0'0,"-15"0"0,-11 0 0,-6 0 0,4-7 0,0-1 0,-13-1 0,2-11 0,-6-2 0,-6 2 0,0-2 0,2 3 0,12 4-8191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7:5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3854 454 24575,'-12'-11'0,"0"0"0,0 2 0,-1-1 0,0 2 0,-1-1 0,-20-8 0,-92-27 0,104 37 0,-230-63-398,-452-67-1,381 101-152,-339 6 1,511 32 550,0 6 0,1 7 0,1 7 1,1 6-1,-281 92 0,383-104-10,1 2 0,1 2 1,0 2-1,2 2 0,-57 43 0,85-58 25,2 2 0,0 0-1,0 0 1,1 1 0,0 1-1,1 0 1,0 0 0,1 1 0,1 0-1,0 1 1,1-1 0,1 2-1,0-1 1,1 1 0,1-1 0,0 1-1,1 1 1,1-1 0,-1 32-1,4-32 45,1 0 0,1 0 0,0 0 0,1-1-1,0 1 1,1-1 0,1 0 0,1 0 0,0-1 0,1 0-1,0 0 1,16 19 0,7 3 44,1-1 0,1-2 0,41 31 0,21 12-191,4-5 1,193 105-1,-133-97-44,219 77 1,-227-106 131,3-7 0,258 38 0,-214-58 0,337-4 0,-434-22-5,193-30-1,-253 25 5,0-2 0,-1-1-1,-1-3 1,0-1-1,0-1 1,-2-2 0,48-31-1,-67 35 0,-1 0 1,0-1-1,-1-1 0,0 0 0,-2-2 0,0 1 0,-1-2 0,0 1 0,-2-2 0,0 0 0,-1 0 0,-1-1 0,-1 0 0,6-27 0,-1-9 176,-3 0 1,-2-1-1,-3 0 0,-2-74 0,-3 74-113,-3-1-1,-13-67 1,11 100-63,-1-1 1,-2 1 0,0 0-1,-2 0 1,-1 1 0,-28-47-1,17 41 4,-3 1 0,0 0-1,-2 2 1,0 2 0,-2 0 0,-1 2-1,-1 1 1,-1 1 0,-1 2-1,-1 2 1,-49-21 0,-41-9-3,-247-59 0,361 104 1,-200-51-1365,34 8-5461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8:0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2261 477 24575,'0'-1'0,"-1"-1"0,1 1 0,-1 0 0,0-1 0,1 1 0,-1 0 0,0 0 0,0-1 0,1 1 0,-1 0 0,0 0 0,0 0 0,0 0 0,-1 0 0,1 1 0,0-1 0,0 0 0,0 0 0,-1 1 0,1-1 0,0 1 0,-1-1 0,1 1 0,0-1 0,-2 1 0,-45-11 0,37 9 0,-81-14 0,-146-7 0,-99 18 0,209 5 0,23 0 0,-330 3 0,6 35 0,381-30 0,0 2 0,-68 24 0,102-30 0,1 1 0,0 1 0,1 0 0,0 1 0,0 0 0,0 1 0,1 0 0,0 1 0,0 0 0,1 1 0,0 0 0,1 1 0,-9 12 0,13-13 0,1-1 0,0 1 0,0 0 0,1 1 0,0-1 0,0 1 0,2-1 0,-1 1 0,1 0 0,1-1 0,0 1 0,0 0 0,1 0 0,0-1 0,1 1 0,0-1 0,1 1 0,0-1 0,10 19 0,-3-7 0,1 0 0,1-1 0,0 0 0,2-1 0,1-1 0,0 0 0,34 30 0,-12-19 0,1-1 0,1-3 0,1-1 0,2-1 0,0-3 0,79 28 0,-26-18 0,1-4 0,118 16 0,-66-21 0,213 4 0,-274-26 0,0-3 0,-1-5 0,160-34 0,-206 32 0,0-2 0,-1-2 0,0-2 0,-1-1 0,-1-2 0,-1-2 0,-1-1 0,52-42 0,-62 41 0,-1 0 0,0-2 0,-2 0 0,-1-2 0,-1 0 0,-2-2 0,0 0 0,-2-1 0,-1 0 0,20-62 0,-23 53 0,-1-1 0,-3 0 0,-1-1 0,-1 0 0,-3 0 0,-2-51 0,-2 71 0,0 1 0,-2 0 0,-1 0 0,0 1 0,-1-1 0,-1 1 0,-1 0 0,-1 0 0,-1 1 0,0 0 0,-1 1 0,-1 0 0,-1 0 0,-23-25 0,22 29-105,-1 0 0,0 1 0,-1 0 0,-1 2 0,1-1 0,-2 2 0,1 0 0,-2 1 0,1 1 0,-1 0 0,0 2 0,-29-6 0,-15 2-6721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8:0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24575,'0'-1'0,"0"0"0,0 0 0,0 1 0,1-1 0,-1 0 0,0 0 0,0 1 0,1-1 0,-1 0 0,0 1 0,1-1 0,-1 0 0,0 1 0,1-1 0,-1 0 0,1 1 0,-1-1 0,1 1 0,-1-1 0,1 1 0,0-1 0,-1 1 0,1-1 0,0 1 0,-1 0 0,1-1 0,0 1 0,-1 0 0,1 0 0,0-1 0,0 1 0,-1 0 0,1 0 0,0 0 0,0 0 0,0 0 0,-1 0 0,1 0 0,0 0 0,0 0 0,-1 1 0,1-1 0,0 0 0,0 1 0,36 10 0,96 50 0,-34-14 0,122 38 0,93-4 0,-240-65-54,-31-6-383,0-2 0,53 3 0,-59-10-6389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8:0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24575,'0'855'0,"-3"-804"0,-3-1 0,-1 0 0,-25 82 0,3-8 0,-58 169 0,61-222 0,3 1 0,4 1 0,-19 133 0,35-60 0,-2 27 0,-7-131 120,12-40-166,0-1-1,-1 0 1,1 0-1,-1 0 1,1 0 0,-1 1-1,0-1 1,1 0-1,-1 0 1,0 0 0,0 0-1,0-1 1,1 1-1,-1 0 1,0 0-1,0 0 1,0-1 0,-1 1-1,1-1 1,0 1-1,0-1 1,0 1 0,0-1-1,-1 1 1,1-1-1,0 0 1,0 0 0,0 0-1,-1 0 1,1 0-1,-2 0 1,-11-7-6780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8:0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1519 43 24575,'0'-2'0,"1"1"0,-1-1 0,0 0 0,0 1 0,0-1 0,0 0 0,0 0 0,0 1 0,0-1 0,0 0 0,-1 1 0,1-1 0,-1 0 0,1 1 0,-1-1 0,0 1 0,1-1 0,-1 1 0,0-1 0,0 1 0,0 0 0,0-1 0,-1 1 0,1 0 0,-2-2 0,0 3 0,1 1 0,-1 0 0,1-1 0,0 1 0,-1 0 0,1 0 0,0 1 0,0-1 0,0 0 0,-1 1 0,1-1 0,1 1 0,-1 0 0,0-1 0,0 1 0,1 0 0,-1 0 0,-1 4 0,-28 35 0,3 2 0,1 1 0,3 1 0,-34 84 0,-34 64 0,78-169 0,-1-1 0,-1 0 0,-1-1 0,-1-1 0,-35 33 0,-175 150 0,83-53 0,-33 62 0,140-177 0,-2-1 0,-66 43 0,-7 6 0,63-45-88,27-23-125,1 2 0,0 0 0,1 2 1,1 0-1,-21 28 0,17-9-6613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8:0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24575,'54'1'0,"108"14"0,-47 1 0,-59-10 0,0 3 0,103 30 0,-84-13 0,178 60 0,-179-59 0,0 3 0,127 74 0,-62-29 0,-61-35 0,11 7 0,2-4 0,1-3 0,126 35 0,-185-68-227,-1 1-1,0 2 1,0 1-1,-1 2 1,38 21-1,-36-11-6598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8:5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2245 0 24575,'0'3'0,"0"-1"0,-1 0 0,0 0 0,1 0 0,-1 1 0,0-1 0,0 0 0,0 0 0,0 0 0,0 0 0,0 0 0,-1-1 0,1 1 0,-1 0 0,1-1 0,-4 3 0,-34 26 0,14-12 0,-73 81 0,58-57 0,24-24 0,1 1 0,-15 25 0,18-25 0,0-1 0,-2 0 0,-17 17 0,-16 16 0,2 2 0,2 3 0,2 1 0,-52 98 0,85-143 0,-1 0 0,0 0 0,-1-1 0,0 0 0,-17 14 0,15-16 0,1 2 0,1-1 0,0 1 0,-17 24 0,12-11 0,-2 0 0,0-1 0,-2 0 0,-25 23 0,28-27 0,1 0 0,0 2 0,2-1 0,0 2 0,-13 30 0,11-21 0,-1-2 0,-21 30 0,-11 8 0,-44 54 0,77-104 0,0-1 0,-2-1 0,1-1 0,-37 24 0,-122 87 0,143-102 0,2 0 0,0 2 0,2 2 0,0 0 0,2 2 0,1 0 0,-34 55 0,11-14 0,-113 125 0,4-26 0,144-154 0,1 0 0,1 1 0,0 1 0,1 0 0,0 0 0,2 1 0,0 0 0,1 1 0,0 0 0,2 0 0,-4 24 0,-6 2 0,11-35 0,0-1 0,1 1 0,0 0 0,1-1 0,0 1 0,1 0 0,-1 12 0,2-21 0,0 1 0,1-1 0,-1 0 0,1 1 0,-1-1 0,1 1 0,-1-1 0,1 0 0,0 1 0,0-1 0,0 0 0,0 0 0,0 0 0,0 1 0,0-1 0,0 0 0,0 0 0,0-1 0,0 1 0,1 0 0,-1 0 0,0-1 0,1 1 0,-1 0 0,1-1 0,1 1 0,43 6 0,-40-6 0,77 1 0,-1-4 0,1-3 0,87-17 0,-42 9 0,207 7 0,-261 7 0,-17-5 0,0-2 0,0-2 0,98-29 0,-1 1 0,-54 20 0,-58 11 0,-1-2 0,76-24 0,-46 9 0,129-24 0,-181 42 0,182-22 0,-105 15 0,241-4 0,-311 13 0,0-1 0,0-1 0,0-1 0,-1-1 0,29-12 0,-24 8 0,1 1 0,0 2 0,36-4 0,70 7 0,-92 5 0,0-2 0,78-13 0,-29-11 0,-56 14 0,48-8 0,-42 9 0,0-3 0,-1-2 0,-1-1 0,0-2 0,40-25 0,-74 39 0,0-1 0,0 0 0,-1 0 0,0 0 0,0-1 0,-1 0 0,1 0 0,-1-1 0,0 1 0,8-15 0,-12 18 0,0 0 0,-1 0 0,1-1 0,-1 1 0,0-1 0,0 1 0,0-1 0,0 1 0,-1-1 0,1 0 0,-1 1 0,0-1 0,0 0 0,-1 0 0,1 1 0,-1-1 0,1 0 0,-1 1 0,0-1 0,0 1 0,-1-1 0,1 1 0,-1 0 0,0 0 0,0-1 0,0 1 0,0 0 0,-3-3 0,-22-21 0,-1 2 0,-1 0 0,-1 2 0,-2 1 0,-61-32 0,-27-19 0,55 30 0,37 26 0,0-1 0,1-1 0,1-1 0,1-1 0,1-1 0,1-2 0,-27-33 0,-13-27 0,-134-138 0,63 95 0,-17-18 0,90 82 0,33 37 0,2-2 0,0-1 0,-28-44 0,-7-14 0,35 51 0,-42-75 0,-24-44 0,67 119 0,2-1 0,2-1 0,-30-75 0,45 97 0,1 3 0,0 1 0,1-1 0,-3-18 0,6 30 0,1-1 0,-1 1 0,1 0 0,0-1 0,0 1 0,-1-1 0,1 1 0,0 0 0,0-1 0,1 1 0,-1 0 0,0-1 0,0 1 0,1-1 0,-1 1 0,0 0 0,1 0 0,0-1 0,-1 1 0,1 0 0,0 0 0,-1-1 0,1 1 0,0 0 0,0 0 0,0 0 0,0 0 0,0 0 0,0 1 0,0-1 0,0 0 0,1 0 0,-1 1 0,0-1 0,0 0 0,1 1 0,-1 0 0,0-1 0,1 1 0,1-1 0,0 1 0,1 1 0,-1-1 0,1 0 0,-1 1 0,0 0 0,1 0 0,-1 0 0,0 0 0,0 0 0,1 1 0,-1-1 0,0 1 0,3 2 0,38 32 0,-24-19 0,29 25 0,-1 2 0,81 99 0,65 120 0,-47-61 0,-63-88 0,74 90 0,-121-160 0,2-2 0,61 51 0,-26-42 0,-49-35 0,36 29 0,-5 0 0,-40-34 0,-1 0 0,-1 1 0,0 1 0,0 0 0,-1 1 0,12 17 0,70 93 0,-36-51 0,-58-71 0,1-1 0,0 1 0,-1 0 0,0 0 0,1 0 0,-1 0 0,0 0 0,0 0 0,0 0 0,0 0 0,0 0 0,-1 0 0,1 0 0,-1 1 0,1-1 0,-1 0 0,0 1 0,0-1 0,0 0 0,0 0 0,0 1 0,-1-1 0,0 4 0,-1-3 0,0-1 0,0 1 0,-1-1 0,1 1 0,-1-1 0,0 0 0,1 0 0,-1 0 0,0 0 0,0 0 0,0-1 0,-1 0 0,1 1 0,0-1 0,-4 1 0,-100 28 0,66-19 0,-66 25 0,-48 25-1365,113-47-5461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2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24575,'7'0'0,"2"-6"0,-1 4 0,-1 15 0,-2 20 0,-2 10 0,-1 11 0,-2 4 0,0 4 0,0 13 0,0-1 0,-1-6 0,1-21 0,0-32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3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24575,'35'-1'0,"-8"0"0,-1 1 0,0 1 0,1 1 0,41 10 0,-63-12 0,-1 1 0,0 1 0,1-1 0,-1 1 0,0-1 0,0 1 0,0 0 0,0 1 0,0-1 0,-1 1 0,1 0 0,-1 0 0,1 0 0,-1 0 0,0 0 0,0 1 0,-1-1 0,1 1 0,-1 0 0,1 0 0,-1 0 0,-1 0 0,1 0 0,0 0 0,-1 1 0,0-1 0,0 0 0,0 1 0,-1-1 0,1 1 0,-1-1 0,0 1 0,-1 6 0,0-4 0,0 0 0,0-1 0,-1 1 0,0 0 0,0-1 0,-1 0 0,0 1 0,0-1 0,0 0 0,-1 0 0,1-1 0,-2 1 0,1-1 0,0 0 0,-1 0 0,0 0 0,0-1 0,-1 1 0,1-1 0,-1-1 0,0 1 0,-6 2 0,-13 6 0,-1-2 0,0-1 0,0-2 0,-32 6 0,23-5 0,32-7 0,-1-1 0,1 1 0,-1 0 0,1 0 0,0 0 0,-1 0 0,1 1 0,0-1 0,0 1 0,0 0 0,0 0 0,0 0 0,0 0 0,1 1 0,-1-1 0,1 1 0,-1-1 0,1 1 0,0 0 0,0 0 0,0 0 0,1 0 0,-1 0 0,-2 7 0,4-4 0,0-1 0,0 0 0,0 0 0,1 1 0,-1-1 0,1 0 0,0 0 0,1 0 0,-1 0 0,1 0 0,0 0 0,1 0 0,-1 0 0,1-1 0,0 1 0,4 5 0,3 2 12,1 0 0,-1 0 0,2-1 0,0-1 0,0 0 0,1-1 0,0 0 0,0-1 0,19 9 0,-11-7-260,0-2 1,1 0-1,0-1 1,0-1-1,41 5 1,-16-7-6579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3:43.01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0,'2'14,"1"0,0-1,1 1,0-1,1 0,0 0,1-1,9 14,1 7,28 48,75 106,-55-92,4-2,5-2,149 144,-125-138,118 152,68 76,-171-205,43 36,175 135,-289-256,77 81,-41-38,35 41,111 151,-62-69,-64-72,-68-87,2-1,64 66,282 267,-271-250,40 43,-115-135,1-2,68 50,-4-13,-3 5,114 114,-124-105,98 101,-149-146,-1 2,-2 1,30 55,-30-36,-20-38,1 0,1-1,0 0,2-1,22 27,-10-27,-6-12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80 103 24575,'8'0'0,"1"0"0,-1-1 0,0 0 0,0 0 0,15-4 0,-21 4 0,0 0 0,0 0 0,0 1 0,-1-2 0,1 1 0,0 0 0,0 0 0,-1 0 0,1-1 0,-1 1 0,1-1 0,-1 1 0,0-1 0,1 0 0,-1 0 0,0 1 0,0-1 0,0 0 0,-1 0 0,1 0 0,0 0 0,-1 0 0,1 0 0,-1 0 0,1 0 0,-1 0 0,0-3 0,0 2 0,0 1 0,-1 0 0,1 0 0,0 0 0,-1 1 0,1-1 0,-1 0 0,0 0 0,1 0 0,-1 0 0,0 0 0,0 1 0,0-1 0,-1 0 0,1 1 0,0-1 0,-1 1 0,1-1 0,-1 1 0,1 0 0,-1-1 0,1 1 0,-1 0 0,0 0 0,0 0 0,0 1 0,1-1 0,-1 0 0,0 1 0,0-1 0,0 1 0,0-1 0,0 1 0,0 0 0,-4 0 0,2 0 0,-1-1 0,0 1 0,0 1 0,1-1 0,-1 1 0,0-1 0,1 1 0,-1 1 0,0-1 0,1 1 0,0-1 0,-1 1 0,1 1 0,-7 3 0,6-1 0,0 1 0,1 0 0,-1-1 0,1 1 0,0 1 0,1-1 0,-1 1 0,1-1 0,1 1 0,-1 0 0,1 0 0,0 0 0,1 0 0,0 0 0,-1 9 0,1-11 0,1-1 0,0 1 0,0 0 0,0-1 0,1 1 0,-1 0 0,1-1 0,0 1 0,1 0 0,-1-1 0,1 1 0,-1-1 0,2 0 0,-1 0 0,0 0 0,1 0 0,-1 0 0,1 0 0,0 0 0,1-1 0,-1 0 0,1 0 0,-1 0 0,5 3 0,3-1 10,-1 0-1,1-1 1,-1 0-1,1-1 1,0-1-1,1 1 1,21 0-1,84-4-569,-83 0-321,19-1-5945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3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24575,'-11'0'0,"0"0"0,-1 0 0,1 1 0,-21 5 0,27-4 0,0 0 0,0 0 0,1 1 0,-1-1 0,1 1 0,0 0 0,-1 0 0,1 1 0,1-1 0,-1 1 0,0 0 0,1 0 0,-4 5 0,-4 10 0,-1 0 0,2 1 0,1 0 0,0 0 0,2 1 0,0 0 0,1 0 0,2 1 0,0 0 0,1 0 0,1 0 0,1 0 0,1 0 0,1 0 0,5 33 0,-5-49 0,1 0 0,-1 0 0,1 0 0,1 0 0,-1 0 0,1 0 0,0 0 0,0-1 0,1 1 0,-1-1 0,1 0 0,0 0 0,1 0 0,-1-1 0,1 1 0,0-1 0,0 0 0,11 6 0,-7-6 0,1 0 0,0-1 0,0 0 0,0 0 0,0-1 0,0 0 0,1-1 0,-1 0 0,0-1 0,1 0 0,11-2 0,-8 0-114,-1 0 1,0-1-1,1 0 0,-1-1 0,-1-1 1,1 0-1,-1 0 0,0-1 0,0-1 1,0 0-1,18-16 0,19-19-6712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3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24575,'0'-6'0,"0"3"0,0 17 0,0 19 0,0 23 0,0 23 0,-6 11 0,-3-3 0,0-10 0,-4-18 0,-8-19 0,1-16-8191</inkml:trace>
  <inkml:trace contextRef="#ctx0" brushRef="#br0" timeOffset="1">0 400 24575,'0'-6'0,"7"-3"0,15 0 0,18 2 0,21 2 0,8 2 0,-9 2-8191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3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17 24575,'0'-1'0,"0"0"0,0 0 0,-1 1 0,1-1 0,0 0 0,-1 0 0,1 1 0,0-1 0,-1 0 0,1 0 0,-1 1 0,1-1 0,-1 1 0,0-1 0,1 0 0,-1 1 0,0-1 0,1 1 0,-1 0 0,0-1 0,1 1 0,-1-1 0,0 1 0,0 0 0,1 0 0,-1-1 0,0 1 0,0 0 0,0 0 0,0 0 0,1 0 0,-1 0 0,-1 0 0,-30 2 0,20 2 0,1 1 0,0 0 0,0 0 0,0 1 0,1 0 0,0 1 0,0 1 0,0-1 0,-12 14 0,7-6 0,0 1 0,1 1 0,0 0 0,-16 29 0,28-44 0,1 1 0,-1 0 0,1 1 0,-1-1 0,1 0 0,0 0 0,1 1 0,-1-1 0,0 0 0,1 1 0,0-1 0,0 0 0,0 1 0,0-1 0,0 1 0,2 3 0,-2-6 0,0 0 0,1 0 0,-1-1 0,0 1 0,1 0 0,-1 0 0,1-1 0,-1 1 0,1-1 0,-1 1 0,1 0 0,0-1 0,-1 1 0,1-1 0,0 1 0,-1-1 0,1 0 0,0 1 0,0-1 0,-1 0 0,1 0 0,0 1 0,0-1 0,1 0 0,0 0 0,1 0 0,-1 0 0,1-1 0,-1 1 0,1-1 0,-1 0 0,0 1 0,1-1 0,-1 0 0,0 0 0,0-1 0,3-1 0,16-12 0,10-8 0,-29 23 0,-1-1 0,0 1 0,1-1 0,-1 1 0,1-1 0,-1 1 0,0 0 0,1 0 0,-1 0 0,1 0 0,-1 0 0,1 0 0,-1 0 0,1 0 0,-1 1 0,1-1 0,-1 1 0,0-1 0,1 1 0,-1-1 0,0 1 0,3 1 0,-1 1-62,0-1 0,-1 0 0,1 1 0,1-1 0,-1 0 0,0-1 0,0 1 0,1-1 0,-1 1 0,1-1 0,-1 0 0,1 0-1,0-1 1,-1 1 0,1-1 0,0 0 0,-1 0 0,1 0 0,0 0 0,-1 0 0,6-2 0,23-11-6764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3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24575,'0'13'0,"0"18"0,0 10 0,0-9 0,0-23 0,13-25 0,12-12 0,14 14 0,7 15 0,3 7 0,6 3 0,7 0 0,-1-3 0,-10-3-8191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3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29 24575,'0'-2'0,"-1"1"0,1-1 0,-1 1 0,1-1 0,-1 1 0,1 0 0,-1-1 0,0 1 0,0 0 0,0 0 0,0 0 0,0-1 0,0 1 0,0 0 0,0 0 0,0 1 0,-1-1 0,1 0 0,0 0 0,-1 0 0,1 1 0,0-1 0,-1 1 0,1-1 0,-1 1 0,1 0 0,-1-1 0,1 1 0,-1 0 0,1 0 0,-3 0 0,-49 1 0,45 0 0,1 1 0,0 0 0,0 0 0,0 1 0,1 0 0,-1 0 0,1 0 0,-1 1 0,1 0 0,0 0 0,0 1 0,-5 5 0,9-8 0,0 0 0,0 0 0,0 0 0,0 1 0,1-1 0,-1 1 0,1-1 0,-1 1 0,1 0 0,0-1 0,0 1 0,0 0 0,1 0 0,-1 0 0,0 0 0,1 0 0,0 0 0,0 0 0,0 0 0,0 0 0,0 0 0,1 0 0,-1-1 0,1 1 0,0 0 0,0 0 0,0 0 0,0 0 0,0-1 0,1 1 0,2 4 0,-3-6 0,0 0 0,0 0 0,0 0 0,0 1 0,0-1 0,0 0 0,0 0 0,1 0 0,-1-1 0,0 1 0,1 0 0,-1 0 0,0-1 0,1 1 0,-1-1 0,1 1 0,-1-1 0,1 0 0,-1 1 0,1-1 0,0 0 0,-1 0 0,1 0 0,-1 0 0,1 0 0,-1-1 0,1 1 0,-1 0 0,1-1 0,-1 1 0,1-1 0,-1 1 0,1-1 0,1-1 0,7-4 0,-1 0 0,0 0 0,17-15 0,-12 10 0,-8 6 0,1 0 0,0 1 0,-1-1 0,2 2 0,-1-1 0,0 1 0,1 0 0,13-3 0,-18 6 0,0-1 0,0 1 0,0 0 0,0 0 0,0 0 0,0 0 0,0 0 0,0 1 0,0-1 0,0 1 0,0 0 0,0 0 0,0 0 0,-1 0 0,1 0 0,0 1 0,-1-1 0,1 1 0,-1 0 0,1 0 0,-1 0 0,0 0 0,0 0 0,0 0 0,0 1 0,2 2 0,2 6 0,0 0 0,-1 1 0,0-1 0,-1 1 0,0 0 0,-1 1 0,0-1 0,2 23 0,0 111 0,-5-103 0,1 11 0,1-2 0,-6 52 0,3-90 0,0-1 0,-2 0 0,1 0 0,-2-1 0,0 1 0,0 0 0,-1-1 0,-1 0 0,-8 14 0,12-22 0,-1 0 0,0 0 0,0 0 0,0-1 0,0 1 0,-1-1 0,1 0 0,-1 0 0,0 0 0,0 0 0,0-1 0,0 1 0,-1-1 0,1 0 0,-1 0 0,1-1 0,-1 1 0,1-1 0,-1 0 0,0-1 0,0 1 0,1-1 0,-1 0 0,0 0 0,0 0 0,0 0 0,1-1 0,-1 0 0,0 0 0,0-1 0,-7-2 0,3 0 0,1-1 0,-1 1 0,1-2 0,0 1 0,1-1 0,-1 0 0,1-1 0,0 1 0,1-1 0,0-1 0,0 1 0,0-1 0,1 0 0,0-1 0,-4-9 0,4 6 15,1-1 0,0 1 0,0-1 0,1 0 0,1 0 0,0-1 0,1-21 0,1 27-114,0 0 0,1 0 0,0 0 0,1 1 0,-1-1 0,1 1 0,1-1 0,0 1 0,0 0 0,0 0 0,1 0 0,0 0 0,0 1 0,6-8 0,25-20-6727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3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24575,'0'20'0,"0"20"0,0 17 0,0 11 0,0 8 0,0-3 0,0-7 0,20-27 0,7-22-8191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3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93 128 24575,'0'-13'0,"0"-12"0,0-7 0,-7 2 0,-1 11 0,-14 11 0,-2 18 0,2 15 0,12 3 0,14 4 0,20-4 0,19-7 0,16-6 0,-3-7-8191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4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24575,'0'-1'0,"0"-1"0,-1 1 0,1-1 0,0 1 0,0-1 0,0 1 0,0 0 0,1-1 0,-1 1 0,0-1 0,1 1 0,-1-1 0,1 1 0,-1-1 0,1 1 0,-1 0 0,1-1 0,0 1 0,0 0 0,0 0 0,0 0 0,0 0 0,0 0 0,0 0 0,0 0 0,0 0 0,1 0 0,-1 0 0,0 0 0,0 1 0,1-1 0,1 0 0,-1 1 0,0 0 0,0 0 0,0 1 0,0-1 0,-1 1 0,1 0 0,0-1 0,0 1 0,-1 0 0,1 0 0,0 0 0,-1 0 0,1 0 0,-1 1 0,1-1 0,-1 0 0,0 1 0,1-1 0,-1 1 0,0-1 0,0 1 0,0 0 0,0-1 0,1 4 0,9 20 0,-2 0 0,0 1 0,-2 0 0,0 0 0,-2 1 0,3 46 0,-6 163 0,-4-201 0,1-120-1365,1 38-5461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4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24575,'0'-6'0,"1"1"0,0-1 0,0 1 0,0-1 0,1 1 0,0-1 0,0 1 0,0 0 0,1 0 0,0 0 0,0 0 0,0 1 0,0-1 0,1 1 0,-1-1 0,1 1 0,1 1 0,-1-1 0,0 0 0,1 1 0,0 0 0,-1 0 0,1 0 0,1 1 0,-1 0 0,10-3 0,-3 0 0,1 2 0,0-1 0,-1 2 0,1 0 0,0 0 0,0 1 0,0 1 0,0 0 0,0 1 0,21 3 0,-23-1 0,-1 1 0,1 0 0,-1 1 0,0 0 0,0 0 0,0 1 0,-1 1 0,0-1 0,0 2 0,-1-1 0,0 1 0,0 0 0,9 14 0,-14-19 0,0 1 0,-1-1 0,0 1 0,0-1 0,0 1 0,0 0 0,-1 0 0,1 0 0,-1 0 0,0 0 0,0 0 0,-1 0 0,1 0 0,-1 0 0,0 0 0,0 1 0,0-1 0,0 0 0,-1 0 0,0 0 0,0 0 0,0 0 0,0 0 0,-1 0 0,1 0 0,-1 0 0,0 0 0,0-1 0,0 1 0,-1-1 0,1 0 0,-1 1 0,0-1 0,0 0 0,0-1 0,0 1 0,-1 0 0,-4 2 0,-4 2 0,1-1 0,-1-1 0,0 0 0,0 0 0,-21 4 0,20-5 0,0 0 0,0 0 0,0 1 0,-16 9 0,25-11 0,1-1 0,-1 1 0,0 0 0,1 0 0,0 0 0,0 1 0,0-1 0,0 1 0,0 0 0,1 0 0,-1 0 0,1 0 0,0 0 0,0 0 0,1 0 0,0 1 0,-2 4 0,2-2-4,-1-1-1,1 1 0,0-1 0,1 1 1,-1 0-1,1-1 0,1 1 0,-1 0 1,1-1-1,0 1 0,1-1 0,0 1 1,0-1-1,0 0 0,1 0 1,3 8-1,-1-8 21,0 1 1,0-1 0,1 0 0,-1-1-1,1 1 1,0-1 0,1 0-1,-1-1 1,1 1 0,0-1-1,13 5 1,6 0-229,1 0 0,0-2 0,0-1-1,1-2 1,-1 0 0,42-1 0,-7-2-6614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3:45.049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0 212,'102'0,"6"2,0-4,188-29,-195 14,134-6,101 15,-105 5,7-14,0 0,927 13,-601 7,1280-3,-1810-2,0-2,-1-1,1-2,37-12,-24 6,52-8,25 11,201 9,-146 5,903-4,-1049 0,57-7,-49-2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4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184 148 24575,'1'-2'0,"-1"1"0,1-1 0,0 1 0,0-1 0,-1 1 0,1 0 0,0 0 0,0-1 0,0 1 0,0 0 0,0 0 0,1 0 0,-1 0 0,0 0 0,3-1 0,9-10 0,-11 10 0,0 0 0,-1-1 0,1 1 0,-1 0 0,0-1 0,0 1 0,0-1 0,0 0 0,0 1 0,0-1 0,-1 0 0,1 1 0,-1-1 0,0 0 0,0 0 0,0 1 0,0-1 0,0 0 0,0 0 0,-1 1 0,0-1 0,1 0 0,-1 1 0,0-1 0,0 1 0,0-1 0,-1 1 0,1-1 0,-1 1 0,1 0 0,-4-4 0,2 3 0,1 1 0,-1-1 0,0 1 0,0-1 0,-1 1 0,1 0 0,0 0 0,-1 1 0,1-1 0,-1 1 0,1-1 0,-1 1 0,0 0 0,0 0 0,0 1 0,1-1 0,-1 1 0,0 0 0,0 0 0,0 0 0,0 1 0,1-1 0,-6 2 0,0 1 0,1 0 0,-1 0 0,1 1 0,0 0 0,0 1 0,1 0 0,-1 0 0,1 0 0,0 1 0,0 0 0,-5 7 0,9-10 0,1 0 0,-1 0 0,1 0 0,0 0 0,0 0 0,0 0 0,1 1 0,-1-1 0,1 1 0,0-1 0,0 1 0,0-1 0,0 1 0,1 0 0,-1-1 0,1 1 0,0 0 0,0 0 0,0-1 0,1 1 0,-1 0 0,1-1 0,0 1 0,0 0 0,0-1 0,1 1 0,-1-1 0,1 0 0,2 4 0,1 1 9,1-1 1,1 0-1,-1-1 0,1 1 0,0-1 1,0-1-1,1 1 0,-1-1 0,1 0 0,1-1 1,-1 0-1,10 3 0,15 5-751,61 12 0,-94-24 741,54 11-6825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4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311 219 24575,'0'-1'0,"0"0"0,-1 1 0,1-1 0,0 0 0,-1 0 0,1 0 0,0 0 0,-1 1 0,1-1 0,-1 0 0,0 1 0,1-1 0,-1 0 0,0 1 0,1-1 0,-1 0 0,0 1 0,1-1 0,-1 1 0,0 0 0,0-1 0,0 1 0,0-1 0,1 1 0,-1 0 0,-1 0 0,-29-7 0,25 6 0,-12-2 0,1 0 0,-1 1 0,0 1 0,0 1 0,-30 3 0,42-2 0,1 1 0,-1-1 0,1 1 0,-1 0 0,1 0 0,0 0 0,0 1 0,0-1 0,0 2 0,0-1 0,1 0 0,-1 1 0,1 0 0,0 0 0,0 0 0,0 0 0,1 1 0,-1-1 0,1 1 0,0 0 0,1 0 0,-4 7 0,3-3 0,0 1 0,0-1 0,1 0 0,0 1 0,1 0 0,0-1 0,0 1 0,1 0 0,1-1 0,-1 1 0,2 0 0,-1-1 0,1 1 0,1-1 0,-1 1 0,2-1 0,-1 0 0,10 16 0,-10-20 0,0 0 0,1 0 0,0-1 0,0 1 0,0-1 0,0 0 0,0 0 0,1 0 0,0 0 0,0-1 0,0 0 0,0 0 0,1 0 0,-1-1 0,1 1 0,-1-1 0,1-1 0,0 1 0,0-1 0,0 0 0,0 0 0,0-1 0,0 0 0,0 0 0,0 0 0,0-1 0,0 0 0,0 0 0,-1 0 0,1-1 0,9-4 0,0 0 0,-1 0 0,1-2 0,-1 0 0,-1 0 0,1-1 0,-1-1 0,-1 0 0,0-1 0,-1-1 0,20-24 0,0-7 0,50-93 0,-30 45 0,-33 64 0,-11 17 0,0 0 0,-1 0 0,0 0 0,-1 0 0,0-1 0,-1 0 0,6-20 0,-21 48 0,-5 20 0,-26 180 0,17-72 0,23-138 0,0 1 0,-1-1 0,0 1 0,0-1 0,-1 0 0,1 0 0,-2-1 0,1 1 0,-9 10 0,11-16 0,1 1 0,0-1 0,-1 1 0,1-1 0,0 0 0,-1 0 0,0 1 0,1-1 0,-1 0 0,0 0 0,1-1 0,-1 1 0,0 0 0,0-1 0,0 1 0,0-1 0,0 1 0,0-1 0,1 0 0,-1 0 0,0 0 0,0 0 0,0 0 0,0 0 0,0-1 0,0 1 0,0-1 0,0 1 0,0-1 0,1 0 0,-1 1 0,0-1 0,0 0 0,1 0 0,-1 0 0,1-1 0,-1 1 0,1 0 0,-1-1 0,1 1 0,0 0 0,-1-1 0,1 0 0,-1-1 0,0 0 0,0 1 0,0-1 0,0 0 0,0 1 0,0-1 0,0 0 0,1 0 0,0 0 0,0 0 0,-1 0 0,2-1 0,-1 1 0,0 0 0,1 0 0,-1-1 0,1 1 0,0 0 0,0-1 0,0 1 0,1 0 0,-1-1 0,1 1 0,0 0 0,0 0 0,0 0 0,0 0 0,0 0 0,3-4 0,0 2 0,-1 1 0,2-1 0,-1 0 0,1 1 0,-1 0 0,1 0 0,0 1 0,0 0 0,1-1 0,-1 2 0,1-1 0,0 0 0,-1 1 0,11-2 0,149-27-1084,-158 30 803,51-7-6545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4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31 24575,'0'-2'0,"0"0"0,-1 1 0,1-1 0,-1 1 0,0-1 0,1 1 0,-1 0 0,0-1 0,0 1 0,0 0 0,0 0 0,0-1 0,0 1 0,0 0 0,0 0 0,-1 0 0,1 0 0,0 0 0,-1 1 0,1-1 0,0 0 0,-1 1 0,1-1 0,-1 0 0,1 1 0,-1 0 0,0-1 0,1 1 0,-1 0 0,1 0 0,-1 0 0,-2 0 0,0 0 0,-1 0 0,1-1 0,-1 2 0,1-1 0,-1 0 0,1 1 0,0 0 0,-1 0 0,1 0 0,0 1 0,-4 1 0,3 1 0,1-1 0,1 1 0,-1 0 0,0 0 0,1 0 0,0 1 0,0-1 0,0 1 0,1 0 0,-1-1 0,1 1 0,0 0 0,-2 10 0,1-4 0,1 0 0,0-1 0,1 1 0,0 0 0,1 18 0,0-28 0,1 0 0,-1 0 0,0 1 0,0-1 0,1 0 0,-1 0 0,1 0 0,-1 0 0,1 0 0,0 0 0,-1 0 0,1 0 0,0 0 0,-1 0 0,1 0 0,0 0 0,0-1 0,0 1 0,0 0 0,0-1 0,0 1 0,0 0 0,0-1 0,0 1 0,0-1 0,0 0 0,2 1 0,38 4 0,-15-2 0,-19-2 0,0 0 0,1 0 0,-1-1 0,1 0 0,-1 0 0,1-1 0,-1 0 0,0 0 0,1-1 0,-1 0 0,0 0 0,8-4 0,38-9 0,-43 15 2,0 0 1,1 0-1,-1 2 0,0-1 0,0 1 1,0 0-1,0 1 0,-1 1 0,11 4 1,22 6-1391,0-4-5438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4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242 108 24575,'-4'-1'0,"0"0"0,0 0 0,0 0 0,1 0 0,-1-1 0,1 1 0,-1-1 0,1 0 0,-6-5 0,-13-5 0,-32-5 0,51 16 0,0 1 0,0-1 0,0 1 0,0 0 0,0 0 0,0 0 0,0 0 0,0 1 0,0-1 0,0 1 0,0-1 0,0 1 0,0 0 0,0 1 0,0-1 0,-3 2 0,6-3 0,1 0 0,-1 0 0,0 0 0,0 0 0,1 0 0,-1 0 0,0 0 0,0 0 0,1 0 0,-1 0 0,0 0 0,0 0 0,1 0 0,-1 1 0,0-1 0,0 0 0,1 0 0,-1 0 0,0 0 0,0 0 0,0 1 0,1-1 0,-1 0 0,0 0 0,0 0 0,0 1 0,0-1 0,1 0 0,-1 0 0,0 1 0,0-1 0,0 0 0,0 0 0,0 0 0,0 1 0,0-1 0,0 0 0,0 1 0,0-1 0,0 0 0,0 0 0,0 1 0,0-1 0,0 0 0,0 0 0,0 1 0,0-1 0,0 0 0,0 0 0,0 1 0,0-1 0,0 0 0,-1 0 0,1 0 0,0 1 0,0-1 0,0 0 0,0 0 0,-1 0 0,1 1 0,0-1 0,0 0 0,0 0 0,-1 0 0,1 0 0,0 0 0,-1 1 0,22-1 0,-14-2 0,0-1 0,0 0 0,-1 0 0,0-1 0,1 1 0,-1-1 0,-1-1 0,10-8 0,-9 8 0,-1 1 0,1-1 0,0 1 0,0 0 0,1 0 0,-1 1 0,13-5 0,-18 7 0,1 1 0,-1-1 0,1 1 0,-1 0 0,1 0 0,-1 0 0,1 0 0,-1 0 0,1 0 0,-1 0 0,1 0 0,-1 1 0,1-1 0,-1 0 0,0 1 0,1 0 0,-1-1 0,0 1 0,1 0 0,-1-1 0,0 1 0,2 2 0,0-1 0,-1 1 0,0 0 0,0 0 0,0 0 0,-1 0 0,1 0 0,-1 0 0,1 0 0,0 6 0,2 8 0,-1 0 0,-1 0 0,1 22 0,-3-30 0,5 85 0,-13 148 0,7-227 0,-2 0 0,0 0 0,-1-1 0,0 1 0,-2-1 0,1 0 0,-2-1 0,1 1 0,-12 14 0,16-24 0,0-1 0,-1 0 0,0 0 0,0 0 0,0 0 0,0-1 0,0 1 0,0-1 0,-1 1 0,1-1 0,-1 0 0,0-1 0,0 1 0,1-1 0,-8 2 0,7-2 0,-1-1 0,1-1 0,0 1 0,0 0 0,0-1 0,0 0 0,0 0 0,0 0 0,0-1 0,0 1 0,0-1 0,0 0 0,1 0 0,-1 0 0,1-1 0,-1 1 0,1-1 0,-5-5 0,0 0 9,0-1 0,1 0 0,0-1 0,0 0-1,1 0 1,0 0 0,1-1 0,0 0 0,1 0 0,0 0-1,1 0 1,-4-24 0,1-8-449,2-1 0,1-46-1,3 83 282,0-66-6667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4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24575,'0'7'0,"0"8"0,0 16 0,0 22 0,0 21 0,-7 19 0,-2 7 0,0 6 0,3-8 0,1-15 0,2-27 0,14-44 0,6-23-8191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4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49 24575,'0'-13'0,"-7"-5"0,-15 1 0,-4 17 0,-4 21 0,3 15 0,6 6 0,13-2 0,21 4 0,16-5 0,8-9 0,12-10 0,11-14 0,-5-16 0,-11-6-8191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5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24575,'0'7'0,"0"15"0,0 17 0,0 16 0,0 11 0,0 15 0,0 0 0,0-1 0,0-7 0,-13-15 0,-11-39 0,-15-41 0,-1-31 0,7-6-8191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5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18 149 24575,'6'-1'0,"0"-1"0,-1 0 0,1 0 0,-1 0 0,1 0 0,-1-1 0,0 0 0,0 0 0,0-1 0,-1 1 0,1-1 0,-1 0 0,4-5 0,12-8 0,-4 5 0,-1 2 0,2 0 0,-1 1 0,1 1 0,1 0 0,-1 1 0,1 1 0,0 1 0,1 1 0,34-4 0,-49 8 0,1 0 0,0 0 0,-1 0 0,1 1 0,-1 0 0,1 0 0,-1 1 0,0-1 0,1 1 0,-1 0 0,0 0 0,0 0 0,0 0 0,0 1 0,-1 0 0,1-1 0,-1 2 0,1-1 0,-1 0 0,0 1 0,0-1 0,-1 1 0,1 0 0,-1 0 0,0 0 0,0 0 0,2 6 0,-2-6 0,-1 0 0,0 0 0,1 0 0,-2 0 0,1 0 0,0 0 0,-1 0 0,0 0 0,0 0 0,0 0 0,-1 1 0,1-1 0,-1 0 0,0 0 0,0 0 0,0 0 0,-1 0 0,1-1 0,-1 1 0,0 0 0,0-1 0,-1 1 0,1-1 0,-1 0 0,1 1 0,-1-1 0,0 0 0,0-1 0,0 1 0,-6 3 0,-6 1 0,0 0 0,-1-1 0,0-1 0,0-1 0,0 0 0,0-1 0,-1 0 0,0-2 0,-31 0 0,24 0 0,1 0 0,-1 2 0,-45 10 0,65-12 0,0 0 0,0 1 0,0-1 0,1 1 0,-1 0 0,0 0 0,1 0 0,-1 0 0,1 1 0,0-1 0,0 1 0,0 0 0,0 0 0,0 0 0,1 0 0,-1 1 0,1-1 0,0 1 0,0-1 0,-2 8 0,3-7 0,0 1 0,0 0 0,1 0 0,0-1 0,0 1 0,0 0 0,0 0 0,1 0 0,0 0 0,0-1 0,0 1 0,1-1 0,-1 1 0,1-1 0,0 1 0,1-1 0,2 5 0,4 5 0,-1-1 0,2 0 0,0-1 0,0 0 0,1 0 0,1-1 0,0-1 0,0 0 0,1 0 0,15 8 0,-11-9 0,1-1 0,0-1 0,1-1 0,-1 0 0,1-1 0,0-1 0,38 3 0,82-3-1365,-81-5-5461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60 144 24575,'6'-4'0,"0"1"0,-1-1 0,1 1 0,-1-2 0,1 1 0,-1 0 0,0-1 0,-1 0 0,1 0 0,-1-1 0,0 1 0,5-11 0,-8 14 0,0 0 0,-1 0 0,1 0 0,-1 0 0,1 0 0,-1 0 0,0 1 0,1-1 0,-1 0 0,0-1 0,0 1 0,-1 0 0,1 1 0,0-1 0,-1 0 0,1 0 0,-1 0 0,0-2 0,-1 1 0,0 1 0,1 0 0,-1-1 0,0 1 0,0 0 0,-1 0 0,1 0 0,0 0 0,-1 1 0,1-1 0,-1 1 0,1-1 0,-1 1 0,0 0 0,-5-2 0,6 2 0,0 0 0,-1 1 0,1-1 0,-1 0 0,1 1 0,-1 0 0,0-1 0,1 1 0,-1 0 0,1 0 0,-1 1 0,1-1 0,-1 0 0,1 1 0,-1 0 0,1-1 0,-1 1 0,1 0 0,-1 0 0,1 1 0,0-1 0,0 0 0,0 1 0,0-1 0,0 1 0,0 0 0,0-1 0,0 1 0,1 0 0,-1 0 0,1 0 0,-1 1 0,1-1 0,0 0 0,0 0 0,-2 4 0,1 0 0,0 0 0,1-1 0,0 1 0,0 0 0,0 0 0,0 0 0,1-1 0,0 1 0,0 0 0,1 0 0,0 0 0,0 0 0,0 0 0,0-1 0,4 10 0,1-4 9,1 1-1,0-1 1,0 0-1,1-1 1,1 0 0,0 0-1,0-1 1,1 0-1,0-1 1,0 0-1,1 0 1,0-1-1,18 9 1,-6-6-221,0 0 0,0-2 0,1 0-1,0-2 1,1 0 0,30 2 0,1-3-6614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5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322 234 24575,'0'-4'0,"-1"0"0,0 1 0,0 0 0,0-1 0,0 1 0,-1 0 0,1-1 0,-1 1 0,0 0 0,0 0 0,0 0 0,0 0 0,0 1 0,-1-1 0,-3-2 0,-44-34 0,41 33 0,-1 0 0,0 1 0,0 0 0,0 1 0,-1 0 0,0 1 0,1 0 0,-1 0 0,0 1 0,-22-1 0,29 3 0,-1 1 0,1-1 0,0 1 0,-1 0 0,1 0 0,0 0 0,0 0 0,0 1 0,0 0 0,0 0 0,1 0 0,-1 0 0,0 0 0,1 1 0,0 0 0,-1 0 0,1 0 0,0 0 0,0 0 0,1 0 0,-1 1 0,1-1 0,0 1 0,0 0 0,0 0 0,0 0 0,0 0 0,1 0 0,0 0 0,0 0 0,-1 7 0,-1 7 0,0 0 0,2 1 0,0-1 0,1 1 0,0-1 0,2 1 0,0-1 0,1 0 0,1 0 0,7 22 0,-8-31 0,1 0 0,-1 0 0,2 0 0,-1-1 0,1 1 0,0-1 0,1 0 0,0 0 0,0-1 0,0 0 0,1 0 0,0 0 0,1-1 0,0 0 0,-1 0 0,2-1 0,-1 0 0,1-1 0,-1 0 0,19 6 0,-23-9 0,0 0 0,1-1 0,-1 1 0,0-1 0,1 0 0,-1 0 0,0-1 0,1 1 0,-1-1 0,0 0 0,0 0 0,0 0 0,1-1 0,-1 1 0,-1-1 0,1 0 0,0 0 0,0 0 0,-1-1 0,1 0 0,-1 1 0,4-5 0,6-6 0,-1-1 0,-1-1 0,19-31 0,-25 38 0,44-78 0,-4-2 0,37-104 0,-58 137 0,-24 54 0,0 0 0,1 0 0,-1 0 0,0 0 0,1 0 0,-1 1 0,1-1 0,-1 0 0,1 0 0,0 1 0,-1-1 0,1 0 0,0 1 0,-1-1 0,1 0 0,0 1 0,0-1 0,0 1 0,-1-1 0,3 0 0,4 14 0,-3 34 0,-4-44 0,0 27-111,2 25-203,-2 0 1,-3 0-1,-10 60 1,3-79-6513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3:46.35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 1,'-2'112,"-1"-51,3 0,2 0,15 84,-10-109,138 732,-127-592,-7 215,-8-156,15 35,0 38,-19 664,1-953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5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24575,'13'-13'0,"18"-5"0,10 1 0,12 3 0,9 5 0,9 3 0,4 3 0,-3 1 0,-8 2 0,-14 1-8191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5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46 24575,'-6'-5'0,"1"1"0,-1-1 0,0 1 0,-1 0 0,1 0 0,-1 1 0,1 0 0,-1 0 0,0 1 0,0 0 0,-1 0 0,1 0 0,0 1 0,0 0 0,-1 1 0,1-1 0,-1 1 0,-10 2 0,12-1 0,1-1 0,0 2 0,-1-1 0,1 0 0,0 1 0,0 0 0,0 0 0,0 1 0,0-1 0,0 1 0,1 0 0,-1 0 0,1 0 0,0 1 0,0 0 0,0 0 0,1 0 0,-1 0 0,1 0 0,0 1 0,0 0 0,0-1 0,1 1 0,0 0 0,-2 6 0,3-8 0,0-1 0,1 0 0,-1 0 0,1 0 0,-1 0 0,1 0 0,0 0 0,0 0 0,0 1 0,0-1 0,1 0 0,0 4 0,-1-5 0,0-1 0,1 1 0,-1-1 0,1 1 0,-1-1 0,1 1 0,-1-1 0,1 1 0,-1-1 0,1 1 0,-1-1 0,1 1 0,-1-1 0,1 0 0,0 1 0,-1-1 0,1 0 0,0 0 0,-1 1 0,1-1 0,0 0 0,-1 0 0,1 0 0,0 0 0,-1 0 0,2 0 0,5-1 0,0 0 0,0-1 0,0 0 0,0 0 0,0-1 0,7-3 0,19-6 0,-30 12 0,1 0 0,-1 0 0,0 1 0,0-1 0,1 1 0,-1 0 0,0 0 0,0 0 0,0 0 0,0 0 0,0 1 0,0-1 0,0 1 0,0 0 0,-1 0 0,1 0 0,-1 0 0,1 0 0,-1 1 0,4 4 0,-4-4 0,0 0 0,1 0 0,0 0 0,-1-1 0,1 1 0,0-1 0,0 0 0,1 0 0,-1 0 0,0 0 0,1-1 0,-1 1 0,1-1 0,-1 0 0,1 0 0,0 0 0,-1 0 0,5 0 0,-2-2 0,0 0 0,0-1 0,0 1 0,-1-1 0,1 0 0,0-1 0,-1 1 0,0-1 0,1 0 0,6-5 0,-8 4 0,0 1 0,1 0 0,-1 1 0,1-1 0,-1 1 0,1 0 0,0 0 0,0 0 0,0 1 0,0 0 0,0 0 0,0 0 0,0 1 0,1-1 0,5 1 0,3 3 0,0 1 0,0 0 0,0 1 0,-1 1 0,19 9 0,-24-10 0,1 0 0,-1-1 0,1 0 0,0 0 0,0-1 0,0-1 0,0 1 0,0-1 0,1-1 0,-1 0 0,1 0 0,-1-1 0,1 0 0,16-2 0,-19 0 0,1-1 0,-1 1 0,1-1 0,12-8 0,-18 10 0,1 0 0,-1-1 0,0 0 0,1 1 0,-1-1 0,0 0 0,0 0 0,-1 0 0,1 0 0,0-1 0,-1 1 0,1 0 0,-1-1 0,1 1 0,-1-1 0,1-3 0,-10 16 0,-1 12 0,9-17 0,0 1 0,0 0 0,0 0 0,1 0 0,0-1 0,0 1 0,1 0 0,0-1 0,0 1 0,0-1 0,3 6 0,-4-9 0,0-1 0,-1 1 0,1-1 0,0 1 0,0-1 0,1 1 0,-1-1 0,0 0 0,0 1 0,1-1 0,-1 0 0,0 0 0,1 0 0,-1 0 0,1 0 0,0-1 0,-1 1 0,1 0 0,0-1 0,-1 1 0,1-1 0,0 1 0,0-1 0,-1 0 0,1 0 0,0 0 0,0 0 0,-1 0 0,1 0 0,0 0 0,0-1 0,-1 1 0,1-1 0,0 1 0,-1-1 0,1 1 0,2-3 0,16-8 0,-15 7 0,1 1 0,-1 0 0,0 0 0,1 0 0,0 1 0,0-1 0,-1 1 0,1 1 0,0-1 0,1 1 0,-1 0 0,0 1 0,0-1 0,0 1 0,1 0 0,9 2 0,-11-1 0,1-1 0,-1 1 0,1-1 0,0 0 0,-1-1 0,1 1 0,0-1 0,-1-1 0,1 1 0,-1-1 0,0 1 0,10-6 0,-13 6 0,0 0 0,-1 0 0,1 0 0,0 0 0,-1 0 0,0-1 0,1 1 0,-1 0 0,0-1 0,1 1 0,-1-1 0,0 1 0,0-1 0,0 0 0,0 1 0,-1-1 0,1 0 0,0 0 0,-1 0 0,1 1 0,-1-1 0,0 0 0,1 0 0,-1 0 0,0 0 0,0 0 0,0 0 0,0 0 0,-1 0 0,1 1 0,-1-1 0,1 0 0,-1 0 0,1 0 0,-1 0 0,0 1 0,0-1 0,0 0 0,0 1 0,0-1 0,0 1 0,-2-2 0,-12-14 0,14 16 0,0 0 0,0 0 0,0 0 0,1 0 0,-1 0 0,0 0 0,0 0 0,0 0 0,1 0 0,-1 0 0,1 0 0,-1-1 0,1 1 0,-1 0 0,1-2 0,0 1 0,1 1 0,-1-1 0,1 1 0,0 0 0,0-1 0,0 1 0,0 0 0,0 0 0,0-1 0,0 1 0,0 0 0,1 0 0,-1 0 0,0 0 0,0 1 0,1-1 0,-1 0 0,3 0 0,10-7 0,-4 1 0,1 1 0,0 0 0,0 1 0,18-6 0,-26 10 0,0 0 0,0 1 0,0-1 0,0 1 0,0 0 0,0 0 0,1 0 0,-1 0 0,0 0 0,0 1 0,0-1 0,0 1 0,0 0 0,0 0 0,0 0 0,0 0 0,-1 1 0,1-1 0,0 1 0,-1 0 0,1-1 0,-1 1 0,4 3 0,-1 2 0,1-1 0,-1 1 0,-1 0 0,1 1 0,-1-1 0,0 1 0,-1 0 0,0 0 0,0 0 0,0 0 0,-1 0 0,2 18 0,-2 5 0,0 0 0,-4 38 0,-2-6 0,-3 0 0,-30 121 0,24-141 0,-1-1 0,-2 0 0,-1-1 0,-47 77 0,56-105 0,-1-1 0,-1 0 0,0-1 0,-1 0 0,0 0 0,-1-1 0,0 0 0,0-1 0,-1-1 0,0 0 0,-1-1 0,1 0 0,-2-1 0,1 0 0,0-2 0,-1 1 0,0-2 0,0 0 0,0-1 0,-1 0 0,1-1 0,-1-1 0,1 0 0,0-1 0,0-1 0,-1 0 0,-25-9 0,31 8 0,0-1 0,0 0 0,0-1 0,1 0 0,-1 0 0,1-1 0,1-1 0,-1 1 0,1-1 0,0-1 0,1 1 0,0-1 0,0-1 0,0 1 0,1-1 0,1-1 0,0 1 0,0-1 0,0 1 0,1-1 0,1-1 0,0 1 0,0 0 0,1-1 0,0 1 0,1-1 0,0 0 0,1 0 0,0 1 0,1-1 0,0 0 0,0 0 0,1 1 0,1-1 0,0 1 0,0 0 0,7-14 0,24-39-1365,4 10-5461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09:5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24575,'0'134'0,"3"18"0,-7 1 0,-26 161 0,26-294 0,1-8 0,1-1 0,0 0 0,0 1 0,1 0 0,1-1 0,0 1 0,1 0 0,0-1 0,4 20 0,-5-29 0,1-1 0,-1 0 0,1 0 0,-1 0 0,1 0 0,0 0 0,0 1 0,-1-1 0,1 0 0,0-1 0,0 1 0,0 0 0,0 0 0,0 0 0,0 0 0,0-1 0,0 1 0,0 0 0,0-1 0,1 1 0,-1-1 0,0 0 0,0 1 0,3-1 0,-2 0 0,0 0 0,1 0 0,-1 0 0,1-1 0,-1 0 0,0 1 0,0-1 0,1 0 0,-1 0 0,0 0 0,0 0 0,3-2 0,4-4 0,0 0 0,0-1 0,-1 0 0,10-12 0,7-11 0,-1-1 0,-1-1 0,-2-2 0,-1 0 0,-2-1 0,16-43 0,-33 74 0,1 0 0,0 1 0,-1-1 0,0 0 0,0 0 0,-1 0 0,1 0 0,-1 0 0,0 0 0,-1 0 0,1 0 0,-1 0 0,0 0 0,0 0 0,0 0 0,-4-8 0,5 12 0,0 1 0,-1-1 0,1 0 0,0 1 0,0-1 0,-1 0 0,1 1 0,-1-1 0,1 0 0,-1 1 0,1-1 0,-1 0 0,1 1 0,-1-1 0,1 1 0,-1-1 0,1 1 0,-1 0 0,0-1 0,1 1 0,-1-1 0,0 1 0,0 0 0,1 0 0,-1-1 0,0 1 0,0 0 0,1 0 0,-1 0 0,0 0 0,0 0 0,1 0 0,-1 0 0,0 0 0,0 0 0,0 0 0,1 1 0,-1-1 0,0 0 0,1 0 0,-1 1 0,0-1 0,0 0 0,1 1 0,-1-1 0,1 1 0,-1-1 0,0 1 0,1-1 0,-1 1 0,1 0 0,-1-1 0,1 1 0,-1-1 0,1 1 0,0 0 0,-1 1 0,-20 44 0,17-35 0,1 1 0,0-1 0,1 1 0,0 0 0,1 0 0,0 0 0,1 0 0,0-1 0,1 1 0,1 0 0,-1 0 0,2 0 0,0-1 0,0 1 0,1-1 0,0 0 0,1 0 0,1 0 0,-1-1 0,2 0 0,-1 0 0,1 0 0,1-1 0,0 0 0,0 0 0,1-1 0,0 0 0,0-1 0,1 0 0,0 0 0,11 5 0,-9-7-105,0 0 0,0-1 0,0-1 0,1 0 0,-1 0 0,1-1 0,-1-1 0,1 0 0,0-1 0,0 0 0,-1-1 0,19-4 0,25-3-6721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0:4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0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1104 1 24575,'-4'5'0,"0"0"0,0 1 0,1-1 0,-1 1 0,1 0 0,-3 8 0,-14 23 0,-94 97 0,108-126 0,-25 37 0,-3-2 0,-1-1 0,-41 38 0,-64 22 0,95-65 0,-59 38 0,44-34 0,-97 54 0,51-34 0,58-36 0,35-19 0,1 1 0,-1 0 0,1 0 0,0 2 0,-17 15 0,27-22 0,1 0 0,0 0 0,0 0 0,0 0 0,1 0 0,-1 0 0,0 0 0,1 0 0,0 0 0,-1 1 0,1-1 0,0 0 0,0 0 0,0 1 0,0-1 0,1 0 0,-1 0 0,1 0 0,-1 1 0,1-1 0,0 0 0,0 0 0,-1 0 0,2 0 0,-1 0 0,0 0 0,0 0 0,2 1 0,6 10 0,0-1 0,20 20 0,-24-26 0,26 23 0,0-2 0,2-1 0,1-2 0,41 23 0,42 30 0,-77-51 0,0-1 0,2-2 0,66 26 0,-91-40 0,-1 0 0,1 1 0,-2 1 0,24 21 0,19 12 0,-32-25 0,-1 0 0,-1 2 0,-1 0 0,24 31 0,-36-42 0,1 0 0,0-1 0,0 0 0,1 0 0,20 9 0,21 14 0,10 7 0,-44-28 0,0 1 0,34 27 0,17 27-86,41 35 287,-95-88-448,0-1 1,1-1-1,0 0 0,1-2 1,22 9-1,-10-7-6579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0:4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24575,'7'0'0,"0"1"0,-1 0 0,1 0 0,0 1 0,-1 0 0,0 0 0,1 0 0,-1 1 0,9 5 0,52 38 0,-55-36 0,217 175 0,-97-75 0,-101-84 0,0-2 0,2-1 0,63 33 0,-63-38 0,-1 1 0,-1 2 0,0 1 0,-2 1 0,-1 2 0,33 35 0,70 59 0,-47-55 0,73 58 0,-135-102 0,-1 1 0,-1 1 0,0 1 0,25 40 0,-33-45 0,-6-11 0,-1 2 0,0-1 0,0 0 0,-1 1 0,6 17 0,-10-24 0,1 0 0,-1 1 0,0-1 0,0 1 0,0-1 0,0 1 0,0-1 0,0 0 0,0 1 0,-1-1 0,0 0 0,1 1 0,-1-1 0,0 0 0,0 1 0,0-1 0,0 0 0,0 0 0,-1 0 0,1 0 0,-1 0 0,1-1 0,-1 1 0,0 0 0,0-1 0,0 1 0,0-1 0,-3 3 0,-70 43 0,36-24 0,1 2 0,-44 38 0,45-28 0,-1-2 0,-2-2 0,-1-1 0,-86 46 0,98-62 0,-16 7 0,-57 36 0,90-50 0,1 2 0,-1-1 0,2 1 0,-1 1 0,1 0 0,1 1 0,-1 0 0,2 0 0,-11 19 0,3-4 41,-1-1 0,-21 26-1,-10 14-1527,29-35-5339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0:5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0 24575,'-51'62'0,"-55"33"0,-152 106 0,200-156 0,-50 34 0,89-69 0,1 0 0,-25 8 0,-14 7 0,-17 4 0,59-24 0,-1 0 0,1 1 0,-27 15 0,38-18 0,-1 0 0,1 1 0,0-1 0,0 1 0,0 0 0,0 0 0,1 0 0,0 1 0,0-1 0,0 1 0,0-1 0,1 1 0,-1 0 0,1 0 0,-2 10 0,-2 21 0,1 0 0,2 0 0,1 1 0,2-1 0,6 39 0,-2 11 0,1-7 0,3 1 0,4-2 0,33 114 0,-29-121 0,-3 1 0,6 121 0,-16 146 0,-5-186 0,2-147 0,0 1 0,0-1 0,1 1 0,0-1 0,0 1 0,1-1 0,-1 1 0,1-1 0,1 0 0,-1 0 0,1 0 0,0 0 0,0 0 0,6 6 0,-6-9 0,-1 0 0,1-1 0,1 0 0,-1 0 0,0 0 0,0 0 0,1 0 0,-1 0 0,1-1 0,-1 0 0,1 1 0,0-1 0,0-1 0,-1 1 0,1-1 0,0 1 0,0-1 0,0 0 0,-1 0 0,1-1 0,0 1 0,0-1 0,0 0 0,-1 0 0,1 0 0,3-2 0,21-8 0,0-1 0,-1-1 0,27-19 0,-21 12 0,39-16 0,-27 15 0,-1-2 0,-1-2 0,41-32 0,113-98 0,-183 144 0,82-83 0,-11 9 0,-72 74-170,-1-1-1,0 0 0,-1 0 1,0-2-1,-1 1 0,-1-1 1,12-22-1,-6 0-6655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0:5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24575,'1'0'0,"0"0"0,0 0 0,0 0 0,1 1 0,-1-1 0,0 0 0,0 1 0,0-1 0,-1 1 0,1-1 0,0 1 0,0 0 0,0-1 0,0 1 0,0 0 0,-1 0 0,1-1 0,0 1 0,-1 0 0,1 0 0,0 0 0,-1 0 0,1 0 0,-1 0 0,0 0 0,1 2 0,7 31 0,-8-31 0,11 78 0,-1 9 0,43 165 0,-6-133 0,-30-83 0,20 69 0,-15-28 0,-8-32 0,-2 1 0,8 73 0,-16-95 0,1-1 0,2 0 0,0 0 0,1 0 0,18 35 0,-13-32 0,-1 2 0,-2-1 0,9 42 0,6 57-1365,-16-97-5461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0:5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2356 197 24575,'0'-2'0,"-1"-1"0,1 1 0,0-1 0,-1 1 0,0 0 0,1-1 0,-1 1 0,0 0 0,0 0 0,0 0 0,-1-1 0,1 1 0,0 0 0,-1 1 0,1-1 0,-1 0 0,0 0 0,0 1 0,1-1 0,-1 1 0,0-1 0,0 1 0,-4-2 0,-5-2 0,0 0 0,0 1 0,-19-5 0,9 4 0,-24-8 0,-1 3 0,-1 2 0,-80-5 0,-147 13 0,155 3 0,90-2 0,1-1 0,0-2 0,0 0 0,0-2 0,0-1 0,-41-13 0,30 6 0,0 2 0,0 1 0,-1 2 0,-48-2 0,-164 7 0,152 4 0,87-2 0,-1 0 0,1 1 0,0 1 0,0 0 0,0 1 0,0 0 0,-17 7 0,21-6 0,1 1 0,-1 0 0,1 0 0,0 1 0,0 0 0,0 1 0,1 0 0,0 0 0,1 0 0,-9 12 0,0 4 0,1 1 0,1 1 0,-19 50 0,20-44 0,-2-1 0,-21 37 0,-32 30 0,-146 163 0,171-223 0,-6 5 0,46-39 0,-1 0 0,0 0 0,1 0 0,0 0 0,0 0 0,0 0 0,0 1 0,0-1 0,0 1 0,1 0 0,-2 5 0,3-7 0,0-1 0,0 1 0,1-1 0,-1 0 0,0 1 0,1-1 0,-1 1 0,1-1 0,-1 0 0,1 1 0,0-1 0,0 0 0,-1 1 0,1-1 0,0 0 0,0 0 0,0 0 0,0 0 0,1 0 0,-1 0 0,0 0 0,0 0 0,0-1 0,1 1 0,-1 0 0,1-1 0,-1 1 0,0-1 0,1 1 0,-1-1 0,1 0 0,1 1 0,54 8 0,-50-9 0,252 2 0,-38-3 0,27 36 0,282-29 0,-310-8 0,-204 1 0,0 0 0,-1-1 0,1-1 0,-1 0 0,0-1 0,0 0 0,0-2 0,-1 0 0,22-11 0,6-9 0,66-52 0,8-6 0,-37 29-273,-3-3 0,-3-4 0,-3-2 0,64-77 0,-87 90-6553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2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236 112 24575,'0'-81'0,"0"51"0,0 42 0,0 485 0,0-482 0,1 0 0,-1 0 0,-1 0 0,0 0 0,-7 28 0,8-41 0,-1 1 0,1-1 0,-1 0 0,0 0 0,0 1 0,0-1 0,0 0 0,0 0 0,-1 0 0,1 0 0,-1-1 0,1 1 0,-1 0 0,0 0 0,1-1 0,-1 1 0,0-1 0,0 0 0,0 1 0,0-1 0,-1 0 0,1 0 0,0 0 0,0-1 0,0 1 0,-1 0 0,1-1 0,-1 0 0,1 1 0,0-1 0,-1 0 0,1 0 0,0 0 0,-1-1 0,1 1 0,0-1 0,-5-1 0,-3-1-136,0 0-1,1-1 1,0-1-1,0 0 1,0 0-1,0-1 1,1 0-1,0 0 0,-14-14 1,-29-34-6690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3:47.91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0,'0'1947,"3"-1876,4 0,22 95,8 78,-34-164,-4 1,-21 150,11-106,6 188,3-29,-4-227,-2-12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2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24575,'0'-1'0,"0"0"0,1-1 0,-1 1 0,1 0 0,-1 0 0,1 0 0,-1 0 0,1 0 0,0 0 0,0 0 0,-1 0 0,1 0 0,0 0 0,0 0 0,0 0 0,0 0 0,0 1 0,0-1 0,1 0 0,-1 1 0,0-1 0,0 1 0,0-1 0,1 1 0,-1 0 0,0-1 0,0 1 0,3 0 0,45-6 0,-38 5 0,701-7 0,-171 44 0,-29-2 0,501-25 0,-1009-9-37,8 0-129,0-1 0,0 2 0,0 0 0,0 0 0,0 1 0,-1 0 0,15 5 0,5 10-6660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2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24575,'3'44'0,"2"0"0,1-1 0,13 46 0,8 46 0,-25-120 0,5 27 0,-2 0 0,-2 1 0,-2-1 0,-6 61 0,-3-76 0,8-26 0,0-1 0,0 0 0,0 0 0,0 1 0,0-1 0,0 0 0,0 0 0,0 1 0,-1-1 0,1 0 0,0 0 0,0 1 0,0-1 0,0 0 0,-1 0 0,1 0 0,0 0 0,0 1 0,0-1 0,-1 0 0,1 0 0,0 0 0,0 0 0,-1 0 0,1 0 0,0 0 0,0 0 0,-1 0 0,1 1 0,0-1 0,-1 0 0,1 0 0,0 0 0,0-1 0,-1 1 0,1 0 0,0 0 0,0 0 0,-1 0 0,1 0 0,-2-2 0,1-1 0,-1 0 0,1 1 0,-1-1 0,1 0 0,0 1 0,0-1 0,1 0 0,-1 0 0,1 0 0,-1 0 0,1-5 0,-1-7 7,0-1-1,1 1 0,1-1 0,1 1 1,0 0-1,1 0 0,0 0 1,1 0-1,1 0 0,0 1 1,2 0-1,-1 0 0,1 0 0,1 1 1,1 0-1,0 1 0,0 0 1,12-12-1,-4 8-130,0 0 0,1 1 1,0 1-1,1 1 0,1 1 0,0 0 1,1 2-1,0 0 0,0 1 0,1 1 1,33-7-1,-11 6-6702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2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24575,'0'13'0,"0"25"0,0 12 0,0 11 0,0 8 0,0-1 0,0-11-8191</inkml:trace>
  <inkml:trace contextRef="#ctx0" brushRef="#br0" timeOffset="1">0 72 24575,'0'-13'0,"7"-5"0,9 1 0,14 4 0,3 3-8191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2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 24575,'-30'0'0,"3"-1"0,0 1 0,0 1 0,-1 2 0,-46 10 0,66-11 0,0 1 0,1 0 0,0 0 0,0 1 0,0 0 0,0 0 0,0 1 0,1-1 0,-1 1 0,1 1 0,1-1 0,-1 1 0,1 0 0,0 1 0,0-1 0,1 1 0,0 0 0,0 0 0,1 0 0,-5 14 0,6-17 0,1 1 0,-1-1 0,1 1 0,1 0 0,-1-1 0,1 1 0,0-1 0,0 1 0,0 0 0,0-1 0,1 1 0,2 7 0,-3-9 0,1-1 0,0 0 0,0 0 0,1 1 0,-1-1 0,0 0 0,1 0 0,-1 0 0,1 0 0,0-1 0,0 1 0,-1 0 0,1-1 0,0 1 0,0-1 0,1 0 0,-1 1 0,0-1 0,0 0 0,1 0 0,-1-1 0,0 1 0,1 0 0,-1-1 0,1 1 0,2-1 0,2 0 0,0 0 0,-1-1 0,1 0 0,-1 0 0,1 0 0,-1-1 0,1 0 0,-1 0 0,0-1 0,0 0 0,0 0 0,0 0 0,5-5 0,13-9 0,35-32 0,-53 43 0,110-104 0,-115 108 3,0 0 1,1 1-1,-1-1 0,1 1 0,0-1 0,-1 1 0,1 0 0,0 0 1,0 0-1,0 0 0,0 0 0,0 0 0,0 0 0,0 0 1,0 1-1,0-1 0,0 1 0,1 0 0,-1 0 0,0 0 0,0 0 1,0 0-1,0 0 0,1 0 0,-1 1 0,3 0 0,-1 2-66,-1 0 0,0 0 0,0 0 0,0 1-1,0-1 1,-1 1 0,1-1 0,-1 1 0,0 0-1,2 5 1,4 6-692,11 17-6071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2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24575,'0'7'0,"0"15"0,0 11 0,0 13 0,0 5 0,0-12 0,14-33 0,17-25 0,17-8 0,6 0 0,2 4 0,-9 14 0,7 21 0,1 8 0,5 8 0,5-1 0,-2-5 0,-11-7-8191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31 24575,'-13'-6'0,"-18"-3"0,-17 1 0,-14 1 0,5 9 0,10 10 0,15 17 0,18 3 0,26 10 0,17-3 0,10-8 0,13-9 0,-4-8-8191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548 589 24575,'-14'0'0,"-17"0"0,-17 0 0,-13-7 0,-10-8 0,0-15 0,7-10 0,13-4 0,2-7 0,9-3 0,12 2 0,11-4 0,14 1 0,22 3 0,20-16 0,4 4-8191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24575,'0'13'0,"-1"1"0,1 1 0,0 0 0,1 0 0,1-1 0,0 1 0,1-1 0,6 19 0,-9-33 0,0 1 0,0-1 0,0 0 0,0 0 0,0 0 0,1 1 0,-1-1 0,0 0 0,0 0 0,0 0 0,0 0 0,1 1 0,-1-1 0,0 0 0,0 0 0,0 0 0,1 0 0,-1 0 0,0 0 0,0 1 0,0-1 0,1 0 0,-1 0 0,0 0 0,0 0 0,1 0 0,-1 0 0,0 0 0,0 0 0,1 0 0,-1 0 0,0 0 0,0 0 0,1 0 0,-1-1 0,0 1 0,0 0 0,0 0 0,1 0 0,-1 0 0,0 0 0,0 0 0,0 0 0,1-1 0,-1 1 0,0 0 0,0 0 0,0 0 0,0 0 0,1-1 0,-1 1 0,0 0 0,0 0 0,0-1 0,0 1 0,0 0 0,56-69 0,-43 51 0,1 0 0,0 1 0,1 1 0,19-16 0,-18 19 0,1 1 0,1 1 0,0 0 0,0 2 0,32-13 0,-44 20 0,1 0 0,-1 1 0,1-1 0,-1 1 0,1 0 0,0 1 0,-1 0 0,1 0 0,9 2 0,-12-2 0,0 1 0,-1 0 0,1 1 0,-1-1 0,1 1 0,-1-1 0,0 1 0,1 0 0,-1 1 0,0-1 0,0 0 0,-1 1 0,1-1 0,0 1 0,-1 0 0,0 0 0,4 6 0,1 4 0,-1 1 0,0-1 0,-1 1 0,6 29 0,-8-28 0,1 0 0,1-1 0,10 25 0,-12-34 0,1 0 0,-1 0 0,1 0 0,0 0 0,0 0 0,0-1 0,0 1 0,1-1 0,0-1 0,0 1 0,0-1 0,0 1 0,7 2 0,4 0-97,0-1-1,0 0 1,0-1-1,0-1 1,1-1-1,-1 0 1,1-1-1,0 0 1,-1-2-1,1 0 1,-1-1-1,1 0 0,18-6 1,29-12-6729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798 130 24575,'0'-4'0,"-1"1"0,0 0 0,0-1 0,0 1 0,0 0 0,0 0 0,-1 0 0,1 0 0,-1 0 0,0 0 0,0 0 0,0 1 0,0-1 0,0 1 0,-1-1 0,1 1 0,-1 0 0,1 0 0,-1 0 0,0 0 0,0 1 0,0-1 0,0 1 0,-4-2 0,-11-4 0,0 0 0,-35-7 0,48 13 0,-20-6 0,0 2 0,-1 1 0,1 1 0,-1 1 0,-28 1 0,49 1 0,-1 0 0,1 1 0,0 0 0,0-1 0,0 2 0,-1-1 0,1 1 0,0-1 0,1 1 0,-1 1 0,0-1 0,1 1 0,-1 0 0,1 0 0,0 0 0,0 0 0,0 1 0,0 0 0,0 0 0,1 0 0,0 0 0,0 0 0,0 1 0,0-1 0,1 1 0,0 0 0,0 0 0,0 0 0,0 0 0,1 0 0,-1 8 0,1-3 0,0 0 0,1-1 0,1 1 0,0 0 0,0 0 0,1-1 0,0 1 0,0 0 0,1-1 0,1 0 0,0 0 0,0 0 0,0 0 0,1-1 0,1 1 0,8 10 0,-10-14 0,0 0 0,0-1 0,0 0 0,0 0 0,0 0 0,1 0 0,0 0 0,0-1 0,0 0 0,0 0 0,0-1 0,1 1 0,-1-1 0,1 0 0,0 0 0,-1-1 0,1 0 0,0 0 0,0 0 0,0-1 0,0 0 0,0 0 0,0 0 0,-1-1 0,1 0 0,0 0 0,0 0 0,6-3 0,7-6 0,0-1 0,-1 0 0,-1-2 0,1 0 0,-2-1 0,0 0 0,17-21 0,-6 8 0,125-146 0,-151 171 0,0 1 0,0 0 0,0 0 0,0-1 0,0 1 0,0 0 0,0 0 0,0 0 0,1 0 0,-1 1 0,0-1 0,1 0 0,-1 0 0,1 1 0,-1-1 0,1 1 0,-1 0 0,1-1 0,-1 1 0,1 0 0,-1 0 0,1 0 0,-1 0 0,1 0 0,-1 0 0,1 0 0,-1 0 0,1 1 0,-1-1 0,1 0 0,-1 1 0,1 0 0,-1-1 0,1 1 0,-1 0 0,0 0 0,0-1 0,1 1 0,-1 0 0,0 0 0,0 1 0,0-1 0,0 0 0,2 3 0,3 5 0,0 1 0,-1 0 0,0 1 0,0-1 0,2 12 0,-5-16 0,24 75 0,-3 1 0,18 139 0,-13 178 0,-28-327 0,-3 0 0,-3 0 0,-4-1 0,-26 105 0,28-147 0,-1 0 0,-2 0 0,0-1 0,-2-1 0,-1 0 0,-2 0 0,0-2 0,-1 0 0,-2-1 0,0 0 0,-2-2 0,-1 0 0,-31 24 0,36-35 0,0 0 0,-1-2 0,0 0 0,-1-1 0,1 0 0,-2-2 0,1 0 0,-1-1 0,0-1 0,0-1 0,0-1 0,0-1 0,0 0 0,-1-2 0,1 0 0,0-1 0,-39-10 0,33 5 0,0-1 0,0-1 0,1-2 0,0 0 0,1-2 0,1 0 0,0-2 0,0 0 0,2-2 0,0 0 0,1-2 0,-33-38 0,43 44 8,1-1-1,0-1 1,1 1-1,1-1 1,0-1-1,1 1 1,1-1-1,0 0 1,1 0 0,-3-30-1,3-9-335,6-104-1,0 104-462,1-40-6035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24575,'0'13'0,"0"11"0,0 8 0,0-1-8191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3:50.293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18,'0'-1,"0"1,0-1,0 0,0 1,0-1,0 0,0 1,0-1,0 1,1-1,-1 0,0 1,0-1,1 0,-1 1,0-1,1 1,-1-1,0 1,1-1,-1 1,1-1,-1 1,1-1,-1 1,1 0,0-1,-1 1,1 0,-1-1,1 1,0 0,-1 0,1 0,0 0,-1-1,1 1,0 0,-1 0,1 0,0 0,-1 1,1-1,0 0,-1 0,1 0,-1 0,1 1,0-1,-1 0,1 0,-1 1,1-1,0 1,-1-1,1 1,-1-1,1 1,33 25,156 208,3 6,-46-76,337 405,-374-431,6-5,5-5,170 138,-243-225,-1 3,-3 1,-1 2,-2 2,44 70,-56-77,2-2,2-1,1-1,41 33,164 119,7 6,-41 1,-126-119,-27-34,1-2,2-2,2-3,87 42,-33-18,-76-38,-1 2,-1 1,-1 1,31 36,21 17,-34-28,-1 2,-4 2,-1 2,37 67,-29-44,-31-55,0 0,2-1,1-2,0 0,2-2,52 34,14 12,-85-61,0 0,0 0,-1 0,0 1,0-1,-1 2,0-1,0 1,-1-1,0 1,0 0,3 12,-2 1,-1 0,0 0,-1 38,-2-49,8 37,-9-46,0-1,0 0,0 0,0 0,0 1,0-1,0 0,0 0,0 0,0 1,0-1,0 0,0 0,0 0,0 0,1 1,-1-1,0 0,0 0,0 0,0 0,0 0,0 1,1-1,-1 0,0 0,0 0,0 0,0 0,1 0,-1 0,0 0,0 0,0 1,0-1,1 0,-1 0,0 0,0 0,0 0,1 0,-1 0,0 0,0 0,0 0,1-1,-1 1,0 0,0 0,0 0,0 0,1 0,5-26,0-47,-6-104,-3 116,4 0,1-1,13-69,118-461,-101 438,-8-3,-6 0,-3-207,-10 280,4 0,29-124,-31 172,5-43,-4-1,-4 0,-7-96,0 83,17-173,-2 189,31-115,-1 9,5-15,-45 192,0 0,0 0,1 0,-1 1,2-1,-1 0,0 1,1 0,8-8,13-8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416 129 24575,'4'-9'0,"0"-1"0,-1 0 0,0 0 0,0 0 0,1-19 0,6-22 0,-6 61 0,-3 18 0,-11 23 0,-2 0 0,-33 89 0,12-46 0,-166 621 0,171-562 0,3-11 0,-48 153 0,56-257 0,17-38 0,0 0-1,0 0 0,0-1 1,0 1-1,0 0 1,0 0-1,-1 0 0,1-1 1,0 1-1,0 0 0,0 0 1,0 0-1,0-1 1,0 1-1,-1 0 0,1 0 1,0 0-1,0 0 1,0 0-1,0-1 0,-1 1 1,1 0-1,0 0 0,0 0 1,0 0-1,-1 0 1,1 0-1,0 0 0,0 0 1,0 0-1,-1 0 1,1 0-1,0 0 0,0 0 1,-1 0-1,1 0 0,0 0 1,0 0-1,0 0 1,-1 0-1,1 0 0,0 0 1,0 0-1,0 0 0,-1 0 1,1 0-1,0 0 1,0 1-1,0-1 0,-1 0 1,1 0-1,0 0 1,0 1-1,3-25-1331,9-16-5494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124 309 24575,'18'0'0,"-1"-2"0,1 0 0,-1-1 0,1-1 0,-1-1 0,0 0 0,-1-1 0,0-1 0,0 0 0,0-2 0,-1 0 0,0 0 0,0-1 0,13-13 0,-25 20 0,1-1 0,0 0 0,-1 0 0,0 0 0,0 0 0,0-1 0,0 1 0,-1-1 0,0 0 0,0 0 0,0 1 0,0-1 0,-1-1 0,0 1 0,0 0 0,0 0 0,-1-6 0,0 6 0,-1 1 0,1 0 0,-1-1 0,0 1 0,0 0 0,-1 0 0,0 0 0,1 0 0,-1 0 0,-1 0 0,1 0 0,0 0 0,-1 1 0,0 0 0,0-1 0,0 1 0,0 0 0,0 0 0,-1 1 0,1-1 0,-6-2 0,1 0 0,-1 0 0,-1 0 0,1 1 0,-1 0 0,0 1 0,0 0 0,0 1 0,0 0 0,0 0 0,0 1 0,-1 1 0,1 0 0,0 0 0,-1 1 0,1 0 0,0 0 0,0 1 0,0 1 0,0 0 0,0 0 0,0 1 0,1 0 0,0 1 0,-1 0 0,2 0 0,-1 1 0,1 0 0,0 1 0,0 0 0,1 0 0,-1 0 0,2 1 0,-1 0 0,1 1 0,0-1 0,1 1 0,0 0 0,1 1 0,0-1 0,0 1 0,-3 14 0,3-9 0,0 1 0,1 0 0,1 0 0,1 0 0,0 0 0,1 1 0,1-1 0,0 0 0,1 0 0,1 0 0,1 0 0,0-1 0,1 1 0,9 19 0,-9-25 0,0 0 0,1-1 0,1 1 0,0-1 0,0 0 0,0-1 0,1 1 0,1-1 0,-1-1 0,1 0 0,0 0 0,1-1 0,0 0 0,0-1 0,0 0 0,0 0 0,1-1 0,0 0 0,0-1 0,20 3 0,5-3-1,0-2 0,0-1 0,0-2 0,0-1-1,55-13 1,15-1-1357,-51 11-5468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820 438 24575,'1'-27'0,"-3"0"0,0-1 0,-10-46 0,8 60 0,0 0 0,-1 1 0,-1-1 0,0 1 0,-1 0 0,0 1 0,-1 0 0,-16-19 0,11 17 0,-1 1 0,0 0 0,-1 1 0,0 1 0,-1 0 0,0 1 0,-1 1 0,0 0 0,0 2 0,-1 0 0,0 1 0,0 0 0,0 1 0,-36-3 0,38 6 0,0 0 0,1 2 0,-1 0 0,0 1 0,0 0 0,1 1 0,-1 1 0,1 0 0,0 1 0,0 1 0,0 1 0,1 0 0,-1 0 0,2 2 0,-1 0 0,1 0 0,0 1 0,-16 15 0,12-6 0,1 2 0,1-1 0,1 2 0,1 0 0,1 1 0,0 0 0,2 0 0,1 1 0,0 1 0,2 0 0,1 0 0,1 0 0,1 1 0,-2 37 0,5-40 0,0 0 0,2 0 0,0 0 0,1 0 0,2 0 0,0-1 0,1 1 0,2-1 0,0-1 0,1 1 0,1-1 0,0 0 0,2-1 0,0 0 0,2-1 0,24 29 0,-12-23 0,2-2 0,0 0 0,1-2 0,1-1 0,1-1 0,1-2 0,0-1 0,1-1 0,1-2 0,0-1 0,66 13 0,-83-22 0,1 0 0,-1 0 0,0-2 0,1 0 0,-1 0 0,1-2 0,-1 0 0,0-1 0,0-1 0,0 0 0,0-1 0,0-1 0,-1 0 0,0-1 0,-1-1 0,0 0 0,0-1 0,0-1 0,-1 0 0,-1-1 0,0 0 0,18-21 0,22-34 0,78-131 0,-89 131 0,-39 63 0,1-2 0,0 0 0,0 0 0,0 1 0,1-1 0,0 1 0,5-5 0,-8 8 0,0 1 0,0-1 0,0 0 0,1 1 0,-1-1 0,0 1 0,0 0 0,0-1 0,0 1 0,1 0 0,-1 0 0,0 0 0,0-1 0,0 1 0,1 1 0,-1-1 0,0 0 0,0 0 0,0 0 0,1 1 0,-1-1 0,0 0 0,0 1 0,0-1 0,0 1 0,0-1 0,0 1 0,0 0 0,0 0 0,0-1 0,0 1 0,0 0 0,0 0 0,0 0 0,-1 0 0,2 1 0,7 10 0,-1 0 0,0 0 0,0 0 0,-2 1 0,1 1 0,-2-1 0,8 26 0,19 105 0,-29-126 0,2 5 0,-1 0 0,-1 0 0,0 0 0,-2 0 0,-1 1 0,-6 44 0,6-66 0,-1 0 0,1 0 0,-1 0 0,1 1 0,-1-1 0,0 0 0,0 0 0,0 0 0,0-1 0,0 1 0,-1 0 0,1 0 0,-1-1 0,1 1 0,-1 0 0,1-1 0,-1 0 0,0 1 0,0-1 0,0 0 0,-2 1 0,2-2 0,1 1 0,-1-1 0,1 0 0,-1 0 0,1-1 0,-1 1 0,0 0 0,1-1 0,-1 1 0,1 0 0,-1-1 0,1 0 0,-1 1 0,1-1 0,0 0 0,-1 0 0,1 0 0,0 0 0,0 0 0,-1 0 0,1 0 0,0 0 0,0 0 0,0-1 0,0 1 0,1 0 0,-1-1 0,0 1 0,0-3 0,-5-7 0,0 0 0,2-1 0,-1 1 0,2-1 0,-1 0 0,2 0 0,-1-1 0,2 1 0,0 0 0,0-1 0,1 1 0,0-1 0,1 1 0,1 0 0,0-1 0,1 1 0,0 0 0,1 0 0,0 0 0,9-17 0,-5 13 0,0 1 0,1 1 0,1 0 0,0 0 0,0 1 0,2 0 0,0 1 0,0 0 0,1 1 0,0 0 0,1 1 0,0 1 0,1 0 0,26-11 0,-13 11-170,1 1-1,-1 1 0,1 2 1,0 1-1,1 1 0,-1 2 1,35 2-1,-9 0-6655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48 24575,'-12'0'0,"-8"-1"0,0 1 0,-1 1 0,1 1 0,-26 6 0,39-6 0,0 1 0,0 0 0,0 0 0,1 0 0,-1 1 0,1 0 0,0 0 0,0 1 0,0 0 0,0 0 0,1 0 0,0 1 0,0-1 0,1 1 0,-5 7 0,-2 5 0,1 1 0,1 1 0,0-1 0,1 1 0,2 1 0,0-1 0,1 1 0,1 0 0,-3 37 0,6-41 0,1 0 0,0 0 0,1 0 0,1 0 0,0-1 0,2 1 0,-1 0 0,2-1 0,1 0 0,0 0 0,0-1 0,16 26 0,-19-37 0,-1 1 0,1-1 0,0-1 0,0 1 0,1 0 0,-1-1 0,1 1 0,-1-1 0,1 0 0,0-1 0,0 1 0,1 0 0,-1-1 0,0 0 0,1 0 0,0-1 0,-1 1 0,1-1 0,0 0 0,-1 0 0,1 0 0,0-1 0,0 0 0,0 0 0,0 0 0,0 0 0,7-2 0,-5-1 0,0 1 0,0-1 0,-1 0 0,1-1 0,-1 0 0,1 0 0,-1 0 0,0 0 0,0-1 0,-1 0 0,0-1 0,0 1 0,0-1 0,0 0 0,-1 0 0,0 0 0,4-10 0,13-30 30,-2 0 0,-2-1 0,13-58 0,19-148-1515,-39 177-5341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17 24575,'-13'-7'0,"-11"-2"0,-2 20 0,4 22 0,6 12 0,18 5 0,10 7 0,2 1 0,-1 3 0,-3-2 0,-10-10 0,-11-15 0,-11-12 0,-14-10 0,-9-8 0,-3-3 0,7-10 0,11-2-8191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 24575,'-32'-1'0,"17"0"0,-1 1 0,0 0 0,0 1 0,0 1 0,0 0 0,-15 5 0,28-6 0,0 0 0,0 1 0,0-1 0,0 1 0,0-1 0,0 1 0,1 0 0,-1 0 0,1 1 0,-1-1 0,1 0 0,0 1 0,0-1 0,0 1 0,0 0 0,0 0 0,1 0 0,0 0 0,-1 0 0,1 0 0,0 0 0,0 0 0,0 0 0,1 1 0,-1-1 0,1 0 0,0 0 0,0 1 0,0-1 0,0 0 0,1 1 0,-1-1 0,1 0 0,1 6 0,4 10 0,0 1 0,1-1 0,1-1 0,0 1 0,2-1 0,20 29 0,-16-25 0,0 1 0,20 48 0,-33-67 0,1 0 0,-1 0 0,0 0 0,0 0 0,0 0 0,0 1 0,-1-1 0,1 0 0,-1 0 0,0 0 0,-1 1 0,1-1 0,-1 0 0,0 0 0,0 0 0,0 0 0,0 0 0,-1 0 0,-3 8 0,2-9 0,-1 1 0,1-1 0,-1 1 0,1-1 0,-1 0 0,0 0 0,0-1 0,0 1 0,-1-1 0,1 0 0,-1 0 0,1 0 0,-1-1 0,0 1 0,1-1 0,-9 1 0,-16 1-455,1-1 0,-30-2 0,6-2-6371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707 208 24575,'-171'-94'0,"137"77"0,0-1 0,-1 1 0,0 2 0,-2 2 0,-68-17 0,96 29 0,1 0 0,-1 0 0,0 1 0,1 0 0,-1 0 0,1 1 0,-1 0 0,1 1 0,-1 0 0,1 0 0,-14 6 0,16-4 0,0-1 0,0 1 0,0 1 0,1-1 0,-1 1 0,1 0 0,0 0 0,1 0 0,-1 1 0,1 0 0,0 0 0,1 0 0,-1 0 0,1 0 0,1 1 0,-4 8 0,1 4 0,0-1 0,2 1 0,0 0 0,1 0 0,1 1 0,0-1 0,2 0 0,0 0 0,1 0 0,7 27 0,-2-16 0,2 0 0,1 0 0,1-1 0,2 0 0,27 46 0,12 0 0,3-2 0,90 91 0,-132-150 0,-11-12 0,4 5 0,0-1 0,-1 1 0,1 0 0,-1 0 0,4 8 0,-9-14 0,1 0 0,-1 0 0,1 0 0,-1 0 0,0 1 0,1-1 0,-1 0 0,0 0 0,0 0 0,0 0 0,0 0 0,0 1 0,0-1 0,0 0 0,0 0 0,0 0 0,-1 0 0,1 0 0,0 0 0,-1 0 0,1 0 0,-1 1 0,1-1 0,-1 0 0,1-1 0,-1 1 0,0 0 0,0 0 0,1 0 0,-1 0 0,0 0 0,0-1 0,0 1 0,0 0 0,0-1 0,0 1 0,0-1 0,0 1 0,0-1 0,0 1 0,0-1 0,0 0 0,0 0 0,0 1 0,-1-1 0,1 0 0,-1 0 0,-12 2 0,0 0 0,0-1 0,0-1 0,0 0 0,0-1 0,0 0 0,-22-6 0,-3-2 0,-55-21 0,84 25-72,0 1 1,0-1-1,1-1 0,0 0 0,0 0 0,0-1 0,1 0 0,0-1 1,0 0-1,1 0 0,0 0 0,0-1 0,1 0 0,0 0 0,0-1 1,1 0-1,1 0 0,-5-12 0,1-9-6754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3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241 278 24575,'9'-1'0,"-1"1"0,0-2 0,1 1 0,-1-1 0,0-1 0,0 1 0,0-1 0,-1-1 0,1 0 0,-1 0 0,1 0 0,-1-1 0,-1 0 0,1 0 0,-1-1 0,0 1 0,0-1 0,8-12 0,-11 15 0,0-1 0,-1 0 0,1 0 0,-1 0 0,0 0 0,0 0 0,-1 0 0,1 0 0,-1-1 0,0 1 0,0 0 0,0-1 0,-1 1 0,0-1 0,0 0 0,0 1 0,0-1 0,0 1 0,-1-1 0,0 1 0,0 0 0,0-1 0,-1 1 0,0 0 0,1 0 0,-1 0 0,-1 0 0,1 0 0,-1 0 0,1 0 0,-1 1 0,0-1 0,0 1 0,0 0 0,-6-4 0,3 2 0,-1 0 0,0 0 0,0 0 0,-1 1 0,1 0 0,-1 1 0,0 0 0,0 0 0,0 0 0,0 1 0,-1 0 0,1 1 0,-1 0 0,1 0 0,-1 1 0,1 0 0,-1 0 0,1 1 0,-1 0 0,1 1 0,0 0 0,-1 0 0,-9 5 0,8-3 0,0 1 0,0 0 0,0 0 0,1 1 0,0 1 0,0 0 0,0 0 0,1 0 0,0 1 0,1 1 0,-1-1 0,2 1 0,-1 0 0,1 1 0,1-1 0,0 1 0,-6 14 0,7-11 0,-1 0 0,2 0 0,0 0 0,0 1 0,1-1 0,1 1 0,1 0 0,-1-1 0,2 1 0,0 0 0,1-1 0,4 19 0,-3-23 0,0-1 0,1 1 0,0-1 0,0 0 0,0 0 0,1 0 0,1-1 0,-1 0 0,1 0 0,0 0 0,1 0 0,-1-1 0,1 0 0,1-1 0,-1 1 0,1-1 0,0-1 0,0 0 0,10 4 0,0-1 0,1-1 0,0-1 0,0-1 0,0 0 0,37 1 0,104-9 0,-76 1 0,13 1-1365,2 0-5461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474 219 24575,'1'-12'0,"-1"-1"0,-1 1 0,0-1 0,-1 1 0,-4-15 0,4 21 0,-1 0 0,1 1 0,-1-1 0,0 1 0,-1 0 0,0 0 0,1 0 0,-2 0 0,1 1 0,0-1 0,-1 1 0,-5-4 0,0 1 0,1 0 0,-1 1 0,0 0 0,-1 0 0,1 1 0,-1 0 0,0 1 0,-1 0 0,1 1 0,0 1 0,-1-1 0,-20 0 0,26 3 0,-1 0 0,0 1 0,1 0 0,-1 0 0,1 0 0,0 1 0,-1 0 0,1 0 0,0 1 0,0 0 0,1 0 0,-1 0 0,0 1 0,1-1 0,0 1 0,0 1 0,0-1 0,0 1 0,1 0 0,0 0 0,0 0 0,0 0 0,0 1 0,-3 9 0,-10 20 0,2 1 0,1 1 0,2 0 0,-10 56 0,-9 161 0,29-234 0,2 1 0,0 0 0,2-1 0,0 1 0,1-1 0,1 1 0,9 26 0,-11-41 0,0 0 0,0 0 0,1-1 0,0 1 0,0-1 0,0 1 0,1-1 0,-1 0 0,1 0 0,1-1 0,-1 1 0,1-1 0,-1 0 0,1 0 0,1-1 0,-1 1 0,0-1 0,1 0 0,-1-1 0,1 1 0,0-1 0,0 0 0,0-1 0,0 1 0,0-1 0,0 0 0,1-1 0,8 0 0,-4-1-124,1-1 0,0 0 0,-1-1 0,0 0 0,0 0 0,0-2-1,0 1 1,0-2 0,-1 1 0,19-15 0,38-29-6702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24575,'-7'0'0,"-2"19"0,1 28 0,1 38 0,9 38 0,4 38 0,0 11 0,1-3 0,-2-24 0,-2-30 0,-8-34 0,-23-39 0,-6-38 0,2-21-8191</inkml:trace>
  <inkml:trace contextRef="#ctx0" brushRef="#br0" timeOffset="1">0 704 24575,'7'0'0,"9"0"0,14 0 0,16 0 0,14 0 0,16 0 0,8 0 0,4 0 0,-7 0 0,-3-14 0,-16-3-8191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1T07:03:51.943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4603,'3'0,"1"0,-1-1,0 0,0 1,0-1,0 0,0-1,0 1,0 0,0-1,0 0,0 0,-1 0,1 0,2-2,34-43,-25 29,11-12,23-29,60-94,240-418,-168 279,-96 153,-5-4,-7-4,74-216,-134 325,1 1,2 0,2 1,1 1,2 0,1 2,1 0,2 2,44-46,-10 22,-4-2,75-101,9-17,-85 112,51-78,21-68,-51 81,94-122,-94 148,-5-2,-4-4,-6-3,60-152,-25 7,-73 210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55 447 24575,'0'6'0,"0"10"0,0 14 0,0 10 0,0 3 0,0 9 0,0 9 0,-7-7 0,-15-12 0,-4-13-8191</inkml:trace>
  <inkml:trace contextRef="#ctx0" brushRef="#br0" timeOffset="1">133 56 24575,'0'-14'0,"7"-3"0,15 0 0,5 10 0,10 6 0,-1 4-8191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239 119 24575,'-21'0'0,"6"0"0,-1 0 0,1 1 0,-1 0 0,-22 5 0,33-4 0,0 0 0,1 0 0,-1 0 0,0 0 0,0 1 0,1-1 0,0 1 0,-1 0 0,1 1 0,0-1 0,1 1 0,-1 0 0,1 0 0,-1 0 0,1 0 0,0 0 0,-2 7 0,-2 2 0,0 2 0,2-1 0,-1 0 0,2 1 0,0 0 0,1 0 0,0 0 0,1 1 0,1-1 0,1 0 0,2 29 0,-2-37 0,1 0 0,1 0 0,-1-1 0,1 1 0,0-1 0,0 1 0,1-1 0,0 0 0,0 0 0,1 0 0,-1 0 0,1-1 0,0 1 0,1-1 0,-1 0 0,1 0 0,0-1 0,1 1 0,-1-1 0,1 0 0,-1-1 0,1 1 0,0-1 0,1 0 0,-1-1 0,0 1 0,1-1 0,9 1 0,-10-2 0,0 0 0,0 0 0,0-1 0,0 0 0,0 0 0,0-1 0,0 1 0,0-2 0,0 1 0,0 0 0,-1-1 0,1 0 0,0 0 0,-1-1 0,1 0 0,-1 0 0,0 0 0,0 0 0,0-1 0,-1 0 0,1 0 0,-1 0 0,0-1 0,0 1 0,0-1 0,6-10 0,4-10 0,-1-1 0,-1 0 0,-1-1 0,11-39 0,-16 48 0,13-43-57,36-99-1251,-27 98-5518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24575,'0'6'0,"0"10"0,0 21 0,0-2 0,0-20 0,13-26 0,5-25 0,18-12 0,18-12 0,-2 4-8191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24575,'1'-3'0,"0"0"0,1 1 0,-1 0 0,1-1 0,-1 1 0,1 0 0,0-1 0,0 1 0,0 0 0,0 0 0,3-1 0,4-6 0,11-14 0,0 1 0,2 2 0,41-32 0,-57 47 0,0 1 0,0 0 0,0 1 0,1-1 0,-1 1 0,1 0 0,0 1 0,0-1 0,0 1 0,0 1 0,0-1 0,0 1 0,0 1 0,1-1 0,-1 1 0,0 0 0,0 1 0,1 0 0,-1 0 0,0 1 0,8 2 0,-9-1 0,-1 0 0,0 1 0,0-1 0,0 1 0,-1 0 0,1 0 0,-1 1 0,0-1 0,0 1 0,0 0 0,-1 0 0,0 1 0,0-1 0,0 1 0,-1-1 0,1 1 0,-1 0 0,-1 0 0,1 0 0,1 11 0,1 14 0,-2 0 0,-1 57 0,-2-66 0,-2 32-70,1-40-74,1 1 0,0 0 0,1 0 0,1 0 0,0-1 0,1 1 1,0 0-1,7 18 0,7-4-6682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24575,'-13'0'0,"-5"0"-8191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1063 55 24575,'-13'0'0,"-5"-7"0,-5-2 0,-6 1 0,2 1-8191</inkml:trace>
  <inkml:trace contextRef="#ctx0" brushRef="#br0" timeOffset="1">595 55 24575,'-13'-7'0,"-12"-2"0,-7 1 0,1 1-8191</inkml:trace>
  <inkml:trace contextRef="#ctx0" brushRef="#br0" timeOffset="2">87 15 24575,'-13'0'0,"-12"0"0,-1-6 0,4-3-8191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847 30 24575,'-6'0'0,"-16"0"0,-11 0 0,-6-6 0,-16-3 0,0 1-8191</inkml:trace>
  <inkml:trace contextRef="#ctx0" brushRef="#br0" timeOffset="1">144 30 24575,'-6'0'0,"-10"0"0,-1-6 0,-5-3 0,-18 1 0,-3 1-8191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4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0 24575,'-7'0'0,"-8"0"0,-9 0 0,-13 0 0,-1 0-8191</inkml:trace>
  <inkml:trace contextRef="#ctx0" brushRef="#br0" timeOffset="1">137 79 24575,'-6'0'0,"-17"0"0,-10 0 0,-6 0 0,3 0-8191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1T07:11:5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24575,'-7'0'0,"-2"14"0,-13 3 0,-2 7 0,-5-2 0,4 3 0,-2-3 0,5 1 0,6-4-8191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9F3D-ABF4-4E4B-9B43-0BF81C5C3521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67D68-3C8D-EC4A-9748-97921A77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0AF5-DCE5-A74F-A0EE-4C5EFCDF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C7969-5A7C-AD42-AA55-2F992471A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0FC-7356-AB43-879E-CBC98C4D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BBBD-8A51-804A-A75E-1BD4DDDA6952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F4C6-E77F-FF42-B9C6-696D3160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4A69-3100-F14C-BAFE-4CDC395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AE6BA-6A1C-3644-B9B2-653782D9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AF3B1-5EB3-2C4F-ADDF-450CFF6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2BF8-FE27-E341-BB1B-208CBCBA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C09-F95E-714B-B906-A6FA47F472E7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0680-6282-5A45-9EAE-872BA30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883F-2C25-CA4D-8FB0-94FAD79F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FEA-1743-FB4F-B346-2A1EBAB4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5A20-4B51-E842-B204-88AF79D8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88E7-FF7C-A94C-A537-938E97A1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BF82-B6B5-2346-80B0-494D5348915A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1A15-348D-C24E-A41C-A9EB7D5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E1B4-B171-8549-A09E-92FF6A2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DFDA-6C08-7649-90D7-57BBB15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1D34-0864-4043-B946-692E3199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B374-B6B1-E540-9D3B-8820360B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37B7-F9C4-5644-AB35-2C17EDBA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5CC0-2159-EF43-B54E-B2864C28DE06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3845-9FF1-294D-87CC-72D13F1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F6B5F-C7CA-814F-9E4D-3BABB0A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A96E-1AC4-1848-AC47-C939F943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3671-430F-5E4B-854F-289850D5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3BBB-A7F6-4940-BB83-45261687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F969C-ECE8-BB42-840A-307EDF478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4A11E-5762-F048-8A33-14D7A345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41301-5219-714A-B516-01CA9368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9D27-98AF-D542-B4A9-091F468BD2CA}" type="datetime1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C2D9A-368F-2F49-B765-B867147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B1D2E-3C6A-9E43-A143-46D06E8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0C7F-0215-114F-8BD2-8AD25DC4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1D6F7-2C2A-E04B-A163-B4CC9351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A8AD-D926-014A-83FE-AB0435C3B9B3}" type="datetime1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8AC6-C3E1-664D-A7CD-15355E1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7C55-84D5-7647-A9B0-51C558CF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5DE31-D75B-E94B-BE19-AAC9636B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286E-C96A-3F48-855C-5AD33A9CB32A}" type="datetime1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AE8FB-0269-0843-B6C1-D9ECB30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4596-F40B-A04D-A1AA-C801D042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5A5AB9B-F023-8B4A-BE34-5ADCF95463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7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948A-D74E-9244-906D-C5D16A0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6F57-28B6-5F43-8916-7B388AA6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BA2B4-E29E-1A43-BD40-AE1B70C2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6CBE9-F382-6147-85C0-DED0FCC5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1DE6-2B79-BE44-9B42-687ACCE2D492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10B43-3F4D-EA44-B10F-CD3D5C81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E657A-8D50-C24E-9F9A-F9DAB1C5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201A-8098-A840-AF3F-27D0BBA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4D433-AEF5-904A-9949-5BFF76924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97989-C677-CC42-A92F-24A21262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0472-5548-664C-A8C4-8F48E1A0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A4F-61F9-AE48-BD49-A6DFB09C4A0A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8DC15-7346-034F-B9C2-C70A8757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85A61-A222-A44E-84BF-8A2055A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4E375-8D33-8545-B304-977A6DEB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2686-AF96-B94E-9E0E-4C204DCF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A8DA-17B1-6D40-954C-C1142373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4FFE9-B7D6-A242-BC97-9E9517E59C96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F500-0171-3445-A0CF-2F0D551A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8A52-4A6D-1C49-B51B-A787EE20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customXml" Target="../ink/ink22.xml"/><Relationship Id="rId3" Type="http://schemas.openxmlformats.org/officeDocument/2006/relationships/image" Target="../media/image32.png"/><Relationship Id="rId7" Type="http://schemas.openxmlformats.org/officeDocument/2006/relationships/customXml" Target="../ink/ink19.xml"/><Relationship Id="rId12" Type="http://schemas.openxmlformats.org/officeDocument/2006/relationships/image" Target="../media/image3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customXml" Target="../ink/ink20.xml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28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" Type="http://schemas.openxmlformats.org/officeDocument/2006/relationships/customXml" Target="../ink/ink23.xml"/><Relationship Id="rId21" Type="http://schemas.openxmlformats.org/officeDocument/2006/relationships/customXml" Target="../ink/ink32.xml"/><Relationship Id="rId7" Type="http://schemas.openxmlformats.org/officeDocument/2006/relationships/customXml" Target="../ink/ink25.xml"/><Relationship Id="rId12" Type="http://schemas.openxmlformats.org/officeDocument/2006/relationships/image" Target="../media/image44.png"/><Relationship Id="rId17" Type="http://schemas.openxmlformats.org/officeDocument/2006/relationships/customXml" Target="../ink/ink30.xml"/><Relationship Id="rId25" Type="http://schemas.openxmlformats.org/officeDocument/2006/relationships/customXml" Target="../ink/ink34.xml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customXml" Target="../ink/ink27.xml"/><Relationship Id="rId24" Type="http://schemas.openxmlformats.org/officeDocument/2006/relationships/image" Target="../media/image50.png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28" Type="http://schemas.openxmlformats.org/officeDocument/2006/relationships/image" Target="../media/image52.png"/><Relationship Id="rId10" Type="http://schemas.openxmlformats.org/officeDocument/2006/relationships/image" Target="../media/image43.png"/><Relationship Id="rId19" Type="http://schemas.openxmlformats.org/officeDocument/2006/relationships/customXml" Target="../ink/ink31.xml"/><Relationship Id="rId4" Type="http://schemas.openxmlformats.org/officeDocument/2006/relationships/image" Target="../media/image40.png"/><Relationship Id="rId9" Type="http://schemas.openxmlformats.org/officeDocument/2006/relationships/customXml" Target="../ink/ink26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customXml" Target="../ink/ink35.xml"/><Relationship Id="rId30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.xml"/><Relationship Id="rId21" Type="http://schemas.openxmlformats.org/officeDocument/2006/relationships/image" Target="../media/image67.png"/><Relationship Id="rId34" Type="http://schemas.openxmlformats.org/officeDocument/2006/relationships/customXml" Target="../ink/ink53.xml"/><Relationship Id="rId42" Type="http://schemas.openxmlformats.org/officeDocument/2006/relationships/customXml" Target="../ink/ink57.xml"/><Relationship Id="rId47" Type="http://schemas.openxmlformats.org/officeDocument/2006/relationships/image" Target="../media/image80.png"/><Relationship Id="rId50" Type="http://schemas.openxmlformats.org/officeDocument/2006/relationships/customXml" Target="../ink/ink61.xml"/><Relationship Id="rId55" Type="http://schemas.openxmlformats.org/officeDocument/2006/relationships/image" Target="../media/image43.png"/><Relationship Id="rId63" Type="http://schemas.openxmlformats.org/officeDocument/2006/relationships/image" Target="../media/image87.png"/><Relationship Id="rId7" Type="http://schemas.openxmlformats.org/officeDocument/2006/relationships/image" Target="../media/image60.png"/><Relationship Id="rId2" Type="http://schemas.openxmlformats.org/officeDocument/2006/relationships/image" Target="../media/image57.jpeg"/><Relationship Id="rId16" Type="http://schemas.openxmlformats.org/officeDocument/2006/relationships/customXml" Target="../ink/ink44.xml"/><Relationship Id="rId29" Type="http://schemas.openxmlformats.org/officeDocument/2006/relationships/image" Target="../media/image71.png"/><Relationship Id="rId11" Type="http://schemas.openxmlformats.org/officeDocument/2006/relationships/image" Target="../media/image62.png"/><Relationship Id="rId24" Type="http://schemas.openxmlformats.org/officeDocument/2006/relationships/customXml" Target="../ink/ink48.xml"/><Relationship Id="rId32" Type="http://schemas.openxmlformats.org/officeDocument/2006/relationships/customXml" Target="../ink/ink52.xml"/><Relationship Id="rId37" Type="http://schemas.openxmlformats.org/officeDocument/2006/relationships/image" Target="../media/image75.png"/><Relationship Id="rId40" Type="http://schemas.openxmlformats.org/officeDocument/2006/relationships/customXml" Target="../ink/ink56.xml"/><Relationship Id="rId45" Type="http://schemas.openxmlformats.org/officeDocument/2006/relationships/image" Target="../media/image79.png"/><Relationship Id="rId53" Type="http://schemas.openxmlformats.org/officeDocument/2006/relationships/image" Target="../media/image83.png"/><Relationship Id="rId58" Type="http://schemas.openxmlformats.org/officeDocument/2006/relationships/customXml" Target="../ink/ink65.xml"/><Relationship Id="rId5" Type="http://schemas.openxmlformats.org/officeDocument/2006/relationships/image" Target="../media/image59.png"/><Relationship Id="rId61" Type="http://schemas.openxmlformats.org/officeDocument/2006/relationships/image" Target="../media/image86.png"/><Relationship Id="rId19" Type="http://schemas.openxmlformats.org/officeDocument/2006/relationships/image" Target="../media/image66.png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image" Target="../media/image70.png"/><Relationship Id="rId30" Type="http://schemas.openxmlformats.org/officeDocument/2006/relationships/customXml" Target="../ink/ink51.xml"/><Relationship Id="rId35" Type="http://schemas.openxmlformats.org/officeDocument/2006/relationships/image" Target="../media/image74.png"/><Relationship Id="rId43" Type="http://schemas.openxmlformats.org/officeDocument/2006/relationships/image" Target="../media/image78.png"/><Relationship Id="rId48" Type="http://schemas.openxmlformats.org/officeDocument/2006/relationships/customXml" Target="../ink/ink60.xml"/><Relationship Id="rId56" Type="http://schemas.openxmlformats.org/officeDocument/2006/relationships/customXml" Target="../ink/ink64.xml"/><Relationship Id="rId64" Type="http://schemas.openxmlformats.org/officeDocument/2006/relationships/customXml" Target="../ink/ink68.xml"/><Relationship Id="rId8" Type="http://schemas.openxmlformats.org/officeDocument/2006/relationships/customXml" Target="../ink/ink40.xml"/><Relationship Id="rId51" Type="http://schemas.openxmlformats.org/officeDocument/2006/relationships/image" Target="../media/image82.png"/><Relationship Id="rId3" Type="http://schemas.openxmlformats.org/officeDocument/2006/relationships/image" Target="../media/image58.png"/><Relationship Id="rId12" Type="http://schemas.openxmlformats.org/officeDocument/2006/relationships/customXml" Target="../ink/ink42.xml"/><Relationship Id="rId17" Type="http://schemas.openxmlformats.org/officeDocument/2006/relationships/image" Target="../media/image65.png"/><Relationship Id="rId25" Type="http://schemas.openxmlformats.org/officeDocument/2006/relationships/image" Target="../media/image69.png"/><Relationship Id="rId33" Type="http://schemas.openxmlformats.org/officeDocument/2006/relationships/image" Target="../media/image73.png"/><Relationship Id="rId38" Type="http://schemas.openxmlformats.org/officeDocument/2006/relationships/customXml" Target="../ink/ink55.xml"/><Relationship Id="rId46" Type="http://schemas.openxmlformats.org/officeDocument/2006/relationships/customXml" Target="../ink/ink59.xml"/><Relationship Id="rId59" Type="http://schemas.openxmlformats.org/officeDocument/2006/relationships/image" Target="../media/image85.png"/><Relationship Id="rId20" Type="http://schemas.openxmlformats.org/officeDocument/2006/relationships/customXml" Target="../ink/ink46.xml"/><Relationship Id="rId41" Type="http://schemas.openxmlformats.org/officeDocument/2006/relationships/image" Target="../media/image77.png"/><Relationship Id="rId54" Type="http://schemas.openxmlformats.org/officeDocument/2006/relationships/customXml" Target="../ink/ink63.xml"/><Relationship Id="rId62" Type="http://schemas.openxmlformats.org/officeDocument/2006/relationships/customXml" Target="../ink/ink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.xml"/><Relationship Id="rId15" Type="http://schemas.openxmlformats.org/officeDocument/2006/relationships/image" Target="../media/image64.png"/><Relationship Id="rId23" Type="http://schemas.openxmlformats.org/officeDocument/2006/relationships/image" Target="../media/image68.png"/><Relationship Id="rId28" Type="http://schemas.openxmlformats.org/officeDocument/2006/relationships/customXml" Target="../ink/ink50.xml"/><Relationship Id="rId36" Type="http://schemas.openxmlformats.org/officeDocument/2006/relationships/customXml" Target="../ink/ink54.xml"/><Relationship Id="rId49" Type="http://schemas.openxmlformats.org/officeDocument/2006/relationships/image" Target="../media/image81.png"/><Relationship Id="rId57" Type="http://schemas.openxmlformats.org/officeDocument/2006/relationships/image" Target="../media/image84.png"/><Relationship Id="rId10" Type="http://schemas.openxmlformats.org/officeDocument/2006/relationships/customXml" Target="../ink/ink41.xml"/><Relationship Id="rId31" Type="http://schemas.openxmlformats.org/officeDocument/2006/relationships/image" Target="../media/image72.png"/><Relationship Id="rId44" Type="http://schemas.openxmlformats.org/officeDocument/2006/relationships/customXml" Target="../ink/ink58.xml"/><Relationship Id="rId52" Type="http://schemas.openxmlformats.org/officeDocument/2006/relationships/customXml" Target="../ink/ink62.xml"/><Relationship Id="rId60" Type="http://schemas.openxmlformats.org/officeDocument/2006/relationships/customXml" Target="../ink/ink66.xml"/><Relationship Id="rId65" Type="http://schemas.openxmlformats.org/officeDocument/2006/relationships/image" Target="../media/image88.png"/><Relationship Id="rId4" Type="http://schemas.openxmlformats.org/officeDocument/2006/relationships/customXml" Target="../ink/ink38.xml"/><Relationship Id="rId9" Type="http://schemas.openxmlformats.org/officeDocument/2006/relationships/image" Target="../media/image61.png"/><Relationship Id="rId13" Type="http://schemas.openxmlformats.org/officeDocument/2006/relationships/image" Target="../media/image63.png"/><Relationship Id="rId18" Type="http://schemas.openxmlformats.org/officeDocument/2006/relationships/customXml" Target="../ink/ink45.xml"/><Relationship Id="rId3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.png"/><Relationship Id="rId21" Type="http://schemas.openxmlformats.org/officeDocument/2006/relationships/customXml" Target="../ink/ink78.xml"/><Relationship Id="rId42" Type="http://schemas.openxmlformats.org/officeDocument/2006/relationships/image" Target="../media/image109.png"/><Relationship Id="rId47" Type="http://schemas.openxmlformats.org/officeDocument/2006/relationships/customXml" Target="../ink/ink91.xml"/><Relationship Id="rId63" Type="http://schemas.openxmlformats.org/officeDocument/2006/relationships/customXml" Target="../ink/ink99.xml"/><Relationship Id="rId68" Type="http://schemas.openxmlformats.org/officeDocument/2006/relationships/image" Target="../media/image121.png"/><Relationship Id="rId84" Type="http://schemas.openxmlformats.org/officeDocument/2006/relationships/customXml" Target="../ink/ink111.xml"/><Relationship Id="rId89" Type="http://schemas.openxmlformats.org/officeDocument/2006/relationships/image" Target="../media/image130.png"/><Relationship Id="rId16" Type="http://schemas.openxmlformats.org/officeDocument/2006/relationships/image" Target="../media/image96.png"/><Relationship Id="rId11" Type="http://schemas.openxmlformats.org/officeDocument/2006/relationships/customXml" Target="../ink/ink73.xml"/><Relationship Id="rId32" Type="http://schemas.openxmlformats.org/officeDocument/2006/relationships/image" Target="../media/image104.png"/><Relationship Id="rId37" Type="http://schemas.openxmlformats.org/officeDocument/2006/relationships/customXml" Target="../ink/ink86.xml"/><Relationship Id="rId53" Type="http://schemas.openxmlformats.org/officeDocument/2006/relationships/customXml" Target="../ink/ink94.xml"/><Relationship Id="rId58" Type="http://schemas.openxmlformats.org/officeDocument/2006/relationships/image" Target="../media/image116.png"/><Relationship Id="rId74" Type="http://schemas.openxmlformats.org/officeDocument/2006/relationships/image" Target="../media/image123.png"/><Relationship Id="rId79" Type="http://schemas.openxmlformats.org/officeDocument/2006/relationships/image" Target="../media/image125.png"/><Relationship Id="rId5" Type="http://schemas.openxmlformats.org/officeDocument/2006/relationships/customXml" Target="../ink/ink70.xml"/><Relationship Id="rId90" Type="http://schemas.openxmlformats.org/officeDocument/2006/relationships/customXml" Target="../ink/ink114.xml"/><Relationship Id="rId22" Type="http://schemas.openxmlformats.org/officeDocument/2006/relationships/image" Target="../media/image99.png"/><Relationship Id="rId27" Type="http://schemas.openxmlformats.org/officeDocument/2006/relationships/customXml" Target="../ink/ink81.xml"/><Relationship Id="rId43" Type="http://schemas.openxmlformats.org/officeDocument/2006/relationships/customXml" Target="../ink/ink89.xml"/><Relationship Id="rId48" Type="http://schemas.openxmlformats.org/officeDocument/2006/relationships/image" Target="../media/image112.png"/><Relationship Id="rId64" Type="http://schemas.openxmlformats.org/officeDocument/2006/relationships/image" Target="../media/image119.png"/><Relationship Id="rId69" Type="http://schemas.openxmlformats.org/officeDocument/2006/relationships/customXml" Target="../ink/ink102.xml"/><Relationship Id="rId8" Type="http://schemas.openxmlformats.org/officeDocument/2006/relationships/image" Target="../media/image92.png"/><Relationship Id="rId51" Type="http://schemas.openxmlformats.org/officeDocument/2006/relationships/customXml" Target="../ink/ink93.xml"/><Relationship Id="rId72" Type="http://schemas.openxmlformats.org/officeDocument/2006/relationships/customXml" Target="../ink/ink104.xml"/><Relationship Id="rId80" Type="http://schemas.openxmlformats.org/officeDocument/2006/relationships/customXml" Target="../ink/ink109.xml"/><Relationship Id="rId85" Type="http://schemas.openxmlformats.org/officeDocument/2006/relationships/image" Target="../media/image128.png"/><Relationship Id="rId93" Type="http://schemas.openxmlformats.org/officeDocument/2006/relationships/image" Target="../media/image132.png"/><Relationship Id="rId3" Type="http://schemas.openxmlformats.org/officeDocument/2006/relationships/customXml" Target="../ink/ink69.xml"/><Relationship Id="rId12" Type="http://schemas.openxmlformats.org/officeDocument/2006/relationships/image" Target="../media/image94.png"/><Relationship Id="rId17" Type="http://schemas.openxmlformats.org/officeDocument/2006/relationships/customXml" Target="../ink/ink76.xml"/><Relationship Id="rId25" Type="http://schemas.openxmlformats.org/officeDocument/2006/relationships/customXml" Target="../ink/ink80.xml"/><Relationship Id="rId33" Type="http://schemas.openxmlformats.org/officeDocument/2006/relationships/customXml" Target="../ink/ink84.xml"/><Relationship Id="rId38" Type="http://schemas.openxmlformats.org/officeDocument/2006/relationships/image" Target="../media/image107.png"/><Relationship Id="rId46" Type="http://schemas.openxmlformats.org/officeDocument/2006/relationships/image" Target="../media/image111.png"/><Relationship Id="rId59" Type="http://schemas.openxmlformats.org/officeDocument/2006/relationships/customXml" Target="../ink/ink97.xml"/><Relationship Id="rId67" Type="http://schemas.openxmlformats.org/officeDocument/2006/relationships/customXml" Target="../ink/ink101.xml"/><Relationship Id="rId20" Type="http://schemas.openxmlformats.org/officeDocument/2006/relationships/image" Target="../media/image98.png"/><Relationship Id="rId41" Type="http://schemas.openxmlformats.org/officeDocument/2006/relationships/customXml" Target="../ink/ink88.xml"/><Relationship Id="rId54" Type="http://schemas.openxmlformats.org/officeDocument/2006/relationships/image" Target="../media/image43.png"/><Relationship Id="rId62" Type="http://schemas.openxmlformats.org/officeDocument/2006/relationships/image" Target="../media/image118.png"/><Relationship Id="rId70" Type="http://schemas.openxmlformats.org/officeDocument/2006/relationships/customXml" Target="../ink/ink103.xml"/><Relationship Id="rId75" Type="http://schemas.openxmlformats.org/officeDocument/2006/relationships/customXml" Target="../ink/ink106.xml"/><Relationship Id="rId83" Type="http://schemas.openxmlformats.org/officeDocument/2006/relationships/image" Target="../media/image127.png"/><Relationship Id="rId88" Type="http://schemas.openxmlformats.org/officeDocument/2006/relationships/customXml" Target="../ink/ink113.xml"/><Relationship Id="rId91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102.png"/><Relationship Id="rId36" Type="http://schemas.openxmlformats.org/officeDocument/2006/relationships/image" Target="../media/image106.png"/><Relationship Id="rId49" Type="http://schemas.openxmlformats.org/officeDocument/2006/relationships/customXml" Target="../ink/ink92.xml"/><Relationship Id="rId57" Type="http://schemas.openxmlformats.org/officeDocument/2006/relationships/customXml" Target="../ink/ink96.xml"/><Relationship Id="rId10" Type="http://schemas.openxmlformats.org/officeDocument/2006/relationships/image" Target="../media/image93.png"/><Relationship Id="rId31" Type="http://schemas.openxmlformats.org/officeDocument/2006/relationships/customXml" Target="../ink/ink83.xml"/><Relationship Id="rId44" Type="http://schemas.openxmlformats.org/officeDocument/2006/relationships/image" Target="../media/image110.png"/><Relationship Id="rId52" Type="http://schemas.openxmlformats.org/officeDocument/2006/relationships/image" Target="../media/image114.png"/><Relationship Id="rId60" Type="http://schemas.openxmlformats.org/officeDocument/2006/relationships/image" Target="../media/image117.png"/><Relationship Id="rId65" Type="http://schemas.openxmlformats.org/officeDocument/2006/relationships/customXml" Target="../ink/ink100.xml"/><Relationship Id="rId73" Type="http://schemas.openxmlformats.org/officeDocument/2006/relationships/customXml" Target="../ink/ink105.xml"/><Relationship Id="rId78" Type="http://schemas.openxmlformats.org/officeDocument/2006/relationships/customXml" Target="../ink/ink108.xml"/><Relationship Id="rId81" Type="http://schemas.openxmlformats.org/officeDocument/2006/relationships/image" Target="../media/image126.png"/><Relationship Id="rId86" Type="http://schemas.openxmlformats.org/officeDocument/2006/relationships/customXml" Target="../ink/ink112.xml"/><Relationship Id="rId4" Type="http://schemas.openxmlformats.org/officeDocument/2006/relationships/image" Target="../media/image90.png"/><Relationship Id="rId9" Type="http://schemas.openxmlformats.org/officeDocument/2006/relationships/customXml" Target="../ink/ink72.xml"/><Relationship Id="rId13" Type="http://schemas.openxmlformats.org/officeDocument/2006/relationships/customXml" Target="../ink/ink74.xml"/><Relationship Id="rId18" Type="http://schemas.openxmlformats.org/officeDocument/2006/relationships/image" Target="../media/image97.png"/><Relationship Id="rId39" Type="http://schemas.openxmlformats.org/officeDocument/2006/relationships/customXml" Target="../ink/ink87.xml"/><Relationship Id="rId34" Type="http://schemas.openxmlformats.org/officeDocument/2006/relationships/image" Target="../media/image105.png"/><Relationship Id="rId50" Type="http://schemas.openxmlformats.org/officeDocument/2006/relationships/image" Target="../media/image113.png"/><Relationship Id="rId55" Type="http://schemas.openxmlformats.org/officeDocument/2006/relationships/customXml" Target="../ink/ink95.xml"/><Relationship Id="rId76" Type="http://schemas.openxmlformats.org/officeDocument/2006/relationships/customXml" Target="../ink/ink107.xml"/><Relationship Id="rId7" Type="http://schemas.openxmlformats.org/officeDocument/2006/relationships/customXml" Target="../ink/ink71.xml"/><Relationship Id="rId71" Type="http://schemas.openxmlformats.org/officeDocument/2006/relationships/image" Target="../media/image122.png"/><Relationship Id="rId92" Type="http://schemas.openxmlformats.org/officeDocument/2006/relationships/customXml" Target="../ink/ink115.xml"/><Relationship Id="rId2" Type="http://schemas.openxmlformats.org/officeDocument/2006/relationships/image" Target="../media/image89.png"/><Relationship Id="rId29" Type="http://schemas.openxmlformats.org/officeDocument/2006/relationships/customXml" Target="../ink/ink82.xml"/><Relationship Id="rId24" Type="http://schemas.openxmlformats.org/officeDocument/2006/relationships/image" Target="../media/image100.png"/><Relationship Id="rId40" Type="http://schemas.openxmlformats.org/officeDocument/2006/relationships/image" Target="../media/image108.png"/><Relationship Id="rId45" Type="http://schemas.openxmlformats.org/officeDocument/2006/relationships/customXml" Target="../ink/ink90.xml"/><Relationship Id="rId66" Type="http://schemas.openxmlformats.org/officeDocument/2006/relationships/image" Target="../media/image120.png"/><Relationship Id="rId87" Type="http://schemas.openxmlformats.org/officeDocument/2006/relationships/image" Target="../media/image129.png"/><Relationship Id="rId61" Type="http://schemas.openxmlformats.org/officeDocument/2006/relationships/customXml" Target="../ink/ink98.xml"/><Relationship Id="rId82" Type="http://schemas.openxmlformats.org/officeDocument/2006/relationships/customXml" Target="../ink/ink110.xml"/><Relationship Id="rId19" Type="http://schemas.openxmlformats.org/officeDocument/2006/relationships/customXml" Target="../ink/ink77.xml"/><Relationship Id="rId14" Type="http://schemas.openxmlformats.org/officeDocument/2006/relationships/image" Target="../media/image95.png"/><Relationship Id="rId30" Type="http://schemas.openxmlformats.org/officeDocument/2006/relationships/image" Target="../media/image103.png"/><Relationship Id="rId35" Type="http://schemas.openxmlformats.org/officeDocument/2006/relationships/customXml" Target="../ink/ink85.xml"/><Relationship Id="rId56" Type="http://schemas.openxmlformats.org/officeDocument/2006/relationships/image" Target="../media/image115.png"/><Relationship Id="rId77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customXml" Target="../ink/ink121.xml"/><Relationship Id="rId18" Type="http://schemas.openxmlformats.org/officeDocument/2006/relationships/image" Target="../media/image142.png"/><Relationship Id="rId26" Type="http://schemas.openxmlformats.org/officeDocument/2006/relationships/image" Target="../media/image145.png"/><Relationship Id="rId3" Type="http://schemas.openxmlformats.org/officeDocument/2006/relationships/customXml" Target="../ink/ink116.xml"/><Relationship Id="rId21" Type="http://schemas.openxmlformats.org/officeDocument/2006/relationships/customXml" Target="../ink/ink125.xml"/><Relationship Id="rId7" Type="http://schemas.openxmlformats.org/officeDocument/2006/relationships/customXml" Target="../ink/ink118.xml"/><Relationship Id="rId12" Type="http://schemas.openxmlformats.org/officeDocument/2006/relationships/image" Target="../media/image139.png"/><Relationship Id="rId17" Type="http://schemas.openxmlformats.org/officeDocument/2006/relationships/customXml" Target="../ink/ink123.xml"/><Relationship Id="rId25" Type="http://schemas.openxmlformats.org/officeDocument/2006/relationships/customXml" Target="../ink/ink127.xml"/><Relationship Id="rId2" Type="http://schemas.openxmlformats.org/officeDocument/2006/relationships/image" Target="../media/image134.jpeg"/><Relationship Id="rId16" Type="http://schemas.openxmlformats.org/officeDocument/2006/relationships/image" Target="../media/image141.png"/><Relationship Id="rId20" Type="http://schemas.openxmlformats.org/officeDocument/2006/relationships/image" Target="../media/image143.png"/><Relationship Id="rId29" Type="http://schemas.openxmlformats.org/officeDocument/2006/relationships/customXml" Target="../ink/ink1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customXml" Target="../ink/ink120.xml"/><Relationship Id="rId24" Type="http://schemas.openxmlformats.org/officeDocument/2006/relationships/image" Target="../media/image144.png"/><Relationship Id="rId5" Type="http://schemas.openxmlformats.org/officeDocument/2006/relationships/customXml" Target="../ink/ink117.xml"/><Relationship Id="rId15" Type="http://schemas.openxmlformats.org/officeDocument/2006/relationships/customXml" Target="../ink/ink122.xml"/><Relationship Id="rId23" Type="http://schemas.openxmlformats.org/officeDocument/2006/relationships/customXml" Target="../ink/ink126.xml"/><Relationship Id="rId28" Type="http://schemas.openxmlformats.org/officeDocument/2006/relationships/image" Target="../media/image146.png"/><Relationship Id="rId10" Type="http://schemas.openxmlformats.org/officeDocument/2006/relationships/image" Target="../media/image138.png"/><Relationship Id="rId19" Type="http://schemas.openxmlformats.org/officeDocument/2006/relationships/customXml" Target="../ink/ink124.xml"/><Relationship Id="rId4" Type="http://schemas.openxmlformats.org/officeDocument/2006/relationships/image" Target="../media/image135.png"/><Relationship Id="rId9" Type="http://schemas.openxmlformats.org/officeDocument/2006/relationships/customXml" Target="../ink/ink119.xml"/><Relationship Id="rId14" Type="http://schemas.openxmlformats.org/officeDocument/2006/relationships/image" Target="../media/image140.png"/><Relationship Id="rId22" Type="http://schemas.openxmlformats.org/officeDocument/2006/relationships/image" Target="../media/image43.png"/><Relationship Id="rId27" Type="http://schemas.openxmlformats.org/officeDocument/2006/relationships/customXml" Target="../ink/ink128.xml"/><Relationship Id="rId30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2.png"/><Relationship Id="rId39" Type="http://schemas.openxmlformats.org/officeDocument/2006/relationships/image" Target="../media/image185.png"/><Relationship Id="rId21" Type="http://schemas.openxmlformats.org/officeDocument/2006/relationships/image" Target="../media/image167.png"/><Relationship Id="rId34" Type="http://schemas.openxmlformats.org/officeDocument/2006/relationships/image" Target="../media/image180.png"/><Relationship Id="rId42" Type="http://schemas.openxmlformats.org/officeDocument/2006/relationships/image" Target="../media/image188.png"/><Relationship Id="rId47" Type="http://schemas.openxmlformats.org/officeDocument/2006/relationships/image" Target="../media/image193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70.png"/><Relationship Id="rId32" Type="http://schemas.openxmlformats.org/officeDocument/2006/relationships/image" Target="../media/image178.png"/><Relationship Id="rId37" Type="http://schemas.openxmlformats.org/officeDocument/2006/relationships/image" Target="../media/image183.png"/><Relationship Id="rId40" Type="http://schemas.openxmlformats.org/officeDocument/2006/relationships/image" Target="../media/image186.png"/><Relationship Id="rId45" Type="http://schemas.openxmlformats.org/officeDocument/2006/relationships/image" Target="../media/image191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36" Type="http://schemas.openxmlformats.org/officeDocument/2006/relationships/image" Target="../media/image182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7.png"/><Relationship Id="rId44" Type="http://schemas.openxmlformats.org/officeDocument/2006/relationships/image" Target="../media/image190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30" Type="http://schemas.openxmlformats.org/officeDocument/2006/relationships/image" Target="../media/image176.png"/><Relationship Id="rId35" Type="http://schemas.openxmlformats.org/officeDocument/2006/relationships/image" Target="../media/image181.png"/><Relationship Id="rId43" Type="http://schemas.openxmlformats.org/officeDocument/2006/relationships/image" Target="../media/image189.png"/><Relationship Id="rId48" Type="http://schemas.openxmlformats.org/officeDocument/2006/relationships/image" Target="../media/image194.png"/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33" Type="http://schemas.openxmlformats.org/officeDocument/2006/relationships/image" Target="../media/image179.png"/><Relationship Id="rId38" Type="http://schemas.openxmlformats.org/officeDocument/2006/relationships/image" Target="../media/image184.png"/><Relationship Id="rId46" Type="http://schemas.openxmlformats.org/officeDocument/2006/relationships/image" Target="../media/image192.png"/><Relationship Id="rId20" Type="http://schemas.openxmlformats.org/officeDocument/2006/relationships/image" Target="../media/image166.png"/><Relationship Id="rId41" Type="http://schemas.openxmlformats.org/officeDocument/2006/relationships/image" Target="../media/image18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se.ae/?hl=en" TargetMode="External"/><Relationship Id="rId2" Type="http://schemas.openxmlformats.org/officeDocument/2006/relationships/image" Target="../media/image19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jpeg"/><Relationship Id="rId5" Type="http://schemas.openxmlformats.org/officeDocument/2006/relationships/hyperlink" Target="https://twitter.com/ese_ae?s=09" TargetMode="External"/><Relationship Id="rId4" Type="http://schemas.openxmlformats.org/officeDocument/2006/relationships/image" Target="../media/image19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28.png"/><Relationship Id="rId7" Type="http://schemas.openxmlformats.org/officeDocument/2006/relationships/customXml" Target="../ink/ink3.xml"/><Relationship Id="rId12" Type="http://schemas.openxmlformats.org/officeDocument/2006/relationships/image" Target="../media/image1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3.png"/><Relationship Id="rId9" Type="http://schemas.openxmlformats.org/officeDocument/2006/relationships/customXml" Target="../ink/ink4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13.xml"/><Relationship Id="rId30" Type="http://schemas.openxmlformats.org/officeDocument/2006/relationships/image" Target="../media/image26.png"/><Relationship Id="rId35" Type="http://schemas.openxmlformats.org/officeDocument/2006/relationships/customXml" Target="../ink/ink17.xml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>
            <a:extLst>
              <a:ext uri="{FF2B5EF4-FFF2-40B4-BE49-F238E27FC236}">
                <a16:creationId xmlns:a16="http://schemas.microsoft.com/office/drawing/2014/main" id="{284971AD-7AD2-5845-865F-BF22BF9C3212}"/>
              </a:ext>
            </a:extLst>
          </p:cNvPr>
          <p:cNvSpPr txBox="1">
            <a:spLocks/>
          </p:cNvSpPr>
          <p:nvPr/>
        </p:nvSpPr>
        <p:spPr>
          <a:xfrm>
            <a:off x="7393260" y="4592586"/>
            <a:ext cx="433944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ar-AE" sz="3200" dirty="0">
              <a:solidFill>
                <a:srgbClr val="C00000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6B7B1-341A-C143-B862-B42442AACD2F}"/>
              </a:ext>
            </a:extLst>
          </p:cNvPr>
          <p:cNvSpPr txBox="1"/>
          <p:nvPr/>
        </p:nvSpPr>
        <p:spPr>
          <a:xfrm>
            <a:off x="1484027" y="2276496"/>
            <a:ext cx="9623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M11L7 – Three-Dimensional Figures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271A4-0215-1348-A97D-F6D300FCADD0}"/>
              </a:ext>
            </a:extLst>
          </p:cNvPr>
          <p:cNvSpPr txBox="1"/>
          <p:nvPr/>
        </p:nvSpPr>
        <p:spPr>
          <a:xfrm>
            <a:off x="4812015" y="4110479"/>
            <a:ext cx="1801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cs typeface="PF Din Text Universal Light" panose="02000506000000020004" pitchFamily="2" charset="0"/>
              </a:rPr>
              <a:t>01-05-2023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5FA74-5208-A547-B8A1-0B9AB715CA35}"/>
              </a:ext>
            </a:extLst>
          </p:cNvPr>
          <p:cNvSpPr/>
          <p:nvPr/>
        </p:nvSpPr>
        <p:spPr>
          <a:xfrm>
            <a:off x="3048000" y="64639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sz="1200" dirty="0">
                <a:solidFill>
                  <a:srgbClr val="9E770E"/>
                </a:solidFill>
                <a:latin typeface="Cronos Pro" panose="020C05020304030203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Federal Entity </a:t>
            </a:r>
            <a:r>
              <a:rPr lang="en-US" sz="1200" dirty="0">
                <a:solidFill>
                  <a:srgbClr val="9E770E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| </a:t>
            </a:r>
            <a:r>
              <a:rPr lang="ar-SA" sz="1200" dirty="0">
                <a:solidFill>
                  <a:srgbClr val="9E770E"/>
                </a:solidFill>
                <a:latin typeface="AXtManal" pitchFamily="2" charset="0"/>
                <a:ea typeface="Calibri" panose="020F0502020204030204" pitchFamily="34" charset="0"/>
              </a:rPr>
              <a:t>هيئة اتحادية</a:t>
            </a:r>
            <a:r>
              <a:rPr lang="en-US" sz="1200" dirty="0">
                <a:latin typeface="AXtManal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tabLst>
                <a:tab pos="2971800" algn="ctr"/>
                <a:tab pos="5943600" algn="r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7B799E-1E7E-D141-9E7F-68824993FC13}"/>
              </a:ext>
            </a:extLst>
          </p:cNvPr>
          <p:cNvSpPr txBox="1"/>
          <p:nvPr/>
        </p:nvSpPr>
        <p:spPr>
          <a:xfrm>
            <a:off x="5962864" y="4346866"/>
            <a:ext cx="6229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Describe Cross Sections of 3D Figures</a:t>
            </a:r>
          </a:p>
          <a:p>
            <a:pPr marL="0" algn="ctr" defTabSz="914400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747)</a:t>
            </a:r>
          </a:p>
        </p:txBody>
      </p:sp>
    </p:spTree>
    <p:extLst>
      <p:ext uri="{BB962C8B-B14F-4D97-AF65-F5344CB8AC3E}">
        <p14:creationId xmlns:p14="http://schemas.microsoft.com/office/powerpoint/2010/main" val="63638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666B6-9586-CF42-82D6-97B13E77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094354-0DD7-932A-EFC0-E098E4C00BC2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1FB0E3-BA03-31D4-8683-282A7E4A6FBA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99FB2-0963-A5BC-9B7A-A1E290EFA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6" y="1543820"/>
            <a:ext cx="9315718" cy="1049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2E889-3300-6374-EDE1-7BCE48E12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300" y="2686097"/>
            <a:ext cx="7163362" cy="40957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E7E37B-5E12-8523-8539-2851E7DA4088}"/>
                  </a:ext>
                </a:extLst>
              </p14:cNvPr>
              <p14:cNvContentPartPr/>
              <p14:nvPr/>
            </p14:nvContentPartPr>
            <p14:xfrm>
              <a:off x="1796428" y="3673163"/>
              <a:ext cx="1076760" cy="536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E7E37B-5E12-8523-8539-2851E7DA40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428" y="3664163"/>
                <a:ext cx="109440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C97CC0-0A05-222B-1904-FA7134F00114}"/>
                  </a:ext>
                </a:extLst>
              </p14:cNvPr>
              <p14:cNvContentPartPr/>
              <p14:nvPr/>
            </p14:nvContentPartPr>
            <p14:xfrm>
              <a:off x="2947708" y="5401163"/>
              <a:ext cx="587880" cy="241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C97CC0-0A05-222B-1904-FA7134F001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39068" y="5392163"/>
                <a:ext cx="60552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5796D-D4AE-9196-6A99-6CE2E33F7430}"/>
              </a:ext>
            </a:extLst>
          </p:cNvPr>
          <p:cNvGrpSpPr/>
          <p:nvPr/>
        </p:nvGrpSpPr>
        <p:grpSpPr>
          <a:xfrm>
            <a:off x="4556548" y="3557963"/>
            <a:ext cx="2635560" cy="846720"/>
            <a:chOff x="4556548" y="3557963"/>
            <a:chExt cx="2635560" cy="84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1153D5-455D-18C9-8986-E09269AA4AA6}"/>
                    </a:ext>
                  </a:extLst>
                </p14:cNvPr>
                <p14:cNvContentPartPr/>
                <p14:nvPr/>
              </p14:nvContentPartPr>
              <p14:xfrm>
                <a:off x="4556548" y="3557963"/>
                <a:ext cx="1408680" cy="84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1153D5-455D-18C9-8986-E09269AA4A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47908" y="3549323"/>
                  <a:ext cx="142632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521A8C-280B-707F-8344-828C3FA4E007}"/>
                    </a:ext>
                  </a:extLst>
                </p14:cNvPr>
                <p14:cNvContentPartPr/>
                <p14:nvPr/>
              </p14:nvContentPartPr>
              <p14:xfrm>
                <a:off x="6384628" y="3670643"/>
                <a:ext cx="807480" cy="468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521A8C-280B-707F-8344-828C3FA4E0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75628" y="3662003"/>
                  <a:ext cx="825120" cy="48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873766-D8E1-D18E-833F-26D19D170B5E}"/>
                  </a:ext>
                </a:extLst>
              </p14:cNvPr>
              <p14:cNvContentPartPr/>
              <p14:nvPr/>
            </p14:nvContentPartPr>
            <p14:xfrm>
              <a:off x="9722548" y="3388763"/>
              <a:ext cx="1251360" cy="382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873766-D8E1-D18E-833F-26D19D170B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13908" y="3380123"/>
                <a:ext cx="1269000" cy="4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11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0880B-1166-08D2-EFA9-20C14686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58608-8D6E-DB4B-D9FC-256BD64C7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37" y="164503"/>
            <a:ext cx="7124041" cy="65289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AC0AE43-1845-A2C5-50BF-B6EFD9B72282}"/>
              </a:ext>
            </a:extLst>
          </p:cNvPr>
          <p:cNvGrpSpPr/>
          <p:nvPr/>
        </p:nvGrpSpPr>
        <p:grpSpPr>
          <a:xfrm>
            <a:off x="1647748" y="3555803"/>
            <a:ext cx="4359240" cy="2324880"/>
            <a:chOff x="1647748" y="3555803"/>
            <a:chExt cx="4359240" cy="232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274C11-A777-B729-9B34-57F073320451}"/>
                    </a:ext>
                  </a:extLst>
                </p14:cNvPr>
                <p14:cNvContentPartPr/>
                <p14:nvPr/>
              </p14:nvContentPartPr>
              <p14:xfrm>
                <a:off x="2841148" y="5331323"/>
                <a:ext cx="493920" cy="476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274C11-A777-B729-9B34-57F0733204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32508" y="5322683"/>
                  <a:ext cx="5115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1C93EE4-382F-BDF8-B719-383E2BABADF0}"/>
                    </a:ext>
                  </a:extLst>
                </p14:cNvPr>
                <p14:cNvContentPartPr/>
                <p14:nvPr/>
              </p14:nvContentPartPr>
              <p14:xfrm>
                <a:off x="2516428" y="5316923"/>
                <a:ext cx="311040" cy="344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1C93EE4-382F-BDF8-B719-383E2BABAD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07788" y="5308283"/>
                  <a:ext cx="328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E89FDA-77A5-C365-2C46-2DA033351CD3}"/>
                    </a:ext>
                  </a:extLst>
                </p14:cNvPr>
                <p14:cNvContentPartPr/>
                <p14:nvPr/>
              </p14:nvContentPartPr>
              <p14:xfrm>
                <a:off x="2461708" y="5669003"/>
                <a:ext cx="650880" cy="211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E89FDA-77A5-C365-2C46-2DA033351C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52708" y="5660363"/>
                  <a:ext cx="668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84007F-2500-3C14-186D-208F474494E1}"/>
                    </a:ext>
                  </a:extLst>
                </p14:cNvPr>
                <p14:cNvContentPartPr/>
                <p14:nvPr/>
              </p14:nvContentPartPr>
              <p14:xfrm>
                <a:off x="6006268" y="5486123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84007F-2500-3C14-186D-208F474494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97628" y="54774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9A441E-BB10-B07B-C4E6-9BB62A777414}"/>
                    </a:ext>
                  </a:extLst>
                </p14:cNvPr>
                <p14:cNvContentPartPr/>
                <p14:nvPr/>
              </p14:nvContentPartPr>
              <p14:xfrm>
                <a:off x="5187268" y="5260043"/>
                <a:ext cx="819720" cy="226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9A441E-BB10-B07B-C4E6-9BB62A7774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78268" y="5251043"/>
                  <a:ext cx="837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E86CE3-8FBF-8FEB-771F-F04DEED0CD6C}"/>
                    </a:ext>
                  </a:extLst>
                </p14:cNvPr>
                <p14:cNvContentPartPr/>
                <p14:nvPr/>
              </p14:nvContentPartPr>
              <p14:xfrm>
                <a:off x="5129308" y="4360403"/>
                <a:ext cx="427680" cy="798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E86CE3-8FBF-8FEB-771F-F04DEED0CD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20308" y="4351763"/>
                  <a:ext cx="445320" cy="81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886DBD-7C50-969B-E6AD-82451A534677}"/>
                    </a:ext>
                  </a:extLst>
                </p14:cNvPr>
                <p14:cNvContentPartPr/>
                <p14:nvPr/>
              </p14:nvContentPartPr>
              <p14:xfrm>
                <a:off x="5584708" y="4360403"/>
                <a:ext cx="407880" cy="1078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886DBD-7C50-969B-E6AD-82451A5346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75708" y="4351763"/>
                  <a:ext cx="425520" cy="10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FF89DB3-7619-E6A5-D1BE-61E1900751B0}"/>
                    </a:ext>
                  </a:extLst>
                </p14:cNvPr>
                <p14:cNvContentPartPr/>
                <p14:nvPr/>
              </p14:nvContentPartPr>
              <p14:xfrm>
                <a:off x="5814748" y="5420963"/>
                <a:ext cx="191880" cy="51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FF89DB3-7619-E6A5-D1BE-61E1900751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05748" y="5411963"/>
                  <a:ext cx="209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D99386-3DDE-0E31-FC58-9D4ECD92C219}"/>
                    </a:ext>
                  </a:extLst>
                </p14:cNvPr>
                <p14:cNvContentPartPr/>
                <p14:nvPr/>
              </p14:nvContentPartPr>
              <p14:xfrm>
                <a:off x="3677068" y="3733283"/>
                <a:ext cx="1387440" cy="678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D99386-3DDE-0E31-FC58-9D4ECD92C2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68068" y="3724643"/>
                  <a:ext cx="140508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6DC847-0400-972F-C5E3-5BCDBABCBD7E}"/>
                    </a:ext>
                  </a:extLst>
                </p14:cNvPr>
                <p14:cNvContentPartPr/>
                <p14:nvPr/>
              </p14:nvContentPartPr>
              <p14:xfrm>
                <a:off x="1647748" y="3555803"/>
                <a:ext cx="943560" cy="498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6DC847-0400-972F-C5E3-5BCDBABCBD7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39108" y="3547163"/>
                  <a:ext cx="961200" cy="51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3B8AD1-A3E5-9866-F8BE-F1C8312093B9}"/>
              </a:ext>
            </a:extLst>
          </p:cNvPr>
          <p:cNvGrpSpPr/>
          <p:nvPr/>
        </p:nvGrpSpPr>
        <p:grpSpPr>
          <a:xfrm>
            <a:off x="6894748" y="5465243"/>
            <a:ext cx="912960" cy="969480"/>
            <a:chOff x="6894748" y="5465243"/>
            <a:chExt cx="912960" cy="9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DAADCB-5108-1124-9F89-7AF5C4D280D0}"/>
                    </a:ext>
                  </a:extLst>
                </p14:cNvPr>
                <p14:cNvContentPartPr/>
                <p14:nvPr/>
              </p14:nvContentPartPr>
              <p14:xfrm>
                <a:off x="7399468" y="5465243"/>
                <a:ext cx="404280" cy="120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DAADCB-5108-1124-9F89-7AF5C4D280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90468" y="5456603"/>
                  <a:ext cx="421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2E773F-BC4E-3F84-97EA-DC4A304E25D5}"/>
                    </a:ext>
                  </a:extLst>
                </p14:cNvPr>
                <p14:cNvContentPartPr/>
                <p14:nvPr/>
              </p14:nvContentPartPr>
              <p14:xfrm>
                <a:off x="7686748" y="5584403"/>
                <a:ext cx="120960" cy="850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2E773F-BC4E-3F84-97EA-DC4A304E25D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77748" y="5575763"/>
                  <a:ext cx="138600" cy="86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280D35-C0B4-39C3-6536-259073407025}"/>
                    </a:ext>
                  </a:extLst>
                </p14:cNvPr>
                <p14:cNvContentPartPr/>
                <p14:nvPr/>
              </p14:nvContentPartPr>
              <p14:xfrm>
                <a:off x="6894748" y="5484683"/>
                <a:ext cx="547560" cy="615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280D35-C0B4-39C3-6536-25907340702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85748" y="5476043"/>
                  <a:ext cx="56520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7A13DD-2ADE-F2A5-0BA6-40CBBA862799}"/>
                    </a:ext>
                  </a:extLst>
                </p14:cNvPr>
                <p14:cNvContentPartPr/>
                <p14:nvPr/>
              </p14:nvContentPartPr>
              <p14:xfrm>
                <a:off x="6920668" y="6119003"/>
                <a:ext cx="809640" cy="282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7A13DD-2ADE-F2A5-0BA6-40CBBA8627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12028" y="6110003"/>
                  <a:ext cx="827280" cy="30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441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805D4-B332-7C92-5449-108E2502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BE537-8015-3D7D-D786-84B013C75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04" y="136525"/>
            <a:ext cx="10307222" cy="39222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A82DF9-AFB8-E6C5-BD34-638D7EF24C41}"/>
                  </a:ext>
                </a:extLst>
              </p14:cNvPr>
              <p14:cNvContentPartPr/>
              <p14:nvPr/>
            </p14:nvContentPartPr>
            <p14:xfrm>
              <a:off x="8504308" y="2095643"/>
              <a:ext cx="1455480" cy="1029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A82DF9-AFB8-E6C5-BD34-638D7EF24C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5668" y="2086643"/>
                <a:ext cx="1473120" cy="10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80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819F31-30BE-964E-B611-03D432B593FF}"/>
              </a:ext>
            </a:extLst>
          </p:cNvPr>
          <p:cNvSpPr txBox="1"/>
          <p:nvPr/>
        </p:nvSpPr>
        <p:spPr>
          <a:xfrm>
            <a:off x="8725024" y="5233669"/>
            <a:ext cx="3103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Example 3</a:t>
            </a:r>
          </a:p>
          <a:p>
            <a:pPr marL="0" algn="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748)</a:t>
            </a:r>
          </a:p>
        </p:txBody>
      </p:sp>
    </p:spTree>
    <p:extLst>
      <p:ext uri="{BB962C8B-B14F-4D97-AF65-F5344CB8AC3E}">
        <p14:creationId xmlns:p14="http://schemas.microsoft.com/office/powerpoint/2010/main" val="122640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78127-BC62-C44F-B57B-E12B06667FE7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FDA34-0580-B740-B5BE-A426A10940CE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BCF54-AB01-274A-91B8-2B57907F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20374-6EC8-EBFF-54DA-39EB10E4C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4" y="278415"/>
            <a:ext cx="6484473" cy="63364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D3759D9-6908-0738-5A84-AB01A8DC4CA9}"/>
              </a:ext>
            </a:extLst>
          </p:cNvPr>
          <p:cNvGrpSpPr/>
          <p:nvPr/>
        </p:nvGrpSpPr>
        <p:grpSpPr>
          <a:xfrm>
            <a:off x="393148" y="3290843"/>
            <a:ext cx="1286280" cy="439200"/>
            <a:chOff x="393148" y="3290843"/>
            <a:chExt cx="128628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6018A8-7F6F-B4D8-9131-0CD21B45C2E0}"/>
                    </a:ext>
                  </a:extLst>
                </p14:cNvPr>
                <p14:cNvContentPartPr/>
                <p14:nvPr/>
              </p14:nvContentPartPr>
              <p14:xfrm>
                <a:off x="393148" y="3344483"/>
                <a:ext cx="15480" cy="195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6018A8-7F6F-B4D8-9131-0CD21B45C2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4508" y="3335843"/>
                  <a:ext cx="33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D66C1E-5A87-E0C1-2AA3-81B15E9DCADC}"/>
                    </a:ext>
                  </a:extLst>
                </p14:cNvPr>
                <p14:cNvContentPartPr/>
                <p14:nvPr/>
              </p14:nvContentPartPr>
              <p14:xfrm>
                <a:off x="426988" y="3290843"/>
                <a:ext cx="138600" cy="227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D66C1E-5A87-E0C1-2AA3-81B15E9DCA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8348" y="3281843"/>
                  <a:ext cx="156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785DA9-6E8A-5A51-783B-FCC42BBBF9E0}"/>
                    </a:ext>
                  </a:extLst>
                </p14:cNvPr>
                <p14:cNvContentPartPr/>
                <p14:nvPr/>
              </p14:nvContentPartPr>
              <p14:xfrm>
                <a:off x="603748" y="3423683"/>
                <a:ext cx="130680" cy="96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785DA9-6E8A-5A51-783B-FCC42BBBF9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5108" y="3414683"/>
                  <a:ext cx="148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A4CED40-1043-49A5-5B9C-3E6C03D9F5F7}"/>
                    </a:ext>
                  </a:extLst>
                </p14:cNvPr>
                <p14:cNvContentPartPr/>
                <p14:nvPr/>
              </p14:nvContentPartPr>
              <p14:xfrm>
                <a:off x="790948" y="3403883"/>
                <a:ext cx="156600" cy="199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A4CED40-1043-49A5-5B9C-3E6C03D9F5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2308" y="3395243"/>
                  <a:ext cx="174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5D8D94-C1A3-9078-16F0-43B9C43FC100}"/>
                    </a:ext>
                  </a:extLst>
                </p14:cNvPr>
                <p14:cNvContentPartPr/>
                <p14:nvPr/>
              </p14:nvContentPartPr>
              <p14:xfrm>
                <a:off x="970228" y="3386603"/>
                <a:ext cx="93600" cy="201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5D8D94-C1A3-9078-16F0-43B9C43FC1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1228" y="3377603"/>
                  <a:ext cx="111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F9E8C35-E0C8-8F86-17D9-D621BCE7E9CC}"/>
                    </a:ext>
                  </a:extLst>
                </p14:cNvPr>
                <p14:cNvContentPartPr/>
                <p14:nvPr/>
              </p14:nvContentPartPr>
              <p14:xfrm>
                <a:off x="1069588" y="3482723"/>
                <a:ext cx="98280" cy="93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F9E8C35-E0C8-8F86-17D9-D621BCE7E9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0948" y="3474083"/>
                  <a:ext cx="11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EE9C9E3-3CA2-90F6-92EF-7B35D0E2E2F3}"/>
                    </a:ext>
                  </a:extLst>
                </p14:cNvPr>
                <p14:cNvContentPartPr/>
                <p14:nvPr/>
              </p14:nvContentPartPr>
              <p14:xfrm>
                <a:off x="1237708" y="3488483"/>
                <a:ext cx="144720" cy="46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EE9C9E3-3CA2-90F6-92EF-7B35D0E2E2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28708" y="3479843"/>
                  <a:ext cx="162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9B8272-0BE8-E9B1-0F35-535E5066965C}"/>
                    </a:ext>
                  </a:extLst>
                </p14:cNvPr>
                <p14:cNvContentPartPr/>
                <p14:nvPr/>
              </p14:nvContentPartPr>
              <p14:xfrm>
                <a:off x="1347148" y="3435923"/>
                <a:ext cx="119520" cy="294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49B8272-0BE8-E9B1-0F35-535E506696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38508" y="3427283"/>
                  <a:ext cx="137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4664B6-1B04-671D-AB1D-54D5C43378C1}"/>
                    </a:ext>
                  </a:extLst>
                </p14:cNvPr>
                <p14:cNvContentPartPr/>
                <p14:nvPr/>
              </p14:nvContentPartPr>
              <p14:xfrm>
                <a:off x="1589068" y="3389843"/>
                <a:ext cx="17280" cy="164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4664B6-1B04-671D-AB1D-54D5C43378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80068" y="3380843"/>
                  <a:ext cx="34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4B458A-9406-08F4-371A-4F6E22C053F8}"/>
                    </a:ext>
                  </a:extLst>
                </p14:cNvPr>
                <p14:cNvContentPartPr/>
                <p14:nvPr/>
              </p14:nvContentPartPr>
              <p14:xfrm>
                <a:off x="1612108" y="3470483"/>
                <a:ext cx="67320" cy="60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4B458A-9406-08F4-371A-4F6E22C053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03108" y="3461843"/>
                  <a:ext cx="849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A2CF6C-1AD3-4E32-E530-0ABA38F16948}"/>
              </a:ext>
            </a:extLst>
          </p:cNvPr>
          <p:cNvGrpSpPr/>
          <p:nvPr/>
        </p:nvGrpSpPr>
        <p:grpSpPr>
          <a:xfrm>
            <a:off x="2644228" y="3249443"/>
            <a:ext cx="1192320" cy="444600"/>
            <a:chOff x="2644228" y="3249443"/>
            <a:chExt cx="119232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760C4C-F940-472A-D79F-7589147B2195}"/>
                    </a:ext>
                  </a:extLst>
                </p14:cNvPr>
                <p14:cNvContentPartPr/>
                <p14:nvPr/>
              </p14:nvContentPartPr>
              <p14:xfrm>
                <a:off x="2644228" y="3332963"/>
                <a:ext cx="43560" cy="190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760C4C-F940-472A-D79F-7589147B21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35228" y="3324323"/>
                  <a:ext cx="61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CB8AACC-F499-B047-B107-AA80ED34E4F1}"/>
                    </a:ext>
                  </a:extLst>
                </p14:cNvPr>
                <p14:cNvContentPartPr/>
                <p14:nvPr/>
              </p14:nvContentPartPr>
              <p14:xfrm>
                <a:off x="2686348" y="3269963"/>
                <a:ext cx="196200" cy="222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B8AACC-F499-B047-B107-AA80ED34E4F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77708" y="3261323"/>
                  <a:ext cx="213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F22079-9A70-CCBE-372A-38FBBA5AFC91}"/>
                    </a:ext>
                  </a:extLst>
                </p14:cNvPr>
                <p14:cNvContentPartPr/>
                <p14:nvPr/>
              </p14:nvContentPartPr>
              <p14:xfrm>
                <a:off x="2859508" y="3393083"/>
                <a:ext cx="107640" cy="106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F22079-9A70-CCBE-372A-38FBBA5AFC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50868" y="3384443"/>
                  <a:ext cx="125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A8C5082-2E94-040E-6341-097E33FCE07E}"/>
                    </a:ext>
                  </a:extLst>
                </p14:cNvPr>
                <p14:cNvContentPartPr/>
                <p14:nvPr/>
              </p14:nvContentPartPr>
              <p14:xfrm>
                <a:off x="3038788" y="3353483"/>
                <a:ext cx="249480" cy="193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A8C5082-2E94-040E-6341-097E33FCE0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29788" y="3344843"/>
                  <a:ext cx="267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17A75E-26B6-5F91-2B9D-326249E7DACC}"/>
                    </a:ext>
                  </a:extLst>
                </p14:cNvPr>
                <p14:cNvContentPartPr/>
                <p14:nvPr/>
              </p14:nvContentPartPr>
              <p14:xfrm>
                <a:off x="3322108" y="3449603"/>
                <a:ext cx="158400" cy="77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17A75E-26B6-5F91-2B9D-326249E7DA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13108" y="3440603"/>
                  <a:ext cx="176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CBE3BC-F9F8-58E6-495B-72E030CF2722}"/>
                    </a:ext>
                  </a:extLst>
                </p14:cNvPr>
                <p14:cNvContentPartPr/>
                <p14:nvPr/>
              </p14:nvContentPartPr>
              <p14:xfrm>
                <a:off x="3457828" y="3449963"/>
                <a:ext cx="104760" cy="244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CBE3BC-F9F8-58E6-495B-72E030CF27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48828" y="3441323"/>
                  <a:ext cx="1224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39F3573-A820-F796-B806-BA2031ECDE79}"/>
                    </a:ext>
                  </a:extLst>
                </p14:cNvPr>
                <p14:cNvContentPartPr/>
                <p14:nvPr/>
              </p14:nvContentPartPr>
              <p14:xfrm>
                <a:off x="3671308" y="3249443"/>
                <a:ext cx="14400" cy="262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39F3573-A820-F796-B806-BA2031ECDE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62668" y="3240443"/>
                  <a:ext cx="32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5F538DF-AA8A-6EF4-F8E5-7B8D956D9790}"/>
                    </a:ext>
                  </a:extLst>
                </p14:cNvPr>
                <p14:cNvContentPartPr/>
                <p14:nvPr/>
              </p14:nvContentPartPr>
              <p14:xfrm>
                <a:off x="3732868" y="3372203"/>
                <a:ext cx="103680" cy="100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5F538DF-AA8A-6EF4-F8E5-7B8D956D97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24228" y="3363563"/>
                  <a:ext cx="12132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ECF304-DC9D-C449-46F6-66BEF9A25905}"/>
              </a:ext>
            </a:extLst>
          </p:cNvPr>
          <p:cNvGrpSpPr/>
          <p:nvPr/>
        </p:nvGrpSpPr>
        <p:grpSpPr>
          <a:xfrm>
            <a:off x="4503628" y="3280403"/>
            <a:ext cx="1560960" cy="512640"/>
            <a:chOff x="4503628" y="3280403"/>
            <a:chExt cx="156096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3FE4303-0BDE-76E9-986E-430BDCBD7D7B}"/>
                    </a:ext>
                  </a:extLst>
                </p14:cNvPr>
                <p14:cNvContentPartPr/>
                <p14:nvPr/>
              </p14:nvContentPartPr>
              <p14:xfrm>
                <a:off x="4503628" y="3347723"/>
                <a:ext cx="54000" cy="209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3FE4303-0BDE-76E9-986E-430BDCBD7D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94988" y="3338723"/>
                  <a:ext cx="71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EBFA772-2429-FAEF-F794-D7D48D13119B}"/>
                    </a:ext>
                  </a:extLst>
                </p14:cNvPr>
                <p14:cNvContentPartPr/>
                <p14:nvPr/>
              </p14:nvContentPartPr>
              <p14:xfrm>
                <a:off x="4509028" y="3280403"/>
                <a:ext cx="193680" cy="212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EBFA772-2429-FAEF-F794-D7D48D1311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00388" y="3271763"/>
                  <a:ext cx="211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0218F1-531C-0BBD-E9DD-610C64AFCBEC}"/>
                    </a:ext>
                  </a:extLst>
                </p14:cNvPr>
                <p14:cNvContentPartPr/>
                <p14:nvPr/>
              </p14:nvContentPartPr>
              <p14:xfrm>
                <a:off x="4705228" y="3408923"/>
                <a:ext cx="146520" cy="123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0218F1-531C-0BBD-E9DD-610C64AFCB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96228" y="3399923"/>
                  <a:ext cx="164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27209C-6E22-37D9-0433-97D681BEFE48}"/>
                    </a:ext>
                  </a:extLst>
                </p14:cNvPr>
                <p14:cNvContentPartPr/>
                <p14:nvPr/>
              </p14:nvContentPartPr>
              <p14:xfrm>
                <a:off x="4877668" y="3376523"/>
                <a:ext cx="204840" cy="203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27209C-6E22-37D9-0433-97D681BEFE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69028" y="3367523"/>
                  <a:ext cx="222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8AC5A95-69D8-E0F5-2024-DC67CE7BD1E1}"/>
                    </a:ext>
                  </a:extLst>
                </p14:cNvPr>
                <p14:cNvContentPartPr/>
                <p14:nvPr/>
              </p14:nvContentPartPr>
              <p14:xfrm>
                <a:off x="5077828" y="3444923"/>
                <a:ext cx="191880" cy="29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8AC5A95-69D8-E0F5-2024-DC67CE7BD1E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69188" y="3435923"/>
                  <a:ext cx="209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2815348-25E5-3286-C785-D489825AA320}"/>
                    </a:ext>
                  </a:extLst>
                </p14:cNvPr>
                <p14:cNvContentPartPr/>
                <p14:nvPr/>
              </p14:nvContentPartPr>
              <p14:xfrm>
                <a:off x="5254588" y="3415763"/>
                <a:ext cx="438120" cy="377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2815348-25E5-3286-C785-D489825AA3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45588" y="3406763"/>
                  <a:ext cx="4557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EC46D9E-E883-4FBF-5544-085B35C5805E}"/>
                    </a:ext>
                  </a:extLst>
                </p14:cNvPr>
                <p14:cNvContentPartPr/>
                <p14:nvPr/>
              </p14:nvContentPartPr>
              <p14:xfrm>
                <a:off x="5850028" y="3347723"/>
                <a:ext cx="214560" cy="334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EC46D9E-E883-4FBF-5544-085B35C580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41028" y="3338723"/>
                  <a:ext cx="23220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93E971-E5B1-1D8E-99EF-78C051E5A37A}"/>
              </a:ext>
            </a:extLst>
          </p:cNvPr>
          <p:cNvGrpSpPr/>
          <p:nvPr/>
        </p:nvGrpSpPr>
        <p:grpSpPr>
          <a:xfrm>
            <a:off x="4891708" y="4290203"/>
            <a:ext cx="937080" cy="758880"/>
            <a:chOff x="4891708" y="4290203"/>
            <a:chExt cx="937080" cy="75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10898E-FB27-3911-4BEB-E2615AD3C8EE}"/>
                    </a:ext>
                  </a:extLst>
                </p14:cNvPr>
                <p14:cNvContentPartPr/>
                <p14:nvPr/>
              </p14:nvContentPartPr>
              <p14:xfrm>
                <a:off x="5317228" y="4290203"/>
                <a:ext cx="36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10898E-FB27-3911-4BEB-E2615AD3C8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08588" y="428156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EC99F04-9A5D-54E7-3306-C7AA8B498E4D}"/>
                    </a:ext>
                  </a:extLst>
                </p14:cNvPr>
                <p14:cNvContentPartPr/>
                <p14:nvPr/>
              </p14:nvContentPartPr>
              <p14:xfrm>
                <a:off x="4891708" y="4290203"/>
                <a:ext cx="566280" cy="758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EC99F04-9A5D-54E7-3306-C7AA8B498E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82708" y="4281563"/>
                  <a:ext cx="58392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36A38D-03E7-D8E1-635F-22CDA8B3D3BB}"/>
                    </a:ext>
                  </a:extLst>
                </p14:cNvPr>
                <p14:cNvContentPartPr/>
                <p14:nvPr/>
              </p14:nvContentPartPr>
              <p14:xfrm>
                <a:off x="5289148" y="4290203"/>
                <a:ext cx="539640" cy="741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36A38D-03E7-D8E1-635F-22CDA8B3D3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80148" y="4281563"/>
                  <a:ext cx="557280" cy="75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D46F44-6256-095C-478D-6E7BA831880B}"/>
              </a:ext>
            </a:extLst>
          </p:cNvPr>
          <p:cNvGrpSpPr/>
          <p:nvPr/>
        </p:nvGrpSpPr>
        <p:grpSpPr>
          <a:xfrm>
            <a:off x="2879308" y="4234043"/>
            <a:ext cx="464760" cy="869040"/>
            <a:chOff x="2879308" y="4234043"/>
            <a:chExt cx="464760" cy="86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91142C-CDAA-9DCA-1DF0-C86385CA9CCD}"/>
                    </a:ext>
                  </a:extLst>
                </p14:cNvPr>
                <p14:cNvContentPartPr/>
                <p14:nvPr/>
              </p14:nvContentPartPr>
              <p14:xfrm>
                <a:off x="2879308" y="4234043"/>
                <a:ext cx="440640" cy="869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91142C-CDAA-9DCA-1DF0-C86385CA9CC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70308" y="4225043"/>
                  <a:ext cx="458280" cy="88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C9F3B2-BF0F-F6AC-B745-BB54DC0A1B13}"/>
                    </a:ext>
                  </a:extLst>
                </p14:cNvPr>
                <p14:cNvContentPartPr/>
                <p14:nvPr/>
              </p14:nvContentPartPr>
              <p14:xfrm>
                <a:off x="3193228" y="4262123"/>
                <a:ext cx="150840" cy="564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C9F3B2-BF0F-F6AC-B745-BB54DC0A1B1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84228" y="4253483"/>
                  <a:ext cx="168480" cy="58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2CC407E-2CAF-F122-5E8D-94FE93900884}"/>
                  </a:ext>
                </a:extLst>
              </p14:cNvPr>
              <p14:cNvContentPartPr/>
              <p14:nvPr/>
            </p14:nvContentPartPr>
            <p14:xfrm>
              <a:off x="882028" y="4542923"/>
              <a:ext cx="897480" cy="339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2CC407E-2CAF-F122-5E8D-94FE9390088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73028" y="4533923"/>
                <a:ext cx="915120" cy="3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66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7377D-0ADE-C9B3-2406-3EEDE9FB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778B1-B628-2D94-1777-65940CC0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73" y="458371"/>
            <a:ext cx="10877257" cy="410462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FC942-A26F-19D0-659B-08DD6E8B9655}"/>
              </a:ext>
            </a:extLst>
          </p:cNvPr>
          <p:cNvGrpSpPr/>
          <p:nvPr/>
        </p:nvGrpSpPr>
        <p:grpSpPr>
          <a:xfrm>
            <a:off x="998308" y="2668043"/>
            <a:ext cx="2784240" cy="1017360"/>
            <a:chOff x="998308" y="2668043"/>
            <a:chExt cx="2784240" cy="10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1D23E3E-1AE9-027A-62BC-D151745ADA1B}"/>
                    </a:ext>
                  </a:extLst>
                </p14:cNvPr>
                <p14:cNvContentPartPr/>
                <p14:nvPr/>
              </p14:nvContentPartPr>
              <p14:xfrm>
                <a:off x="1701388" y="3011843"/>
                <a:ext cx="85320" cy="242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1D23E3E-1AE9-027A-62BC-D151745ADA1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2748" y="3003203"/>
                  <a:ext cx="102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9CBBC5-0515-E455-EEA5-6C38B59D290E}"/>
                    </a:ext>
                  </a:extLst>
                </p14:cNvPr>
                <p14:cNvContentPartPr/>
                <p14:nvPr/>
              </p14:nvContentPartPr>
              <p14:xfrm>
                <a:off x="998308" y="2855603"/>
                <a:ext cx="1083960" cy="39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9CBBC5-0515-E455-EEA5-6C38B59D290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9668" y="2846603"/>
                  <a:ext cx="1101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7A78D5-8EE7-AB23-67F4-9A7F6E6A25E2}"/>
                    </a:ext>
                  </a:extLst>
                </p14:cNvPr>
                <p14:cNvContentPartPr/>
                <p14:nvPr/>
              </p14:nvContentPartPr>
              <p14:xfrm>
                <a:off x="2053828" y="2981963"/>
                <a:ext cx="164520" cy="243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7A78D5-8EE7-AB23-67F4-9A7F6E6A25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44828" y="2972963"/>
                  <a:ext cx="182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06D0D8-7D0F-07FE-B954-04979439173C}"/>
                    </a:ext>
                  </a:extLst>
                </p14:cNvPr>
                <p14:cNvContentPartPr/>
                <p14:nvPr/>
              </p14:nvContentPartPr>
              <p14:xfrm>
                <a:off x="2292508" y="2927963"/>
                <a:ext cx="31320" cy="266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06D0D8-7D0F-07FE-B954-0497943917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83508" y="2919323"/>
                  <a:ext cx="48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269DF7-45A0-0BA9-0855-4BBE15088203}"/>
                    </a:ext>
                  </a:extLst>
                </p14:cNvPr>
                <p14:cNvContentPartPr/>
                <p14:nvPr/>
              </p14:nvContentPartPr>
              <p14:xfrm>
                <a:off x="2435068" y="3023363"/>
                <a:ext cx="169200" cy="88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269DF7-45A0-0BA9-0855-4BBE1508820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26428" y="3014723"/>
                  <a:ext cx="186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749FA0-A03D-6F81-32AE-44F174BAAD74}"/>
                    </a:ext>
                  </a:extLst>
                </p14:cNvPr>
                <p14:cNvContentPartPr/>
                <p14:nvPr/>
              </p14:nvContentPartPr>
              <p14:xfrm>
                <a:off x="2658268" y="3052163"/>
                <a:ext cx="216000" cy="80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749FA0-A03D-6F81-32AE-44F174BAAD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49268" y="3043163"/>
                  <a:ext cx="233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87F529-B81A-C8D8-CB22-AEAFCDF7D8C1}"/>
                    </a:ext>
                  </a:extLst>
                </p14:cNvPr>
                <p14:cNvContentPartPr/>
                <p14:nvPr/>
              </p14:nvContentPartPr>
              <p14:xfrm>
                <a:off x="2788228" y="3125603"/>
                <a:ext cx="109800" cy="80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87F529-B81A-C8D8-CB22-AEAFCDF7D8C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79228" y="3116963"/>
                  <a:ext cx="127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75C61E-596E-865D-E887-E3F45E24AEF2}"/>
                    </a:ext>
                  </a:extLst>
                </p14:cNvPr>
                <p14:cNvContentPartPr/>
                <p14:nvPr/>
              </p14:nvContentPartPr>
              <p14:xfrm>
                <a:off x="2686708" y="2994923"/>
                <a:ext cx="197280" cy="212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75C61E-596E-865D-E887-E3F45E24AE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77708" y="2986283"/>
                  <a:ext cx="214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0471CA-AA59-A8F8-B7C4-4254ED5A7681}"/>
                    </a:ext>
                  </a:extLst>
                </p14:cNvPr>
                <p14:cNvContentPartPr/>
                <p14:nvPr/>
              </p14:nvContentPartPr>
              <p14:xfrm>
                <a:off x="2714068" y="3055043"/>
                <a:ext cx="319320" cy="114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0471CA-AA59-A8F8-B7C4-4254ED5A76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05428" y="3046403"/>
                  <a:ext cx="336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58487E-7CDC-DBDC-AF82-6DC17DFBD194}"/>
                    </a:ext>
                  </a:extLst>
                </p14:cNvPr>
                <p14:cNvContentPartPr/>
                <p14:nvPr/>
              </p14:nvContentPartPr>
              <p14:xfrm>
                <a:off x="2793268" y="3033803"/>
                <a:ext cx="398880" cy="651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58487E-7CDC-DBDC-AF82-6DC17DFBD19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84628" y="3025163"/>
                  <a:ext cx="41652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15394C-F8D4-FD39-8C2F-36D057B46C47}"/>
                    </a:ext>
                  </a:extLst>
                </p14:cNvPr>
                <p14:cNvContentPartPr/>
                <p14:nvPr/>
              </p14:nvContentPartPr>
              <p14:xfrm>
                <a:off x="3488068" y="2813483"/>
                <a:ext cx="360" cy="36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15394C-F8D4-FD39-8C2F-36D057B46C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79428" y="2804483"/>
                  <a:ext cx="18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1627C2-88B6-BF67-0F16-7879B67ACAFE}"/>
                    </a:ext>
                  </a:extLst>
                </p14:cNvPr>
                <p14:cNvContentPartPr/>
                <p14:nvPr/>
              </p14:nvContentPartPr>
              <p14:xfrm>
                <a:off x="3366748" y="2668043"/>
                <a:ext cx="162720" cy="618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1627C2-88B6-BF67-0F16-7879B67ACAF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58108" y="2659043"/>
                  <a:ext cx="18036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6551E6-F6B9-23DD-56D5-E9BDCBAA0E82}"/>
                    </a:ext>
                  </a:extLst>
                </p14:cNvPr>
                <p14:cNvContentPartPr/>
                <p14:nvPr/>
              </p14:nvContentPartPr>
              <p14:xfrm>
                <a:off x="3542068" y="2983403"/>
                <a:ext cx="240480" cy="213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6551E6-F6B9-23DD-56D5-E9BDCBAA0E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33068" y="2974763"/>
                  <a:ext cx="25812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CC24E07-9DB2-52F3-BD20-10A13C73A2B3}"/>
              </a:ext>
            </a:extLst>
          </p:cNvPr>
          <p:cNvGrpSpPr/>
          <p:nvPr/>
        </p:nvGrpSpPr>
        <p:grpSpPr>
          <a:xfrm>
            <a:off x="1420948" y="3978083"/>
            <a:ext cx="1251720" cy="398160"/>
            <a:chOff x="1420948" y="3978083"/>
            <a:chExt cx="125172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3BD754-8170-A22C-FF51-374A4569008F}"/>
                    </a:ext>
                  </a:extLst>
                </p14:cNvPr>
                <p14:cNvContentPartPr/>
                <p14:nvPr/>
              </p14:nvContentPartPr>
              <p14:xfrm>
                <a:off x="1420948" y="3978083"/>
                <a:ext cx="637920" cy="398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3BD754-8170-A22C-FF51-374A456900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11948" y="3969443"/>
                  <a:ext cx="6555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587EE8-62F2-63AD-5C3C-4B1186A9102C}"/>
                    </a:ext>
                  </a:extLst>
                </p14:cNvPr>
                <p14:cNvContentPartPr/>
                <p14:nvPr/>
              </p14:nvContentPartPr>
              <p14:xfrm>
                <a:off x="2052748" y="4132523"/>
                <a:ext cx="156240" cy="240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587EE8-62F2-63AD-5C3C-4B1186A910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44108" y="4123883"/>
                  <a:ext cx="173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85F4B1-4B6D-228B-96E1-531D96C42B90}"/>
                    </a:ext>
                  </a:extLst>
                </p14:cNvPr>
                <p14:cNvContentPartPr/>
                <p14:nvPr/>
              </p14:nvContentPartPr>
              <p14:xfrm>
                <a:off x="2274868" y="4073483"/>
                <a:ext cx="102240" cy="178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85F4B1-4B6D-228B-96E1-531D96C42B9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66228" y="4064843"/>
                  <a:ext cx="119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BDDCDC-0F84-9ADB-78F8-1B832218605B}"/>
                    </a:ext>
                  </a:extLst>
                </p14:cNvPr>
                <p14:cNvContentPartPr/>
                <p14:nvPr/>
              </p14:nvContentPartPr>
              <p14:xfrm>
                <a:off x="2557828" y="4078523"/>
                <a:ext cx="114840" cy="189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BDDCDC-0F84-9ADB-78F8-1B83221860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49188" y="4069883"/>
                  <a:ext cx="1324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B97C08-09F4-B7C7-529E-065179D3CE03}"/>
              </a:ext>
            </a:extLst>
          </p:cNvPr>
          <p:cNvGrpSpPr/>
          <p:nvPr/>
        </p:nvGrpSpPr>
        <p:grpSpPr>
          <a:xfrm>
            <a:off x="1391068" y="4782683"/>
            <a:ext cx="1743120" cy="433080"/>
            <a:chOff x="1391068" y="4782683"/>
            <a:chExt cx="174312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51C881E-4E79-1DAD-CB4F-1E6A756B4EC5}"/>
                    </a:ext>
                  </a:extLst>
                </p14:cNvPr>
                <p14:cNvContentPartPr/>
                <p14:nvPr/>
              </p14:nvContentPartPr>
              <p14:xfrm>
                <a:off x="1391068" y="4820123"/>
                <a:ext cx="254520" cy="358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51C881E-4E79-1DAD-CB4F-1E6A756B4E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82428" y="4811483"/>
                  <a:ext cx="272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E879C15-19A8-F740-3FBE-66B1D7FCCC6E}"/>
                    </a:ext>
                  </a:extLst>
                </p14:cNvPr>
                <p14:cNvContentPartPr/>
                <p14:nvPr/>
              </p14:nvContentPartPr>
              <p14:xfrm>
                <a:off x="1657108" y="4949723"/>
                <a:ext cx="262080" cy="189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E879C15-19A8-F740-3FBE-66B1D7FCCC6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48108" y="4941083"/>
                  <a:ext cx="279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CA8554A-9781-B198-507A-133291AEE156}"/>
                    </a:ext>
                  </a:extLst>
                </p14:cNvPr>
                <p14:cNvContentPartPr/>
                <p14:nvPr/>
              </p14:nvContentPartPr>
              <p14:xfrm>
                <a:off x="1981468" y="4900763"/>
                <a:ext cx="171000" cy="315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CA8554A-9781-B198-507A-133291AEE1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72828" y="4891763"/>
                  <a:ext cx="1886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D893ED-6F27-AABA-82EB-F85F50B95CAE}"/>
                    </a:ext>
                  </a:extLst>
                </p14:cNvPr>
                <p14:cNvContentPartPr/>
                <p14:nvPr/>
              </p14:nvContentPartPr>
              <p14:xfrm>
                <a:off x="2292508" y="4782683"/>
                <a:ext cx="226440" cy="419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D893ED-6F27-AABA-82EB-F85F50B95C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83508" y="4774043"/>
                  <a:ext cx="2440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DB41449-2B67-ADAE-3A8E-48D8854AC726}"/>
                    </a:ext>
                  </a:extLst>
                </p14:cNvPr>
                <p14:cNvContentPartPr/>
                <p14:nvPr/>
              </p14:nvContentPartPr>
              <p14:xfrm>
                <a:off x="2582308" y="4833083"/>
                <a:ext cx="94680" cy="295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DB41449-2B67-ADAE-3A8E-48D8854AC7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3308" y="4824083"/>
                  <a:ext cx="1123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A5618C-BE60-886F-B0DC-F98A1915C60C}"/>
                    </a:ext>
                  </a:extLst>
                </p14:cNvPr>
                <p14:cNvContentPartPr/>
                <p14:nvPr/>
              </p14:nvContentPartPr>
              <p14:xfrm>
                <a:off x="2755468" y="4894643"/>
                <a:ext cx="165960" cy="195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A5618C-BE60-886F-B0DC-F98A1915C6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46828" y="4885643"/>
                  <a:ext cx="183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755975-C953-5E25-F3F5-AF7D14905E86}"/>
                    </a:ext>
                  </a:extLst>
                </p14:cNvPr>
                <p14:cNvContentPartPr/>
                <p14:nvPr/>
              </p14:nvContentPartPr>
              <p14:xfrm>
                <a:off x="2953828" y="4929203"/>
                <a:ext cx="63000" cy="76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755975-C953-5E25-F3F5-AF7D14905E8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45188" y="4920203"/>
                  <a:ext cx="80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0A6CA7-EA58-AC3A-F396-6F2AE40BE9F8}"/>
                    </a:ext>
                  </a:extLst>
                </p14:cNvPr>
                <p14:cNvContentPartPr/>
                <p14:nvPr/>
              </p14:nvContentPartPr>
              <p14:xfrm>
                <a:off x="2981908" y="4896443"/>
                <a:ext cx="152280" cy="190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0A6CA7-EA58-AC3A-F396-6F2AE40BE9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73268" y="4887443"/>
                  <a:ext cx="1699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6016CF-1CB2-4DB9-B13C-B6CBBBF6926B}"/>
              </a:ext>
            </a:extLst>
          </p:cNvPr>
          <p:cNvGrpSpPr/>
          <p:nvPr/>
        </p:nvGrpSpPr>
        <p:grpSpPr>
          <a:xfrm>
            <a:off x="9520588" y="3023723"/>
            <a:ext cx="495720" cy="43200"/>
            <a:chOff x="9520588" y="3023723"/>
            <a:chExt cx="495720" cy="4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A590E9-DC46-BEE9-CE1E-C154581B1968}"/>
                    </a:ext>
                  </a:extLst>
                </p14:cNvPr>
                <p14:cNvContentPartPr/>
                <p14:nvPr/>
              </p14:nvContentPartPr>
              <p14:xfrm>
                <a:off x="9973828" y="3023723"/>
                <a:ext cx="36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A590E9-DC46-BEE9-CE1E-C154581B196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65188" y="30150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FDEBBA-12E2-8B80-0007-212E3F275DDE}"/>
                    </a:ext>
                  </a:extLst>
                </p14:cNvPr>
                <p14:cNvContentPartPr/>
                <p14:nvPr/>
              </p14:nvContentPartPr>
              <p14:xfrm>
                <a:off x="10004788" y="3023723"/>
                <a:ext cx="1152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FDEBBA-12E2-8B80-0007-212E3F275D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95788" y="3015083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CF97CA6-FF98-2C05-9048-D6083473E44B}"/>
                    </a:ext>
                  </a:extLst>
                </p14:cNvPr>
                <p14:cNvContentPartPr/>
                <p14:nvPr/>
              </p14:nvContentPartPr>
              <p14:xfrm>
                <a:off x="9520588" y="3046763"/>
                <a:ext cx="382680" cy="20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CF97CA6-FF98-2C05-9048-D6083473E44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11948" y="3037763"/>
                  <a:ext cx="4003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7FE74F9-C9DB-6B22-3821-02AF3A0B7139}"/>
                  </a:ext>
                </a:extLst>
              </p14:cNvPr>
              <p14:cNvContentPartPr/>
              <p14:nvPr/>
            </p14:nvContentPartPr>
            <p14:xfrm>
              <a:off x="9105868" y="3041363"/>
              <a:ext cx="305280" cy="11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7FE74F9-C9DB-6B22-3821-02AF3A0B713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096868" y="3032363"/>
                <a:ext cx="322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BA5D63E-0EAB-B7FA-75A5-7F76AD439230}"/>
                  </a:ext>
                </a:extLst>
              </p14:cNvPr>
              <p14:cNvContentPartPr/>
              <p14:nvPr/>
            </p14:nvContentPartPr>
            <p14:xfrm>
              <a:off x="8672428" y="3052163"/>
              <a:ext cx="246240" cy="284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BA5D63E-0EAB-B7FA-75A5-7F76AD43923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63428" y="3043163"/>
                <a:ext cx="263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9EDEAA3-1B53-7E16-45D6-6626DD02BA5B}"/>
                  </a:ext>
                </a:extLst>
              </p14:cNvPr>
              <p14:cNvContentPartPr/>
              <p14:nvPr/>
            </p14:nvContentPartPr>
            <p14:xfrm>
              <a:off x="8712748" y="2644283"/>
              <a:ext cx="65520" cy="601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9EDEAA3-1B53-7E16-45D6-6626DD02BA5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704108" y="2635283"/>
                <a:ext cx="83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B374A92-99D5-C6CD-A38F-C705AFCB537F}"/>
                  </a:ext>
                </a:extLst>
              </p14:cNvPr>
              <p14:cNvContentPartPr/>
              <p14:nvPr/>
            </p14:nvContentPartPr>
            <p14:xfrm>
              <a:off x="8321788" y="2840843"/>
              <a:ext cx="231120" cy="1947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B374A92-99D5-C6CD-A38F-C705AFCB537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13148" y="2832203"/>
                <a:ext cx="24876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03A96C8-0FE6-3901-E0B0-EA28B9E2BAF0}"/>
              </a:ext>
            </a:extLst>
          </p:cNvPr>
          <p:cNvGrpSpPr/>
          <p:nvPr/>
        </p:nvGrpSpPr>
        <p:grpSpPr>
          <a:xfrm>
            <a:off x="8130988" y="3080243"/>
            <a:ext cx="365760" cy="42840"/>
            <a:chOff x="8130988" y="3080243"/>
            <a:chExt cx="365760" cy="4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F43CE18-CBE1-66D3-7410-6AD1FA9DD936}"/>
                    </a:ext>
                  </a:extLst>
                </p14:cNvPr>
                <p14:cNvContentPartPr/>
                <p14:nvPr/>
              </p14:nvContentPartPr>
              <p14:xfrm>
                <a:off x="8209108" y="3080243"/>
                <a:ext cx="287640" cy="34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F43CE18-CBE1-66D3-7410-6AD1FA9DD93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00108" y="3071603"/>
                  <a:ext cx="305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0BFCCB-639C-073C-0E9F-C059068A1A37}"/>
                    </a:ext>
                  </a:extLst>
                </p14:cNvPr>
                <p14:cNvContentPartPr/>
                <p14:nvPr/>
              </p14:nvContentPartPr>
              <p14:xfrm>
                <a:off x="8130988" y="3122723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0BFCCB-639C-073C-0E9F-C059068A1A3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21988" y="31140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118B371-7C7A-DF15-FCB0-ADD6507D520F}"/>
                    </a:ext>
                  </a:extLst>
                </p14:cNvPr>
                <p14:cNvContentPartPr/>
                <p14:nvPr/>
              </p14:nvContentPartPr>
              <p14:xfrm>
                <a:off x="8229628" y="3080243"/>
                <a:ext cx="28080" cy="34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118B371-7C7A-DF15-FCB0-ADD6507D520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20988" y="3071603"/>
                  <a:ext cx="457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2AE4A4-D1C9-F726-1996-C79935F48D2B}"/>
              </a:ext>
            </a:extLst>
          </p:cNvPr>
          <p:cNvGrpSpPr/>
          <p:nvPr/>
        </p:nvGrpSpPr>
        <p:grpSpPr>
          <a:xfrm>
            <a:off x="8865388" y="2067203"/>
            <a:ext cx="749520" cy="453960"/>
            <a:chOff x="8865388" y="2067203"/>
            <a:chExt cx="74952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A522FD-D19A-9500-0917-0BB63CDC66DF}"/>
                    </a:ext>
                  </a:extLst>
                </p14:cNvPr>
                <p14:cNvContentPartPr/>
                <p14:nvPr/>
              </p14:nvContentPartPr>
              <p14:xfrm>
                <a:off x="9115588" y="2081603"/>
                <a:ext cx="360" cy="2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A522FD-D19A-9500-0917-0BB63CDC66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06948" y="2072963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2AAB667-EDFF-F779-60CB-B84C95468E21}"/>
                    </a:ext>
                  </a:extLst>
                </p14:cNvPr>
                <p14:cNvContentPartPr/>
                <p14:nvPr/>
              </p14:nvContentPartPr>
              <p14:xfrm>
                <a:off x="8865388" y="2193923"/>
                <a:ext cx="180000" cy="283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2AAB667-EDFF-F779-60CB-B84C95468E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56748" y="2184923"/>
                  <a:ext cx="197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DE39788-CDC2-8082-F9A7-AA3A019B1E7C}"/>
                    </a:ext>
                  </a:extLst>
                </p14:cNvPr>
                <p14:cNvContentPartPr/>
                <p14:nvPr/>
              </p14:nvContentPartPr>
              <p14:xfrm>
                <a:off x="9144028" y="2067203"/>
                <a:ext cx="2880" cy="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DE39788-CDC2-8082-F9A7-AA3A019B1E7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35028" y="2058563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335FA9-0FEF-42D3-ECC5-ECD7829866A6}"/>
                    </a:ext>
                  </a:extLst>
                </p14:cNvPr>
                <p14:cNvContentPartPr/>
                <p14:nvPr/>
              </p14:nvContentPartPr>
              <p14:xfrm>
                <a:off x="9213868" y="2110043"/>
                <a:ext cx="159120" cy="172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335FA9-0FEF-42D3-ECC5-ECD7829866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05228" y="2101043"/>
                  <a:ext cx="176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301145-F9EF-DF39-C56E-30862B174B87}"/>
                    </a:ext>
                  </a:extLst>
                </p14:cNvPr>
                <p14:cNvContentPartPr/>
                <p14:nvPr/>
              </p14:nvContentPartPr>
              <p14:xfrm>
                <a:off x="9425188" y="2391203"/>
                <a:ext cx="189720" cy="129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301145-F9EF-DF39-C56E-30862B174B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16188" y="2382203"/>
                  <a:ext cx="20736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2D77AFC-38DF-FE40-150B-2C06DDE5ED7B}"/>
                  </a:ext>
                </a:extLst>
              </p14:cNvPr>
              <p14:cNvContentPartPr/>
              <p14:nvPr/>
            </p14:nvContentPartPr>
            <p14:xfrm>
              <a:off x="9691948" y="2559683"/>
              <a:ext cx="70920" cy="239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2D77AFC-38DF-FE40-150B-2C06DDE5ED7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683308" y="2551043"/>
                <a:ext cx="885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2DA16C3-1D51-8543-D136-DEF2356AE3FF}"/>
                  </a:ext>
                </a:extLst>
              </p14:cNvPr>
              <p14:cNvContentPartPr/>
              <p14:nvPr/>
            </p14:nvContentPartPr>
            <p14:xfrm>
              <a:off x="9889228" y="2883683"/>
              <a:ext cx="56880" cy="568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2DA16C3-1D51-8543-D136-DEF2356AE3F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880588" y="2874683"/>
                <a:ext cx="74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4E80D05-4417-37C3-893A-8B05C63CCCC7}"/>
                  </a:ext>
                </a:extLst>
              </p14:cNvPr>
              <p14:cNvContentPartPr/>
              <p14:nvPr/>
            </p14:nvContentPartPr>
            <p14:xfrm>
              <a:off x="7596028" y="3237563"/>
              <a:ext cx="45360" cy="259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4E80D05-4417-37C3-893A-8B05C63CCCC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587388" y="3228563"/>
                <a:ext cx="6300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8DE6D8B-483C-DB44-6A8E-2931943B0FD8}"/>
              </a:ext>
            </a:extLst>
          </p:cNvPr>
          <p:cNvGrpSpPr/>
          <p:nvPr/>
        </p:nvGrpSpPr>
        <p:grpSpPr>
          <a:xfrm>
            <a:off x="7778908" y="3178523"/>
            <a:ext cx="326880" cy="56880"/>
            <a:chOff x="7778908" y="3178523"/>
            <a:chExt cx="326880" cy="5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ABF4C5B-E73D-0B46-0046-2A8D5CB96F19}"/>
                    </a:ext>
                  </a:extLst>
                </p14:cNvPr>
                <p14:cNvContentPartPr/>
                <p14:nvPr/>
              </p14:nvContentPartPr>
              <p14:xfrm>
                <a:off x="7778908" y="3204083"/>
                <a:ext cx="203040" cy="31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ABF4C5B-E73D-0B46-0046-2A8D5CB96F1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70268" y="3195083"/>
                  <a:ext cx="22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BC3354-CF0E-6D4E-DF9D-C8F3DC00F13F}"/>
                    </a:ext>
                  </a:extLst>
                </p14:cNvPr>
                <p14:cNvContentPartPr/>
                <p14:nvPr/>
              </p14:nvContentPartPr>
              <p14:xfrm>
                <a:off x="8074468" y="3178523"/>
                <a:ext cx="3132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BC3354-CF0E-6D4E-DF9D-C8F3DC00F1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65828" y="3169883"/>
                  <a:ext cx="489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4BF7F7-890C-D5DE-D887-63F7E8179850}"/>
                  </a:ext>
                </a:extLst>
              </p14:cNvPr>
              <p14:cNvContentPartPr/>
              <p14:nvPr/>
            </p14:nvContentPartPr>
            <p14:xfrm>
              <a:off x="6186628" y="1107803"/>
              <a:ext cx="965880" cy="823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4BF7F7-890C-D5DE-D887-63F7E817985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77988" y="1099163"/>
                <a:ext cx="98352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06A244F-2A0C-9182-AF67-A9E7A0743580}"/>
                  </a:ext>
                </a:extLst>
              </p14:cNvPr>
              <p14:cNvContentPartPr/>
              <p14:nvPr/>
            </p14:nvContentPartPr>
            <p14:xfrm>
              <a:off x="44308" y="1507763"/>
              <a:ext cx="1568880" cy="7250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06A244F-2A0C-9182-AF67-A9E7A07435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5308" y="1499123"/>
                <a:ext cx="1586520" cy="7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173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6A4556-D66A-214D-BFE3-E48C34FFC167}"/>
              </a:ext>
            </a:extLst>
          </p:cNvPr>
          <p:cNvSpPr txBox="1"/>
          <p:nvPr/>
        </p:nvSpPr>
        <p:spPr>
          <a:xfrm>
            <a:off x="8725024" y="5233669"/>
            <a:ext cx="3103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Practice</a:t>
            </a:r>
          </a:p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749)</a:t>
            </a:r>
          </a:p>
        </p:txBody>
      </p:sp>
    </p:spTree>
    <p:extLst>
      <p:ext uri="{BB962C8B-B14F-4D97-AF65-F5344CB8AC3E}">
        <p14:creationId xmlns:p14="http://schemas.microsoft.com/office/powerpoint/2010/main" val="237880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4FFF0A-4BEA-2445-B01A-E8E5B10872B5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C3578-7D4A-4F4D-A868-9F7882C47237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ED27D-175C-4E45-8E4D-EF941C05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25778-BFD3-59F1-28E1-23DEA3BBE469}"/>
              </a:ext>
            </a:extLst>
          </p:cNvPr>
          <p:cNvGrpSpPr/>
          <p:nvPr/>
        </p:nvGrpSpPr>
        <p:grpSpPr>
          <a:xfrm>
            <a:off x="6135148" y="1814483"/>
            <a:ext cx="648720" cy="988560"/>
            <a:chOff x="6135148" y="1814483"/>
            <a:chExt cx="648720" cy="9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DD0F5B-B92F-CBB5-0739-553D4A03F08D}"/>
                    </a:ext>
                  </a:extLst>
                </p14:cNvPr>
                <p14:cNvContentPartPr/>
                <p14:nvPr/>
              </p14:nvContentPartPr>
              <p14:xfrm>
                <a:off x="6135148" y="1827443"/>
                <a:ext cx="82440" cy="975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DD0F5B-B92F-CBB5-0739-553D4A03F08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26508" y="1818803"/>
                  <a:ext cx="100080" cy="9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87BDB53-2884-C71C-BE9D-7C9B2D69B76D}"/>
                    </a:ext>
                  </a:extLst>
                </p14:cNvPr>
                <p14:cNvContentPartPr/>
                <p14:nvPr/>
              </p14:nvContentPartPr>
              <p14:xfrm>
                <a:off x="6213988" y="1814483"/>
                <a:ext cx="569880" cy="884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87BDB53-2884-C71C-BE9D-7C9B2D69B7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04988" y="1805843"/>
                  <a:ext cx="587520" cy="90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0BAA81-E4BD-8EF3-4D27-B5926EF88377}"/>
              </a:ext>
            </a:extLst>
          </p:cNvPr>
          <p:cNvGrpSpPr/>
          <p:nvPr/>
        </p:nvGrpSpPr>
        <p:grpSpPr>
          <a:xfrm>
            <a:off x="2410588" y="2488403"/>
            <a:ext cx="1768680" cy="1478520"/>
            <a:chOff x="2410588" y="2488403"/>
            <a:chExt cx="1768680" cy="147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09074D-12B8-DD08-42DB-3541454A476D}"/>
                    </a:ext>
                  </a:extLst>
                </p14:cNvPr>
                <p14:cNvContentPartPr/>
                <p14:nvPr/>
              </p14:nvContentPartPr>
              <p14:xfrm>
                <a:off x="2445868" y="2488403"/>
                <a:ext cx="1733400" cy="1478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09074D-12B8-DD08-42DB-3541454A47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36868" y="2479403"/>
                  <a:ext cx="1751040" cy="14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E44618E-A819-4F52-14FA-40A56277D904}"/>
                    </a:ext>
                  </a:extLst>
                </p14:cNvPr>
                <p14:cNvContentPartPr/>
                <p14:nvPr/>
              </p14:nvContentPartPr>
              <p14:xfrm>
                <a:off x="2475388" y="3389843"/>
                <a:ext cx="201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E44618E-A819-4F52-14FA-40A56277D90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66388" y="3380843"/>
                  <a:ext cx="3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6C086D7-BCD9-E7B3-0E58-E195D222075D}"/>
                    </a:ext>
                  </a:extLst>
                </p14:cNvPr>
                <p14:cNvContentPartPr/>
                <p14:nvPr/>
              </p14:nvContentPartPr>
              <p14:xfrm>
                <a:off x="2588068" y="3403883"/>
                <a:ext cx="8028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C086D7-BCD9-E7B3-0E58-E195D22207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79428" y="3395243"/>
                  <a:ext cx="97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FB9DEB-C2E7-9AB6-C1C7-2C6A112018EE}"/>
                    </a:ext>
                  </a:extLst>
                </p14:cNvPr>
                <p14:cNvContentPartPr/>
                <p14:nvPr/>
              </p14:nvContentPartPr>
              <p14:xfrm>
                <a:off x="2813068" y="3381923"/>
                <a:ext cx="845280" cy="79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FB9DEB-C2E7-9AB6-C1C7-2C6A112018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04068" y="3373283"/>
                  <a:ext cx="862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FA347A-7B10-3B35-1B25-85C9CF593A0F}"/>
                    </a:ext>
                  </a:extLst>
                </p14:cNvPr>
                <p14:cNvContentPartPr/>
                <p14:nvPr/>
              </p14:nvContentPartPr>
              <p14:xfrm>
                <a:off x="3868228" y="3156203"/>
                <a:ext cx="168840" cy="163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FA347A-7B10-3B35-1B25-85C9CF593A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59588" y="3147203"/>
                  <a:ext cx="186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A3D47E-FD67-FEF2-D337-9742DDA4D9F7}"/>
                    </a:ext>
                  </a:extLst>
                </p14:cNvPr>
                <p14:cNvContentPartPr/>
                <p14:nvPr/>
              </p14:nvContentPartPr>
              <p14:xfrm>
                <a:off x="3399508" y="3010043"/>
                <a:ext cx="651960" cy="28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A3D47E-FD67-FEF2-D337-9742DDA4D9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90868" y="3001403"/>
                  <a:ext cx="669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DD4AA28-EBF8-FD5E-3534-89C61329CA9D}"/>
                    </a:ext>
                  </a:extLst>
                </p14:cNvPr>
                <p14:cNvContentPartPr/>
                <p14:nvPr/>
              </p14:nvContentPartPr>
              <p14:xfrm>
                <a:off x="2595268" y="3108323"/>
                <a:ext cx="218160" cy="106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DD4AA28-EBF8-FD5E-3534-89C61329CA9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86628" y="3099683"/>
                  <a:ext cx="235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3471AD-EFDC-1626-EABD-A6091BE37E9E}"/>
                    </a:ext>
                  </a:extLst>
                </p14:cNvPr>
                <p14:cNvContentPartPr/>
                <p14:nvPr/>
              </p14:nvContentPartPr>
              <p14:xfrm>
                <a:off x="2545948" y="3235043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3471AD-EFDC-1626-EABD-A6091BE37E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37308" y="32260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8ED202-567D-6857-283B-AA4F876032A0}"/>
                    </a:ext>
                  </a:extLst>
                </p14:cNvPr>
                <p14:cNvContentPartPr/>
                <p14:nvPr/>
              </p14:nvContentPartPr>
              <p14:xfrm>
                <a:off x="2644588" y="3113003"/>
                <a:ext cx="294120" cy="108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8ED202-567D-6857-283B-AA4F876032A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35588" y="3104363"/>
                  <a:ext cx="311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CBC674-EEEF-F7EA-9919-3D62F4FC59B5}"/>
                    </a:ext>
                  </a:extLst>
                </p14:cNvPr>
                <p14:cNvContentPartPr/>
                <p14:nvPr/>
              </p14:nvContentPartPr>
              <p14:xfrm>
                <a:off x="3525868" y="3038123"/>
                <a:ext cx="30060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CBC674-EEEF-F7EA-9919-3D62F4FC59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16868" y="3029483"/>
                  <a:ext cx="31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00F9CE-480C-2E7F-A8BD-498596A4EF77}"/>
                    </a:ext>
                  </a:extLst>
                </p14:cNvPr>
                <p14:cNvContentPartPr/>
                <p14:nvPr/>
              </p14:nvContentPartPr>
              <p14:xfrm>
                <a:off x="2934028" y="3023363"/>
                <a:ext cx="498240" cy="15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00F9CE-480C-2E7F-A8BD-498596A4EF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25028" y="3014363"/>
                  <a:ext cx="515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7437BC-EB7A-1C72-81A1-6CDB825C6478}"/>
                    </a:ext>
                  </a:extLst>
                </p14:cNvPr>
                <p14:cNvContentPartPr/>
                <p14:nvPr/>
              </p14:nvContentPartPr>
              <p14:xfrm>
                <a:off x="2410588" y="3094643"/>
                <a:ext cx="402840" cy="254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7437BC-EB7A-1C72-81A1-6CDB825C647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01588" y="3085643"/>
                  <a:ext cx="420480" cy="27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066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A413EB90-9BAC-C44F-AAFB-24434D3085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064" y="2035890"/>
            <a:ext cx="1175151" cy="1077793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42BF9514-B33A-894F-A846-60CBB7C0DD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056" y="4905776"/>
            <a:ext cx="1175151" cy="1077793"/>
          </a:xfrm>
          <a:prstGeom prst="rect">
            <a:avLst/>
          </a:prstGeom>
        </p:spPr>
      </p:pic>
      <p:pic>
        <p:nvPicPr>
          <p:cNvPr id="101" name="Picture 100" descr="A picture containing logo&#10;&#10;Description automatically generated">
            <a:extLst>
              <a:ext uri="{FF2B5EF4-FFF2-40B4-BE49-F238E27FC236}">
                <a16:creationId xmlns:a16="http://schemas.microsoft.com/office/drawing/2014/main" id="{C6C2D342-88C7-5A4B-9A17-3D7E999CA1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520" y="4880103"/>
            <a:ext cx="1175151" cy="1077793"/>
          </a:xfrm>
          <a:prstGeom prst="rect">
            <a:avLst/>
          </a:prstGeom>
        </p:spPr>
      </p:pic>
      <p:pic>
        <p:nvPicPr>
          <p:cNvPr id="103" name="Picture 10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5FEA82-B1D5-E346-856F-7EFC9471E3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288" y="4722718"/>
            <a:ext cx="1413516" cy="1296410"/>
          </a:xfrm>
          <a:prstGeom prst="rect">
            <a:avLst/>
          </a:prstGeom>
        </p:spPr>
      </p:pic>
      <p:pic>
        <p:nvPicPr>
          <p:cNvPr id="105" name="Picture 10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1AAE0C-962F-FD4F-8685-DA23A24F88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560" y="4793589"/>
            <a:ext cx="1175151" cy="1077793"/>
          </a:xfrm>
          <a:prstGeom prst="rect">
            <a:avLst/>
          </a:prstGeom>
        </p:spPr>
      </p:pic>
      <p:pic>
        <p:nvPicPr>
          <p:cNvPr id="107" name="Picture 10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B5FD4A-2DD0-3F4E-AD3A-E89EC3166A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75" y="4793588"/>
            <a:ext cx="1175151" cy="1077793"/>
          </a:xfrm>
          <a:prstGeom prst="rect">
            <a:avLst/>
          </a:prstGeom>
        </p:spPr>
      </p:pic>
      <p:pic>
        <p:nvPicPr>
          <p:cNvPr id="109" name="Picture 108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59A19621-3285-AC45-95FE-510363DCE5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08" y="3867893"/>
            <a:ext cx="1175151" cy="1077793"/>
          </a:xfrm>
          <a:prstGeom prst="rect">
            <a:avLst/>
          </a:prstGeom>
        </p:spPr>
      </p:pic>
      <p:pic>
        <p:nvPicPr>
          <p:cNvPr id="111" name="Picture 110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9F75F9FA-0EF9-0C4F-BD41-203765854E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529" y="3842807"/>
            <a:ext cx="1175151" cy="1077793"/>
          </a:xfrm>
          <a:prstGeom prst="rect">
            <a:avLst/>
          </a:prstGeom>
        </p:spPr>
      </p:pic>
      <p:pic>
        <p:nvPicPr>
          <p:cNvPr id="113" name="Picture 1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6076754-B1AF-754D-80EC-909BE27702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679" y="2831506"/>
            <a:ext cx="1175151" cy="1077793"/>
          </a:xfrm>
          <a:prstGeom prst="rect">
            <a:avLst/>
          </a:prstGeom>
        </p:spPr>
      </p:pic>
      <p:pic>
        <p:nvPicPr>
          <p:cNvPr id="115" name="Picture 114" descr="Icon&#10;&#10;Description automatically generated with medium confidence">
            <a:extLst>
              <a:ext uri="{FF2B5EF4-FFF2-40B4-BE49-F238E27FC236}">
                <a16:creationId xmlns:a16="http://schemas.microsoft.com/office/drawing/2014/main" id="{5AF042A9-5FF7-8849-8910-47A8BF72CBD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237" y="3961349"/>
            <a:ext cx="1175151" cy="1077793"/>
          </a:xfrm>
          <a:prstGeom prst="rect">
            <a:avLst/>
          </a:prstGeom>
        </p:spPr>
      </p:pic>
      <p:pic>
        <p:nvPicPr>
          <p:cNvPr id="117" name="Picture 1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AA9C9B-C1C3-1449-92E4-CB8AA2F21FC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426" y="3897655"/>
            <a:ext cx="1175151" cy="1077793"/>
          </a:xfrm>
          <a:prstGeom prst="rect">
            <a:avLst/>
          </a:prstGeom>
        </p:spPr>
      </p:pic>
      <p:pic>
        <p:nvPicPr>
          <p:cNvPr id="119" name="Picture 118" descr="A yellow smiley face&#10;&#10;Description automatically generated with low confidence">
            <a:extLst>
              <a:ext uri="{FF2B5EF4-FFF2-40B4-BE49-F238E27FC236}">
                <a16:creationId xmlns:a16="http://schemas.microsoft.com/office/drawing/2014/main" id="{7CB67236-7946-4741-B5FF-CAD7469CE36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070" y="4020206"/>
            <a:ext cx="1175151" cy="1077793"/>
          </a:xfrm>
          <a:prstGeom prst="rect">
            <a:avLst/>
          </a:prstGeom>
        </p:spPr>
      </p:pic>
      <p:pic>
        <p:nvPicPr>
          <p:cNvPr id="121" name="Picture 120" descr="Logo&#10;&#10;Description automatically generated">
            <a:extLst>
              <a:ext uri="{FF2B5EF4-FFF2-40B4-BE49-F238E27FC236}">
                <a16:creationId xmlns:a16="http://schemas.microsoft.com/office/drawing/2014/main" id="{9FC4A2CF-671E-C94B-8DB8-A58439631FA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745" y="4033589"/>
            <a:ext cx="1175151" cy="1077793"/>
          </a:xfrm>
          <a:prstGeom prst="rect">
            <a:avLst/>
          </a:prstGeom>
        </p:spPr>
      </p:pic>
      <p:pic>
        <p:nvPicPr>
          <p:cNvPr id="123" name="Picture 12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A2F6F4DC-06BC-3A4B-99E9-FD2E23C9954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578" y="4069414"/>
            <a:ext cx="1175151" cy="1077793"/>
          </a:xfrm>
          <a:prstGeom prst="rect">
            <a:avLst/>
          </a:prstGeom>
        </p:spPr>
      </p:pic>
      <p:pic>
        <p:nvPicPr>
          <p:cNvPr id="125" name="Picture 124" descr="A picture containing text&#10;&#10;Description automatically generated">
            <a:extLst>
              <a:ext uri="{FF2B5EF4-FFF2-40B4-BE49-F238E27FC236}">
                <a16:creationId xmlns:a16="http://schemas.microsoft.com/office/drawing/2014/main" id="{57BF0ACF-15B5-334B-9E22-88F5568E4BA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16" y="2812740"/>
            <a:ext cx="1175151" cy="1077793"/>
          </a:xfrm>
          <a:prstGeom prst="rect">
            <a:avLst/>
          </a:prstGeom>
        </p:spPr>
      </p:pic>
      <p:pic>
        <p:nvPicPr>
          <p:cNvPr id="127" name="Picture 126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1ED593AE-2A66-6843-A678-E3E17BB7744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30" y="3918540"/>
            <a:ext cx="1175151" cy="1077793"/>
          </a:xfrm>
          <a:prstGeom prst="rect">
            <a:avLst/>
          </a:prstGeom>
        </p:spPr>
      </p:pic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4EA9DF33-4079-2349-81ED-9E581698774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81" y="2911618"/>
            <a:ext cx="1175151" cy="1077793"/>
          </a:xfrm>
          <a:prstGeom prst="rect">
            <a:avLst/>
          </a:prstGeom>
        </p:spPr>
      </p:pic>
      <p:pic>
        <p:nvPicPr>
          <p:cNvPr id="131" name="Picture 130" descr="Icon&#10;&#10;Description automatically generated">
            <a:extLst>
              <a:ext uri="{FF2B5EF4-FFF2-40B4-BE49-F238E27FC236}">
                <a16:creationId xmlns:a16="http://schemas.microsoft.com/office/drawing/2014/main" id="{1010F1BD-49E2-D14F-9423-6C93DE8FBB7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238" y="2975330"/>
            <a:ext cx="1175151" cy="1077793"/>
          </a:xfrm>
          <a:prstGeom prst="rect">
            <a:avLst/>
          </a:prstGeom>
        </p:spPr>
      </p:pic>
      <p:pic>
        <p:nvPicPr>
          <p:cNvPr id="133" name="Picture 13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3F3028-689F-C144-B346-787CA4ACFF9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213" y="2933886"/>
            <a:ext cx="1175151" cy="1077793"/>
          </a:xfrm>
          <a:prstGeom prst="rect">
            <a:avLst/>
          </a:prstGeom>
        </p:spPr>
      </p:pic>
      <p:pic>
        <p:nvPicPr>
          <p:cNvPr id="135" name="Picture 134" descr="A picture containing text&#10;&#10;Description automatically generated">
            <a:extLst>
              <a:ext uri="{FF2B5EF4-FFF2-40B4-BE49-F238E27FC236}">
                <a16:creationId xmlns:a16="http://schemas.microsoft.com/office/drawing/2014/main" id="{75FD2E19-0285-2547-8C01-FC8D0DE0B658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301" y="2947950"/>
            <a:ext cx="1175151" cy="1077793"/>
          </a:xfrm>
          <a:prstGeom prst="rect">
            <a:avLst/>
          </a:prstGeom>
        </p:spPr>
      </p:pic>
      <p:pic>
        <p:nvPicPr>
          <p:cNvPr id="137" name="Picture 13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B14A598-9857-234E-B471-EFB285AA147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501" y="2970735"/>
            <a:ext cx="1175151" cy="107779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03BE367-D696-FE48-9D8F-9F194926E0E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446" y="3065889"/>
            <a:ext cx="1175151" cy="1077793"/>
          </a:xfrm>
          <a:prstGeom prst="rect">
            <a:avLst/>
          </a:prstGeom>
        </p:spPr>
      </p:pic>
      <p:pic>
        <p:nvPicPr>
          <p:cNvPr id="141" name="Picture 140" descr="Text&#10;&#10;Description automatically generated with medium confidence">
            <a:extLst>
              <a:ext uri="{FF2B5EF4-FFF2-40B4-BE49-F238E27FC236}">
                <a16:creationId xmlns:a16="http://schemas.microsoft.com/office/drawing/2014/main" id="{DCDFFCE6-0581-124B-BE17-87ABC5A01451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843" y="3122566"/>
            <a:ext cx="1175151" cy="1077793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6CAF410D-4195-AA43-B867-79D099C121D7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712" y="4069414"/>
            <a:ext cx="1175151" cy="1077793"/>
          </a:xfrm>
          <a:prstGeom prst="rect">
            <a:avLst/>
          </a:prstGeom>
        </p:spPr>
      </p:pic>
      <p:pic>
        <p:nvPicPr>
          <p:cNvPr id="145" name="Picture 144" descr="Icon&#10;&#10;Description automatically generated with medium confidence">
            <a:extLst>
              <a:ext uri="{FF2B5EF4-FFF2-40B4-BE49-F238E27FC236}">
                <a16:creationId xmlns:a16="http://schemas.microsoft.com/office/drawing/2014/main" id="{29ACB25C-9F18-E44E-98BB-11AF2667EE60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79" y="2072767"/>
            <a:ext cx="1175151" cy="1077793"/>
          </a:xfrm>
          <a:prstGeom prst="rect">
            <a:avLst/>
          </a:prstGeom>
        </p:spPr>
      </p:pic>
      <p:pic>
        <p:nvPicPr>
          <p:cNvPr id="147" name="Picture 146" descr="Icon&#10;&#10;Description automatically generated">
            <a:extLst>
              <a:ext uri="{FF2B5EF4-FFF2-40B4-BE49-F238E27FC236}">
                <a16:creationId xmlns:a16="http://schemas.microsoft.com/office/drawing/2014/main" id="{5076B9F6-648E-0B40-BB8D-B0113D6B7D3A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002" y="1995761"/>
            <a:ext cx="1175151" cy="1077793"/>
          </a:xfrm>
          <a:prstGeom prst="rect">
            <a:avLst/>
          </a:prstGeom>
        </p:spPr>
      </p:pic>
      <p:pic>
        <p:nvPicPr>
          <p:cNvPr id="149" name="Picture 148" descr="Icon&#10;&#10;Description automatically generated">
            <a:extLst>
              <a:ext uri="{FF2B5EF4-FFF2-40B4-BE49-F238E27FC236}">
                <a16:creationId xmlns:a16="http://schemas.microsoft.com/office/drawing/2014/main" id="{19F373DA-3FE1-5E4F-AE43-F32876B751F0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138" y="2027328"/>
            <a:ext cx="1175151" cy="1077793"/>
          </a:xfrm>
          <a:prstGeom prst="rect">
            <a:avLst/>
          </a:prstGeom>
        </p:spPr>
      </p:pic>
      <p:pic>
        <p:nvPicPr>
          <p:cNvPr id="151" name="Picture 15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A64AFBB-8C28-F741-91B5-C4103511C0DB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213" y="2027328"/>
            <a:ext cx="1175151" cy="1077793"/>
          </a:xfrm>
          <a:prstGeom prst="rect">
            <a:avLst/>
          </a:prstGeom>
        </p:spPr>
      </p:pic>
      <p:pic>
        <p:nvPicPr>
          <p:cNvPr id="153" name="Picture 152" descr="Icon&#10;&#10;Description automatically generated with medium confidence">
            <a:extLst>
              <a:ext uri="{FF2B5EF4-FFF2-40B4-BE49-F238E27FC236}">
                <a16:creationId xmlns:a16="http://schemas.microsoft.com/office/drawing/2014/main" id="{D22E7F83-EB65-2742-8013-F9BB7C563C01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938" y="2047855"/>
            <a:ext cx="1175151" cy="1077793"/>
          </a:xfrm>
          <a:prstGeom prst="rect">
            <a:avLst/>
          </a:prstGeom>
        </p:spPr>
      </p:pic>
      <p:pic>
        <p:nvPicPr>
          <p:cNvPr id="155" name="Picture 154" descr="Icon&#10;&#10;Description automatically generated">
            <a:extLst>
              <a:ext uri="{FF2B5EF4-FFF2-40B4-BE49-F238E27FC236}">
                <a16:creationId xmlns:a16="http://schemas.microsoft.com/office/drawing/2014/main" id="{E35456F7-C1C8-884C-B38F-48008C1973C2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301" y="2050989"/>
            <a:ext cx="1175151" cy="1077793"/>
          </a:xfrm>
          <a:prstGeom prst="rect">
            <a:avLst/>
          </a:prstGeom>
        </p:spPr>
      </p:pic>
      <p:pic>
        <p:nvPicPr>
          <p:cNvPr id="157" name="Picture 15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0836A8-E66B-0A4F-A06B-CEC7E9E06C76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561" y="4870295"/>
            <a:ext cx="1175151" cy="1077793"/>
          </a:xfrm>
          <a:prstGeom prst="rect">
            <a:avLst/>
          </a:prstGeom>
        </p:spPr>
      </p:pic>
      <p:pic>
        <p:nvPicPr>
          <p:cNvPr id="159" name="Picture 158" descr="A picture containing logo&#10;&#10;Description automatically generated">
            <a:extLst>
              <a:ext uri="{FF2B5EF4-FFF2-40B4-BE49-F238E27FC236}">
                <a16:creationId xmlns:a16="http://schemas.microsoft.com/office/drawing/2014/main" id="{4016C57F-1A42-F44F-9000-2E037B281129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15" y="2113882"/>
            <a:ext cx="1175151" cy="1077793"/>
          </a:xfrm>
          <a:prstGeom prst="rect">
            <a:avLst/>
          </a:prstGeom>
        </p:spPr>
      </p:pic>
      <p:pic>
        <p:nvPicPr>
          <p:cNvPr id="161" name="Picture 16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A9FE18-96A2-2242-9757-30C62119BCB1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5631" y="2095315"/>
            <a:ext cx="1175151" cy="1077793"/>
          </a:xfrm>
          <a:prstGeom prst="rect">
            <a:avLst/>
          </a:prstGeom>
        </p:spPr>
      </p:pic>
      <p:pic>
        <p:nvPicPr>
          <p:cNvPr id="163" name="Picture 162" descr="A picture containing icon&#10;&#10;Description automatically generated">
            <a:extLst>
              <a:ext uri="{FF2B5EF4-FFF2-40B4-BE49-F238E27FC236}">
                <a16:creationId xmlns:a16="http://schemas.microsoft.com/office/drawing/2014/main" id="{C20335BF-B461-5E44-8F8D-423B9A240A1C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216" y="4109255"/>
            <a:ext cx="1175151" cy="1077793"/>
          </a:xfrm>
          <a:prstGeom prst="rect">
            <a:avLst/>
          </a:prstGeom>
        </p:spPr>
      </p:pic>
      <p:pic>
        <p:nvPicPr>
          <p:cNvPr id="165" name="Picture 164" descr="Icon&#10;&#10;Description automatically generated">
            <a:extLst>
              <a:ext uri="{FF2B5EF4-FFF2-40B4-BE49-F238E27FC236}">
                <a16:creationId xmlns:a16="http://schemas.microsoft.com/office/drawing/2014/main" id="{62EB9B7E-1B95-104D-BBF3-1028E00BA586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32" y="1173232"/>
            <a:ext cx="1175151" cy="1077793"/>
          </a:xfrm>
          <a:prstGeom prst="rect">
            <a:avLst/>
          </a:prstGeom>
        </p:spPr>
      </p:pic>
      <p:pic>
        <p:nvPicPr>
          <p:cNvPr id="167" name="Picture 16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5A6D8D-1330-8844-A74C-87787D36D0ED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585" y="1092487"/>
            <a:ext cx="1175151" cy="1077793"/>
          </a:xfrm>
          <a:prstGeom prst="rect">
            <a:avLst/>
          </a:prstGeom>
        </p:spPr>
      </p:pic>
      <p:pic>
        <p:nvPicPr>
          <p:cNvPr id="169" name="Picture 16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AC42EEC-E4DC-204C-9DD7-8FE452DC839F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148" y="1124054"/>
            <a:ext cx="1175151" cy="1077793"/>
          </a:xfrm>
          <a:prstGeom prst="rect">
            <a:avLst/>
          </a:prstGeom>
        </p:spPr>
      </p:pic>
      <p:pic>
        <p:nvPicPr>
          <p:cNvPr id="171" name="Picture 170" descr="Icon&#10;&#10;Description automatically generated with low confidence">
            <a:extLst>
              <a:ext uri="{FF2B5EF4-FFF2-40B4-BE49-F238E27FC236}">
                <a16:creationId xmlns:a16="http://schemas.microsoft.com/office/drawing/2014/main" id="{8CD8D4BC-542B-3B46-A42A-ABA62D0920F2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709" y="1164230"/>
            <a:ext cx="1175151" cy="1077793"/>
          </a:xfrm>
          <a:prstGeom prst="rect">
            <a:avLst/>
          </a:prstGeom>
        </p:spPr>
      </p:pic>
      <p:pic>
        <p:nvPicPr>
          <p:cNvPr id="173" name="Picture 17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0A2B757-8BDF-9F4C-8DFF-B790EDB91875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200" y="1191627"/>
            <a:ext cx="1175151" cy="1077793"/>
          </a:xfrm>
          <a:prstGeom prst="rect">
            <a:avLst/>
          </a:prstGeom>
        </p:spPr>
      </p:pic>
      <p:pic>
        <p:nvPicPr>
          <p:cNvPr id="175" name="Picture 17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BF8EAD-1E78-8C43-B273-259E6A4BDBDD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572" y="1201571"/>
            <a:ext cx="1175151" cy="1077793"/>
          </a:xfrm>
          <a:prstGeom prst="rect">
            <a:avLst/>
          </a:prstGeom>
        </p:spPr>
      </p:pic>
      <p:pic>
        <p:nvPicPr>
          <p:cNvPr id="177" name="Picture 17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B3004B2-CD5C-024D-B1D9-E6467B346B18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071" y="1137804"/>
            <a:ext cx="1175151" cy="1077793"/>
          </a:xfrm>
          <a:prstGeom prst="rect">
            <a:avLst/>
          </a:prstGeom>
        </p:spPr>
      </p:pic>
      <p:pic>
        <p:nvPicPr>
          <p:cNvPr id="179" name="Picture 178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BDBA99E3-F5CA-5744-A4AA-012D6F675F3D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37" y="1174938"/>
            <a:ext cx="1175151" cy="1077793"/>
          </a:xfrm>
          <a:prstGeom prst="rect">
            <a:avLst/>
          </a:prstGeom>
        </p:spPr>
      </p:pic>
      <p:pic>
        <p:nvPicPr>
          <p:cNvPr id="181" name="Picture 18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8BC84D-5904-9D46-AC32-8FCA694C20DA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167" y="1173233"/>
            <a:ext cx="1175151" cy="1077793"/>
          </a:xfrm>
          <a:prstGeom prst="rect">
            <a:avLst/>
          </a:prstGeom>
        </p:spPr>
      </p:pic>
      <p:pic>
        <p:nvPicPr>
          <p:cNvPr id="183" name="Picture 182" descr="Icon&#10;&#10;Description automatically generated">
            <a:extLst>
              <a:ext uri="{FF2B5EF4-FFF2-40B4-BE49-F238E27FC236}">
                <a16:creationId xmlns:a16="http://schemas.microsoft.com/office/drawing/2014/main" id="{1A3B6D78-5C73-E240-9764-50D62F84E4D7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353" y="4852234"/>
            <a:ext cx="1175151" cy="1077793"/>
          </a:xfrm>
          <a:prstGeom prst="rect">
            <a:avLst/>
          </a:prstGeom>
        </p:spPr>
      </p:pic>
      <p:pic>
        <p:nvPicPr>
          <p:cNvPr id="185" name="Picture 184" descr="Icon&#10;&#10;Description automatically generated">
            <a:extLst>
              <a:ext uri="{FF2B5EF4-FFF2-40B4-BE49-F238E27FC236}">
                <a16:creationId xmlns:a16="http://schemas.microsoft.com/office/drawing/2014/main" id="{DB350E11-2B92-1A47-8427-C9EF0F56C4C3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633" y="3065889"/>
            <a:ext cx="1175151" cy="1077793"/>
          </a:xfrm>
          <a:prstGeom prst="rect">
            <a:avLst/>
          </a:prstGeom>
        </p:spPr>
      </p:pic>
      <p:pic>
        <p:nvPicPr>
          <p:cNvPr id="187" name="Picture 186" descr="Icon&#10;&#10;Description automatically generated">
            <a:extLst>
              <a:ext uri="{FF2B5EF4-FFF2-40B4-BE49-F238E27FC236}">
                <a16:creationId xmlns:a16="http://schemas.microsoft.com/office/drawing/2014/main" id="{98C1813C-EE97-8A44-8F01-B1F7A64F50EB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895" y="2123653"/>
            <a:ext cx="1175151" cy="1077793"/>
          </a:xfrm>
          <a:prstGeom prst="rect">
            <a:avLst/>
          </a:prstGeom>
        </p:spPr>
      </p:pic>
      <p:pic>
        <p:nvPicPr>
          <p:cNvPr id="189" name="Picture 188" descr="A picture containing text, traffic light, night sky&#10;&#10;Description automatically generated">
            <a:extLst>
              <a:ext uri="{FF2B5EF4-FFF2-40B4-BE49-F238E27FC236}">
                <a16:creationId xmlns:a16="http://schemas.microsoft.com/office/drawing/2014/main" id="{88EB8B73-CE5B-D54A-B0DE-2BF4F78C353A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271" y="1201571"/>
            <a:ext cx="1175151" cy="10777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678A8-75FD-CF42-AAC8-EA9543A0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AF95CD-08AD-ED40-96B2-68F46334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06BC26A-5DE6-E3CA-5F3B-1ADCC53E3690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Learning Objectives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D297D24-C454-B922-7635-6CA5783897FF}"/>
              </a:ext>
            </a:extLst>
          </p:cNvPr>
          <p:cNvSpPr txBox="1"/>
          <p:nvPr/>
        </p:nvSpPr>
        <p:spPr>
          <a:xfrm>
            <a:off x="274138" y="2316765"/>
            <a:ext cx="4547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A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• Describe three-dimensional figures and</a:t>
            </a:r>
          </a:p>
          <a:p>
            <a:pPr marL="0" defTabSz="914400" rtl="1" eaLnBrk="1" latinLnBrk="0" hangingPunct="1"/>
            <a:r>
              <a:rPr lang="en-A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determine the shapes resulting from</a:t>
            </a:r>
          </a:p>
          <a:p>
            <a:pPr marL="0" defTabSz="914400" rtl="1" eaLnBrk="1" latinLnBrk="0" hangingPunct="1"/>
            <a:r>
              <a:rPr lang="en-A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horizontal, vertical, and angled cross</a:t>
            </a:r>
          </a:p>
          <a:p>
            <a:pPr marL="0" defTabSz="914400" rtl="1" eaLnBrk="1" latinLnBrk="0" hangingPunct="1"/>
            <a:r>
              <a:rPr lang="en-A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sections.</a:t>
            </a:r>
          </a:p>
        </p:txBody>
      </p:sp>
    </p:spTree>
    <p:extLst>
      <p:ext uri="{BB962C8B-B14F-4D97-AF65-F5344CB8AC3E}">
        <p14:creationId xmlns:p14="http://schemas.microsoft.com/office/powerpoint/2010/main" val="752731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5B804-A1F8-7348-9030-9EB33A8939AE}"/>
              </a:ext>
            </a:extLst>
          </p:cNvPr>
          <p:cNvSpPr txBox="1"/>
          <p:nvPr/>
        </p:nvSpPr>
        <p:spPr>
          <a:xfrm>
            <a:off x="5297213" y="2738483"/>
            <a:ext cx="15975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Follow us</a:t>
            </a:r>
          </a:p>
        </p:txBody>
      </p:sp>
      <p:pic>
        <p:nvPicPr>
          <p:cNvPr id="3" name="Picture 2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27F16B9-7136-E740-8386-2974AACCDE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66" y="3917713"/>
            <a:ext cx="827980" cy="82909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D400EE94-5AF4-2B41-B57D-EB34CF5E3C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129" y="3917712"/>
            <a:ext cx="827980" cy="829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F2641-0447-3447-8D95-0C1287FB95B7}"/>
              </a:ext>
            </a:extLst>
          </p:cNvPr>
          <p:cNvSpPr txBox="1"/>
          <p:nvPr/>
        </p:nvSpPr>
        <p:spPr>
          <a:xfrm>
            <a:off x="4811226" y="4742095"/>
            <a:ext cx="74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ese.ae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F9E1A-1AD9-2240-BCC7-0C8F9CF9F85D}"/>
              </a:ext>
            </a:extLst>
          </p:cNvPr>
          <p:cNvSpPr txBox="1"/>
          <p:nvPr/>
        </p:nvSpPr>
        <p:spPr>
          <a:xfrm>
            <a:off x="6436352" y="4742095"/>
            <a:ext cx="827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Ese_ae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7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6A0257A-16B6-57FA-D450-4FA4DDFF26D5}"/>
              </a:ext>
            </a:extLst>
          </p:cNvPr>
          <p:cNvSpPr txBox="1"/>
          <p:nvPr/>
        </p:nvSpPr>
        <p:spPr>
          <a:xfrm>
            <a:off x="6597748" y="5233669"/>
            <a:ext cx="523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Describe 3D Figures</a:t>
            </a:r>
          </a:p>
          <a:p>
            <a:pPr marL="0" algn="ct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745)</a:t>
            </a:r>
          </a:p>
        </p:txBody>
      </p:sp>
    </p:spTree>
    <p:extLst>
      <p:ext uri="{BB962C8B-B14F-4D97-AF65-F5344CB8AC3E}">
        <p14:creationId xmlns:p14="http://schemas.microsoft.com/office/powerpoint/2010/main" val="128523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42A9B-94E1-3541-82D0-78B6348B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1932C13-5EC1-2A68-DE24-765CC51C7FCB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B98B6FC-E8A5-7AA2-2345-81E0B5FC7FDE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FBB23-937B-EFAC-E70E-9EF6BA45E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38" y="1719309"/>
            <a:ext cx="9685788" cy="45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5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0EAB97-4623-98DF-496B-7BCF7E0B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21CEE-6CF2-FD6F-D325-70FE3A1C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47" y="136526"/>
            <a:ext cx="6269193" cy="656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7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7A2BA4-34D2-E93F-DC5E-AFA7F3C9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A7E6B-7A68-FB30-EAAB-6437FCE1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98" y="443569"/>
            <a:ext cx="10672926" cy="586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48014E6-D818-C69B-9D93-4B15CE8A8C44}"/>
              </a:ext>
            </a:extLst>
          </p:cNvPr>
          <p:cNvSpPr txBox="1"/>
          <p:nvPr/>
        </p:nvSpPr>
        <p:spPr>
          <a:xfrm>
            <a:off x="8725024" y="5233669"/>
            <a:ext cx="3103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Example 1</a:t>
            </a:r>
          </a:p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(Page 746)</a:t>
            </a:r>
          </a:p>
        </p:txBody>
      </p:sp>
    </p:spTree>
    <p:extLst>
      <p:ext uri="{BB962C8B-B14F-4D97-AF65-F5344CB8AC3E}">
        <p14:creationId xmlns:p14="http://schemas.microsoft.com/office/powerpoint/2010/main" val="122032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606CE2-659D-C64B-9C00-5CF1F5E9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758B6E8C-C96B-B3F1-5F4C-158B5E78A1BA}"/>
              </a:ext>
            </a:extLst>
          </p:cNvPr>
          <p:cNvSpPr txBox="1"/>
          <p:nvPr/>
        </p:nvSpPr>
        <p:spPr>
          <a:xfrm>
            <a:off x="274138" y="1797781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Main Headline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38F9862-85CF-42C6-9DC7-ED18EB7B6FDA}"/>
              </a:ext>
            </a:extLst>
          </p:cNvPr>
          <p:cNvSpPr txBox="1"/>
          <p:nvPr/>
        </p:nvSpPr>
        <p:spPr>
          <a:xfrm>
            <a:off x="274138" y="2316765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Body Copy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3A7DB-73BA-AEC0-7922-AAE0734B2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5" y="1414509"/>
            <a:ext cx="8806303" cy="52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E93558-7933-4CC1-DF54-30841E06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225FD-5E30-8BBB-6E6C-30DEEE3E7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1" y="300037"/>
            <a:ext cx="10709323" cy="53792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BF3AE3-85A5-B2BE-D1DB-FC152DC67B63}"/>
                  </a:ext>
                </a:extLst>
              </p14:cNvPr>
              <p14:cNvContentPartPr/>
              <p14:nvPr/>
            </p14:nvContentPartPr>
            <p14:xfrm>
              <a:off x="1747828" y="2769923"/>
              <a:ext cx="306360" cy="32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BF3AE3-85A5-B2BE-D1DB-FC152DC67B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8828" y="2761283"/>
                <a:ext cx="3240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4CCC60-CFF1-91C6-5554-25F4B651249E}"/>
                  </a:ext>
                </a:extLst>
              </p14:cNvPr>
              <p14:cNvContentPartPr/>
              <p14:nvPr/>
            </p14:nvContentPartPr>
            <p14:xfrm>
              <a:off x="7539868" y="1141283"/>
              <a:ext cx="2706480" cy="69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4CCC60-CFF1-91C6-5554-25F4B65124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3868" y="1069643"/>
                <a:ext cx="27781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E709C4-0405-4186-7338-6008C521BF12}"/>
                  </a:ext>
                </a:extLst>
              </p14:cNvPr>
              <p14:cNvContentPartPr/>
              <p14:nvPr/>
            </p14:nvContentPartPr>
            <p14:xfrm>
              <a:off x="9325828" y="1223723"/>
              <a:ext cx="901800" cy="1681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E709C4-0405-4186-7338-6008C521BF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90188" y="1151723"/>
                <a:ext cx="973440" cy="18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9D673D-B04D-C5C8-97C3-4A67CE85011F}"/>
                  </a:ext>
                </a:extLst>
              </p14:cNvPr>
              <p14:cNvContentPartPr/>
              <p14:nvPr/>
            </p14:nvContentPartPr>
            <p14:xfrm>
              <a:off x="7652548" y="1223723"/>
              <a:ext cx="1654200" cy="1853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9D673D-B04D-C5C8-97C3-4A67CE85011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6548" y="1151723"/>
                <a:ext cx="1725840" cy="19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FE9B5A-5717-34D5-B31E-767A4DE83B28}"/>
                  </a:ext>
                </a:extLst>
              </p14:cNvPr>
              <p14:cNvContentPartPr/>
              <p14:nvPr/>
            </p14:nvContentPartPr>
            <p14:xfrm>
              <a:off x="7582348" y="2596403"/>
              <a:ext cx="2805120" cy="77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FE9B5A-5717-34D5-B31E-767A4DE83B2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6348" y="2524763"/>
                <a:ext cx="28767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BD169A6-EDE0-2D62-5080-E0BB2D5FD12C}"/>
                  </a:ext>
                </a:extLst>
              </p14:cNvPr>
              <p14:cNvContentPartPr/>
              <p14:nvPr/>
            </p14:nvContentPartPr>
            <p14:xfrm>
              <a:off x="10436068" y="1378163"/>
              <a:ext cx="86400" cy="1301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BD169A6-EDE0-2D62-5080-E0BB2D5FD1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00428" y="1306523"/>
                <a:ext cx="158040" cy="14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EFFB9B-4E76-0C78-A712-54B0C48AD1C7}"/>
                  </a:ext>
                </a:extLst>
              </p14:cNvPr>
              <p14:cNvContentPartPr/>
              <p14:nvPr/>
            </p14:nvContentPartPr>
            <p14:xfrm>
              <a:off x="7483348" y="1322003"/>
              <a:ext cx="28800" cy="1337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EFFB9B-4E76-0C78-A712-54B0C48AD1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47708" y="1250003"/>
                <a:ext cx="100440" cy="14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2D98ECC-4379-06ED-28C9-503194B5014A}"/>
                  </a:ext>
                </a:extLst>
              </p14:cNvPr>
              <p14:cNvContentPartPr/>
              <p14:nvPr/>
            </p14:nvContentPartPr>
            <p14:xfrm>
              <a:off x="7624108" y="2989883"/>
              <a:ext cx="1810080" cy="1680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2D98ECC-4379-06ED-28C9-503194B5014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88468" y="2917883"/>
                <a:ext cx="188172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5998861-C7F3-BD8C-6A5C-CB94EE7A467D}"/>
                  </a:ext>
                </a:extLst>
              </p14:cNvPr>
              <p14:cNvContentPartPr/>
              <p14:nvPr/>
            </p14:nvContentPartPr>
            <p14:xfrm>
              <a:off x="9397108" y="2872163"/>
              <a:ext cx="1018080" cy="1657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5998861-C7F3-BD8C-6A5C-CB94EE7A467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61108" y="2800523"/>
                <a:ext cx="1089720" cy="18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75E6331-DD5E-D725-45FC-DAFC3FE1EEE1}"/>
                  </a:ext>
                </a:extLst>
              </p14:cNvPr>
              <p14:cNvContentPartPr/>
              <p14:nvPr/>
            </p14:nvContentPartPr>
            <p14:xfrm>
              <a:off x="1803988" y="3739763"/>
              <a:ext cx="225360" cy="434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75E6331-DD5E-D725-45FC-DAFC3FE1EE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86348" y="3704123"/>
                <a:ext cx="26100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BC6550-291A-8C66-C073-66A25D1C32D2}"/>
                  </a:ext>
                </a:extLst>
              </p14:cNvPr>
              <p14:cNvContentPartPr/>
              <p14:nvPr/>
            </p14:nvContentPartPr>
            <p14:xfrm>
              <a:off x="6946588" y="649523"/>
              <a:ext cx="470520" cy="679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BC6550-291A-8C66-C073-66A25D1C32D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28588" y="613523"/>
                <a:ext cx="50616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B78DB7-5A11-2A8A-5124-3F5611F12A5C}"/>
                  </a:ext>
                </a:extLst>
              </p14:cNvPr>
              <p14:cNvContentPartPr/>
              <p14:nvPr/>
            </p14:nvContentPartPr>
            <p14:xfrm>
              <a:off x="10261108" y="687683"/>
              <a:ext cx="660240" cy="678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B78DB7-5A11-2A8A-5124-3F5611F12A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43108" y="652043"/>
                <a:ext cx="69588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B16272-4E80-3BB4-FFD1-0EFA928FD8A4}"/>
                  </a:ext>
                </a:extLst>
              </p14:cNvPr>
              <p14:cNvContentPartPr/>
              <p14:nvPr/>
            </p14:nvContentPartPr>
            <p14:xfrm>
              <a:off x="10391428" y="2306243"/>
              <a:ext cx="472680" cy="484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B16272-4E80-3BB4-FFD1-0EFA928FD8A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373788" y="2270603"/>
                <a:ext cx="50832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5765EC6-BFAC-ADC8-BA04-6F40D442918F}"/>
                  </a:ext>
                </a:extLst>
              </p14:cNvPr>
              <p14:cNvContentPartPr/>
              <p14:nvPr/>
            </p14:nvContentPartPr>
            <p14:xfrm>
              <a:off x="9381628" y="3105803"/>
              <a:ext cx="438840" cy="415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5765EC6-BFAC-ADC8-BA04-6F40D442918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63988" y="3070163"/>
                <a:ext cx="47448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62DFC9-790A-E590-EF1C-E39A63076549}"/>
                  </a:ext>
                </a:extLst>
              </p14:cNvPr>
              <p14:cNvContentPartPr/>
              <p14:nvPr/>
            </p14:nvContentPartPr>
            <p14:xfrm>
              <a:off x="9039988" y="4601603"/>
              <a:ext cx="631440" cy="6627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62DFC9-790A-E590-EF1C-E39A630765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21988" y="4565963"/>
                <a:ext cx="66708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C0AC873-5F3E-DC31-5CEF-08702E46878A}"/>
                  </a:ext>
                </a:extLst>
              </p14:cNvPr>
              <p14:cNvContentPartPr/>
              <p14:nvPr/>
            </p14:nvContentPartPr>
            <p14:xfrm>
              <a:off x="6881788" y="2283923"/>
              <a:ext cx="522720" cy="814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C0AC873-5F3E-DC31-5CEF-08702E46878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63788" y="2247923"/>
                <a:ext cx="55836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452872-53AE-1112-0AB6-5C7DA7E1191E}"/>
                  </a:ext>
                </a:extLst>
              </p14:cNvPr>
              <p14:cNvContentPartPr/>
              <p14:nvPr/>
            </p14:nvContentPartPr>
            <p14:xfrm>
              <a:off x="1978228" y="4560923"/>
              <a:ext cx="286560" cy="606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452872-53AE-1112-0AB6-5C7DA7E1191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60588" y="4524923"/>
                <a:ext cx="322200" cy="67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754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106</Words>
  <Application>Microsoft Office PowerPoint</Application>
  <PresentationFormat>Widescreen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AXtManal</vt:lpstr>
      <vt:lpstr>Calibri</vt:lpstr>
      <vt:lpstr>Calibri Light</vt:lpstr>
      <vt:lpstr>Cronos Pro</vt:lpstr>
      <vt:lpstr>GE Dinar One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Samir Abu Ghaida</dc:creator>
  <cp:lastModifiedBy>Asad    Al Zurba</cp:lastModifiedBy>
  <cp:revision>45</cp:revision>
  <dcterms:created xsi:type="dcterms:W3CDTF">2021-02-06T17:30:35Z</dcterms:created>
  <dcterms:modified xsi:type="dcterms:W3CDTF">2023-05-01T07:22:23Z</dcterms:modified>
</cp:coreProperties>
</file>