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8"/>
  </p:notesMasterIdLst>
  <p:sldIdLst>
    <p:sldId id="256" r:id="rId2"/>
    <p:sldId id="260" r:id="rId3"/>
    <p:sldId id="259" r:id="rId4"/>
    <p:sldId id="269" r:id="rId5"/>
    <p:sldId id="275" r:id="rId6"/>
    <p:sldId id="276" r:id="rId7"/>
    <p:sldId id="277" r:id="rId8"/>
    <p:sldId id="278" r:id="rId9"/>
    <p:sldId id="262" r:id="rId10"/>
    <p:sldId id="257" r:id="rId11"/>
    <p:sldId id="279" r:id="rId12"/>
    <p:sldId id="280" r:id="rId13"/>
    <p:sldId id="263" r:id="rId14"/>
    <p:sldId id="270" r:id="rId15"/>
    <p:sldId id="281" r:id="rId16"/>
    <p:sldId id="282" r:id="rId17"/>
    <p:sldId id="283" r:id="rId18"/>
    <p:sldId id="264" r:id="rId19"/>
    <p:sldId id="271" r:id="rId20"/>
    <p:sldId id="265" r:id="rId21"/>
    <p:sldId id="272" r:id="rId22"/>
    <p:sldId id="266" r:id="rId23"/>
    <p:sldId id="273" r:id="rId24"/>
    <p:sldId id="284" r:id="rId25"/>
    <p:sldId id="274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1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24575,'0'20'0,"0"27"0,0 31 0,-14 30 0,-3 16 0,0 0 0,-3-7 0,1-18 0,5-18 0,4-23-8191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24575,'0'19'0,"-2"-1"0,0 1 0,-1 0 0,0-1 0,-2 0 0,0 1 0,-1-2 0,-1 1 0,0-1 0,-2 0 0,0 0 0,-1-1 0,0-1 0,-1 0 0,-1 0 0,0-1 0,-1 0 0,-1-1 0,0-1 0,-1 0 0,-19 12 0,-70 46 0,102-70 0,1 1 0,0-1 0,0 1 0,-1 0 0,1 0 0,0-1 0,0 1 0,0 0 0,0 0 0,0 0 0,0 0 0,0 1 0,0-1 0,0 0 0,1 0 0,-1 0 0,0 1 0,1-1 0,-1 0 0,1 1 0,-1-1 0,1 0 0,0 1 0,0-1 0,-1 1 0,1-1 0,0 1 0,0-1 0,0 0 0,1 1 0,-1-1 0,0 1 0,0-1 0,1 0 0,-1 1 0,1-1 0,-1 0 0,1 1 0,0-1 0,0 0 0,-1 0 0,1 0 0,0 1 0,2 0 0,2 3 0,0-1 0,1 0 0,-1-1 0,1 1 0,0-1 0,0 0 0,0-1 0,11 4 0,14 2 0,1-2 0,-1 0 0,47 1 0,101-6 0,-110-2 0,-36 2-227,0-2-1,-1-1 1,1-2-1,-1-1 1,34-9-1,-18-4-6598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2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24575,'0'7'0,"0"15"0,0 18 0,0 14 0,0 13 0,0 0 0,0 10 0,0 4 0,0 2 0,0-7 0,0-9 0,-13-16 0,-5-23 0,1-37 0,4-37 0,3-10-8191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2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24575,'28'0'0,"70"4"0,-90-3 0,-1 0 0,0 1 0,1-1 0,-1 2 0,0-1 0,0 1 0,0 0 0,-1 1 0,1-1 0,9 8 0,-15-9 0,1-1 0,-1 0 0,1 0 0,-1 0 0,0 1 0,0-1 0,0 1 0,0-1 0,0 1 0,0-1 0,0 1 0,0 0 0,-1-1 0,1 1 0,0 0 0,-1-1 0,0 1 0,1 0 0,-1 0 0,0 0 0,0 0 0,0-1 0,0 1 0,0 0 0,0 0 0,-1 0 0,1-1 0,-1 1 0,1 0 0,-1 0 0,0-1 0,1 1 0,-1 0 0,0-1 0,0 1 0,0-1 0,-3 3 0,-5 7 0,0-1 0,-1-1 0,-1 0 0,-15 11 0,-5 5 0,28-21 0,0-1 0,0 1 0,0 0 0,0 0 0,0 0 0,1 0 0,0 0 0,0 1 0,0-1 0,0 1 0,1-1 0,0 1 0,0-1 0,0 1 0,0 0 0,1 0 0,0 0 0,0-1 0,0 1 0,1 5 0,3 6 0,0 0 0,0 0 0,2-1 0,11 23 0,1 5 0,-17-41 0,8 19 0,-1 1 0,-1 0 0,-1 0 0,5 40 0,-10-57 0,-1-1 0,0 1 0,0-1 0,0 1 0,0-1 0,-1 1 0,0-1 0,1 1 0,-2-1 0,1 0 0,-1 0 0,1 1 0,-1-1 0,0 0 0,0 0 0,-1-1 0,1 1 0,-1 0 0,0-1 0,0 1 0,0-1 0,-1 0 0,1 0 0,-1-1 0,1 1 0,-1-1 0,0 1 0,0-1 0,0 0 0,-7 2 0,3-2 0,0 0 0,1-1 0,-1 0 0,0 0 0,0 0 0,0-1 0,0-1 0,1 1 0,-1-1 0,-14-4 0,18 5 0,0-1 0,1 0 0,-1 0 0,0-1 0,0 1 0,1-1 0,-1 0 0,0 0 0,1 0 0,0 0 0,0-1 0,-1 1 0,1-1 0,1 0 0,-1 0 0,0 0 0,1 0 0,0-1 0,-1 1 0,1-1 0,-2-6 0,5-10-1365,8 4-5461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 24575,'0'-7'0,"0"5"0,-7 15 0,-2 26 0,0 27 0,-4 28 0,-1 11 0,3-5 0,3-7 0,-11-18 0,-2-17 0,3-17-8191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2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 24575,'1'-1'0,"-1"0"0,1 0 0,-1 0 0,1 1 0,0-1 0,-1 0 0,1 0 0,0 0 0,0 0 0,-1 1 0,1-1 0,0 0 0,0 1 0,0-1 0,0 0 0,0 1 0,0-1 0,0 1 0,0 0 0,0-1 0,0 1 0,1 0 0,-1 0 0,2-1 0,36-5 0,-32 5 0,40-6 0,0 2 0,1 2 0,91 6 0,-134-3 0,1 1 0,-1-1 0,0 2 0,0-1 0,0 0 0,-1 1 0,1 0 0,0 0 0,-1 1 0,1-1 0,-1 1 0,0 0 0,0 0 0,0 0 0,0 1 0,0-1 0,-1 1 0,1 0 0,-1 0 0,0 0 0,0 1 0,-1-1 0,1 1 0,-1-1 0,0 1 0,0 0 0,-1 0 0,0 0 0,1 0 0,-2 0 0,2 9 0,-2-4 0,0-1 0,-1 1 0,0 0 0,0-1 0,-1 1 0,-1-1 0,1 1 0,-1-1 0,-1 0 0,0 0 0,0 0 0,-1-1 0,0 0 0,0 1 0,-13 13 0,4-8 0,-1 0 0,-1-2 0,0 1 0,0-2 0,-34 17 0,-98 37 0,24-12 0,123-53 0,0 0 0,0 1 0,0-1 0,0 0 0,0 1 0,0-1 0,0 1 0,0-1 0,0 1 0,0 0 0,0-1 0,0 1 0,0 0 0,0 0 0,1-1 0,-1 1 0,0 0 0,0 0 0,1 0 0,-1 0 0,1 0 0,-1 0 0,1 0 0,-1 0 0,1 0 0,0 0 0,0 0 0,-1 0 0,1 2 0,1-2 0,0 1 0,0-1 0,0 0 0,1 1 0,-1-1 0,0 0 0,1 0 0,-1 0 0,0 0 0,1 0 0,-1 0 0,1-1 0,0 1 0,-1 0 0,1-1 0,2 1 0,13 4 0,0-1 0,27 3 0,204-1-808,-228-6 251,27-1-6269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3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24575,'0'-7'0,"0"5"0,7 3 0,8 0 0,2-5 0,11-3 0,-5 0 0,-20 1 0,-18 2 0,-5-12 0,0-3-8191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3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 24575,'0'-6'0,"0"3"0,0 17 0,0 19 0,0 23 0,0 23 0,0 10 0,0 5 0,-14-9 0,-3-4 0,-7-16 0,2-6 0,4-6 0,5-20 0,5-21 0,4-26 0,9-11 0,4-1-8191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24 24575,'31'-11'0,"-2"-1"0,-25 12 0,1 0 0,-1-1 0,0 1 0,0 0 0,0 1 0,0-1 0,1 1 0,-1 0 0,0 0 0,0 0 0,0 1 0,0-1 0,-1 1 0,1 0 0,0 0 0,-1 0 0,7 6 0,-5-3 0,0 0 0,-1 0 0,1 0 0,-1 1 0,0 0 0,-1-1 0,0 2 0,1-1 0,-2 0 0,4 10 0,-3-6 0,0 1 0,-1 0 0,0 0 0,0 0 0,-2 0 0,1 0 0,-1 0 0,-1 0 0,0 0 0,0 0 0,-1 0 0,-1 0 0,1-1 0,-6 12 0,1-8 0,-1 0 0,-1-1 0,0 0 0,-1-1 0,0 0 0,-1 0 0,-1-1 0,1 0 0,-19 11 0,5-5 0,0-1 0,-1-2 0,-55 22 0,58-24 0,23-12 0,0 0 0,0 1 0,0-1 0,0 0 0,-1 0 0,1 0 0,0 0 0,0 1 0,0-1 0,0 0 0,0 0 0,0 0 0,0 0 0,0 1 0,0-1 0,1 0 0,-1 0 0,0 0 0,0 0 0,0 1 0,0-1 0,0 0 0,0 0 0,0 0 0,0 0 0,0 0 0,0 1 0,1-1 0,-1 0 0,0 0 0,0 0 0,0 0 0,0 0 0,0 0 0,0 0 0,1 0 0,-1 0 0,0 1 0,0-1 0,0 0 0,0 0 0,1 0 0,-1 0 0,0 0 0,0 0 0,0 0 0,0 0 0,1 0 0,-1 0 0,0 0 0,0 0 0,0 0 0,0 0 0,1 0 0,-1-1 0,0 1 0,0 0 0,51-1 0,-34 0 0,302-8-1365,-267 8-5461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 24575,'-7'-7'0,"-1"12"0,-1 17 0,-4 19 0,-1 16 0,3 18 0,-11 9 0,-1 4 0,-4-6 0,3-5 0,6-7 0,6-17-8191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3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24575,'0'-6'0,"14"-3"0,10 1 0,-12 1 0,-1-4 0,-2-8 0,10 1 0,2 2-8191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3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578 121 24575,'-1'-4'0,"0"0"0,0 0 0,0 1 0,0-1 0,-1 1 0,1-1 0,-1 1 0,0-1 0,0 1 0,0 0 0,0 0 0,-1 0 0,1 0 0,-1 0 0,0 0 0,0 1 0,0-1 0,0 1 0,0 0 0,0 0 0,-1 0 0,1 1 0,-1-1 0,1 1 0,-5-2 0,-14-5 0,0 1 0,-41-7 0,61 14 0,-29-7 0,1 3 0,-49-2 0,71 5 0,1 1 0,-1 1 0,1-1 0,0 1 0,-1 1 0,1-1 0,0 1 0,0 1 0,0-1 0,0 1 0,0 0 0,0 1 0,1 0 0,0 0 0,-1 0 0,-7 8 0,2 1 0,0 0 0,1 1 0,1 0 0,1 1 0,0 0 0,0 0 0,-9 26 0,16-37 0,1 1 0,-1-1 0,1 1 0,0 0 0,0 0 0,1-1 0,-1 1 0,1 0 0,0 0 0,0 0 0,1 0 0,0 0 0,-1-1 0,2 1 0,-1 0 0,0-1 0,1 1 0,0 0 0,0-1 0,0 0 0,1 0 0,-1 0 0,1 0 0,0 0 0,0 0 0,1 0 0,-1-1 0,1 0 0,0 0 0,0 0 0,6 4 0,7 1 0,0-1 0,0-1 0,0-1 0,1 0 0,-1-1 0,1-1 0,0-1 0,35 0 0,33 6 0,-73-7 0,-1 2 0,1-1 0,0 2 0,-1-1 0,0 2 0,21 10 0,-30-13 0,1 0 0,-1 0 0,0 1 0,0-1 0,0 1 0,0 0 0,-1 0 0,1 0 0,-1 0 0,0 0 0,1 1 0,-1-1 0,-1 1 0,1 0 0,-1-1 0,1 1 0,-1 0 0,0 0 0,0 0 0,-1 0 0,1 0 0,-1 0 0,0 0 0,0 0 0,0 0 0,-1 5 0,0-4 0,0 1 0,-1 0 0,0 0 0,1-1 0,-2 1 0,1-1 0,-1 0 0,0 0 0,0 0 0,0 0 0,0 0 0,-1-1 0,0 1 0,0-1 0,0 0 0,-1 0 0,1-1 0,-1 1 0,0-1 0,0 0 0,0 0 0,-1 0 0,1-1 0,-1 0 0,1 0 0,-9 1 0,-12 3 0,1-1 0,-1-2 0,0 0 0,-43-2 0,57-1-72,-1-1 1,1 0-1,-1-1 0,1 0 0,-1-1 0,1 0 0,0-1 0,1-1 1,-1 0-1,1 0 0,-1-1 0,2 0 0,-1-1 0,1 0 0,0-1 1,0 0-1,1-1 0,-15-18 0,8 5-6754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24575,'-7'0'0,"-8"0"0,-2 13 0,1 18 0,-8 23 0,-2 17 0,5 15 0,5 20 0,5 18 0,6 9 0,2-6 0,3-11 0,0-18 0,1-39 0,0-44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1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833 39 24575,'0'-2'0,"0"1"0,-1-1 0,1 1 0,-1 0 0,1-1 0,-1 1 0,0 0 0,0-1 0,1 1 0,-1 0 0,0 0 0,0 0 0,0 0 0,0 0 0,0 0 0,0 0 0,-1 0 0,1 0 0,0 1 0,0-1 0,-1 0 0,1 1 0,0-1 0,-1 1 0,1 0 0,-1-1 0,-2 1 0,-47-8 0,46 8 0,-118-3 0,0 5 0,-169 25 0,288-27 0,4 0 0,-21 2 0,0 1 0,0 0 0,1 2 0,-1 0 0,-21 10 0,38-14 0,1 0 0,-1 1 0,1 0 0,0 0 0,-1 0 0,1 0 0,0 0 0,1 1 0,-1-1 0,0 1 0,1 0 0,-1 0 0,1 0 0,0 0 0,0 0 0,0 0 0,0 1 0,1-1 0,-1 0 0,1 1 0,0 0 0,0-1 0,0 1 0,0 0 0,1-1 0,0 1 0,-1 0 0,1 0 0,1-1 0,-1 1 0,1 0 0,-1 0 0,1-1 0,0 1 0,0 0 0,3 4 0,0 1 0,0 0 0,1 0 0,0-1 0,1 1 0,-1-1 0,2 0 0,-1-1 0,1 0 0,0 0 0,1 0 0,0-1 0,12 9 0,15 6 0,65 30 0,-83-43 0,269 110 0,17 9 0,-297-125 0,0 1 0,0 1 0,-1-1 0,1 1 0,-1 0 0,0 0 0,0 1 0,0-1 0,0 1 0,-1 0 0,0 1 0,4 5 0,-7-10 0,0 1 0,-1 0 0,1 0 0,0-1 0,-1 1 0,0 0 0,1 0 0,-1 0 0,0 0 0,0 0 0,0 0 0,0 0 0,0 0 0,0 0 0,-1-1 0,1 1 0,-2 3 0,1-2 0,-1 0 0,0 0 0,0 0 0,0 0 0,0-1 0,0 1 0,0-1 0,-1 0 0,1 1 0,-1-1 0,0 0 0,0 0 0,-3 1 0,-9 4 0,1 0 0,-1-2 0,0 0 0,0 0 0,0-1 0,-1-1 0,-29 2 0,-120-3 0,110-4 0,-9 3 0,38 1 0,0-1 0,0-2 0,0-1 0,0 0 0,-38-10 0,62 11 0,-1 0 0,0 0 0,1 0 0,-1 0 0,1-1 0,-1 1 0,1-1 0,0 1 0,0-1 0,0 0 0,0 0 0,-3-3 0,5 5 0,0-1 0,-1 0 0,1 0 0,0 0 0,0 1 0,0-1 0,0 0 0,0 0 0,0 0 0,0 1 0,0-1 0,0 0 0,0 0 0,0 0 0,0 1 0,1-1 0,-1 0 0,0 0 0,1 0 0,-1 1 0,0-1 0,1 0 0,-1 1 0,1-1 0,-1 0 0,1 1 0,-1-1 0,1 1 0,0-1 0,-1 1 0,1-1 0,0 1 0,-1-1 0,1 1 0,0 0 0,0-1 0,-1 1 0,1 0 0,0 0 0,0-1 0,-1 1 0,1 0 0,0 0 0,1 0 0,41-12-1365,8 4-5461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1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519 6 24575,'-105'-2'0,"58"-1"0,0 3 0,-1 1 0,-64 11 0,104-10 0,1-1 0,0 1 0,0 1 0,0-1 0,0 1 0,0 1 0,0-1 0,1 1 0,-1 0 0,1 0 0,0 1 0,0 0 0,1 0 0,0 1 0,0-1 0,0 1 0,0 0 0,1 0 0,0 1 0,0-1 0,1 1 0,-4 8 0,1 4 0,1 1 0,0 0 0,1 1 0,2-1 0,0 1 0,1 40 0,2-53 0,-1 0 0,1-1 0,0 1 0,0 0 0,1 0 0,0-1 0,1 1 0,-1-1 0,1 1 0,1-1 0,6 11 0,-3-9 0,0-1 0,0 1 0,1-2 0,0 1 0,1-1 0,0 0 0,16 10 0,-7-7-91,0 0 0,0-1 0,0-1 0,1-1 0,0-1 0,1-1 0,0 0 0,0-1 0,0-1 0,0-1 0,0-1 0,0-1 0,0-1 0,31-4 0,27-11-6735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2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0 24575,'4'8'0,"-3"-6"0,-1 0 0,0-1 0,0 1 0,0 0 0,0 0 0,0 0 0,-1 0 0,1 0 0,0 0 0,-1 0 0,0-1 0,-1 4 0,-16 29 0,-3-2 0,-28 36 0,31-45 0,1 0 0,1 1 0,1 1 0,1 1 0,-12 29 0,25-51 0,0 1 0,0-1 0,0 0 0,0 1 0,1-1 0,-1 1 0,1-1 0,0 1 0,1-1 0,-1 1 0,1-1 0,0 1 0,0-1 0,0 0 0,0 1 0,1-1 0,0 0 0,4 7 0,-4-9 0,-1 0 0,1 0 0,0 0 0,0 0 0,0 0 0,0 0 0,0-1 0,0 1 0,1-1 0,-1 0 0,0 0 0,1 0 0,-1 0 0,1 0 0,0 0 0,-1-1 0,1 1 0,-1-1 0,1 1 0,0-1 0,-1 0 0,1 0 0,0 0 0,-1-1 0,1 1 0,0-1 0,-1 1 0,1-1 0,-1 0 0,1 0 0,-1 0 0,5-3 0,5-2 0,-1-1 0,0-1 0,0 0 0,-1 0 0,0-1 0,14-16 0,49-67 0,-67 84 0,27-40 0,46-93 0,-63 113 0,-16 28 0,0 0 0,0 0 0,0 0 0,0 0 0,0 0 0,0-1 0,1 1 0,-1 0 0,0 0 0,0 0 0,0 0 0,0 0 0,0-1 0,0 1 0,0 0 0,0 0 0,0 0 0,1 0 0,-1 0 0,0 0 0,0 0 0,0 0 0,0 0 0,0-1 0,1 1 0,-1 0 0,0 0 0,0 0 0,0 0 0,0 0 0,0 0 0,1 0 0,-1 0 0,0 0 0,0 0 0,0 0 0,0 0 0,1 0 0,-1 0 0,0 0 0,0 0 0,0 0 0,0 1 0,0-1 0,1 0 0,-1 0 0,0 0 0,0 0 0,0 0 0,0 0 0,0 0 0,0 0 0,1 1 0,-1-1 0,0 0 0,0 0 0,3 14 0,-3 19 0,0-33 0,-1 29 0,1 1 0,1-1 0,8 50 0,-8-72 0,1 0 0,-1 0 0,1-1 0,1 1 0,-1-1 0,1 0 0,0 1 0,0-1 0,1 0 0,0-1 0,0 1 0,0-1 0,1 1 0,-1-1 0,1-1 0,1 1 0,-1-1 0,1 0 0,-1 0 0,1 0 0,0-1 0,7 3 0,-8-5 4,-1 0-1,1 0 1,-1-1 0,1 1-1,-1-1 1,1 0 0,-1-1-1,1 1 1,-1-1-1,1 0 1,-1 0 0,0 0-1,1 0 1,-1-1-1,0 0 1,0 0 0,0 0-1,0 0 1,0-1 0,-1 0-1,1 1 1,-1-1-1,0 0 1,6-7 0,6-7-276,0-2 0,-1 0 1,16-28-1,-24 38-97,44-75-6457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2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 24575,'-13'0'0,"-5"13"0,1 25 0,4 31 0,3 26 0,4 21 0,3 19 0,2 0 0,1-18 0,0-14 0,1-18 0,0-31 0,-1-51 0,1-25-8191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2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0 147 24575,'72'2'0,"61"-2"0,-117-1 0,0-1 0,0 0 0,0-1 0,0-1 0,28-10 0,-39 11 0,0 1 0,-1-1 0,1 0 0,0 0 0,-1-1 0,0 1 0,1-1 0,-2 0 0,1 0 0,0 0 0,-1-1 0,4-4 0,-6 7 0,-1 1 0,1-1 0,0 1 0,-1-1 0,1 0 0,-1 1 0,1-1 0,-1 1 0,0-1 0,0 0 0,0 1 0,0-1 0,0 0 0,0 1 0,0-1 0,0 0 0,-1 1 0,1-1 0,-1 0 0,1 1 0,-1-1 0,0 1 0,1-1 0,-1 1 0,0-1 0,0 1 0,0 0 0,0 0 0,0-1 0,0 1 0,-1 0 0,1 0 0,0 0 0,-1 0 0,1 0 0,-1 0 0,1 0 0,-1 1 0,1-1 0,-1 0 0,1 1 0,-1 0 0,-1-1 0,-6-2 0,-1 0 0,1 1 0,-1 0 0,1 0 0,-1 1 0,0 1 0,0 0 0,1 0 0,-1 0 0,0 1 0,0 1 0,1 0 0,-1 0 0,1 1 0,-15 6 0,17-6 0,-1 0 0,1 1 0,0 0 0,0 1 0,0-1 0,1 1 0,0 0 0,0 1 0,0 0 0,0-1 0,1 2 0,0-1 0,0 1 0,1 0 0,0 0 0,0 0 0,0 0 0,-4 15 0,6-14 0,0-1 0,1 0 0,0 0 0,0 1 0,1-1 0,-1 0 0,2 1 0,-1-1 0,1 0 0,0 1 0,1-1 0,-1 0 0,1 0 0,1 0 0,-1 0 0,1 0 0,1-1 0,-1 1 0,1-1 0,0 0 0,1 0 0,-1 0 0,1-1 0,0 0 0,7 6 0,0-2 0,-1-1 0,1-1 0,1 0 0,-1-1 0,1 0 0,0-1 0,0 0 0,1-1 0,0 0 0,0-2 0,-1 1 0,22 0 0,-10-2 30,0 0 0,0-2 0,31-5 0,-45 5-179,0-2 1,-1 0-1,1 0 1,-1-1-1,0 0 1,0 0-1,-1-1 1,1-1-1,15-11 1,23-28-6678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4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42 24575,'0'-13'0,"-6"-5"0,-3 8 0,1 19 0,1 21 0,-5 18 0,1 22 0,0 12 0,4-2 0,2-7 0,-11-3 0,-3-1 0,8-17 0,20-19 0,15-21 0,16-13 0,2-6-8191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5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0 24575,'0'7'0,"0"16"0,0 9 0,0 8 0,0 9 0,-7-3 0,-1-17 0,-7-13 0,-1-9-8191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5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24575,'0'-6'0,"0"-10"0,7-1 0,8 2 0,2 3-8191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6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0 241 24575,'0'13'0,"0"-8"0,0-20 0,13-12 0,5-10 0,12 3 0,2-14 0,7 2 0,5 8 0,-5 24 0,4 22 0,-6 15 0,-9 18 0,-9 14 0,-8 6 0,-6-16 0,-3-14-8191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6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24575,'20'0'0,"13"0"0,14 0 0,6 0 0,1 0 0,4 0 0,-1 0 0,-10 0-8191</inkml:trace>
  <inkml:trace contextRef="#ctx0" brushRef="#br0" timeOffset="1">39 197 24575,'14'0'0,"17"0"0,17 0 0,13 0 0,4 0 0,-4 0 0,-11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24575,'0'4'0,"5"133"0,-4-126 0,1 1 0,0-1 0,0 0 0,1 0 0,0 0 0,1 0 0,1-1 0,-1 1 0,10 13 0,-13-23 0,0 1 0,1 0 0,-1-1 0,1 0 0,-1 1 0,1-1 0,0 0 0,-1 0 0,1 0 0,0 0 0,0 0 0,0 0 0,0 0 0,0-1 0,0 1 0,0-1 0,0 1 0,0-1 0,0 0 0,0 0 0,0 0 0,0 0 0,0 0 0,0 0 0,0-1 0,0 1 0,0-1 0,0 1 0,0-1 0,0 0 0,3-1 0,5-4 0,0 1 0,0-2 0,0 1 0,11-12 0,-15 13 0,53-46 0,-34 28 0,2 0 0,54-34 0,-80 56 0,0 0 0,1 0 0,0 0 0,-1 1 0,1-1 0,0 0 0,-1 1 0,1-1 0,0 1 0,-1-1 0,1 1 0,0 0 0,0 0 0,0-1 0,-1 1 0,1 1 0,0-1 0,0 0 0,0 0 0,-1 1 0,1-1 0,0 1 0,0-1 0,-1 1 0,1 0 0,-1 0 0,1 0 0,0 0 0,-1 0 0,0 0 0,1 0 0,-1 0 0,2 3 0,2 3 0,0 0 0,-1 1 0,0-1 0,0 1 0,4 16 0,9 16 0,-16-38 0,0 0 0,0-1 0,0 1 0,0 0 0,0 0 0,1-1 0,-1 1 0,1-1 0,-1 1 0,1-1 0,-1 1 0,1-1 0,-1 0 0,1 0 0,0 0 0,0 0 0,0 0 0,0 0 0,0-1 0,0 1 0,0 0 0,0-1 0,0 0 0,0 1 0,0-1 0,2 0 0,-1-2 0,0 1 0,1-1 0,-1 1 0,0-1 0,-1 0 0,1 0 0,0-1 0,0 1 0,-1 0 0,0-1 0,1 0 0,-1 1 0,0-1 0,0 0 0,2-4 0,136-187 0,-102 145 0,-37 47 0,0 0 0,1 0 0,-1 0 0,1 0 0,-1 1 0,1-1 0,0 0 0,0 1 0,0 0 0,0-1 0,0 1 0,2-1 0,-3 2 0,-1 0 0,1 0 0,0 0 0,-1 0 0,1 0 0,-1 0 0,1 0 0,0 0 0,-1 0 0,1 0 0,-1 0 0,1 0 0,-1 1 0,1-1 0,-1 0 0,1 0 0,-1 1 0,1-1 0,-1 0 0,1 1 0,-1-1 0,1 0 0,-1 1 0,1-1 0,-1 1 0,0-1 0,1 1 0,-1-1 0,1 1 0,1 4 0,0 0 0,0 0 0,-1 0 0,0 1 0,1-1 0,-2 0 0,2 10 0,-2-15 0,0 0 0,0 0 0,0 1 0,0-1 0,0 0 0,0 1 0,0-1 0,0 0 0,0 0 0,0 1 0,0-1 0,0 0 0,0 0 0,0 1 0,0-1 0,1 0 0,-1 0 0,0 1 0,0-1 0,0 0 0,1 0 0,-1 0 0,0 0 0,0 1 0,0-1 0,1 0 0,-1 0 0,0 0 0,0 0 0,1 0 0,-1 0 0,0 1 0,0-1 0,1 0 0,-1 0 0,0 0 0,1 0 0,13-6 0,22-22 0,-18 13 0,-9 8 0,0 1 0,0 0 0,1 0 0,0 1 0,0 1 0,13-5 0,-21 8 0,0 1 0,1-1 0,-1 1 0,1-1 0,0 1 0,-1 0 0,1 0 0,-1 0 0,1 1 0,-1-1 0,1 0 0,-1 1 0,1 0 0,-1-1 0,0 1 0,1 0 0,-1 0 0,0 0 0,1 1 0,-1-1 0,0 1 0,0-1 0,0 1 0,0-1 0,-1 1 0,1 0 0,0 0 0,-1 0 0,1 0 0,-1 0 0,0 1 0,2 3 0,0-1-94,-2-2 30,0 0 1,0 0-1,1 0 1,-1-1-1,1 1 1,-1 0-1,1-1 1,0 0-1,0 1 0,0-1 1,0 0-1,1 0 1,-1 0-1,0 0 1,1 0-1,0-1 1,-1 1-1,1-1 1,3 2-1,17 1-6762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7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4 24575,'53'-1'0,"-29"-1"0,0 2 0,-1 1 0,1 0 0,28 7 0,-51-8 0,-1 0 0,1 0 0,-1 0 0,1 0 0,-1 1 0,1-1 0,0 0 0,-1 0 0,1 1 0,-1-1 0,1 0 0,-1 1 0,1-1 0,-1 0 0,0 1 0,1-1 0,-1 1 0,1-1 0,-1 1 0,0-1 0,1 1 0,-1-1 0,0 1 0,0-1 0,1 1 0,-1-1 0,0 1 0,0 0 0,0-1 0,0 1 0,0-1 0,0 1 0,0 0 0,0-1 0,0 1 0,0-1 0,0 1 0,0-1 0,0 1 0,0 0 0,0-1 0,-1 1 0,1-1 0,0 1 0,0-1 0,-1 1 0,1-1 0,0 1 0,-1-1 0,0 2 0,-25 28 0,18-23 0,6-4 0,-1-1 0,1 0 0,0 1 0,1-1 0,-1 1 0,0-1 0,1 1 0,-1 0 0,1 0 0,0 0 0,0 0 0,0 0 0,0 0 0,1 0 0,-1 0 0,1 0 0,0 0 0,0 0 0,0 0 0,0 5 0,2-2 0,0-1 0,1 0 0,-1 1 0,1-1 0,0 0 0,1-1 0,-1 1 0,1 0 0,0-1 0,6 6 0,2 2 0,-1 0 0,0 1 0,-1 0 0,0 1 0,-1 0 0,8 18 0,-15-29 0,-1 0 0,1 0 0,-1 0 0,0 0 0,0 1 0,0-1 0,0 0 0,-1 0 0,0 1 0,1-1 0,-1 1 0,0-1 0,0 0 0,-1 1 0,1-1 0,-1 0 0,0 1 0,0-1 0,0 0 0,0 0 0,0 0 0,-1 1 0,1-2 0,-1 1 0,0 0 0,0 0 0,0 0 0,0-1 0,0 1 0,-1-1 0,1 0 0,-1 0 0,0 0 0,1 0 0,-1 0 0,0 0 0,-5 2 0,-7 1-72,-1 1 1,1-2-1,-1 0 0,0-1 0,0-1 0,0 0 0,0-1 0,0 0 1,0-2-1,0 0 0,0-1 0,0 0 0,0-1 0,0-1 0,1-1 1,-1 0-1,1-1 0,-19-10 0,-6-11-6754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7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227 104 24575,'0'-13'0,"-13"-18"0,-12-4 0,0 11 0,3 23 0,6 39 0,5 38 0,5 33 0,3 26 0,2 8 0,2-6 0,0-13 0,0-14 0,-7-13 0,-16-23 0,-16-24 0,-3-20-8191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8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24575,'13'-13'0,"25"2"0,12 3 0,11 2 0,-4 4-8191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8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71 143 24575,'35'0'0,"65"-2"0,-91 1 0,-1 0 0,0-1 0,1 0 0,-1 0 0,0-1 0,0 0 0,0 0 0,-1-1 0,10-6 0,-15 9 0,-1 1 0,1-1 0,-1 0 0,1 0 0,-1-1 0,1 1 0,-1 0 0,0 0 0,1-1 0,-1 1 0,0-1 0,0 1 0,0-1 0,0 1 0,0-1 0,-1 0 0,1 1 0,0-1 0,-1 0 0,1 0 0,-1 1 0,0-1 0,1 0 0,-1 0 0,0 0 0,0 0 0,0 1 0,0-1 0,-1 0 0,1 0 0,0 0 0,-1 1 0,1-1 0,-1 0 0,0 0 0,0 1 0,1-1 0,-1 0 0,0 1 0,0-1 0,-1 1 0,1 0 0,0-1 0,-3-1 0,0-1 0,-1 0 0,0 0 0,0 0 0,0 1 0,-1 0 0,1 0 0,-1 1 0,1-1 0,-1 1 0,0 0 0,0 1 0,0-1 0,-8 0 0,5 3 0,0-1 0,0 1 0,1 1 0,-1-1 0,0 2 0,1-1 0,-1 1 0,1 0 0,0 1 0,0 0 0,0 0 0,1 1 0,0 0 0,-1 0 0,2 1 0,-1 0 0,-10 12 0,10-11 0,0 0 0,1 1 0,0 0 0,1 0 0,0 1 0,0-1 0,1 1 0,0 0 0,0 0 0,1 1 0,0-1 0,1 1 0,0 0 0,0-1 0,0 18 0,3-23 0,-1-1 0,1 0 0,0 1 0,0-1 0,0 0 0,1 0 0,-1 0 0,1 1 0,0-1 0,-1-1 0,1 1 0,1 0 0,-1 0 0,0-1 0,1 1 0,-1-1 0,1 0 0,0 0 0,0 0 0,-1 0 0,1 0 0,1-1 0,-1 1 0,0-1 0,0 0 0,0 0 0,1 0 0,-1 0 0,4 0 0,13 2 0,1 0 0,-1-1 0,34-1 0,-40-1 0,47-1-1365,-7 0-5461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9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59 900 24575,'10'-39'0,"4"-13"0,-14 51 0,0 0 0,0 0 0,0 0 0,1 0 0,-1 0 0,0 0 0,0 0 0,-1 0 0,1-1 0,0 1 0,0 0 0,0 0 0,-1 0 0,1 0 0,0 0 0,-1 1 0,1-1 0,-1 0 0,1 0 0,-1 0 0,1 0 0,-1 0 0,0 1 0,0-1 0,1 0 0,-1 0 0,0 1 0,0-1 0,0 1 0,0-1 0,1 1 0,-1-1 0,0 1 0,0-1 0,0 1 0,-2-1 0,2 1 0,0 0 0,-1 0 0,1 0 0,-1 0 0,1 0 0,-1 0 0,1 1 0,-1-1 0,1 0 0,-1 1 0,1-1 0,0 1 0,-1-1 0,1 1 0,0 0 0,-1 0 0,1-1 0,0 1 0,0 0 0,0 0 0,-2 2 0,0 0 0,1 1 0,-1-1 0,1 1 0,-1 0 0,1 0 0,0 0 0,-1 6 0,0-1 0,0 0 0,1 0 0,0 1 0,1-1 0,0 1 0,0 12 0,1-18 0,1 1 0,0-1 0,0 1 0,0-1 0,0 0 0,1 0 0,0 1 0,-1-1 0,1 0 0,1-1 0,-1 1 0,1 0 0,-1-1 0,1 1 0,0-1 0,1 0 0,-1 0 0,0 0 0,1 0 0,-1-1 0,1 1 0,0-1 0,0 0 0,0 0 0,0 0 0,1-1 0,-1 1 0,0-1 0,0 0 0,8 0 0,1 1 0,-1-1 0,1 0 0,0-2 0,0 1 0,0-1 0,-1-1 0,1 0 0,-1-1 0,19-7 0,-13 3 14,-2-1-1,1 0 0,-1-2 1,-1 0-1,27-22 0,61-68-973,-89 84 475,67-71-6341</inkml:trace>
  <inkml:trace contextRef="#ctx0" brushRef="#br0" timeOffset="1">762 0 24575,'-13'0'0,"-5"20"0,8 27 0,5 25 0,18 20 0,5 8 0,1-6 0,-4-7 0,-3-10 0,-5-13 0,-17-16 0,-12-4 0,-11-9 0,2-10-8191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4:59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 24575,'20'0'0,"20"0"0,17 0 0,18 0 0,16 0 0,6 0 0,0 0 0,-3-14 0,-5-3 0,-10 0 0,-12 3 0,-18 4-8191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7:54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24575,'0'-7'0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497 156 24575,'0'-8'0,"0"0"0,0 1 0,-1-1 0,0 0 0,0 1 0,-1-1 0,0 1 0,0-1 0,-1 1 0,-5-13 0,4 16 0,1 0 0,-1 0 0,0 0 0,0 0 0,0 0 0,0 1 0,0-1 0,-1 1 0,0 0 0,0 1 0,0-1 0,0 1 0,0 0 0,0 0 0,0 1 0,-7-2 0,-3 0 0,-1 1 0,0 1 0,1 0 0,-1 1 0,0 0 0,-21 4 0,1 2 0,-57 17 0,86-21 0,0 0 0,0 1 0,0 0 0,1 0 0,-1 0 0,1 1 0,0 0 0,0 0 0,1 0 0,-1 1 0,1 0 0,0 0 0,0 1 0,0-1 0,-7 12 0,10-12 0,1-1 0,-1 0 0,1 1 0,0-1 0,0 1 0,0-1 0,0 1 0,1 0 0,0-1 0,0 1 0,0-1 0,1 1 0,-1 0 0,1-1 0,0 1 0,0-1 0,1 0 0,-1 1 0,1-1 0,0 0 0,0 0 0,1 0 0,-1 0 0,1 0 0,6 6 0,8 9 0,1-2 0,1-1 0,1 0 0,0-1 0,1-1 0,1-1 0,0-1 0,33 13 0,-13-5 0,45 29 0,-85-48 0,1 1 0,0 0 0,-1 0 0,1-1 0,-1 1 0,0 1 0,1-1 0,-1 0 0,0 1 0,0-1 0,-1 1 0,1-1 0,0 1 0,-1 0 0,0 0 0,0-1 0,1 1 0,0 6 0,-3-7 0,1 0 0,-1 0 0,1 0 0,-1 0 0,0 0 0,0 0 0,0 0 0,0-1 0,0 1 0,0 0 0,0-1 0,-1 1 0,1-1 0,-1 1 0,1-1 0,-1 1 0,1-1 0,-1 0 0,0 0 0,0 0 0,1 0 0,-1 0 0,0-1 0,0 1 0,0 0 0,0-1 0,0 1 0,0-1 0,-3 0 0,-20 6 0,-1-2 0,0-2 0,0 0 0,0-1 0,0-2 0,0 0 0,0-2 0,1-1 0,-1-1 0,-30-10 0,52 15-54,1-1-1,-1 0 0,0 0 1,1-1-1,-1 1 1,1-1-1,-1 0 0,1 0 1,0 0-1,-1 0 1,1 0-1,0-1 0,1 1 1,-1-1-1,0 0 0,1 0 1,0 0-1,-1 0 1,1 0-1,0 0 0,1-1 1,-1 1-1,0-1 1,-1-7-1,2-34-6771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0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24575,'0'13'0,"0"18"0,13 17 0,5 14 0,-2 9 0,-2-1 0,2-12 0,-1-2 0,-4-5 0,-9-11 0,-6-12-8191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24575,'27'1'0,"173"-8"0,-174 5 0,0-2 0,0-1 0,0-1 0,0-1 0,35-16 0,-56 21 0,0-1 0,0 1 0,-1-1 0,1 0 0,-1-1 0,1 1 0,-1-1 0,0 0 0,0 0 0,-1 0 0,1-1 0,-1 1 0,0-1 0,0 0 0,-1 0 0,4-7 0,-6 10 0,1-1 0,0 0 0,-1 0 0,0 1 0,1-1 0,-1 0 0,0 0 0,-1 0 0,1 1 0,0-1 0,-1 0 0,0 0 0,1 1 0,-1-1 0,0 1 0,0-1 0,-1 0 0,1 1 0,0 0 0,-1-1 0,0 1 0,1 0 0,-1 0 0,0 0 0,0 0 0,0 0 0,0 0 0,-1 1 0,1-1 0,0 1 0,-1-1 0,1 1 0,-6-2 0,-8-4 0,0 1 0,0 1 0,-1 0 0,0 1 0,0 1 0,0 1 0,0 0 0,-1 1 0,1 1 0,0 0 0,0 2 0,-24 4 0,38-6 0,1 0 0,-1 1 0,1-1 0,0 1 0,-1 0 0,1 0 0,0 0 0,0 0 0,0 0 0,0 0 0,-1 0 0,2 1 0,-1-1 0,0 1 0,0-1 0,0 1 0,1 0 0,-1 0 0,1 0 0,-1 0 0,1 0 0,0 0 0,0 0 0,0 0 0,0 1 0,0-1 0,0 0 0,0 5 0,1-4 0,1 1 0,0-1 0,0 0 0,0 0 0,0 1 0,0-1 0,1 0 0,-1 0 0,1 0 0,0-1 0,0 1 0,0 0 0,0-1 0,0 1 0,1-1 0,-1 0 0,1 1 0,0-1 0,0-1 0,3 3 0,8 4 0,-1-1 0,2-1 0,-1 0 0,0 0 0,1-2 0,0 0 0,0-1 0,0 0 0,1-1 0,-1-1 0,0 0 0,1-1 0,-1-1 0,1-1 0,-1 0 0,0 0 0,0-2 0,0 0 0,0-1 0,-1 0 0,0-1 0,24-13 0,-36 17 0,0 1 0,0 0 0,0 0 0,1 0 0,-1 0 0,0 0 0,1 0 0,-1 1 0,1-1 0,-1 1 0,1 0 0,-1 0 0,1 0 0,-1 0 0,1 0 0,-1 0 0,1 1 0,-1-1 0,1 1 0,-1-1 0,1 1 0,-1 0 0,0 0 0,0 0 0,1 1 0,-1-1 0,0 0 0,0 1 0,3 3 0,4 3 0,-1 0 0,0 1 0,-1 0 0,0 1 0,6 10 0,17 27 0,-3 1 0,-2 1 0,-2 2 0,-2 0 0,18 69 0,-36-112 0,-1 1 0,0-1 0,-1 0 0,0 1 0,0-1 0,-1 0 0,0 1 0,-1-1 0,0 1 0,-2 12 0,3-20 0,-1 0 0,1 0 0,0 0 0,-1 0 0,1-1 0,0 1 0,-1 0 0,1 0 0,-1 0 0,1 0 0,-1-1 0,0 1 0,1 0 0,-1 0 0,0-1 0,0 1 0,1-1 0,-1 1 0,0-1 0,0 1 0,0-1 0,0 1 0,0-1 0,1 0 0,-1 1 0,0-1 0,0 0 0,0 0 0,0 0 0,0 0 0,0 0 0,0 0 0,0 0 0,0 0 0,0 0 0,0 0 0,0 0 0,0-1 0,0 1 0,0 0 0,0-1 0,0 1 0,1 0 0,-1-1 0,0 1 0,0-1 0,0 0 0,1 1 0,-1-1 0,0 0 0,0 0 0,-5-4 0,1 0 0,0-1 0,0 1 0,0-1 0,-6-10 0,-2-7 0,2-1 0,0-1 0,2 0 0,0 0 0,-6-37 0,-16-134 0,28 175 0,2 0 0,0-1 0,1 1 0,1 0 0,6-34 0,-6 48 0,1 1 0,0 0 0,0-1 0,0 1 0,1 0 0,-1 0 0,2 0 0,-1 0 0,1 1 0,-1 0 0,1-1 0,1 1 0,-1 0 0,1 1 0,0-1 0,0 1 0,0 0 0,1 0 0,-1 1 0,1 0 0,0 0 0,8-3 0,-4 3 0,1 0 0,-1 0 0,1 1 0,0 1 0,0 0 0,0 0 0,0 1 0,0 0 0,0 1 0,-1 0 0,20 6 0,-26-7 0,-1 2 0,1-1 0,0 0 0,-1 1 0,1 0 0,-1 0 0,1 0 0,-1 0 0,0 0 0,0 1 0,0-1 0,0 1 0,0 0 0,-1 0 0,1 0 0,-1 0 0,0 0 0,1 1 0,-2-1 0,1 1 0,0-1 0,-1 1 0,0 0 0,1 0 0,-2 0 0,1-1 0,0 1 0,-1 0 0,1 0 0,-1 0 0,0 0 0,-1 0 0,1 0 0,-2 7 0,0-4 0,-1 0 0,0 0 0,0 0 0,0-1 0,-1 1 0,0-1 0,0 0 0,0 0 0,-1 0 0,0-1 0,0 1 0,-1-1 0,1 0 0,-1-1 0,0 1 0,0-1 0,-1 0 0,1-1 0,-1 0 0,0 0 0,-10 3 0,6-2 0,0 0 0,0-1 0,-1 0 0,1-1 0,-1 0 0,0-1 0,0 0 0,0-1 0,1 0 0,-1-1 0,0 0 0,0-1 0,-11-3 0,-13-16-1365,10-6-5461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24575,'13'0'0,"5"20"0,-1 33 0,-4 34 0,-3 22 0,-4 6 0,-3-10 0,-15-3 0,-12-18 0,-9-31 0,1-24-8191</inkml:trace>
  <inkml:trace contextRef="#ctx0" brushRef="#br0" timeOffset="0.14">99 431 24575,'7'-14'0,"8"-3"0,16 0 0,15 3 0,13 4 0,10 4 0,7-4 0,3 0 0,-5 1 0,-14 3-8191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0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24575,'-7'7'0,"-2"9"0,1 14 0,1 16 0,9 14 0,4 16 0,7 2 0,2 1 0,12-13 0,0-11 0,-10-15 0,-21-14 0,-11-12-8191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24575,'8'-1'0,"1"0"0,-1 0 0,1-1 0,-1 0 0,0-1 0,10-3 0,24-8 0,679-117 0,1 40 0,-639 81 0,653-70 0,-703 74-37,-45 2 120,-60 2-1104,65 2 631,-87-1-6436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0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24575,'13'-7'0,"24"-1"0,40-1 0,59-11 0,60-2 0,50-11 0,35 0 0,18 6-909,-3-6 909,-25 2 0,-38-6 0,-40 3 0,-45 0 0,-42 7 0,-71-6 0,-43 2-7282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2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24575,'7'-7'0,"2"5"0,0 15 0,-2 26 0,-2 26 0,4 23 0,2 8 0,-3-5 0,-1-4 0,-2-4 0,10-16 0,-9-26 0,-6-21-8191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2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24575,'6'0'0,"16"0"0,25 0 0,29 0 0,36 0 0,39 0 0,27 0 0,9 0 0,0 0 0,8 0 0,-9 0 0,-24 0 0,-25 0 0,-30 0 0,-39 0 0,-45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3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0 24575,'252'2'0,"-244"-2"0,1 1 0,-1 0 0,0 1 0,0 0 0,0 0 0,0 0 0,-1 1 0,12 6 0,-17-8 0,0 0 0,-1 0 0,1 0 0,0 1 0,-1-1 0,1 1 0,-1-1 0,1 1 0,-1-1 0,0 1 0,1 0 0,-1-1 0,0 1 0,0 0 0,0 0 0,-1 0 0,1 0 0,0 0 0,-1 0 0,1 0 0,-1 0 0,0 0 0,0 0 0,0 0 0,0 1 0,0-1 0,0 0 0,0 0 0,-1 0 0,1 0 0,-1 0 0,1 0 0,-1 0 0,0 0 0,0 0 0,0 0 0,0 0 0,-1 1 0,-3 4 0,1 0 0,-1 0 0,0-1 0,-1 0 0,1 0 0,-1 0 0,-1-1 0,-11 9 0,-62 30 0,34-20 0,44-24 0,0 1 0,0 0 0,0 0 0,1 0 0,-1 0 0,0 0 0,0 0 0,1 1 0,-1-1 0,1 0 0,-1 1 0,1 0 0,0-1 0,-1 1 0,1 0 0,0-1 0,0 1 0,0 0 0,1 0 0,-1 0 0,-1 3 0,3-4 0,0 1 0,0 0 0,0 0 0,0-1 0,0 1 0,1-1 0,-1 1 0,0-1 0,1 0 0,-1 1 0,1-1 0,-1 0 0,1 0 0,0 0 0,-1 0 0,1 0 0,0 0 0,0-1 0,-1 1 0,1-1 0,0 1 0,0-1 0,3 1 0,82 21 0,39 12 0,-112-29 0,1 1 0,-1 0 0,0 1 0,-1 0 0,0 1 0,14 11 0,-22-15 0,-1 0 0,0 0 0,0 1 0,0 0 0,0-1 0,-1 1 0,0 1 0,0-1 0,0 0 0,0 1 0,2 11 0,-4-15 0,0 1 0,-1 0 0,1 0 0,-1 0 0,0-1 0,0 1 0,0 0 0,0 0 0,0 0 0,-1 0 0,1-1 0,-1 1 0,0 0 0,0-1 0,0 1 0,0 0 0,0-1 0,-1 1 0,1-1 0,-1 0 0,1 1 0,-1-1 0,0 0 0,0 0 0,0 0 0,0 0 0,-4 2 0,-3 2 0,-1-1 0,-1 0 0,1 0 0,-1-1 0,0 0 0,0-1 0,0 0 0,-20 2 0,-97 2 0,108-6 0,-12-1-109,0 2 190,-1-2 0,-61-8 0,87 7-165,-1 0 1,0-1 0,1 0 0,0-1-1,-1 1 1,1-1 0,0-1 0,0 1-1,0-1 1,1-1 0,0 1 0,-1-1-1,1 0 1,1-1 0,-1 1-1,1-1 1,-6-9 0,-10-25-6743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5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 24575,'0'7'0,"0"21"0,0 21 0,0 7 0,-13-18 0,-5-23 0,2-13-8191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5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24575,'0'-6'0,"0"-10"0,7-1 0,15 2 0,4 16 0,11 9 0,-1 3-8191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5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1 318 24575,'0'-7'0,"0"-8"0,0-16 0,7-15 0,15-20 0,17 1 0,10 12 0,-5 21 0,-10 30 0,-10 21 0,-9 15 0,-8 14 0,-4 7 0,3-7 0,2-5 0,-2-10-8191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6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161 209 24575,'9'-14'0,"0"0"0,-1 0 0,-1-1 0,0 0 0,5-18 0,-11 30 0,0-1 0,0 1 0,0 0 0,0-1 0,0 1 0,-1 0 0,0-1 0,0 1 0,0-1 0,0 1 0,0 0 0,-1-1 0,1 1 0,-1 0 0,0-1 0,0 1 0,0 0 0,-1 0 0,1 0 0,-1 0 0,1 0 0,-1 0 0,0 0 0,0 0 0,-1 1 0,1-1 0,0 1 0,-1-1 0,-5-2 0,7 4 0,0 0 0,-1 0 0,1 0 0,-1 0 0,1 1 0,-1-1 0,0 1 0,1-1 0,-1 1 0,1 0 0,-1-1 0,0 1 0,1 0 0,-1 0 0,0 0 0,1 1 0,-1-1 0,0 0 0,1 0 0,-1 1 0,1-1 0,-4 2 0,3 0 0,-1 0 0,1-1 0,0 1 0,-1 0 0,1 1 0,0-1 0,0 0 0,0 1 0,0-1 0,1 1 0,-3 4 0,-1 4 0,1 0 0,0 0 0,0 1 0,1 0 0,-2 18 0,1 31 0,4 0 0,10 99 0,-2-59 0,-3-31 0,0-11 0,-2 1 0,-8 93 0,5-152 3,0 1 0,0-1-1,0 1 1,0-1 0,0 1 0,0-1-1,-1 1 1,1-1 0,0 1-1,-1-1 1,1 1 0,-1-1 0,0 0-1,1 1 1,-1-1 0,0 0 0,0 0-1,0 1 1,0-1 0,0 0-1,0 0 1,0 0 0,0 0 0,0 0-1,-1 0 1,1-1 0,0 1-1,0 0 1,-1-1 0,1 1 0,-1-1-1,-2 1 1,0-1-135,0-1-1,0 0 1,0 0 0,0 0 0,0 0-1,1-1 1,-1 0 0,0 0 0,1 0-1,-7-4 1,-29-22-6694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24575,'21'-1'0,"0"-1"0,31-7 0,22-2 0,620 10 0,-477 9 0,1076 10 0,-1278-18-114,0 0 1,0 0-1,1-1 0,-1-1 0,0-1 1,0 0-1,-1-1 0,1 0 0,-1-1 1,0-1-1,25-14 0,-21 6-6712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7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1 140 24575,'13'-14'0,"18"-3"0,4-7 0,8 1 0,18-8 0,-2 0-8191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7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0 172 24575,'67'2'0,"56"-2"0,-113 0 0,0-1 0,0-1 0,0 0 0,0 0 0,0-1 0,-1 0 0,0-1 0,1 0 0,10-7 0,-19 11 0,0-1 0,-1 1 0,1 0 0,0-1 0,-1 1 0,1 0 0,0-1 0,-1 1 0,1-1 0,-1 1 0,1-1 0,0 1 0,-1-1 0,0 0 0,1 1 0,-1-1 0,1 0 0,-1 1 0,0-1 0,1 0 0,-1 0 0,0 1 0,0-1 0,1 0 0,-1 0 0,0 1 0,0-1 0,0 0 0,0 0 0,0 0 0,-1 0 0,0 0 0,0 0 0,0 0 0,0 0 0,0 0 0,0 0 0,0 0 0,0 1 0,0-1 0,0 0 0,0 1 0,-1-1 0,1 1 0,0-1 0,-3 1 0,-4-2 0,0 0 0,-1 1 0,1 0 0,-15 0 0,16 2 0,1 0 0,0 1 0,0 0 0,0 0 0,1 0 0,-1 1 0,0 0 0,1 0 0,0 1 0,-1-1 0,1 1 0,1 0 0,-1 0 0,1 1 0,-6 6 0,8-8 0,-1-1 0,1 1 0,0 0 0,0 0 0,1-1 0,-1 2 0,0-1 0,1 0 0,0 0 0,0 0 0,0 1 0,0-1 0,1 0 0,-1 1 0,1-1 0,0 1 0,-1-1 0,2 1 0,-1-1 0,0 0 0,1 1 0,0-1 0,-1 0 0,1 1 0,1-1 0,-1 0 0,0 0 0,1 0 0,2 5 0,0-4 0,0-1 0,0 1 0,1-1 0,-1 0 0,1 0 0,0-1 0,-1 1 0,1-1 0,0 0 0,0 0 0,1-1 0,-1 1 0,0-1 0,1-1 0,-1 1 0,9 0 0,2-1 0,0 0 0,0 0 0,1-1 0,19-5 0,-11-2 0,-1-1 0,1-1 0,-2-1 0,1-1 0,31-23 0,22-10 0,-54 33 0,-13 8 0,0-1 0,0 1 0,-1-2 0,0 1 0,0-1 0,-1-1 0,0 1 0,0-1 0,0-1 0,-1 0 0,10-12 0,-16 19 0,0-1 0,0 1 0,-1 0 0,1-1 0,0 1 0,0-1 0,-1 1 0,1-1 0,-1 0 0,1 1 0,-1-1 0,0 0 0,0 1 0,0-1 0,1 0 0,-2 1 0,1-1 0,0 0 0,0 1 0,0-1 0,-1 1 0,1-1 0,-1 0 0,-1-2 0,1 3 0,-1-1 0,1 1 0,-1-1 0,0 1 0,0 0 0,0 0 0,1-1 0,-1 2 0,0-1 0,0 0 0,0 0 0,-1 0 0,1 1 0,0-1 0,0 1 0,-3 0 0,-3-1 0,0 1 0,0 0 0,-1 0 0,1 1 0,0 0 0,0 0 0,0 1 0,0 0 0,-11 5 0,13-4 0,1 1 0,-1 0 0,1 0 0,0 0 0,0 1 0,0 0 0,1 0 0,0 0 0,-1 0 0,2 1 0,-1-1 0,1 1 0,0 0 0,0 0 0,1 1 0,-1-1 0,1 0 0,1 1 0,-1-1 0,1 1 0,0-1 0,1 1 0,0 9 0,0-10 0,0-1 0,0 1 0,1 0 0,0 0 0,0-1 0,1 1 0,-1-1 0,1 1 0,1-1 0,-1 1 0,1-1 0,-1 0 0,1 0 0,1 0 0,-1-1 0,1 1 0,0-1 0,0 0 0,0 0 0,1 0 0,-1-1 0,1 1 0,0-1 0,0 0 0,0 0 0,0-1 0,6 2 0,-4-2 5,0 0 0,0 0 0,0-1 0,0 0 0,0-1 0,0 0 0,1 0 0,-1 0 0,0-1 0,0 0 0,0-1 0,0 1 0,0-1 0,0 0 0,0-1 0,-1 0 0,1 0 0,-1 0 0,0-1 0,0 0 0,0 0 0,0-1 0,6-6 0,4-6-217,-1 1 0,0-2 0,-2 0-1,0-1 1,-1 0 0,10-22 0,18-39-6614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37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 24575,'-7'0'0,"-8"0"0,-3 6 0,3 10 0,3 8 0,5 13 0,2 21 0,3 13 0,1 2 0,1-6 0,1 0 0,-14-11 0,-17-16 0,-4-15-8191</inkml:trace>
  <inkml:trace contextRef="#ctx0" brushRef="#br0" timeOffset="1">79 352 24575,'20'-13'0,"13"-5"0,15 1 0,12 4 0,9 3 0,0-3 0,-6 1 0,0 3 0,-10-5 0,-2 1 0,-9 2-8191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24575,'-2'43'0,"-2"0"0,-1 0 0,-3-1 0,-1 0 0,-3 0 0,-26 63 0,34-96 0,-1 1 0,1 0 0,0 0 0,1 0 0,1 0 0,-4 20 0,6-27 0,0 0 0,0-1 0,1 1 0,-1-1 0,1 1 0,-1-1 0,1 1 0,0-1 0,0 1 0,0-1 0,0 1 0,0-1 0,0 0 0,1 0 0,-1 1 0,1-1 0,0 0 0,-1-1 0,1 1 0,0 0 0,0 0 0,0-1 0,0 1 0,1-1 0,-1 0 0,0 1 0,1-1 0,-1 0 0,1-1 0,-1 1 0,1 0 0,-1-1 0,1 1 0,3-1 0,16 4 20,1-1 0,0-1 0,-1-2 0,1 0 0,26-3 0,-41 2-103,0 0 1,0 0-1,0-1 1,0 1-1,-1-2 1,1 1-1,-1-1 1,1 0-1,-1-1 1,0 0-1,0 0 1,-1 0-1,1-1 1,-1 0-1,0 0 1,0-1-1,8-9 1,1-19-6744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73 24575,'16'0'0,"-6"1"0,-1-1 0,1 0 0,-1 0 0,1-1 0,0 0 0,-1 0 0,0-1 0,1-1 0,-1 0 0,0 0 0,13-7 0,-21 10 0,0 0 0,-1 0 0,1-1 0,0 1 0,-1 0 0,1-1 0,0 1 0,-1-1 0,1 1 0,0-1 0,-1 1 0,1-1 0,-1 1 0,1-1 0,-1 0 0,1 1 0,-1-1 0,1 0 0,-1 1 0,0-1 0,1 0 0,-1 1 0,0-1 0,0 0 0,1 0 0,-1 0 0,0 1 0,0-1 0,0 0 0,0 0 0,0 1 0,0-1 0,0 0 0,0 0 0,-1 0 0,1 1 0,0-1 0,0 0 0,-1 0 0,1 1 0,0-1 0,-1 0 0,1 1 0,-1-1 0,1 0 0,-1 1 0,1-1 0,-1 1 0,1-1 0,-1 1 0,1-1 0,-1 1 0,0-1 0,1 1 0,-1-1 0,0 1 0,-1-1 0,-3-1 0,0-1 0,0 1 0,-1 0 0,1 1 0,-1-1 0,1 1 0,-8-1 0,3 2 0,-1 1 0,1-1 0,0 2 0,0-1 0,1 1 0,-1 1 0,0 0 0,1 0 0,-1 1 0,1 0 0,0 1 0,0 0 0,1 0 0,0 1 0,0 0 0,0 0 0,0 1 0,1 0 0,0 1 0,1-1 0,0 1 0,0 0 0,0 1 0,1 0 0,0 0 0,-5 13 0,10-19 0,-1 0 0,1 0 0,-1-1 0,1 1 0,0 0 0,0 0 0,0 0 0,0 0 0,1 0 0,-1-1 0,1 1 0,0 0 0,0 0 0,0-1 0,0 1 0,0 0 0,0-1 0,1 1 0,-1-1 0,1 0 0,0 1 0,-1-1 0,1 0 0,0 0 0,1 0 0,-1 0 0,0-1 0,0 1 0,6 2 0,0 1 0,1-1 0,-1 0 0,1-1 0,0 0 0,0 0 0,0-1 0,19 3 0,-16-5 0,-1 1 0,1-2 0,-1 1 0,1-2 0,-1 1 0,1-2 0,19-5 0,-2-4 0,42-21 0,7-4 0,-75 35 0,0 1 0,0-1 0,1 1 0,-1 0 0,1-1 0,-1 2 0,1-1 0,-1 0 0,1 1 0,-1 0 0,1-1 0,0 1 0,-1 1 0,1-1 0,-1 1 0,1-1 0,0 1 0,-1 0 0,0 0 0,1 0 0,-1 1 0,0-1 0,1 1 0,-1 0 0,0 0 0,0 0 0,-1 0 0,1 1 0,4 3 0,-7-5 0,0-1 0,1 1 0,-1-1 0,1 0 0,-1 1 0,1-1 0,0 1 0,-1-1 0,1 0 0,-1 1 0,1-1 0,0 0 0,-1 0 0,1 0 0,0 1 0,-1-1 0,1 0 0,0 0 0,-1 0 0,1 0 0,0 0 0,-1 0 0,1 0 0,0 0 0,-1-1 0,1 1 0,0 0 0,-1 0 0,1 0 0,0-1 0,-1 1 0,1 0 0,-1-1 0,1 1 0,-1-1 0,1 1 0,-1 0 0,1-1 0,-1 1 0,1-1 0,-1 0 0,1 1 0,-1-1 0,1 0 0,24-38 0,-8 10 0,-14 26 0,0-1 0,1 1 0,-1 0 0,1 0 0,0 0 0,-1 0 0,1 0 0,0 1 0,1 0 0,-1 0 0,0 0 0,9-2 0,-11 3 0,1 1 0,-1 0 0,0 0 0,0 0 0,0 0 0,0 1 0,0-1 0,0 0 0,0 1 0,0-1 0,0 1 0,0 0 0,0 0 0,0 0 0,0 0 0,-1 0 0,1 0 0,0 0 0,-1 1 0,1-1 0,0 1 0,-1-1 0,0 1 0,1-1 0,-1 1 0,0 0 0,0 0 0,0-1 0,0 1 0,0 0 0,0 3 0,16 37 0,-13-30 0,0 0 0,1 0 0,1-1 0,10 17 0,-13-24 0,0-1 0,0 0 0,0 1 0,0-1 0,0-1 0,1 1 0,-1 0 0,1-1 0,0 0 0,0 0 0,0 0 0,0 0 0,0-1 0,0 1 0,0-1 0,1 0 0,5 0 0,34-3-1365,-6-11-5461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71 24575,'-1'-3'0,"1"1"0,0 0 0,0-1 0,-1 1 0,1 0 0,-1 0 0,0 0 0,0-1 0,0 1 0,0 0 0,0 0 0,0 0 0,0 0 0,-1 0 0,1 1 0,-1-1 0,1 0 0,-1 1 0,-3-4 0,0 2 0,0 0 0,0 1 0,0-1 0,0 1 0,-1 0 0,1 0 0,-1 0 0,-6-1 0,4 2 0,1 0 0,-1 0 0,1 0 0,-1 1 0,1 0 0,-1 0 0,0 1 0,1 0 0,-1 1 0,1-1 0,0 1 0,-12 5 0,18-6 0,-1-1 0,1 1 0,0 0 0,0-1 0,0 1 0,-1 0 0,1 0 0,0 0 0,0 0 0,0 0 0,1 0 0,-1 0 0,0 0 0,0 0 0,0 0 0,1 0 0,-1 1 0,1-1 0,-1 0 0,1 0 0,-1 1 0,1-1 0,0 0 0,0 1 0,-1-1 0,1 0 0,0 1 0,0-1 0,0 1 0,1-1 0,-1 0 0,0 1 0,0-1 0,1 0 0,-1 1 0,1-1 0,-1 0 0,1 0 0,1 2 0,-1-1 0,1 0 0,0 0 0,0 0 0,-1 0 0,1-1 0,1 1 0,-1-1 0,0 1 0,0-1 0,1 0 0,-1 0 0,0 0 0,1 0 0,-1 0 0,1-1 0,-1 1 0,1-1 0,-1 1 0,1-1 0,3 0 0,1-2 0,0 1 0,0-1 0,0-1 0,0 0 0,0 0 0,0 0 0,-1 0 0,9-7 0,-7 5 0,1 0 0,0 0 0,0 1 0,18-6 0,-25 9 0,1 1 0,-1-1 0,1 1 0,-1 0 0,0 0 0,1 0 0,-1 0 0,1 1 0,-1-1 0,0 0 0,1 1 0,-1 0 0,0-1 0,0 1 0,1 0 0,-1 0 0,0 1 0,0-1 0,0 0 0,0 1 0,0-1 0,-1 1 0,1-1 0,2 4 0,2 4 0,0 0 0,-1 0 0,0 1 0,0-1 0,-1 1 0,-1 0 0,0 1 0,0-1 0,-1 0 0,0 1 0,0 14 0,0-5 0,-1 0 0,-2 0 0,0 0 0,0 0 0,-7 25 0,5-37 0,0 1 0,-1 0 0,0-1 0,-1 0 0,1 0 0,-2 0 0,1 0 0,-1-1 0,0 0 0,0 0 0,-1-1 0,0 1 0,0-2 0,-1 1 0,0-1 0,0 0 0,0 0 0,0-1 0,-1 0 0,-11 3 0,14-5 0,0 0 0,0 0 0,0-1 0,0 0 0,0 0 0,0 0 0,0-1 0,0 0 0,0 0 0,0 0 0,0-1 0,0 0 0,0 0 0,0-1 0,0 1 0,0-1 0,1-1 0,-1 1 0,1-1 0,-1 0 0,1 0 0,0-1 0,0 1 0,0-1 0,1 0 0,-1 0 0,1-1 0,0 0 0,1 1 0,-1-1 0,-5-9 0,3-1-195,0 1 0,1-1 0,0-1 0,1 1 0,1 0 0,-2-18 0,-1-31-6631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24575,'1'17'0,"1"1"0,0-1 0,2 0 0,5 19 0,4 15 0,10 98 0,4 213 0,-26-394 0,1-1 0,1 1 0,1 0 0,3 1 0,0 0 0,2 0 0,1 0 0,27-56 0,-16 53 120,-20 33-173,-1 0 0,1 0 0,0 0 0,-1 0 0,1 0 0,0 0 0,0 0 0,-1 0 0,1 1 0,0-1 0,0 0 0,0 0-1,0 1 1,0-1 0,0 1 0,0-1 0,0 1 0,0-1 0,1 1 0,-1-1 0,0 1 0,0 0 0,0 0 0,0 0 0,1-1 0,-1 1 0,2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24575,'26'0'0,"29"0"0,25 0 0,19 0 0,-1-6 0,-10-3 0,-7 1 0,-11 1 0,-10 3 0,-16-6 0,-14-1-8191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24575,'-2'0'0,"0"0"0,1 0 0,-1 0 0,0 0 0,1 1 0,-1-1 0,1 0 0,-1 1 0,1 0 0,-1-1 0,1 1 0,-1 0 0,1 0 0,0-1 0,-1 1 0,1 0 0,0 0 0,0 1 0,0-1 0,-1 0 0,1 0 0,0 0 0,0 2 0,-1 1 0,0 0 0,1-1 0,-1 1 0,1 0 0,0 0 0,0 0 0,1 0 0,-1 0 0,1 5 0,0 11 0,2 0 0,7 40 0,-8-52 0,73 467 0,-70-475 0,3-11 0,11-21 0,-13 23 0,3-5 0,41-66 0,-44 73 0,0 0 0,1 0 0,-1 0 0,2 0 0,-1 1 0,1 0 0,12-8 0,-18 13 0,1 1 0,-1-1 0,1 1 0,-1-1 0,1 1 0,-1 0 0,1-1 0,-1 1 0,1 0 0,-1 0 0,1 0 0,0 0 0,-1 0 0,1 1 0,-1-1 0,1 0 0,-1 1 0,1-1 0,-1 1 0,1 0 0,-1-1 0,0 1 0,1 0 0,-1 0 0,0 0 0,0 0 0,1 0 0,-1 0 0,0 0 0,0 0 0,0 1 0,1 1 0,5 7 0,0 0 0,0 1 0,6 15 0,-2-4 0,58 83-1365,-50-75-5461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2378 1 24575,'-1'5'0,"0"-1"0,0 1 0,0-1 0,-1 1 0,0-1 0,1 0 0,-2 1 0,1-1 0,0 0 0,-1 0 0,0-1 0,1 1 0,-2 0 0,1-1 0,0 0 0,-1 0 0,1 0 0,-1 0 0,0 0 0,0-1 0,0 1 0,-6 1 0,-11 7 0,-1-2 0,-1 0 0,-28 7 0,-78 17 0,-171 19 0,-141-7 0,173-20 0,-766 45 0,1012-71-1365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24575,'1'-1'0,"-1"0"0,1-1 0,-1 1 0,1-1 0,-1 1 0,1-1 0,0 1 0,0 0 0,-1 0 0,1-1 0,0 1 0,0 0 0,0 0 0,1 0 0,-1 0 0,0 0 0,0 0 0,1 0 0,-1 1 0,0-1 0,1 0 0,-1 1 0,0-1 0,1 1 0,-1-1 0,1 1 0,-1 0 0,2-1 0,50-6 0,-46 7 0,15-2 0,0-1 0,0 1 0,-1 1 0,1 2 0,0 0 0,23 4 0,-42-4 0,1-1 0,0 1 0,-1 0 0,1 0 0,-1 1 0,1-1 0,-1 1 0,0 0 0,1-1 0,-1 2 0,0-1 0,0 0 0,0 1 0,-1-1 0,1 1 0,-1 0 0,1-1 0,-1 2 0,0-1 0,0 0 0,0 0 0,0 0 0,-1 1 0,1-1 0,-1 1 0,0-1 0,0 1 0,0 0 0,-1 0 0,1-1 0,-1 1 0,0 0 0,0-1 0,0 1 0,-1 0 0,0 5 0,-1 1 0,-1 0 0,0-1 0,-1 1 0,1 0 0,-2-1 0,0 0 0,0 0 0,0 0 0,-9 9 0,7-8 0,0 0 0,1 1 0,0 0 0,0 0 0,1 0 0,-4 15 0,0 23-17,3 0 0,2 0 0,3 1 0,6 71 0,-2-19-1263,-2-56-5546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1410 1 24575,'7'0'0,"-5"0"0,-22 0 0,-35 0 0,-41 0 0,-37 13 0,-23 5 0,-5-1 0,12-4 0,11-3 0,16 3 0,16-1 0,11-2 0,17-3 0,14-3 0,18-2-8191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75 24575,'1'-4'0,"-1"1"0,1 0 0,0-1 0,0 1 0,0 0 0,1 0 0,-1-1 0,1 1 0,0 0 0,0 1 0,0-1 0,0 0 0,0 0 0,0 1 0,1 0 0,-1-1 0,1 1 0,0 0 0,0 0 0,0 0 0,0 1 0,0-1 0,0 1 0,0 0 0,1-1 0,5 0 0,-5 1 0,0-1 0,0 1 0,0 0 0,0 0 0,0 1 0,0-1 0,0 1 0,1 0 0,-1 0 0,0 1 0,0-1 0,0 1 0,0 0 0,0 0 0,0 0 0,0 0 0,0 1 0,0-1 0,0 1 0,0 0 0,4 4 0,-6-4 0,-1-1 0,1 1 0,-1 0 0,0-1 0,0 1 0,0 0 0,0 0 0,0 0 0,0 0 0,-1 0 0,1 0 0,-1 0 0,1 0 0,-1 0 0,0 0 0,0 0 0,0 0 0,0 0 0,0 0 0,0 0 0,-1 4 0,0-1 0,-1 0 0,0 1 0,0-1 0,-1 0 0,0 0 0,1 0 0,-1-1 0,-5 6 0,-2 2 0,0-1 0,-1 0 0,-1 0 0,1-1 0,-18 11 0,-46 16 0,59-30 0,0 0 0,0 1 0,1 1 0,-22 16 0,37-25 0,-1 0 0,1 1 0,0-1 0,-1 1 0,1-1 0,-1 1 0,1-1 0,0 1 0,-1-1 0,1 1 0,0-1 0,-1 1 0,1-1 0,0 1 0,0 0 0,0-1 0,0 1 0,0-1 0,-1 1 0,1 0 0,0-1 0,0 1 0,1-1 0,-1 1 0,0 0 0,0-1 0,0 1 0,0-1 0,0 1 0,1 0 0,-1-1 0,0 1 0,0-1 0,1 1 0,-1-1 0,0 1 0,1-1 0,-1 1 0,1-1 0,-1 1 0,1-1 0,-1 0 0,1 1 0,-1-1 0,1 0 0,-1 1 0,1-1 0,-1 0 0,1 0 0,-1 1 0,1-1 0,0 0 0,41 17 0,-32-14 0,15 6 0,1 1 0,-1 1 0,-1 2 0,0 0 0,28 22 0,-44-29 0,0 1 0,-1-1 0,1 2 0,-2-1 0,1 1 0,-1 0 0,0 1 0,-1-1 0,0 1 0,0 0 0,-1 0 0,0 1 0,0-1 0,-1 1 0,-1 0 0,0 0 0,2 15 0,-4-21 0,0 0 0,1 0 0,-1 0 0,-1 0 0,1 0 0,-1-1 0,1 1 0,-1 0 0,-1 0 0,1 0 0,0 0 0,-1-1 0,0 1 0,1-1 0,-1 1 0,-1-1 0,1 0 0,-5 6 0,3-6 0,0 1 0,-1-1 0,1 0 0,-1 0 0,0-1 0,0 1 0,0-1 0,0 0 0,0 0 0,-1-1 0,1 0 0,-8 2 0,3-2 0,0 0 0,-1-1 0,1 0 0,-1 0 0,1-1 0,-1-1 0,1 0 0,0 0 0,-1-1 0,1 0 0,1-1 0,-1 0 0,-16-9 0,21 9-80,0 0 0,1-1-1,-1 1 1,1-1 0,0 0-1,0 0 1,0 0 0,1-1-1,0 1 1,0-1 0,0 0 0,1 1-1,0-2 1,0 1 0,0 0-1,-1-8 1,-4-46-6746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24575,'7'0'0,"15"0"0,11 0 0,-7 0 0,-8 13 0,-14 5 0,-7-8 0,-4-12 0,0-12 0,8-4 0,4-12 0,0-1-8191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24575,'0'-1'0,"1"0"0,-1 0 0,1 0 0,-1 0 0,1 0 0,-1 0 0,1 1 0,0-1 0,0 0 0,-1 0 0,1 1 0,0-1 0,0 0 0,0 1 0,0-1 0,0 1 0,0-1 0,0 1 0,0-1 0,0 1 0,0 0 0,0 0 0,0-1 0,1 1 0,33-7 0,-29 7 0,39-7 0,70-2 0,-103 8 0,-1 2 0,1-1 0,-1 1 0,0 1 0,1 0 0,-1 1 0,0 0 0,0 0 0,0 1 0,-1 1 0,19 10 0,-27-14 0,0 1 0,1 0 0,-1 0 0,0 1 0,0-1 0,0 0 0,0 1 0,0-1 0,-1 1 0,1-1 0,-1 1 0,0 0 0,0 0 0,0 0 0,0 0 0,0-1 0,0 1 0,-1 0 0,0 0 0,1 0 0,-1 1 0,0-1 0,0 0 0,-1 0 0,1 0 0,-1 0 0,1 0 0,-1 0 0,0-1 0,0 1 0,0 0 0,-3 5 0,-3 3 0,0 1 0,0-1 0,-1 0 0,0 0 0,-1-1 0,-11 11 0,-16 11 0,-2-1 0,-1-2 0,-2-2 0,-1-1 0,-68 30 0,95-44 0,26-6 0,34-4 0,-41-2 0,209-5-1365,-147 3-5461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6 24575,'-59'-2'0,"22"0"0,0 1 0,1 1 0,-1 2 0,-45 9 0,76-8 0,-1 0 0,1 0 0,-1 1 0,1 0 0,0 0 0,0 0 0,1 1 0,0 0 0,-1 0 0,1 0 0,1 1 0,-1-1 0,-3 8 0,-8 11 0,-22 47 0,37-69 0,-1 1 0,1 0 0,0 0 0,0 0 0,0 0 0,0 0 0,0 0 0,0 0 0,1 0 0,0 0 0,-1 0 0,1 0 0,0 1 0,1-1 0,-1 0 0,0 0 0,1 0 0,0 0 0,0 0 0,0 0 0,0 0 0,0 0 0,0 0 0,1-1 0,0 1 0,-1 0 0,1-1 0,0 1 0,0-1 0,0 0 0,1 0 0,-1 0 0,0 0 0,1 0 0,0 0 0,3 2 0,11 4 0,1 0 0,0-1 0,0 0 0,0-2 0,20 4 0,9 3 0,-30-6 0,8 0 0,0 2 0,0 1 0,-1 1 0,-1 0 0,0 2 0,0 1 0,39 30 0,-59-41 0,-1 0 0,1 0 0,-1 0 0,0 0 0,1 0 0,-1 0 0,0 1 0,-1-1 0,1 1 0,0 0 0,-1-1 0,1 1 0,-1 0 0,0 0 0,0 0 0,0 0 0,-1 0 0,1 0 0,0 0 0,-1 0 0,0 0 0,0 0 0,0 0 0,0 0 0,-1 0 0,1 0 0,-1 0 0,1 0 0,-1 0 0,0 0 0,0 0 0,-1 0 0,1 0 0,0-1 0,-1 1 0,0 0 0,0-1 0,0 0 0,0 1 0,0-1 0,0 0 0,-3 3 0,-6 3 0,1 0 0,-1 0 0,-1-1 0,0-1 0,1 0 0,-2 0 0,1-1 0,-21 5 0,-11 1 0,-1-2 0,-1-2 0,1-2 0,-85-1 0,123-4-91,-1-1 0,1 0 0,0 0 0,0-1 0,0 0 0,0 0 0,0 0 0,0-1 0,1 0 0,-1 0 0,1-1 0,0 0 0,0 0 0,-6-5 0,-19-26-6735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24575,'0'6'0,"0"16"0,0 25 0,0 16 0,13 5 0,-2-9 0,-16-35 0,-8-21-8191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24575,'0'-7'0,"19"-2"0,8 7 0,11 4 0,0 2-8191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24575,'7'-7'0,"2"-15"0,6-4 0,1-10 0,17-14 0,17-4 0,6 20 0,-6 23 0,-12 26 0,-13 18 0,4 3 0,3 8 0,2-3 0,-4-8-8191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24575,'4'-3'0,"0"1"0,1-1 0,-1 1 0,0 0 0,1 0 0,0 0 0,-1 1 0,1-1 0,0 1 0,0 1 0,0-1 0,8 0 0,-1 0 0,438-15 0,-320 16 0,252-1-283,1085-28-2163,-1249 16 2318,300-21 127,-442 25 1,-48 0 301,-27 4 25,-13 0-511,-23-2-5590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24575,'5'-3'0,"1"-1"0,0 0 0,-1 0 0,0-1 0,0 1 0,0-1 0,5-8 0,-13 206 0,-1-67 0,-14 60 0,1-6 0,16-175 0,1-1 0,1 0 0,-1 0 0,1 0 0,0 0 0,-1 0 0,2 1 0,-1-2 0,0 1 0,1 0 0,0 0 0,0 0 0,0-1 0,0 1 0,1-1 0,-1 0 0,1 1 0,0-1 0,0 0 0,0-1 0,0 1 0,1 0 0,-1-1 0,1 0 0,-1 0 0,1 0 0,0 0 0,0-1 0,0 1 0,8 1 0,10 1 0,0 0 0,0-2 0,0 0 0,38-3 0,-43 1 0,4-1-273,1 0 0,-1-2 0,0 0 0,23-7 0,13-9-6553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24575,'6'0'0,"3"-7"0,6-2 0,1 1-8191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24575,'14'0'0,"23"0"0,13 0 0,5 0 0,6 0 0,5 0 0,-1 0 0,-5 0 0,0 0 0,-3 0 0,-44 0 0,-26 0-8191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4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24575,'7'0'0,"22"0"0,19 0 0,15 0 0,4 0 0,-4 0 0,8 0 0,-1 0 0,-14-6 0,-15-3-8191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1734 89 24575,'1'0'0,"0"-1"0,1 1 0,-1-1 0,0 1 0,0-1 0,0 0 0,0 1 0,0-1 0,0 0 0,0 0 0,0 0 0,-1 0 0,1 0 0,0 0 0,0 0 0,-1 0 0,1 0 0,-1 0 0,1 0 0,-1 0 0,1-1 0,-1 1 0,0 0 0,1-2 0,8-35 0,-8 31 0,-1 5 0,2-15 0,-3 17 0,0 0 0,0 0 0,0 0 0,0 0 0,0 0 0,0 0 0,1 1 0,-1-1 0,0 0 0,0 1 0,0-1 0,1 1 0,-1-1 0,0 1 0,1-1 0,-1 1 0,0-1 0,1 1 0,-1 0 0,0-1 0,1 1 0,-1 0 0,1 0 0,0-1 0,-1 1 0,0 1 0,-98 126 0,44-52 0,-1361 1599-1243,1248-1519 1243,160-147 195,23-16 232,26-18 194,-1-7-1986,1-3-5461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8:5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24575,'2'0'0,"0"0"0,0 0 0,1 0 0,-1 1 0,0-1 0,0 1 0,0 0 0,0-1 0,0 1 0,0 0 0,-1 0 0,4 2 0,8 5 0,422 225 0,77 41 0,151 67 0,-623-321-170,0-2-1,2-2 0,0-1 1,1-3-1,0-1 0,0-2 1,70 5-1,-70-12-6655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24575,'0'20'0,"0"79"0,14 113 0,86 401 0,-99-603 0,1 0 0,0-1 0,0 0 0,1 1 0,1-1 0,6 14 0,-9-21 0,1 0 0,-1 0 0,1 0 0,-1 0 0,1 0 0,0 0 0,0-1 0,0 1 0,0-1 0,0 1 0,0-1 0,0 1 0,0-1 0,1 0 0,-1 0 0,0 0 0,1-1 0,-1 1 0,1-1 0,-1 1 0,0-1 0,1 0 0,0 1 0,-1-1 0,1-1 0,-1 1 0,1 0 0,-1-1 0,3 0 0,220-59 0,10-9-1365,-203 58-5461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24575,'7'0'0,"15"0"0,11 0 0,13 0 0,11 0 0,18 0 0,1 0 0,-6 0 0,0 0 0,-27 0 0,-19 0-8191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24575,'7'0'0,"9"0"0,14 0 0,16 0 0,14 0 0,16 0 0,8 0 0,-3 0 0,-2 0 0,-15-13 0,-18-5-8191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24575,'1'-2'0,"-1"-1"0,1 1 0,-1-1 0,1 1 0,0-1 0,0 1 0,0 0 0,0-1 0,0 1 0,0 0 0,1 0 0,-1 0 0,1 0 0,0 0 0,-1 0 0,1 0 0,0 0 0,0 1 0,0-1 0,0 1 0,1 0 0,-1-1 0,0 1 0,1 0 0,-1 0 0,0 0 0,4 0 0,9-4 0,0 1 0,1 1 0,19-2 0,-23 4 0,10-3 0,-1 2 0,1 0 0,-1 2 0,1 0 0,25 4 0,-43-3 0,1-1 0,-1 1 0,0 0 0,0 0 0,0 1 0,0-1 0,0 1 0,-1 0 0,1 0 0,0 0 0,-1 0 0,1 0 0,-1 1 0,0 0 0,0 0 0,0 0 0,0 0 0,0 0 0,-1 1 0,1-1 0,-1 1 0,0-1 0,0 1 0,0 0 0,-1 0 0,1 0 0,-1 0 0,0 0 0,0 0 0,-1 0 0,1 1 0,-1-1 0,0 5 0,0 2 0,-2 0 0,1 0 0,-1-1 0,-7 20 0,7-24 0,-1 0 0,1 1 0,1 0 0,-1-1 0,1 1 0,0 0 0,1 0 0,-1 0 0,1-1 0,1 1 0,-1 0 0,1 0 0,1 0 0,1 6 0,34 67 0,-28-63 0,0 0 0,-1 0 0,-1 1 0,0 1 0,-2-1 0,0 1 0,3 24 0,-8-40 0,0 0 0,0 1 0,-1-1 0,1 0 0,-1 1 0,1-1 0,-1 0 0,0 0 0,-1 1 0,1-1 0,0 0 0,-1 0 0,0 0 0,0-1 0,0 1 0,0 0 0,0-1 0,0 1 0,0-1 0,-1 0 0,0 0 0,1 0 0,-1 0 0,0 0 0,0 0 0,0-1 0,0 1 0,0-1 0,-4 1 0,-9 3 0,-1 0 0,0-1 0,1-1 0,-24 1 0,18-2 30,1-1 0,0-1 0,-37-3 0,52 2-52,1 0-1,-1-1 1,0 1 0,1-1-1,-1 0 1,1-1 0,0 1-1,-7-6 1,9 7-49,1-1-1,0 0 1,0 0 0,0 0-1,0 0 1,0-1 0,0 1-1,1 0 1,-1-1 0,1 1-1,0-1 1,-1 0 0,1 1-1,1-1 1,-1 0 0,0 0-1,0-5 1,0-23-6755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24575,'0'-13'0,"0"-11"0,0-16 0,0 0-8191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77 24575,'1'-3'0,"-1"1"0,1 0 0,0 0 0,0 0 0,0 0 0,0 0 0,0 0 0,0 0 0,0 0 0,1 0 0,-1 0 0,1 1 0,-1-1 0,1 0 0,0 1 0,0-1 0,-1 1 0,1 0 0,0 0 0,0 0 0,1 0 0,-1 0 0,0 0 0,3-1 0,61-16 0,-61 17 0,20-4 0,0 0 0,0 2 0,0 1 0,28 1 0,-46 2 0,1-1 0,-1 2 0,1-1 0,-1 1 0,0 0 0,1 0 0,-1 1 0,7 3 0,-11-4 0,0 0 0,1 1 0,-1-1 0,0 1 0,0-1 0,-1 1 0,1 0 0,0 0 0,-1 0 0,0 0 0,0 0 0,0 1 0,0-1 0,0 1 0,-1-1 0,2 7 0,-2-3 0,0 1 0,-1-1 0,0 1 0,0 0 0,-1-1 0,0 1 0,0-1 0,-1 1 0,0-1 0,0 0 0,0 0 0,-1 0 0,0 0 0,-1 0 0,0-1 0,0 1 0,0-1 0,-9 9 0,-6 10 0,-2-2 0,-1-1 0,-28 23 0,7-12 0,-67 39 0,-16 11 0,125-83 0,0 1 0,1-1 0,-1 1 0,0-1 0,0 1 0,0-1 0,0 1 0,1 0 0,-1-1 0,0 1 0,0 0 0,1 0 0,-1 0 0,1-1 0,-1 1 0,1 0 0,-1 0 0,1 0 0,0 0 0,-1 0 0,1 0 0,0 0 0,0 0 0,-1 0 0,1 0 0,0 0 0,0 1 0,1-1 0,0 0 0,0 0 0,0-1 0,0 1 0,0 0 0,0-1 0,0 1 0,0-1 0,1 1 0,-1-1 0,0 1 0,0-1 0,0 0 0,1 0 0,-1 0 0,0 0 0,3 0 0,58-3 0,261-64-1365,-280 58-5461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24575,'-4'-4'0,"10"-6"0,14-7 0,-2 8 0,0 2 0,0 0 0,0 1 0,1 0 0,0 2 0,0 0 0,1 1 0,-1 1 0,0 1 0,38 3 0,-53-2 0,0 0 0,0 0 0,1 1 0,-1 0 0,0 0 0,-1 0 0,1 0 0,0 0 0,0 1 0,0 0 0,-1 0 0,1 0 0,-1 0 0,1 0 0,-1 1 0,0-1 0,0 1 0,3 4 0,-4-4 0,0 0 0,-1 0 0,0 1 0,0-1 0,0 0 0,0 1 0,-1-1 0,1 0 0,-1 1 0,0-1 0,0 1 0,0-1 0,0 1 0,-1-1 0,1 0 0,-1 1 0,0-1 0,0 0 0,0 1 0,0-1 0,-1 0 0,-1 3 0,-10 19 0,0 0 0,-2-2 0,-1 1 0,-1-2 0,-19 20 0,-104 95 0,89-90 0,48-44-62,-1 0 0,1 0 0,0 0 0,1 0 0,-1 0 0,0 0 0,1 1 0,0-1 0,0 1 0,0 0 0,0-1 0,1 1-1,-1 0 1,1 0 0,0 0 0,0 0 0,0 0 0,1 1 0,0-1 0,0 0 0,0 6 0,9 35-6764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24575,'-31'0'0,"-7"-1"0,1 2 0,-58 9 0,83-8 0,0 1 0,1 0 0,0 1 0,0 0 0,0 1 0,0 0 0,1 1 0,-1 0 0,1 0 0,1 1 0,0 0 0,-11 12 0,17-17 0,0 1 0,0 0 0,0 0 0,1 0 0,0 0 0,-1 0 0,1 0 0,0 1 0,1-1 0,-1 1 0,1 0 0,-1-1 0,1 1 0,0 0 0,0 0 0,1 0 0,-1 0 0,1 6 0,1-6 0,0 0 0,0-1 0,0 1 0,0-1 0,1 1 0,0-1 0,-1 0 0,1 0 0,0 0 0,1 0 0,-1 0 0,1 0 0,-1 0 0,1-1 0,0 1 0,3 2 0,8 4 0,0-1 0,1 0 0,-1-1 0,2-1 0,-1 0 0,1-1 0,24 5 0,66 6 0,-71-12 0,0 1 0,58 18 0,-88-21 0,1 0 0,-1 0 0,0 0 0,-1 1 0,1 0 0,0 0 0,-1 0 0,1 1 0,-1 0 0,0 0 0,0 0 0,-1 0 0,1 0 0,-1 1 0,0-1 0,0 1 0,3 6 0,-5-8 0,0 0 0,-1 0 0,1 0 0,-1 0 0,1 0 0,-1 0 0,0 0 0,0 0 0,0 0 0,-1 0 0,1 0 0,-1 0 0,1 0 0,-1-1 0,0 1 0,0 0 0,0 0 0,-1-1 0,1 1 0,-1 0 0,1-1 0,-1 1 0,0-1 0,0 0 0,0 0 0,0 0 0,0 0 0,0 0 0,-1 0 0,1 0 0,-1-1 0,0 1 0,-3 1 0,-8 4 0,-1-1 0,0 0 0,0-1 0,-1-1 0,0 0 0,1-1 0,-1-1 0,-20 1 0,7-2 0,0-1 0,0-2 0,-51-8 0,69 7-136,0 0-1,0-1 1,0 0-1,0-1 1,1 0-1,0-1 1,0 0-1,0 0 0,-10-10 1,-8-7-6690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24575,'13'7'0,"18"15"0,30 24 0,19 17 0,1 12 0,1-8 0,-7-14 0,-17-24 0,-17-16-8191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24575,'-13'0'0,"-12"0"0,-7 14 0,1 17 0,-14 17 0,1 13 0,-5 10 0,5 0 0,4-13 0,8-3 0,-3-10 0,4 0 0,1-8 0,5-10-8191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24575,'57'-2'0,"-21"0"0,43 4 0,-72-2 0,0 1 0,0-1 0,-1 2 0,1-1 0,0 1 0,0 0 0,-1 0 0,1 1 0,-1 0 0,0 0 0,0 1 0,8 5 0,-13-8 0,0 0 0,0 0 0,0 0 0,0 0 0,0 1 0,0-1 0,0 0 0,0 1 0,0-1 0,-1 1 0,1-1 0,0 1 0,-1-1 0,0 1 0,1-1 0,-1 1 0,0 0 0,0-1 0,1 1 0,-1-1 0,-1 1 0,1 2 0,-1 0 0,0 0 0,-1 0 0,1-1 0,-1 1 0,1-1 0,-1 1 0,0-1 0,-1 0 0,-2 4 0,-8 7 0,1-2 0,-2 0 0,-16 13 0,26-22 0,-38 25 0,33-23 0,-1 0 0,1 1 0,1 1 0,-1-1 0,1 1 0,0 1 0,1-1 0,0 1 0,-8 11 0,14-17 0,1-1 0,0 1 0,-1-1 0,1 1 0,0-1 0,0 1 0,0-1 0,0 1 0,0-1 0,0 1 0,0-1 0,1 1 0,-1-1 0,0 1 0,1-1 0,-1 0 0,1 1 0,0-1 0,-1 0 0,1 1 0,0-1 0,0 0 0,0 0 0,0 1 0,0-1 0,0 0 0,0 0 0,0 0 0,1 0 0,-1-1 0,2 2 0,48 28 0,-39-24 0,5 3 0,0-1 0,1 2 0,-1 0 0,-1 1 0,21 18 0,-34-26 0,0 0 0,1 0 0,-1 1 0,0-1 0,-1 1 0,1 0 0,-1 0 0,0 0 0,1 0 0,-2 0 0,1 0 0,0 1 0,-1-1 0,0 0 0,0 1 0,0-1 0,-1 1 0,0 0 0,1-1 0,-2 1 0,1-1 0,0 1 0,-1-1 0,-2 8 0,1-7 0,0 0 0,0-1 0,-1 1 0,0 0 0,0-1 0,0 0 0,-1 1 0,1-1 0,-1-1 0,0 1 0,0 0 0,-1-1 0,1 0 0,-1 0 0,1 0 0,-1-1 0,0 1 0,0-1 0,0 0 0,0-1 0,-10 3 0,-5 0 0,0 0 0,0-2 0,0 0 0,-30-1 0,36-1-151,1-1-1,0 0 0,0-1 0,0-1 1,0 0-1,0 0 0,0-1 1,-22-11-1,8-3-6674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24575,'-21'2'0,"0"1"0,0 1 0,1 0 0,-1 2 0,1 0 0,0 1 0,1 1 0,0 1 0,0 1 0,1 0 0,-27 21 0,37-25 0,1 0 0,0 0 0,0 1 0,0-1 0,1 1 0,0 1 0,0-1 0,1 1 0,-6 10 0,10-15 0,-1 1 0,1-1 0,0 0 0,0 1 0,0-1 0,0 1 0,1 0 0,-1-1 0,1 1 0,0-1 0,0 1 0,0-1 0,1 1 0,-1 0 0,1-1 0,0 1 0,0-1 0,0 1 0,0-1 0,1 0 0,-1 0 0,1 1 0,0-1 0,0 0 0,0 0 0,0-1 0,3 4 0,14 10 0,-1-1 0,2-1 0,0 0 0,0-2 0,1 0 0,43 17 0,-13-6 0,-24-11 0,-9-4 0,0 1 0,24 15 0,-39-22 0,0 0 0,0 0 0,0 1 0,0-1 0,0 1 0,0 0 0,-1 0 0,1 0 0,-1 0 0,0 0 0,0 0 0,0 0 0,0 1 0,-1-1 0,1 1 0,-1 0 0,0-1 0,1 7 0,-2-8 0,0 0 0,-1 1 0,1-1 0,-1 0 0,0 0 0,1 1 0,-1-1 0,0 0 0,0 0 0,-1 0 0,1 0 0,0 0 0,-1 0 0,1 0 0,-1-1 0,1 1 0,-1 0 0,0-1 0,0 1 0,0-1 0,0 0 0,0 0 0,0 1 0,0-1 0,0-1 0,0 1 0,0 0 0,-1 0 0,-3 0 0,-9 3 0,0-1 0,0 0 0,-17 0 0,19-2-88,-6 1 161,-1-1 0,-33-2 0,48 0-161,0 1 0,0-1 0,0 0 0,1-1 0,-1 1 0,0-1 0,1 0 0,-1 0 0,1 0 0,0 0 0,0-1 0,0 0 0,0 0 0,0 0 0,0 0 0,-3-5 0,-16-27-6738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24575,'43'102'0,"-19"-40"0,-3 5 0,-17-51 0,0-1 0,13 29 0,-16-43 0,0 1 0,0-1 0,0 0 0,0 0 0,0 0 0,0 0 0,1 0 0,-1 0 0,0 0 0,1 0 0,-1-1 0,0 1 0,1 0 0,-1-1 0,1 1 0,-1-1 0,1 1 0,-1-1 0,1 0 0,-1 0 0,1 0 0,-1 0 0,1 0 0,0 0 0,-1 0 0,1 0 0,-1-1 0,1 1 0,-1 0 0,1-1 0,-1 0 0,0 1 0,1-1 0,-1 0 0,1 1 0,1-3 0,9-4 0,1 0 0,-1-1 0,11-10 0,-13 10 0,26-16 0,1 1 0,51-22 0,-53 28 0,5-6 0,-40 25 0,1-1 0,-1 1 0,1 0 0,-1 0 0,1-1 0,-1 1 0,1 0 0,0-1 0,0 1 0,0 0 0,0-1 0,0 1 0,0-1 0,0 0 0,0 1 0,1-1 0,-1 0 0,0 0 0,1 1 0,-1-1 0,1 0 0,0-1 0,-1 1 0,1 0 0,0 0 0,-1-1 0,1 1 0,0-1 0,0 1 0,0-1 0,-1 0 0,1 0 0,0 0 0,0 0 0,3 0 0,3-1 0,-1 0 0,0 0 0,1 0 0,-1-1 0,0 0 0,0 0 0,11-6 0,-17 7 0,4-2 0,0 1 0,0-1 0,1 1 0,-1 0 0,1 0 0,10-2 0,-14 4 0,0 1 0,1-1 0,-1 0 0,0 0 0,0 1 0,1-1 0,-1 1 0,0 0 0,0 0 0,0 0 0,0 0 0,0 0 0,0 0 0,0 0 0,0 1 0,0-1 0,-1 1 0,1-1 0,-1 1 0,1 0 0,1 2 0,9 11 0,-1 1 0,-1 1 0,-1-1 0,0 1 0,-1 1 0,-1 0 0,0 0 0,-2 0 0,0 1 0,-1-1 0,0 1 0,-2 0 0,0 0 0,-2 1 0,-1 19 0,-8-7 0,9-31 0,-1-1 0,1 1 0,0-1 0,-1 1 0,1-1 0,0 0 0,-1 1 0,1-1 0,0 0 0,-1 1 0,1-1 0,-1 0 0,1 0 0,0 1 0,-1-1 0,1 0 0,-1 0 0,1 0 0,-1 0 0,1 1 0,-1-1 0,1 0 0,-1 0 0,1 0 0,-1 0 0,1 0 0,-1 0 0,1 0 0,-1-1 0,1 1 0,-2 0 0,0-2 0,-1 0 0,1 0 0,0-1 0,0 1 0,0 0 0,0-1 0,0 1 0,0-1 0,1 0 0,-1 0 0,1 1 0,0-1 0,0 0 0,0 0 0,0 0 0,0-4 0,-9-43 0,3 0 0,2 0 0,2 0 0,5-83 0,-1 116 0,2 0 0,-1 0 0,2 0 0,0 0 0,2 0 0,-1 1 0,2 0 0,0 0 0,1 0 0,19-26 0,-22 34 0,2 0 0,-1 0 0,1 1 0,0 0 0,0 1 0,1-1 0,0 1 0,0 1 0,0-1 0,1 2 0,-1-1 0,1 1 0,1 0 0,-1 1 0,0 0 0,1 0 0,0 1 0,-1 1 0,1 0 0,15-1 0,-21 2 0,1 0 0,-1 1 0,0-1 0,1 1 0,-1 0 0,0 0 0,0 0 0,0 1 0,1 0 0,-1-1 0,-1 1 0,1 1 0,4 2 0,-7-4 0,1 0 0,-1 1 0,0 0 0,1-1 0,-1 1 0,0 0 0,0-1 0,0 1 0,0 0 0,-1 0 0,1 0 0,0 0 0,-1 0 0,1 0 0,-1 0 0,0 0 0,0 0 0,0 0 0,0 0 0,0 0 0,0 0 0,0 0 0,0 0 0,-1 0 0,1 0 0,-1 0 0,0-1 0,0 1 0,-1 3 0,-4 5 9,0 0-1,0 0 1,-1-1-1,-1 1 1,0-2 0,0 1-1,0-1 1,-1 0-1,-1-1 1,1 0-1,-1-1 1,0 1-1,-17 6 1,15-7-144,-1 0 0,0-1 0,0 0 0,-1-1 0,0-1 0,1 0 0,-1-1 0,0 0 0,0-1 0,-28-2 0,-13-13-6691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24575,'13'0'0,"18"0"0,17 0 0,0 7 0,6 2 0,-7 6 0,-12 14 0,-17 2 0,-20 15 0,-22 8 0,13-7 0,15-17 0,27-14 0,21-23 0,8-10 0,-6-3-8191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24575,'20'0'0,"27"-7"0,24-2 0,35 1 0,38-12 0,41-3 0,30 4 0,24-9 0,5 0 0,-13 5 0,-32-7 0,-43 2 0,-35 5 0,-38 1 0,-46-11 0,-30 2-8191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24575,'7'0'0,"15"0"0,24 0 0,24 0 0,27 0 0,36 0 0,23 0 0,4-13 0,-4-5 0,-10 2 0,-16-11 0,-16-1 0,-22 5 0,-26 0 0,-24-3 0,-20 2-8191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21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24575,'0'14'0,"0"10"0,0 1-8191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24575,'6'0'0,"16"0"0,11-13 0,0-5-8191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21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0 224 24575,'3'-32'0,"1"-1"0,1 1 0,2 0 0,12-37 0,-6 44 0,-13 25 0,0-1 0,0 1 0,1 0 0,-1 0 0,0 0 0,1 0 0,-1 0 0,0 0 0,1 0 0,-1 0 0,0 0 0,1 0 0,-1 0 0,0 0 0,0 1 0,1-1 0,-1 0 0,0 0 0,1 0 0,-1 0 0,0 0 0,0 1 0,1-1 0,-1 0 0,0 0 0,0 0 0,0 1 0,1-1 0,-1 0 0,0 0 0,0 1 0,0-1 0,1 0 0,-1 0 0,0 1 0,0-1 0,0 0 0,0 1 0,0-1 0,0 0 0,0 1 0,11 54 0,-2 406 0,-8-128 0,6-277 2,-5-33 34,-27-55-1439,-12-24-5423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21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24575,'13'0'0,"25"0"0,32 0 0,44 0 0,49 0 0,31 0 0,8 0 0,-10 0 0,-18 0 0,-25 0 0,-31 0 0,-23 0 0,-20 0 0,-24-6 0,-13-3 0,-13 1-8191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22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6 24575,'61'-2'0,"-43"0"0,0 1 0,0 0 0,0 2 0,0 0 0,-1 1 0,1 0 0,0 2 0,24 7 0,-38-9 0,-1 0 0,0-1 0,0 1 0,0 0 0,0 1 0,0-1 0,-1 0 0,1 1 0,-1-1 0,1 1 0,2 4 0,-5-6 0,1 0 0,-1 0 0,1 0 0,-1 0 0,0 0 0,1 0 0,-1 0 0,0 0 0,0 1 0,0-1 0,0 0 0,0 0 0,0 0 0,0 1 0,0-1 0,0 0 0,-1 0 0,1 0 0,0 0 0,-1 0 0,1 0 0,-1 0 0,1 0 0,-1 0 0,0 0 0,1 0 0,-1 0 0,0 0 0,0 0 0,0 0 0,1 0 0,-1-1 0,0 1 0,0 0 0,0-1 0,0 1 0,0-1 0,-2 1 0,-8 5 0,-1 0 0,0-1 0,0-1 0,-16 4 0,17-6 0,1 1 0,-1 1 0,1 0 0,0 0 0,-19 11 0,29-15 0,0 0 0,0 0 0,-1 1 0,1-1 0,0 0 0,0 0 0,0 0 0,0 0 0,-1 1 0,1-1 0,0 0 0,0 0 0,0 0 0,0 1 0,0-1 0,0 0 0,0 0 0,0 0 0,0 1 0,0-1 0,-1 0 0,1 0 0,0 1 0,0-1 0,0 0 0,0 0 0,1 1 0,-1-1 0,0 0 0,0 0 0,0 0 0,0 1 0,0-1 0,0 0 0,0 0 0,0 0 0,0 1 0,0-1 0,1 0 0,-1 0 0,0 0 0,0 1 0,0-1 0,0 0 0,1 0 0,-1 0 0,0 0 0,0 0 0,0 0 0,1 1 0,-1-1 0,0 0 0,0 0 0,0 0 0,1 0 0,-1 0 0,0 0 0,16 10 0,1-2 0,0 0 0,20 8 0,-25-13 0,-1 1 0,0 0 0,-1 1 0,1 0 0,-1 0 0,0 1 0,0 1 0,-1 0 0,0 0 0,0 1 0,0 0 0,13 18 0,-20-24 0,-1 0 0,1 0 0,-1 1 0,0-1 0,0 0 0,0 1 0,0-1 0,0 1 0,-1-1 0,1 1 0,-1-1 0,1 1 0,-1-1 0,0 1 0,0 0 0,0-1 0,-1 1 0,1-1 0,-1 1 0,1-1 0,-1 1 0,0-1 0,0 1 0,0-1 0,0 0 0,0 1 0,0-1 0,-1 0 0,1 0 0,-1 0 0,0 0 0,0 0 0,1 0 0,-1 0 0,0-1 0,0 1 0,-1-1 0,1 1 0,0-1 0,-4 2 0,-8 3 0,0 1 0,-1-2 0,0 1 0,1-2 0,-26 4 0,18-3-124,-1-2 0,0 0 0,0-2 0,0 0 0,0-2 0,0-1-1,0 0 1,1-2 0,-1 0 0,-24-9 0,11-4-6702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70 240 24575,'-3'4'0,"0"0"0,1 1 0,0-1 0,-1 1 0,2-1 0,-1 1 0,0 0 0,1 0 0,0 0 0,0 0 0,0 8 0,-2 8 0,-13 45 0,8-41 0,2-1 0,1 1 0,1 1 0,1-1 0,1 0 0,2 29 0,0-53 0,0-1 0,0 0 0,0 0 0,0 1 0,0-1 0,0 0 0,0 0 0,0 1 0,0-1 0,0 0 0,0 0 0,0 1 0,0-1 0,1 0 0,-1 0 0,0 1 0,0-1 0,0 0 0,0 0 0,1 0 0,-1 0 0,0 1 0,0-1 0,0 0 0,1 0 0,-1 0 0,0 0 0,0 0 0,1 1 0,-1-1 0,0 0 0,0 0 0,1 0 0,-1 0 0,0 0 0,1 0 0,-1 0 0,0 0 0,0 0 0,1 0 0,-1 0 0,0 0 0,0 0 0,1 0 0,-1 0 0,0-1 0,0 1 0,1 0 0,-1 0 0,0 0 0,0 0 0,1 0 0,-1 0 0,0-1 0,0 1 0,0 0 0,0 0 0,1 0 0,-1-1 0,0 1 0,0 0 0,0 0 0,0-1 0,0 1 0,1 0 0,-1 0 0,0-1 0,0 1 0,14-19 0,23-56 0,-31 60 0,0 1 0,0 0 0,2 1 0,0-1 0,0 2 0,1-1 0,16-16 0,-21 26 0,0 0 0,0 0 0,0 1 0,0-1 0,1 1 0,-1 0 0,1 0 0,-1 1 0,1-1 0,0 1 0,0 0 0,0 0 0,0 1 0,-1-1 0,1 1 0,0 0 0,0 1 0,0-1 0,0 1 0,0 0 0,0 0 0,-1 0 0,1 1 0,6 2 0,10 6 0,1 1 0,-1 1 0,35 27 0,-11-8 0,-43-29 0,1 0 0,0 0 0,0-1 0,0 1 0,0-1 0,0 1 0,0-1 0,0 0 0,1 0 0,-1 0 0,0-1 0,1 1 0,-1-1 0,0 0 0,1 0 0,-1 0 0,1 0 0,-1 0 0,0-1 0,1 0 0,3-1 0,-4 0 0,0 0 0,0-1 0,0 1 0,-1-1 0,1 0 0,-1 1 0,0-1 0,0 0 0,0-1 0,0 1 0,0 0 0,-1 0 0,1-1 0,-1 1 0,0-1 0,0 1 0,0-1 0,-1 0 0,1-3 0,2-24 22,0-1-1,-3 1 1,-3-44 0,0 51-230,2 1 1,0-1 0,2 0-1,0 0 1,2 1-1,9-40 1,5 23-6619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24575,'0'7'0,"14"2"0,3 6 0,7 1 0,-8-3 0,-13-3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24575,'-1'-7'0,"8"-2"0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24575,'1'15'0,"1"0"0,0-1 0,1 1 0,0-1 0,8 19 0,0 3 0,4 16 0,16 53 0,-5 2 0,19 152 0,-44-251 0,-1 0 0,1 1 0,-2-1 0,1 0 0,-1 1 0,0-1 0,0 0 0,-1 0 0,0 0 0,-1 0 0,0 0 0,-4 7 0,4-10 0,0-1 0,-1 0 0,1 0 0,-1 0 0,0 0 0,0-1 0,-1 1 0,1-1 0,-1 0 0,1-1 0,-1 1 0,0-1 0,0 0 0,0 0 0,0 0 0,-1-1 0,1 1 0,-10 0 0,-12 0 0,1 0 0,-41-4 0,47 1 0,1 0 0,-1 1 0,1 1 0,0 1 0,-34 7 0,49-8 0,1 0 0,0 0 0,0 1 0,-1-1 0,1 1 0,0 0 0,0-1 0,1 1 0,-1 1 0,0-1 0,1 0 0,-3 4 0,4-5 0,1-1 0,-1 1 0,1 0 0,-1 0 0,1 0 0,0 0 0,0 0 0,0 0 0,-1 0 0,1 0 0,0 0 0,0 0 0,0 0 0,0 0 0,1 0 0,-1 0 0,0 0 0,0 0 0,0 0 0,1 0 0,-1 0 0,1 0 0,-1 0 0,1-1 0,-1 1 0,1 0 0,-1 0 0,1 0 0,0-1 0,-1 1 0,1 0 0,0-1 0,0 1 0,-1 0 0,1-1 0,0 1 0,0-1 0,0 0 0,0 1 0,0-1 0,0 0 0,0 1 0,1-1 0,12 6 0,0-1 0,0-1 0,0 0 0,0-1 0,1 0 0,-1-1 0,1-1 0,-1 0 0,1-1 0,0-1 0,-1 0 0,1-1 0,-1-1 0,1 0 0,-1-1 0,0 0 0,0-1 0,-1-1 0,0 0 0,0-1 0,0 0 0,0-1 0,15-13 0,91-96 0,-115 115-37,-1-1 0,1 1-1,-1 0 1,1-1 0,0 2-1,0-1 1,0 0 0,0 1-1,0 0 1,0 0 0,0 0-1,0 0 1,1 1 0,-1 0-1,0 0 1,0 0 0,1 0-1,-1 0 1,0 1 0,0 0-1,7 2 1,-3-2-507,21 4-6282</inkml:trace>
  <inkml:trace contextRef="#ctx0" brushRef="#br0" timeOffset="1">668 547 24575,'0'-14'0,"0"10"0,0 18 0,20 27 0,7 19 0,12 7 0,5 5 0,-10-10 0,-19-15 0,-11-15-8191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24575,'6'-20'0,"16"-6"0,11-6 0,6 3 0,10-1 0,3 6 0,-7-14 0,2-7 0,-7 4-8191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24575,'-2'1'0,"-1"-1"0,1 1 0,0-1 0,0 1 0,0-1 0,0 1 0,0 0 0,0 0 0,0 0 0,0 0 0,0 1 0,0-1 0,1 0 0,-1 1 0,0-1 0,1 1 0,-1 0 0,1-1 0,0 1 0,-1 0 0,1 0 0,0 0 0,0 0 0,0 0 0,1 0 0,-2 2 0,-1 7 0,-1 0 0,2-1 0,-4 23 0,2 34 0,2 0 0,11 98 0,-3-63 0,5 111 0,22-278 0,-26 53 0,1 0 0,0 0 0,16-17 0,-22 27 0,0 0 0,0 1 0,0-1 0,0 0 0,0 1 0,0-1 0,0 1 0,1 0 0,-1 0 0,0 0 0,1 0 0,3-1 0,-5 2 0,0 0 0,0 0 0,1 0 0,-1 1 0,0-1 0,0 0 0,0 0 0,1 1 0,-1-1 0,0 1 0,0-1 0,0 1 0,0-1 0,0 1 0,0 0 0,0 0 0,0-1 0,0 1 0,0 0 0,0 0 0,-1 0 0,1 0 0,0 0 0,-1 0 0,1 0 0,0 0 0,0 2 0,5 12 5,0 1 0,-2-1 0,1 1-1,-2 0 1,0 0 0,0 19 0,5 21-1404,0-15-5427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24575,'1686'-32'-614,"-1440"18"614,256-48 0,-472 57 0,-21 4 0,0 0 0,0 0 0,-1-1 0,1 0 0,-1-1 0,1 0 0,-1 0 0,0 0 0,8-6 0,-16 4 0,-12 0 0,-43-1-1263,-18 3-5051</inkml:trace>
  <inkml:trace contextRef="#ctx0" brushRef="#br0" timeOffset="1">195 435 24575,'27'0'0,"41"0"0,50 0 0,38 0 0,32 0 0,17 0 0,1 0 0,-2 0 0,-22 0 0,-29-14 0,-33-3 0,-25-7 0,-27 1-8191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3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24575,'0'-13'0,"0"-5"-8191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24575,'13'0'0,"18"0"0,10 0 0,5 0 0,1 0 0,13 0 0,9 0 0,6 0 0,-16-13 0,-18-5-8191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2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24575,'20'0'0,"13"0"0,8 0 0,3 0 0,8 0 0,8 0 0,7 0 0,-7 0-8191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24575,'14'0'0,"17"0"0,10 0 0,11-6 0,4-3 0,6 0 0,5 2 0,5 2 0,3 2 0,2-12 0,-12-10 0,-23-20 0,-20-4-8191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40 24575,'0'-1'0,"0"0"0,0 1 0,1-1 0,-1 0 0,0 0 0,1 0 0,-1 1 0,0-1 0,1 0 0,-1 1 0,1-1 0,0 0 0,-1 1 0,1-1 0,-1 0 0,1 1 0,0-1 0,0 1 0,-1 0 0,1-1 0,0 1 0,0-1 0,-1 1 0,1 0 0,1-1 0,26-5 0,-24 5 0,31-6 0,60-2 0,-83 9 0,0 0 0,1 0 0,-1 1 0,0 1 0,0 0 0,-1 0 0,1 1 0,19 8 0,-29-10 0,-1-1 0,1 1 0,-1 0 0,0-1 0,1 1 0,-1 0 0,0 0 0,1 0 0,-1 0 0,0 0 0,0 0 0,0 0 0,0 0 0,0 0 0,0 1 0,0-1 0,0 0 0,-1 1 0,1-1 0,0 0 0,-1 1 0,1-1 0,-1 1 0,1-1 0,-1 1 0,0-1 0,0 1 0,0 0 0,0-1 0,0 1 0,0-1 0,0 1 0,0-1 0,-1 1 0,1-1 0,0 1 0,-1-1 0,0 1 0,1-1 0,-1 0 0,0 1 0,1-1 0,-1 0 0,0 1 0,0-1 0,0 0 0,-2 2 0,-4 5 0,-1-1 0,0 1 0,0-1 0,0 0 0,-15 8 0,-98 50 0,119-64 0,0 1 0,0-1 0,0 0 0,0 1 0,1 0 0,-1-1 0,0 1 0,1 0 0,-1 0 0,1 0 0,0 0 0,-1 0 0,0 2 0,2-3 0,0 0 0,-1 0 0,1 1 0,0-1 0,0 0 0,0 0 0,0 0 0,0 0 0,0 1 0,0-1 0,1 0 0,-1 0 0,0 0 0,1 0 0,-1 0 0,1 0 0,-1 1 0,1-1 0,0 1 0,4 4 0,0-1 0,1 0 0,-1 0 0,1 0 0,0-1 0,12 7 0,9 8 0,-23-16 0,-1 0 0,1 0 0,-1 0 0,0 1 0,0-1 0,0 1 0,0 0 0,-1 0 0,1 0 0,-1 0 0,0 0 0,0 0 0,0 1 0,-1-1 0,0 1 0,0-1 0,0 1 0,0-1 0,-1 1 0,1 0 0,-1-1 0,0 1 0,-1 0 0,1-1 0,-2 6 0,0-4 0,-1 0 0,1 0 0,-1 0 0,-1 0 0,1 0 0,-1-1 0,0 1 0,0-1 0,0 0 0,-1-1 0,1 1 0,-1-1 0,0 0 0,-1 0 0,1 0 0,-1-1 0,-9 5 0,3-2 0,-1-1 0,1 0 0,-1-1 0,0-1 0,0 0 0,0-1 0,0 0 0,-16 0 0,25-2 0,0 0 0,0 0 0,0 0 0,0-1 0,-1 1 0,1-1 0,0 0 0,1 0 0,-1 0 0,0-1 0,0 0 0,0 0 0,1 1 0,-1-2 0,1 1 0,0 0 0,-1-1 0,1 0 0,0 0 0,1 1 0,-1-2 0,0 1 0,1 0 0,0-1 0,0 1 0,0-1 0,0 1 0,0-1 0,1 0 0,-3-8 0,-2-35-1365,4-4-5461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24575,'6'0'0,"23"0"0,26 0 0,37 0 0,29 0 0,21 0 0,13-13 0,6-5 0,-4 1 0,-15 3 0,-19 5 0,-17-4 0,-13 1 0,-16 3 0,-27 2 0,-23 3-8191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24575,'-2'88'0,"0"-40"0,2-1 0,6 49 0,-6-94 0,0 1 0,0-1 0,1 0 0,-1 0 0,1 0 0,0 0 0,-1 0 0,1 0 0,0 0 0,0 0 0,0 0 0,1 0 0,1 2 0,-3-4 0,1 1 0,0-1 0,-1 0 0,1 1 0,-1-1 0,1 0 0,-1 0 0,1 0 0,0 1 0,-1-1 0,1 0 0,0 0 0,-1 0 0,1 0 0,-1 0 0,1 0 0,0 0 0,-1 0 0,1 0 0,0-1 0,-1 1 0,1 0 0,-1 0 0,1-1 0,0 1 0,-1 0 0,1 0 0,0-1 0,3-3 0,0 1 0,0-1 0,-1 0 0,0 0 0,1 0 0,-1 0 0,-1 0 0,1-1 0,3-6 0,5-16 0,-3 9 0,0 0 0,0 1 0,15-21 0,-21 34 0,0 1 0,0 1 0,0-1 0,1 0 0,-1 0 0,1 1 0,-1 0 0,1-1 0,0 1 0,0 0 0,0 0 0,0 1 0,0-1 0,1 1 0,-1-1 0,0 1 0,1 0 0,-1 0 0,1 0 0,-1 1 0,1 0 0,-1-1 0,1 1 0,4 0 0,-6 1 0,1 0 0,0 0 0,0 0 0,-1 1 0,1-1 0,0 0 0,-1 1 0,0 0 0,1 0 0,-1-1 0,0 1 0,0 1 0,0-1 0,0 0 0,0 0 0,-1 1 0,1-1 0,-1 1 0,1-1 0,1 6 0,21 66 0,-15-39 0,-3-19 0,0 1 0,1-1 0,1 0 0,0-1 0,1 0 0,1 0 0,20 23 0,-27-35 0,-1 0 0,1 0 0,0 0 0,0-1 0,0 1 0,0-1 0,0 0 0,1 0 0,-1 0 0,1-1 0,-1 1 0,1-1 0,0 1 0,-1-1 0,1-1 0,0 1 0,0 0 0,0-1 0,0 0 0,0 0 0,0 0 0,-1 0 0,1-1 0,0 1 0,0-1 0,0 0 0,-1 0 0,1-1 0,0 1 0,-1-1 0,1 1 0,-1-1 0,0 0 0,1-1 0,-1 1 0,0-1 0,0 1 0,-1-1 0,1 0 0,3-5 0,9-11 0,-1-1 0,-1-1 0,0 0 0,-2-1 0,-1 0 0,14-43 0,-14 39 0,-2 3 30,0 0 0,-2 0 0,6-39 0,-11 52-165,0-1 0,0 1 0,-1 0 0,-1-1 0,0 1 0,0 0 0,-1 0 0,0-1 0,-1 1 0,-7-18 0,-6 1-6691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866 0 24575,'0'7'0,"0"15"0,-13 31 0,-25 39 0,-25 31 0,-15 28 0,-15 21 0,-5 1 0,2-8 0,10-20 0,13-20 0,5-19 0,15-21 0,10-24 0,11-43 0,12-31 0,9-14-8191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24575,'-13'7'0,"-5"21"0,1 20 0,10 15 0,13 10 0,25 13 0,28 11 0,23 3 0,11-3 0,-3-17 0,-18-16 0,-7-19 0,-2-4 0,-11-8-8191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24575,'32'576'0,"-30"-562"0,-2-8 0,0 1 0,1-1 0,0 0 0,0 0 0,0 0 0,1 0 0,0 0 0,0 0 0,1 0 0,4 8 0,-7-14 0,0 0 0,1 0 0,-1 1 0,0-1 0,0 0 0,1 0 0,-1 0 0,0 0 0,0 0 0,1 0 0,-1 0 0,0 0 0,1 0 0,-1 0 0,0 0 0,0 0 0,1 0 0,-1 0 0,0 0 0,0 0 0,1 0 0,-1 0 0,0 0 0,0 0 0,1 0 0,-1-1 0,0 1 0,0 0 0,1 0 0,-1 0 0,0 0 0,0 0 0,0-1 0,0 1 0,1 0 0,-1 0 0,0-1 0,0 1 0,0 0 0,0 0 0,0 0 0,1-1 0,-1 1 0,0 0 0,0-1 0,0 1 0,0 0 0,0 0 0,0-1 0,0 1 0,0 0 0,0 0 0,0-1 0,41-134 0,-31 96 0,1 1 0,27-60 0,-37 94 0,1 1 0,0-1 0,0 1 0,0 0 0,0 0 0,0 0 0,1 0 0,0 0 0,-1 0 0,1 1 0,0-1 0,0 1 0,0 0 0,4-2 0,-5 3 0,0 1 0,0-1 0,0 1 0,0 0 0,1 0 0,-1 0 0,0 0 0,0 0 0,0 0 0,0 0 0,0 1 0,0-1 0,0 1 0,0 0 0,0-1 0,0 1 0,0 0 0,0 0 0,0 0 0,-1 1 0,1-1 0,0 0 0,-1 1 0,1-1 0,2 4 0,56 67 0,-42-48 0,31 32 0,-43-50 0,0-1 0,0 0 0,0 0 0,1 0 0,0-1 0,0 0 0,0 0 0,1 0 0,-1-1 0,10 2 0,-13-4 0,0 0 0,1-1 0,-1 0 0,0 1 0,1-2 0,-1 1 0,0 0 0,1-1 0,-1 0 0,0 0 0,0 0 0,0 0 0,0-1 0,0 0 0,0 1 0,0-2 0,0 1 0,-1 0 0,1-1 0,-1 1 0,1-1 0,-1 0 0,0 0 0,0-1 0,-1 1 0,1 0 0,-1-1 0,1 0 0,-1 0 0,2-6 0,4-6 0,0-1 0,-2-1 0,0 1 0,-1-1 0,4-33 0,-1-85 124,0 5-1613,-2 94-5337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24575,'13'0'0,"18"0"0,16 0 0,15 0 0,15-7 0,3-2 0,-1 1 0,-12-6 0,-18 1-8191</inkml:trace>
  <inkml:trace contextRef="#ctx0" brushRef="#br0" timeOffset="1">156 287 24575,'13'0'0,"12"0"0,14 0 0,14 0 0,12 0 0,0 0 0,-3 0 0,1-13 0,-11-18 0,-14-4-8191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24575,'70'-7'0,"-12"-1"0,422-14 21,-106 7-283,-8-15-25,-1-15 0,-3-17-1,415-127 1,-585 125 581,-166 54 2,-26 10-343,0 0 1,0 0 0,0 0 0,0 0 0,-1 0-1,1 0 1,0-1 0,0 1 0,0 0 0,0 0-1,0 0 1,0 0 0,0 0 0,0 0 0,0 0-1,0-1 1,0 1 0,0 0 0,0 0 0,-1 0-1,1 0 1,0 0 0,0-1 0,0 1 0,0 0 0,0 0-1,0 0 1,0 0 0,1 0 0,-1-1 0,0 1-1,-27 3-5865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1576 24575,'1'-7'0,"-1"0"0,2 0 0,-1 0 0,1 0 0,-1 0 0,2 1 0,-1-1 0,1 1 0,4-8 0,40-56 0,-22 33 0,23-30 0,2 2 0,2 3 0,4 1 0,72-60 0,-12 25 0,172-109 0,-133 110-98,5 7 0,2 8-1,216-76 1,-144 79-99,452-88 0,-571 144 197,0 4 0,2 6 0,162 5 0,-241 9 44,0 2 0,0 1-1,-1 2 1,0 2 0,-1 1 0,0 2-1,-1 2 1,52 29 0,-59-28-8,0 2-1,-2 1 1,0 2 0,-2 0 0,0 1-1,-1 2 1,-1 0 0,-2 1 0,0 2-1,19 34 1,-12-8-36,-1 1 0,-4 1 0,-1 1 0,-3 1 0,-3 1 0,9 64 0,-11-14 0,-4 1 0,-7 156 0,-2-252 0,-1 0 0,0 1 0,0-1 0,-2 0 0,-6 21 0,8-32 0,0 1 0,0-1 0,0 0 0,0 1 0,0-1 0,-1 0 0,1 0 0,-1 0 0,0 0 0,0 0 0,1 0 0,-1-1 0,0 1 0,0-1 0,-1 1 0,1-1 0,0 0 0,0 0 0,-1 0 0,1 0 0,-1 0 0,1 0 0,-1 0 0,1-1 0,-1 0 0,1 1 0,-1-1 0,1 0 0,-1 0 0,1 0 0,-1-1 0,0 1 0,1-1 0,-1 1 0,-2-2 0,-34-17-1365,5-9-5461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38 24575,'4'-3'0,"0"0"0,0 0 0,1 0 0,-1 0 0,1 1 0,-1 0 0,1 0 0,0 0 0,0 0 0,0 1 0,7-1 0,62-5 0,-51 6 0,-10 0 0,1 1 0,0 0 0,25 4 0,-37-4 0,0 1 0,0-1 0,0 1 0,0 0 0,0-1 0,0 1 0,0 0 0,0 0 0,0 0 0,0 1 0,0-1 0,0 0 0,-1 1 0,3 2 0,-3-3 0,-1 0 0,1 0 0,-1 1 0,1-1 0,-1 0 0,0 1 0,1-1 0,-1 1 0,0-1 0,0 0 0,0 1 0,0-1 0,0 1 0,0-1 0,-1 1 0,1-1 0,0 0 0,-1 1 0,1-1 0,-1 0 0,1 1 0,-1-1 0,0 0 0,0 0 0,0 2 0,-33 36 0,29-35 0,1 0 0,-1 1 0,1 0 0,0 0 0,0 0 0,1 0 0,0 0 0,-4 8 0,7-11 0,-1 0 0,1 1 0,0-1 0,0 0 0,0 0 0,0 0 0,0 0 0,1 0 0,-1 1 0,1-1 0,-1 0 0,1 0 0,0 0 0,0 0 0,0-1 0,0 1 0,0 0 0,0 0 0,1 0 0,-1-1 0,0 1 0,1-1 0,-1 1 0,1-1 0,0 1 0,0-1 0,-1 0 0,1 0 0,0 0 0,2 1 0,70 38 0,14 8 0,-82-43 0,1 0 0,-1 0 0,0 0 0,0 1 0,0 0 0,-1 0 0,0 0 0,0 1 0,7 12 0,-11-16 0,1 0 0,-1 0 0,0-1 0,0 2 0,0-1 0,0 0 0,-1 0 0,1 0 0,-1 0 0,1 0 0,-1 1 0,0-1 0,-1 0 0,1 0 0,0 0 0,-1 0 0,0 1 0,0-1 0,-1 4 0,-1-3 0,1 0 0,-1 0 0,0 0 0,0-1 0,0 1 0,0-1 0,-1 0 0,1 0 0,-1 0 0,0-1 0,0 1 0,-4 2 0,-7 1 0,0 1 0,0-2 0,-1 0 0,0-1 0,0 0 0,-25 2 0,-2-2 60,-61-3 0,91-1-225,0-1 0,0-1 0,0 0 0,0-1 0,0 0 0,0-1 0,1-1 0,-22-10 0,-4-12-6661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24575,'0'6'0,"7"3"0,8 19 0,16 6 0,22 16 0,15 6 0,10 7 0,-3-7 0,-12 1 0,-6-11 0,-11-5 0,-7-10 0,-10-24 0,-11-12-8191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24575,'-14'0'0,"-3"13"0,-14 18 0,0 17 0,-9 13 0,-10 10 0,2 6 0,-10 9 0,6-2 0,-10-3 0,6-1 0,13-22 0,14-20-8191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24575,'1'-1'0,"0"-1"0,-1 1 0,1-1 0,0 1 0,0-1 0,-1 1 0,1-1 0,0 1 0,0 0 0,1 0 0,-1-1 0,0 1 0,0 0 0,1 0 0,-1 0 0,0 1 0,1-1 0,-1 0 0,1 0 0,-1 1 0,1-1 0,-1 1 0,1-1 0,0 1 0,-1 0 0,4-1 0,52-7 0,-49 7 0,14-1 0,-6-1 0,0 1 0,-1 1 0,1 1 0,0 0 0,0 0 0,0 2 0,0 0 0,21 6 0,-36-8 0,1 1 0,-1-1 0,0 1 0,1-1 0,-1 1 0,0 0 0,1 0 0,-1-1 0,0 1 0,0 0 0,0 0 0,1 0 0,-1 0 0,0 1 0,0-1 0,-1 0 0,1 0 0,0 1 0,0-1 0,-1 0 0,1 1 0,0-1 0,-1 0 0,0 1 0,1-1 0,-1 1 0,0-1 0,0 1 0,1-1 0,-1 1 0,0-1 0,-1 1 0,1-1 0,0 1 0,0-1 0,-1 1 0,1-1 0,-1 1 0,1-1 0,-1 1 0,1-1 0,-2 2 0,-1 2 0,0 0 0,-1 0 0,0 0 0,0-1 0,0 0 0,0 1 0,-1-1 0,1 0 0,-11 5 0,-36 16 0,40-21 0,-1 1 0,2 0 0,-1 1 0,-13 10 0,24-16 0,-1 0 0,1 0 0,-1 1 0,1-1 0,-1 1 0,1-1 0,0 0 0,-1 1 0,1-1 0,0 1 0,0-1 0,-1 1 0,1-1 0,0 1 0,0-1 0,0 1 0,-1-1 0,1 1 0,0-1 0,0 1 0,0-1 0,0 1 0,0-1 0,0 1 0,0-1 0,0 1 0,0-1 0,1 1 0,-1-1 0,0 1 0,0-1 0,0 1 0,0-1 0,1 2 0,18 15 0,26 5 0,11-3 0,-40-15 0,-1 0 0,-1 2 0,1-1 0,0 2 0,-1 0 0,-1 0 0,1 2 0,-1-1 0,-1 2 0,15 13 0,-25-22 0,-1 0 0,1 1 0,0-1 0,-1 1 0,0 0 0,1-1 0,-1 1 0,0 0 0,0 0 0,0 0 0,0 0 0,0 0 0,0 0 0,-1 0 0,1 0 0,-1 0 0,1 0 0,-1 0 0,0 0 0,0 1 0,0-1 0,0 0 0,0 0 0,0 0 0,-1 0 0,1 0 0,-1 0 0,1 0 0,-1 1 0,0-1 0,0-1 0,0 1 0,0 0 0,0 0 0,0 0 0,-1 0 0,1-1 0,-1 1 0,1-1 0,-1 1 0,1-1 0,-1 0 0,0 1 0,0-1 0,-2 1 0,-8 5 0,0-1 0,0-1 0,-1 0 0,1 0 0,-1-1 0,-15 2 0,4-1 30,0-1 0,0-1 0,-31-1 0,48-1-113,1-1 1,-1-1-1,1 0 1,-1 1-1,1-2 1,0 1-1,-1-1 1,1 0-1,0 0 1,0-1-1,0 0 1,1 0-1,-1 0 1,0-1-1,1 0 1,0 0-1,-6-6 1,-12-23-6744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3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24575,'14'0'0,"23"0"0,13 0 0,11 0 0,9 0 0,-2 0 0,2 0 0,-5 0 0,-14 0-8191</inkml:trace>
  <inkml:trace contextRef="#ctx0" brushRef="#br0" timeOffset="1">39 352 24575,'7'0'0,"21"0"0,27 0 0,24 0 0,11 0 0,5 0 0,-2 0 0,-3 0 0,-3 0 0,-16-20 0,-21-7-8191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459 152 24575,'1'0'0,"0"0"0,-1 0 0,1 0 0,0 0 0,0 0 0,-1 0 0,1 0 0,0 0 0,0 0 0,-1 0 0,1 0 0,0-1 0,0 1 0,-1 0 0,1 0 0,0-1 0,-1 1 0,1-1 0,0 1 0,-1 0 0,1-1 0,-1 1 0,1-1 0,0 0 0,-1 1 0,1-1 0,-1 1 0,0-1 0,1 0 0,-1 1 0,0-1 0,1 0 0,-1 0 0,0 1 0,0-1 0,1 0 0,-1 0 0,0 1 0,0-1 0,0 0 0,0 0 0,0 1 0,0-1 0,0 0 0,0 0 0,-1 1 0,1-1 0,0 0 0,0 0 0,0 1 0,-1-1 0,1 0 0,-1 1 0,1-1 0,0 0 0,-2 0 0,0-4 0,-1 0 0,0 0 0,0 1 0,-1-1 0,1 1 0,-8-7 0,-2 1 0,-1 1 0,1 1 0,-2 0 0,1 1 0,-1 1 0,0 0 0,0 1 0,-20-4 0,9 3 0,-1 2 0,0 1 0,1 1 0,-33 2 0,52 0 0,0 0 0,0 1 0,0 0 0,1 0 0,-1 1 0,0-1 0,1 2 0,-1-1 0,1 1 0,0 0 0,0 0 0,0 0 0,-10 9 0,13-9 0,-1 1 0,2-1 0,-1 1 0,0 0 0,1-1 0,0 1 0,0 1 0,0-1 0,0 0 0,0 0 0,1 1 0,0-1 0,0 1 0,0-1 0,1 1 0,-1-1 0,1 1 0,0-1 0,1 1 0,-1 0 0,2 6 0,1 2 0,1 0 0,0 1 0,1-2 0,0 1 0,1-1 0,0 1 0,1-2 0,0 1 0,1-1 0,1 0 0,-1-1 0,2 0 0,-1 0 0,1-1 0,1 0 0,0-1 0,19 12 0,-9-7 0,1-2 0,0 0 0,0-2 0,1 0 0,0-2 0,1 0 0,-1-2 0,1 0 0,29 1 0,-27-5 0,1-1 0,-1-1 0,0-1 0,41-9 0,-54 8 0,1-1 0,-1 0 0,0-1 0,0 0 0,-1-1 0,1-1 0,-1 0 0,-1 0 0,1-1 0,13-13 0,-20 15 0,0 1 0,0-1 0,-1 0 0,0 0 0,0 0 0,0-1 0,-1 1 0,0-1 0,0 0 0,-1 0 0,0 0 0,0 0 0,1-10 0,-9 173 0,0 359 0,20-391-1365,-6-77-5461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24575,'-13'0'0,"2"0"0,10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67 24575,'0'-2'0,"0"-1"0,0 1 0,0-1 0,-1 1 0,1-1 0,-1 1 0,1-1 0,-1 1 0,0-1 0,0 1 0,0 0 0,0-1 0,0 1 0,-1 0 0,1 0 0,-1 0 0,1 0 0,-1 0 0,0 0 0,-3-2 0,2 2 0,-1 0 0,0 0 0,0 0 0,0 0 0,0 1 0,0 0 0,0 0 0,0 0 0,-1 0 0,1 0 0,-5 1 0,-6 0 0,1 1 0,0 0 0,0 1 0,0 1 0,0 0 0,-15 5 0,13-2 0,0 0 0,1 1 0,0 0 0,0 2 0,0-1 0,1 2 0,-22 19 0,32-25 0,0-1 0,0 1 0,1 1 0,0-1 0,0 0 0,0 1 0,0 0 0,0-1 0,1 1 0,0 0 0,0 0 0,1 1 0,-1-1 0,1 0 0,0 0 0,0 1 0,1-1 0,0 1 0,0-1 0,0 0 0,0 1 0,1-1 0,0 1 0,0-1 0,0 0 0,1 0 0,0 0 0,3 6 0,0-1 0,0 0 0,1 0 0,1 0 0,0-1 0,0 0 0,1 0 0,0-1 0,0 0 0,15 10 0,8 4 0,55 28 0,-64-39 0,1 2 0,-1 0 0,-1 1 0,-1 1 0,32 30 0,-50-43 0,-1-1 0,1 1 0,-1-1 0,1 1 0,-1-1 0,0 1 0,0 0 0,0 0 0,1 0 0,-2-1 0,1 1 0,0 0 0,0 0 0,-1 0 0,1 1 0,-1-1 0,1 0 0,-1 0 0,0 0 0,0 0 0,0 0 0,0 0 0,-1 3 0,0-3 0,0 0 0,0 0 0,-1-1 0,1 1 0,-1 0 0,1-1 0,-1 1 0,0-1 0,0 1 0,1-1 0,-1 0 0,0 0 0,0 0 0,0 0 0,0 0 0,-1 0 0,-3 0 0,-13 4 0,0-2 0,-1 0 0,-36 0 0,48-3 0,-5 1-91,-1 0 0,1-1 0,0-1 0,-1 0 0,1-1 0,0 0 0,0-1 0,0 0 0,0-1 0,0-1 0,1 0 0,0-1 0,0 0 0,-17-12 0,-18-26-6735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24575,'-6'216'0,"-39"237"0,43-437 0,-1 6 0,0 0 0,-9 26 0,11-43 0,-1 0 0,1-1 0,-1 0 0,0 1 0,0-1 0,-1 0 0,1 0 0,-1 0 0,0-1 0,0 1 0,0 0 0,0-1 0,-1 0 0,0 0 0,1 0 0,-6 2 0,7-4 0,1 0 0,-1 0 0,0 0 0,0-1 0,0 1 0,0-1 0,1 1 0,-1-1 0,0 0 0,0 1 0,0-1 0,0 0 0,0 0 0,0-1 0,0 1 0,0 0 0,0-1 0,0 1 0,0-1 0,0 0 0,-2-1 0,0 0 0,1 0 0,0-1 0,0 1 0,1-1 0,-1 0 0,0 0 0,1 0 0,0 0 0,-1 0 0,-1-6 0,-2-2 0,1-1 0,0-1 0,1 1 0,1-1 0,-4-19 0,6 27 0,0-1 0,0 0 0,1 0 0,0 0 0,0 0 0,0 0 0,1 0 0,-1 0 0,1 0 0,1 0 0,-1 0 0,1 0 0,0 1 0,1-1 0,-1 1 0,1-1 0,0 1 0,0 0 0,1 0 0,-1 1 0,1-1 0,0 1 0,1-1 0,-1 1 0,1 0 0,0 1 0,0-1 0,0 1 0,0 0 0,0 0 0,1 1 0,9-4 0,11 0 0,0 1 0,1 2 0,0 0 0,-1 2 0,44 2 0,-39 1 0,0-2 0,0-2 0,52-8 0,-79 9 0,1 0 0,-1 0 0,0 0 0,0-1 0,0 0 0,0 0 0,0 0 0,0 0 0,0 0 0,6-6 0,-10 3 0,-10 5 0,-15 8 0,-1 14 0,25-21 0,0 0 0,1 0 0,-1 0 0,0 0 0,1-1 0,-1 1 0,1 0 0,-1 0 0,1 0 0,-1 0 0,1 1 0,-1-1 0,1 0 0,0 0 0,0 0 0,0 0 0,0 0 0,0 0 0,0 0 0,0 1 0,0-1 0,0 0 0,0 0 0,0 0 0,1 0 0,-1 0 0,0 0 0,1 1 0,0-1 0,-1 0 0,1-1 0,0 1 0,-1-1 0,1 1 0,-1-1 0,1 0 0,0 1 0,-1-1 0,1 0 0,0 1 0,0-1 0,-1 0 0,1 0 0,0 1 0,0-1 0,-1 0 0,1 0 0,0 0 0,0 0 0,0 0 0,-1 0 0,1 0 0,0 0 0,0-1 0,-1 1 0,1 0 0,0 0 0,0-1 0,25-13 0,-2-3 0,-2-2 0,26-26 0,-35 31 0,1 1 0,0 0 0,1 1 0,0 0 0,1 1 0,1 1 0,27-14 0,-41 23 0,0 0 0,1 0 0,-1 0 0,0 1 0,0-1 0,1 1 0,-1-1 0,0 1 0,1 0 0,-1 1 0,0-1 0,1 0 0,-1 1 0,0 0 0,1 0 0,-1 0 0,0 0 0,0 0 0,0 1 0,0-1 0,0 1 0,0 0 0,-1 0 0,1 0 0,-1 0 0,1 0 0,-1 1 0,0-1 0,1 1 0,-1-1 0,-1 1 0,1 0 0,0 0 0,-1 0 0,2 4 0,5 10 0,-2 0 0,0 0 0,-1 0 0,-1 1 0,3 20 0,1 25 0,-3 1 0,-4 119 0,-5-220 0,3-47 0,4 51 0,2 1 0,1-1 0,2 1 0,1 1 0,2 0 0,0 0 0,22-38 0,-5 18 0,3 2 0,1 0 0,52-56 0,-69 88 0,0 0 0,1 2 0,29-23 0,-41 35 0,1-1 0,0 1 0,0 0 0,0 0 0,0 0 0,0 1 0,0 0 0,1 0 0,-1 0 0,1 1 0,-1 0 0,1 0 0,0 0 0,-1 1 0,1-1 0,0 1 0,0 1 0,11 1 0,-15-1 0,1 0 0,0 0 0,-1 1 0,1-1 0,-1 1 0,1-1 0,-1 1 0,0 0 0,1 0 0,-1 0 0,0 0 0,-1 0 0,1 1 0,0-1 0,0 1 0,-1-1 0,0 1 0,1-1 0,-1 1 0,0 0 0,0-1 0,-1 1 0,1 0 0,0 0 0,-1 0 0,0 0 0,0 0 0,0 0 0,0-1 0,0 1 0,0 0 0,-1 0 0,1 0 0,-1 0 0,0 0 0,-1 3 0,-2 5 0,1-1 0,-1 1 0,-1-1 0,0 0 0,0 0 0,-1-1 0,-1 1 0,-8 9 0,3-7-97,-2-1-1,0-1 1,0 0-1,0-1 1,-2 0-1,1-1 1,-1-1-1,0-1 1,0 0-1,-1-1 1,1 0-1,-1-2 0,-28 3 1,-14 1-6729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24575,'9'0'0,"1"2"0,-1-1 0,0 1 0,1 1 0,-1 0 0,0 0 0,-1 1 0,1 0 0,-1 0 0,1 1 0,-1 0 0,-1 0 0,1 1 0,-1 0 0,0 1 0,0-1 0,-1 1 0,0 1 0,0-1 0,7 13 0,60 147 0,-71-159 6,0 1 0,0-1-1,-1 1 1,0-1 0,0 1-1,-1 0 1,0 0 0,-1-1 0,0 1-1,0 0 1,-1-1 0,0 1-1,-1-1 1,0 0 0,0 1-1,0-1 1,-1-1 0,-1 1 0,1-1-1,-11 14 1,9-14-80,0 1-1,-1-1 1,0 0 0,0-1 0,0 0-1,-1 0 1,0 0 0,0-1 0,0 0-1,-1-1 1,0 0 0,0 0 0,0-1-1,0 0 1,0-1 0,-1 1 0,1-2-1,-1 0 1,-9 1 0,-27-7-6752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1 704 24575,'2'0'0,"0"1"0,-1-1 0,1 1 0,0-1 0,0 1 0,-1 0 0,1 0 0,0 0 0,-1 0 0,1 0 0,-1 0 0,1 0 0,-1 1 0,0-1 0,1 1 0,1 2 0,8 7 0,31 26 0,2-2 0,1-2 0,2-2 0,72 37 0,-86-53 0,1 0 0,1-3 0,0 0 0,1-2 0,0-2 0,0-2 0,73 5 0,-87-11 0,-1 1 0,0-1 0,0-1 0,26-4 0,-41 4 0,0 0 0,-1-1 0,0 1 0,1-1 0,-1-1 0,0 1 0,0-1 0,0 1 0,0-2 0,0 1 0,-1 0 0,1-1 0,-1 0 0,0 0 0,0 0 0,0 0 0,3-6 0,16-33 0,-2-2 0,-2 0 0,23-82 0,-8 26 0,108-325 0,-116 368 27,-21 48-201,0 0 0,-1 1 0,0-2 0,0 1 0,-1 0 0,0-1 0,1-14 0,-6 1-6652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24575,'13'0'0,"18"0"0,30 0 0,32-6 0,39-3 0,31 1 0,14 1 0,4 3 0,-3 1 0,-5-6 0,-18 0 0,-30 0 0,-28 2 0,-31-11 0,-34-2 0,-22 2-8191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24575,'13'0'0,"18"0"0,23 0 0,30 0 0,33-6 0,23-3 0,8 1 0,-1-12 0,-6-2 0,-6 2 0,-8 4 0,-10 6 0,-20-2 0,-12 0 0,-22-4 0,-20 1-8191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43 301 24575,'1'6'0,"0"0"0,0 0 0,0 0 0,0-1 0,1 1 0,3 6 0,7 28 0,-2 63 0,-3 178 0,-8-201 0,1-68 0,-3 65 0,2-73 0,0 1 0,0 0 0,0 0 0,0 0 0,-1-1 0,1 1 0,-1-1 0,-1 1 0,1-1 0,-1 0 0,1 0 0,-6 6 0,7-9 0,1-1 0,0 1 0,-1-1 0,1 0 0,-1 1 0,1-1 0,-1 0 0,1 1 0,0-1 0,-1 0 0,1 1 0,-1-1 0,1 0 0,-1 0 0,0 0 0,1 0 0,-1 1 0,1-1 0,-1 0 0,1 0 0,-1 0 0,1 0 0,-1 0 0,1 0 0,-1-1 0,0 1 0,1 0 0,-1 0 0,1 0 0,-1 0 0,1-1 0,-1 1 0,-11-18 0,0-25 0,6-7 0,3-1 0,1 0 0,3 1 0,2-1 0,15-78 0,76-242 0,-81 326 0,-8 22 0,2 1 0,0 0 0,20-40 0,-26 60 0,-1 1 0,1 0 0,-1 0 0,1 0 0,0 0 0,0 0 0,-1 0 0,1 0 0,0 0 0,0 0 0,0 0 0,0 0 0,0 0 0,0 1 0,0-1 0,0 0 0,0 1 0,0-1 0,0 1 0,1-1 0,-1 1 0,0 0 0,0-1 0,1 1 0,-1 0 0,0 0 0,0 0 0,2 0 0,-1 1 0,0 0 0,0 0 0,0 0 0,0 0 0,-1 1 0,1-1 0,-1 0 0,1 1 0,-1-1 0,1 1 0,-1 0 0,0-1 0,0 1 0,0 0 0,0 0 0,1 3 0,10 25 0,-1 2 0,-2-1 0,-1 1 0,-1 1 0,3 48 0,-6-47 0,9 75 0,-6-38 0,3 0 0,3-1 0,26 82 0,-35-142-119,10 29 370,-14-39-292,0 1 1,1-1-1,-1 1 1,0-1 0,1 1-1,-1 0 1,0-1-1,0 1 1,0-1-1,1 1 1,-1 0-1,0-1 1,0 1-1,0 0 1,0-1 0,0 1-1,0 0 1,0-1-1,0 1 1,0 0-1,-1-1 1,1 1-1,0 0 1,0-1-1,-1 1 1,1-1 0,0 1-1,-1 0 1,1-1-1,0 1 1,-1-1-1,1 1 1,-1-1-1,1 0 1,-1 1-1,0 0 1,-15-4-6786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24575,'7'0'0,"15"0"0,10 0 0,7 0 0,10 0 0,4 0 0,-2 0 0,-2 0 0,4-6 0,-7-10 0,-11-1-8191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24575,'7'0'0,"8"0"0,16 0 0,15 0 0,20 0 0,12 0 0,0 0 0,-8 0 0,-14-7 0,-18-1-8191</inkml:trace>
  <inkml:trace contextRef="#ctx0" brushRef="#br0" timeOffset="1">1 329 24575,'7'0'0,"15"0"0,24 0 0,18-7 0,10-1 0,0 0 0,-6 1 0,-1 2 0,-12-11 0,-16-3-8191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614 302 24575,'0'-18'0,"0"0"0,-1 0 0,-1 1 0,-1-1 0,0 1 0,-10-29 0,9 37 0,0 1 0,-1-1 0,0 1 0,0 0 0,0 0 0,-1 1 0,0 0 0,-1 0 0,0 0 0,0 1 0,0 0 0,-1 0 0,0 1 0,-10-6 0,4 5 0,0 0 0,-1 0 0,1 1 0,-1 1 0,0 1 0,0 0 0,0 1 0,0 0 0,-1 1 0,1 1 0,0 1 0,-1 0 0,1 1 0,0 0 0,0 2 0,0-1 0,0 2 0,1 0 0,0 1 0,0 0 0,0 1 0,1 0 0,0 1 0,0 1 0,1 0 0,0 1 0,0 0 0,1 1 0,1 0 0,0 1 0,1 0 0,0 0 0,-9 17 0,15-23 0,-1 1 0,1-1 0,1 1 0,-1-1 0,1 1 0,1 0 0,-1 0 0,1 0 0,0 0 0,1 0 0,-1 0 0,1 0 0,1 0 0,0 1 0,0-1 0,0 0 0,0 0 0,5 9 0,-3-8 0,1 0 0,0 0 0,1-1 0,0 0 0,0 1 0,1-2 0,0 1 0,0 0 0,0-1 0,1-1 0,0 1 0,0-1 0,0 0 0,15 7 0,-14-8 0,1 0 0,0 0 0,0-1 0,1 0 0,-1-1 0,1 0 0,-1-1 0,1 0 0,0 0 0,-1-1 0,1 0 0,11-2 0,-7 0 0,0-1 0,0-1 0,0 0 0,-1-1 0,1-1 0,-1 0 0,17-11 0,2-5 0,-1-1 0,-1-1 0,-2-2 0,0-1 0,29-38 0,24-36 0,-80 100 0,-1 0 0,0 1 0,1-1 0,-1 0 0,1 1 0,-1-1 0,1 0 0,0 1 0,-1-1 0,1 1 0,-1-1 0,1 1 0,0-1 0,-1 1 0,1 0 0,0-1 0,0 1 0,-1 0 0,1-1 0,0 1 0,0 0 0,0 0 0,-1 0 0,1 0 0,0 0 0,0 0 0,0 0 0,-1 0 0,1 0 0,0 0 0,0 0 0,0 0 0,-1 1 0,1-1 0,0 0 0,0 1 0,-1-1 0,1 0 0,0 1 0,-1-1 0,1 1 0,0-1 0,-1 1 0,1 0 0,-1-1 0,1 1 0,-1-1 0,1 1 0,-1 0 0,1-1 0,-1 1 0,0 0 0,1 0 0,-1-1 0,0 1 0,1 2 0,7 48 0,-8-49 0,4 80 0,-4 1 0,-4 0 0,-3-1 0,-24 107 0,26-167 0,2-9 0,0 0 0,0-1 0,1 1 0,1 0 0,1 21 0,-1-34-36,1 0 0,0 1 0,0-1 1,0 0-1,0 1 0,0-1 0,0 1 0,0-1 0,0 0 0,0 1 0,0-1 0,0 0 0,1 1 0,-1-1 0,0 0 0,0 1 0,0-1 1,0 0-1,0 1 0,1-1 0,-1 0 0,0 1 0,0-1 0,1 0 0,-1 0 0,0 1 0,0-1 0,1 0 0,-1 0 0,0 0 0,1 1 1,-1-1-1,0 0 0,1 0 0,-1 0 0,0 0 0,1 0 0,10-8-6790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24575,'0'-13'0,"0"-12"0,7 0 0,2-4 0,6 4 0,7 5 0,13 7 0,1-1 0,-6 2-8191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4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24575,'280'0'0,"-270"0"0,0 0 0,0 0 0,0 1 0,0 0 0,0 1 0,16 5 0,-22-5 0,-1 0 0,0 0 0,1 0 0,-1 0 0,0 0 0,0 0 0,0 1 0,0 0 0,-1-1 0,1 1 0,-1 0 0,1 1 0,-1-1 0,0 0 0,0 0 0,-1 1 0,1 0 0,-1-1 0,1 1 0,0 5 0,1 4 0,-1 0 0,0 0 0,-1 0 0,-1 1 0,0-1 0,-3 25 0,-22 79 0,15-75 0,-63 323 0,72-354 15,-1-1 0,0 0 0,-1 0 0,0 0 0,0-1 0,-1 1 0,-10 16 0,12-23-70,0 0 0,0 0 0,0-1 0,-1 1 0,1-1 0,-1 0 0,1 0 0,-1 0 0,0 0 0,0 0 0,0 0 0,0-1 0,0 0 0,0 1 0,-1-1 0,1 0 0,0-1 0,0 1 0,-1 0 0,1-1 0,-1 0 0,1 0 0,0 0 0,-1 0 0,1-1 0,-5 0 0,-28-9-6771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24575,'0'-6'0,"7"-3"0,9 1 0,14 1 0,23-11 0,15-3 0,3 3 0,-4 4 0,7-2 0,-4 1 0,-12-9 0,-17-2-8191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77 24575,'0'-2'0,"0"0"0,0-1 0,-1 1 0,1 0 0,-1 0 0,1 0 0,-1 0 0,0 0 0,0 1 0,0-1 0,0 0 0,0 0 0,0 0 0,0 1 0,-1-1 0,1 1 0,0-1 0,-1 1 0,-2-3 0,-1 1 0,-1-1 0,1 1 0,-1 1 0,1-1 0,-1 1 0,-10-3 0,-3 0 0,0 1 0,0 2 0,-27-2 0,43 4 0,-1-1 0,0 1 0,0 0 0,0 0 0,1 1 0,-1-1 0,0 1 0,0 0 0,1 0 0,-1 0 0,0 0 0,1 1 0,0 0 0,-1-1 0,1 1 0,0 0 0,0 0 0,0 1 0,0-1 0,0 1 0,0 0 0,-3 4 0,1 2 0,0 1 0,1 0 0,1-1 0,0 1 0,0 0 0,0 1 0,0 11 0,-28 87 0,19-73 0,-7 40 0,18-74 0,1 1 0,-1-1 0,1 1 0,0-1 0,0 1 0,0 0 0,0-1 0,1 1 0,-1-1 0,1 1 0,-1-1 0,1 1 0,0-1 0,0 0 0,0 1 0,0-1 0,1 0 0,-1 0 0,1 1 0,-1-1 0,1 0 0,-1-1 0,1 1 0,0 0 0,0 0 0,0-1 0,5 3 0,3 2 0,1-1 0,0-1 0,0 0 0,23 5 0,0 1 0,62 17 0,-66-20 0,-1 1 0,0 1 0,-1 2 0,43 21 0,-68-30 0,0 0 0,-1 0 0,1 0 0,0 0 0,-1 0 0,1 0 0,-1 1 0,1-1 0,-1 1 0,0-1 0,0 1 0,-1 0 0,1 0 0,0 0 0,-1 0 0,0 0 0,2 6 0,-3-7 0,0 0 0,0 0 0,0 0 0,-1 0 0,1 0 0,0 0 0,-1 0 0,0 0 0,1 0 0,-1 0 0,0 0 0,0-1 0,0 1 0,0 0 0,-1-1 0,1 1 0,0-1 0,-1 1 0,1-1 0,0 1 0,-1-1 0,0 0 0,1 0 0,-1 0 0,0 0 0,0 0 0,0 0 0,1 0 0,-4 0 0,-11 5 0,0-1 0,-1-1 0,1 0 0,-1-1 0,-30 1 0,-90-5 0,80 0 0,-7-1-1365,8 1-5461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85 24575,'0'-13'0,"-13"-11"0,-11-2 0,-2 4-8191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24575,'13'0'0,"11"0"0,15 0 0,14 6 0,5 10 0,-2 15 0,11 15 0,6 13 0,5 11 0,9-1 0,-4-12 0,-3-2 0,-14-18 0,-20-14-8191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24575,'-7'0'0,"-8"0"0,-2 7 0,-18 8 0,-3 16 0,-9 8 0,4 12 0,-4 3 0,6 0 0,-3 3 0,-8 5 0,5 0 0,11-12-8191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30 24575,'-8'-1'0,"0"0"0,0 0 0,1 0 0,-1-1 0,-10-4 0,-28-6 0,25 9 0,0 1 0,0 1 0,0 1 0,0 1 0,0 1 0,0 1 0,-29 7 0,34-5 0,1 0 0,0 1 0,1 1 0,-1 0 0,1 1 0,1 0 0,0 1 0,0 1 0,0 0 0,-16 18 0,11-10 0,1 2 0,1 0 0,1 0 0,1 1 0,0 1 0,-16 38 0,27-54 0,1 1 0,-1-1 0,1 1 0,1 0 0,-1 0 0,1 0 0,0 0 0,0 0 0,1 0 0,0 0 0,1 0 0,-1 0 0,1 0 0,0 0 0,1 0 0,0-1 0,0 1 0,0 0 0,1-1 0,0 1 0,0-1 0,1 0 0,0 0 0,0 0 0,0-1 0,1 0 0,0 1 0,7 5 0,-4-4 0,1-1 0,0-1 0,0 1 0,1-2 0,-1 1 0,1-1 0,0-1 0,0 1 0,0-2 0,1 0 0,-1 0 0,1 0 0,-1-2 0,1 1 0,-1-1 0,1-1 0,-1 0 0,1 0 0,-1-1 0,11-3 0,1-1 0,-1-1 0,-1 0 0,1-2 0,-2 0 0,1-2 0,-1 0 0,-1-1 0,28-22 0,-28 18 0,-1-1 0,-1 0 0,0-1 0,-2 0 0,0-2 0,-1 1 0,-1-2 0,0 1 0,9-27 0,-7 20 0,-14 27 0,1 0 0,-1 0 0,0 0 0,0 0 0,0 0 0,1 0 0,-1 0 0,0 0 0,0 0 0,1 0 0,-1 0 0,0 0 0,0 0 0,1 0 0,-1 0 0,0 0 0,0 0 0,0 0 0,1 1 0,-1-1 0,0 0 0,0 0 0,0 0 0,1 0 0,-1 1 0,0-1 0,0 0 0,0 0 0,0 0 0,0 0 0,1 1 0,-1-1 0,0 0 0,0 0 0,0 1 0,0-1 0,0 0 0,0 0 0,0 1 0,0-1 0,0 0 0,0 0 0,0 0 0,0 1 0,0-1 0,0 0 0,0 0 0,0 1 0,0-1 0,0 1 0,0 61 0,-1-42 0,-9 841 0,10-836 0,2 50 0,-1-71 0,-1 0 0,1 0 0,0 0 0,0 0 0,0 0 0,1 0 0,-1 0 0,1 0 0,0-1 0,0 1 0,1-1 0,-1 0 0,0 1 0,5 3 0,-5-6-39,-1 0 0,0 0 0,0 0 0,1-1 0,-1 1 0,0-1 0,1 1 0,-1-1 0,1 1 0,-1-1 0,1 0 0,-1 1 0,1-1 0,-1 0 0,1 0 0,-1 0 0,1 0 0,-1-1 0,0 1 0,1 0 0,-1-1 0,1 1 0,-1-1 0,1 1 0,-1-1 0,0 1 0,1-1 0,-1 0 0,0 0 0,0 0 0,0 0 0,0 0 0,0 0 0,2-2 0,17-20-6787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24575,'7'0'0,"8"0"0,16 0 0,15-7 0,20-2 0,12 1 0,6 2 0,2 1 0,0 2 0,-8 1 0,-5 2 0,-20 0 0,-20 0-8191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24575,'20'0'0,"20"0"0,16 0 0,19 0 0,16 0 0,7 0 0,-1 0 0,-3 0 0,-11 0 0,-20 0-8191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 24575,'-83'-1'0,"26"-1"0,-71 8 0,123-6 0,0 1 0,0 0 0,0 0 0,0 0 0,1 1 0,-1-1 0,0 1 0,1 1 0,-1-1 0,1 0 0,0 1 0,-1 0 0,1 0 0,1 0 0,-1 1 0,0 0 0,-3 4 0,5-5 0,0 0 0,1 1 0,-1-1 0,0 1 0,1 0 0,0-1 0,0 1 0,0 0 0,1 0 0,-1 0 0,1 0 0,0-1 0,0 1 0,0 0 0,0 0 0,1 0 0,0 0 0,0 0 0,0-1 0,0 1 0,0 0 0,4 6 0,10 15 0,1-1 0,1 0 0,2-1 0,0-1 0,1-1 0,41 33 0,-17-14 0,1 1 0,-14-14 0,40 44 0,-65-63 0,1-1 0,-1 1 0,-1 0 0,0 0 0,0 1 0,0 0 0,-1-1 0,-1 2 0,1-1 0,-2 0 0,4 14 0,-6-18 0,0-1 0,1 0 0,-2 1 0,1-1 0,0 0 0,-1 1 0,0-1 0,0 0 0,0 1 0,0-1 0,-1 0 0,0 0 0,0 0 0,0 0 0,0-1 0,0 1 0,-1 0 0,0-1 0,1 0 0,-2 1 0,1-1 0,0 0 0,0-1 0,-1 1 0,0-1 0,1 1 0,-7 2 0,3-2 0,-1 0 0,1 0 0,-1-1 0,0 0 0,0 0 0,0-1 0,0 0 0,0 0 0,0-1 0,0 0 0,0-1 0,0 1 0,0-1 0,-9-3 0,14 3 0,-1-1 0,1 0 0,-1 1 0,1-1 0,0 0 0,0-1 0,0 1 0,0 0 0,0-1 0,0 0 0,1 0 0,-1 0 0,1 0 0,0 0 0,0 0 0,0 0 0,0-1 0,1 1 0,-1-1 0,1 1 0,0-1 0,0 0 0,0 0 0,0 1 0,1-1 0,0 0 0,0 0 0,0-5 0,0-13 0,2 0 0,0 1 0,8-35 0,-10 55 0,37-140 0,-24 100 0,-2-1 0,-1-1 0,-2 0 0,3-80 0,-16 82-1365,-3 8-5461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24575,'71'0'0,"0"2"0,1-3 0,-1-3 0,114-22 0,-180 24 0,0 1 0,0 0 0,0 0 0,1 0 0,-1 1 0,0 0 0,0 0 0,6 1 0,-9-1 0,0 1 0,0 0 0,0-1 0,-1 1 0,1 0 0,0 0 0,-1 0 0,1 1 0,-1-1 0,1 0 0,-1 0 0,0 1 0,0-1 0,1 1 0,-1-1 0,0 1 0,0 0 0,0-1 0,-1 1 0,1 0 0,0 0 0,-1-1 0,1 1 0,-1 0 0,1 3 0,5 35 0,-2 0 0,-1 1 0,-3 0 0,-5 57 0,0-9 0,3 93 0,-6 132 0,8-308 15,-1-1 0,1 1 0,-1-1 0,0 1 0,-1-1 0,1 0 0,-5 9 0,5-13-52,1 0 0,-1 0 0,0 0-1,1 0 1,-1 0 0,0 0 0,0 0 0,0 0 0,0-1 0,1 1 0,-1 0-1,0-1 1,-1 1 0,1-1 0,0 1 0,0-1 0,0 1 0,0-1 0,0 0-1,0 1 1,-1-1 0,1 0 0,0 0 0,0 0 0,0 0 0,0 0 0,-1 0-1,1 0 1,0 0 0,0-1 0,0 1 0,0 0 0,-1-1 0,1 1 0,0-1-1,0 1 1,0-1 0,0 0 0,-1 0 0,-22-17-6789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24575,'6'-13'0,"10"-5"0,14 1 0,16-3 0,13 2 0,10 3 0,7 5 0,-3 4 0,-14-3 0,-4-1 0,-11 1-8191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24575,'0'-7'0,"14"-2"0,17-13 0,3 5 0,-10 4 0,-3 5 0,-5 3-8191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24575,'0'-2'0,"1"-1"0,-1 0 0,1 0 0,0 0 0,0 0 0,0 1 0,0-1 0,0 0 0,1 1 0,-1-1 0,1 1 0,0-1 0,-1 1 0,1 0 0,0 0 0,1 0 0,-1 0 0,0 0 0,0 0 0,1 1 0,-1-1 0,1 1 0,3-2 0,8-4 0,1 1 0,0 1 0,16-4 0,-24 7 0,15-5 0,1 1 0,0 1 0,0 1 0,0 1 0,32 0 0,-49 3 0,-1 0 0,1 0 0,-1 1 0,1 0 0,-1 0 0,0 1 0,1 0 0,-1-1 0,0 2 0,0-1 0,0 1 0,-1-1 0,1 1 0,0 1 0,-1-1 0,0 0 0,0 1 0,0 0 0,0 0 0,-1 0 0,0 1 0,1-1 0,-2 1 0,1 0 0,0 0 0,-1 0 0,0 0 0,2 9 0,6 32 0,-2 1 0,-3-1 0,-1 2 0,-3-1 0,-4 51 0,1-35 0,-7 356 0,6-362 0,-4-44-9,-1-17 9,-6-19-1356,-3-19-5470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24575,'7'0'0,"22"0"0,12 14 0,14 17 0,3 16 0,12 28 0,7 14 0,4 5 0,-5 0 0,-9-10 0,-3-18 0,-11-15 0,-3-15 0,-2-1 0,-10-13 0,-11-30 0,-11-14-8191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24575,'7'0'0,"15"-7"0,18-1 0,21-1 0,21 3 0,16 1 0,5 2 0,-2 2 0,-12-13 0,-14-4 0,0 1 0,-12-9 0,-18-1-8191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5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43 24575,'0'-1'0,"-1"-1"0,1 1 0,0 0 0,-1 0 0,1 0 0,-1 0 0,1 0 0,-1 0 0,1 0 0,-1 0 0,0 0 0,1 0 0,-1 0 0,0 0 0,0 0 0,0 1 0,0-1 0,0 0 0,0 1 0,0-1 0,0 0 0,0 1 0,0-1 0,0 1 0,0 0 0,0-1 0,-2 1 0,-37-7 0,32 6 0,-9-2 0,-14-1 0,-1 1 0,-48 2 0,73 1 0,0 0 0,0 1 0,0 0 0,0 0 0,0 1 0,0 0 0,0 0 0,1 1 0,-1-1 0,1 1 0,0 1 0,0-1 0,0 1 0,0 0 0,0 1 0,1 0 0,-6 6 0,0 4 0,1 0 0,1 1 0,1 0 0,0 0 0,1 1 0,-6 19 0,10-25 0,0 0 0,0 1 0,1 0 0,0-1 0,1 1 0,1 0 0,0 0 0,0 0 0,1 0 0,3 14 0,-3-22 0,1 0 0,0 0 0,0 0 0,0 0 0,1 0 0,0 0 0,-1-1 0,1 1 0,0-1 0,0 1 0,1-1 0,-1 0 0,1-1 0,0 1 0,0-1 0,-1 1 0,2-1 0,-1 0 0,0 0 0,0-1 0,6 2 0,12 3 0,0-1 0,1-1 0,24 0 0,-18-1 0,8 1 0,-13-2 0,0 0 0,0 2 0,-1 0 0,44 15 0,-63-17 0,0-1 0,-1 1 0,1-1 0,0 1 0,-1 1 0,1-1 0,-1 0 0,1 1 0,-1 0 0,0 0 0,0 0 0,-1 0 0,1 0 0,-1 0 0,1 1 0,-1-1 0,0 1 0,0 0 0,-1-1 0,1 1 0,-1 0 0,1 0 0,-1 0 0,-1 0 0,1 0 0,0 1 0,-1-1 0,0 0 0,0 0 0,0 0 0,-1 0 0,1 0 0,-1 1 0,-2 4 0,0 1 6,-1 0-1,0-1 1,0 0-1,-1 0 0,0 0 1,-1 0-1,0-1 1,0 0-1,-1 0 1,0-1-1,0 0 1,0 0-1,-1 0 0,-1-1 1,1 0-1,-1-1 1,0 0-1,0 0 1,0-1-1,0 0 1,-19 4-1,7-2-154,-1 0 1,1-2-1,-1-1 1,0-1-1,0 0 1,0-2-1,0 0 1,0-2-1,-28-5 1,10-3-6678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24575,'13'0'0,"25"0"0,18 0 0,21 0 0,2 0 0,-4 0 0,-9 0 0,-2 0 0,-5 0 0,-13-7 0,-14-2-8191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24575,'13'0'0,"18"0"0,17 0 0,14 0 0,9 0 0,-1 0 0,2 0 0,-6 0 0,-6 0 0,-2 0 0,-9-7 0,-14-1-8191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77 24575,'0'-2'0,"-1"0"0,1 1 0,0-1 0,-1 1 0,0 0 0,1-1 0,-1 1 0,0-1 0,0 1 0,1 0 0,-1 0 0,0-1 0,-1 1 0,1 0 0,0 0 0,0 0 0,0 0 0,0 0 0,-1 0 0,-2-1 0,-31-14 0,29 13 0,-9-3 0,0 1 0,-1 0 0,0 1 0,1 1 0,-1 0 0,-1 1 0,-31 1 0,43 1 0,-1 0 0,1 1 0,0 0 0,0 0 0,-1 0 0,1 0 0,0 1 0,0 0 0,0 0 0,0 0 0,1 1 0,-1 0 0,1 0 0,-1 0 0,1 0 0,0 1 0,0-1 0,1 1 0,-1 0 0,1 0 0,0 1 0,0-1 0,0 1 0,0-1 0,1 1 0,0 0 0,-3 7 0,1 2 0,0 0 0,1 0 0,0 1 0,1-1 0,0 1 0,2 0 0,1 26 0,0-35 0,-1-1 0,1 0 0,1 1 0,-1-1 0,1 0 0,0 0 0,0 0 0,1 0 0,0-1 0,-1 1 0,1 0 0,1-1 0,-1 0 0,1 0 0,0 0 0,0 0 0,0-1 0,0 1 0,0-1 0,1 0 0,0 0 0,-1-1 0,1 1 0,6 1 0,4 1 0,-1-1 0,0 0 0,1-1 0,0-1 0,0 0 0,0-1 0,0-1 0,0 0 0,0-1 0,0 0 0,0-2 0,21-5 0,-25 5 0,1-1 0,-1 0 0,0-1 0,0-1 0,-1 1 0,0-2 0,0 1 0,0-1 0,-1-1 0,0 0 0,0 0 0,-1-1 0,0 0 0,0 0 0,-1-1 0,8-14 0,-6 7 0,-1 0 0,0-1 0,-2 0 0,0 0 0,6-29 0,-13 47 0,1 0 0,0 0 0,0 0 0,0 0 0,0 0 0,0 0 0,0 0 0,0 0 0,0 0 0,0 0 0,0 0 0,0 0 0,0 0 0,0 0 0,0 0 0,0 0 0,0 0 0,-1 0 0,1 0 0,0 0 0,0 0 0,0 0 0,0 0 0,0 0 0,0 0 0,0 0 0,0 0 0,0 0 0,0 0 0,-6 14 0,-8 24 0,-87 363 0,78-307 0,8-38-1365,0-15-5461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24575,'6'0'0,"3"-7"0,6-1 0,0-8 0,11 1 0,2-18 0,-5-4-8191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 24575,'82'-2'0,"-30"1"0,82 6 0,-130-4 0,0-1 0,0 1 0,0 0 0,0 0 0,0 0 0,0 1 0,0-1 0,0 1 0,-1 0 0,1 0 0,-1 0 0,1 1 0,-1-1 0,0 1 0,0 0 0,0 0 0,0 0 0,2 3 0,-2-1 0,0 0 0,-1 1 0,1-1 0,-1 0 0,-1 1 0,1-1 0,-1 1 0,0 0 0,0-1 0,0 1 0,-1 9 0,-2 7 0,0 1 0,-2-1 0,-1 0 0,0 0 0,-12 29 0,-67 160 0,-20 58 0,99-252 0,1-2 0,-1 1 0,-1-1 0,-13 25 0,18-38 5,0-1 0,1 0 1,-1 0-1,0 0 0,0 0 0,0 0 0,0 0 0,0 0 0,0 0 0,0 0 0,0 0 0,0 0 0,0-1 0,-3 2 1,4-2-58,-1 0 1,0 0-1,1 0 1,-1 0-1,0 0 1,0 0-1,1-1 1,-1 1-1,0 0 1,1 0-1,-1-1 1,0 1-1,1 0 1,-1-1-1,1 1 1,-1-1-1,0 1 1,1-1-1,-1 1 1,1-1-1,-1 1 1,1-1-1,0 1 1,-1-1-1,1 0 1,0 1-1,-1-2 1,-11-24-6775</inkml:trace>
  <inkml:trace contextRef="#ctx0" brushRef="#br0" timeOffset="1">0 552 24575,'7'0'0,"15"0"0,11 0 0,20 0 0,13 0 0,10-13 0,4-5 0,3 1 0,-7 4 0,-15-10 0,-19-1-8191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2 24575,'-53'0'0,"1"-2"0,0 3 0,0 3 0,-60 10 0,102-11 0,0 1 0,0 0 0,1 0 0,-1 1 0,1 0 0,0 0 0,0 1 0,1 0 0,-1 1 0,1 0 0,1 0 0,0 1 0,0 0 0,0 0 0,1 0 0,0 1 0,0 0 0,1 0 0,1 1 0,-6 13 0,3-3 0,1 0 0,0 0 0,1 0 0,1 1 0,1 0 0,1 0 0,1 0 0,1 0 0,3 28 0,-3-45 0,1 1 0,0 0 0,0-1 0,0 1 0,0-1 0,1 1 0,0-1 0,-1 1 0,2-1 0,-1 0 0,0 0 0,1 0 0,0 0 0,0-1 0,0 1 0,0-1 0,1 0 0,-1 0 0,1 0 0,8 5 0,0-2 0,1-1 0,0-1 0,0 0 0,1-1 0,22 3 0,21 6 0,209 55 0,-257-64 0,-1 1 0,1 0 0,-1 0 0,0 1 0,0 0 0,-1 1 0,1-1 0,10 12 0,-16-16 0,0 1 0,-1-1 0,1 1 0,0 0 0,-1 0 0,0-1 0,1 1 0,-1 0 0,0 0 0,0 0 0,0 0 0,0 0 0,0 1 0,-1-1 0,1 0 0,0 0 0,-1 1 0,0-1 0,0 0 0,0 0 0,0 1 0,0-1 0,0 0 0,0 1 0,-1-1 0,1 0 0,-1 0 0,1 1 0,-1-1 0,0 0 0,0 0 0,0 0 0,0 0 0,-1 0 0,1 0 0,0 0 0,-1-1 0,1 1 0,-1 0 0,-2 1 0,-5 3 0,1 0 0,-1-1 0,0-1 0,-1 0 0,1 0 0,-1 0 0,1-1 0,-1-1 0,0 0 0,-17 2 0,-111 2 0,115-6 0,-1 0-119,8 1 182,1-1 0,-1-1 0,-22-3 1,34 3-136,1 0 1,0 1 0,-1-1-1,1-1 1,0 1-1,0 0 1,0-1 0,0 0-1,0 1 1,0-1 0,0 0-1,0-1 1,1 1 0,-1 0-1,1-1 1,0 0-1,0 1 1,0-1 0,0 0-1,-3-6 1,-5-26-6755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9:1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24575,'0'-6'0,"7"-3"0,15 0 0,17 2 0,2 2-8191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388 260 24575,'2'-1'0,"1"-1"0,-1 1 0,1 0 0,-1-1 0,1 0 0,-1 1 0,0-1 0,0 0 0,0 0 0,0 0 0,2-3 0,5-4 0,10-7 0,-12 11 0,0-1 0,0 0 0,0-1 0,-1 1 0,0-1 0,7-11 0,-12 16 0,0 0 0,0 0 0,0-1 0,-1 1 0,1 0 0,0 0 0,-1 0 0,0-1 0,0 1 0,0 0 0,0 0 0,0-1 0,0 1 0,0 0 0,-1 0 0,1 0 0,-1-1 0,1 1 0,-1 0 0,0 0 0,0 0 0,0 0 0,0 0 0,0 0 0,-1 0 0,1 1 0,-1-1 0,1 0 0,-1 1 0,1-1 0,-4-2 0,-9-6 0,0 0 0,0 0 0,-1 2 0,0 0 0,-1 0 0,0 1 0,0 1 0,0 1 0,-1 1 0,1 0 0,-1 1 0,0 0 0,-32 0 0,41 4 0,0-1 0,0 1 0,-1 1 0,1 0 0,0 0 0,1 0 0,-1 1 0,0 0 0,1 1 0,-1-1 0,1 1 0,0 1 0,1 0 0,-1 0 0,1 0 0,0 0 0,0 1 0,0 0 0,1 1 0,0-1 0,0 1 0,1 0 0,0 0 0,-5 10 0,-1 7 0,0 0 0,2 1 0,0 0 0,2 0 0,1 1 0,-3 35 0,4-11 0,3 1 0,2 0 0,15 93 0,2-48 0,31 96 0,18-17 0,-10-28 0,-49-111 112,-8-35-139,0-1 0,0 1-1,0-1 1,0 1 0,0-1-1,0 1 1,0-1 0,-1 1-1,1-1 1,0 1-1,0-1 1,0 1 0,-1-1-1,1 0 1,0 1 0,0-1-1,-1 1 1,1-1 0,0 0-1,-1 1 1,1-1-1,-1 0 1,1 1 0,0-1-1,-1 0 1,1 0 0,-1 1-1,1-1 1,-1 0 0,1 0-1,-1 0 1,1 0 0,-1 1-1,1-1 1,-1 0-1,1 0 1,0 0 0,-1 0-1,1 0 1,-1 0 0,1 0-1,-1-1 1,1 1 0,-1 0-1,1 0 1,-1 0-1,1 0 1,-1-1 0,1 1-1,-1 0 1,1 0 0,0-1-1,-1 0 1,-29-16-6799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24575,'-13'0'0,"-12"0"0,-7 0 0,-25 14 0,-3 17 0,-5 16 0,10 22 0,6 17 0,12 8 0,-1 8 0,6-7 0,1-19 0,7-10 0,-6-2 0,2-12-8191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24575,'7'0'0,"15"0"0,11 0 0,13 0 0,5 0 0,1 0 0,-3 0 0,5 0 0,6-13 0,-7-5-8191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24575,'0'20'0,"0"33"0,0 34 0,0 29 0,0 14 0,0 6 0,0-8 0,0-12 0,0-12 0,-13-24 0,-18-26 0,-17-28 0,0-19-8191</inkml:trace>
  <inkml:trace contextRef="#ctx0" brushRef="#br0" timeOffset="1.04">1 742 24575,'13'-13'0,"24"-5"0,20 1 0,13-3 0,8 2 0,4 3 0,-6 6 0,-2 3 0,-13-11 0,-18-1-8191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543 109 24575,'0'-5'0,"0"-1"0,0 1 0,-1 0 0,0 0 0,0 1 0,0-1 0,0 0 0,-1 0 0,0 0 0,0 1 0,0-1 0,0 1 0,-1 0 0,0-1 0,0 1 0,-6-6 0,6 8 0,0-1 0,0 1 0,-1 0 0,1 0 0,-1 0 0,1 0 0,-1 1 0,1-1 0,-1 1 0,0 0 0,0 0 0,0 1 0,0-1 0,0 1 0,1 0 0,-1 0 0,0 0 0,0 0 0,0 1 0,0-1 0,0 1 0,-6 2 0,2 0 0,-1 1 0,1-1 0,0 2 0,0-1 0,0 1 0,0 0 0,1 1 0,0-1 0,0 2 0,1-1 0,-1 1 0,1 0 0,1 0 0,-1 0 0,1 1 0,-6 12 0,-1 5 0,1 1 0,2 1 0,0 0 0,-7 36 0,-4 45 0,-11 205 0,26 117 0,6-361 0,2 136 0,0 108 0,-3-301 0,-1-1 0,0 0 0,0 0 0,-1 0 0,-1 0 0,-4 13 0,6-21 0,0 0 0,0-1 0,-1 1 0,1-1 0,-1 1 0,1-1 0,-1 0 0,0 0 0,0 0 0,0 0 0,0 0 0,0 0 0,0 0 0,-1-1 0,1 1 0,0-1 0,-1 1 0,1-1 0,-1 0 0,0 0 0,1 0 0,-1-1 0,0 1 0,0-1 0,0 1 0,1-1 0,-1 0 0,-4 0 0,0-1-195,1 0 0,0 0 0,-1 0 0,1-1 0,0 0 0,-10-5 0,-36-23-6631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24575,'6'0'0,"16"0"0,11 0 0,6 0 0,10-13 0,4-5 0,-2 1 0,5-3 0,-8 1-8191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24575,'0'7'0,"0"21"0,0 27 0,0 24 0,0 18 0,0 12 0,0 2 0,0-5 0,0-8 0,0-13 0,0-9 0,-13-16 0,-18-19 0,-16-16 0,-1-26 0,8-12-8191</inkml:trace>
  <inkml:trace contextRef="#ctx0" brushRef="#br0" timeOffset="1">1 627 24575,'0'-7'0,"7"-2"0,8 1 0,16 1 0,22 2 0,22 2 0,11 1 0,12 1 0,-5 1 0,-18-13 0,-22-4-8191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0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24575,'0'14'0,"0"17"0,0 17 0,0 6 0,0 2 0,0 4 0,0-2 0,-6-17 0,-3-15-8191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0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24575,'0'-13'0,"-13"-12"0,-5 0-8191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284 188 24575,'0'-10'0,"0"0"0,-1-1 0,0 1 0,-1 0 0,0-1 0,-1 1 0,0 0 0,0 0 0,-1 1 0,-7-14 0,8 18 0,0 1 0,0-1 0,-1 1 0,0 0 0,0 0 0,0 0 0,-1 0 0,1 1 0,-1-1 0,0 1 0,0 0 0,0 1 0,0-1 0,0 1 0,0 0 0,-1 1 0,1-1 0,-1 1 0,0 0 0,-6 0 0,7 0 0,0 1 0,0 0 0,0 0 0,0 0 0,0 1 0,0 0 0,0 0 0,0 0 0,0 0 0,1 1 0,-1 0 0,1 0 0,-1 0 0,1 0 0,-1 1 0,1 0 0,0 0 0,0 0 0,1 0 0,-1 1 0,1-1 0,-1 1 0,1 0 0,0 0 0,0 0 0,1 0 0,-1 1 0,1-1 0,0 1 0,1 0 0,-1-1 0,-1 8 0,-4 15 0,2-1 0,1 2 0,1-1 0,1 44 0,1-63 0,1 91 0,4 1 0,4-2 0,5 1 0,4-2 0,4 0 0,64 179 0,-77-255 0,3 6 0,13 49 0,-23-75-2,-1 0 0,1 0-1,-1 1 1,0-1 0,0 0 0,0 1-1,0-1 1,0 0 0,0 1 0,0-1-1,0 0 1,0 1 0,-1-1 0,1 0-1,-1 3 1,0-4 5,1 0 0,0 0 0,-1 1 0,1-1 0,0 0 0,-1 0 0,1 0 0,-1 1 0,1-1 0,0 0 0,-1 0 0,1 0 0,-1 0 0,1 0 0,-1 0 0,1 0 0,0 0 0,-1 0 0,1 0 0,-1 0 0,1 0 0,-1 0 0,1 0 0,0 0 0,-1-1 0,1 1 0,-1 0 0,1 0 0,-1-1 0,-30-24-1422,-1-11-5407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24575,'6'0'0,"17"0"0,16 0 0,16-13 0,11-5 0,2 1 0,2 4 0,-5 3 0,-12-2 0,-3 0 0,-9-11 0,-13-2-8191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24575,'0'7'0,"0"8"0,0 23 0,0 23 0,0 23 0,0 9 0,0-4 0,13-4 0,5-3 0,5-16 0,-1-25 0,-10-33 0,-8-18-8191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341 157 24575,'0'3'0,"1"34"0,-10 71 0,7-93 0,-2-2 0,0 1 0,0 0 0,-1-1 0,-1 0 0,0 0 0,-1 0 0,-10 14 0,-52 57 0,51-65 0,1 0 0,1 1 0,1 1 0,-15 27 0,29-47 0,1 0 0,-1 1 0,0-1 0,1 0 0,-1 1 0,0-1 0,1 1 0,0-1 0,-1 0 0,1 1 0,0-1 0,0 1 0,0-1 0,0 1 0,0-1 0,0 1 0,0-1 0,0 1 0,1-1 0,-1 1 0,1-1 0,-1 1 0,1-1 0,-1 0 0,1 1 0,0-1 0,0 0 0,-1 1 0,1-1 0,0 0 0,0 0 0,0 0 0,1 0 0,-1 0 0,0 0 0,0 0 0,0 0 0,1-1 0,-1 1 0,0 0 0,1-1 0,-1 1 0,1-1 0,-1 1 0,3-1 0,9 3 0,0-1 0,1 0 0,-1-1 0,17 0 0,-16-1 0,223-4-137,-167 1-1091,-4 1-5598</inkml:trace>
  <inkml:trace contextRef="#ctx0" brushRef="#br0" timeOffset="1">693 0 24575,'0'20'0,"0"27"0,0 31 0,0 43 0,-14 41 0,-16 25 0,-18 22 0,-20 14 0,-12-4 0,-12-19 0,-4-23 0,8-16 0,19-22 0,8-34 0,14-36-8191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24575,'0'-7'0,"7"-2"0,8 1 0,15 1 0,10-11 0,10-2 0,11-5 0,-5-11 0,-12-7 0,-14 5-8191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0:1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24575,'0'-2'0,"0"-1"0,0 0 0,0 1 0,1-1 0,-1 1 0,1-1 0,0 1 0,0-1 0,0 1 0,0-1 0,0 1 0,0 0 0,0-1 0,1 1 0,-1 0 0,1 0 0,0 0 0,0 0 0,0 1 0,0-1 0,0 0 0,0 1 0,0-1 0,0 1 0,3-2 0,0 1 0,-1 1 0,1-1 0,0 1 0,-1 0 0,1 0 0,0 1 0,0-1 0,0 1 0,0 0 0,0 0 0,0 1 0,-1-1 0,7 3 0,-7-2 0,0 0 0,0 0 0,0 0 0,0 1 0,0 0 0,0 0 0,0 0 0,-1 0 0,1 1 0,-1-1 0,0 1 0,1 0 0,-1 0 0,0 0 0,2 4 0,-3-4 0,-1 0 0,1 0 0,-1 0 0,0-1 0,0 2 0,0-1 0,-1 0 0,1 0 0,-1 0 0,1 0 0,-1 0 0,0 0 0,0 0 0,-1 1 0,1-1 0,-1 0 0,1 0 0,-1 0 0,0 0 0,0 0 0,0 0 0,-1 0 0,-2 3 0,-3 5 0,0 0 0,-1 0 0,0-1 0,-1-1 0,0 1 0,-12 9 0,13-14 0,1 2 0,0-1 0,0 1 0,1 0 0,0 0 0,0 1 0,0-1 0,1 1 0,1 1 0,-1-1 0,-3 11 0,7-17 0,1 0 0,-1 0 0,1 0 0,0 0 0,-1 0 0,1 0 0,0 0 0,0 0 0,1 0 0,-1-1 0,0 1 0,0 0 0,1 0 0,0 0 0,-1 0 0,1 0 0,0-1 0,0 1 0,0 0 0,0-1 0,0 1 0,0 0 0,0-1 0,2 2 0,1 0 0,0 0 0,0 0 0,0-1 0,0 1 0,0-1 0,1 0 0,-1 0 0,1-1 0,8 2 0,7 1 0,0-1 0,0-1 0,35-2 0,-10-1-341,1-3 0,-1-2-1,74-18 1,-44-1-6485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2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24575,'0'13'0,"0"11"0,0 15 0,0 7 0,0 3 0,0 6 0,-13 7 0,-5 7 0,1-3 0,17-25 0,8-33 0,3-18-8191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24575,'0'-1'0,"0"0"0,1-1 0,-1 1 0,0 0 0,1 0 0,-1 0 0,1 0 0,0 0 0,-1 0 0,1 0 0,0 0 0,-1 0 0,1 0 0,0 0 0,0 1 0,0-1 0,0 0 0,0 0 0,0 1 0,0-1 0,0 1 0,0-1 0,0 1 0,0-1 0,0 1 0,0 0 0,2-1 0,37-6 0,-32 6 0,3 0 0,-1 0 0,1 0 0,0 2 0,-1-1 0,1 1 0,0 1 0,-1 0 0,1 0 0,-1 1 0,0 0 0,13 7 0,-19-8 0,1 0 0,-1 1 0,-1 0 0,1-1 0,0 1 0,0 1 0,-1-1 0,0 0 0,0 1 0,0 0 0,0 0 0,0 0 0,-1 0 0,0 0 0,0 0 0,0 1 0,0-1 0,-1 1 0,0-1 0,0 1 0,0 0 0,0 0 0,-1-1 0,1 1 0,-1 0 0,0 0 0,-1-1 0,-1 9 0,1-6 0,-1 1 0,0-1 0,-1 0 0,1 0 0,-1 1 0,-1-2 0,1 1 0,-1 0 0,-1-1 0,1 0 0,-7 7 0,-7 7 0,-41 31 0,-10 12 0,67-62 0,0 1 0,1-1 0,-1 1 0,1 0 0,-1 0 0,1 0 0,0-1 0,-1 1 0,1 0 0,0 1 0,0-1 0,1 0 0,-1 0 0,0 0 0,1 0 0,-1 1 0,1-1 0,0 0 0,0 0 0,0 1 0,0-1 0,0 0 0,0 1 0,0-1 0,1 0 0,0 0 0,-1 1 0,3 2 0,-1-2 0,1 0 0,0 0 0,-1 0 0,1-1 0,1 0 0,-1 1 0,0-1 0,0 0 0,1-1 0,-1 1 0,1-1 0,0 1 0,-1-1 0,1 0 0,0 0 0,5 0 0,35 4-227,-1-1-1,1-2 1,0-3-1,0-1 1,66-12-1,-65 4-6598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2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48 24575,'-4'1'0,"1"-1"0,0 1 0,-1 0 0,1 0 0,0 0 0,0 1 0,0-1 0,0 1 0,0-1 0,0 1 0,0 0 0,0 0 0,1 0 0,-1 1 0,1-1 0,0 1 0,-1-1 0,1 1 0,0 0 0,-2 5 0,-3 3 0,1 1 0,0 0 0,1 0 0,-4 15 0,6-15 0,0 0 0,0 0 0,1 0 0,0 1 0,1-1 0,1 1 0,0 0 0,1-1 0,0 1 0,1-1 0,0 0 0,1 1 0,4 11 0,-2-14 0,-1 0 0,2 0 0,-1 0 0,1 0 0,1-1 0,0 0 0,0-1 0,1 1 0,0-1 0,0-1 0,1 1 0,0-2 0,0 1 0,18 8 0,-18-10 0,0 0 0,0-1 0,1 0 0,0 0 0,-1-1 0,1-1 0,1 0 0,-1 0 0,0-1 0,0 0 0,0 0 0,1-1 0,-1-1 0,0 0 0,0 0 0,1-1 0,-1-1 0,-1 1 0,1-1 0,0-1 0,-1 0 0,1 0 0,-1-1 0,0-1 0,-1 1 0,1-1 0,-1 0 0,0-1 0,-1 0 0,0 0 0,0-1 0,0 0 0,-1 0 0,0-1 0,-1 1 0,0-1 0,0 0 0,5-14 0,-6 12 7,0-1 0,0 0 0,-1 0 0,0 0 0,-1 0 1,-1-1-1,0 1 0,0-1 0,-1 1 0,-1 0 0,0-1 0,-1 1 0,0 0 0,-1 0 0,0 0 0,-7-17 0,5 20-78,0 0 1,0 0-1,0 1 0,-1 0 0,-1 0 1,1 0-1,-1 1 0,-1-1 1,1 2-1,-1-1 0,0 1 0,-1 1 1,0-1-1,1 1 0,-2 1 1,1 0-1,0 0 0,-1 1 0,0 0 1,-10-2-1,-30-3-6755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24575,'1'12'0,"-2"1"0,1-1 0,-2 0 0,0 0 0,0 0 0,-7 20 0,5-24 0,0 0 0,0 0 0,-1 0 0,0 0 0,-1-1 0,0 0 0,0 0 0,0 0 0,-12 9 0,-35 20 0,42-29 0,0 0 0,1 1 0,-1 0 0,-12 13 0,22-20 0,1-1 0,-1 1 0,1-1 0,-1 1 0,1-1 0,-1 1 0,1 0 0,0-1 0,-1 1 0,1 0 0,0-1 0,0 1 0,0 0 0,-1 0 0,1-1 0,0 1 0,0 0 0,0-1 0,0 1 0,0 0 0,0 0 0,0-1 0,0 1 0,1 0 0,-1 0 0,0-1 0,0 1 0,1 0 0,-1-1 0,0 1 0,1 0 0,-1-1 0,0 1 0,1-1 0,-1 1 0,1-1 0,-1 1 0,1-1 0,-1 1 0,1-1 0,0 1 0,-1-1 0,1 0 0,-1 1 0,1-1 0,0 0 0,-1 1 0,1-1 0,0 0 0,0 0 0,-1 0 0,1 0 0,1 1 0,41 7 0,-42-8 0,51 5 0,-1-3 0,0-2 0,74-9 0,-96 2-39,0-1-1,0-2 1,-1-1-1,37-19 1,-21 10-1129,-11 4-5658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24575,'-7'0'0,"-2"13"0,0 18 0,2 16 0,-11 8 0,-3 7 0,3 0 0,3-4 0,-1 2 0,2-3 0,3-5 0,3 2 0,-3-8 0,0-25 0,9-16 0,24-22 0,8-8-8191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7 24575,'-77'-3'0,"49"1"0,1 1 0,-1 1 0,1 1 0,-1 1 0,1 2 0,-40 10 0,57-10 0,1 1 0,-1 0 0,0 0 0,1 1 0,0 0 0,1 1 0,-1 0 0,1 1 0,1 0 0,-1 0 0,1 0 0,-6 10 0,2-1 0,1 0 0,0 1 0,2 0 0,0 1 0,-9 31 0,16-48 0,1-1 0,0 1 0,-1 0 0,1 0 0,0 0 0,0 0 0,0 0 0,0 0 0,1 0 0,-1 0 0,0 0 0,1 0 0,-1 0 0,1 0 0,0 0 0,0 0 0,0-1 0,0 1 0,0 0 0,0-1 0,0 1 0,0 0 0,0-1 0,1 0 0,-1 1 0,1-1 0,-1 0 0,1 0 0,0 1 0,-1-1 0,1-1 0,0 1 0,0 0 0,0 0 0,0-1 0,0 1 0,-1-1 0,4 1 0,12 3 0,0-1 0,0 0 0,29-1 0,-16 0 0,-8 1 0,-1 0 0,0 2 0,0 0 0,30 12 0,-42-13 0,1 1 0,-1-1 0,0 1 0,0 1 0,0 0 0,-1 0 0,0 1 0,0 0 0,-1 0 0,0 1 0,8 10 0,-13-16 0,-1 1 0,1 0 0,-1-1 0,0 1 0,0 0 0,0 0 0,0 0 0,0 0 0,0 0 0,-1 0 0,0 0 0,0 0 0,1 1 0,-2-1 0,1 0 0,0 0 0,-1 0 0,1 0 0,-1 0 0,0 0 0,0 0 0,0 0 0,0 0 0,-1-1 0,1 1 0,-1 0 0,0-1 0,1 1 0,-1-1 0,0 1 0,-1-1 0,-3 3 0,-3 3 0,0 0 0,-1 0 0,0-2 0,0 1 0,-1-1 0,1-1 0,-15 6 0,4-3 0,-1-2 0,0 0 0,0-1 0,-41 3 0,50-7 0,-1-1 0,1 0 0,-1-1 0,1 0 0,0-1 0,-1-1 0,1 0 0,0 0 0,-16-8 0,27 10-54,0 1-1,0-1 0,1 1 1,-1-1-1,1 0 1,-1 0-1,0 0 0,1 0 1,-1 0-1,1 0 1,0 0-1,-1 0 0,1-1 1,0 1-1,0 0 0,0-1 1,0 1-1,0-1 1,0 0-1,0 1 0,0-1 1,1 0-1,-1 1 1,0-3-1,6-8-6771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26 24575,'8'-1'0,"-1"1"0,1-2 0,-1 1 0,0-1 0,13-5 0,17-3 0,-31 9 0,1 0 0,-1 0 0,1 1 0,-1 0 0,1 1 0,-1-1 0,1 1 0,-1 0 0,8 3 0,-13-4 0,1 1 0,-1-1 0,1 1 0,-1 0 0,0 0 0,1-1 0,-1 1 0,0 0 0,1 0 0,-1 0 0,0 0 0,0 1 0,0-1 0,0 0 0,0 0 0,0 1 0,0-1 0,-1 0 0,1 1 0,0-1 0,-1 1 0,1-1 0,-1 1 0,0-1 0,1 1 0,-1-1 0,0 1 0,0 0 0,0-1 0,0 1 0,0-1 0,0 1 0,-1-1 0,1 1 0,0 0 0,-1-1 0,1 1 0,-1-1 0,1 0 0,-1 1 0,0-1 0,0 1 0,-1 1 0,-3 4 0,0 1 0,-1-1 0,0 0 0,0-1 0,-1 1 0,1-1 0,-1-1 0,-1 1 0,1-1 0,-10 5 0,-25 19 0,41-28 0,0 1 0,-1 0 0,1-1 0,0 1 0,0 0 0,0 0 0,0 0 0,1 0 0,-1 0 0,0 0 0,1 0 0,0 0 0,-1 0 0,1 0 0,0 0 0,0 1 0,0-1 0,0 0 0,0 0 0,1 0 0,-1 0 0,1 0 0,-1 0 0,1 0 0,0 0 0,0 0 0,0 0 0,1 2 0,37 63 0,-29-51 0,5 7 0,-2 0 0,-1 1 0,16 44 0,-25-61 0,-1 1 0,0-1 0,0 1 0,-1 0 0,0 0 0,0 0 0,-1 0 0,1-1 0,-2 1 0,1 0 0,-1 0 0,-1 0 0,1 0 0,-1-1 0,-1 1 0,1-1 0,-6 10 0,4-12 0,0 0 0,-1 0 0,0 0 0,0 0 0,-1-1 0,1 0 0,-1 0 0,0 0 0,0-1 0,0 0 0,-1 0 0,1 0 0,-1-1 0,1 0 0,-1 0 0,0-1 0,-11 1 0,9 0 0,1-1 0,-1-1 0,1 1 0,-1-1 0,0-1 0,1 0 0,-1 0 0,1-1 0,0 0 0,-1 0 0,1-1 0,0 0 0,-12-6 0,18 8 1,1 0-1,0 0 0,0 1 0,0-1 1,0 0-1,0 0 0,1 0 1,-1 0-1,0 0 0,0 0 1,1 0-1,-1-1 0,0 1 1,1 0-1,-1 0 0,1 0 0,0-1 1,-1 1-1,1 0 0,0 0 1,0-1-1,0 1 0,0 0 1,0-2-1,11-30-1168,-10 31 963,25-46-6621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46 24575,'-26'-1'0,"0"2"0,-43 7 0,61-6 0,0 0 0,0 0 0,0 1 0,0 0 0,0 1 0,0-1 0,1 2 0,0-1 0,0 1 0,0 0 0,-12 12 0,16-15 0,1 0 0,0 1 0,0-1 0,0 1 0,0 0 0,0 0 0,1 0 0,-1 0 0,1 0 0,0 0 0,0 0 0,0 0 0,0 0 0,0 1 0,1-1 0,-1 0 0,1 1 0,0 4 0,1-3 0,0 0 0,0 0 0,1 0 0,-1-1 0,1 1 0,0 0 0,0-1 0,1 1 0,-1-1 0,1 0 0,4 5 0,3 2 0,1 0 0,0 0 0,1-2 0,0 1 0,0-1 0,1-1 0,19 10 0,-17-11 0,1 0 0,-1-1 0,1 0 0,0-2 0,25 5 0,-37-8 0,0-1 0,0 1 0,-1-1 0,1 0 0,0 0 0,0 0 0,0 0 0,-1-1 0,1 0 0,0 0 0,0 0 0,-1 0 0,1 0 0,-1-1 0,1 1 0,-1-1 0,0 0 0,1 0 0,-1 0 0,0-1 0,-1 1 0,1-1 0,0 1 0,-1-1 0,1 0 0,-1 0 0,0 0 0,0-1 0,0 1 0,2-5 0,2-13 0,-1 0 0,-1-1 0,-1 1 0,-1-1 0,-1 0 0,-1 1 0,-1-1 0,-6-36 0,-7 13-1365,-5 17-5461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77 24575,'2'-3'0,"1"1"0,-1 0 0,1-1 0,-1 1 0,1 0 0,0 0 0,-1 0 0,1 1 0,0-1 0,0 0 0,0 1 0,1 0 0,-1 0 0,6-1 0,-1-1 0,30-9 0,1 2 0,1 1 0,0 2 0,0 2 0,0 2 0,74 3 0,-101 1 0,0 1 0,0 0 0,0 1 0,-1 0 0,1 1 0,-1 0 0,0 1 0,0 0 0,0 1 0,-1 1 0,0 0 0,0 0 0,-1 1 0,1 0 0,-2 1 0,1 0 0,-1 1 0,9 13 0,-12-15 0,0 1 0,-1-1 0,-1 1 0,1 0 0,-1 0 0,-1 0 0,0 1 0,0 0 0,-1-1 0,0 1 0,0 0 0,-1 0 0,-1 0 0,0 0 0,0 0 0,-1 0 0,0 0 0,-1-1 0,0 1 0,0 0 0,-1-1 0,0 1 0,-1-1 0,-8 15 0,-2-1 0,-2 0 0,-1-1 0,0-1 0,-2 0 0,0-2 0,-2 0 0,0-1 0,0-1 0,-34 19 0,-9 1 0,0-2 0,-95 34 0,60-31 0,-1-5 0,-2-4 0,0-4 0,-2-5 0,-173 11 0,343-51 0,-10 1 0,-11 8 0,0 1 0,1 3 0,0 2 0,49 0 0,184 18 0,-139-4 0,-127-8-227,1-1-1,0 0 1,0-1-1,0-1 1,25-6-1,8-8-6598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0:1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24575,'49'-1'0,"-32"0"0,1 0 0,-1 1 0,1 0 0,-1 2 0,1 0 0,-1 1 0,30 9 0,-46-11 0,-1 0 0,1 0 0,0-1 0,-1 1 0,1 0 0,-1 0 0,1 0 0,-1 0 0,1 0 0,-1 0 0,0 0 0,1 0 0,-1 0 0,0 1 0,0-1 0,0 0 0,0 0 0,0 0 0,0 0 0,0 0 0,0 0 0,0 0 0,-1 0 0,1 0 0,0 0 0,-1 0 0,1 0 0,-2 2 0,0 17 0,4-17 0,-1 0 0,1 0 0,0 1 0,0-1 0,0-1 0,1 1 0,-1 0 0,1 0 0,-1-1 0,1 1 0,0-1 0,4 3 0,47 25 0,-17-9 0,-27-15 0,1 2 0,-1-1 0,0 2 0,16 16 0,-25-23 0,1-1 0,-1 1 0,1 0 0,-1 0 0,0 0 0,0 0 0,0 0 0,0 0 0,0 1 0,0-1 0,0 0 0,-1 0 0,1 1 0,-1-1 0,0 0 0,1 1 0,-1-1 0,0 0 0,-1 1 0,1-1 0,0 0 0,-1 1 0,1-1 0,-1 0 0,1 0 0,-1 1 0,0-1 0,0 0 0,0 0 0,-1 0 0,1 0 0,0 0 0,-4 3 0,-6 5-114,-1 0 1,0 0-1,-1-1 0,0-1 0,-1 0 1,1-1-1,-1 0 0,-1-1 0,1-1 1,-1 0-1,-23 4 0,-9 1-6712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24575,'0'20'0,"0"19"0,0 24 0,0 21 0,0 15 0,0 5 0,0-8 0,0-15 0,0-7 0,0-24 0,0-25 0,13-52 0,4-21-8191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24575,'-2'0'0,"0"0"0,1 0 0,-1 0 0,0 0 0,1 0 0,-1 1 0,0-1 0,1 1 0,-1-1 0,1 1 0,-1 0 0,0 0 0,1 0 0,0-1 0,-1 1 0,1 1 0,0-1 0,-1 0 0,1 0 0,0 0 0,0 1 0,0-1 0,0 0 0,0 1 0,0-1 0,1 1 0,-1-1 0,0 1 0,1 0 0,-1-1 0,1 1 0,-1-1 0,1 1 0,0 0 0,0 0 0,0-1 0,0 1 0,0 0 0,0-1 0,0 1 0,1 2 0,1 5 0,-1 0 0,1 0 0,0 0 0,1-1 0,0 1 0,7 13 0,7 7 0,35 44 0,-36-53 0,0 1 0,-2 0 0,-1 1 0,12 27 0,-23-45 0,0 0 0,-1 0 0,1 0 0,-1 0 0,0 1 0,0-1 0,-1 1 0,1-1 0,-1 0 0,0 1 0,0-1 0,0 1 0,-1-1 0,0 1 0,0-1 0,0 0 0,0 0 0,-1 1 0,1-1 0,-1 0 0,0 0 0,0 0 0,-5 6 0,3-6 0,-1 0 0,1 0 0,-1 0 0,1-1 0,-1 0 0,0 0 0,0 0 0,0 0 0,-1-1 0,1 0 0,-1 0 0,1 0 0,-1-1 0,0 0 0,0 0 0,1 0 0,-11-1 0,6 0-68,0-1 0,0 0-1,0-1 1,1 0 0,-1 0 0,1-1-1,-1 0 1,1-1 0,0 0 0,0 0-1,0-1 1,1 0 0,-1-1 0,1 0-1,1 0 1,-1-1 0,1 0 0,0 0-1,-9-12 1,-8-19-6758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24575,'20'-6'0,"20"-3"0,9-13 0,4-3 0,13-3 0,7 2 0,-1 7 0,-6-8 0,-2 2 0,-4 4 0,-13 6-8191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24575,'7'0'0,"22"0"0,32 0 0,53-6 0,53-3 0,58-13 0,45-3 0,28 3 0,18-21-943,-13-4 943,-23 0 0,-47 8 0,-57-3 0,-44 6 0,-45 3 0,-37 6-7248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3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186 127 24575,'-11'0'0,"0"1"0,1-1 0,-1 2 0,1 0 0,0 0 0,-1 1 0,1 0 0,0 1 0,1 0 0,-18 10 0,23-12 0,-1 1 0,2 0 0,-1 0 0,0 1 0,1-1 0,-1 1 0,1 0 0,0 0 0,0 0 0,0 0 0,1 0 0,0 1 0,0-1 0,0 1 0,0-1 0,0 1 0,1 0 0,0 0 0,0 0 0,1-1 0,-1 1 0,1 0 0,0 0 0,1 9 0,0-8 0,1-1 0,-1 1 0,1-1 0,0 0 0,1 0 0,-1 0 0,1 0 0,0 0 0,0-1 0,0 1 0,1-1 0,0 0 0,0 0 0,0 0 0,0 0 0,0-1 0,1 1 0,0-1 0,-1-1 0,1 1 0,0 0 0,1-1 0,-1 0 0,8 1 0,11 5 0,1-2 0,0-1 0,51 4 0,-62-7 0,-1-2 0,1 0 0,0 0 0,0-1 0,0-1 0,0 0 0,25-8 0,-33 8 0,1-1 0,-1 0 0,1-1 0,-1 0 0,0 0 0,-1 0 0,1-1 0,-1 1 0,0-1 0,0 0 0,0-1 0,-1 1 0,0-1 0,0 0 0,0 0 0,-1-1 0,4-7 0,-2 4-59,-1-1 0,0 1-1,0-1 1,-1 1-1,-1-1 1,0 0 0,0 0-1,-1 0 1,-1 0 0,1 0-1,-2 0 1,0 0 0,0 0-1,-1 0 1,0 0-1,-1 0 1,0 0 0,0 1-1,-2-1 1,1 1 0,-1 0-1,-7-9 1,-25-23-6767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4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24575,'0'-13'0,"0"8"0,0 20 0,0 19 0,0 18 0,0 6 0,0 7 0,0 6 0,0-4 0,7-12 0,2-9 0,-7-12 0,2-25 0,2-35 0,-2-12-8191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4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24575,'0'6'0,"7"16"0,21 11 0,41 13 0,27 12 0,11 3 0,-6-10 0,-20 8 0,-24 6 0,-28 5 0,-33-8 0,-28-16 0,-16-15 0,-13-13 0,-3-10 0,3-6 0,12-9 0,14-5-8191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4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24575,'14'0'0,"10"0"0,8-13 0,19-5 0,13 1 0,-3-3 0,1 2 0,-4 3 0,-5 6 0,-11 3-8191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46 24575,'-30'0'0,"0"0"0,0 2 0,0 2 0,-44 10 0,66-12 0,0 0 0,0 1 0,1 0 0,-1 0 0,1 1 0,0 0 0,0 0 0,1 1 0,-1 0 0,1 0 0,0 0 0,0 1 0,1 0 0,-1 0 0,1 0 0,1 1 0,-1-1 0,1 1 0,0 0 0,1 1 0,-5 12 0,7-15 0,0 0 0,0 0 0,1 0 0,0 0 0,0 0 0,0 0 0,1 0 0,0 0 0,0 0 0,0-1 0,0 1 0,1 0 0,0 0 0,0-1 0,0 1 0,0-1 0,1 0 0,0 1 0,0-1 0,0-1 0,0 1 0,0 0 0,1-1 0,0 1 0,0-1 0,0 0 0,0-1 0,0 1 0,8 3 0,-7-3 0,-1-1 0,1 1 0,0-1 0,-1 0 0,1-1 0,0 1 0,0-1 0,0 0 0,0 0 0,0 0 0,0-1 0,1 0 0,-1 0 0,0 0 0,0-1 0,0 1 0,0-1 0,0-1 0,0 1 0,0-1 0,0 1 0,-1-1 0,1-1 0,-1 1 0,1-1 0,-1 1 0,0-1 0,0-1 0,5-4 0,-3 0 10,0-1 0,-1 0 0,0 0 0,-1 0 0,0-1 0,0 1 0,-1-1 0,0 0 0,-1 0 0,0 0 0,1-14 0,-2 5-258,0-1 1,-1 1-1,-1-1 1,-1 1-1,-4-21 1,-5 1-6579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24575,'2'1'0,"-1"-1"0,0 0 0,0 1 0,0-1 0,0 0 0,0 1 0,0-1 0,0 1 0,0 0 0,0-1 0,0 1 0,0 0 0,0 0 0,0 0 0,0-1 0,0 1 0,-1 0 0,1 0 0,0 0 0,-1 0 0,1 0 0,-1 0 0,1 0 0,-1 1 0,1-1 0,-1 0 0,0 2 0,8 36 0,-8-31 0,3 7 0,-2 0 0,0 0 0,0 0 0,-2 0 0,-2 22 0,1-28 0,0-1 0,-1 0 0,0 0 0,0-1 0,0 1 0,-1-1 0,0 1 0,-1-1 0,0 0 0,0-1 0,-10 11 0,-9 4 0,0-1 0,-1-1 0,-1-1 0,-35 17 0,35-20 0,0 0 0,1 2 0,1 1 0,-28 26 0,51-43 0,0 0 0,0-1 0,0 1 0,0 0 0,1-1 0,-1 1 0,0 0 0,1 0 0,-1 0 0,0 0 0,1 0 0,-1 0 0,1 0 0,0 0 0,-1 0 0,1 0 0,0 0 0,0 0 0,-1 0 0,1 0 0,0 0 0,0 0 0,0 0 0,0 0 0,1 2 0,0-1 0,0-1 0,1 1 0,-1-1 0,1 0 0,-1 0 0,1 1 0,-1-1 0,1 0 0,0-1 0,-1 1 0,1 0 0,0 0 0,0-1 0,3 1 0,31 9 0,0-3 0,0 0 0,38 0 0,120 0 0,-114-6 0,28 2 0,279-5 0,-369 0-273,0-1 0,0-1 0,0-1 0,28-11 0,-5-1-6553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4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24575,'-7'0'0,"1"1"0,-1-1 0,0 1 0,0 1 0,0-1 0,1 1 0,-1 0 0,1 1 0,-1-1 0,1 1 0,0 0 0,0 1 0,0 0 0,0 0 0,1 0 0,0 1 0,0-1 0,0 1 0,0 0 0,1 1 0,0-1 0,0 1 0,0 0 0,1 0 0,0 0 0,0 0 0,0 1 0,1-1 0,0 1 0,0-1 0,1 1 0,-2 10 0,2-8 0,0 0 0,0 1 0,1-1 0,1 0 0,-1 0 0,1 0 0,1 0 0,0 0 0,0 0 0,0 0 0,1 0 0,1-1 0,0 1 0,0-1 0,0 0 0,1 0 0,0 0 0,1-1 0,-1 0 0,1 0 0,1 0 0,0-1 0,-1 0 0,13 8 0,-12-10 0,0 0 0,0 0 0,1-1 0,-1 0 0,1 0 0,0-1 0,0 0 0,0 0 0,0-1 0,0 0 0,0 0 0,0-1 0,15-1 0,-19 0 0,1 0 0,0 0 0,0-1 0,-1 1 0,1-1 0,-1-1 0,0 1 0,1 0 0,-1-1 0,0 0 0,0 0 0,-1 0 0,1-1 0,-1 1 0,1-1 0,-1 0 0,0 0 0,-1 0 0,1 0 0,-1-1 0,1 1 0,-1 0 0,2-9 0,2-5-136,-1-1-1,-1 1 1,-1-1-1,0 0 1,-1 0-1,-2-1 1,0 1-1,0 0 0,-8-37 1,-2 14-6690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4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1 830 24575,'180'-5'18,"241"-38"0,169-64-1571,-367 64-165,2431-452 1137,-2562 479 662,263-53 168,-256 44-249,-66 11 196,-35 9-392,-15 1-588,-28 0-3137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4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380 102 24575,'-1'-1'0,"1"0"0,0 0 0,0 0 0,-1 0 0,1 1 0,0-1 0,-1 0 0,1 1 0,-1-1 0,1 0 0,-1 0 0,1 1 0,-1-1 0,1 1 0,-1-1 0,0 1 0,1-1 0,-1 1 0,0-1 0,0 1 0,1-1 0,-1 1 0,0 0 0,0-1 0,-1 1 0,-24-7 0,22 6 0,-13-2 0,1 0 0,-1 1 0,0 1 0,0 1 0,0 0 0,0 1 0,0 1 0,1 0 0,-1 1 0,-18 7 0,27-8 0,1 1 0,-1 1 0,1-1 0,0 1 0,0 0 0,0 1 0,0 0 0,1 0 0,0 0 0,0 1 0,0 0 0,1 0 0,-1 1 0,2-1 0,-1 1 0,1 0 0,0 0 0,0 1 0,1-1 0,0 1 0,0 0 0,1-1 0,-2 10 0,3-10 0,1-1 0,0 0 0,0 1 0,0-1 0,0 1 0,1-1 0,0 1 0,1-1 0,-1 0 0,1 0 0,0 0 0,1 0 0,-1 0 0,1 0 0,1 0 0,-1-1 0,1 0 0,0 1 0,0-1 0,0-1 0,1 1 0,-1-1 0,1 0 0,0 0 0,1 0 0,7 4 0,-8-5 0,0 0 0,0 0 0,1-1 0,-1 0 0,1 0 0,-1 0 0,1-1 0,0 0 0,0 0 0,-1 0 0,1-1 0,0 1 0,0-2 0,0 1 0,0 0 0,0-1 0,-1 0 0,1-1 0,0 1 0,-1-1 0,1 0 0,-1-1 0,0 1 0,1-1 0,-1 0 0,0 0 0,-1-1 0,1 0 0,5-5 0,-3 1 9,0-2-1,0 1 1,-1-1-1,-1 0 1,1-1 0,-2 1-1,1-1 1,-2 0-1,1 0 1,-1 0-1,-1-1 1,0 1-1,0-19 1,-1 19-123,0-1 0,-1 0-1,-1 0 1,0 0 0,-1 0 0,0 0-1,-1 0 1,0 1 0,-1-1 0,0 1-1,0 0 1,-12-19 0,-12-3-6712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4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38 24575,'52'-4'0,"-49"4"0,1-1 0,-1 1 0,0-1 0,0 0 0,-1 0 0,1 0 0,0 0 0,0 0 0,0-1 0,-1 1 0,1-1 0,0 0 0,3-3 0,-6 4 0,0 0 0,-1 0 0,1 1 0,-1-1 0,1 0 0,-1 1 0,0-1 0,1 1 0,-1-1 0,0 0 0,1 1 0,-1 0 0,0-1 0,1 1 0,-1-1 0,0 1 0,0 0 0,0-1 0,1 1 0,-1 0 0,0 0 0,0 0 0,0 0 0,0 0 0,0-1 0,1 2 0,-1-1 0,0 0 0,-1 0 0,-32-4 0,21 4 0,0 0 0,1 1 0,-1 1 0,1 0 0,-1 0 0,1 1 0,0 1 0,0 0 0,0 1 0,0 0 0,-16 10 0,19-10 0,1 1 0,1-1 0,-1 2 0,1-1 0,0 0 0,1 1 0,-1 1 0,1-1 0,1 1 0,0 0 0,0 0 0,0 0 0,1 1 0,0 0 0,1 0 0,-4 11 0,6-17 0,1 0 0,-1-1 0,1 1 0,-1 0 0,1-1 0,0 1 0,0 0 0,0 0 0,0-1 0,1 1 0,-1 0 0,1-1 0,0 1 0,-1 0 0,1-1 0,0 1 0,1-1 0,-1 1 0,0-1 0,1 0 0,-1 1 0,1-1 0,0 0 0,-1 0 0,1 0 0,0 0 0,1-1 0,-1 1 0,0 0 0,0-1 0,1 0 0,3 3 0,8 1 0,0-1 0,0 0 0,1 0 0,-1-2 0,18 2 0,26 6 0,-47-6 0,1 1 0,-1 0 0,0 0 0,0 1 0,0 1 0,-1-1 0,0 2 0,-1 0 0,1 0 0,7 10 0,-13-15 0,-1 1 0,0 0 0,0 0 0,0 0 0,0 0 0,-1 1 0,1-1 0,-1 1 0,0 0 0,-1-1 0,1 1 0,-1 0 0,0 0 0,0 0 0,0 0 0,-1 0 0,0 0 0,0 0 0,0 0 0,-1 0 0,1 0 0,-1 0 0,0 0 0,-1 0 0,1 0 0,-4 6 0,-2 1 10,-1-1 0,1 0 0,-2-1 0,1 0-1,-1 0 1,-1-1 0,0 0 0,0-1 0,-1 0-1,0-1 1,-12 7 0,-20 8-718,-70 27 1,110-48 639,-29 12-6758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39:5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 24575,'-6'0'0,"-16"0"0,2 0 0,12 0 0,14 0 0,12 0 0,3-6 0,-2-3-8191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0:1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24575,'-54'91'0,"31"-52"0,-38 52 0,33-56 0,-43 56 0,66-83 0,0 0 0,1 0 0,-1 1 0,2-1 0,-1 1 0,1 0 0,0 0 0,1 0 0,-2 13 0,4-19 0,0-1 0,1 1 0,-1 0 0,0-1 0,1 1 0,0 0 0,-1-1 0,1 1 0,0-1 0,0 1 0,1-1 0,-1 0 0,0 1 0,1-1 0,0 0 0,-1 0 0,1 0 0,0 0 0,0 0 0,0 0 0,0-1 0,0 1 0,1-1 0,-1 1 0,0-1 0,1 0 0,-1 0 0,1 0 0,-1 0 0,1 0 0,4 0 0,8 2 0,0 0 0,0-1 0,0-1 0,21-1 0,0-1 0,0-2 0,-1-2 0,1-1 0,-1-2 0,-1-1 0,1-2 0,-1-1 0,-1-1 0,-1-3 0,61-37 0,-62 27-1365,-6-2-5461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0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24575,'-7'0'0,"-15"20"0,-4 13 0,3 15 0,-2 11 0,4 10 0,5 13 0,5-1 0,-1-7 0,0-4 0,9-12 0,6-18-8191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0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38 24575,'-7'0'0,"-2"-6"0,-6-3 0,-8 1 0,8 1 0,-1 2 0,2 2-8191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24575,'0'-13'0,"20"-5"0,13 1 0,7 4 0,-2 10 0,-9 19 0,-8 14 0,-8 8 0,-7 11 0,-3 3 0,-10 1 0,-4 3 0,1 0 0,-12-11 0,-8-11 0,0-27 0,6-13-8191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3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24575,'7'0'0,"15"0"0,17 0 0,16 0 0,4 0 0,0 0 0,2-13 0,5-5 0,-3 1 0,-11 4-8191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24575,'-6'7'0,"-3"22"0,-13 32 0,-2 40 0,-11 28 0,1 13 0,-1-4 0,6-13 0,8-21 0,7-15 0,7-35 0,3-41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3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3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157 117 24575,'-14'0'0,"-10"0"0,-2 6 0,4 16 0,12 4 0,8 4 0,11-2 0,4 0 0,6-5 0,0 7 0,-10-1 0,-12-6 0,-21-7 0,-11-6 0,-1-11 0,6-6-8191</inkml:trace>
  <inkml:trace contextRef="#ctx0" brushRef="#br0" timeOffset="1">117 77 24575,'20'0'0,"19"-7"0,18-1 0,11-1 0,1-4 0,3-1 0,-6 2 0,1 4 0,-12 2-8191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3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24575,'0'-7'0,"13"-2"0,11 1 0,2-5 0,-17-1 0,-4 2 0,5 4 0,-7 2 0,-17 3 0,1 2 0,9 1 0,12 0 0,4 0-8191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3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24575,'-1'7'0,"0"-1"0,-1 1 0,0-1 0,0 0 0,0 0 0,0 1 0,-1-2 0,0 1 0,-4 6 0,-6 13 0,-1 4 0,-73 179 0,73-169 0,2 2 0,2 0 0,-7 58 0,12-61 0,2-1 0,1 0 0,2 1 0,2-1 0,9 54 0,-9-79 0,1-1 0,0 0 0,1 0 0,0 0 0,0-1 0,2 0 0,-1 1 0,1-2 0,0 1 0,1-1 0,0 0 0,1 0 0,0-1 0,0 0 0,1 0 0,0-1 0,0 0 0,1-1 0,0 0 0,0 0 0,21 8 0,-17-10 0,0 0 0,0-1 0,0-1 0,1 0 0,-1 0 0,1-2 0,-1 0 0,1 0 0,-1-2 0,29-5 0,-36 6 0,-1-1 0,1 0 0,0 0 0,-1 0 0,0-1 0,1 1 0,-1-2 0,0 1 0,0-1 0,-1 0 0,1 0 0,-1 0 0,0-1 0,0 0 0,0 0 0,-1 0 0,0 0 0,0-1 0,0 0 0,-1 0 0,1 0 0,-2 0 0,1 0 0,3-13 0,-6 16 0,1 0 0,-1 0 0,0 0 0,-1 0 0,1 0 0,0 0 0,-1 0 0,0 0 0,0 0 0,1 1 0,-2-1 0,1 0 0,0 0 0,-1 1 0,1-1 0,-1 1 0,0-1 0,1 1 0,-1 0 0,0 0 0,-1 0 0,1 0 0,0 0 0,-1 0 0,1 0 0,-1 1 0,1-1 0,-1 1 0,0 0 0,-3-1 0,-7-4 0,-1 1 0,-1 0 0,1 1 0,-25-3 0,-35 0 0,1 3 0,-144 11 0,155 0-1365,15 3-5461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24575,'20'7'0,"6"2"-8191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30 24575,'0'-1'0,"0"-1"0,-1 1 0,0-1 0,1 1 0,-1-1 0,0 1 0,0-1 0,1 1 0,-1 0 0,0-1 0,-1 1 0,1 0 0,0 0 0,0 0 0,0 0 0,-1 0 0,1 0 0,0 0 0,-1 0 0,1 1 0,-1-1 0,1 0 0,-1 1 0,1-1 0,-1 1 0,0 0 0,1-1 0,-1 1 0,1 0 0,-1 0 0,0 0 0,-1 0 0,-5 0 0,0-1 0,0 1 0,0 1 0,-1 0 0,-10 2 0,0 3 0,0 2 0,0 0 0,1 1 0,0 0 0,1 2 0,0 0 0,0 1 0,1 1 0,1 0 0,-16 18 0,1 1 0,2 2 0,1 1 0,-37 65 0,35-49 0,3 2 0,2 1 0,2 1 0,3 1 0,2 1 0,3 0 0,-12 103 0,24-145 0,1 0 0,1-1 0,0 1 0,1 0 0,1 0 0,7 28 0,-7-36 0,0-1 0,1 0 0,-1 0 0,1 0 0,1-1 0,-1 1 0,1-1 0,0 0 0,0 0 0,1 0 0,-1 0 0,1-1 0,0 0 0,0 0 0,1 0 0,-1-1 0,1 1 0,7 2 0,4 1 0,1-1 0,0-1 0,0-1 0,0 0 0,1-1 0,-1-1 0,1-1 0,22-1 0,-30-1 0,-1 0 0,0 0 0,0-1 0,0-1 0,-1 0 0,1 0 0,12-6 0,-17 7 0,-1-1 0,1 0 0,-1 0 0,0 0 0,0 0 0,0-1 0,0 0 0,0 1 0,-1-1 0,0-1 0,0 1 0,0 0 0,0-1 0,3-8 0,-5 11 0,0 0 0,0-1 0,0 1 0,-1-1 0,1 1 0,-1 0 0,0-1 0,0 1 0,1-1 0,-2 1 0,1-1 0,0 1 0,0-1 0,-1 1 0,1-1 0,-1 1 0,0 0 0,0-1 0,0 1 0,-1-3 0,-1 2 0,1-1 0,-1 1 0,0 0 0,0 0 0,0 0 0,-1 0 0,1 0 0,-1 1 0,0-1 0,-6-2 0,-6-2 0,-1 1 0,0 0 0,0 1 0,-27-3 0,-156-13-1365,158 14-5461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24575,'20'0'0,"26"14"0,19 17 0,12 16 0,-1 8 0,0 7 0,-6 0 0,-2 3 0,-6-10 0,-13-27 0,-15-32 0,-14-15-8191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24575,'-13'0'0,"-18"0"0,-4 6 0,-9 16 0,3 17 0,2 16 0,8 11 0,-5 2 0,4 2 0,1-4 0,6-7 0,0-13 0,4-15-8191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24575,'20'0'0,"-4"-1"0,1 1 0,-1 0 0,1 2 0,-1 0 0,29 7 0,-41-7 0,0-1 0,-1 1 0,1 0 0,0 0 0,-1 0 0,1 1 0,-1-1 0,1 1 0,-1 0 0,0 0 0,0 0 0,-1 0 0,1 0 0,-1 1 0,1-1 0,-1 1 0,0 0 0,0-1 0,-1 1 0,1 0 0,-1 0 0,0 0 0,0 0 0,0 1 0,-1-1 0,1 0 0,-1 8 0,0-3 0,0-1 0,-1 1 0,0-1 0,-1 1 0,1-1 0,-2 0 0,1 1 0,-1-1 0,0 0 0,-1-1 0,0 1 0,0 0 0,-10 12 0,-5 3 0,-1-1 0,-39 34 0,42-42 0,0 1 0,2 0 0,0 2 0,0 0 0,-15 24 0,29-40 0,0 1 0,0 0 0,0 0 0,0-1 0,1 1 0,-1 0 0,0 0 0,1 0 0,-1 0 0,1 0 0,0 0 0,0 0 0,0 0 0,0 0 0,0 0 0,0 0 0,0 0 0,1 3 0,0-4 0,0 1 0,-1-1 0,1 0 0,0 1 0,0-1 0,0 0 0,0 0 0,1 0 0,-1 0 0,0 0 0,0 0 0,1 0 0,-1 0 0,0-1 0,1 1 0,-1 0 0,1-1 0,1 1 0,5 1 0,1 0 0,-1-1 0,0 0 0,1-1 0,-1 0 0,0 0 0,13-3 0,12-4 0,0-3 0,0 0 0,-1-2 0,-1-1 0,45-27 0,33-13 0,-52 26-1365,-6 1-5461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24575,'7'0'0,"15"0"0,11 0 0,6 0 0,3 0 0,8 0 0,-11 0 0,-13 0-8191</inkml:trace>
  <inkml:trace contextRef="#ctx0" brushRef="#br0" timeOffset="0.28">0 392 24575,'20'0'0,"33"0"0,28 0 0,12-7 0,-2-2 0,-10 0 0,-19-4 0,0-1 0,-10-10 0,-15-2-8191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 24575,'-26'89'0,"21"-72"0,-1-1 0,0 0 0,-2 0 0,0-1 0,0 1 0,-1-2 0,-1 1 0,-1-2 0,-24 26 0,35-38 0,-1-1 0,0 1 0,0 0 0,1-1 0,-1 1 0,0-1 0,0 1 0,0-1 0,0 1 0,0-1 0,0 0 0,0 1 0,0-1 0,0 0 0,0 0 0,0 0 0,0 0 0,0 1 0,0-2 0,0 1 0,0 0 0,0 0 0,0 0 0,0 0 0,0-1 0,0 1 0,0 0 0,0-1 0,0 1 0,0-1 0,0 1 0,1-1 0,-1 1 0,0-1 0,0 0 0,0 1 0,1-1 0,-1 0 0,0 0 0,1 0 0,-1 1 0,1-1 0,-1 0 0,1 0 0,-1-1 0,-1-2 0,1 0 0,-1 0 0,1 0 0,0-1 0,0 1 0,0 0 0,1-1 0,0 1 0,0-8 0,2 1 0,0 1 0,1 0 0,0 1 0,0-1 0,2 1 0,-1-1 0,1 1 0,0 0 0,1 1 0,0-1 0,0 1 0,1 0 0,0 1 0,0-1 0,1 1 0,0 1 0,0 0 0,16-10 0,-7 6 0,1 0 0,0 1 0,1 1 0,0 0 0,0 2 0,1 0 0,-1 1 0,35-4 0,-48 9 0,1-1 0,-1 1 0,0 0 0,1 1 0,-1 0 0,0 0 0,1 0 0,-1 1 0,0-1 0,0 2 0,9 3 0,-12-4 0,0 0 0,0 0 0,-1 0 0,1 0 0,-1 0 0,0 0 0,1 1 0,-1-1 0,0 1 0,-1 0 0,1-1 0,0 1 0,-1 0 0,1 0 0,-1 0 0,0 0 0,0 0 0,0 1 0,-1-1 0,1 0 0,-1 0 0,1 0 0,-1 6 0,-7 21 0,0 13 0,16-32 0,13-13 0,4-7-119,-19 6 161,1 1 0,-1-1-1,1 1 1,0 1 0,13-2 0,-17 3-130,-1 0 0,1 1 0,-1-1 0,1 1 0,-1 0-1,1 0 1,-1 0 0,1 1 0,-1-1 0,0 1 0,0 0 0,0-1 0,0 2 0,0-1 0,0 0 0,3 4 0,13 13-6738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24575,'0'13'0,"0"18"0,0 17 0,0 21 0,0 17 0,0 9 0,0 0 0,0-1 0,0-12 0,0-11 0,-6-19 0,-17-18 0,-3-15-8191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 24575,'94'-2'0,"-46"0"0,1 2 0,-1 2 0,53 9 0,-96-10 0,0 0 0,0 0 0,0 0 0,0 1 0,0 0 0,-1 0 0,1 1 0,-1-1 0,1 1 0,-1 0 0,0 0 0,5 5 0,-7-6 0,0 0 0,-1 1 0,1-1 0,0 1 0,-1 0 0,0-1 0,0 1 0,0 0 0,0 0 0,0 0 0,0 0 0,-1 0 0,1 0 0,-1 0 0,0 0 0,0 0 0,0 0 0,-1 0 0,1 0 0,0-1 0,-1 1 0,-1 4 0,-5 9 0,0-1 0,-1 0 0,-1 0 0,0-1 0,-1 0 0,0 0 0,-1-1 0,-25 22 0,-24 20 0,-3-3 0,-95 60 0,-26 20 0,182-130 0,-1-1 0,1 1 0,0 0 0,-1 0 0,1 0 0,0 0 0,0 0 0,0 0 0,1 1 0,-1-1 0,0 1 0,1-1 0,0 1 0,-1-1 0,1 1 0,-1 4 0,2-6 0,0-1 0,1 1 0,-1 0 0,0 0 0,0-1 0,1 1 0,-1 0 0,0-1 0,1 1 0,-1-1 0,1 1 0,-1 0 0,0-1 0,1 1 0,-1-1 0,1 1 0,0-1 0,-1 0 0,1 1 0,-1-1 0,1 1 0,1-1 0,30 8 0,50-3 0,-1-3 0,117-13 0,-173 8-273,-1 0 0,0-2 0,0-1 0,46-17 0,-16-4-6553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24575,'71'-1'0,"236"4"0,-301-2 0,-1 0 0,0 0 0,0 0 0,1 1 0,-1-1 0,0 1 0,0 0 0,0 1 0,0-1 0,-1 1 0,1 0 0,-1 0 0,0 1 0,0-1 0,0 1 0,0 0 0,0 0 0,-1 0 0,0 0 0,0 1 0,0 0 0,0-1 0,-1 1 0,1 0 0,-1 0 0,-1 0 0,1 0 0,-1 1 0,0-1 0,1 11 0,0 8 0,-1 0 0,-1 1 0,-1-1 0,-1 0 0,-9 37 0,-93 405 0,101-457 11,1 0 0,-1 0 0,-1 0 0,0-1 0,0 1 0,-1-1-1,0 0 1,0 0 0,0-1 0,-8 8 0,10-12-73,0 0 0,-1 0 0,1-1 0,-1 0 1,1 0-1,-1 0 0,0 0 0,1 0 0,-1-1 0,0 1 0,0-1 0,0 0 1,0 0-1,-1-1 0,1 1 0,0-1 0,0 0 0,0 0 0,0 0 0,-1-1 1,1 0-1,0 1 0,-7-4 0,-35-16-6764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24575,'13'0'0,"18"0"0,16-7 0,14-2 0,10 0 0,0-11 0,-6-2 0,-1 2 0,-4 4 0,-13 6-8191</inkml:trace>
  <inkml:trace contextRef="#ctx0" brushRef="#br0" timeOffset="1">820 73 24575,'0'-7'0,"7"-1"0,2-7 0,6-1 0,1 3-8191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32 24575,'-3'0'0,"-1"0"0,1 0 0,-1 0 0,1 0 0,-1 1 0,1-1 0,0 1 0,-1 0 0,1 0 0,0 1 0,0-1 0,-1 1 0,1-1 0,0 1 0,0 0 0,1 0 0,-1 0 0,0 0 0,1 1 0,-5 4 0,5-2 0,-1-1 0,1 1 0,0 0 0,0 0 0,1 0 0,0 0 0,-1 0 0,2 0 0,-1 1 0,1-1 0,-1 0 0,1 0 0,2 10 0,2 10 0,1 0 0,1 0 0,1 0 0,2-1 0,0 0 0,2 0 0,17 29 0,-12-22 0,-8-15 0,-1 0 0,0 0 0,-1 1 0,-1 0 0,5 31 0,-9-44 0,0 0 0,-1 1 0,0-1 0,0 1 0,0-1 0,0 1 0,-1-1 0,1 1 0,-1-1 0,0 0 0,-1 1 0,1-1 0,-1 0 0,0 0 0,0 0 0,0 0 0,0 0 0,-1-1 0,0 1 0,1-1 0,-1 1 0,0-1 0,-1 0 0,1 0 0,-1 0 0,1-1 0,-1 1 0,-5 2 0,-3 0-80,-1-1 0,0 1-1,0-2 1,0 0 0,0 0-1,0-2 1,-1 1 0,1-2-1,-1 0 1,1 0 0,0-1 0,-1-1-1,1 0 1,0-1 0,0 0-1,-15-7 1,-25-17-6746</inkml:trace>
  <inkml:trace contextRef="#ctx0" brushRef="#br0" timeOffset="1">98 32 24575,'14'0'0,"16"0"0,18 0 0,13 0 0,10 0 0,6-7 0,-3-2 0,-8 1 0,-15 1-8191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1:5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24575,'7'13'0,"8"11"0,9 22 0,14 16 0,0 10 0,7 7 0,-5-3 0,-8-2 0,-3-13 0,-7-17-8191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24575,'-13'0'0,"-5"7"0,-12 15 0,-1 17 0,4 15 0,1 13 0,4 7 0,6-2 0,6-7 0,-9-14 0,-1-9 0,-4-12 0,3 2 0,4-4-8191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24575,'2'0'0,"0"0"0,0 0 0,0 0 0,0 1 0,1-1 0,-1 0 0,0 1 0,0 0 0,0-1 0,0 1 0,0 0 0,0 0 0,-1 0 0,1 0 0,0 0 0,0 0 0,-1 1 0,1-1 0,-1 0 0,1 1 0,-1 0 0,1-1 0,-1 1 0,0 0 0,0 0 0,0-1 0,0 1 0,0 0 0,0 0 0,-1 0 0,1 0 0,-1 0 0,1 0 0,-1 0 0,0 1 0,1-1 0,-1 0 0,0 0 0,-1 0 0,1 0 0,-1 4 0,0 4 0,-1 1 0,0-1 0,-1 1 0,0-1 0,-1 0 0,-9 18 0,2-9 0,-2 0 0,-1-1 0,-19 20 0,17-20 0,1 0 0,-20 32 0,33-47 0,1-1 0,-1 1 0,1-1 0,0 1 0,0-1 0,0 1 0,0 0 0,0 0 0,1 0 0,-1-1 0,1 1 0,0 0 0,0 0 0,0 0 0,0 0 0,0 0 0,1-1 0,-1 1 0,1 0 0,0 0 0,2 5 0,-2-6 0,1 1 0,0-1 0,1 1 0,-1-1 0,0 0 0,1 0 0,-1 0 0,1 0 0,0 0 0,-1 0 0,1-1 0,0 0 0,0 1 0,0-1 0,0 0 0,0 0 0,0-1 0,1 1 0,4 0 0,1-1 11,0 0 0,-1 0 0,1 0 0,-1-1 0,1-1 0,-1 0-1,0 0 1,0 0 0,1-1 0,12-7 0,-8 4-259,0-1 1,-1-1-1,0 0 1,-1-1-1,18-16 1,5-13-6579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24575,'14'0'0,"17"0"0,23 0 0,23 0 0,18 0 0,13 0 0,8 0 0,4 0 0,-12 0 0,-23 0-8191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7 102 24575,'-7'0'0,"12"0"0,24 0 0,28 0 0,23 0 0,26-6 0,7-3 0,-9 1 0,-15-5 0,4-1 0,-1-11 0,-16-1-8191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24575,'-1'0'0,"0"0"0,0 0 0,0 1 0,0-1 0,1 0 0,-1 1 0,0-1 0,0 1 0,1-1 0,-1 1 0,0-1 0,1 1 0,-1 0 0,0-1 0,1 1 0,-1 0 0,1-1 0,-1 1 0,1 0 0,-1 0 0,1 0 0,0-1 0,-1 1 0,1 0 0,0 0 0,-1 1 0,-5 30 0,5-26 0,-2 16 0,1 0 0,2 45 0,0-59 0,1 0 0,0 0 0,0-1 0,1 1 0,0 0 0,1 0 0,-1-1 0,1 1 0,1-1 0,0 0 0,8 13 0,-11-19 0,0 0 0,0 1 0,0-1 0,0 0 0,1 0 0,-1 0 0,0 0 0,0 0 0,1 0 0,-1-1 0,1 1 0,-1 0 0,1-1 0,-1 1 0,1-1 0,-1 1 0,1-1 0,-1 0 0,1 0 0,-1 1 0,1-1 0,0 0 0,2-1 0,-1 0 0,0 0 0,0 0 0,0 0 0,-1 0 0,1-1 0,0 0 0,0 1 0,-1-1 0,1 0 0,-1 0 0,3-3 0,4-5 0,0 0 0,-1 0 0,-1-1 0,11-19 0,-3-4 0,-2-1 0,-1 0 0,-2-1 0,10-61 0,-19 300 0,-1-198 6,0 0 0,1 0 0,0 0 0,0 0 0,0 0 0,0 0 0,1 0 0,0 0 0,0 0 0,0 0 0,1-1 0,-1 1 0,1-1 0,0 0 0,0 0 0,1 0 0,-1 0 0,1 0 0,5 3 0,-6-5-59,0 0 0,0 0 0,1-1 0,-1 0 0,1 0 0,-1 0 0,1 0 0,-1 0 0,1 0 0,0-1 0,-1 0 0,1 0 0,-1 0-1,1 0 1,0-1 0,-1 1 0,1-1 0,-1 0 0,1 0 0,-1 0 0,1 0 0,-1-1 0,0 1 0,1-1 0,-1 0 0,0 0 0,3-3 0,32-28-6773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36 469 24575,'0'13'0,"-6"12"0,-3 7 0,0 12 0,2-14 0,2-14-8191</inkml:trace>
  <inkml:trace contextRef="#ctx0" brushRef="#br0" timeOffset="1">75 117 24575,'13'-13'0,"5"-11"0,6-2 0,-2-2 0,-4 2-8191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114 117 24575,'-14'0'0,"-3"14"0,0 17 0,3 17 0,4 13 0,4 10 0,3 6 0,2 3 0,1-5 0,1-9 0,-14-16 0,-4-29 0,14-32 0,8-14-8191</inkml:trace>
  <inkml:trace contextRef="#ctx0" brushRef="#br0" timeOffset="1">543 1 24575,'-4'0'0,"-7"0"0,0 0 0,-1 0 0,1 2 0,-16 3 0,24-5 0,1 1 0,0 0 0,-1 0 0,1-1 0,0 2 0,0-1 0,-1 0 0,1 0 0,0 1 0,0-1 0,0 1 0,1-1 0,-1 1 0,0 0 0,1 0 0,-1 0 0,1 0 0,-1 0 0,1 0 0,0 0 0,0 1 0,0-1 0,0 0 0,0 1 0,1-1 0,-2 5 0,2-1 0,0 1 0,0-1 0,1 0 0,0 1 0,0-1 0,0 0 0,1 0 0,0 0 0,0 0 0,0 0 0,6 11 0,45 61 0,-34-52 0,108 130 0,-100-125 0,-26-30 0,4 5 0,1 1 0,-1 0 0,0 0 0,0 0 0,3 9 0,-7-14 0,0-1 0,-1 1 0,1-1 0,-1 1 0,1-1 0,-1 1 0,0 0 0,0-1 0,0 1 0,0 0 0,0-1 0,0 1 0,0-1 0,0 1 0,0 0 0,-1-1 0,1 1 0,-1-1 0,1 1 0,-1-1 0,0 1 0,1-1 0,-1 1 0,0-1 0,0 0 0,0 0 0,0 1 0,0-1 0,0 0 0,-1 0 0,1 0 0,0 0 0,0 0 0,-3 1 0,-6 3 11,1-1 0,-1-1 0,1 1 0,-1-2 0,0 1 0,0-1-1,-1-1 1,1 0 0,0 0 0,-18-2 0,19 1-125,0-1 0,1 0-1,-1 0 1,1-1 0,-1 0 0,1-1-1,0 0 1,-1 0 0,1 0 0,1-1-1,-1 0 1,-13-11 0,-12-21-6712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24575,'6'0'0,"17"0"0,23 0 0,31 0 0,28-14 0,17-3 0,1 0 0,-14 3 0,-12-2 0,-10 1 0,-19 3-8191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2238 0 24575,'0'0'0,"-1"0"0,1 0 0,0 1 0,0-1 0,0 0 0,0 0 0,-1 0 0,1 0 0,0 1 0,0-1 0,0 0 0,0 0 0,0 0 0,0 0 0,0 1 0,-1-1 0,1 0 0,0 0 0,0 0 0,0 1 0,0-1 0,0 0 0,0 0 0,0 1 0,0-1 0,0 0 0,0 0 0,0 0 0,0 1 0,0-1 0,0 0 0,0 0 0,1 0 0,-1 1 0,0-1 0,0 0 0,0 0 0,0 0 0,0 1 0,0-1 0,0 0 0,1 0 0,-1 0 0,0 0 0,0 0 0,0 1 0,0-1 0,1 0 0,-1 0 0,0 0 0,0 0 0,0 0 0,1 0 0,-1 0 0,0 0 0,0 0 0,0 0 0,1 0 0,-1 0 0,0 0 0,0 0 0,1 0 0,-1 0 0,-20 16 0,-40 17 0,-103 41 0,78-38 0,-1476 657-649,1318-585 649,236-104 0,-46 15 0,50-18 0,1 0 0,0-1 0,-1 1 0,1-1 0,-1 0 0,1 1 0,0-1 0,-1 0 0,1 0 0,-1-1 0,1 1 0,0 0 0,-1-1 0,1 0 0,0 1 0,-4-3 0,5 3-33,1 0 0,0-1 0,-1 1 0,1 0 0,0-1 0,0 1-1,-1-1 1,1 1 0,0 0 0,0-1 0,0 1 0,-1-1 0,1 1 0,0-1 0,0 1 0,0-1 0,0 1 0,0-1-1,0 1 1,0-1 0,0 1 0,0-1 0,0 1 0,0-1 0,0 1 0,0 0 0,0-1 0,1 1 0,-1-1 0,0 1-1,0-1 1,0 1 0,1 0 0,-1-1 0,0 1 0,1-1 0,0 0 0,19-20-6252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1967 1 24575,'-31'1'0,"0"2"0,0 2 0,-47 12 0,-104 38 0,143-42 0,-539 203 0,8 32 0,562-244 0,-198 107 0,81-41 0,124-68 4,-1-1 1,0 0-1,0 0 0,0 0 0,-1 1 0,1-2 0,0 1 1,0 0-1,0 0 0,-1-1 0,1 1 0,0-1 0,-1 0 1,1 0-1,-1 0 0,1 0 0,0 0 0,-1 0 0,1-1 0,0 1 1,-1-1-1,1 1 0,0-1 0,0 0 0,0 0 0,0 0 1,-3-2-1,2 0-103,1-1 0,-1 1 0,1-1 1,0 0-1,0 1 0,1-1 0,-1 0 0,1 0 1,0 0-1,0 0 0,0 0 0,1 0 1,-1 0-1,1-6 0,-2-35-6727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31 24575,'62'-28'0,"-62"28"0,0-1 0,1 1 0,-1 0 0,0 0 0,0 0 0,1 0 0,-1-1 0,0 1 0,1 0 0,-1 0 0,0 0 0,1 0 0,-1 0 0,0 0 0,1 0 0,-1 0 0,0 0 0,1 0 0,-1 0 0,0 0 0,1 0 0,-1 0 0,1 0 0,-1 0 0,0 0 0,0 0 0,1 1 0,-1-1 0,0 0 0,1 0 0,-1 0 0,0 0 0,1 1 0,-1-1 0,0 1 0,-1 13 0,-19 26 0,17-33 0,-121 226 0,-310 572 0,364-692 0,45-76 0,1 1 0,2 1 0,-21 54 0,40-84 0,0-1 0,1 0 0,0 1 0,0 0 0,1 0 0,0-1 0,0 14 0,1-18 0,1-1 0,0 1 0,-1 0 0,1-1 0,0 1 0,1 0 0,-1-1 0,1 0 0,-1 1 0,1-1 0,0 0 0,0 0 0,1 0 0,-1 0 0,0 0 0,1 0 0,0-1 0,0 1 0,6 3 0,14 8 0,0-1 0,1-2 0,0 0 0,1-2 0,0 0 0,34 6 0,166 19 0,-125-21 0,298 63 0,-345-61-1365,-18-1-5461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13 24575,'0'-1'0,"0"1"0,0-1 0,0 1 0,0-1 0,0 1 0,0 0 0,0-1 0,-1 1 0,1-1 0,0 1 0,0-1 0,0 1 0,0-1 0,-1 1 0,1 0 0,0-1 0,0 1 0,-1-1 0,1 1 0,0 0 0,-1-1 0,1 1 0,0 0 0,-1 0 0,1-1 0,0 1 0,-1 0 0,1 0 0,-1-1 0,1 1 0,-1 0 0,1 0 0,0 0 0,-1 0 0,1 0 0,-1 0 0,1 0 0,-1-1 0,0 2 0,0-1 0,0 0 0,0 0 0,0 0 0,0 1 0,0-1 0,0 1 0,0-1 0,0 1 0,0-1 0,1 1 0,-1-1 0,0 1 0,0 0 0,1-1 0,-1 1 0,0 0 0,1 0 0,-1 0 0,0-1 0,1 1 0,-1 1 0,-3 9 0,1 0 0,0 0 0,1 0 0,0 1 0,1-1 0,0 0 0,1 23 0,0-1 0,2 844 0,2-161 0,-6-725-78,0 0-1,-1 1 0,0-1 1,0 0-1,-1 1 0,0 0 1,-7-11-1,5 8-657,-19-34-6090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24575,'0'-2'0,"1"0"0,0 1 0,0-1 0,0 0 0,0 1 0,0-1 0,0 1 0,0-1 0,1 1 0,-1 0 0,0-1 0,1 1 0,-1 0 0,1 0 0,0 0 0,-1 0 0,1 0 0,0 0 0,-1 1 0,1-1 0,0 1 0,0-1 0,0 1 0,0-1 0,-1 1 0,4 0 0,55-5 0,-48 7 0,-1 0 0,0 1 0,0 0 0,0 0 0,-1 1 0,1 1 0,-1 0 0,0 0 0,0 1 0,-1 0 0,0 1 0,15 14 0,-2-1 0,-1 2 0,-2 0 0,30 42 0,140 222 0,-183-277 0,1 0 0,-1 0 0,2 0 0,-1-1 0,14 11 0,-19-18 0,0 1 0,0-1 0,0 1 0,0-1 0,0 0 0,1 0 0,-1 0 0,0 0 0,1 0 0,-1-1 0,1 1 0,-1-1 0,1 0 0,-1 1 0,1-1 0,0 0 0,-1-1 0,1 1 0,-1 0 0,1-1 0,-1 1 0,1-1 0,-1 0 0,0 0 0,1 0 0,-1 0 0,0 0 0,0 0 0,4-4 0,1 0 0,-1 0 0,0-1 0,-1 0 0,1 0 0,-1-1 0,0 1 0,-1-1 0,0 0 0,5-11 0,26-76 0,-13 31 0,21-64-1365,-29 73-5461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43 24575,'0'-13'0,"0"-11"0,0 18 0,0 31 0,0 43 0,-6 51 0,-3 38 0,1 19 0,1 0 0,2-18 0,2-21 0,2-28 0,0-20 0,1-17 0,0-28 0,-12-22 0,-6-20 0,2-12-8191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24575,'0'14'0,"0"17"0,0 23 0,0 23 0,0 18 0,0 12 0,0 3 0,0-6 0,6-6 0,3-14 0,-7-34 0,-11-39 0,-4-34 0,1-34 0,2-6-8191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24575,'21'1'0,"0"0"0,0 1 0,-1 1 0,1 1 0,-1 1 0,0 1 0,36 15 0,-46-16 0,0 0 0,0 0 0,-1 1 0,0 0 0,0 0 0,0 1 0,-1 1 0,0-1 0,-1 1 0,0 0 0,0 1 0,0 0 0,-1 0 0,0 1 0,-1-1 0,6 16 0,-7-14 0,-1 0 0,0 1 0,0-1 0,-1 0 0,-1 1 0,0-1 0,-1 1 0,0 0 0,0-1 0,-1 1 0,-1-1 0,0 1 0,-7 20 0,3-18 0,0 0 0,-2 0 0,0-1 0,0 0 0,-1 0 0,-1-1 0,0 0 0,0 0 0,-23 17 0,-3-1 0,-75 45 0,62-43 0,44-28 0,1 1 0,0 0 0,0 0 0,-1 0 0,2 1 0,-1-1 0,0 1 0,1 0 0,-6 8 0,9-11 0,-1-1 0,1 1 0,0-1 0,0 1 0,0-1 0,0 1 0,0-1 0,0 1 0,0-1 0,0 1 0,0 0 0,0-1 0,0 1 0,0-1 0,0 1 0,0-1 0,0 1 0,0-1 0,1 1 0,-1-1 0,0 1 0,0-1 0,1 1 0,-1-1 0,0 1 0,1-1 0,-1 1 0,0-1 0,1 0 0,0 1 0,2 1 0,-1-1 0,1 0 0,-1 0 0,1 0 0,0 0 0,-1 0 0,1-1 0,0 1 0,0-1 0,3 0 0,61 3 0,1-3 0,0-3 0,98-16 0,-152 16-136,1 0-1,-1 0 1,0-2-1,0 1 1,0-2-1,0 0 1,-1-1-1,0 0 0,12-9 1,33-32-6690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24575,'6'13'0,"3"25"0,-1 12 0,-1 17 0,-3 12 0,-1 11 0,-1 10 0,-15 3 0,-4-11 0,-7-21 0,1-15 0,-2-18 0,3-14-8191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24575,'20'0'0,"20"0"0,9 0 0,11 0 0,7 0 0,7 0 0,-4 0 0,-6 0 0,-8 0 0,0 0 0,-10-6 0,-12-3-8191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24575,'0'27'0,"0"14"0,0 2-8191</inkml:trace>
  <inkml:trace contextRef="#ctx0" brushRef="#br0" timeOffset="1">24 1016 24575,'-6'-6'0,"-3"-10"0,1-8 0,8 0 0,4-10 0,8 2 0,2 5-8191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24575,'14'-17'0,"-14"17"0,0 0 0,1-1 0,-1 1 0,0-1 0,1 1 0,-1 0 0,0-1 0,1 1 0,-1 0 0,1 0 0,-1-1 0,1 1 0,-1 0 0,1 0 0,-1-1 0,0 1 0,1 0 0,-1 0 0,1 0 0,-1 0 0,1 0 0,-1 0 0,1 0 0,-1 0 0,1 0 0,-1 0 0,1 0 0,-1 0 0,1 0 0,-1 0 0,1 1 0,-1-1 0,1 0 0,0 1 0,0 9 0,0 0 0,-1 0 0,0 1 0,-1-1 0,0 0 0,-5 20 0,-1 15 0,-10 513 0,17-550 0,0 0 0,1 0 0,0 0 0,0 0 0,1 0 0,0 0 0,1 0 0,-1-1 0,2 1 0,-1-1 0,8 12 0,-7-15 0,0 1 0,0-1 0,0 0 0,1 0 0,0 0 0,0-1 0,0 0 0,0 0 0,0 0 0,1 0 0,-1-1 0,1 0 0,0 0 0,-1-1 0,1 1 0,8 0 0,15 2 0,0-1 0,1-1 0,0-2 0,-1-1 0,34-5 0,-52 5 0,1-1 0,-1-1 0,1 1 0,-1-2 0,0 1 0,0-2 0,-1 1 0,1-1 0,-1-1 0,0 0 0,0-1 0,-1 0 0,0 0 0,0-1 0,13-14 0,-20 20 0,0 0 0,-1-1 0,1 1 0,0-1 0,-1 0 0,0 1 0,1-1 0,-1 0 0,0 0 0,0 0 0,-1 0 0,1 0 0,0 0 0,-1 0 0,0 0 0,0 0 0,0 0 0,0 0 0,0 0 0,-1 0 0,-1-5 0,1 5 0,-1-1 0,0 1 0,-1 0 0,1-1 0,-1 1 0,1 0 0,-1 0 0,0 1 0,0-1 0,0 0 0,-1 1 0,1 0 0,0 0 0,-5-2 0,-10-4 0,-1 1 0,0 0 0,0 2 0,-1 0 0,-23-2 0,10 1-195,-1 2 0,1 1 0,-1 2 0,0 2 0,0 0 0,-66 13 0,42 5-6631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24575,'13'0'0,"18"0"0,17 0 0,13 0 0,10 0 0,-1 0 0,2 0 0,-6 0 0,-13 0-8191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0 630 24575,'13'0'0,"18"0"0,17 0 0,20 0 0,5-7 0,10-8 0,-9-2-8191</inkml:trace>
  <inkml:trace contextRef="#ctx0" brushRef="#br0" timeOffset="1">938 5 24575,'90'-2'0,"-50"0"0,-1 1 0,0 2 0,0 2 0,40 8 0,-74-10 0,0 0 0,1 1 0,-1-1 0,0 1 0,0 1 0,0-1 0,0 1 0,-1 0 0,1 0 0,-1 0 0,0 1 0,1-1 0,-2 1 0,1 0 0,0 0 0,-1 1 0,0-1 0,0 1 0,0-1 0,0 1 0,-1 0 0,0 0 0,3 8 0,-4-6 0,0 0 0,0 0 0,0 0 0,-1 0 0,0 0 0,0 0 0,-1 0 0,0 0 0,0 0 0,-1 0 0,0 0 0,0 0 0,0-1 0,-1 1 0,0-1 0,0 1 0,-8 10 0,-9 7 0,-1-1 0,-1-2 0,0 0 0,-2-1 0,-46 30 0,-23 20 0,91-69 0,1 0 0,0 0 0,-1 0 0,1 1 0,0-1 0,0 0 0,0 0 0,0 1 0,0-1 0,0 1 0,0-1 0,0 1 0,0-1 0,1 1 0,-1-1 0,1 1 0,-1 1 0,1-2 0,0 0 0,0 0 0,1 0 0,-1-1 0,0 1 0,1 0 0,-1-1 0,0 1 0,1 0 0,-1-1 0,1 1 0,-1 0 0,1-1 0,-1 1 0,1-1 0,-1 1 0,1-1 0,0 1 0,-1-1 0,1 1 0,0-1 0,0 0 0,-1 1 0,1-1 0,1 0 0,7 3 0,0-1 0,0 0 0,0-1 0,18 1 0,185-3-1365,-136-1-5461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24575,'-6'0'0,"-3"14"0,1 30 0,1 48 0,-11 34 0,-3 24 0,3 5 0,4-4 0,4-13 0,4-11 0,3-21 0,2-21 0,-5-25 0,-2-30 0,0-26 0,2-28 0,15-35 0,6-9-8191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24575,'-13'0'0,"-5"20"0,1 20 0,17 17 0,35 18 0,31 3 0,18 1 0,1-12 0,-14-11 0,-25-15 0,-28-15 0,-29-11 0,-34-9 0,-15-4 0,-4-4 0,-12-14 0,8-25 0,15-5-8191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1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24575,'13'0'0,"12"0"0,7-13 0,19-5 0,14 1 0,9 3 0,5 11 0,-4 6 0,-1 2 0,-1 7 0,-11 2-8191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24575,'13'0'0,"11"0"0,8 0 0,6 0 0,9 0 0,3 0 0,0 0 0,5 0 0,-7-7 0,-5-9 0,-10-1-8191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24575,'0'-6'0,"0"10"0,13 12 0,5 3-8191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24575,'9'0'0,"0"0"0,1 0 0,-1-1 0,0 0 0,0-1 0,0 0 0,0 0 0,0-1 0,-1-1 0,1 1 0,-1-1 0,0 0 0,12-8 0,-20 11 0,1 1 0,-1 0 0,1 0 0,0 0 0,-1-1 0,1 1 0,-1 0 0,1-1 0,-1 1 0,1-1 0,-1 1 0,1 0 0,-1-1 0,1 1 0,-1-1 0,0 1 0,1-1 0,-1 1 0,0-1 0,1 0 0,-1 1 0,0-1 0,0 1 0,0-1 0,1 0 0,-1 1 0,0-1 0,0 0 0,0 1 0,0-1 0,0 1 0,0-1 0,0 0 0,0 1 0,0-1 0,-1 0 0,1 1 0,0-1 0,0 1 0,-1-1 0,1 0 0,0 1 0,0-1 0,-1 1 0,1-1 0,-1 1 0,1-1 0,0 1 0,-1-1 0,1 1 0,-1 0 0,1-1 0,-1 1 0,0 0 0,1-1 0,-1 1 0,1 0 0,-1-1 0,1 1 0,-1 0 0,0 0 0,1 0 0,-1 0 0,0 0 0,1 0 0,-1 0 0,-1 0 0,-2-1 0,-1 0 0,1 0 0,-1 1 0,0 0 0,1 0 0,-1 0 0,0 0 0,-5 2 0,7-1 0,1-1 0,0 1 0,0 0 0,0-1 0,0 1 0,0 0 0,0 1 0,0-1 0,0 0 0,1 0 0,-1 1 0,0-1 0,1 1 0,-1 0 0,1-1 0,-1 1 0,1 0 0,0 0 0,0 0 0,-2 3 0,3-3 0,0 0 0,0 0 0,0 0 0,0 0 0,0 0 0,0 0 0,0 0 0,1 0 0,-1 1 0,1-1 0,-1 0 0,1-1 0,0 1 0,0 0 0,0 0 0,0 0 0,2 2 0,4 5 0,0-1 0,1 0 0,-1 0 0,2 0 0,-1-1 0,19 11 0,-4-5-105,1 0 0,0-2 0,0 0 0,1-2 0,1-1 0,-1 0 0,2-2 0,-1-2 0,0 0 0,1-1 0,0-2 0,44-3 0,-26-6-6721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24575,'7'0'0,"2"-14"0,13-3 0,2-7 0,-2 1-8191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38 24575,'1'-1'0,"-1"-1"0,0 1 0,0 0 0,0-1 0,0 1 0,0-1 0,-1 1 0,1 0 0,0-1 0,-1 1 0,1 0 0,-1-1 0,1 1 0,-1 0 0,0-1 0,1 1 0,-1 0 0,0 0 0,0 0 0,0 0 0,0 0 0,0 0 0,0 0 0,0 0 0,0 0 0,0 0 0,0 1 0,-1-1 0,1 0 0,0 1 0,-1-1 0,1 1 0,0-1 0,-1 1 0,1 0 0,0-1 0,-1 1 0,1 0 0,-1 0 0,1 0 0,-2 1 0,-1-1 0,0 1 0,1 0 0,-1 0 0,0 0 0,1 0 0,-1 1 0,1-1 0,0 1 0,-1 0 0,1 0 0,0 0 0,0 1 0,0-1 0,1 1 0,-6 5 0,-5 11 0,1 0 0,1 1 0,0 1 0,2 0 0,0 0 0,1 1 0,-8 40 0,-20 166 0,14 49 0,21-231 0,2 1 0,2-1 0,18 89 0,-17-118 0,1-1 0,0 0 0,1 0 0,1-1 0,0 0 0,1 0 0,1 0 0,0-1 0,1-1 0,16 17 0,-21-24 0,0-1 0,1 0 0,0-1 0,0 0 0,0 0 0,1 0 0,-1 0 0,1-1 0,0 0 0,0-1 0,0 1 0,0-1 0,0-1 0,0 1 0,1-1 0,-1-1 0,1 1 0,-1-1 0,0 0 0,1-1 0,-1 0 0,1 0 0,-1-1 0,0 1 0,8-4 0,-4 0 0,-1 0 0,0 0 0,-1-1 0,1 0 0,-1 0 0,0-1 0,-1 0 0,1-1 0,10-13 0,-16 19 0,-1-1 0,0 1 0,0-1 0,0 0 0,0 0 0,0 1 0,-1-1 0,1 0 0,-1 0 0,0-1 0,1 1 0,-2 0 0,1 0 0,0-1 0,-1 1 0,1 0 0,-1-1 0,0 1 0,0-1 0,0 1 0,-1 0 0,1-1 0,-1 1 0,0 0 0,0 0 0,0-1 0,0 1 0,0 0 0,-1 0 0,1 0 0,-1 0 0,0 0 0,0 1 0,0-1 0,0 1 0,-4-4 0,-2 1-80,0 0 0,-1 0-1,0 0 1,0 1 0,0 1-1,0-1 1,-1 1 0,1 1-1,-1 0 1,0 0 0,1 1 0,-1 0-1,0 1 1,0 0 0,0 1-1,-19 3 1,-6 4-6746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24575,'6'0'0,"16"0"0,24 0 0,24 0 0,14 0 0,12 0 0,-4 0 0,-10 0 0,-13 0 0,-18 0-8191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24575,'7'0'0,"15"0"0,17 0 0,15 0 0,13 0 0,7 0 0,-2 0 0,-7 0 0,0 0 0,-12 0-8191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24575,'0'-4'0,"1"1"0,0-1 0,0 1 0,0-1 0,0 0 0,0 1 0,1 0 0,0-1 0,0 1 0,0 0 0,0 0 0,0 0 0,0 0 0,1 1 0,-1-1 0,1 0 0,0 1 0,5-4 0,0 0 0,1 1 0,0-1 0,0 1 0,1 1 0,13-5 0,-9 4 0,0 1 0,1 1 0,0 0 0,-1 1 0,27 0 0,-36 1 0,-1 1 0,1 1 0,-1-1 0,1 1 0,-1 0 0,1 0 0,-1 0 0,1 0 0,-1 1 0,0 0 0,0 0 0,0 0 0,0 0 0,0 1 0,0-1 0,-1 1 0,1 0 0,-1 0 0,0 0 0,0 1 0,0-1 0,0 1 0,2 4 0,2 7 0,0 2 0,-1-1 0,-1 0 0,-1 1 0,-1 0 0,3 28 0,-1 110 0,-4-116 0,-1-17 0,-1 0 0,-1 0 0,0-1 0,-2 1 0,-1-1 0,0 0 0,-1 0 0,-2-1 0,0 1 0,-12 20 0,13-30 0,0 0 0,0 0 0,-1-1 0,0 0 0,-1-1 0,0 0 0,-1 0 0,0-1 0,0 0 0,-1-1 0,0 0 0,0-1 0,0 0 0,-1-1 0,0 0 0,0 0 0,-1-2 0,-13 3 0,-20-3 0,46-3 0,-1 0 0,0 0 0,1 0 0,-1 0 0,0 0 0,1 0 0,-1 0 0,0 0 0,1 0 0,-1 0 0,1-1 0,-1 1 0,0 0 0,1 0 0,-1-1 0,1 1 0,-1 0 0,0-1 0,1 1 0,-1 0 0,1-1 0,-1 1 0,1-1 0,0 1 0,-1-1 0,1 1 0,-1-1 0,1 0 0,0 1 0,0-1 0,-1 1 0,1-1 0,0 0 0,0 1 0,0-1 0,-1 0 0,1 1 0,0-1 0,0 0 0,0 1 0,0-1 0,0 0 0,0 1 0,1-1 0,-1 0 0,0 1 0,0-1 0,0 1 0,1-1 0,-1 0 0,0 1 0,0-1 0,1 1 0,-1-1 0,1 0 0,-1 1 0,1 0 0,-1-1 0,0 1 0,1-1 0,0 0 0,3-3 0,0 0 0,0 0 0,0 1 0,1-1 0,0 1 0,-1 0 0,1 0 0,0 0 0,0 1 0,0 0 0,1 0 0,-1 0 0,7-1 0,78-10 0,-81 12 0,29-1 0,0 1 0,-1 2 0,1 2 0,67 14 0,-83-13-273,1 0 0,0-2 0,0-1 0,40-2 0,-22-6-6553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24575,'0'-13'0,"0"-11"0,13-9 0,11 3 0,2 5-8191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52 24575,'-12'-1'0,"0"-1"0,0-1 0,0 1 0,0-2 0,0 0 0,-14-7 0,-30-8 0,51 17 0,1 1 0,-1 0 0,1 0 0,-1 1 0,1-1 0,-1 1 0,0 0 0,1 0 0,-1 1 0,0-1 0,1 1 0,-1 0 0,1 0 0,-1 1 0,1-1 0,-6 4 0,8-3 0,0 0 0,0 0 0,0 1 0,0-1 0,0 1 0,0-1 0,0 1 0,1 0 0,-1-1 0,1 1 0,0 0 0,0 0 0,0 0 0,0 0 0,1 0 0,-1 0 0,1 0 0,-1 1 0,1-1 0,0 0 0,1 0 0,-1 0 0,0 0 0,2 6 0,6 25 0,1-1 0,1 1 0,2-2 0,31 59 0,-26-57 0,-2 0 0,-1 0 0,18 69 0,-31-96 0,0 1 0,0 0 0,-1 0 0,0 0 0,-1 9 0,1-15 0,0 0 0,0 0 0,-1 0 0,1 0 0,-1-1 0,1 1 0,-1 0 0,0 0 0,1 0 0,-1 0 0,0-1 0,0 1 0,0 0 0,-1-1 0,1 1 0,0-1 0,-1 1 0,1-1 0,-1 0 0,1 0 0,-1 1 0,1-1 0,-1 0 0,0 0 0,-1 0 0,1-1-42,0 0-1,1 0 0,-1 0 1,0 0-1,1-1 0,-1 1 1,0 0-1,1-1 0,-1 1 1,1-1-1,-1 0 0,1 0 1,-1 1-1,1-1 0,0 0 1,-1 0-1,1 0 0,0 0 1,0-1-1,0 1 0,0 0 1,0 0-1,0-1 0,0 1 1,0-1-1,0 1 0,0-1 1,1 1-1,-1-1 0,1 1 1,-1-3-1,-14-34-6783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2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24575,'7'0'0,"15"0"0,24 0 0,24 0 0,14 0 0,5 0 0,1 0 0,-1 0 0,-16 0-8191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4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1944 254 24575,'0'-1'0,"0"0"0,-1 0 0,1-1 0,-1 1 0,1 0 0,-1 0 0,1 0 0,-1 0 0,1 0 0,-1-1 0,0 1 0,0 0 0,1 1 0,-1-1 0,0 0 0,0 0 0,0 0 0,0 0 0,0 1 0,0-1 0,0 0 0,-1 1 0,-1-1 0,-32-11 0,27 9 0,-53-10 0,-1 2 0,0 2 0,0 4 0,-1 2 0,-63 5 0,83 2 0,0 1 0,0 3 0,1 1 0,0 2 0,1 2 0,0 1 0,-58 30 0,29-6 0,2 2 0,1 3 0,-72 62 0,68-45 0,2 4 0,3 3 0,4 2 0,2 3 0,4 3 0,-63 109 0,88-130 0,2 1 0,3 2 0,3 1 0,2 1 0,2 0 0,4 2 0,1 0 0,4 0 0,2 1 0,1 93 0,8-124 0,1 0 0,1 0 0,2-1 0,2 1 0,0-1 0,2-1 0,13 29 0,-15-42 0,2 0 0,-1 0 0,2-1 0,0 0 0,1-1 0,0 0 0,1-1 0,1-1 0,0 1 0,1-2 0,0 0 0,0-1 0,25 14 0,-1-7 0,0-2 0,1-2 0,0-1 0,1-1 0,0-3 0,1-1 0,-1-3 0,1 0 0,72-5 0,-29-5 0,-1-3 0,-1-5 0,147-42 0,-155 33 0,-1-3 0,-1-4 0,-1-2 0,-2-4 0,-1-3 0,92-69 0,-124 80 0,-2-2 0,-2-1 0,0-1 0,-2-1 0,-2-2 0,-1-1 0,-1-2 0,-3 0 0,-1-1 0,-2-2 0,-1 0 0,21-71 0,-21 38 0,-4 0 0,-2-2 0,-4 1 0,-2-148 0,-10 167 0,-1 0 0,-4 1 0,-1-1 0,-3 1 0,-3 1 0,-2 1 0,-32-71 0,33 92 0,-2 0 0,-1 1 0,-2 2 0,-1 0 0,-1 1 0,-1 1 0,-1 1 0,-2 1 0,-1 2 0,-44-30 0,44 35 0,-1 2 0,-1 0 0,0 3 0,0 0 0,-1 2 0,-1 1 0,0 2 0,0 1 0,-1 1 0,0 2 0,-56 0 0,31 7-1365,8 1-5461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4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24575,'0'-3'0,"1"0"0,-1 0 0,1 0 0,0 0 0,0 1 0,0-1 0,0 0 0,0 0 0,1 1 0,-1-1 0,1 0 0,0 1 0,0 0 0,0-1 0,0 1 0,0 0 0,0 0 0,1 0 0,-1 0 0,1 1 0,-1-1 0,1 1 0,0-1 0,-1 1 0,1 0 0,0 0 0,0 0 0,0 0 0,0 1 0,0-1 0,0 1 0,0 0 0,0 0 0,4 0 0,-3-1 0,1 1 0,-1 0 0,1 0 0,0 0 0,-1 1 0,1 0 0,-1-1 0,1 2 0,-1-1 0,1 0 0,-1 1 0,0 0 0,0 0 0,0 0 0,0 1 0,0-1 0,0 1 0,0 0 0,-1 0 0,0 0 0,1 0 0,3 7 0,-4-6 0,-1 1 0,0 0 0,0-1 0,-1 1 0,0 0 0,1 0 0,-1 1 0,-1-1 0,1 0 0,-1 0 0,0 0 0,0 0 0,-1 1 0,1-1 0,-1 0 0,0 0 0,-1 0 0,1 0 0,-1 0 0,0-1 0,0 1 0,0 0 0,-6 6 0,-4 7 0,-2-2 0,0 0 0,-1-1 0,-25 21 0,-14 15 0,53-50 0,0 0 0,-1 0 0,1 0 0,0 0 0,0 0 0,0 0 0,1 1 0,-1-1 0,0 0 0,0 1 0,1-1 0,-1 0 0,0 1 0,1-1 0,0 1 0,-1-1 0,1 1 0,0-1 0,0 1 0,0-1 0,0 1 0,0 0 0,0-1 0,0 1 0,1 1 0,0-1 0,0-1 0,1 1 0,-1-1 0,0 1 0,1-1 0,-1 0 0,1 0 0,0 0 0,-1 0 0,1 0 0,0 0 0,0 0 0,-1 0 0,1-1 0,0 1 0,4 0 0,11 2 0,0-1 0,0 0 0,25-1 0,-36-1 0,34 0-120,9 1-295,-1-2 0,87-14 0,-100 6-6411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45 591 24575,'-2'0'0,"0"0"0,0 0 0,0 0 0,0 1 0,0-1 0,1 0 0,-1 1 0,0 0 0,0-1 0,1 1 0,-1 0 0,0 0 0,1 0 0,-1 0 0,1 0 0,-1 0 0,1 0 0,0 1 0,0-1 0,-1 0 0,1 1 0,0-1 0,0 1 0,0 0 0,0-1 0,0 1 0,1 0 0,-1-1 0,1 1 0,-1 0 0,1 0 0,-1 0 0,1-1 0,0 1 0,0 0 0,0 0 0,0 2 0,0 9 0,1 1 0,0-1 0,1 1 0,4 13 0,-5-22 0,18 78 0,3 0 0,40 95 0,-45-138 0,2 0 0,1-1 0,2-1 0,2-1 0,2-1 0,36 40 0,-38-53 0,1-1 0,0-1 0,2-2 0,0-1 0,1 0 0,1-3 0,1 0 0,0-2 0,56 17 0,-5-8 0,1-4 0,140 13 0,-44-17 10,286-14-1,-340-9-67,-1-6 0,-1-5 0,147-44 0,-69-3-406,-4-8 0,-3-10 0,215-128 0,517-372-1109,-775 485 1539,250-189 177,-391 281 121,34-32 244,-42 40-457,-1-1 1,1 0 0,0 0-1,0 0 1,-1 0 0,1 0-1,-1 0 1,1 0 0,-1 0 0,1 0-1,-1 0 1,1 0 0,-1-1-1,0 1 1,0 0 0,0 0-1,0 0 1,0 0 0,0-1-1,0 1 1,0 0 0,0 0-1,0 0 1,-1 0 0,1 0-1,0-1 1,-1 1 0,1 0 0,-1 0-1,1 0 1,-1 0 0,1 0-1,-1 0 1,0 0 0,0 0-1,0 1 1,1-1 0,-1 0-1,-2-1 1,-4-2 13,-1 0-1,1 0 1,-1 0 0,0 1-1,0 1 1,0-1-1,0 1 1,-16-2 0,-75-1 49,59 4-116,-394 0 2,65 3 0,492-4 0,-78-1 0,0 2 0,-1 3 0,1 1 0,70 14 0,-104-14 0,0 1 0,0 0 0,-1 1 0,0 0 0,1 0 0,-2 1 0,1 0 0,-1 1 0,0 0 0,0 1 0,-1 0 0,12 14 0,-10-9 0,-1 0 0,-1 1 0,0 1 0,0-1 0,-2 1 0,0 0 0,0 1 0,3 17 0,-3-1 0,-1 0 0,-2 1 0,-1-1 0,-1 1 0,-2-1 0,-2 1 0,0-1 0,-12 45 0,7-49-170,-2-1-1,-1 1 0,0-2 1,-2 0-1,-2 0 0,0-1 1,-30 37-1,10-19-6655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4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24575,'7'0'0,"22"-14"0,6-3-8191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4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77 369 24575,'14'0'0,"23"13"0,20 5 0,-1 12 0,-2 2 0,-12 1 0,-25-5 0,-36-7 0,-27-7 0,-14-6 0,-2-4 0,-4-3 0,8-15 0,15-5-8191</inkml:trace>
  <inkml:trace contextRef="#ctx0" brushRef="#br0" timeOffset="1">116 212 24575,'0'-6'0,"13"-3"0,25-19 0,12-5 0,-3-4 0,5 5 0,7 7 0,6 2 0,-8 4-8191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4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24575,'50'-2'0,"-19"1"0,-1 0 0,41 6 0,-65-5 0,0 1 0,1 0 0,-1 1 0,0-1 0,-1 1 0,1 0 0,0 1 0,0-1 0,-1 1 0,0 1 0,1-1 0,-1 0 0,0 1 0,-1 0 0,1 1 0,-1-1 0,5 6 0,-7-7 0,0 0 0,-1 0 0,1 0 0,-1 0 0,1 0 0,-1 1 0,0-1 0,-1 1 0,1-1 0,0 0 0,-1 1 0,0-1 0,0 1 0,0-1 0,0 1 0,-1 5 0,-1-2 0,0 0 0,0-1 0,-1 0 0,0 1 0,0-1 0,0 0 0,-1 0 0,-4 5 0,-9 9 0,0-1 0,-2 0 0,-30 22 0,45-37 0,-64 50 0,68-54 0,-1 1 0,1-1 0,0 0 0,-1 1 0,1-1 0,0 0 0,0 1 0,-1-1 0,1 1 0,0-1 0,0 1 0,-1-1 0,1 0 0,0 1 0,0-1 0,0 1 0,0-1 0,0 1 0,0-1 0,0 1 0,0-1 0,0 1 0,0-1 0,0 1 0,0-1 0,0 1 0,0-1 0,0 1 0,0-1 0,1 0 0,-1 1 0,0-1 0,0 1 0,1-1 0,-1 0 0,0 1 0,0-1 0,1 1 0,-1-1 0,0 0 0,1 1 0,-1-1 0,1 0 0,-1 0 0,0 1 0,1-1 0,-1 0 0,1 0 0,-1 0 0,1 1 0,-1-1 0,1 0 0,-1 0 0,1 0 0,-1 0 0,1 0 0,-1 0 0,1 0 0,32 3 0,-31-2 0,210-5 105,-92 1-1575,-32 2-5356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4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4128 1 24575,'-97'0'0,"-1382"64"-3411,2 76 2252,1460-138 1216,-42 4-8,-887 63-215,937-69 96,-25-2 562,33 2-467,1 0-1,-1 0 0,1 0 1,-1-1-1,1 1 1,-1 0-1,1 0 0,-1-1 1,1 1-1,0 0 1,-1-1-1,1 1 0,-1-1 1,1 1-1,0 0 0,-1-1 1,1 1-1,0-1 1,0 1-1,-1-1 0,1 1 1,0-1-1,0 1 1,0-1-1,0 1 0,0-1 1,-1 1-1,1-1 1,0 1-1,0-1 0,0 1 1,0-1-1,0 1 1,1-1-1,-1 1 0,0-1 1,0 1-1,0-1 1,0 1-1,1-1 0,-1 1 1,0-1-1,0 1 1,1-1-1,-1 1 0,0-1 1,1 1-1,20-28-5178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2:4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0 24575,'-8'7'0,"0"0"0,-1 0 0,0-1 0,-1-1 0,1 1 0,-16 5 0,-6 4 0,31-15 0,-315 178 0,270-149 0,1 2 0,2 3 0,2 1 0,-65 71 0,100-100 0,-5 6 0,1-1 0,0 1 0,-11 20 0,18-29 0,1 0 0,-1 0 0,1 0 0,0 0 0,0 0 0,0 1 0,0-1 0,1 0 0,-1 0 0,1 1 0,0-1 0,0 0 0,0 1 0,0-1 0,1 0 0,-1 0 0,1 1 0,0-1 0,0 0 0,0 0 0,3 6 0,1-3 0,-1 0 0,1-1 0,0 1 0,1-1 0,-1 0 0,1-1 0,0 1 0,0-1 0,1 0 0,-1-1 0,1 1 0,0-1 0,12 3 0,12 3 0,59 9 0,-82-16 0,109 13 0,140 2 0,119-21 0,-254-4-1365,-27-2-5461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3:4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24575,'0'7'0,"0"8"0,0 9 0,0 13 0,0 14 0,0 18 0,0 4 0,0-10-8191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3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24575,'0'7'0,"0"21"0,0 14 0,0 6 0,0 1 0,0-8-8191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3:4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24575,'0'6'0,"0"10"0,0 14 0,0 10 0,0 10 0,0-2-8191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3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24575,'7'0'0,"15"0"0,5 6 0,-4 10 0,-4 14 0,-13 17 0,-7 5 0,-4 9 0,-7-7 0,-2-6 0,1-18 0,4-26 0,3-16-8191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43:5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24575,'0'7'0,"0"15"0,0 18 0,0 21 0,0 8 0,13-15 0,5-17-8191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24575,'-6'0'0,"-3"7"0,13 9 0,14 14 0,16 16 0,10 7 0,9 7 0,11 1 0,0-11 0,2 1 0,4-10 0,-11-11-8191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1 24575,'-6'0'0,"-3"6"0,-19 17 0,-12 29 0,-19 27 0,-13 27 0,-7 7 0,-4-1 0,-7 0 0,4-13 0,18-15 0,6-24 0,8-20 0,12-18-8191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5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0 24575,'-5'1'0,"1"1"0,-1-1 0,0 1 0,1 0 0,-1 0 0,1 0 0,0 1 0,0-1 0,0 1 0,0 0 0,0 0 0,0 1 0,1-1 0,0 1 0,-1 0 0,-2 4 0,-14 14 0,-152 119 0,75-64 0,84-67 0,0 0 0,1 1 0,1 1 0,0 0 0,0 0 0,-14 24 0,24-34 0,0-1 0,0 1 0,1 0 0,-1 0 0,0-1 0,1 1 0,-1 0 0,1 0 0,-1 0 0,1 0 0,0 0 0,0 0 0,0 0 0,0 0 0,0 0 0,0 0 0,1 0 0,-1 0 0,1-1 0,-1 1 0,1 0 0,0 0 0,-1 0 0,1-1 0,0 1 0,0 0 0,0-1 0,1 1 0,-1 0 0,0-1 0,1 0 0,-1 1 0,1-1 0,-1 0 0,1 0 0,-1 0 0,1 0 0,0 0 0,0 0 0,-1 0 0,1-1 0,0 1 0,0 0 0,4 0 0,10 3 0,0-1 0,1 0 0,-1-1 0,20 0 0,-28-1 0,73-1 0,0-4 0,87-14 0,8-2 0,-161 20-227,1-1-1,-1-1 1,0-1-1,0 0 1,21-8-1,-1-7-6598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24575,'0'26'0,"-14"29"0,-3 26 0,-7 31 0,2 24 0,-9 8 0,0-7 0,7-13 0,-1-15 0,-15-12 0,-7-23 0,3-24-8191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1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490 116 24575,'-1'-3'0,"0"0"0,1 0 0,-1 0 0,0 0 0,0 1 0,-1-1 0,1 0 0,-1 0 0,1 1 0,-1-1 0,0 1 0,0 0 0,0-1 0,0 1 0,-4-3 0,-38-27 0,33 26 0,-1 0 0,1 1 0,-1 1 0,0 0 0,0 0 0,0 1 0,-1 1 0,1 0 0,0 1 0,-1 0 0,-22 1 0,12 3 0,0 0 0,1 1 0,-1 1 0,1 1 0,-33 14 0,48-17 0,0 0 0,1 1 0,0 0 0,-1 0 0,1 1 0,1-1 0,-1 1 0,1 0 0,0 1 0,-9 11 0,13-15 0,0-1 0,0 1 0,0 0 0,0 0 0,0 0 0,0-1 0,1 1 0,-1 0 0,1 0 0,-1 0 0,1 0 0,0 0 0,0 0 0,0 0 0,0 0 0,0 0 0,0 0 0,0 0 0,1 0 0,-1 0 0,1 0 0,0 0 0,-1 0 0,1 0 0,0 0 0,0 0 0,0-1 0,0 1 0,1 0 0,-1-1 0,0 1 0,1-1 0,-1 1 0,1-1 0,-1 0 0,1 0 0,0 0 0,-1 0 0,1 0 0,0 0 0,0 0 0,0 0 0,3 1 0,7 1 0,-1 1 0,0-2 0,1 1 0,-1-1 0,1-1 0,-1 0 0,1-1 0,0 0 0,-1-1 0,1 0 0,22-5 0,-5-1 0,1-2 0,-1 0 0,40-20 0,-8-9 0,-51 30 0,0 1 0,1 0 0,-1 1 0,24-10 0,-33 15 0,-1 1 0,1 0 0,0-1 0,0 1 0,0 0 0,0 0 0,0 0 0,0 0 0,0 0 0,0 0 0,0 0 0,0 0 0,0 0 0,0 0 0,0 0 0,0 0 0,0 1 0,0-1 0,0 0 0,0 1 0,0-1 0,0 1 0,-1-1 0,1 1 0,0-1 0,0 1 0,0 0 0,-1 0 0,1-1 0,0 1 0,-1 0 0,1 0 0,-1-1 0,1 1 0,-1 0 0,1 0 0,-1 0 0,0 0 0,1 0 0,-1 0 0,0 0 0,0 0 0,0 0 0,1 0 0,-1 0 0,0 0 0,0 0 0,-1 1 0,1 10 0,0-1 0,-1 0 0,-3 18 0,1-13 0,-49 299 0,36-225 0,11-57 0,5-23 0,-1 0 0,-1 0 0,1 0 0,-2 0 0,1 0 0,-1 0 0,-1-1 0,-5 10 0,9-56-1365,8-3-5461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14 24575,'0'0'0,"0"-1"0,0 1 0,0-1 0,0 0 0,0 1 0,0-1 0,0 1 0,0-1 0,0 1 0,-1-1 0,1 1 0,0-1 0,0 1 0,-1-1 0,1 1 0,0-1 0,-1 1 0,1-1 0,-1 1 0,1-1 0,0 1 0,-1 0 0,1-1 0,-1 1 0,1 0 0,-1-1 0,1 1 0,-1 0 0,1 0 0,-2-1 0,-21 2 0,-20 13 0,17-1 0,0 1 0,1 1 0,1 1 0,1 1 0,0 2 0,1 0 0,1 1 0,1 1 0,-18 25 0,24-29 0,1 0 0,1 1 0,1 1 0,1 0 0,1 0 0,0 1 0,1 0 0,1 1 0,1 0 0,1 0 0,1 0 0,-3 43 0,8-54 0,0-1 0,0 0 0,1 0 0,0 0 0,0 0 0,1 0 0,1 0 0,-1 0 0,1-1 0,1 0 0,-1 0 0,1 0 0,1 0 0,-1-1 0,1 0 0,1 0 0,-1-1 0,1 1 0,1-2 0,-1 1 0,15 8 0,-14-9 0,1-1 0,0 1 0,0-2 0,0 1 0,0-1 0,1 0 0,-1-1 0,1-1 0,-1 1 0,1-1 0,0-1 0,0 0 0,-1 0 0,1-1 0,0 0 0,0-1 0,-1 0 0,1 0 0,-1-1 0,17-7 0,-14 3 0,0-1 0,0 0 0,-1 0 0,0-1 0,-1-1 0,17-19 0,-22 25 0,-1-1 0,-1 0 0,1 0 0,0 0 0,-1 0 0,0-1 0,-1 0 0,1 1 0,-1-1 0,0 0 0,0 0 0,-1 0 0,0 0 0,0 0 0,0-1 0,-1 1 0,0-10 0,-2 12 0,1 0 0,-1 1 0,1-1 0,-1 0 0,0 1 0,-1-1 0,1 1 0,-1 0 0,1 0 0,-1 0 0,0 0 0,0 0 0,0 1 0,-1-1 0,1 1 0,0 0 0,-1 0 0,0 0 0,1 1 0,-1-1 0,0 1 0,0 0 0,0 0 0,-4-1 0,-14-3 0,-1 2 0,-44-3 0,59 6 0,-28-2 60,-68 4 0,93 0-195,0-1 0,0 1 0,0 1 0,1 0 0,-1 1 0,1 0 0,0 0 0,0 1 0,0 1 0,-12 8 0,-19 22-6691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24575,'0'7'0,"0"15"0,0 11 0,0 6 0,0 10 0,0 9 0,0-10 0,0-22 0,0-14-8191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1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24575,'0'-7'0,"0"4"0,0 17 0,0 25 0,0 20 0,0 6 0,0-1 0,0 2 0,0 2 0,0-3 0,0-12-8191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1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24575,'27'-1'0,"-1"-1"0,28-7 0,20-2 0,587-53 0,688 33-1365,-1321 32-5461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1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614 167 24575,'-3'0'0,"1"0"0,-1 0 0,1 0 0,0-1 0,-1 1 0,1 0 0,0-1 0,-1 0 0,1 0 0,0 1 0,0-1 0,-1 0 0,1-1 0,0 1 0,0 0 0,0-1 0,0 1 0,1-1 0,-1 1 0,0-1 0,1 0 0,-1 0 0,1 0 0,-1 0 0,1 0 0,0 0 0,0 0 0,0 0 0,0-1 0,0 1 0,1 0 0,-1-1 0,1 1 0,-1 0 0,1-1 0,0-2 0,0 1 0,0 0 0,0 0 0,1 1 0,-1-1 0,1 0 0,0 0 0,0 1 0,0-1 0,0 1 0,1-1 0,0 1 0,-1 0 0,1-1 0,1 1 0,-1 0 0,0 0 0,1 0 0,-1 1 0,1-1 0,0 1 0,0-1 0,6-3 0,6 0 0,0 0 0,1 2 0,0-1 0,0 2 0,0 0 0,0 1 0,0 1 0,1 0 0,-1 1 0,0 1 0,0 0 0,1 1 0,22 7 0,-36-9 0,1 1 0,-1 0 0,0 0 0,1 1 0,-1-1 0,0 0 0,0 1 0,0 0 0,0 0 0,0 0 0,0 0 0,-1 0 0,1 1 0,-1-1 0,1 1 0,-1 0 0,0 0 0,0 0 0,0 0 0,-1 0 0,1 0 0,-1 0 0,1 0 0,-1 1 0,0-1 0,0 0 0,-1 1 0,1-1 0,-1 1 0,1-1 0,-1 1 0,0-1 0,-1 1 0,1-1 0,-2 7 0,-1 0 0,-1 0 0,0 0 0,0-1 0,-1 0 0,0 0 0,-1 0 0,1 0 0,-2-1 0,1 0 0,-1-1 0,-10 9 0,-8 5 0,-2 0 0,0-2 0,-2-1 0,-40 19 0,-131 43 0,148-63 0,-81 15 0,106-27 0,0-2 0,-1 0 0,1-2 0,-52-5 0,73 4 0,1-1 0,-1 0 0,1 0 0,-1 0 0,1 0 0,-1-1 0,1 0 0,0 0 0,0-1 0,0 1 0,0-1 0,0 0 0,-6-6 0,10 8 0,1 1 0,-1 0 0,1-1 0,0 1 0,-1-1 0,1 1 0,0-1 0,0 1 0,-1-1 0,1 1 0,0-1 0,0 1 0,0-1 0,0 1 0,-1-1 0,1 1 0,0-1 0,0 0 0,0 1 0,0-1 0,0 1 0,1-1 0,-1 1 0,0-1 0,0 1 0,0-1 0,0 1 0,1-1 0,-1 1 0,0-1 0,0 1 0,1-2 0,19-10 0,28 2 0,-48 10 0,63-6 0,1 3 0,-1 3 0,1 3 0,100 17 0,-109-12 0,72 2 0,-109-10 0,-1-1 0,1 0 0,-1-1 0,1-1 0,-1-1 0,0 0 0,0-2 0,24-10 0,73-43-1365,-54 24-5461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1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24575,'-14'-1'0,"0"2"0,0 0 0,1 0 0,-1 2 0,0-1 0,1 2 0,0 0 0,-22 9 0,26-8 0,0 1 0,1-1 0,0 1 0,0 1 0,0-1 0,0 2 0,1-1 0,1 1 0,-1 0 0,1 0 0,0 0 0,-6 14 0,3-3 0,0 0 0,1 0 0,1 1 0,0 0 0,2 1 0,1-1 0,0 1 0,1 0 0,2 0 0,1 41 0,1-49 0,0-1 0,1 1 0,1-1 0,0 0 0,1 0 0,0 0 0,0 0 0,2 0 0,-1-1 0,2 0 0,-1 0 0,1-1 0,1 0 0,0 0 0,0 0 0,1-1 0,0-1 0,1 1 0,13 8 0,-14-11 0,0 0 0,0-1 0,1 0 0,0 0 0,0-1 0,0-1 0,0 0 0,0 0 0,1-1 0,-1 0 0,1-1 0,0 0 0,15-1 0,-18-1 0,0-1 0,1 1 0,-1-2 0,0 1 0,0-1 0,0-1 0,0 1 0,-1-1 0,1-1 0,-1 1 0,0-1 0,-1-1 0,1 1 0,-1-1 0,0 0 0,0 0 0,6-11 0,5-7 0,-2-1 0,-1 0 0,-1-1 0,-2-1 0,0 0 0,-2 0 0,-1-1 0,-1 0 0,-1-1 0,-2 1 0,0-1 0,-2-41 0,-2 63 8,0 1-1,-1-1 1,0 0-1,0 1 1,-1-1-1,0 0 1,0 1-1,0 0 1,-1 0-1,0-1 1,0 2-1,0-1 1,-1 0-1,0 1 1,-8-9-1,6 8-131,-1 1 0,0-1 1,0 1-1,-1 1 0,1-1 0,-1 1 1,0 1-1,0-1 0,0 1 0,-1 1 1,-11-3-1,-32-3-6702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1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24575,'7'0'0,"8"0"0,9 0 0,14 0 0,6 0 0,3 0 0,7 0 0,0 0 0,5 0 0,-1 0 0,-11 0-8191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1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24575,'6'0'0,"17"0"0,16 0 0,23 0 0,19 0 0,11 0 0,-5 0 0,-3 0 0,-3 0 0,-15 0-8191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85 24575,'0'-6'0,"-13"-3"0,-5-12 0,1-11 0,4 15 0,3 23 0,-3 30 0,1 23 0,2 14 0,3 8 0,3 4 0,-12 1 0,-2-2 0,2-7 0,16-38 0,28-25 0,23-28 0,3-12-8191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2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24575,'0'-7'0,"7"-2"0,1 13 0,0 1 0,12-2 0,3 6 0,-10 1 0,-20-1 0,-8-9 0,4-4 0,11-8 0,5-3-8191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30 24575,'-53'-8'0,"-104"-13"0,153 21 0,-1 0 0,1 0 0,-1 0 0,0 0 0,1 1 0,-1 0 0,1 0 0,0 0 0,-1 0 0,1 1 0,0-1 0,-1 1 0,1 1 0,0-1 0,1 0 0,-1 1 0,0 0 0,1 0 0,-1 0 0,-5 7 0,1 1 0,1 1 0,0 0 0,1 1 0,0 0 0,-5 18 0,-8 15 0,15-38 0,0 0 0,1 0 0,0 0 0,0 1 0,1 0 0,-3 17 0,5-23 0,1 0 0,-1 0 0,1 0 0,-1 0 0,1-1 0,0 1 0,0 0 0,0 0 0,0-1 0,0 1 0,1 0 0,-1-1 0,1 1 0,0-1 0,0 0 0,0 0 0,0 0 0,0 0 0,0 0 0,1 0 0,-1 0 0,1-1 0,-1 1 0,6 2 0,10 4 0,0 0 0,1-2 0,31 8 0,-31-9 0,0 0 0,0 1 0,31 16 0,-38-16 0,-2 2 0,1-1 0,-1 1 0,0 1 0,-1 0 0,1 0 0,-2 1 0,0 0 0,12 19 0,-18-25 0,0-1 0,-1 0 0,1 0 0,-1 1 0,0-1 0,0 0 0,0 1 0,0 0 0,-1-1 0,1 1 0,-1-1 0,0 1 0,0-1 0,0 1 0,-1 0 0,0 3 0,-1-3 0,1-1 0,-1 0 0,0 0 0,0 0 0,0 0 0,0 0 0,-1-1 0,1 1 0,-1-1 0,1 1 0,-1-1 0,0 0 0,0 0 0,0 0 0,0 0 0,0-1 0,-1 1 0,1-1 0,-6 2 0,-13 3 0,0-1 0,0-2 0,-1 0 0,1-1 0,-1 0 0,0-2 0,-33-5 0,52 5-50,0 0-1,0 0 1,0 0-1,0-1 0,0 0 1,0 0-1,0 0 1,0 0-1,0-1 1,1 1-1,-1-1 0,0 0 1,1 0-1,0 0 1,-1-1-1,1 1 1,0-1-1,0 0 0,0 1 1,1-1-1,-1-1 1,1 1-1,0 0 1,-1-1-1,2 1 1,-4-6-1,1-17-6775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24575,'0'-3'0,"1"1"0,0-1 0,-1 1 0,1-1 0,0 1 0,0-1 0,0 1 0,0-1 0,1 1 0,-1 0 0,1-1 0,-1 1 0,1 0 0,0 0 0,0 0 0,0 1 0,0-1 0,0 0 0,0 1 0,0-1 0,0 1 0,1 0 0,-1-1 0,1 1 0,-1 1 0,1-1 0,-1 0 0,4 0 0,13-4 0,-1 1 0,0 1 0,20 0 0,-25 2 0,636-12 0,-427 16 0,-4-1 0,268-3 0,-475 0-96,0 2-45,0-2 0,0 1 0,1-1 0,-1-1 0,0 0 0,0-1 0,-1 0 0,20-8 0,-22 4-6685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2 195 24575,'0'34'0,"-1"-21"0,0 0 0,1-1 0,1 1 0,0 0 0,0-1 0,2 1 0,-1-1 0,6 15 0,-8-26 0,0-1 0,1 1 0,-1 0 0,0 0 0,0-1 0,0 1 0,1 0 0,-1 0 0,0-1 0,1 1 0,-1 0 0,0-1 0,1 1 0,-1 0 0,1-1 0,-1 1 0,1-1 0,0 1 0,-1-1 0,1 1 0,-1-1 0,1 0 0,0 1 0,-1-1 0,1 0 0,0 1 0,0-1 0,-1 0 0,1 0 0,0 1 0,0-1 0,-1 0 0,1 0 0,0 0 0,0 0 0,-1 0 0,1 0 0,0 0 0,0-1 0,-1 1 0,1 0 0,0 0 0,0 0 0,-1-1 0,1 1 0,0 0 0,-1-1 0,1 1 0,0-1 0,-1 1 0,1-1 0,-1 1 0,1-1 0,-1 1 0,1-1 0,-1 0 0,1 1 0,0-2 0,26-49 0,-22 42 0,19-45 0,-10 19 0,1 2 0,2 0 0,1 1 0,1 0 0,28-32 0,-46 62 0,0 0 0,1 1 0,-1-1 0,1 1 0,-1-1 0,1 1 0,0 0 0,0-1 0,-1 1 0,1 0 0,0 0 0,0 0 0,0 1 0,0-1 0,0 0 0,1 1 0,2-1 0,-4 1 0,0 1 0,1-1 0,-1 0 0,1 1 0,-1-1 0,0 1 0,0 0 0,1-1 0,-1 1 0,0 0 0,0 0 0,0-1 0,0 1 0,0 0 0,0 0 0,0 0 0,0 1 0,0-1 0,0 0 0,0 2 0,5 8 0,0 1 0,-2 1 0,0-1 0,5 25 0,3 5 0,6-15-1365,-2-15-5461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2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24575,'7'0'0,"8"0"0,2 7 0,5 15 0,12 18 0,7 14 0,9 12 0,4 15 0,5 0 0,-7-7 0,0-3 0,-1-7 0,-10-21 0,-12-30 0,-10-19-8191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2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0 24575,'-13'0'0,"-18"7"0,-17 15 0,-13 24 0,-10 17 0,-13 18 0,-5 15 0,-1 5 0,1-8 0,17-8 0,13-17 0,17-13 0,9-17 0,16-15 0,12-10-8191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3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36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1095 24575,'-1'-21'0,"2"-1"0,0 1 0,2 0 0,0 0 0,1 0 0,1 0 0,1 1 0,17-39 0,21-31 0,104-155 0,-126 214 0,1 1 0,1 2 0,2 0 0,1 2 0,0 1 0,2 1 0,1 1 0,43-24 0,133-57 0,-164 85 0,1 3 0,87-22 0,21-2 0,-106 26 0,0 2 0,1 2 0,73-7 0,365 18 0,-426 5 0,-1 2 0,113 32 0,105 53 0,-184-60 0,-63-22 0,0 1 0,0 2 0,-1 0 0,-1 2 0,-1 0 0,25 21 0,-18-8 0,-2 0 0,0 2 0,43 60 0,-39-43 0,42 80 0,-62-101 0,-1 1 0,-2 0 0,0 1 0,10 53 0,-20-78 11,0 0 0,-1 0 0,0 0 0,0 0 0,0-1-1,0 1 1,0 0 0,-1 0 0,0 0 0,-2 7 0,2-10-79,0 1 1,0 0-1,0 0 1,0-1-1,0 1 1,0 0-1,-1-1 1,1 1-1,0-1 1,-1 0-1,0 1 1,1-1-1,-1 0 1,0 0-1,1 0 1,-1 0-1,0 0 1,0 0-1,0-1 1,0 1-1,-3 0 1,-19 0-6759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36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0 199 24575,'1'3'0,"1"-1"0,-1 0 0,0 1 0,1-1 0,-1 0 0,1 0 0,0 0 0,0 0 0,-1 0 0,1-1 0,0 1 0,1-1 0,2 3 0,8 7 0,59 61 0,-36-34 0,2-2 0,66 51 0,-99-84 0,-1 0 0,1 0 0,-1 0 0,1-1 0,0 0 0,0 0 0,0 0 0,0-1 0,0 0 0,1 0 0,-1 0 0,0 0 0,0-1 0,8 0 0,-8-1 0,-1 0 0,0 0 0,1 0 0,-1-1 0,0 0 0,0 0 0,0 0 0,0 0 0,-1 0 0,1-1 0,0 0 0,-1 0 0,0 0 0,0 0 0,0 0 0,0-1 0,4-6 0,17-29 0,-1-2 0,-3-1 0,-1 0 0,-2-2 0,13-51 0,-17 53 0,-11 36-60,1-5 97,1 0 1,0 0 0,1 0-1,8-13 1,-11 22-96,-1-1 1,1 1 0,-1 0-1,1 0 1,0 0-1,0 1 1,0-1-1,0 0 1,0 1 0,0-1-1,0 1 1,1-1-1,-1 1 1,1 0 0,-1 0-1,0 0 1,1 1-1,0-1 1,-1 1-1,1-1 1,-1 1 0,1 0-1,0 0 1,-1 0-1,4 0 1,19 6-6769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37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24575,'13'0'0,"18"14"0,10 10 0,11 15 0,17 8 0,4-5 0,-5 4 0,7 8 0,-4-6 0,-13-11-8191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37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572 16 24575,'0'-6'0,"-14"-3"0,-10 14 0,-15 12 0,-8 18 0,-2 8 0,-6-2 0,0 4 0,2-4 0,-3 9 0,2-2 0,9 3 0,7-7 0,9-5 0,16-8 0,24-24 0,9-12-8191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38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0 24575,'-7'13'0,"-2"18"0,-12 24 0,-3 15 0,-11 9 0,0-1 0,-6-2 0,3-6 0,8-9 0,3-15 0,6-22 0,6-15-8191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38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1 157 24575,'13'-13'0,"11"-12"0,16-7 0,13-12 0,-2 1-8191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39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17 24575,'-13'-6'0,"-11"-3"0,-2 7 0,4 18 0,6 18 0,5 24 0,5 16 0,3 1 0,2-5 0,2-8 0,0 6 0,-7-10 0,-15-20 0,-5-24 0,-4-14 0,3-14 0,7-17 0,5-4-8191</inkml:trace>
  <inkml:trace contextRef="#ctx0" brushRef="#br0" timeOffset="1">187 17 24575,'26'0'0,"23"0"0,16 0 0,10 0 0,-1 0 0,0 0 0,-12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24575,'0'20'0,"0"13"0,13 14 0,5 7 0,-1 6 0,-3-7-8191</inkml:trace>
  <inkml:trace contextRef="#ctx0" brushRef="#br0" timeOffset="1">195 8 24575,'0'-7'0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40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1 308 24575,'0'-1'0,"0"1"0,0-1 0,1 0 0,-1 1 0,0-1 0,1 0 0,-1 0 0,0 1 0,1-1 0,-1 0 0,1 1 0,-1-1 0,1 1 0,-1-1 0,1 1 0,-1-1 0,1 1 0,0-1 0,-1 1 0,1 0 0,0-1 0,-1 1 0,1 0 0,0-1 0,0 1 0,-1 0 0,1 0 0,0 0 0,0 0 0,1-1 0,28 0 0,-25 1 0,21 1 0,-1 1 0,1 1 0,-1 2 0,41 12 0,98 43 0,-13-3 0,10-11 0,292 45 0,173-41 0,-456-52 0,0-7 0,191-36 0,-319 36 0,0-1 0,-1-1 0,-1-3 0,0-1 0,-1-2 0,-1-2 0,0-1 0,-2-2 0,0-2 0,49-42 0,-79 60 0,0 0 0,0 0 0,-1 0 0,1-1 0,-1 0 0,-1 0 0,1 0 0,-1 0 0,-1-1 0,1 0 0,3-13 0,-6 17 0,0 0 0,-1 1 0,1-1 0,-1 0 0,0 0 0,0 0 0,0 1 0,-1-1 0,1 0 0,-1 1 0,0-1 0,0 0 0,0 1 0,-1-1 0,1 1 0,-1 0 0,0-1 0,0 1 0,0 0 0,0 0 0,-1 0 0,1 0 0,-1 1 0,0-1 0,1 1 0,-1-1 0,0 1 0,-6-3 0,-31-17 0,-2 2 0,0 1 0,-48-13 0,44 16 0,36 13 0,7 2 0,-1 0 0,1 0 0,0 0 0,0 0 0,-1-1 0,1 1 0,0-1 0,0 0 0,0 0 0,1 0 0,-1 0 0,0 0 0,-3-5 0,6 7 0,0-1 0,0 1 0,0 0 0,0-1 0,0 1 0,0 0 0,0 0 0,0-1 0,1 1 0,-1 0 0,0-1 0,0 1 0,0 0 0,0 0 0,1-1 0,-1 1 0,0 0 0,0 0 0,0 0 0,1-1 0,-1 1 0,0 0 0,1 0 0,-1 0 0,0-1 0,0 1 0,1 0 0,-1 0 0,0 0 0,1 0 0,-1 0 0,0 0 0,1 0 0,-1 0 0,0 0 0,0 0 0,1 0 0,-1 0 0,0 0 0,1 0 0,-1 0 0,0 0 0,1 0 0,-1 0 0,0 0 0,0 1 0,1-1 0,-1 0 0,0 0 0,1 0 0,-1 0 0,0 1 0,22 4 0,59 25 0,101 53 0,-177-80 0,0 0 0,0 0 0,0 0 0,0 0 0,0 1 0,-1 0 0,1 0 0,-1 0 0,0 1 0,0-1 0,-1 1 0,0 0 0,1 0 0,-1 0 0,-1 0 0,1 1 0,2 9 0,-3-6 0,-1 0 0,1 0 0,-2 0 0,1 0 0,-1 0 0,-1 0 0,0 0 0,0 0 0,-1 0 0,-4 14 0,-2 1 0,-1-1 0,-1 0 0,-1-1 0,-2 0 0,0 0 0,-1-2 0,-26 31 0,-25 26-1365,37-40-5461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41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24575,'0'-13'0,"13"-5"0,12 1 0,0 10 0,10 6 0,-1 17 0,7 5 0,-3 13 0,5 0 0,-5 8 0,11-4 0,-3 0 0,-2-8 0,-9-15 0,-11-17 0,-8-15 0,-8-4-8191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41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553 1 24575,'-14'0'0,"-10"0"0,-1 6 0,-11 16 0,2 11 0,-7 13 0,-9 12 0,-4 2 0,1-8 0,10 0 0,-1-9 0,6 1 0,-3-6 0,5-17 0,16-11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42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0 24575,'14'0'0,"3"20"0,0 20 0,-3 16 0,-11 19 0,-6 3 0,-23-5 0,-6-2 0,-4-13 0,3-22 0,14-25 0</inkml:trace>
  <inkml:trace contextRef="#ctx0" brushRef="#br0" timeOffset="1">201 468 24575,'0'-6'0,"0"-16"0,6-4 0,16-5 0,18 4 0,1-7 0,-6 1-8191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42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77 24575,'0'-13'0,"-6"-4"0,-9 13 0,-2 28 0,2 23 0,3 17 0,18 11 0,7 5 0,8-3 0,0-9 0,-16-16 0,-15-16 0,-14-15 0,-15-11 0,-15-20 0,2-29 0,10-14 0,12 3-8191</inkml:trace>
  <inkml:trace contextRef="#ctx0" brushRef="#br0" timeOffset="1">290 0 24575,'14'0'0,"23"0"0,20 0 0,12 0 0,9 0 0,-3 0 0,-7 0 0,-2 0 0,1 0 0,-10 0-8191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742 157 24575,'0'-5'0,"0"0"0,1 0 0,-1 0 0,1 0 0,0 0 0,1 0 0,-1 0 0,1 0 0,0 0 0,0 1 0,0-1 0,1 1 0,0-1 0,0 1 0,5-6 0,-2 4 0,1 0 0,-1 1 0,1 0 0,0 0 0,0 1 0,0 0 0,0 0 0,16-5 0,2 2 0,0 1 0,1 1 0,-1 1 0,1 1 0,32 1 0,-40 2 0,1 1 0,-1 1 0,0 0 0,0 2 0,0 0 0,20 7 0,-34-9 0,0-1 0,0 1 0,0 0 0,0 1 0,0-1 0,0 1 0,0-1 0,-1 1 0,0 0 0,1 1 0,-1-1 0,0 0 0,2 5 0,-4-5 0,1-1 0,-1 1 0,0 0 0,0 0 0,-1 0 0,1 0 0,-1 0 0,0 0 0,1 0 0,-1 0 0,0 1 0,-1-1 0,1 0 0,-1 0 0,1 0 0,-1 0 0,0 0 0,0-1 0,0 1 0,0 0 0,-3 4 0,-6 9 0,-1 0 0,0-1 0,-1 0 0,-1 0 0,0-2 0,-1 1 0,0-2 0,-1 0 0,-1-1 0,-18 11 0,-25 12 0,-95 40 0,20-21 0,-2-5 0,-2-7 0,-283 47 0,395-83 0,31-4 0,47-4 0,-29 1 0,101-3 0,0 5 0,155 21 0,-230-13-227,0-3-1,0-1 1,0-3-1,0-2 1,88-13-1,-66-3-6598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4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393 123 24575,'0'-5'0,"-1"0"0,1 0 0,-1 0 0,0 0 0,-1 0 0,1 0 0,-1 0 0,0 0 0,0 0 0,0 1 0,-1-1 0,0 1 0,0-1 0,0 1 0,0 0 0,-1 1 0,1-1 0,-1 0 0,0 1 0,0 0 0,-1 0 0,1 0 0,0 0 0,-1 1 0,0 0 0,1 0 0,-6-2 0,3 2 0,-1 0 0,1 0 0,0 0 0,0 1 0,-1 0 0,1 1 0,-1-1 0,1 1 0,-1 1 0,1-1 0,0 2 0,-1-1 0,1 1 0,0 0 0,0 0 0,0 0 0,0 1 0,-10 6 0,5 0 0,1 1 0,0-1 0,1 2 0,0 0 0,0 0 0,1 0 0,1 2 0,0-1 0,0 1 0,2 0 0,-8 19 0,5-10 0,1 1 0,1 1 0,1-1 0,2 1 0,0 0 0,-1 31 0,5-46 0,0 0 0,1 0 0,0-1 0,0 1 0,1 0 0,0-1 0,1 1 0,0-1 0,0 1 0,0-1 0,1 0 0,1-1 0,-1 1 0,1-1 0,0 0 0,1 0 0,0 0 0,10 8 0,-8-8 0,1 0 0,1-1 0,-1 0 0,1-1 0,0 0 0,0 0 0,1-1 0,-1 0 0,1-1 0,0-1 0,0 1 0,0-2 0,0 1 0,14-1 0,-19-1-4,1 0-1,-1-1 0,1 1 0,-1-1 1,1-1-1,-1 1 0,0-1 0,0 0 1,0 0-1,0-1 0,0 0 0,0 0 1,-1 0-1,1-1 0,-1 0 1,7-6-1,-6 4 22,-1-1-1,1 0 1,-1 0 0,-1 0-1,1-1 1,-1 1 0,-1-1-1,1 0 1,-1 0 0,-1 0-1,3-11 1,-2 4-123,-1 0 0,-1 0 0,0 0 0,-1 0 0,0 1 0,-1-1-1,-1 0 1,-1 0 0,0 1 0,0-1 0,-2 1 0,0 0 0,-13-26 0,-11-5-6720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4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24575,'0'7'0,"6"9"0,23 14 0,13 10 0,12 10 0,17 18 0,3 10 0,3-2 0,-6-14 0,-15-3 0,-10-13 0,-12-14-8191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5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18 24575,'0'-7'0,"-13"-2"0,-5 8 0,-5 9 0,1 18 0,-10 17 0,2 8 0,-15 9 0,-6 14 0,-8 7 0,7-2 0,4-16 0,12-5 0,11 2 0,30-18 0,14-14-8191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5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24575,'0'6'0,"-14"16"0,-3 17 0,0 16 0,3 11 0,4 15 0,4 6 0,3 3 0,-5-15 0,0-20-8191</inkml:trace>
  <inkml:trace contextRef="#ctx0" brushRef="#br0" timeOffset="1">19 509 24575,'0'-7'0,"14"-15"0,10-5 0,9 3 0,11 6 0,-2 5-8191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24575,'0'7'0,"0"15"0,0 10 0,0 14 0,0 12 0,0 2 0,0-2 0,-7-10 0,-22-15 0,-6-11-8191</inkml:trace>
  <inkml:trace contextRef="#ctx0" brushRef="#br0" timeOffset="1">1 157 24575,'6'0'0,"16"0"0,24 0 0,11 0 0,-4 0-8191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39 24575,'-13'0'0,"-5"-7"0,1 12 0,10 24 0,13 28 0,19 17 0,4 9 0,5 4 0,-3-6 0,-8-11 0,-27-16 0,-20-18 0,-19-22 0,-8-19 0,3-30 0,11-8-8191</inkml:trace>
  <inkml:trace contextRef="#ctx0" brushRef="#br0" timeOffset="1">310 1 24575,'13'0'0,"18"0"0,17 0 0,14 0 0,16 0 0,1 0 0,-6 0 0,-8 0 0,4 0 0,-10 0-8191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5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24575,'-13'0'0,"2"0"0,16 0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5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24575,'7'0'0,"22"0"0,26 0 0,23 0 0,13 0 0,3 0 0,-1 0 0,-9 0 0,-6 0 0,-17 0-8191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5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24575,'7'-6'0,"9"-3"0,14 0 0,23 2 0,22 2 0,12 2 0,4 1 0,0 2 0,-9 0 0,-12 0 0,-18 0-8191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24575,'3'-1'0,"0"0"0,0 0 0,0 0 0,0 0 0,0-1 0,0 1 0,0-1 0,-1 0 0,1 1 0,2-4 0,16-8 0,-3 7 0,1 0 0,0 2 0,-1 0 0,1 1 0,1 1 0,-1 1 0,0 1 0,0 0 0,0 1 0,38 8 0,-54-8 0,0-1 0,0 1 0,0-1 0,0 1 0,0 0 0,0 0 0,-1 1 0,1-1 0,0 1 0,0-1 0,-1 1 0,1 0 0,-1 0 0,0 0 0,3 2 0,-5-2 0,1-1 0,-1 0 0,1 1 0,-1-1 0,0 0 0,0 1 0,0-1 0,0 0 0,0 1 0,0-1 0,0 0 0,0 1 0,-1-1 0,1 0 0,0 1 0,-1-1 0,1 0 0,-1 1 0,0-1 0,1 0 0,-1 0 0,0 0 0,0 0 0,1 0 0,-1 0 0,0 0 0,0 0 0,0 0 0,0 0 0,-1 0 0,1 0 0,0-1 0,-2 2 0,-6 4 0,0-1 0,-1 0 0,1 0 0,-1-1 0,0 0 0,-12 2 0,11-3 0,1 1 0,-1 0 0,1 0 0,-15 9 0,23-11 0,0-1 0,0 0 0,1 1 0,-1-1 0,0 1 0,1-1 0,-1 1 0,1 0 0,-1 0 0,1 0 0,0 0 0,0 0 0,-1 0 0,2 0 0,-1 0 0,0 0 0,0 0 0,1 0 0,-1 1 0,1-1 0,-1 3 0,2-2 0,-1 1 0,1 0 0,-1-1 0,1 1 0,0-1 0,1 0 0,-1 1 0,0-1 0,1 0 0,0 0 0,0 0 0,3 4 0,4 5 0,2-1 0,-1 0 0,2-1 0,-1 0 0,18 11 0,43 23 0,-51-34 0,-1 2 0,-1 0 0,0 1 0,-1 1 0,0 1 0,31 33 0,-47-45 0,0-1 0,0 1 0,0 0 0,0 0 0,0 0 0,-1 0 0,0 0 0,1 0 0,-1 0 0,0 1 0,-1-1 0,1 0 0,0 0 0,-1 1 0,0-1 0,0 1 0,0-1 0,-1 7 0,0-7 0,0 0 0,-1 0 0,1 0 0,-1-1 0,1 1 0,-1 0 0,0-1 0,0 1 0,-1-1 0,1 0 0,0 0 0,-1 0 0,1 0 0,-1 0 0,0 0 0,-3 1 0,-8 3 0,1-1 0,-1 0 0,0-1 0,-1 0 0,1-2 0,0 1 0,-19-1 0,-26 0 0,-94-8 0,148 6-85,1-1 0,-1 1-1,1-1 1,-1 0 0,1-1-1,-1 1 1,1-1 0,0 0-1,-1 0 1,1 0 0,0 0-1,1-1 1,-1 0 0,0 0-1,-3-3 1,-13-20-6741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7:5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24575,'-21'-1'0,"0"2"0,0 0 0,0 1 0,0 1 0,-38 11 0,51-11 0,0 1 0,1-1 0,-1 1 0,1 1 0,0 0 0,0 0 0,0 0 0,1 0 0,0 1 0,0 0 0,0 1 0,1-1 0,0 1 0,0 0 0,1 1 0,-1-1 0,-3 11 0,3-8 0,0 1 0,1-1 0,1 1 0,0 0 0,0 0 0,1 0 0,0 0 0,1 0 0,0 0 0,1 1 0,1-1 0,-1 0 0,2 0 0,-1 0 0,2 0 0,-1 0 0,1 0 0,1 0 0,0-1 0,1 1 0,0-1 0,0 0 0,1-1 0,1 1 0,-1-1 0,1-1 0,1 1 0,0-1 0,0 0 0,11 7 0,-5-3 0,0-2 0,1 0 0,0-1 0,1 0 0,0-1 0,0-1 0,1 0 0,-1-1 0,2-1 0,-1-1 0,0-1 0,1 0 0,0-1 0,-1-1 0,1 0 0,0-2 0,26-3 0,-39 3 0,1 0 0,-1 0 0,0-1 0,0 0 0,1 0 0,-1 0 0,-1-1 0,1 0 0,0 0 0,-1 0 0,1 0 0,-1-1 0,0 1 0,0-1 0,6-9 0,-4 5 0,-1-1 0,0 1 0,-1-1 0,0 0 0,0-1 0,-1 1 0,0-1 0,2-13 0,-2 4 0,-1 1 0,0-1 0,-2 1 0,0-1 0,-1 0 0,-1 1 0,-1-1 0,0 1 0,-8-22 0,9 33-59,0 0 0,-1 0-1,0 1 1,-1-1-1,1 1 1,-1 0 0,0 0-1,-1 0 1,1 0 0,-1 1-1,0-1 1,-1 1 0,1 1-1,-1-1 1,0 1-1,0 0 1,0 0 0,-1 1-1,1-1 1,-1 1 0,0 1-1,-11-3 1,-22-3-6767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8:0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24575,'0'-76'0,"4"66"0,5 18 0,8 24 0,6 36 0,-4 1 0,-2 1 0,10 102 0,-23-153 0,-3-48 0,-1-2 0,3 17 0,1 1 0,0-1 0,1 1 0,0-1 0,1 2 0,1-1 0,0 1 0,0 0 0,1 0 0,1 1 0,0 0 0,0 0 0,19-15 0,-17 16 0,1 0 0,0 0 0,1 2 0,0-1 0,0 2 0,1-1 0,0 2 0,0 0 0,1 1 0,-1 0 0,1 1 0,22-3 0,-32 6 0,-1 1 0,0 0 0,0 0 0,1 1 0,-1-1 0,0 1 0,0 0 0,0 0 0,1 0 0,-1 0 0,-1 1 0,1 0 0,0-1 0,0 2 0,0-1 0,-1 0 0,1 1 0,-1-1 0,6 7 0,-5-3 0,0-1 0,0 1 0,0 1 0,-1-1 0,0 0 0,0 1 0,0 0 0,-1-1 0,0 1 0,0 0 0,0 9 0,0-5 0,-1 1 0,0-1 0,-1 1 0,0-1 0,-1 1 0,-1-1 0,1 0 0,-2 1 0,0-1 0,0 0 0,-1 0 0,0 0 0,-1-1 0,-10 18 0,24-39 0,3-6 0,2 0 0,18-16 0,-6 9 0,115-94 0,-129 109 0,2 0 0,-1 1 0,1 0 0,1 1 0,-1 1 0,1 0 0,1 1 0,-1 0 0,16-2 0,-28 7 0,-1-1 0,1 1 0,0 0 0,-1 0 0,1 0 0,0 0 0,-1 0 0,1 0 0,-1 1 0,1-1 0,0 1 0,-1 0 0,1 0 0,-1 0 0,0 0 0,1 0 0,-1 0 0,0 1 0,0-1 0,0 1 0,1 0 0,-2-1 0,1 1 0,0 0 0,0 0 0,-1 0 0,1 0 0,-1 1 0,1-1 0,-1 0 0,0 1 0,0-1 0,1 5 0,1 6 0,0 1 0,-1-1 0,-1 1 0,0 0 0,-2 19 0,2 11 0,8-2-1365,5-9-5461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8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36 211 24575,'-6'7'0,"-3"15"0,0 10 0,2 7 0,2 10 0,9-3 0,3 3 0,1-12 0,-1-34 0,5-29 0,0-18 0,12-14 0,1-5 0,-3 3 0,1-2 0,-4-4 0,-4 2 0,-5 13-8191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8:0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24575,'6'13'0,"3"18"0,-1 24 0,-1 22 0,-16 18 0,-19 19 0,-11 11 0,0-3 0,-6-9 0,5-11 0,9-15 0,9-23-8191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8:0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38 181 24575,'31'1'0,"0"-2"0,38-7 0,-61 7 0,-1-1 0,1 0 0,0 0 0,0 0 0,-1-1 0,0-1 0,1 1 0,-1-1 0,0 0 0,-1-1 0,1 1 0,-1-1 0,0-1 0,7-6 0,-12 10 0,1 0 0,0 0 0,-1 0 0,0 0 0,1 0 0,-1 0 0,0 0 0,0 0 0,0-1 0,0 1 0,-1 0 0,1-1 0,-1 1 0,1 0 0,-1-1 0,0 1 0,0-1 0,0 1 0,0-1 0,0 1 0,-1 0 0,1-1 0,-1 1 0,1-1 0,-1 1 0,0 0 0,0 0 0,0 0 0,0-1 0,0 1 0,-1 0 0,1 0 0,-1 0 0,1 1 0,-3-3 0,0 0 0,0 1 0,-1 0 0,1 0 0,-1 0 0,1 0 0,-1 1 0,0 0 0,0 0 0,0 0 0,0 0 0,0 1 0,0 0 0,-1 0 0,1 1 0,-8-1 0,5 2 0,-1 0 0,1 1 0,-1 0 0,1 0 0,0 1 0,0 0 0,0 0 0,0 1 0,0 0 0,1 0 0,0 1 0,0 0 0,0 0 0,0 1 0,1 0 0,0 0 0,0 0 0,1 1 0,-1 0 0,-5 10 0,6-9 0,0 0 0,1 0 0,0 1 0,0 0 0,1-1 0,0 1 0,0 1 0,1-1 0,0 0 0,1 0 0,0 1 0,0-1 0,1 1 0,0-1 0,1 0 0,0 1 0,1-1 0,3 12 0,-3-15-5,0-1-1,1 0 0,-1 0 0,1 0 1,0-1-1,1 1 0,-1-1 0,1 1 1,0-1-1,0 0 0,0 0 0,1-1 1,7 6-1,-2-4 34,-1 0 1,1-1 0,0 0-1,-1-1 1,2 0-1,19 4 1,-7-5-241,0 0 0,0-1 0,-1-2-1,1 0 1,0-1 0,24-6 0,29-11-6614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24575,'6'0'0,"16"0"0,17 0 0,16 0 0,18 0 0,10 0 0,4 0 0,-6 0 0,-10 0 0,-17 0-8191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8:0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24575,'-7'0'0,"-2"14"0,1 23 0,1 13 0,3 11 0,1 2 0,1 3 0,-12-9 0,-10-15 0,-9-14 0,3-12-8191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8:0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2 860 24575,'-2'144'0,"5"152"0,-3-290 0,1 0 0,-1 0 0,1 0 0,1 0 0,-1-1 0,1 1 0,0 0 0,0-1 0,1 1 0,-1-1 0,1 0 0,7 9 0,-7-11 0,0 0 0,0 0 0,0 0 0,1 0 0,-1-1 0,1 0 0,-1 1 0,1-1 0,0-1 0,0 1 0,0 0 0,0-1 0,1 0 0,-1 0 0,0 0 0,0-1 0,1 1 0,5-1 0,2-1 0,1 0 0,-1 0 0,0-1 0,0-1 0,-1 0 0,1-1 0,18-8 0,77-46 0,-81 42 0,452-271-362,545-309-779,-261 222 2,-623 316-4410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1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24575,'0'14'0,"-1"1"0,-1 0 0,0 0 0,-1-1 0,-1 1 0,0-1 0,-1 0 0,0 0 0,-1 0 0,-1-1 0,0 0 0,-1 0 0,-18 22 0,-9 10 0,-2-2 0,-1-2 0,-58 48 0,92-86 0,0 0 0,0 1 0,0 0 0,1 0 0,-1 0 0,1 0 0,0 0 0,0 1 0,0-1 0,-1 6 0,3-8 0,1 0 0,0 0 0,-1 0 0,1 0 0,0 0 0,0 0 0,0 0 0,1 0 0,-1 0 0,0 0 0,1 0 0,-1 0 0,1 0 0,0-1 0,0 1 0,-1 0 0,1 0 0,0-1 0,0 1 0,1 0 0,-1-1 0,0 1 0,1-1 0,-1 0 0,1 1 0,-1-1 0,1 0 0,-1 0 0,4 2 0,7 4 0,-1-1 0,1 0 0,0-1 0,1 0 0,-1-1 0,18 4 0,86 12 0,-85-15 0,108 9-682,244-6-1,-345-9-6143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1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24575,'-1'10'0,"-1"0"0,0 1 0,0-1 0,-1 0 0,0 0 0,0-1 0,-1 1 0,-7 11 0,-3 11 0,-89 255 0,36-95 0,-101 367 0,166-550 0,-1 5 0,0-1 0,-1 0 0,-1 0 0,-8 16 0,13-29 0,0 0 0,0 1 0,0-1 0,0 0 0,0 1 0,0-1 0,0 0 0,0 0 0,0 1 0,0-1 0,0 0 0,0 0 0,0 1 0,0-1 0,0 0 0,-1 0 0,1 1 0,0-1 0,0 0 0,0 0 0,0 0 0,-1 1 0,1-1 0,0 0 0,0 0 0,-1 0 0,1 0 0,0 1 0,0-1 0,-1 0 0,1 0 0,0 0 0,0 0 0,-1 0 0,1 0 0,0 0 0,0 0 0,-1 0 0,1 0 0,0 0 0,0 0 0,-1 0 0,1 0 0,0 0 0,-1 0 0,1 0 0,0 0 0,0 0 0,-1 0 0,1 0 0,0 0 0,0-1 0,-1 1 0,1 0 0,0 0 0,0 0 0,0 0 0,-1-1 0,-1-18 0,10-28-1365,7-9-5461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1:4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638 112 24575,'-1'-4'0,"0"1"0,0 0 0,0-1 0,0 1 0,0 0 0,-1 0 0,1 0 0,-1 0 0,0 0 0,0 0 0,0 1 0,0-1 0,-1 1 0,1-1 0,-1 1 0,1 0 0,-1 0 0,0 0 0,0 0 0,0 0 0,0 1 0,0-1 0,0 1 0,-6-2 0,-12-4 0,0 0 0,-32-6 0,48 12 0,-23-5 0,0 1 0,-1 1 0,1 1 0,-1 2 0,1 1 0,-31 3 0,49-1 0,1-1 0,-1 1 0,1 1 0,0-1 0,-1 2 0,1-1 0,1 1 0,-1 1 0,0 0 0,1 0 0,0 0 0,0 1 0,1 0 0,0 1 0,0 0 0,0 0 0,1 0 0,0 1 0,0 0 0,1 0 0,-8 17 0,10-19 0,-4 7 0,2 0 0,-1 1 0,1-1 0,-5 30 0,9-40 0,1 0 0,0 1 0,0-1 0,0 0 0,0 1 0,0-1 0,1 0 0,-1 1 0,1-1 0,0 0 0,0 0 0,0 0 0,1 1 0,-1-1 0,1 0 0,0-1 0,0 1 0,0 0 0,0 0 0,0-1 0,0 1 0,1-1 0,-1 0 0,1 0 0,-1 0 0,1 0 0,4 2 0,13 5 0,1 0 0,1-1 0,0-1 0,35 6 0,20 7 0,-44-9 0,0 1 0,-1 2 0,34 19 0,-55-27 0,-1 0 0,-1 0 0,1 1 0,-1 1 0,0-1 0,-1 2 0,0-1 0,0 1 0,-1 0 0,0 1 0,0-1 0,9 20 0,-15-27 0,0 1 0,0 0 0,0 0 0,0 0 0,0 0 0,-1 0 0,1 0 0,-1 0 0,0-1 0,0 1 0,0 0 0,0 0 0,-1 0 0,1 0 0,-1 0 0,0 0 0,1 0 0,-1 0 0,0 0 0,-4 5 0,3-5 0,-1 1 0,-1-1 0,1 1 0,0-1 0,-1 0 0,0 0 0,0-1 0,0 1 0,0-1 0,0 0 0,0 0 0,-5 2 0,-12 2 0,0-1 0,0 0 0,-1-2 0,-31 2 0,-20-1 0,-129-11 0,197 7-65,0 0 0,0 0 0,0-1 0,0 0 0,0 0 0,0 0 0,1-1 0,-1 1 0,0-1 0,1 0 0,-1 0 0,1-1 0,0 0 0,0 1 0,0-1 0,0-1 0,0 1 0,1-1 0,-1 1 0,-4-8 0,-3-14-6761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1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 24575,'51'-1'0,"-28"0"0,0 0 0,0 2 0,-1 0 0,1 2 0,23 5 0,-41-7 0,0 1 0,1 0 0,-1 0 0,0 1 0,0-1 0,0 1 0,0 0 0,0 0 0,-1 1 0,1 0 0,-1-1 0,0 2 0,0-1 0,0 0 0,-1 1 0,0-1 0,0 1 0,0 0 0,0 0 0,-1 0 0,0 1 0,0-1 0,0 1 0,2 10 0,-3-9 0,0 0 0,0 1 0,-1-1 0,0 0 0,0 0 0,-1 1 0,0-1 0,0 0 0,-1 0 0,0 0 0,0 0 0,-4 10 0,0-6 0,0 1 0,-1-2 0,0 1 0,0-1 0,-1 0 0,-16 15 0,5-7 0,-2-1 0,0-2 0,-1 0 0,0-1 0,-1-1 0,-33 14 0,40-20 0,0-1 0,0-1 0,-1 0 0,0-1 0,0-1 0,0-1 0,-32 1 0,26-8 0,36-3 0,43-4 0,409 2-90,-313 12-1185,-99-2-5551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1:4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56 24575,'-17'-2'0,"0"0"0,1-1 0,0-1 0,-27-10 0,21 7 0,0 0 0,-1 2 0,-38-5 0,53 9 0,0 1 0,0 0 0,0 1 0,0 0 0,0 0 0,0 0 0,0 1 0,1 1 0,-1-1 0,1 1 0,-1 0 0,1 1 0,0 0 0,0 0 0,-7 6 0,8-6 0,1 1 0,-1 0 0,1 0 0,0 0 0,-6 8 0,11-12 0,-1 0 0,0 0 0,1-1 0,-1 1 0,1 0 0,-1 0 0,1 0 0,0 0 0,-1 0 0,1 0 0,0 0 0,0 0 0,0 0 0,0 0 0,0 0 0,0 0 0,0 0 0,0 0 0,0 0 0,0 0 0,0 0 0,1 0 0,-1 0 0,0 0 0,1 0 0,-1 0 0,1 0 0,-1 0 0,1 0 0,-1 0 0,1 0 0,0-1 0,-1 1 0,1 0 0,0-1 0,0 1 0,-1 0 0,1-1 0,0 1 0,0-1 0,0 1 0,0-1 0,0 1 0,0-1 0,1 1 0,102 42 0,-55-23 0,-1 1 0,73 44 0,-108-56 0,1 1 0,-1 0 0,-1 1 0,0 0 0,0 1 0,-1 1 0,-1 0 0,0 0 0,0 1 0,-2 0 0,0 0 0,10 24 0,-16-33 0,0 0 0,0 1 0,-1-1 0,1 0 0,-1 1 0,0-1 0,-1 1 0,1-1 0,-1 1 0,0-1 0,-1 1 0,1-1 0,-1 1 0,0-1 0,-1 1 0,-3 9 0,3-11 0,-1 0 0,1-1 0,-1 0 0,1 1 0,-1-1 0,0 0 0,0-1 0,-1 1 0,1 0 0,-1-1 0,1 0 0,-1 0 0,0 0 0,1 0 0,-1-1 0,0 1 0,0-1 0,0 0 0,-1 0 0,1 0 0,0-1 0,-5 1 0,-8 0-170,0-1-1,0 0 0,-1-1 1,1-1-1,0-1 0,0 0 1,-29-10-1,8-3-6655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2:4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24575,'0'7'0,"0"8"0,0 8 0,0 15 0,0 6 0,0 3 0,0 7 0,0 0 0,-7-2 0,-1 4 0,-1 5 0,3-1 0,-6-11 0,0-26 0,2-38 0,2-16-8191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2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4060 379 24575,'-15'0'0,"-98"0"0,-117-15 0,-74-9 0,-56-8 0,20-17 0,-100-18 0,297 46 0,-174-4 0,-146 22 0,429 3 0,-57-3 0,-172-30 0,1-31 0,184 47 0,52 10 0,-1 1 0,0 1 0,0 2 0,-41-1 0,61 5 0,-1 0 0,1 0 0,-1 1 0,1 0 0,0 1 0,0-1 0,0 1 0,0 1 0,0-1 0,1 1 0,-1 0 0,1 1 0,0 0 0,1 0 0,-1 0 0,-5 7 0,-7 11 0,0 0 0,2 1 0,-13 26 0,-2 3 0,15-28 0,2 2 0,1 0 0,1 1 0,-15 52 0,-16 120 0,11-53 0,-10 58 0,41-197 0,1 0 0,-1-1 0,1 1 0,1-1 0,0 1 0,0-1 0,0 1 0,1-1 0,0 0 0,0 0 0,1 0 0,0 0 0,0 0 0,1 0 0,0-1 0,0 1 0,0-1 0,1 0 0,0 0 0,0-1 0,0 0 0,1 0 0,0 0 0,0 0 0,0-1 0,10 5 0,15 7 0,-1-2 0,2-1 0,0-2 0,0-1 0,49 9 0,-18-4 0,94 20 0,1-7 0,2-6 0,265 1 0,1125-26 0,-1482 6 0,0 4 0,100 22 0,-93-13 0,134 9 0,117-25 0,-190-2 0,-130 2 0,0 0 0,0 0 0,0 0 0,1-1 0,-1 0 0,0-1 0,0 1 0,0-1 0,-1 0 0,1-1 0,0 1 0,-1-1 0,0 0 0,6-4 0,-7 3 0,-1 0 0,1 0 0,-1-1 0,1 1 0,-1-1 0,-1 0 0,1 0 0,-1 0 0,1 0 0,-1 0 0,-1 0 0,1 0 0,-1-1 0,0 1 0,0-12 0,2-30 0,-3 32 0,1 1 0,1-1 0,0 0 0,5-19 0,22-67-1365,-16 46-5461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24575,'0'-7'0,"-6"25"0,-3 16 0,1 9 0,-5 9 0,-1 17 0,3 10 0,-11 5 0,-1 1 0,4-1 0,-3-1 0,3-8 0,5-10 0,4-10 0,5-20 0,15-17 0,14-24 0,2-12-8191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16:2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24575,'7'0'0,"15"0"0,17 0 0,16 0 0,11 0 0,8 0 0,-2 0 0,-6 0 0,-2 0 0,-11 0-8191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41 24575,'18'-8'0,"-2"0"0,4 2 0,0 1 0,1 0 0,39-2 0,-47 6 0,-1 0 0,1 1 0,0 1 0,0 0 0,-1 1 0,1 0 0,20 7 0,-28-7 0,-1 0 0,0-1 0,0 2 0,-1-1 0,1 0 0,0 1 0,-1 0 0,1-1 0,-1 1 0,0 1 0,0-1 0,0 0 0,0 1 0,-1 0 0,0-1 0,1 1 0,-1 0 0,-1 0 0,1 0 0,0 1 0,-1-1 0,0 0 0,0 1 0,0-1 0,-1 0 0,1 1 0,-1-1 0,0 1 0,-1-1 0,1 1 0,-1-1 0,1 0 0,-1 1 0,-1-1 0,1 0 0,-1 0 0,1 1 0,-1-1 0,0-1 0,-1 1 0,1 0 0,-1 0 0,1-1 0,-1 1 0,0-1 0,-5 4 0,-5 2 0,1-1 0,-2 0 0,1-1 0,-1 0 0,0-2 0,0 1 0,-27 5 0,-15 7 0,54-17 0,0-1 0,1 1 0,-1-1 0,0 1 0,1 0 0,-1 0 0,1 0 0,-1 0 0,1 0 0,-1 0 0,1 0 0,0 1 0,0-1 0,0 0 0,0 1 0,0-1 0,-2 3 0,3-3 0,0 0 0,0 1 0,-1-1 0,1 0 0,0 0 0,0 1 0,0-1 0,1 0 0,-1 0 0,0 0 0,0 1 0,1-1 0,-1 0 0,1 0 0,-1 0 0,1 0 0,-1 0 0,1 0 0,1 2 0,5 5 0,0 0 0,1-1 0,-1 1 0,18 10 0,-3 0 0,-14-12 0,-1 1 0,-1 0 0,1 1 0,-1 0 0,0 0 0,-1 0 0,0 1 0,5 12 0,-9-19 0,0 1 0,0 0 0,0 0 0,0 0 0,0 0 0,-1-1 0,0 1 0,1 0 0,-1 0 0,0 0 0,-1 0 0,1 0 0,0 0 0,-1 0 0,0 0 0,0 0 0,0-1 0,0 1 0,0 0 0,0 0 0,-1-1 0,1 1 0,-1-1 0,1 1 0,-1-1 0,0 0 0,0 0 0,0 0 0,-1 0 0,1 0 0,0 0 0,-4 1 0,-4 3 0,-1 0 0,0-1 0,0-1 0,0 0 0,-1 0 0,1-1 0,-1 0 0,0-1 0,0-1 0,0 0 0,0 0 0,0-1 0,0-1 0,-18-2 0,17 1 0,0-1 0,0 0 0,1-1 0,-1 0 0,1-1 0,0 0 0,0-1 0,1 0 0,-1-1 0,2 0 0,-1-1 0,1 0 0,-12-12 0,19 17-97,0 0-1,0-1 1,1 1-1,-1-1 1,1 0-1,0 0 1,0 0-1,0 0 1,0 0-1,1 0 1,-1 0-1,1-1 0,-1-6 1,4-12-6729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78 24575,'0'-7'0,"-20"11"0,-12 5 0,11 1 0,17-21 0,8-16 0,11-2 0,2 2-8191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51 24575,'-6'-4'0,"-1"0"0,1 0 0,-1 0 0,0 1 0,0 1 0,0-1 0,0 1 0,0 0 0,-14-2 0,-6-2 0,18 3 0,-1 0 0,0 1 0,0 0 0,1 1 0,-1 0 0,0 0 0,0 1 0,0 0 0,0 1 0,0 0 0,0 1 0,0 0 0,0 1 0,1-1 0,-1 2 0,1 0 0,0 0 0,0 0 0,0 1 0,1 0 0,0 1 0,0 0 0,0 0 0,1 1 0,-11 12 0,10-11 0,1 0 0,0 1 0,0 0 0,1 0 0,1 0 0,-1 1 0,1 0 0,1 0 0,0 1 0,0-1 0,1 1 0,-2 15 0,4-21 0,1 0 0,-1 0 0,1 0 0,0 0 0,1 0 0,-1 0 0,1 1 0,0-2 0,0 1 0,1 0 0,0 0 0,-1 0 0,1-1 0,1 1 0,-1-1 0,1 1 0,0-1 0,0 0 0,0 0 0,0 0 0,1 0 0,0-1 0,-1 0 0,1 1 0,1-1 0,-1-1 0,0 1 0,8 3 0,72 28 0,-65-27 0,0 0 0,0 0 0,-1 2 0,0 1 0,0 0 0,-1 1 0,25 21 0,-41-31 0,1 0 0,0 1 0,-1-1 0,1 1 0,-1-1 0,0 1 0,1-1 0,-1 1 0,0 0 0,0 0 0,0 0 0,0 0 0,0 0 0,-1 0 0,1 0 0,0 0 0,-1 0 0,0 0 0,1 0 0,-1 0 0,0 0 0,0 0 0,-1 3 0,0-3 0,0 0 0,0 0 0,0 0 0,0-1 0,-1 1 0,1 0 0,-1-1 0,1 1 0,-1-1 0,0 0 0,0 1 0,1-1 0,-1 0 0,0 0 0,0 0 0,0 0 0,0-1 0,-3 2 0,-9 2 0,-1-1 0,1 0 0,-1-1 0,0 0 0,-15-1 0,-19-6-1365,9-3-5461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24575,'20'0'0,"19"0"0,11 7 0,9 2 0,9 13 0,12 2 0,6 11 0,-5 0 0,-3 6 0,5-3 0,-12-1 0,-4-8 0,-7-8 0,-20-35 0,-17-14-8191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 24575,'-6'0'0,"-3"13"0,-13 12 0,-16 14 0,-8 14 0,-9 4 0,-3 7 0,3-9 0,10-6 0,-7-12 0,-2-12 0,16-17 0,14-10-8191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37 24575,'0'-2'0,"0"1"0,-1 0 0,1 0 0,0 0 0,-1 0 0,1 0 0,-1 0 0,0 0 0,1 0 0,-1 0 0,0 0 0,1 0 0,-1 0 0,0 0 0,0 1 0,0-1 0,0 0 0,0 1 0,0-1 0,0 0 0,0 1 0,0-1 0,0 1 0,0 0 0,0-1 0,0 1 0,-2-1 0,-36-5 0,31 5 0,-13-2 0,-1 1 0,1 1 0,-43 3 0,56-1 0,1 0 0,0 1 0,-1-1 0,1 2 0,0-1 0,0 1 0,0 0 0,0 0 0,1 1 0,-1 0 0,1 0 0,0 1 0,0-1 0,-9 11 0,14-14 0,0-1 0,-1 2 0,1-1 0,0 0 0,0 0 0,0 0 0,0 0 0,0 1 0,0-1 0,0 0 0,1 1 0,-1-1 0,0 1 0,1-1 0,-1 1 0,1-1 0,0 1 0,-1 0 0,1-1 0,0 1 0,0-1 0,0 1 0,0 0 0,0-1 0,0 1 0,0-1 0,1 1 0,-1-1 0,1 1 0,-1 0 0,1-1 0,0 0 0,-1 1 0,1-1 0,0 1 0,0-1 0,0 0 0,0 1 0,0-1 0,0 0 0,0 0 0,0 0 0,1 0 0,-1 0 0,0 0 0,1 0 0,-1-1 0,3 2 0,3 1 0,1 0 0,-1 0 0,1-1 0,0 0 0,-1-1 0,1 0 0,0 0 0,0 0 0,10-2 0,1-1 0,0-2 0,-1 0 0,1-2 0,-1 0 0,28-13 0,34-11 0,-77 29 0,0 0 0,1 0 0,-1 0 0,0 0 0,0 1 0,0-1 0,1 1 0,-1 0 0,0 0 0,1 0 0,-1 1 0,0-1 0,0 1 0,1 0 0,-1 0 0,0 0 0,0 0 0,0 0 0,0 1 0,0-1 0,3 3 0,-4-1 0,0-1 0,0 1 0,0 0 0,0 0 0,0 0 0,-1 0 0,1 0 0,-1 0 0,0 1 0,0-1 0,0 0 0,0 1 0,-1-1 0,0 1 0,1-1 0,-1 1 0,0-1 0,-1 7 0,-3 21 0,-2 0 0,0 0 0,-13 32 0,9-28 0,-4 5-1365,0-9-5461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24575,'-15'0'0,"16"0"0,32 0 0,187 17 0,-98-4 0,678 40-1654,-337-27 939,1247 84 715,-1175-68-218,350 13-249,-838-55 1079,-36-1 520,-30 0-467,-94-1-1385,47 2-6106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583 133 24575,'-17'-14'0,"-1"0"0,-1 2 0,0 0 0,-37-17 0,27 14 0,19 9 0,-1 1 0,0 0 0,0 1 0,0 0 0,0 0 0,-1 2 0,0-1 0,1 1 0,-14 0 0,20 2 0,0 1 0,0-1 0,-1 1 0,1 0 0,0 0 0,0 1 0,0 0 0,0 0 0,0 0 0,0 0 0,0 1 0,1 0 0,-1-1 0,1 2 0,0-1 0,0 1 0,0-1 0,1 1 0,-1 0 0,1 0 0,0 1 0,-4 5 0,-15 30 0,1 0 0,-26 79 0,46-116 0,0-1 0,0 1 0,0-1 0,1 1 0,-1-1 0,1 1 0,0 0 0,0-1 0,0 1 0,0 0 0,0-1 0,0 1 0,1-1 0,-1 1 0,1 0 0,0-1 0,0 1 0,0-1 0,0 0 0,0 1 0,0-1 0,1 0 0,-1 1 0,1-1 0,0 0 0,-1 0 0,1 0 0,0-1 0,0 1 0,4 2 0,5 3 0,0-2 0,0 1 0,1-2 0,0 1 0,16 3 0,-2 0 0,40 10 0,-48-15 0,0 1 0,-1 1 0,0 1 0,0 0 0,0 2 0,-1-1 0,30 21 0,-46-28 0,1 0 0,0 1 0,0-1 0,-1 1 0,1-1 0,0 1 0,-1-1 0,1 1 0,-1 0 0,1-1 0,-1 1 0,1 0 0,-1-1 0,1 1 0,-1 0 0,1 0 0,-1-1 0,0 1 0,1 0 0,-1 0 0,0 0 0,0-1 0,0 1 0,0 0 0,0 0 0,0 0 0,0 0 0,0-1 0,0 1 0,0 0 0,0 0 0,0 0 0,-1 0 0,1-1 0,0 1 0,-1 0 0,1 0 0,0-1 0,-1 1 0,1 0 0,-1 0 0,1-1 0,-1 1 0,0-1 0,1 1 0,-1 0 0,0-1 0,1 1 0,-1-1 0,0 0 0,1 1 0,-1-1 0,0 1 0,0-1 0,-1 0 0,-46 14 0,-10-6 0,0-3 0,0-3 0,-80-6 0,132 4-97,0 0-1,1-1 1,-1 0-1,1 0 1,-1-1-1,1 1 1,-1-1-1,1 0 1,0-1-1,0 1 1,0-1-1,0 0 0,-8-6 1,-10-18-6729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1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24575,'-53'27'0,"1"0"0,-59 22 0,91-43 0,-43 20 0,59-24 0,1-1 0,0 1 0,-1 1 0,1-1 0,0 0 0,0 1 0,1-1 0,-1 1 0,1 0 0,-1 0 0,1 0 0,0 0 0,0 1 0,-3 6 0,4-9 0,1 1 0,0-1 0,0 1 0,0-1 0,0 1 0,0-1 0,0 1 0,1-1 0,-1 1 0,0-1 0,1 1 0,-1-1 0,1 1 0,-1-1 0,1 0 0,0 1 0,0-1 0,0 0 0,-1 0 0,1 0 0,0 1 0,0-1 0,1 0 0,-1 0 0,0 0 0,0 0 0,0-1 0,1 1 0,-1 0 0,0-1 0,1 1 0,-1 0 0,1-1 0,-1 0 0,0 1 0,1-1 0,1 0 0,69 14 0,-59-13 0,349 36-1365,-302-36-5461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4:23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24575,'0'6'0,"0"16"0,0 18 0,0 14 0,-7 13 0,-1 7 0,0 4 0,1-3 0,-5-16 0,0-4 0,2-4 0,-11-12 0,-1-5 0,2 4 0,-1-3 0,-5-9 0,3-8-8191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9F3D-ABF4-4E4B-9B43-0BF81C5C352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7D68-3C8D-EC4A-9748-97921A77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BBBD-8A51-804A-A75E-1BD4DDDA6952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C09-F95E-714B-B906-A6FA47F472E7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82-B6B5-2346-80B0-494D5348915A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CC0-2159-EF43-B54E-B2864C28DE06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D27-98AF-D542-B4A9-091F468BD2CA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8AD-D926-014A-83FE-AB0435C3B9B3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286E-C96A-3F48-855C-5AD33A9CB32A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5A5AB9B-F023-8B4A-BE34-5ADCF95463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7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1DE6-2B79-BE44-9B42-687ACCE2D492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A4F-61F9-AE48-BD49-A6DFB09C4A0A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FFE9-B7D6-A242-BC97-9E9517E59C96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86.xml"/><Relationship Id="rId3" Type="http://schemas.openxmlformats.org/officeDocument/2006/relationships/image" Target="../media/image94.png"/><Relationship Id="rId7" Type="http://schemas.openxmlformats.org/officeDocument/2006/relationships/customXml" Target="../ink/ink83.xml"/><Relationship Id="rId12" Type="http://schemas.openxmlformats.org/officeDocument/2006/relationships/image" Target="../media/image99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customXml" Target="../ink/ink85.xml"/><Relationship Id="rId5" Type="http://schemas.openxmlformats.org/officeDocument/2006/relationships/customXml" Target="../ink/ink82.xml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customXml" Target="../ink/ink84.xml"/><Relationship Id="rId1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customXml" Target="../ink/ink94.xml"/><Relationship Id="rId26" Type="http://schemas.openxmlformats.org/officeDocument/2006/relationships/customXml" Target="../ink/ink98.xml"/><Relationship Id="rId39" Type="http://schemas.openxmlformats.org/officeDocument/2006/relationships/image" Target="../media/image120.png"/><Relationship Id="rId21" Type="http://schemas.openxmlformats.org/officeDocument/2006/relationships/image" Target="../media/image111.png"/><Relationship Id="rId34" Type="http://schemas.openxmlformats.org/officeDocument/2006/relationships/customXml" Target="../ink/ink102.xml"/><Relationship Id="rId42" Type="http://schemas.openxmlformats.org/officeDocument/2006/relationships/customXml" Target="../ink/ink106.xml"/><Relationship Id="rId47" Type="http://schemas.openxmlformats.org/officeDocument/2006/relationships/image" Target="../media/image124.png"/><Relationship Id="rId7" Type="http://schemas.openxmlformats.org/officeDocument/2006/relationships/image" Target="../media/image104.png"/><Relationship Id="rId2" Type="http://schemas.openxmlformats.org/officeDocument/2006/relationships/image" Target="../media/image101.png"/><Relationship Id="rId16" Type="http://schemas.openxmlformats.org/officeDocument/2006/relationships/customXml" Target="../ink/ink93.xml"/><Relationship Id="rId29" Type="http://schemas.openxmlformats.org/officeDocument/2006/relationships/image" Target="../media/image115.png"/><Relationship Id="rId11" Type="http://schemas.openxmlformats.org/officeDocument/2006/relationships/image" Target="../media/image106.png"/><Relationship Id="rId24" Type="http://schemas.openxmlformats.org/officeDocument/2006/relationships/customXml" Target="../ink/ink97.xml"/><Relationship Id="rId32" Type="http://schemas.openxmlformats.org/officeDocument/2006/relationships/customXml" Target="../ink/ink101.xml"/><Relationship Id="rId37" Type="http://schemas.openxmlformats.org/officeDocument/2006/relationships/image" Target="../media/image119.png"/><Relationship Id="rId40" Type="http://schemas.openxmlformats.org/officeDocument/2006/relationships/customXml" Target="../ink/ink105.xml"/><Relationship Id="rId45" Type="http://schemas.openxmlformats.org/officeDocument/2006/relationships/image" Target="../media/image123.png"/><Relationship Id="rId5" Type="http://schemas.openxmlformats.org/officeDocument/2006/relationships/image" Target="../media/image103.png"/><Relationship Id="rId15" Type="http://schemas.openxmlformats.org/officeDocument/2006/relationships/image" Target="../media/image108.png"/><Relationship Id="rId23" Type="http://schemas.openxmlformats.org/officeDocument/2006/relationships/image" Target="../media/image112.png"/><Relationship Id="rId28" Type="http://schemas.openxmlformats.org/officeDocument/2006/relationships/customXml" Target="../ink/ink99.xml"/><Relationship Id="rId36" Type="http://schemas.openxmlformats.org/officeDocument/2006/relationships/customXml" Target="../ink/ink103.xml"/><Relationship Id="rId49" Type="http://schemas.openxmlformats.org/officeDocument/2006/relationships/image" Target="../media/image125.png"/><Relationship Id="rId10" Type="http://schemas.openxmlformats.org/officeDocument/2006/relationships/customXml" Target="../ink/ink90.xml"/><Relationship Id="rId19" Type="http://schemas.openxmlformats.org/officeDocument/2006/relationships/image" Target="../media/image110.png"/><Relationship Id="rId31" Type="http://schemas.openxmlformats.org/officeDocument/2006/relationships/image" Target="../media/image116.png"/><Relationship Id="rId44" Type="http://schemas.openxmlformats.org/officeDocument/2006/relationships/customXml" Target="../ink/ink107.xml"/><Relationship Id="rId4" Type="http://schemas.openxmlformats.org/officeDocument/2006/relationships/customXml" Target="../ink/ink87.xml"/><Relationship Id="rId9" Type="http://schemas.openxmlformats.org/officeDocument/2006/relationships/image" Target="../media/image105.png"/><Relationship Id="rId14" Type="http://schemas.openxmlformats.org/officeDocument/2006/relationships/customXml" Target="../ink/ink92.xml"/><Relationship Id="rId22" Type="http://schemas.openxmlformats.org/officeDocument/2006/relationships/customXml" Target="../ink/ink96.xml"/><Relationship Id="rId27" Type="http://schemas.openxmlformats.org/officeDocument/2006/relationships/image" Target="../media/image114.png"/><Relationship Id="rId30" Type="http://schemas.openxmlformats.org/officeDocument/2006/relationships/customXml" Target="../ink/ink100.xml"/><Relationship Id="rId35" Type="http://schemas.openxmlformats.org/officeDocument/2006/relationships/image" Target="../media/image118.png"/><Relationship Id="rId43" Type="http://schemas.openxmlformats.org/officeDocument/2006/relationships/image" Target="../media/image122.png"/><Relationship Id="rId48" Type="http://schemas.openxmlformats.org/officeDocument/2006/relationships/customXml" Target="../ink/ink109.xml"/><Relationship Id="rId8" Type="http://schemas.openxmlformats.org/officeDocument/2006/relationships/customXml" Target="../ink/ink89.xml"/><Relationship Id="rId3" Type="http://schemas.openxmlformats.org/officeDocument/2006/relationships/image" Target="../media/image102.png"/><Relationship Id="rId12" Type="http://schemas.openxmlformats.org/officeDocument/2006/relationships/customXml" Target="../ink/ink91.xml"/><Relationship Id="rId17" Type="http://schemas.openxmlformats.org/officeDocument/2006/relationships/image" Target="../media/image109.png"/><Relationship Id="rId25" Type="http://schemas.openxmlformats.org/officeDocument/2006/relationships/image" Target="../media/image113.png"/><Relationship Id="rId33" Type="http://schemas.openxmlformats.org/officeDocument/2006/relationships/image" Target="../media/image117.png"/><Relationship Id="rId38" Type="http://schemas.openxmlformats.org/officeDocument/2006/relationships/customXml" Target="../ink/ink104.xml"/><Relationship Id="rId46" Type="http://schemas.openxmlformats.org/officeDocument/2006/relationships/customXml" Target="../ink/ink108.xml"/><Relationship Id="rId20" Type="http://schemas.openxmlformats.org/officeDocument/2006/relationships/customXml" Target="../ink/ink95.xml"/><Relationship Id="rId41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.png"/><Relationship Id="rId21" Type="http://schemas.openxmlformats.org/officeDocument/2006/relationships/image" Target="../media/image136.png"/><Relationship Id="rId63" Type="http://schemas.openxmlformats.org/officeDocument/2006/relationships/image" Target="../media/image157.png"/><Relationship Id="rId159" Type="http://schemas.openxmlformats.org/officeDocument/2006/relationships/image" Target="../media/image204.png"/><Relationship Id="rId170" Type="http://schemas.openxmlformats.org/officeDocument/2006/relationships/customXml" Target="../ink/ink193.xml"/><Relationship Id="rId226" Type="http://schemas.openxmlformats.org/officeDocument/2006/relationships/customXml" Target="../ink/ink221.xml"/><Relationship Id="rId268" Type="http://schemas.openxmlformats.org/officeDocument/2006/relationships/customXml" Target="../ink/ink242.xml"/><Relationship Id="rId32" Type="http://schemas.openxmlformats.org/officeDocument/2006/relationships/customXml" Target="../ink/ink124.xml"/><Relationship Id="rId74" Type="http://schemas.openxmlformats.org/officeDocument/2006/relationships/customXml" Target="../ink/ink145.xml"/><Relationship Id="rId128" Type="http://schemas.openxmlformats.org/officeDocument/2006/relationships/customXml" Target="../ink/ink172.xml"/><Relationship Id="rId5" Type="http://schemas.openxmlformats.org/officeDocument/2006/relationships/image" Target="../media/image128.png"/><Relationship Id="rId181" Type="http://schemas.openxmlformats.org/officeDocument/2006/relationships/image" Target="../media/image215.png"/><Relationship Id="rId237" Type="http://schemas.openxmlformats.org/officeDocument/2006/relationships/image" Target="../media/image242.png"/><Relationship Id="rId279" Type="http://schemas.openxmlformats.org/officeDocument/2006/relationships/image" Target="../media/image263.png"/><Relationship Id="rId43" Type="http://schemas.openxmlformats.org/officeDocument/2006/relationships/image" Target="../media/image147.png"/><Relationship Id="rId139" Type="http://schemas.openxmlformats.org/officeDocument/2006/relationships/image" Target="../media/image195.png"/><Relationship Id="rId85" Type="http://schemas.openxmlformats.org/officeDocument/2006/relationships/image" Target="../media/image168.png"/><Relationship Id="rId150" Type="http://schemas.openxmlformats.org/officeDocument/2006/relationships/customXml" Target="../ink/ink183.xml"/><Relationship Id="rId171" Type="http://schemas.openxmlformats.org/officeDocument/2006/relationships/image" Target="../media/image210.png"/><Relationship Id="rId192" Type="http://schemas.openxmlformats.org/officeDocument/2006/relationships/customXml" Target="../ink/ink204.xml"/><Relationship Id="rId206" Type="http://schemas.openxmlformats.org/officeDocument/2006/relationships/customXml" Target="../ink/ink211.xml"/><Relationship Id="rId227" Type="http://schemas.openxmlformats.org/officeDocument/2006/relationships/image" Target="../media/image237.png"/><Relationship Id="rId248" Type="http://schemas.openxmlformats.org/officeDocument/2006/relationships/customXml" Target="../ink/ink232.xml"/><Relationship Id="rId269" Type="http://schemas.openxmlformats.org/officeDocument/2006/relationships/image" Target="../media/image258.png"/><Relationship Id="rId12" Type="http://schemas.openxmlformats.org/officeDocument/2006/relationships/customXml" Target="../ink/ink114.xml"/><Relationship Id="rId33" Type="http://schemas.openxmlformats.org/officeDocument/2006/relationships/image" Target="../media/image142.png"/><Relationship Id="rId108" Type="http://schemas.openxmlformats.org/officeDocument/2006/relationships/customXml" Target="../ink/ink162.xml"/><Relationship Id="rId129" Type="http://schemas.openxmlformats.org/officeDocument/2006/relationships/image" Target="../media/image190.png"/><Relationship Id="rId280" Type="http://schemas.openxmlformats.org/officeDocument/2006/relationships/customXml" Target="../ink/ink248.xml"/><Relationship Id="rId54" Type="http://schemas.openxmlformats.org/officeDocument/2006/relationships/customXml" Target="../ink/ink135.xml"/><Relationship Id="rId75" Type="http://schemas.openxmlformats.org/officeDocument/2006/relationships/image" Target="../media/image163.png"/><Relationship Id="rId96" Type="http://schemas.openxmlformats.org/officeDocument/2006/relationships/customXml" Target="../ink/ink156.xml"/><Relationship Id="rId140" Type="http://schemas.openxmlformats.org/officeDocument/2006/relationships/customXml" Target="../ink/ink178.xml"/><Relationship Id="rId161" Type="http://schemas.openxmlformats.org/officeDocument/2006/relationships/image" Target="../media/image205.png"/><Relationship Id="rId182" Type="http://schemas.openxmlformats.org/officeDocument/2006/relationships/customXml" Target="../ink/ink199.xml"/><Relationship Id="rId217" Type="http://schemas.openxmlformats.org/officeDocument/2006/relationships/image" Target="../media/image232.png"/><Relationship Id="rId6" Type="http://schemas.openxmlformats.org/officeDocument/2006/relationships/customXml" Target="../ink/ink111.xml"/><Relationship Id="rId238" Type="http://schemas.openxmlformats.org/officeDocument/2006/relationships/customXml" Target="../ink/ink227.xml"/><Relationship Id="rId259" Type="http://schemas.openxmlformats.org/officeDocument/2006/relationships/image" Target="../media/image253.png"/><Relationship Id="rId23" Type="http://schemas.openxmlformats.org/officeDocument/2006/relationships/image" Target="../media/image137.png"/><Relationship Id="rId119" Type="http://schemas.openxmlformats.org/officeDocument/2006/relationships/image" Target="../media/image185.png"/><Relationship Id="rId270" Type="http://schemas.openxmlformats.org/officeDocument/2006/relationships/customXml" Target="../ink/ink243.xml"/><Relationship Id="rId44" Type="http://schemas.openxmlformats.org/officeDocument/2006/relationships/customXml" Target="../ink/ink130.xml"/><Relationship Id="rId65" Type="http://schemas.openxmlformats.org/officeDocument/2006/relationships/image" Target="../media/image158.png"/><Relationship Id="rId86" Type="http://schemas.openxmlformats.org/officeDocument/2006/relationships/customXml" Target="../ink/ink151.xml"/><Relationship Id="rId130" Type="http://schemas.openxmlformats.org/officeDocument/2006/relationships/customXml" Target="../ink/ink173.xml"/><Relationship Id="rId151" Type="http://schemas.openxmlformats.org/officeDocument/2006/relationships/image" Target="../media/image201.png"/><Relationship Id="rId172" Type="http://schemas.openxmlformats.org/officeDocument/2006/relationships/customXml" Target="../ink/ink194.xml"/><Relationship Id="rId193" Type="http://schemas.openxmlformats.org/officeDocument/2006/relationships/image" Target="../media/image221.png"/><Relationship Id="rId207" Type="http://schemas.openxmlformats.org/officeDocument/2006/relationships/image" Target="../media/image227.png"/><Relationship Id="rId228" Type="http://schemas.openxmlformats.org/officeDocument/2006/relationships/customXml" Target="../ink/ink222.xml"/><Relationship Id="rId249" Type="http://schemas.openxmlformats.org/officeDocument/2006/relationships/image" Target="../media/image248.png"/><Relationship Id="rId13" Type="http://schemas.openxmlformats.org/officeDocument/2006/relationships/image" Target="../media/image132.png"/><Relationship Id="rId109" Type="http://schemas.openxmlformats.org/officeDocument/2006/relationships/image" Target="../media/image180.png"/><Relationship Id="rId260" Type="http://schemas.openxmlformats.org/officeDocument/2006/relationships/customXml" Target="../ink/ink238.xml"/><Relationship Id="rId281" Type="http://schemas.openxmlformats.org/officeDocument/2006/relationships/image" Target="../media/image264.png"/><Relationship Id="rId34" Type="http://schemas.openxmlformats.org/officeDocument/2006/relationships/customXml" Target="../ink/ink125.xml"/><Relationship Id="rId55" Type="http://schemas.openxmlformats.org/officeDocument/2006/relationships/image" Target="../media/image153.png"/><Relationship Id="rId76" Type="http://schemas.openxmlformats.org/officeDocument/2006/relationships/customXml" Target="../ink/ink146.xml"/><Relationship Id="rId97" Type="http://schemas.openxmlformats.org/officeDocument/2006/relationships/image" Target="../media/image174.png"/><Relationship Id="rId120" Type="http://schemas.openxmlformats.org/officeDocument/2006/relationships/customXml" Target="../ink/ink168.xml"/><Relationship Id="rId141" Type="http://schemas.openxmlformats.org/officeDocument/2006/relationships/image" Target="../media/image196.png"/><Relationship Id="rId7" Type="http://schemas.openxmlformats.org/officeDocument/2006/relationships/image" Target="../media/image129.png"/><Relationship Id="rId162" Type="http://schemas.openxmlformats.org/officeDocument/2006/relationships/customXml" Target="../ink/ink189.xml"/><Relationship Id="rId183" Type="http://schemas.openxmlformats.org/officeDocument/2006/relationships/image" Target="../media/image216.png"/><Relationship Id="rId218" Type="http://schemas.openxmlformats.org/officeDocument/2006/relationships/customXml" Target="../ink/ink217.xml"/><Relationship Id="rId239" Type="http://schemas.openxmlformats.org/officeDocument/2006/relationships/image" Target="../media/image243.png"/><Relationship Id="rId250" Type="http://schemas.openxmlformats.org/officeDocument/2006/relationships/customXml" Target="../ink/ink233.xml"/><Relationship Id="rId271" Type="http://schemas.openxmlformats.org/officeDocument/2006/relationships/image" Target="../media/image259.png"/><Relationship Id="rId24" Type="http://schemas.openxmlformats.org/officeDocument/2006/relationships/customXml" Target="../ink/ink120.xml"/><Relationship Id="rId45" Type="http://schemas.openxmlformats.org/officeDocument/2006/relationships/image" Target="../media/image148.png"/><Relationship Id="rId66" Type="http://schemas.openxmlformats.org/officeDocument/2006/relationships/customXml" Target="../ink/ink141.xml"/><Relationship Id="rId87" Type="http://schemas.openxmlformats.org/officeDocument/2006/relationships/image" Target="../media/image169.png"/><Relationship Id="rId110" Type="http://schemas.openxmlformats.org/officeDocument/2006/relationships/customXml" Target="../ink/ink163.xml"/><Relationship Id="rId131" Type="http://schemas.openxmlformats.org/officeDocument/2006/relationships/image" Target="../media/image191.png"/><Relationship Id="rId152" Type="http://schemas.openxmlformats.org/officeDocument/2006/relationships/customXml" Target="../ink/ink184.xml"/><Relationship Id="rId173" Type="http://schemas.openxmlformats.org/officeDocument/2006/relationships/image" Target="../media/image211.png"/><Relationship Id="rId194" Type="http://schemas.openxmlformats.org/officeDocument/2006/relationships/customXml" Target="../ink/ink205.xml"/><Relationship Id="rId208" Type="http://schemas.openxmlformats.org/officeDocument/2006/relationships/customXml" Target="../ink/ink212.xml"/><Relationship Id="rId229" Type="http://schemas.openxmlformats.org/officeDocument/2006/relationships/image" Target="../media/image238.png"/><Relationship Id="rId240" Type="http://schemas.openxmlformats.org/officeDocument/2006/relationships/customXml" Target="../ink/ink228.xml"/><Relationship Id="rId261" Type="http://schemas.openxmlformats.org/officeDocument/2006/relationships/image" Target="../media/image254.png"/><Relationship Id="rId14" Type="http://schemas.openxmlformats.org/officeDocument/2006/relationships/customXml" Target="../ink/ink115.xml"/><Relationship Id="rId35" Type="http://schemas.openxmlformats.org/officeDocument/2006/relationships/image" Target="../media/image143.png"/><Relationship Id="rId56" Type="http://schemas.openxmlformats.org/officeDocument/2006/relationships/customXml" Target="../ink/ink136.xml"/><Relationship Id="rId77" Type="http://schemas.openxmlformats.org/officeDocument/2006/relationships/image" Target="../media/image164.png"/><Relationship Id="rId100" Type="http://schemas.openxmlformats.org/officeDocument/2006/relationships/customXml" Target="../ink/ink158.xml"/><Relationship Id="rId282" Type="http://schemas.openxmlformats.org/officeDocument/2006/relationships/customXml" Target="../ink/ink249.xml"/><Relationship Id="rId8" Type="http://schemas.openxmlformats.org/officeDocument/2006/relationships/customXml" Target="../ink/ink112.xml"/><Relationship Id="rId98" Type="http://schemas.openxmlformats.org/officeDocument/2006/relationships/customXml" Target="../ink/ink157.xml"/><Relationship Id="rId121" Type="http://schemas.openxmlformats.org/officeDocument/2006/relationships/image" Target="../media/image186.png"/><Relationship Id="rId142" Type="http://schemas.openxmlformats.org/officeDocument/2006/relationships/customXml" Target="../ink/ink179.xml"/><Relationship Id="rId163" Type="http://schemas.openxmlformats.org/officeDocument/2006/relationships/image" Target="../media/image206.png"/><Relationship Id="rId184" Type="http://schemas.openxmlformats.org/officeDocument/2006/relationships/customXml" Target="../ink/ink200.xml"/><Relationship Id="rId219" Type="http://schemas.openxmlformats.org/officeDocument/2006/relationships/image" Target="../media/image233.png"/><Relationship Id="rId230" Type="http://schemas.openxmlformats.org/officeDocument/2006/relationships/customXml" Target="../ink/ink223.xml"/><Relationship Id="rId251" Type="http://schemas.openxmlformats.org/officeDocument/2006/relationships/image" Target="../media/image249.png"/><Relationship Id="rId25" Type="http://schemas.openxmlformats.org/officeDocument/2006/relationships/image" Target="../media/image138.png"/><Relationship Id="rId46" Type="http://schemas.openxmlformats.org/officeDocument/2006/relationships/customXml" Target="../ink/ink131.xml"/><Relationship Id="rId67" Type="http://schemas.openxmlformats.org/officeDocument/2006/relationships/image" Target="../media/image159.png"/><Relationship Id="rId272" Type="http://schemas.openxmlformats.org/officeDocument/2006/relationships/customXml" Target="../ink/ink244.xml"/><Relationship Id="rId88" Type="http://schemas.openxmlformats.org/officeDocument/2006/relationships/customXml" Target="../ink/ink152.xml"/><Relationship Id="rId111" Type="http://schemas.openxmlformats.org/officeDocument/2006/relationships/image" Target="../media/image181.png"/><Relationship Id="rId132" Type="http://schemas.openxmlformats.org/officeDocument/2006/relationships/customXml" Target="../ink/ink174.xml"/><Relationship Id="rId153" Type="http://schemas.openxmlformats.org/officeDocument/2006/relationships/image" Target="../media/image202.png"/><Relationship Id="rId174" Type="http://schemas.openxmlformats.org/officeDocument/2006/relationships/customXml" Target="../ink/ink195.xml"/><Relationship Id="rId195" Type="http://schemas.openxmlformats.org/officeDocument/2006/relationships/image" Target="../media/image222.png"/><Relationship Id="rId209" Type="http://schemas.openxmlformats.org/officeDocument/2006/relationships/image" Target="../media/image228.png"/><Relationship Id="rId220" Type="http://schemas.openxmlformats.org/officeDocument/2006/relationships/customXml" Target="../ink/ink218.xml"/><Relationship Id="rId241" Type="http://schemas.openxmlformats.org/officeDocument/2006/relationships/image" Target="../media/image244.png"/><Relationship Id="rId15" Type="http://schemas.openxmlformats.org/officeDocument/2006/relationships/image" Target="../media/image133.png"/><Relationship Id="rId36" Type="http://schemas.openxmlformats.org/officeDocument/2006/relationships/customXml" Target="../ink/ink126.xml"/><Relationship Id="rId57" Type="http://schemas.openxmlformats.org/officeDocument/2006/relationships/image" Target="../media/image154.png"/><Relationship Id="rId262" Type="http://schemas.openxmlformats.org/officeDocument/2006/relationships/customXml" Target="../ink/ink239.xml"/><Relationship Id="rId283" Type="http://schemas.openxmlformats.org/officeDocument/2006/relationships/image" Target="../media/image265.png"/><Relationship Id="rId78" Type="http://schemas.openxmlformats.org/officeDocument/2006/relationships/customXml" Target="../ink/ink147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122" Type="http://schemas.openxmlformats.org/officeDocument/2006/relationships/customXml" Target="../ink/ink169.xml"/><Relationship Id="rId143" Type="http://schemas.openxmlformats.org/officeDocument/2006/relationships/image" Target="../media/image197.png"/><Relationship Id="rId164" Type="http://schemas.openxmlformats.org/officeDocument/2006/relationships/customXml" Target="../ink/ink190.xml"/><Relationship Id="rId185" Type="http://schemas.openxmlformats.org/officeDocument/2006/relationships/image" Target="../media/image217.png"/><Relationship Id="rId9" Type="http://schemas.openxmlformats.org/officeDocument/2006/relationships/image" Target="../media/image130.png"/><Relationship Id="rId210" Type="http://schemas.openxmlformats.org/officeDocument/2006/relationships/customXml" Target="../ink/ink213.xml"/><Relationship Id="rId26" Type="http://schemas.openxmlformats.org/officeDocument/2006/relationships/customXml" Target="../ink/ink121.xml"/><Relationship Id="rId231" Type="http://schemas.openxmlformats.org/officeDocument/2006/relationships/image" Target="../media/image239.png"/><Relationship Id="rId252" Type="http://schemas.openxmlformats.org/officeDocument/2006/relationships/customXml" Target="../ink/ink234.xml"/><Relationship Id="rId273" Type="http://schemas.openxmlformats.org/officeDocument/2006/relationships/image" Target="../media/image260.png"/><Relationship Id="rId47" Type="http://schemas.openxmlformats.org/officeDocument/2006/relationships/image" Target="../media/image149.png"/><Relationship Id="rId68" Type="http://schemas.openxmlformats.org/officeDocument/2006/relationships/customXml" Target="../ink/ink142.xml"/><Relationship Id="rId89" Type="http://schemas.openxmlformats.org/officeDocument/2006/relationships/image" Target="../media/image170.png"/><Relationship Id="rId112" Type="http://schemas.openxmlformats.org/officeDocument/2006/relationships/customXml" Target="../ink/ink164.xml"/><Relationship Id="rId133" Type="http://schemas.openxmlformats.org/officeDocument/2006/relationships/image" Target="../media/image192.png"/><Relationship Id="rId154" Type="http://schemas.openxmlformats.org/officeDocument/2006/relationships/customXml" Target="../ink/ink185.xml"/><Relationship Id="rId175" Type="http://schemas.openxmlformats.org/officeDocument/2006/relationships/image" Target="../media/image212.png"/><Relationship Id="rId196" Type="http://schemas.openxmlformats.org/officeDocument/2006/relationships/customXml" Target="../ink/ink206.xml"/><Relationship Id="rId200" Type="http://schemas.openxmlformats.org/officeDocument/2006/relationships/customXml" Target="../ink/ink208.xml"/><Relationship Id="rId16" Type="http://schemas.openxmlformats.org/officeDocument/2006/relationships/customXml" Target="../ink/ink116.xml"/><Relationship Id="rId221" Type="http://schemas.openxmlformats.org/officeDocument/2006/relationships/image" Target="../media/image234.png"/><Relationship Id="rId242" Type="http://schemas.openxmlformats.org/officeDocument/2006/relationships/customXml" Target="../ink/ink229.xml"/><Relationship Id="rId263" Type="http://schemas.openxmlformats.org/officeDocument/2006/relationships/image" Target="../media/image255.png"/><Relationship Id="rId284" Type="http://schemas.openxmlformats.org/officeDocument/2006/relationships/customXml" Target="../ink/ink250.xml"/><Relationship Id="rId37" Type="http://schemas.openxmlformats.org/officeDocument/2006/relationships/image" Target="../media/image144.png"/><Relationship Id="rId58" Type="http://schemas.openxmlformats.org/officeDocument/2006/relationships/customXml" Target="../ink/ink137.xml"/><Relationship Id="rId79" Type="http://schemas.openxmlformats.org/officeDocument/2006/relationships/image" Target="../media/image165.png"/><Relationship Id="rId102" Type="http://schemas.openxmlformats.org/officeDocument/2006/relationships/customXml" Target="../ink/ink159.xml"/><Relationship Id="rId123" Type="http://schemas.openxmlformats.org/officeDocument/2006/relationships/image" Target="../media/image187.png"/><Relationship Id="rId144" Type="http://schemas.openxmlformats.org/officeDocument/2006/relationships/customXml" Target="../ink/ink180.xml"/><Relationship Id="rId90" Type="http://schemas.openxmlformats.org/officeDocument/2006/relationships/customXml" Target="../ink/ink153.xml"/><Relationship Id="rId165" Type="http://schemas.openxmlformats.org/officeDocument/2006/relationships/image" Target="../media/image207.png"/><Relationship Id="rId186" Type="http://schemas.openxmlformats.org/officeDocument/2006/relationships/customXml" Target="../ink/ink201.xml"/><Relationship Id="rId211" Type="http://schemas.openxmlformats.org/officeDocument/2006/relationships/image" Target="../media/image229.png"/><Relationship Id="rId232" Type="http://schemas.openxmlformats.org/officeDocument/2006/relationships/customXml" Target="../ink/ink224.xml"/><Relationship Id="rId253" Type="http://schemas.openxmlformats.org/officeDocument/2006/relationships/image" Target="../media/image250.png"/><Relationship Id="rId274" Type="http://schemas.openxmlformats.org/officeDocument/2006/relationships/customXml" Target="../ink/ink245.xml"/><Relationship Id="rId27" Type="http://schemas.openxmlformats.org/officeDocument/2006/relationships/image" Target="../media/image139.png"/><Relationship Id="rId48" Type="http://schemas.openxmlformats.org/officeDocument/2006/relationships/customXml" Target="../ink/ink132.xml"/><Relationship Id="rId69" Type="http://schemas.openxmlformats.org/officeDocument/2006/relationships/image" Target="../media/image160.png"/><Relationship Id="rId113" Type="http://schemas.openxmlformats.org/officeDocument/2006/relationships/image" Target="../media/image182.png"/><Relationship Id="rId134" Type="http://schemas.openxmlformats.org/officeDocument/2006/relationships/customXml" Target="../ink/ink175.xml"/><Relationship Id="rId80" Type="http://schemas.openxmlformats.org/officeDocument/2006/relationships/customXml" Target="../ink/ink148.xml"/><Relationship Id="rId155" Type="http://schemas.openxmlformats.org/officeDocument/2006/relationships/image" Target="../media/image62.png"/><Relationship Id="rId176" Type="http://schemas.openxmlformats.org/officeDocument/2006/relationships/customXml" Target="../ink/ink196.xml"/><Relationship Id="rId197" Type="http://schemas.openxmlformats.org/officeDocument/2006/relationships/image" Target="../media/image81.png"/><Relationship Id="rId201" Type="http://schemas.openxmlformats.org/officeDocument/2006/relationships/image" Target="../media/image224.png"/><Relationship Id="rId222" Type="http://schemas.openxmlformats.org/officeDocument/2006/relationships/customXml" Target="../ink/ink219.xml"/><Relationship Id="rId243" Type="http://schemas.openxmlformats.org/officeDocument/2006/relationships/image" Target="../media/image245.png"/><Relationship Id="rId264" Type="http://schemas.openxmlformats.org/officeDocument/2006/relationships/customXml" Target="../ink/ink240.xml"/><Relationship Id="rId285" Type="http://schemas.openxmlformats.org/officeDocument/2006/relationships/image" Target="../media/image266.png"/><Relationship Id="rId17" Type="http://schemas.openxmlformats.org/officeDocument/2006/relationships/image" Target="../media/image134.png"/><Relationship Id="rId38" Type="http://schemas.openxmlformats.org/officeDocument/2006/relationships/customXml" Target="../ink/ink127.xml"/><Relationship Id="rId59" Type="http://schemas.openxmlformats.org/officeDocument/2006/relationships/image" Target="../media/image155.png"/><Relationship Id="rId103" Type="http://schemas.openxmlformats.org/officeDocument/2006/relationships/image" Target="../media/image177.png"/><Relationship Id="rId124" Type="http://schemas.openxmlformats.org/officeDocument/2006/relationships/customXml" Target="../ink/ink170.xml"/><Relationship Id="rId70" Type="http://schemas.openxmlformats.org/officeDocument/2006/relationships/customXml" Target="../ink/ink143.xml"/><Relationship Id="rId91" Type="http://schemas.openxmlformats.org/officeDocument/2006/relationships/image" Target="../media/image171.png"/><Relationship Id="rId145" Type="http://schemas.openxmlformats.org/officeDocument/2006/relationships/image" Target="../media/image198.png"/><Relationship Id="rId166" Type="http://schemas.openxmlformats.org/officeDocument/2006/relationships/customXml" Target="../ink/ink191.xml"/><Relationship Id="rId187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4.xml"/><Relationship Id="rId233" Type="http://schemas.openxmlformats.org/officeDocument/2006/relationships/image" Target="../media/image240.png"/><Relationship Id="rId254" Type="http://schemas.openxmlformats.org/officeDocument/2006/relationships/customXml" Target="../ink/ink235.xml"/><Relationship Id="rId28" Type="http://schemas.openxmlformats.org/officeDocument/2006/relationships/customXml" Target="../ink/ink122.xml"/><Relationship Id="rId49" Type="http://schemas.openxmlformats.org/officeDocument/2006/relationships/image" Target="../media/image150.png"/><Relationship Id="rId114" Type="http://schemas.openxmlformats.org/officeDocument/2006/relationships/customXml" Target="../ink/ink165.xml"/><Relationship Id="rId275" Type="http://schemas.openxmlformats.org/officeDocument/2006/relationships/image" Target="../media/image261.png"/><Relationship Id="rId60" Type="http://schemas.openxmlformats.org/officeDocument/2006/relationships/customXml" Target="../ink/ink138.xml"/><Relationship Id="rId81" Type="http://schemas.openxmlformats.org/officeDocument/2006/relationships/image" Target="../media/image166.png"/><Relationship Id="rId135" Type="http://schemas.openxmlformats.org/officeDocument/2006/relationships/image" Target="../media/image193.png"/><Relationship Id="rId156" Type="http://schemas.openxmlformats.org/officeDocument/2006/relationships/customXml" Target="../ink/ink186.xml"/><Relationship Id="rId177" Type="http://schemas.openxmlformats.org/officeDocument/2006/relationships/image" Target="../media/image213.png"/><Relationship Id="rId198" Type="http://schemas.openxmlformats.org/officeDocument/2006/relationships/customXml" Target="../ink/ink207.xml"/><Relationship Id="rId202" Type="http://schemas.openxmlformats.org/officeDocument/2006/relationships/customXml" Target="../ink/ink209.xml"/><Relationship Id="rId223" Type="http://schemas.openxmlformats.org/officeDocument/2006/relationships/image" Target="../media/image235.png"/><Relationship Id="rId244" Type="http://schemas.openxmlformats.org/officeDocument/2006/relationships/customXml" Target="../ink/ink230.xml"/><Relationship Id="rId18" Type="http://schemas.openxmlformats.org/officeDocument/2006/relationships/customXml" Target="../ink/ink117.xml"/><Relationship Id="rId39" Type="http://schemas.openxmlformats.org/officeDocument/2006/relationships/image" Target="../media/image145.png"/><Relationship Id="rId265" Type="http://schemas.openxmlformats.org/officeDocument/2006/relationships/image" Target="../media/image256.png"/><Relationship Id="rId286" Type="http://schemas.openxmlformats.org/officeDocument/2006/relationships/customXml" Target="../ink/ink251.xml"/><Relationship Id="rId50" Type="http://schemas.openxmlformats.org/officeDocument/2006/relationships/customXml" Target="../ink/ink133.xml"/><Relationship Id="rId104" Type="http://schemas.openxmlformats.org/officeDocument/2006/relationships/customXml" Target="../ink/ink160.xml"/><Relationship Id="rId125" Type="http://schemas.openxmlformats.org/officeDocument/2006/relationships/image" Target="../media/image188.png"/><Relationship Id="rId146" Type="http://schemas.openxmlformats.org/officeDocument/2006/relationships/customXml" Target="../ink/ink181.xml"/><Relationship Id="rId167" Type="http://schemas.openxmlformats.org/officeDocument/2006/relationships/image" Target="../media/image208.png"/><Relationship Id="rId188" Type="http://schemas.openxmlformats.org/officeDocument/2006/relationships/customXml" Target="../ink/ink202.xml"/><Relationship Id="rId71" Type="http://schemas.openxmlformats.org/officeDocument/2006/relationships/image" Target="../media/image161.png"/><Relationship Id="rId92" Type="http://schemas.openxmlformats.org/officeDocument/2006/relationships/customXml" Target="../ink/ink154.xml"/><Relationship Id="rId213" Type="http://schemas.openxmlformats.org/officeDocument/2006/relationships/image" Target="../media/image230.png"/><Relationship Id="rId234" Type="http://schemas.openxmlformats.org/officeDocument/2006/relationships/customXml" Target="../ink/ink225.xml"/><Relationship Id="rId2" Type="http://schemas.openxmlformats.org/officeDocument/2006/relationships/image" Target="../media/image126.png"/><Relationship Id="rId29" Type="http://schemas.openxmlformats.org/officeDocument/2006/relationships/image" Target="../media/image140.png"/><Relationship Id="rId255" Type="http://schemas.openxmlformats.org/officeDocument/2006/relationships/image" Target="../media/image251.png"/><Relationship Id="rId276" Type="http://schemas.openxmlformats.org/officeDocument/2006/relationships/customXml" Target="../ink/ink246.xml"/><Relationship Id="rId40" Type="http://schemas.openxmlformats.org/officeDocument/2006/relationships/customXml" Target="../ink/ink128.xml"/><Relationship Id="rId115" Type="http://schemas.openxmlformats.org/officeDocument/2006/relationships/image" Target="../media/image183.png"/><Relationship Id="rId136" Type="http://schemas.openxmlformats.org/officeDocument/2006/relationships/customXml" Target="../ink/ink176.xml"/><Relationship Id="rId157" Type="http://schemas.openxmlformats.org/officeDocument/2006/relationships/image" Target="../media/image203.png"/><Relationship Id="rId178" Type="http://schemas.openxmlformats.org/officeDocument/2006/relationships/customXml" Target="../ink/ink197.xml"/><Relationship Id="rId61" Type="http://schemas.openxmlformats.org/officeDocument/2006/relationships/image" Target="../media/image156.png"/><Relationship Id="rId82" Type="http://schemas.openxmlformats.org/officeDocument/2006/relationships/customXml" Target="../ink/ink149.xml"/><Relationship Id="rId199" Type="http://schemas.openxmlformats.org/officeDocument/2006/relationships/image" Target="../media/image223.png"/><Relationship Id="rId203" Type="http://schemas.openxmlformats.org/officeDocument/2006/relationships/image" Target="../media/image225.png"/><Relationship Id="rId19" Type="http://schemas.openxmlformats.org/officeDocument/2006/relationships/image" Target="../media/image135.png"/><Relationship Id="rId224" Type="http://schemas.openxmlformats.org/officeDocument/2006/relationships/customXml" Target="../ink/ink220.xml"/><Relationship Id="rId245" Type="http://schemas.openxmlformats.org/officeDocument/2006/relationships/image" Target="../media/image246.png"/><Relationship Id="rId266" Type="http://schemas.openxmlformats.org/officeDocument/2006/relationships/customXml" Target="../ink/ink241.xml"/><Relationship Id="rId287" Type="http://schemas.openxmlformats.org/officeDocument/2006/relationships/image" Target="../media/image267.png"/><Relationship Id="rId30" Type="http://schemas.openxmlformats.org/officeDocument/2006/relationships/customXml" Target="../ink/ink123.xml"/><Relationship Id="rId105" Type="http://schemas.openxmlformats.org/officeDocument/2006/relationships/image" Target="../media/image178.png"/><Relationship Id="rId126" Type="http://schemas.openxmlformats.org/officeDocument/2006/relationships/customXml" Target="../ink/ink171.xml"/><Relationship Id="rId147" Type="http://schemas.openxmlformats.org/officeDocument/2006/relationships/image" Target="../media/image199.png"/><Relationship Id="rId168" Type="http://schemas.openxmlformats.org/officeDocument/2006/relationships/customXml" Target="../ink/ink192.xml"/><Relationship Id="rId51" Type="http://schemas.openxmlformats.org/officeDocument/2006/relationships/image" Target="../media/image151.png"/><Relationship Id="rId72" Type="http://schemas.openxmlformats.org/officeDocument/2006/relationships/customXml" Target="../ink/ink144.xml"/><Relationship Id="rId93" Type="http://schemas.openxmlformats.org/officeDocument/2006/relationships/image" Target="../media/image172.png"/><Relationship Id="rId189" Type="http://schemas.openxmlformats.org/officeDocument/2006/relationships/image" Target="../media/image219.png"/><Relationship Id="rId3" Type="http://schemas.openxmlformats.org/officeDocument/2006/relationships/image" Target="../media/image127.png"/><Relationship Id="rId214" Type="http://schemas.openxmlformats.org/officeDocument/2006/relationships/customXml" Target="../ink/ink215.xml"/><Relationship Id="rId235" Type="http://schemas.openxmlformats.org/officeDocument/2006/relationships/image" Target="../media/image241.png"/><Relationship Id="rId256" Type="http://schemas.openxmlformats.org/officeDocument/2006/relationships/customXml" Target="../ink/ink236.xml"/><Relationship Id="rId277" Type="http://schemas.openxmlformats.org/officeDocument/2006/relationships/image" Target="../media/image262.png"/><Relationship Id="rId116" Type="http://schemas.openxmlformats.org/officeDocument/2006/relationships/customXml" Target="../ink/ink166.xml"/><Relationship Id="rId137" Type="http://schemas.openxmlformats.org/officeDocument/2006/relationships/image" Target="../media/image194.png"/><Relationship Id="rId158" Type="http://schemas.openxmlformats.org/officeDocument/2006/relationships/customXml" Target="../ink/ink187.xml"/><Relationship Id="rId20" Type="http://schemas.openxmlformats.org/officeDocument/2006/relationships/customXml" Target="../ink/ink118.xml"/><Relationship Id="rId41" Type="http://schemas.openxmlformats.org/officeDocument/2006/relationships/image" Target="../media/image146.png"/><Relationship Id="rId62" Type="http://schemas.openxmlformats.org/officeDocument/2006/relationships/customXml" Target="../ink/ink139.xml"/><Relationship Id="rId83" Type="http://schemas.openxmlformats.org/officeDocument/2006/relationships/image" Target="../media/image167.png"/><Relationship Id="rId179" Type="http://schemas.openxmlformats.org/officeDocument/2006/relationships/image" Target="../media/image214.png"/><Relationship Id="rId190" Type="http://schemas.openxmlformats.org/officeDocument/2006/relationships/customXml" Target="../ink/ink203.xml"/><Relationship Id="rId204" Type="http://schemas.openxmlformats.org/officeDocument/2006/relationships/customXml" Target="../ink/ink210.xml"/><Relationship Id="rId225" Type="http://schemas.openxmlformats.org/officeDocument/2006/relationships/image" Target="../media/image236.png"/><Relationship Id="rId246" Type="http://schemas.openxmlformats.org/officeDocument/2006/relationships/customXml" Target="../ink/ink231.xml"/><Relationship Id="rId267" Type="http://schemas.openxmlformats.org/officeDocument/2006/relationships/image" Target="../media/image257.png"/><Relationship Id="rId106" Type="http://schemas.openxmlformats.org/officeDocument/2006/relationships/customXml" Target="../ink/ink161.xml"/><Relationship Id="rId127" Type="http://schemas.openxmlformats.org/officeDocument/2006/relationships/image" Target="../media/image189.png"/><Relationship Id="rId10" Type="http://schemas.openxmlformats.org/officeDocument/2006/relationships/customXml" Target="../ink/ink113.xml"/><Relationship Id="rId31" Type="http://schemas.openxmlformats.org/officeDocument/2006/relationships/image" Target="../media/image141.png"/><Relationship Id="rId52" Type="http://schemas.openxmlformats.org/officeDocument/2006/relationships/customXml" Target="../ink/ink134.xml"/><Relationship Id="rId73" Type="http://schemas.openxmlformats.org/officeDocument/2006/relationships/image" Target="../media/image162.png"/><Relationship Id="rId94" Type="http://schemas.openxmlformats.org/officeDocument/2006/relationships/customXml" Target="../ink/ink155.xml"/><Relationship Id="rId148" Type="http://schemas.openxmlformats.org/officeDocument/2006/relationships/customXml" Target="../ink/ink182.xml"/><Relationship Id="rId169" Type="http://schemas.openxmlformats.org/officeDocument/2006/relationships/image" Target="../media/image209.png"/><Relationship Id="rId4" Type="http://schemas.openxmlformats.org/officeDocument/2006/relationships/customXml" Target="../ink/ink110.xml"/><Relationship Id="rId180" Type="http://schemas.openxmlformats.org/officeDocument/2006/relationships/customXml" Target="../ink/ink198.xml"/><Relationship Id="rId215" Type="http://schemas.openxmlformats.org/officeDocument/2006/relationships/image" Target="../media/image231.png"/><Relationship Id="rId236" Type="http://schemas.openxmlformats.org/officeDocument/2006/relationships/customXml" Target="../ink/ink226.xml"/><Relationship Id="rId257" Type="http://schemas.openxmlformats.org/officeDocument/2006/relationships/image" Target="../media/image252.png"/><Relationship Id="rId278" Type="http://schemas.openxmlformats.org/officeDocument/2006/relationships/customXml" Target="../ink/ink247.xml"/><Relationship Id="rId42" Type="http://schemas.openxmlformats.org/officeDocument/2006/relationships/customXml" Target="../ink/ink129.xml"/><Relationship Id="rId84" Type="http://schemas.openxmlformats.org/officeDocument/2006/relationships/customXml" Target="../ink/ink150.xml"/><Relationship Id="rId138" Type="http://schemas.openxmlformats.org/officeDocument/2006/relationships/customXml" Target="../ink/ink177.xml"/><Relationship Id="rId191" Type="http://schemas.openxmlformats.org/officeDocument/2006/relationships/image" Target="../media/image220.png"/><Relationship Id="rId205" Type="http://schemas.openxmlformats.org/officeDocument/2006/relationships/image" Target="../media/image226.png"/><Relationship Id="rId247" Type="http://schemas.openxmlformats.org/officeDocument/2006/relationships/image" Target="../media/image247.png"/><Relationship Id="rId107" Type="http://schemas.openxmlformats.org/officeDocument/2006/relationships/image" Target="../media/image179.png"/><Relationship Id="rId11" Type="http://schemas.openxmlformats.org/officeDocument/2006/relationships/image" Target="../media/image131.png"/><Relationship Id="rId53" Type="http://schemas.openxmlformats.org/officeDocument/2006/relationships/image" Target="../media/image152.png"/><Relationship Id="rId149" Type="http://schemas.openxmlformats.org/officeDocument/2006/relationships/image" Target="../media/image200.png"/><Relationship Id="rId95" Type="http://schemas.openxmlformats.org/officeDocument/2006/relationships/image" Target="../media/image173.png"/><Relationship Id="rId160" Type="http://schemas.openxmlformats.org/officeDocument/2006/relationships/customXml" Target="../ink/ink188.xml"/><Relationship Id="rId216" Type="http://schemas.openxmlformats.org/officeDocument/2006/relationships/customXml" Target="../ink/ink216.xml"/><Relationship Id="rId258" Type="http://schemas.openxmlformats.org/officeDocument/2006/relationships/customXml" Target="../ink/ink237.xml"/><Relationship Id="rId22" Type="http://schemas.openxmlformats.org/officeDocument/2006/relationships/customXml" Target="../ink/ink119.xml"/><Relationship Id="rId64" Type="http://schemas.openxmlformats.org/officeDocument/2006/relationships/customXml" Target="../ink/ink140.xml"/><Relationship Id="rId118" Type="http://schemas.openxmlformats.org/officeDocument/2006/relationships/customXml" Target="../ink/ink1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7.xml"/><Relationship Id="rId18" Type="http://schemas.openxmlformats.org/officeDocument/2006/relationships/image" Target="../media/image279.png"/><Relationship Id="rId26" Type="http://schemas.openxmlformats.org/officeDocument/2006/relationships/image" Target="../media/image283.png"/><Relationship Id="rId39" Type="http://schemas.openxmlformats.org/officeDocument/2006/relationships/customXml" Target="../ink/ink270.xml"/><Relationship Id="rId21" Type="http://schemas.openxmlformats.org/officeDocument/2006/relationships/customXml" Target="../ink/ink261.xml"/><Relationship Id="rId34" Type="http://schemas.openxmlformats.org/officeDocument/2006/relationships/image" Target="../media/image287.png"/><Relationship Id="rId42" Type="http://schemas.openxmlformats.org/officeDocument/2006/relationships/image" Target="../media/image291.png"/><Relationship Id="rId47" Type="http://schemas.openxmlformats.org/officeDocument/2006/relationships/customXml" Target="../ink/ink274.xml"/><Relationship Id="rId50" Type="http://schemas.openxmlformats.org/officeDocument/2006/relationships/image" Target="../media/image295.png"/><Relationship Id="rId7" Type="http://schemas.openxmlformats.org/officeDocument/2006/relationships/customXml" Target="../ink/ink254.xml"/><Relationship Id="rId2" Type="http://schemas.openxmlformats.org/officeDocument/2006/relationships/image" Target="../media/image271.png"/><Relationship Id="rId16" Type="http://schemas.openxmlformats.org/officeDocument/2006/relationships/image" Target="../media/image278.png"/><Relationship Id="rId29" Type="http://schemas.openxmlformats.org/officeDocument/2006/relationships/customXml" Target="../ink/ink265.xml"/><Relationship Id="rId11" Type="http://schemas.openxmlformats.org/officeDocument/2006/relationships/customXml" Target="../ink/ink256.xml"/><Relationship Id="rId24" Type="http://schemas.openxmlformats.org/officeDocument/2006/relationships/image" Target="../media/image282.png"/><Relationship Id="rId32" Type="http://schemas.openxmlformats.org/officeDocument/2006/relationships/image" Target="../media/image286.png"/><Relationship Id="rId37" Type="http://schemas.openxmlformats.org/officeDocument/2006/relationships/customXml" Target="../ink/ink269.xml"/><Relationship Id="rId40" Type="http://schemas.openxmlformats.org/officeDocument/2006/relationships/image" Target="../media/image290.png"/><Relationship Id="rId45" Type="http://schemas.openxmlformats.org/officeDocument/2006/relationships/customXml" Target="../ink/ink273.xml"/><Relationship Id="rId53" Type="http://schemas.openxmlformats.org/officeDocument/2006/relationships/customXml" Target="../ink/ink277.xml"/><Relationship Id="rId5" Type="http://schemas.openxmlformats.org/officeDocument/2006/relationships/customXml" Target="../ink/ink253.xml"/><Relationship Id="rId10" Type="http://schemas.openxmlformats.org/officeDocument/2006/relationships/image" Target="../media/image275.png"/><Relationship Id="rId19" Type="http://schemas.openxmlformats.org/officeDocument/2006/relationships/customXml" Target="../ink/ink260.xml"/><Relationship Id="rId31" Type="http://schemas.openxmlformats.org/officeDocument/2006/relationships/customXml" Target="../ink/ink266.xml"/><Relationship Id="rId44" Type="http://schemas.openxmlformats.org/officeDocument/2006/relationships/image" Target="../media/image292.png"/><Relationship Id="rId52" Type="http://schemas.openxmlformats.org/officeDocument/2006/relationships/image" Target="../media/image296.png"/><Relationship Id="rId4" Type="http://schemas.openxmlformats.org/officeDocument/2006/relationships/image" Target="../media/image272.png"/><Relationship Id="rId9" Type="http://schemas.openxmlformats.org/officeDocument/2006/relationships/customXml" Target="../ink/ink255.xml"/><Relationship Id="rId14" Type="http://schemas.openxmlformats.org/officeDocument/2006/relationships/image" Target="../media/image277.png"/><Relationship Id="rId22" Type="http://schemas.openxmlformats.org/officeDocument/2006/relationships/image" Target="../media/image281.png"/><Relationship Id="rId27" Type="http://schemas.openxmlformats.org/officeDocument/2006/relationships/customXml" Target="../ink/ink264.xml"/><Relationship Id="rId30" Type="http://schemas.openxmlformats.org/officeDocument/2006/relationships/image" Target="../media/image285.png"/><Relationship Id="rId35" Type="http://schemas.openxmlformats.org/officeDocument/2006/relationships/customXml" Target="../ink/ink268.xml"/><Relationship Id="rId43" Type="http://schemas.openxmlformats.org/officeDocument/2006/relationships/customXml" Target="../ink/ink272.xml"/><Relationship Id="rId48" Type="http://schemas.openxmlformats.org/officeDocument/2006/relationships/image" Target="../media/image294.png"/><Relationship Id="rId8" Type="http://schemas.openxmlformats.org/officeDocument/2006/relationships/image" Target="../media/image274.png"/><Relationship Id="rId51" Type="http://schemas.openxmlformats.org/officeDocument/2006/relationships/customXml" Target="../ink/ink276.xml"/><Relationship Id="rId3" Type="http://schemas.openxmlformats.org/officeDocument/2006/relationships/customXml" Target="../ink/ink252.xml"/><Relationship Id="rId12" Type="http://schemas.openxmlformats.org/officeDocument/2006/relationships/image" Target="../media/image276.png"/><Relationship Id="rId17" Type="http://schemas.openxmlformats.org/officeDocument/2006/relationships/customXml" Target="../ink/ink259.xml"/><Relationship Id="rId25" Type="http://schemas.openxmlformats.org/officeDocument/2006/relationships/customXml" Target="../ink/ink263.xml"/><Relationship Id="rId33" Type="http://schemas.openxmlformats.org/officeDocument/2006/relationships/customXml" Target="../ink/ink267.xml"/><Relationship Id="rId38" Type="http://schemas.openxmlformats.org/officeDocument/2006/relationships/image" Target="../media/image289.png"/><Relationship Id="rId46" Type="http://schemas.openxmlformats.org/officeDocument/2006/relationships/image" Target="../media/image293.png"/><Relationship Id="rId20" Type="http://schemas.openxmlformats.org/officeDocument/2006/relationships/image" Target="../media/image280.png"/><Relationship Id="rId41" Type="http://schemas.openxmlformats.org/officeDocument/2006/relationships/customXml" Target="../ink/ink271.xml"/><Relationship Id="rId54" Type="http://schemas.openxmlformats.org/officeDocument/2006/relationships/image" Target="../media/image2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15" Type="http://schemas.openxmlformats.org/officeDocument/2006/relationships/customXml" Target="../ink/ink258.xml"/><Relationship Id="rId23" Type="http://schemas.openxmlformats.org/officeDocument/2006/relationships/customXml" Target="../ink/ink262.xml"/><Relationship Id="rId28" Type="http://schemas.openxmlformats.org/officeDocument/2006/relationships/image" Target="../media/image284.png"/><Relationship Id="rId36" Type="http://schemas.openxmlformats.org/officeDocument/2006/relationships/image" Target="../media/image288.png"/><Relationship Id="rId49" Type="http://schemas.openxmlformats.org/officeDocument/2006/relationships/customXml" Target="../ink/ink2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0.png"/><Relationship Id="rId117" Type="http://schemas.openxmlformats.org/officeDocument/2006/relationships/customXml" Target="../ink/ink335.xml"/><Relationship Id="rId21" Type="http://schemas.openxmlformats.org/officeDocument/2006/relationships/customXml" Target="../ink/ink287.xml"/><Relationship Id="rId42" Type="http://schemas.openxmlformats.org/officeDocument/2006/relationships/image" Target="../media/image318.png"/><Relationship Id="rId47" Type="http://schemas.openxmlformats.org/officeDocument/2006/relationships/customXml" Target="../ink/ink300.xml"/><Relationship Id="rId63" Type="http://schemas.openxmlformats.org/officeDocument/2006/relationships/customXml" Target="../ink/ink308.xml"/><Relationship Id="rId68" Type="http://schemas.openxmlformats.org/officeDocument/2006/relationships/image" Target="../media/image249.png"/><Relationship Id="rId84" Type="http://schemas.openxmlformats.org/officeDocument/2006/relationships/image" Target="../media/image338.png"/><Relationship Id="rId89" Type="http://schemas.openxmlformats.org/officeDocument/2006/relationships/customXml" Target="../ink/ink321.xml"/><Relationship Id="rId112" Type="http://schemas.openxmlformats.org/officeDocument/2006/relationships/image" Target="../media/image349.png"/><Relationship Id="rId16" Type="http://schemas.openxmlformats.org/officeDocument/2006/relationships/image" Target="../media/image305.png"/><Relationship Id="rId107" Type="http://schemas.openxmlformats.org/officeDocument/2006/relationships/customXml" Target="../ink/ink330.xml"/><Relationship Id="rId11" Type="http://schemas.openxmlformats.org/officeDocument/2006/relationships/customXml" Target="../ink/ink282.xml"/><Relationship Id="rId32" Type="http://schemas.openxmlformats.org/officeDocument/2006/relationships/image" Target="../media/image313.png"/><Relationship Id="rId37" Type="http://schemas.openxmlformats.org/officeDocument/2006/relationships/customXml" Target="../ink/ink295.xml"/><Relationship Id="rId53" Type="http://schemas.openxmlformats.org/officeDocument/2006/relationships/customXml" Target="../ink/ink303.xml"/><Relationship Id="rId58" Type="http://schemas.openxmlformats.org/officeDocument/2006/relationships/image" Target="../media/image326.png"/><Relationship Id="rId74" Type="http://schemas.openxmlformats.org/officeDocument/2006/relationships/image" Target="../media/image333.png"/><Relationship Id="rId79" Type="http://schemas.openxmlformats.org/officeDocument/2006/relationships/customXml" Target="../ink/ink316.xml"/><Relationship Id="rId102" Type="http://schemas.openxmlformats.org/officeDocument/2006/relationships/image" Target="../media/image16.png"/><Relationship Id="rId123" Type="http://schemas.openxmlformats.org/officeDocument/2006/relationships/customXml" Target="../ink/ink338.xml"/><Relationship Id="rId5" Type="http://schemas.openxmlformats.org/officeDocument/2006/relationships/customXml" Target="../ink/ink279.xml"/><Relationship Id="rId90" Type="http://schemas.openxmlformats.org/officeDocument/2006/relationships/image" Target="../media/image341.png"/><Relationship Id="rId95" Type="http://schemas.openxmlformats.org/officeDocument/2006/relationships/customXml" Target="../ink/ink324.xml"/><Relationship Id="rId22" Type="http://schemas.openxmlformats.org/officeDocument/2006/relationships/image" Target="../media/image308.png"/><Relationship Id="rId27" Type="http://schemas.openxmlformats.org/officeDocument/2006/relationships/customXml" Target="../ink/ink290.xml"/><Relationship Id="rId43" Type="http://schemas.openxmlformats.org/officeDocument/2006/relationships/customXml" Target="../ink/ink298.xml"/><Relationship Id="rId48" Type="http://schemas.openxmlformats.org/officeDocument/2006/relationships/image" Target="../media/image321.png"/><Relationship Id="rId64" Type="http://schemas.openxmlformats.org/officeDocument/2006/relationships/image" Target="../media/image329.png"/><Relationship Id="rId69" Type="http://schemas.openxmlformats.org/officeDocument/2006/relationships/customXml" Target="../ink/ink311.xml"/><Relationship Id="rId113" Type="http://schemas.openxmlformats.org/officeDocument/2006/relationships/customXml" Target="../ink/ink333.xml"/><Relationship Id="rId118" Type="http://schemas.openxmlformats.org/officeDocument/2006/relationships/image" Target="../media/image352.png"/><Relationship Id="rId80" Type="http://schemas.openxmlformats.org/officeDocument/2006/relationships/image" Target="../media/image336.png"/><Relationship Id="rId85" Type="http://schemas.openxmlformats.org/officeDocument/2006/relationships/customXml" Target="../ink/ink319.xml"/><Relationship Id="rId12" Type="http://schemas.openxmlformats.org/officeDocument/2006/relationships/image" Target="../media/image303.png"/><Relationship Id="rId17" Type="http://schemas.openxmlformats.org/officeDocument/2006/relationships/customXml" Target="../ink/ink285.xml"/><Relationship Id="rId33" Type="http://schemas.openxmlformats.org/officeDocument/2006/relationships/customXml" Target="../ink/ink293.xml"/><Relationship Id="rId38" Type="http://schemas.openxmlformats.org/officeDocument/2006/relationships/image" Target="../media/image316.png"/><Relationship Id="rId59" Type="http://schemas.openxmlformats.org/officeDocument/2006/relationships/customXml" Target="../ink/ink306.xml"/><Relationship Id="rId103" Type="http://schemas.openxmlformats.org/officeDocument/2006/relationships/customXml" Target="../ink/ink328.xml"/><Relationship Id="rId108" Type="http://schemas.openxmlformats.org/officeDocument/2006/relationships/image" Target="../media/image347.png"/><Relationship Id="rId124" Type="http://schemas.openxmlformats.org/officeDocument/2006/relationships/image" Target="../media/image355.png"/><Relationship Id="rId54" Type="http://schemas.openxmlformats.org/officeDocument/2006/relationships/image" Target="../media/image324.png"/><Relationship Id="rId70" Type="http://schemas.openxmlformats.org/officeDocument/2006/relationships/image" Target="../media/image331.png"/><Relationship Id="rId75" Type="http://schemas.openxmlformats.org/officeDocument/2006/relationships/customXml" Target="../ink/ink314.xml"/><Relationship Id="rId91" Type="http://schemas.openxmlformats.org/officeDocument/2006/relationships/customXml" Target="../ink/ink322.xml"/><Relationship Id="rId96" Type="http://schemas.openxmlformats.org/officeDocument/2006/relationships/image" Target="../media/image3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23" Type="http://schemas.openxmlformats.org/officeDocument/2006/relationships/customXml" Target="../ink/ink288.xml"/><Relationship Id="rId28" Type="http://schemas.openxmlformats.org/officeDocument/2006/relationships/image" Target="../media/image311.png"/><Relationship Id="rId49" Type="http://schemas.openxmlformats.org/officeDocument/2006/relationships/customXml" Target="../ink/ink301.xml"/><Relationship Id="rId114" Type="http://schemas.openxmlformats.org/officeDocument/2006/relationships/image" Target="../media/image350.png"/><Relationship Id="rId119" Type="http://schemas.openxmlformats.org/officeDocument/2006/relationships/customXml" Target="../ink/ink336.xml"/><Relationship Id="rId44" Type="http://schemas.openxmlformats.org/officeDocument/2006/relationships/image" Target="../media/image319.png"/><Relationship Id="rId60" Type="http://schemas.openxmlformats.org/officeDocument/2006/relationships/image" Target="../media/image327.png"/><Relationship Id="rId65" Type="http://schemas.openxmlformats.org/officeDocument/2006/relationships/customXml" Target="../ink/ink309.xml"/><Relationship Id="rId81" Type="http://schemas.openxmlformats.org/officeDocument/2006/relationships/customXml" Target="../ink/ink317.xml"/><Relationship Id="rId86" Type="http://schemas.openxmlformats.org/officeDocument/2006/relationships/image" Target="../media/image339.png"/><Relationship Id="rId13" Type="http://schemas.openxmlformats.org/officeDocument/2006/relationships/customXml" Target="../ink/ink283.xml"/><Relationship Id="rId18" Type="http://schemas.openxmlformats.org/officeDocument/2006/relationships/image" Target="../media/image306.png"/><Relationship Id="rId39" Type="http://schemas.openxmlformats.org/officeDocument/2006/relationships/customXml" Target="../ink/ink296.xml"/><Relationship Id="rId109" Type="http://schemas.openxmlformats.org/officeDocument/2006/relationships/customXml" Target="../ink/ink331.xml"/><Relationship Id="rId34" Type="http://schemas.openxmlformats.org/officeDocument/2006/relationships/image" Target="../media/image314.png"/><Relationship Id="rId50" Type="http://schemas.openxmlformats.org/officeDocument/2006/relationships/image" Target="../media/image322.png"/><Relationship Id="rId55" Type="http://schemas.openxmlformats.org/officeDocument/2006/relationships/customXml" Target="../ink/ink304.xml"/><Relationship Id="rId76" Type="http://schemas.openxmlformats.org/officeDocument/2006/relationships/image" Target="../media/image334.png"/><Relationship Id="rId97" Type="http://schemas.openxmlformats.org/officeDocument/2006/relationships/customXml" Target="../ink/ink325.xml"/><Relationship Id="rId104" Type="http://schemas.openxmlformats.org/officeDocument/2006/relationships/image" Target="../media/image345.png"/><Relationship Id="rId120" Type="http://schemas.openxmlformats.org/officeDocument/2006/relationships/image" Target="../media/image353.png"/><Relationship Id="rId125" Type="http://schemas.openxmlformats.org/officeDocument/2006/relationships/customXml" Target="../ink/ink339.xml"/><Relationship Id="rId7" Type="http://schemas.openxmlformats.org/officeDocument/2006/relationships/customXml" Target="../ink/ink280.xml"/><Relationship Id="rId71" Type="http://schemas.openxmlformats.org/officeDocument/2006/relationships/customXml" Target="../ink/ink312.xml"/><Relationship Id="rId92" Type="http://schemas.openxmlformats.org/officeDocument/2006/relationships/image" Target="../media/image55.png"/><Relationship Id="rId2" Type="http://schemas.openxmlformats.org/officeDocument/2006/relationships/image" Target="../media/image299.png"/><Relationship Id="rId29" Type="http://schemas.openxmlformats.org/officeDocument/2006/relationships/customXml" Target="../ink/ink291.xml"/><Relationship Id="rId24" Type="http://schemas.openxmlformats.org/officeDocument/2006/relationships/image" Target="../media/image309.png"/><Relationship Id="rId40" Type="http://schemas.openxmlformats.org/officeDocument/2006/relationships/image" Target="../media/image317.png"/><Relationship Id="rId45" Type="http://schemas.openxmlformats.org/officeDocument/2006/relationships/customXml" Target="../ink/ink299.xml"/><Relationship Id="rId66" Type="http://schemas.openxmlformats.org/officeDocument/2006/relationships/image" Target="../media/image330.png"/><Relationship Id="rId87" Type="http://schemas.openxmlformats.org/officeDocument/2006/relationships/customXml" Target="../ink/ink320.xml"/><Relationship Id="rId110" Type="http://schemas.openxmlformats.org/officeDocument/2006/relationships/image" Target="../media/image348.png"/><Relationship Id="rId115" Type="http://schemas.openxmlformats.org/officeDocument/2006/relationships/customXml" Target="../ink/ink334.xml"/><Relationship Id="rId61" Type="http://schemas.openxmlformats.org/officeDocument/2006/relationships/customXml" Target="../ink/ink307.xml"/><Relationship Id="rId82" Type="http://schemas.openxmlformats.org/officeDocument/2006/relationships/image" Target="../media/image337.png"/><Relationship Id="rId19" Type="http://schemas.openxmlformats.org/officeDocument/2006/relationships/customXml" Target="../ink/ink286.xml"/><Relationship Id="rId14" Type="http://schemas.openxmlformats.org/officeDocument/2006/relationships/image" Target="../media/image304.png"/><Relationship Id="rId30" Type="http://schemas.openxmlformats.org/officeDocument/2006/relationships/image" Target="../media/image312.png"/><Relationship Id="rId35" Type="http://schemas.openxmlformats.org/officeDocument/2006/relationships/customXml" Target="../ink/ink294.xml"/><Relationship Id="rId56" Type="http://schemas.openxmlformats.org/officeDocument/2006/relationships/image" Target="../media/image325.png"/><Relationship Id="rId77" Type="http://schemas.openxmlformats.org/officeDocument/2006/relationships/customXml" Target="../ink/ink315.xml"/><Relationship Id="rId100" Type="http://schemas.openxmlformats.org/officeDocument/2006/relationships/image" Target="../media/image344.png"/><Relationship Id="rId105" Type="http://schemas.openxmlformats.org/officeDocument/2006/relationships/customXml" Target="../ink/ink329.xml"/><Relationship Id="rId126" Type="http://schemas.openxmlformats.org/officeDocument/2006/relationships/image" Target="../media/image356.png"/><Relationship Id="rId8" Type="http://schemas.openxmlformats.org/officeDocument/2006/relationships/image" Target="../media/image62.png"/><Relationship Id="rId51" Type="http://schemas.openxmlformats.org/officeDocument/2006/relationships/customXml" Target="../ink/ink302.xml"/><Relationship Id="rId72" Type="http://schemas.openxmlformats.org/officeDocument/2006/relationships/image" Target="../media/image332.png"/><Relationship Id="rId93" Type="http://schemas.openxmlformats.org/officeDocument/2006/relationships/customXml" Target="../ink/ink323.xml"/><Relationship Id="rId98" Type="http://schemas.openxmlformats.org/officeDocument/2006/relationships/image" Target="../media/image343.png"/><Relationship Id="rId121" Type="http://schemas.openxmlformats.org/officeDocument/2006/relationships/customXml" Target="../ink/ink337.xml"/><Relationship Id="rId3" Type="http://schemas.openxmlformats.org/officeDocument/2006/relationships/customXml" Target="../ink/ink278.xml"/><Relationship Id="rId25" Type="http://schemas.openxmlformats.org/officeDocument/2006/relationships/customXml" Target="../ink/ink289.xml"/><Relationship Id="rId46" Type="http://schemas.openxmlformats.org/officeDocument/2006/relationships/image" Target="../media/image320.png"/><Relationship Id="rId67" Type="http://schemas.openxmlformats.org/officeDocument/2006/relationships/customXml" Target="../ink/ink310.xml"/><Relationship Id="rId116" Type="http://schemas.openxmlformats.org/officeDocument/2006/relationships/image" Target="../media/image351.png"/><Relationship Id="rId20" Type="http://schemas.openxmlformats.org/officeDocument/2006/relationships/image" Target="../media/image307.png"/><Relationship Id="rId41" Type="http://schemas.openxmlformats.org/officeDocument/2006/relationships/customXml" Target="../ink/ink297.xml"/><Relationship Id="rId62" Type="http://schemas.openxmlformats.org/officeDocument/2006/relationships/image" Target="../media/image328.png"/><Relationship Id="rId83" Type="http://schemas.openxmlformats.org/officeDocument/2006/relationships/customXml" Target="../ink/ink318.xml"/><Relationship Id="rId88" Type="http://schemas.openxmlformats.org/officeDocument/2006/relationships/image" Target="../media/image340.png"/><Relationship Id="rId111" Type="http://schemas.openxmlformats.org/officeDocument/2006/relationships/customXml" Target="../ink/ink332.xml"/><Relationship Id="rId15" Type="http://schemas.openxmlformats.org/officeDocument/2006/relationships/customXml" Target="../ink/ink284.xml"/><Relationship Id="rId36" Type="http://schemas.openxmlformats.org/officeDocument/2006/relationships/image" Target="../media/image315.png"/><Relationship Id="rId57" Type="http://schemas.openxmlformats.org/officeDocument/2006/relationships/customXml" Target="../ink/ink305.xml"/><Relationship Id="rId106" Type="http://schemas.openxmlformats.org/officeDocument/2006/relationships/image" Target="../media/image346.png"/><Relationship Id="rId10" Type="http://schemas.openxmlformats.org/officeDocument/2006/relationships/image" Target="../media/image302.png"/><Relationship Id="rId31" Type="http://schemas.openxmlformats.org/officeDocument/2006/relationships/customXml" Target="../ink/ink292.xml"/><Relationship Id="rId52" Type="http://schemas.openxmlformats.org/officeDocument/2006/relationships/image" Target="../media/image323.png"/><Relationship Id="rId73" Type="http://schemas.openxmlformats.org/officeDocument/2006/relationships/customXml" Target="../ink/ink313.xml"/><Relationship Id="rId78" Type="http://schemas.openxmlformats.org/officeDocument/2006/relationships/image" Target="../media/image335.png"/><Relationship Id="rId94" Type="http://schemas.openxmlformats.org/officeDocument/2006/relationships/image" Target="../media/image17.png"/><Relationship Id="rId99" Type="http://schemas.openxmlformats.org/officeDocument/2006/relationships/customXml" Target="../ink/ink326.xml"/><Relationship Id="rId101" Type="http://schemas.openxmlformats.org/officeDocument/2006/relationships/customXml" Target="../ink/ink327.xml"/><Relationship Id="rId122" Type="http://schemas.openxmlformats.org/officeDocument/2006/relationships/image" Target="../media/image354.png"/><Relationship Id="rId4" Type="http://schemas.openxmlformats.org/officeDocument/2006/relationships/image" Target="../media/image300.png"/><Relationship Id="rId9" Type="http://schemas.openxmlformats.org/officeDocument/2006/relationships/customXml" Target="../ink/ink2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2" Type="http://schemas.openxmlformats.org/officeDocument/2006/relationships/image" Target="../media/image3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png"/><Relationship Id="rId2" Type="http://schemas.openxmlformats.org/officeDocument/2006/relationships/image" Target="../media/image36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8.png"/><Relationship Id="rId18" Type="http://schemas.openxmlformats.org/officeDocument/2006/relationships/image" Target="../media/image383.png"/><Relationship Id="rId26" Type="http://schemas.openxmlformats.org/officeDocument/2006/relationships/image" Target="../media/image391.png"/><Relationship Id="rId39" Type="http://schemas.openxmlformats.org/officeDocument/2006/relationships/image" Target="../media/image404.png"/><Relationship Id="rId21" Type="http://schemas.openxmlformats.org/officeDocument/2006/relationships/image" Target="../media/image386.png"/><Relationship Id="rId34" Type="http://schemas.openxmlformats.org/officeDocument/2006/relationships/image" Target="../media/image399.png"/><Relationship Id="rId42" Type="http://schemas.openxmlformats.org/officeDocument/2006/relationships/image" Target="../media/image407.png"/><Relationship Id="rId47" Type="http://schemas.openxmlformats.org/officeDocument/2006/relationships/image" Target="../media/image412.png"/><Relationship Id="rId7" Type="http://schemas.openxmlformats.org/officeDocument/2006/relationships/image" Target="../media/image372.png"/><Relationship Id="rId2" Type="http://schemas.openxmlformats.org/officeDocument/2006/relationships/image" Target="../media/image367.png"/><Relationship Id="rId16" Type="http://schemas.openxmlformats.org/officeDocument/2006/relationships/image" Target="../media/image381.png"/><Relationship Id="rId29" Type="http://schemas.openxmlformats.org/officeDocument/2006/relationships/image" Target="../media/image3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1.png"/><Relationship Id="rId11" Type="http://schemas.openxmlformats.org/officeDocument/2006/relationships/image" Target="../media/image376.png"/><Relationship Id="rId24" Type="http://schemas.openxmlformats.org/officeDocument/2006/relationships/image" Target="../media/image389.png"/><Relationship Id="rId32" Type="http://schemas.openxmlformats.org/officeDocument/2006/relationships/image" Target="../media/image397.png"/><Relationship Id="rId37" Type="http://schemas.openxmlformats.org/officeDocument/2006/relationships/image" Target="../media/image402.png"/><Relationship Id="rId40" Type="http://schemas.openxmlformats.org/officeDocument/2006/relationships/image" Target="../media/image405.png"/><Relationship Id="rId45" Type="http://schemas.openxmlformats.org/officeDocument/2006/relationships/image" Target="../media/image410.png"/><Relationship Id="rId5" Type="http://schemas.openxmlformats.org/officeDocument/2006/relationships/image" Target="../media/image370.png"/><Relationship Id="rId15" Type="http://schemas.openxmlformats.org/officeDocument/2006/relationships/image" Target="../media/image380.png"/><Relationship Id="rId23" Type="http://schemas.openxmlformats.org/officeDocument/2006/relationships/image" Target="../media/image388.png"/><Relationship Id="rId28" Type="http://schemas.openxmlformats.org/officeDocument/2006/relationships/image" Target="../media/image393.png"/><Relationship Id="rId36" Type="http://schemas.openxmlformats.org/officeDocument/2006/relationships/image" Target="../media/image401.png"/><Relationship Id="rId10" Type="http://schemas.openxmlformats.org/officeDocument/2006/relationships/image" Target="../media/image375.png"/><Relationship Id="rId19" Type="http://schemas.openxmlformats.org/officeDocument/2006/relationships/image" Target="../media/image384.png"/><Relationship Id="rId31" Type="http://schemas.openxmlformats.org/officeDocument/2006/relationships/image" Target="../media/image396.png"/><Relationship Id="rId44" Type="http://schemas.openxmlformats.org/officeDocument/2006/relationships/image" Target="../media/image409.png"/><Relationship Id="rId4" Type="http://schemas.openxmlformats.org/officeDocument/2006/relationships/image" Target="../media/image369.png"/><Relationship Id="rId9" Type="http://schemas.openxmlformats.org/officeDocument/2006/relationships/image" Target="../media/image374.png"/><Relationship Id="rId14" Type="http://schemas.openxmlformats.org/officeDocument/2006/relationships/image" Target="../media/image379.png"/><Relationship Id="rId22" Type="http://schemas.openxmlformats.org/officeDocument/2006/relationships/image" Target="../media/image387.png"/><Relationship Id="rId27" Type="http://schemas.openxmlformats.org/officeDocument/2006/relationships/image" Target="../media/image392.png"/><Relationship Id="rId30" Type="http://schemas.openxmlformats.org/officeDocument/2006/relationships/image" Target="../media/image395.png"/><Relationship Id="rId35" Type="http://schemas.openxmlformats.org/officeDocument/2006/relationships/image" Target="../media/image400.png"/><Relationship Id="rId43" Type="http://schemas.openxmlformats.org/officeDocument/2006/relationships/image" Target="../media/image408.png"/><Relationship Id="rId48" Type="http://schemas.openxmlformats.org/officeDocument/2006/relationships/image" Target="../media/image413.png"/><Relationship Id="rId8" Type="http://schemas.openxmlformats.org/officeDocument/2006/relationships/image" Target="../media/image373.png"/><Relationship Id="rId3" Type="http://schemas.openxmlformats.org/officeDocument/2006/relationships/image" Target="../media/image368.png"/><Relationship Id="rId12" Type="http://schemas.openxmlformats.org/officeDocument/2006/relationships/image" Target="../media/image377.png"/><Relationship Id="rId17" Type="http://schemas.openxmlformats.org/officeDocument/2006/relationships/image" Target="../media/image382.png"/><Relationship Id="rId25" Type="http://schemas.openxmlformats.org/officeDocument/2006/relationships/image" Target="../media/image390.png"/><Relationship Id="rId33" Type="http://schemas.openxmlformats.org/officeDocument/2006/relationships/image" Target="../media/image398.png"/><Relationship Id="rId38" Type="http://schemas.openxmlformats.org/officeDocument/2006/relationships/image" Target="../media/image403.png"/><Relationship Id="rId46" Type="http://schemas.openxmlformats.org/officeDocument/2006/relationships/image" Target="../media/image411.png"/><Relationship Id="rId20" Type="http://schemas.openxmlformats.org/officeDocument/2006/relationships/image" Target="../media/image385.png"/><Relationship Id="rId41" Type="http://schemas.openxmlformats.org/officeDocument/2006/relationships/image" Target="../media/image4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se.ae/?hl=en" TargetMode="External"/><Relationship Id="rId2" Type="http://schemas.openxmlformats.org/officeDocument/2006/relationships/image" Target="../media/image4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6.jpeg"/><Relationship Id="rId5" Type="http://schemas.openxmlformats.org/officeDocument/2006/relationships/hyperlink" Target="https://twitter.com/ese_ae?s=09" TargetMode="External"/><Relationship Id="rId4" Type="http://schemas.openxmlformats.org/officeDocument/2006/relationships/image" Target="../media/image4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customXml" Target="../ink/ink10.xml"/><Relationship Id="rId42" Type="http://schemas.openxmlformats.org/officeDocument/2006/relationships/image" Target="../media/image28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41.pn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customXml" Target="../ink/ink18.xml"/><Relationship Id="rId40" Type="http://schemas.openxmlformats.org/officeDocument/2006/relationships/image" Target="../media/image27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6.png"/><Relationship Id="rId66" Type="http://schemas.openxmlformats.org/officeDocument/2006/relationships/image" Target="../media/image40.png"/><Relationship Id="rId74" Type="http://schemas.openxmlformats.org/officeDocument/2006/relationships/image" Target="../media/image44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13.xml"/><Relationship Id="rId30" Type="http://schemas.openxmlformats.org/officeDocument/2006/relationships/image" Target="../media/image22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1.png"/><Relationship Id="rId56" Type="http://schemas.openxmlformats.org/officeDocument/2006/relationships/image" Target="../media/image35.png"/><Relationship Id="rId64" Type="http://schemas.openxmlformats.org/officeDocument/2006/relationships/image" Target="../media/image39.png"/><Relationship Id="rId69" Type="http://schemas.openxmlformats.org/officeDocument/2006/relationships/customXml" Target="../ink/ink34.xml"/><Relationship Id="rId8" Type="http://schemas.openxmlformats.org/officeDocument/2006/relationships/image" Target="../media/image11.png"/><Relationship Id="rId51" Type="http://schemas.openxmlformats.org/officeDocument/2006/relationships/customXml" Target="../ink/ink25.xml"/><Relationship Id="rId72" Type="http://schemas.openxmlformats.org/officeDocument/2006/relationships/image" Target="../media/image43.png"/><Relationship Id="rId3" Type="http://schemas.openxmlformats.org/officeDocument/2006/relationships/customXml" Target="../ink/ink1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7.png"/><Relationship Id="rId41" Type="http://schemas.openxmlformats.org/officeDocument/2006/relationships/customXml" Target="../ink/ink20.xml"/><Relationship Id="rId54" Type="http://schemas.openxmlformats.org/officeDocument/2006/relationships/image" Target="../media/image34.png"/><Relationship Id="rId62" Type="http://schemas.openxmlformats.org/officeDocument/2006/relationships/image" Target="../media/image38.png"/><Relationship Id="rId70" Type="http://schemas.openxmlformats.org/officeDocument/2006/relationships/image" Target="../media/image42.png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2.png"/><Relationship Id="rId31" Type="http://schemas.openxmlformats.org/officeDocument/2006/relationships/customXml" Target="../ink/ink15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Relationship Id="rId60" Type="http://schemas.openxmlformats.org/officeDocument/2006/relationships/image" Target="../media/image37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9" Type="http://schemas.openxmlformats.org/officeDocument/2006/relationships/customXml" Target="../ink/ink19.xml"/><Relationship Id="rId34" Type="http://schemas.openxmlformats.org/officeDocument/2006/relationships/image" Target="../media/image24.png"/><Relationship Id="rId50" Type="http://schemas.openxmlformats.org/officeDocument/2006/relationships/image" Target="../media/image32.png"/><Relationship Id="rId55" Type="http://schemas.openxmlformats.org/officeDocument/2006/relationships/customXml" Target="../ink/ink27.xml"/><Relationship Id="rId76" Type="http://schemas.openxmlformats.org/officeDocument/2006/relationships/image" Target="../media/image45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customXml" Target="../ink/ink39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png"/><Relationship Id="rId21" Type="http://schemas.openxmlformats.org/officeDocument/2006/relationships/customXml" Target="../ink/ink49.xml"/><Relationship Id="rId42" Type="http://schemas.openxmlformats.org/officeDocument/2006/relationships/image" Target="../media/image69.png"/><Relationship Id="rId47" Type="http://schemas.openxmlformats.org/officeDocument/2006/relationships/customXml" Target="../ink/ink62.xml"/><Relationship Id="rId63" Type="http://schemas.openxmlformats.org/officeDocument/2006/relationships/customXml" Target="../ink/ink70.xml"/><Relationship Id="rId68" Type="http://schemas.openxmlformats.org/officeDocument/2006/relationships/image" Target="../media/image82.png"/><Relationship Id="rId84" Type="http://schemas.openxmlformats.org/officeDocument/2006/relationships/image" Target="../media/image90.png"/><Relationship Id="rId16" Type="http://schemas.openxmlformats.org/officeDocument/2006/relationships/image" Target="../media/image56.png"/><Relationship Id="rId11" Type="http://schemas.openxmlformats.org/officeDocument/2006/relationships/customXml" Target="../ink/ink44.xml"/><Relationship Id="rId32" Type="http://schemas.openxmlformats.org/officeDocument/2006/relationships/image" Target="../media/image64.png"/><Relationship Id="rId37" Type="http://schemas.openxmlformats.org/officeDocument/2006/relationships/customXml" Target="../ink/ink57.xml"/><Relationship Id="rId53" Type="http://schemas.openxmlformats.org/officeDocument/2006/relationships/customXml" Target="../ink/ink65.xml"/><Relationship Id="rId58" Type="http://schemas.openxmlformats.org/officeDocument/2006/relationships/image" Target="../media/image77.png"/><Relationship Id="rId74" Type="http://schemas.openxmlformats.org/officeDocument/2006/relationships/image" Target="../media/image85.png"/><Relationship Id="rId79" Type="http://schemas.openxmlformats.org/officeDocument/2006/relationships/customXml" Target="../ink/ink78.xml"/><Relationship Id="rId5" Type="http://schemas.openxmlformats.org/officeDocument/2006/relationships/customXml" Target="../ink/ink41.xml"/><Relationship Id="rId19" Type="http://schemas.openxmlformats.org/officeDocument/2006/relationships/customXml" Target="../ink/ink48.xml"/><Relationship Id="rId14" Type="http://schemas.openxmlformats.org/officeDocument/2006/relationships/image" Target="../media/image55.png"/><Relationship Id="rId22" Type="http://schemas.openxmlformats.org/officeDocument/2006/relationships/image" Target="../media/image59.png"/><Relationship Id="rId27" Type="http://schemas.openxmlformats.org/officeDocument/2006/relationships/customXml" Target="../ink/ink52.xml"/><Relationship Id="rId30" Type="http://schemas.openxmlformats.org/officeDocument/2006/relationships/image" Target="../media/image63.png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48" Type="http://schemas.openxmlformats.org/officeDocument/2006/relationships/image" Target="../media/image72.png"/><Relationship Id="rId56" Type="http://schemas.openxmlformats.org/officeDocument/2006/relationships/image" Target="../media/image76.png"/><Relationship Id="rId64" Type="http://schemas.openxmlformats.org/officeDocument/2006/relationships/image" Target="../media/image80.png"/><Relationship Id="rId69" Type="http://schemas.openxmlformats.org/officeDocument/2006/relationships/customXml" Target="../ink/ink73.xml"/><Relationship Id="rId77" Type="http://schemas.openxmlformats.org/officeDocument/2006/relationships/customXml" Target="../ink/ink77.xml"/><Relationship Id="rId8" Type="http://schemas.openxmlformats.org/officeDocument/2006/relationships/image" Target="../media/image52.png"/><Relationship Id="rId51" Type="http://schemas.openxmlformats.org/officeDocument/2006/relationships/customXml" Target="../ink/ink64.xml"/><Relationship Id="rId72" Type="http://schemas.openxmlformats.org/officeDocument/2006/relationships/image" Target="../media/image84.png"/><Relationship Id="rId80" Type="http://schemas.openxmlformats.org/officeDocument/2006/relationships/image" Target="../media/image88.png"/><Relationship Id="rId85" Type="http://schemas.openxmlformats.org/officeDocument/2006/relationships/customXml" Target="../ink/ink81.xml"/><Relationship Id="rId3" Type="http://schemas.openxmlformats.org/officeDocument/2006/relationships/customXml" Target="../ink/ink40.xml"/><Relationship Id="rId12" Type="http://schemas.openxmlformats.org/officeDocument/2006/relationships/image" Target="../media/image54.png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67.png"/><Relationship Id="rId46" Type="http://schemas.openxmlformats.org/officeDocument/2006/relationships/image" Target="../media/image71.png"/><Relationship Id="rId59" Type="http://schemas.openxmlformats.org/officeDocument/2006/relationships/customXml" Target="../ink/ink68.xml"/><Relationship Id="rId67" Type="http://schemas.openxmlformats.org/officeDocument/2006/relationships/customXml" Target="../ink/ink72.xml"/><Relationship Id="rId20" Type="http://schemas.openxmlformats.org/officeDocument/2006/relationships/image" Target="../media/image58.png"/><Relationship Id="rId41" Type="http://schemas.openxmlformats.org/officeDocument/2006/relationships/customXml" Target="../ink/ink59.xml"/><Relationship Id="rId54" Type="http://schemas.openxmlformats.org/officeDocument/2006/relationships/image" Target="../media/image75.png"/><Relationship Id="rId62" Type="http://schemas.openxmlformats.org/officeDocument/2006/relationships/image" Target="../media/image79.png"/><Relationship Id="rId70" Type="http://schemas.openxmlformats.org/officeDocument/2006/relationships/image" Target="../media/image83.png"/><Relationship Id="rId75" Type="http://schemas.openxmlformats.org/officeDocument/2006/relationships/customXml" Target="../ink/ink76.xml"/><Relationship Id="rId83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62.png"/><Relationship Id="rId36" Type="http://schemas.openxmlformats.org/officeDocument/2006/relationships/image" Target="../media/image66.png"/><Relationship Id="rId49" Type="http://schemas.openxmlformats.org/officeDocument/2006/relationships/customXml" Target="../ink/ink63.xml"/><Relationship Id="rId57" Type="http://schemas.openxmlformats.org/officeDocument/2006/relationships/customXml" Target="../ink/ink67.xml"/><Relationship Id="rId10" Type="http://schemas.openxmlformats.org/officeDocument/2006/relationships/image" Target="../media/image53.png"/><Relationship Id="rId31" Type="http://schemas.openxmlformats.org/officeDocument/2006/relationships/customXml" Target="../ink/ink54.xml"/><Relationship Id="rId44" Type="http://schemas.openxmlformats.org/officeDocument/2006/relationships/image" Target="../media/image70.png"/><Relationship Id="rId52" Type="http://schemas.openxmlformats.org/officeDocument/2006/relationships/image" Target="../media/image74.png"/><Relationship Id="rId60" Type="http://schemas.openxmlformats.org/officeDocument/2006/relationships/image" Target="../media/image78.png"/><Relationship Id="rId65" Type="http://schemas.openxmlformats.org/officeDocument/2006/relationships/customXml" Target="../ink/ink71.xml"/><Relationship Id="rId73" Type="http://schemas.openxmlformats.org/officeDocument/2006/relationships/customXml" Target="../ink/ink75.xml"/><Relationship Id="rId78" Type="http://schemas.openxmlformats.org/officeDocument/2006/relationships/image" Target="../media/image87.png"/><Relationship Id="rId81" Type="http://schemas.openxmlformats.org/officeDocument/2006/relationships/customXml" Target="../ink/ink79.xml"/><Relationship Id="rId86" Type="http://schemas.openxmlformats.org/officeDocument/2006/relationships/image" Target="../media/image91.png"/><Relationship Id="rId4" Type="http://schemas.openxmlformats.org/officeDocument/2006/relationships/image" Target="../media/image50.png"/><Relationship Id="rId9" Type="http://schemas.openxmlformats.org/officeDocument/2006/relationships/customXml" Target="../ink/ink43.xml"/><Relationship Id="rId13" Type="http://schemas.openxmlformats.org/officeDocument/2006/relationships/customXml" Target="../ink/ink45.xml"/><Relationship Id="rId18" Type="http://schemas.openxmlformats.org/officeDocument/2006/relationships/image" Target="../media/image57.png"/><Relationship Id="rId39" Type="http://schemas.openxmlformats.org/officeDocument/2006/relationships/customXml" Target="../ink/ink58.xml"/><Relationship Id="rId34" Type="http://schemas.openxmlformats.org/officeDocument/2006/relationships/image" Target="../media/image65.png"/><Relationship Id="rId50" Type="http://schemas.openxmlformats.org/officeDocument/2006/relationships/image" Target="../media/image73.png"/><Relationship Id="rId55" Type="http://schemas.openxmlformats.org/officeDocument/2006/relationships/customXml" Target="../ink/ink66.xml"/><Relationship Id="rId76" Type="http://schemas.openxmlformats.org/officeDocument/2006/relationships/image" Target="../media/image86.png"/><Relationship Id="rId7" Type="http://schemas.openxmlformats.org/officeDocument/2006/relationships/customXml" Target="../ink/ink42.xml"/><Relationship Id="rId71" Type="http://schemas.openxmlformats.org/officeDocument/2006/relationships/customXml" Target="../ink/ink74.xml"/><Relationship Id="rId2" Type="http://schemas.openxmlformats.org/officeDocument/2006/relationships/image" Target="../media/image49.png"/><Relationship Id="rId29" Type="http://schemas.openxmlformats.org/officeDocument/2006/relationships/customXml" Target="../ink/ink53.xml"/><Relationship Id="rId24" Type="http://schemas.openxmlformats.org/officeDocument/2006/relationships/image" Target="../media/image60.png"/><Relationship Id="rId40" Type="http://schemas.openxmlformats.org/officeDocument/2006/relationships/image" Target="../media/image68.png"/><Relationship Id="rId45" Type="http://schemas.openxmlformats.org/officeDocument/2006/relationships/customXml" Target="../ink/ink61.xml"/><Relationship Id="rId66" Type="http://schemas.openxmlformats.org/officeDocument/2006/relationships/image" Target="../media/image81.png"/><Relationship Id="rId61" Type="http://schemas.openxmlformats.org/officeDocument/2006/relationships/customXml" Target="../ink/ink69.xml"/><Relationship Id="rId82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>
            <a:extLst>
              <a:ext uri="{FF2B5EF4-FFF2-40B4-BE49-F238E27FC236}">
                <a16:creationId xmlns:a16="http://schemas.microsoft.com/office/drawing/2014/main" id="{284971AD-7AD2-5845-865F-BF22BF9C3212}"/>
              </a:ext>
            </a:extLst>
          </p:cNvPr>
          <p:cNvSpPr txBox="1">
            <a:spLocks/>
          </p:cNvSpPr>
          <p:nvPr/>
        </p:nvSpPr>
        <p:spPr>
          <a:xfrm>
            <a:off x="7393260" y="4592586"/>
            <a:ext cx="433944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ar-AE" sz="3200" dirty="0">
              <a:solidFill>
                <a:srgbClr val="C00000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6B7B1-341A-C143-B862-B42442AACD2F}"/>
              </a:ext>
            </a:extLst>
          </p:cNvPr>
          <p:cNvSpPr txBox="1"/>
          <p:nvPr/>
        </p:nvSpPr>
        <p:spPr>
          <a:xfrm>
            <a:off x="1484027" y="2276496"/>
            <a:ext cx="9623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M11L6 – Scale Drawings</a:t>
            </a:r>
          </a:p>
          <a:p>
            <a:pPr marL="0" algn="ctr" defTabSz="914400" rtl="1" eaLnBrk="1" latinLnBrk="0" hangingPunct="1"/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271A4-0215-1348-A97D-F6D300FCADD0}"/>
              </a:ext>
            </a:extLst>
          </p:cNvPr>
          <p:cNvSpPr txBox="1"/>
          <p:nvPr/>
        </p:nvSpPr>
        <p:spPr>
          <a:xfrm>
            <a:off x="4812015" y="4110479"/>
            <a:ext cx="180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cs typeface="PF Din Text Universal Light" panose="02000506000000020004" pitchFamily="2" charset="0"/>
              </a:rPr>
              <a:t>28-04-2023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5FA74-5208-A547-B8A1-0B9AB715CA35}"/>
              </a:ext>
            </a:extLst>
          </p:cNvPr>
          <p:cNvSpPr/>
          <p:nvPr/>
        </p:nvSpPr>
        <p:spPr>
          <a:xfrm>
            <a:off x="3048000" y="64639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1200" dirty="0">
                <a:solidFill>
                  <a:srgbClr val="9E770E"/>
                </a:solidFill>
                <a:latin typeface="Cronos Pro" panose="020C05020304030203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Federal Entity </a:t>
            </a:r>
            <a:r>
              <a:rPr lang="en-US" sz="1200" dirty="0">
                <a:solidFill>
                  <a:srgbClr val="9E770E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| </a:t>
            </a:r>
            <a:r>
              <a:rPr lang="ar-SA" sz="1200" dirty="0">
                <a:solidFill>
                  <a:srgbClr val="9E770E"/>
                </a:solidFill>
                <a:latin typeface="AXtManal" pitchFamily="2" charset="0"/>
                <a:ea typeface="Calibri" panose="020F0502020204030204" pitchFamily="34" charset="0"/>
              </a:rPr>
              <a:t>هيئة اتحادية</a:t>
            </a:r>
            <a:r>
              <a:rPr lang="en-US" sz="1200" dirty="0">
                <a:latin typeface="AXtManal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06CE2-659D-C64B-9C00-5CF1F5E9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58B6E8C-C96B-B3F1-5F4C-158B5E78A1BA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38F9862-85CF-42C6-9DC7-ED18EB7B6FDA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90B8D-CC47-56E9-E408-3A2EDC5CC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325"/>
            <a:ext cx="6817121" cy="502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C04CF-F2B9-290B-20F9-C43EA51AB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486" y="186856"/>
            <a:ext cx="4508035" cy="63874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082CA8-A3EF-5DF5-6196-1FB3116A1A68}"/>
              </a:ext>
            </a:extLst>
          </p:cNvPr>
          <p:cNvGrpSpPr/>
          <p:nvPr/>
        </p:nvGrpSpPr>
        <p:grpSpPr>
          <a:xfrm>
            <a:off x="8491348" y="1870643"/>
            <a:ext cx="624600" cy="457560"/>
            <a:chOff x="8491348" y="1870643"/>
            <a:chExt cx="62460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92B245-C452-F5C2-3C9F-E3C7F1EFAB28}"/>
                    </a:ext>
                  </a:extLst>
                </p14:cNvPr>
                <p14:cNvContentPartPr/>
                <p14:nvPr/>
              </p14:nvContentPartPr>
              <p14:xfrm>
                <a:off x="8491348" y="1870643"/>
                <a:ext cx="300960" cy="225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92B245-C452-F5C2-3C9F-E3C7F1EFAB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82348" y="1862003"/>
                  <a:ext cx="318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F834C9-1ACD-8091-C247-B9C48239028C}"/>
                    </a:ext>
                  </a:extLst>
                </p14:cNvPr>
                <p14:cNvContentPartPr/>
                <p14:nvPr/>
              </p14:nvContentPartPr>
              <p14:xfrm>
                <a:off x="8596468" y="1870643"/>
                <a:ext cx="153720" cy="457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F834C9-1ACD-8091-C247-B9C4823902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87828" y="1862003"/>
                  <a:ext cx="1713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BC8367B-0805-F62C-FCC9-4966F9FB1641}"/>
                    </a:ext>
                  </a:extLst>
                </p14:cNvPr>
                <p14:cNvContentPartPr/>
                <p14:nvPr/>
              </p14:nvContentPartPr>
              <p14:xfrm>
                <a:off x="8886268" y="1928963"/>
                <a:ext cx="229680" cy="255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BC8367B-0805-F62C-FCC9-4966F9FB16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77628" y="1920323"/>
                  <a:ext cx="2473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201434-7A89-E7A1-D7DE-69901565FF77}"/>
              </a:ext>
            </a:extLst>
          </p:cNvPr>
          <p:cNvGrpSpPr/>
          <p:nvPr/>
        </p:nvGrpSpPr>
        <p:grpSpPr>
          <a:xfrm>
            <a:off x="8305588" y="4415843"/>
            <a:ext cx="464040" cy="225360"/>
            <a:chOff x="8305588" y="4415843"/>
            <a:chExt cx="46404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673A39-BE28-DC80-2E10-B6ACD8AEDFDE}"/>
                    </a:ext>
                  </a:extLst>
                </p14:cNvPr>
                <p14:cNvContentPartPr/>
                <p14:nvPr/>
              </p14:nvContentPartPr>
              <p14:xfrm>
                <a:off x="8305588" y="4415843"/>
                <a:ext cx="266400" cy="16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673A39-BE28-DC80-2E10-B6ACD8AEDF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6588" y="4406843"/>
                  <a:ext cx="28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A630C8-24BC-183E-B934-A130019B36D0}"/>
                    </a:ext>
                  </a:extLst>
                </p14:cNvPr>
                <p14:cNvContentPartPr/>
                <p14:nvPr/>
              </p14:nvContentPartPr>
              <p14:xfrm>
                <a:off x="8588188" y="4425203"/>
                <a:ext cx="181440" cy="216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A630C8-24BC-183E-B934-A130019B36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79548" y="4416563"/>
                  <a:ext cx="199080" cy="23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629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EE71B-448F-0E11-6BD4-AE4771AC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836CD-23DB-DC83-0CB9-10A20037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1" y="66821"/>
            <a:ext cx="5745628" cy="3975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66CD7-5846-5C9F-8466-E3CC7CCB8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37" y="170571"/>
            <a:ext cx="5975398" cy="64527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938038-80B4-1405-1654-B5C28AD2F221}"/>
              </a:ext>
            </a:extLst>
          </p:cNvPr>
          <p:cNvGrpSpPr/>
          <p:nvPr/>
        </p:nvGrpSpPr>
        <p:grpSpPr>
          <a:xfrm>
            <a:off x="1108" y="608843"/>
            <a:ext cx="1470600" cy="517320"/>
            <a:chOff x="1108" y="608843"/>
            <a:chExt cx="147060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40946A-09E1-7539-086A-16607220DF47}"/>
                    </a:ext>
                  </a:extLst>
                </p14:cNvPr>
                <p14:cNvContentPartPr/>
                <p14:nvPr/>
              </p14:nvContentPartPr>
              <p14:xfrm>
                <a:off x="1436788" y="787763"/>
                <a:ext cx="25920" cy="210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40946A-09E1-7539-086A-16607220DF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7788" y="778763"/>
                  <a:ext cx="43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69AA93-C114-9C7F-25B7-B17DC8C9DC26}"/>
                    </a:ext>
                  </a:extLst>
                </p14:cNvPr>
                <p14:cNvContentPartPr/>
                <p14:nvPr/>
              </p14:nvContentPartPr>
              <p14:xfrm>
                <a:off x="1108" y="608843"/>
                <a:ext cx="1470600" cy="51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69AA93-C114-9C7F-25B7-B17DC8C9DC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7892" y="600203"/>
                  <a:ext cx="1488240" cy="53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617347-3A61-96AE-3A0F-F9415882D691}"/>
              </a:ext>
            </a:extLst>
          </p:cNvPr>
          <p:cNvGrpSpPr/>
          <p:nvPr/>
        </p:nvGrpSpPr>
        <p:grpSpPr>
          <a:xfrm>
            <a:off x="2841148" y="4609883"/>
            <a:ext cx="1182600" cy="558720"/>
            <a:chOff x="2841148" y="4609883"/>
            <a:chExt cx="118260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F7C1ED-6D60-89BB-06E8-333F0C52D22A}"/>
                    </a:ext>
                  </a:extLst>
                </p14:cNvPr>
                <p14:cNvContentPartPr/>
                <p14:nvPr/>
              </p14:nvContentPartPr>
              <p14:xfrm>
                <a:off x="3361348" y="4611323"/>
                <a:ext cx="70920" cy="316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F7C1ED-6D60-89BB-06E8-333F0C52D2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2708" y="4602323"/>
                  <a:ext cx="88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8C9214-39F1-8729-3BA6-9223F9C6476B}"/>
                    </a:ext>
                  </a:extLst>
                </p14:cNvPr>
                <p14:cNvContentPartPr/>
                <p14:nvPr/>
              </p14:nvContentPartPr>
              <p14:xfrm>
                <a:off x="3489868" y="4613483"/>
                <a:ext cx="193680" cy="213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8C9214-39F1-8729-3BA6-9223F9C647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0868" y="4604483"/>
                  <a:ext cx="211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962304-F832-9444-BBFE-E5BA4F376C1B}"/>
                    </a:ext>
                  </a:extLst>
                </p14:cNvPr>
                <p14:cNvContentPartPr/>
                <p14:nvPr/>
              </p14:nvContentPartPr>
              <p14:xfrm>
                <a:off x="3741508" y="4754963"/>
                <a:ext cx="28440" cy="34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962304-F832-9444-BBFE-E5BA4F376C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32868" y="4745963"/>
                  <a:ext cx="46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B9153D-4DAF-69C9-5E57-D0782101B871}"/>
                    </a:ext>
                  </a:extLst>
                </p14:cNvPr>
                <p14:cNvContentPartPr/>
                <p14:nvPr/>
              </p14:nvContentPartPr>
              <p14:xfrm>
                <a:off x="3867868" y="4609883"/>
                <a:ext cx="155880" cy="203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B9153D-4DAF-69C9-5E57-D0782101B8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58868" y="4600883"/>
                  <a:ext cx="173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8C6030-5B68-D85B-5656-A02E9ADC36B5}"/>
                    </a:ext>
                  </a:extLst>
                </p14:cNvPr>
                <p14:cNvContentPartPr/>
                <p14:nvPr/>
              </p14:nvContentPartPr>
              <p14:xfrm>
                <a:off x="2841148" y="5049803"/>
                <a:ext cx="326160" cy="10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8C6030-5B68-D85B-5656-A02E9ADC36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32508" y="5040803"/>
                  <a:ext cx="343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6C8B88-C4BF-CD5A-6744-7F0BC4A8FEC8}"/>
                    </a:ext>
                  </a:extLst>
                </p14:cNvPr>
                <p14:cNvContentPartPr/>
                <p14:nvPr/>
              </p14:nvContentPartPr>
              <p14:xfrm>
                <a:off x="2927548" y="4951163"/>
                <a:ext cx="181440" cy="15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6C8B88-C4BF-CD5A-6744-7F0BC4A8FE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8908" y="4942523"/>
                  <a:ext cx="199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C4F0DF-3DAD-E21A-0554-378A20BA88F0}"/>
                    </a:ext>
                  </a:extLst>
                </p14:cNvPr>
                <p14:cNvContentPartPr/>
                <p14:nvPr/>
              </p14:nvContentPartPr>
              <p14:xfrm>
                <a:off x="3849508" y="5022803"/>
                <a:ext cx="153000" cy="145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C4F0DF-3DAD-E21A-0554-378A20BA88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40868" y="5014163"/>
                  <a:ext cx="17064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C3B3783-D73B-1C69-4D84-9D2168AC5B2F}"/>
                  </a:ext>
                </a:extLst>
              </p14:cNvPr>
              <p14:cNvContentPartPr/>
              <p14:nvPr/>
            </p14:nvContentPartPr>
            <p14:xfrm>
              <a:off x="2596348" y="5303243"/>
              <a:ext cx="1738080" cy="11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C3B3783-D73B-1C69-4D84-9D2168AC5B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87708" y="5294603"/>
                <a:ext cx="1755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736D47-B244-2448-55BB-C75A9C963A40}"/>
                  </a:ext>
                </a:extLst>
              </p14:cNvPr>
              <p14:cNvContentPartPr/>
              <p14:nvPr/>
            </p14:nvContentPartPr>
            <p14:xfrm>
              <a:off x="3855268" y="5663243"/>
              <a:ext cx="210240" cy="191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736D47-B244-2448-55BB-C75A9C963A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46268" y="5654243"/>
                <a:ext cx="22788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0697F49-E905-35AC-702E-485366D6585F}"/>
              </a:ext>
            </a:extLst>
          </p:cNvPr>
          <p:cNvGrpSpPr/>
          <p:nvPr/>
        </p:nvGrpSpPr>
        <p:grpSpPr>
          <a:xfrm>
            <a:off x="3462868" y="4107323"/>
            <a:ext cx="208800" cy="277920"/>
            <a:chOff x="3462868" y="4107323"/>
            <a:chExt cx="20880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B1D1D3-DBCC-9BEB-4C59-EEA259457E37}"/>
                    </a:ext>
                  </a:extLst>
                </p14:cNvPr>
                <p14:cNvContentPartPr/>
                <p14:nvPr/>
              </p14:nvContentPartPr>
              <p14:xfrm>
                <a:off x="3462868" y="4135763"/>
                <a:ext cx="194400" cy="99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B1D1D3-DBCC-9BEB-4C59-EEA259457E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53868" y="4126763"/>
                  <a:ext cx="212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BFB5CB-861A-0C7F-685F-73B0D37F0183}"/>
                    </a:ext>
                  </a:extLst>
                </p14:cNvPr>
                <p14:cNvContentPartPr/>
                <p14:nvPr/>
              </p14:nvContentPartPr>
              <p14:xfrm>
                <a:off x="3600388" y="4107323"/>
                <a:ext cx="71280" cy="277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BFB5CB-861A-0C7F-685F-73B0D37F01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91388" y="4098683"/>
                  <a:ext cx="8892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3C4D16-B9AB-B135-72A0-250C9A2901AD}"/>
                  </a:ext>
                </a:extLst>
              </p14:cNvPr>
              <p14:cNvContentPartPr/>
              <p14:nvPr/>
            </p14:nvContentPartPr>
            <p14:xfrm>
              <a:off x="3645388" y="5570003"/>
              <a:ext cx="25920" cy="259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3C4D16-B9AB-B135-72A0-250C9A2901A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36748" y="5561363"/>
                <a:ext cx="43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79A3EE-C601-31B4-283C-301C0E050CA9}"/>
                  </a:ext>
                </a:extLst>
              </p14:cNvPr>
              <p14:cNvContentPartPr/>
              <p14:nvPr/>
            </p14:nvContentPartPr>
            <p14:xfrm>
              <a:off x="3003868" y="4191563"/>
              <a:ext cx="104040" cy="252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79A3EE-C601-31B4-283C-301C0E050C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5228" y="4182563"/>
                <a:ext cx="12168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D2A0ABC-A5A5-4BD5-88D9-6C0C28BEF4BD}"/>
              </a:ext>
            </a:extLst>
          </p:cNvPr>
          <p:cNvGrpSpPr/>
          <p:nvPr/>
        </p:nvGrpSpPr>
        <p:grpSpPr>
          <a:xfrm>
            <a:off x="3090628" y="5553083"/>
            <a:ext cx="339480" cy="257400"/>
            <a:chOff x="3090628" y="5553083"/>
            <a:chExt cx="33948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03E34C-27C0-9C30-AF40-13272135BEE7}"/>
                    </a:ext>
                  </a:extLst>
                </p14:cNvPr>
                <p14:cNvContentPartPr/>
                <p14:nvPr/>
              </p14:nvContentPartPr>
              <p14:xfrm>
                <a:off x="3090628" y="5553083"/>
                <a:ext cx="46800" cy="246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03E34C-27C0-9C30-AF40-13272135BE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81628" y="5544443"/>
                  <a:ext cx="64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502C35-EE1B-D1F9-C642-37FC76A5ACFD}"/>
                    </a:ext>
                  </a:extLst>
                </p14:cNvPr>
                <p14:cNvContentPartPr/>
                <p14:nvPr/>
              </p14:nvContentPartPr>
              <p14:xfrm>
                <a:off x="3257308" y="5612483"/>
                <a:ext cx="172800" cy="198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502C35-EE1B-D1F9-C642-37FC76A5AC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8308" y="5603843"/>
                  <a:ext cx="19044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EAEA03-0030-6100-FB92-36D7343B5BE8}"/>
                  </a:ext>
                </a:extLst>
              </p14:cNvPr>
              <p14:cNvContentPartPr/>
              <p14:nvPr/>
            </p14:nvContentPartPr>
            <p14:xfrm>
              <a:off x="3741868" y="5727683"/>
              <a:ext cx="33480" cy="25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EAEA03-0030-6100-FB92-36D7343B5B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2868" y="5719043"/>
                <a:ext cx="5112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12E2965B-DAAB-E285-9D17-AB076171C181}"/>
              </a:ext>
            </a:extLst>
          </p:cNvPr>
          <p:cNvGrpSpPr/>
          <p:nvPr/>
        </p:nvGrpSpPr>
        <p:grpSpPr>
          <a:xfrm>
            <a:off x="8622388" y="6018203"/>
            <a:ext cx="887400" cy="326880"/>
            <a:chOff x="8622388" y="6018203"/>
            <a:chExt cx="88740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39DB46-FFC3-0DD8-EBBE-37C239A9DDB1}"/>
                    </a:ext>
                  </a:extLst>
                </p14:cNvPr>
                <p14:cNvContentPartPr/>
                <p14:nvPr/>
              </p14:nvContentPartPr>
              <p14:xfrm>
                <a:off x="8622388" y="6073643"/>
                <a:ext cx="43200" cy="271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39DB46-FFC3-0DD8-EBBE-37C239A9DD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13388" y="6064643"/>
                  <a:ext cx="60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3073B2-ED74-1F89-5A4E-29968432C0AE}"/>
                    </a:ext>
                  </a:extLst>
                </p14:cNvPr>
                <p14:cNvContentPartPr/>
                <p14:nvPr/>
              </p14:nvContentPartPr>
              <p14:xfrm>
                <a:off x="8777188" y="6068243"/>
                <a:ext cx="160200" cy="181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3073B2-ED74-1F89-5A4E-29968432C0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68188" y="6059243"/>
                  <a:ext cx="177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7ED732-B59E-FB2E-3AD8-126D9968F97B}"/>
                    </a:ext>
                  </a:extLst>
                </p14:cNvPr>
                <p14:cNvContentPartPr/>
                <p14:nvPr/>
              </p14:nvContentPartPr>
              <p14:xfrm>
                <a:off x="9033508" y="6018203"/>
                <a:ext cx="68040" cy="235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7ED732-B59E-FB2E-3AD8-126D9968F9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24868" y="6009203"/>
                  <a:ext cx="85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8EE68F-B31F-B20A-23D0-48A317F3D39D}"/>
                    </a:ext>
                  </a:extLst>
                </p14:cNvPr>
                <p14:cNvContentPartPr/>
                <p14:nvPr/>
              </p14:nvContentPartPr>
              <p14:xfrm>
                <a:off x="9157708" y="6183083"/>
                <a:ext cx="39600" cy="3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8EE68F-B31F-B20A-23D0-48A317F3D3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48708" y="6174443"/>
                  <a:ext cx="57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B95248-DED3-2CF2-14A7-158EAD4DAE05}"/>
                    </a:ext>
                  </a:extLst>
                </p14:cNvPr>
                <p14:cNvContentPartPr/>
                <p14:nvPr/>
              </p14:nvContentPartPr>
              <p14:xfrm>
                <a:off x="9301348" y="6047363"/>
                <a:ext cx="208440" cy="229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B95248-DED3-2CF2-14A7-158EAD4DAE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92348" y="6038363"/>
                  <a:ext cx="226080" cy="24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313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45EB1-BCF3-EDEC-0BA6-9547AB22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31A19-CD0D-8A6F-B64C-15EA42904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9" y="0"/>
            <a:ext cx="5502300" cy="6592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9AC65-55E6-53EE-BEF7-36647E617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17" y="136526"/>
            <a:ext cx="4906694" cy="1181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22E6-888B-95B6-AC18-C4FB816CDDF7}"/>
              </a:ext>
            </a:extLst>
          </p:cNvPr>
          <p:cNvGrpSpPr/>
          <p:nvPr/>
        </p:nvGrpSpPr>
        <p:grpSpPr>
          <a:xfrm>
            <a:off x="7521148" y="126083"/>
            <a:ext cx="1170360" cy="435600"/>
            <a:chOff x="7521148" y="126083"/>
            <a:chExt cx="117036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54BAFBC-6005-64F8-65EF-B226DCFB1D11}"/>
                    </a:ext>
                  </a:extLst>
                </p14:cNvPr>
                <p14:cNvContentPartPr/>
                <p14:nvPr/>
              </p14:nvContentPartPr>
              <p14:xfrm>
                <a:off x="7521148" y="267203"/>
                <a:ext cx="330480" cy="285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54BAFBC-6005-64F8-65EF-B226DCFB1D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12148" y="258563"/>
                  <a:ext cx="348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A86B94-AD17-90A0-785C-6C8B65AA64B8}"/>
                    </a:ext>
                  </a:extLst>
                </p14:cNvPr>
                <p14:cNvContentPartPr/>
                <p14:nvPr/>
              </p14:nvContentPartPr>
              <p14:xfrm>
                <a:off x="7873588" y="363323"/>
                <a:ext cx="187200" cy="198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A86B94-AD17-90A0-785C-6C8B65AA64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64588" y="354683"/>
                  <a:ext cx="204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D6650E-0908-413F-003E-E4A0929D758A}"/>
                    </a:ext>
                  </a:extLst>
                </p14:cNvPr>
                <p14:cNvContentPartPr/>
                <p14:nvPr/>
              </p14:nvContentPartPr>
              <p14:xfrm>
                <a:off x="8129188" y="351083"/>
                <a:ext cx="270000" cy="165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D6650E-0908-413F-003E-E4A0929D758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20188" y="342083"/>
                  <a:ext cx="287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7A5E7D-88BF-3ACB-E531-BF706F7965F0}"/>
                    </a:ext>
                  </a:extLst>
                </p14:cNvPr>
                <p14:cNvContentPartPr/>
                <p14:nvPr/>
              </p14:nvContentPartPr>
              <p14:xfrm>
                <a:off x="8439148" y="126083"/>
                <a:ext cx="29880" cy="347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7A5E7D-88BF-3ACB-E531-BF706F7965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30508" y="117443"/>
                  <a:ext cx="475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42D0BE-9C6F-FA55-CE58-62C0843EE485}"/>
                    </a:ext>
                  </a:extLst>
                </p14:cNvPr>
                <p14:cNvContentPartPr/>
                <p14:nvPr/>
              </p14:nvContentPartPr>
              <p14:xfrm>
                <a:off x="8468668" y="312563"/>
                <a:ext cx="222840" cy="141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42D0BE-9C6F-FA55-CE58-62C0843EE4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9668" y="303923"/>
                  <a:ext cx="2404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EED600-584D-1EF9-B5E1-F8B6CD016A39}"/>
                  </a:ext>
                </a:extLst>
              </p14:cNvPr>
              <p14:cNvContentPartPr/>
              <p14:nvPr/>
            </p14:nvContentPartPr>
            <p14:xfrm>
              <a:off x="9338788" y="209603"/>
              <a:ext cx="44280" cy="226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EED600-584D-1EF9-B5E1-F8B6CD016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29788" y="200963"/>
                <a:ext cx="6192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537FAA1-1602-82BC-EB9E-62EA8A3AF137}"/>
              </a:ext>
            </a:extLst>
          </p:cNvPr>
          <p:cNvGrpSpPr/>
          <p:nvPr/>
        </p:nvGrpSpPr>
        <p:grpSpPr>
          <a:xfrm>
            <a:off x="9605188" y="228683"/>
            <a:ext cx="515520" cy="212400"/>
            <a:chOff x="9605188" y="228683"/>
            <a:chExt cx="51552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D70595-5453-941A-FDA9-2A1DA9BD3B81}"/>
                    </a:ext>
                  </a:extLst>
                </p14:cNvPr>
                <p14:cNvContentPartPr/>
                <p14:nvPr/>
              </p14:nvContentPartPr>
              <p14:xfrm>
                <a:off x="9605188" y="351083"/>
                <a:ext cx="16920" cy="90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D70595-5453-941A-FDA9-2A1DA9BD3B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96548" y="342083"/>
                  <a:ext cx="34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396617-C22B-8349-86C6-01C7F31A656E}"/>
                    </a:ext>
                  </a:extLst>
                </p14:cNvPr>
                <p14:cNvContentPartPr/>
                <p14:nvPr/>
              </p14:nvContentPartPr>
              <p14:xfrm>
                <a:off x="9621748" y="228683"/>
                <a:ext cx="14760" cy="24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396617-C22B-8349-86C6-01C7F31A65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13108" y="220043"/>
                  <a:ext cx="32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4786F1-3947-11AB-6D4A-A73816858FF6}"/>
                    </a:ext>
                  </a:extLst>
                </p14:cNvPr>
                <p14:cNvContentPartPr/>
                <p14:nvPr/>
              </p14:nvContentPartPr>
              <p14:xfrm>
                <a:off x="9720388" y="335243"/>
                <a:ext cx="129960" cy="95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4786F1-3947-11AB-6D4A-A73816858F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11388" y="326243"/>
                  <a:ext cx="147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B96B2A-A63D-A6FD-2943-55063448D804}"/>
                    </a:ext>
                  </a:extLst>
                </p14:cNvPr>
                <p14:cNvContentPartPr/>
                <p14:nvPr/>
              </p14:nvContentPartPr>
              <p14:xfrm>
                <a:off x="9987508" y="323003"/>
                <a:ext cx="133200" cy="70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B96B2A-A63D-A6FD-2943-55063448D8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8868" y="314003"/>
                  <a:ext cx="15084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7E32C2C-F65C-BB4D-15EF-CA9B7EA6F4E4}"/>
                  </a:ext>
                </a:extLst>
              </p14:cNvPr>
              <p14:cNvContentPartPr/>
              <p14:nvPr/>
            </p14:nvContentPartPr>
            <p14:xfrm>
              <a:off x="10420948" y="195203"/>
              <a:ext cx="146880" cy="160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7E32C2C-F65C-BB4D-15EF-CA9B7EA6F4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12308" y="186563"/>
                <a:ext cx="16452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DAA4C30-F157-3B84-1B37-CF8777686514}"/>
              </a:ext>
            </a:extLst>
          </p:cNvPr>
          <p:cNvGrpSpPr/>
          <p:nvPr/>
        </p:nvGrpSpPr>
        <p:grpSpPr>
          <a:xfrm>
            <a:off x="10859788" y="-28745"/>
            <a:ext cx="856800" cy="437428"/>
            <a:chOff x="10859788" y="-28745"/>
            <a:chExt cx="856800" cy="43742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5B195A-BBF0-5D30-4067-5646807DC73A}"/>
                    </a:ext>
                  </a:extLst>
                </p14:cNvPr>
                <p14:cNvContentPartPr/>
                <p14:nvPr/>
              </p14:nvContentPartPr>
              <p14:xfrm>
                <a:off x="10862668" y="4403"/>
                <a:ext cx="81720" cy="404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5B195A-BBF0-5D30-4067-5646807DC7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54028" y="-4597"/>
                  <a:ext cx="993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065D0F-D823-92C1-45E4-0CF22564BA74}"/>
                    </a:ext>
                  </a:extLst>
                </p14:cNvPr>
                <p14:cNvContentPartPr/>
                <p14:nvPr/>
              </p14:nvContentPartPr>
              <p14:xfrm>
                <a:off x="10859788" y="294535"/>
                <a:ext cx="78840" cy="1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065D0F-D823-92C1-45E4-0CF22564BA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50788" y="285895"/>
                  <a:ext cx="96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55F30D-F98C-8293-8FBA-6EEC4F0F21A1}"/>
                    </a:ext>
                  </a:extLst>
                </p14:cNvPr>
                <p14:cNvContentPartPr/>
                <p14:nvPr/>
              </p14:nvContentPartPr>
              <p14:xfrm>
                <a:off x="11031508" y="243775"/>
                <a:ext cx="115920" cy="111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55F30D-F98C-8293-8FBA-6EEC4F0F21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22508" y="234775"/>
                  <a:ext cx="133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4CDF03-219F-9E59-A8D6-6F3245BBE6DD}"/>
                    </a:ext>
                  </a:extLst>
                </p14:cNvPr>
                <p14:cNvContentPartPr/>
                <p14:nvPr/>
              </p14:nvContentPartPr>
              <p14:xfrm>
                <a:off x="11218708" y="-28745"/>
                <a:ext cx="288360" cy="361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4CDF03-219F-9E59-A8D6-6F3245BBE6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09708" y="-37745"/>
                  <a:ext cx="3060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E2DB63-8932-E1EE-1DE2-3816104369A5}"/>
                    </a:ext>
                  </a:extLst>
                </p14:cNvPr>
                <p14:cNvContentPartPr/>
                <p14:nvPr/>
              </p14:nvContentPartPr>
              <p14:xfrm>
                <a:off x="11408428" y="156988"/>
                <a:ext cx="308160" cy="25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E2DB63-8932-E1EE-1DE2-3816104369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99428" y="147988"/>
                  <a:ext cx="3258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977D753-C6E3-8093-85DC-3A09CA46914E}"/>
                  </a:ext>
                </a:extLst>
              </p14:cNvPr>
              <p14:cNvContentPartPr/>
              <p14:nvPr/>
            </p14:nvContentPartPr>
            <p14:xfrm>
              <a:off x="590428" y="3303388"/>
              <a:ext cx="360" cy="2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977D753-C6E3-8093-85DC-3A09CA4691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1788" y="3294388"/>
                <a:ext cx="1800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4A14A8C-FB22-2BDD-52CA-54B3F6A844F2}"/>
              </a:ext>
            </a:extLst>
          </p:cNvPr>
          <p:cNvGrpSpPr/>
          <p:nvPr/>
        </p:nvGrpSpPr>
        <p:grpSpPr>
          <a:xfrm>
            <a:off x="6020668" y="1364068"/>
            <a:ext cx="924480" cy="577080"/>
            <a:chOff x="6020668" y="1364068"/>
            <a:chExt cx="92448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7E1869-18C4-3CA5-8154-B6F1BD76174B}"/>
                    </a:ext>
                  </a:extLst>
                </p14:cNvPr>
                <p14:cNvContentPartPr/>
                <p14:nvPr/>
              </p14:nvContentPartPr>
              <p14:xfrm>
                <a:off x="6053068" y="1434628"/>
                <a:ext cx="179280" cy="197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7E1869-18C4-3CA5-8154-B6F1BD7617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44428" y="1425988"/>
                  <a:ext cx="196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AA7EB3-45D3-3D69-DD67-444A46509FEA}"/>
                    </a:ext>
                  </a:extLst>
                </p14:cNvPr>
                <p14:cNvContentPartPr/>
                <p14:nvPr/>
              </p14:nvContentPartPr>
              <p14:xfrm>
                <a:off x="6273748" y="1448668"/>
                <a:ext cx="38160" cy="190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AA7EB3-45D3-3D69-DD67-444A46509F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65108" y="1439668"/>
                  <a:ext cx="55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EEA9CE-BE43-1F88-4AC4-2FA9C8144734}"/>
                    </a:ext>
                  </a:extLst>
                </p14:cNvPr>
                <p14:cNvContentPartPr/>
                <p14:nvPr/>
              </p14:nvContentPartPr>
              <p14:xfrm>
                <a:off x="6343948" y="1485028"/>
                <a:ext cx="358560" cy="261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EEA9CE-BE43-1F88-4AC4-2FA9C81447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35308" y="1476388"/>
                  <a:ext cx="376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A17FF5-6EE0-BB14-F0C1-911FD8C4BC13}"/>
                    </a:ext>
                  </a:extLst>
                </p14:cNvPr>
                <p14:cNvContentPartPr/>
                <p14:nvPr/>
              </p14:nvContentPartPr>
              <p14:xfrm>
                <a:off x="6769108" y="1364068"/>
                <a:ext cx="38880" cy="213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A17FF5-6EE0-BB14-F0C1-911FD8C4BC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60468" y="1355068"/>
                  <a:ext cx="56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E8468E-9415-E3DA-78EB-9170E64C7C9C}"/>
                    </a:ext>
                  </a:extLst>
                </p14:cNvPr>
                <p14:cNvContentPartPr/>
                <p14:nvPr/>
              </p14:nvContentPartPr>
              <p14:xfrm>
                <a:off x="6048748" y="1756828"/>
                <a:ext cx="866160" cy="128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E8468E-9415-E3DA-78EB-9170E64C7C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40108" y="1747828"/>
                  <a:ext cx="883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5DA3EE5-3D75-851A-1B8E-224989C9DC98}"/>
                    </a:ext>
                  </a:extLst>
                </p14:cNvPr>
                <p14:cNvContentPartPr/>
                <p14:nvPr/>
              </p14:nvContentPartPr>
              <p14:xfrm>
                <a:off x="6020668" y="1790308"/>
                <a:ext cx="924480" cy="150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5DA3EE5-3D75-851A-1B8E-224989C9DC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2028" y="1781308"/>
                  <a:ext cx="9421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95F30F-6946-ACF4-501B-5DBBEB79E866}"/>
              </a:ext>
            </a:extLst>
          </p:cNvPr>
          <p:cNvGrpSpPr/>
          <p:nvPr/>
        </p:nvGrpSpPr>
        <p:grpSpPr>
          <a:xfrm>
            <a:off x="7371028" y="1614268"/>
            <a:ext cx="664200" cy="326880"/>
            <a:chOff x="7371028" y="1614268"/>
            <a:chExt cx="66420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6CB3B2-1C2F-B840-12A3-2AE4F26457F3}"/>
                    </a:ext>
                  </a:extLst>
                </p14:cNvPr>
                <p14:cNvContentPartPr/>
                <p14:nvPr/>
              </p14:nvContentPartPr>
              <p14:xfrm>
                <a:off x="7638148" y="1614268"/>
                <a:ext cx="35640" cy="249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6CB3B2-1C2F-B840-12A3-2AE4F26457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9148" y="1605628"/>
                  <a:ext cx="53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845372-910D-704F-6BD2-A98A177A46E5}"/>
                    </a:ext>
                  </a:extLst>
                </p14:cNvPr>
                <p14:cNvContentPartPr/>
                <p14:nvPr/>
              </p14:nvContentPartPr>
              <p14:xfrm>
                <a:off x="7371028" y="1940788"/>
                <a:ext cx="66420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845372-910D-704F-6BD2-A98A177A46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62388" y="1932148"/>
                  <a:ext cx="6818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134BDC5-C99F-B429-5B39-8F88EFF71BAE}"/>
                  </a:ext>
                </a:extLst>
              </p14:cNvPr>
              <p14:cNvContentPartPr/>
              <p14:nvPr/>
            </p14:nvContentPartPr>
            <p14:xfrm>
              <a:off x="7523308" y="2165788"/>
              <a:ext cx="226800" cy="214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134BDC5-C99F-B429-5B39-8F88EFF71B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14308" y="2156788"/>
                <a:ext cx="24444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62084ED-7412-1675-8FEF-E6196D45291B}"/>
              </a:ext>
            </a:extLst>
          </p:cNvPr>
          <p:cNvGrpSpPr/>
          <p:nvPr/>
        </p:nvGrpSpPr>
        <p:grpSpPr>
          <a:xfrm>
            <a:off x="7920028" y="1569628"/>
            <a:ext cx="207360" cy="188640"/>
            <a:chOff x="7920028" y="1569628"/>
            <a:chExt cx="20736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3F68CF-FB3B-161B-416D-2D30230F0C3E}"/>
                    </a:ext>
                  </a:extLst>
                </p14:cNvPr>
                <p14:cNvContentPartPr/>
                <p14:nvPr/>
              </p14:nvContentPartPr>
              <p14:xfrm>
                <a:off x="7930828" y="1673308"/>
                <a:ext cx="17640" cy="70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3F68CF-FB3B-161B-416D-2D30230F0C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2188" y="1664668"/>
                  <a:ext cx="35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4E8C716-5A86-C3C1-295C-7738BB88A81C}"/>
                    </a:ext>
                  </a:extLst>
                </p14:cNvPr>
                <p14:cNvContentPartPr/>
                <p14:nvPr/>
              </p14:nvContentPartPr>
              <p14:xfrm>
                <a:off x="7920028" y="1569628"/>
                <a:ext cx="46080" cy="20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4E8C716-5A86-C3C1-295C-7738BB88A8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11028" y="1560988"/>
                  <a:ext cx="63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195ED3E-B40B-0C95-0F38-EBAA5055AA5C}"/>
                    </a:ext>
                  </a:extLst>
                </p14:cNvPr>
                <p14:cNvContentPartPr/>
                <p14:nvPr/>
              </p14:nvContentPartPr>
              <p14:xfrm>
                <a:off x="8031988" y="1643788"/>
                <a:ext cx="95400" cy="114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195ED3E-B40B-0C95-0F38-EBAA5055AA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23348" y="1635148"/>
                  <a:ext cx="1130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209A96-5EF6-50A8-C5A5-16DA9A603149}"/>
              </a:ext>
            </a:extLst>
          </p:cNvPr>
          <p:cNvGrpSpPr/>
          <p:nvPr/>
        </p:nvGrpSpPr>
        <p:grpSpPr>
          <a:xfrm>
            <a:off x="7891588" y="2095588"/>
            <a:ext cx="768600" cy="342360"/>
            <a:chOff x="7891588" y="2095588"/>
            <a:chExt cx="76860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24345B7-1776-93B5-33C3-878EEAABCA1B}"/>
                    </a:ext>
                  </a:extLst>
                </p14:cNvPr>
                <p14:cNvContentPartPr/>
                <p14:nvPr/>
              </p14:nvContentPartPr>
              <p14:xfrm>
                <a:off x="7932268" y="2118988"/>
                <a:ext cx="79200" cy="318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24345B7-1776-93B5-33C3-878EEAABCA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23268" y="2109988"/>
                  <a:ext cx="96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1C99BF5-EFAA-F615-8944-DB45793FBB00}"/>
                    </a:ext>
                  </a:extLst>
                </p14:cNvPr>
                <p14:cNvContentPartPr/>
                <p14:nvPr/>
              </p14:nvContentPartPr>
              <p14:xfrm>
                <a:off x="7891588" y="2341108"/>
                <a:ext cx="87480" cy="50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1C99BF5-EFAA-F615-8944-DB45793FBB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82948" y="2332108"/>
                  <a:ext cx="105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028548-4286-934D-A18B-CAD8BCFAB3B1}"/>
                    </a:ext>
                  </a:extLst>
                </p14:cNvPr>
                <p14:cNvContentPartPr/>
                <p14:nvPr/>
              </p14:nvContentPartPr>
              <p14:xfrm>
                <a:off x="8102908" y="2258668"/>
                <a:ext cx="330480" cy="106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028548-4286-934D-A18B-CAD8BCFAB3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93908" y="2250028"/>
                  <a:ext cx="348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D325AE-33AD-D117-F6FD-87E38CCD8377}"/>
                    </a:ext>
                  </a:extLst>
                </p14:cNvPr>
                <p14:cNvContentPartPr/>
                <p14:nvPr/>
              </p14:nvContentPartPr>
              <p14:xfrm>
                <a:off x="8425828" y="2095588"/>
                <a:ext cx="234360" cy="195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D325AE-33AD-D117-F6FD-87E38CCD837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16828" y="2086948"/>
                  <a:ext cx="2520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169CDA1-B8F4-4B80-46F7-7059B71CDBB9}"/>
              </a:ext>
            </a:extLst>
          </p:cNvPr>
          <p:cNvGrpSpPr/>
          <p:nvPr/>
        </p:nvGrpSpPr>
        <p:grpSpPr>
          <a:xfrm>
            <a:off x="7206508" y="1096948"/>
            <a:ext cx="910800" cy="437040"/>
            <a:chOff x="7206508" y="1096948"/>
            <a:chExt cx="91080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F9BC96-523A-A802-92D8-BB8C15CE9B83}"/>
                    </a:ext>
                  </a:extLst>
                </p14:cNvPr>
                <p14:cNvContentPartPr/>
                <p14:nvPr/>
              </p14:nvContentPartPr>
              <p14:xfrm>
                <a:off x="7206508" y="1195588"/>
                <a:ext cx="133920" cy="187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F9BC96-523A-A802-92D8-BB8C15CE9B8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97508" y="1186588"/>
                  <a:ext cx="151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ACE32F-6BBD-1106-9696-FD977C029FF7}"/>
                    </a:ext>
                  </a:extLst>
                </p14:cNvPr>
                <p14:cNvContentPartPr/>
                <p14:nvPr/>
              </p14:nvContentPartPr>
              <p14:xfrm>
                <a:off x="7308748" y="1253908"/>
                <a:ext cx="326520" cy="93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ACE32F-6BBD-1106-9696-FD977C029F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00108" y="1244908"/>
                  <a:ext cx="344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FCA6E0-23A1-8141-0D54-022E76D64A64}"/>
                    </a:ext>
                  </a:extLst>
                </p14:cNvPr>
                <p14:cNvContentPartPr/>
                <p14:nvPr/>
              </p14:nvContentPartPr>
              <p14:xfrm>
                <a:off x="7578748" y="1282348"/>
                <a:ext cx="133560" cy="171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FCA6E0-23A1-8141-0D54-022E76D64A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70108" y="1273708"/>
                  <a:ext cx="151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8D791E3-E7E8-DFC3-D4CC-BC27BEEF8999}"/>
                    </a:ext>
                  </a:extLst>
                </p14:cNvPr>
                <p14:cNvContentPartPr/>
                <p14:nvPr/>
              </p14:nvContentPartPr>
              <p14:xfrm>
                <a:off x="7737148" y="1110988"/>
                <a:ext cx="76320" cy="240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8D791E3-E7E8-DFC3-D4CC-BC27BEEF89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28148" y="1101988"/>
                  <a:ext cx="93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310F2E-73CF-1541-B96F-CD117830CB02}"/>
                    </a:ext>
                  </a:extLst>
                </p14:cNvPr>
                <p14:cNvContentPartPr/>
                <p14:nvPr/>
              </p14:nvContentPartPr>
              <p14:xfrm>
                <a:off x="7680628" y="1189468"/>
                <a:ext cx="263520" cy="20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310F2E-73CF-1541-B96F-CD117830CB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71988" y="1180468"/>
                  <a:ext cx="281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DA1C577-FEB8-FA65-218B-92F73907781A}"/>
                    </a:ext>
                  </a:extLst>
                </p14:cNvPr>
                <p14:cNvContentPartPr/>
                <p14:nvPr/>
              </p14:nvContentPartPr>
              <p14:xfrm>
                <a:off x="7917508" y="1096948"/>
                <a:ext cx="150480" cy="240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DA1C577-FEB8-FA65-218B-92F7390778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08868" y="1088308"/>
                  <a:ext cx="168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B84A62F-7C84-52F8-4DC5-97A61D960547}"/>
                    </a:ext>
                  </a:extLst>
                </p14:cNvPr>
                <p14:cNvContentPartPr/>
                <p14:nvPr/>
              </p14:nvContentPartPr>
              <p14:xfrm>
                <a:off x="7260868" y="1350028"/>
                <a:ext cx="856440" cy="128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B84A62F-7C84-52F8-4DC5-97A61D9605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51868" y="1341388"/>
                  <a:ext cx="874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4900F7-C80D-8541-7207-060F0DB1E0E4}"/>
                    </a:ext>
                  </a:extLst>
                </p14:cNvPr>
                <p14:cNvContentPartPr/>
                <p14:nvPr/>
              </p14:nvContentPartPr>
              <p14:xfrm>
                <a:off x="7369948" y="1490428"/>
                <a:ext cx="511200" cy="43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4900F7-C80D-8541-7207-060F0DB1E0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60948" y="1481788"/>
                  <a:ext cx="5288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D1FFC6-A4E3-131F-0382-C37963E7C241}"/>
              </a:ext>
            </a:extLst>
          </p:cNvPr>
          <p:cNvGrpSpPr/>
          <p:nvPr/>
        </p:nvGrpSpPr>
        <p:grpSpPr>
          <a:xfrm>
            <a:off x="9353908" y="1446508"/>
            <a:ext cx="824760" cy="283320"/>
            <a:chOff x="9353908" y="1446508"/>
            <a:chExt cx="82476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173947B-1663-46BF-49FE-FB8FE27352F2}"/>
                    </a:ext>
                  </a:extLst>
                </p14:cNvPr>
                <p14:cNvContentPartPr/>
                <p14:nvPr/>
              </p14:nvContentPartPr>
              <p14:xfrm>
                <a:off x="9353908" y="1478188"/>
                <a:ext cx="120600" cy="251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173947B-1663-46BF-49FE-FB8FE27352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44908" y="1469188"/>
                  <a:ext cx="138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46C3ED-D8A7-EFAF-D61E-2485A4EAF105}"/>
                    </a:ext>
                  </a:extLst>
                </p14:cNvPr>
                <p14:cNvContentPartPr/>
                <p14:nvPr/>
              </p14:nvContentPartPr>
              <p14:xfrm>
                <a:off x="9537148" y="1625788"/>
                <a:ext cx="39960" cy="34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46C3ED-D8A7-EFAF-D61E-2485A4EAF1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28508" y="1617148"/>
                  <a:ext cx="57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D0C62C3-D8B0-0DEA-62C1-ED99686678D6}"/>
                    </a:ext>
                  </a:extLst>
                </p14:cNvPr>
                <p14:cNvContentPartPr/>
                <p14:nvPr/>
              </p14:nvContentPartPr>
              <p14:xfrm>
                <a:off x="9734428" y="1476388"/>
                <a:ext cx="145800" cy="159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D0C62C3-D8B0-0DEA-62C1-ED99686678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25788" y="1467388"/>
                  <a:ext cx="163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F46288-6DFA-683D-8480-4614C2AFD41D}"/>
                    </a:ext>
                  </a:extLst>
                </p14:cNvPr>
                <p14:cNvContentPartPr/>
                <p14:nvPr/>
              </p14:nvContentPartPr>
              <p14:xfrm>
                <a:off x="9961948" y="1446508"/>
                <a:ext cx="216720" cy="241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F46288-6DFA-683D-8480-4614C2AFD41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52948" y="1437868"/>
                  <a:ext cx="23436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641A1B9-2556-00EA-D543-B6624C715FBB}"/>
              </a:ext>
            </a:extLst>
          </p:cNvPr>
          <p:cNvGrpSpPr/>
          <p:nvPr/>
        </p:nvGrpSpPr>
        <p:grpSpPr>
          <a:xfrm>
            <a:off x="10409788" y="1428508"/>
            <a:ext cx="265320" cy="209880"/>
            <a:chOff x="10409788" y="1428508"/>
            <a:chExt cx="2653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51ED49-09AF-CFAE-419B-989F60658842}"/>
                    </a:ext>
                  </a:extLst>
                </p14:cNvPr>
                <p14:cNvContentPartPr/>
                <p14:nvPr/>
              </p14:nvContentPartPr>
              <p14:xfrm>
                <a:off x="10437868" y="1532908"/>
                <a:ext cx="9000" cy="10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51ED49-09AF-CFAE-419B-989F606588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29228" y="1524268"/>
                  <a:ext cx="26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FA795E-F90B-6924-7E8A-0B5FD9AE9865}"/>
                    </a:ext>
                  </a:extLst>
                </p14:cNvPr>
                <p14:cNvContentPartPr/>
                <p14:nvPr/>
              </p14:nvContentPartPr>
              <p14:xfrm>
                <a:off x="10409788" y="1428508"/>
                <a:ext cx="44640" cy="6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FA795E-F90B-6924-7E8A-0B5FD9AE98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01148" y="1419508"/>
                  <a:ext cx="62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951FA0-4A47-DEB7-D7ED-F9D5E497000A}"/>
                    </a:ext>
                  </a:extLst>
                </p14:cNvPr>
                <p14:cNvContentPartPr/>
                <p14:nvPr/>
              </p14:nvContentPartPr>
              <p14:xfrm>
                <a:off x="10522108" y="1517068"/>
                <a:ext cx="153000" cy="86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951FA0-4A47-DEB7-D7ED-F9D5E49700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13108" y="1508068"/>
                  <a:ext cx="17064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EC5AAF4-B951-A90B-F9AB-864C95BABCFE}"/>
                  </a:ext>
                </a:extLst>
              </p14:cNvPr>
              <p14:cNvContentPartPr/>
              <p14:nvPr/>
            </p14:nvContentPartPr>
            <p14:xfrm>
              <a:off x="9537148" y="1830268"/>
              <a:ext cx="1206360" cy="547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EC5AAF4-B951-A90B-F9AB-864C95BABCF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528508" y="1821268"/>
                <a:ext cx="12240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6AEC30-9F36-1E8D-A512-88E9236C499E}"/>
                  </a:ext>
                </a:extLst>
              </p14:cNvPr>
              <p14:cNvContentPartPr/>
              <p14:nvPr/>
            </p14:nvContentPartPr>
            <p14:xfrm>
              <a:off x="9959428" y="2052388"/>
              <a:ext cx="156960" cy="286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6AEC30-9F36-1E8D-A512-88E9236C499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950788" y="2043388"/>
                <a:ext cx="17460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C02472B-E649-1387-DF49-C8D31C4E168D}"/>
              </a:ext>
            </a:extLst>
          </p:cNvPr>
          <p:cNvGrpSpPr/>
          <p:nvPr/>
        </p:nvGrpSpPr>
        <p:grpSpPr>
          <a:xfrm>
            <a:off x="8496388" y="1529308"/>
            <a:ext cx="756720" cy="740880"/>
            <a:chOff x="8496388" y="1529308"/>
            <a:chExt cx="756720" cy="74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BB8CDF-4870-84DA-7A8C-549E74DCFD74}"/>
                    </a:ext>
                  </a:extLst>
                </p14:cNvPr>
                <p14:cNvContentPartPr/>
                <p14:nvPr/>
              </p14:nvContentPartPr>
              <p14:xfrm>
                <a:off x="8862148" y="1828108"/>
                <a:ext cx="19368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BB8CDF-4870-84DA-7A8C-549E74DCFD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53148" y="1819468"/>
                  <a:ext cx="21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0EDD2F-12CB-FB87-3F99-F1A4CA244040}"/>
                    </a:ext>
                  </a:extLst>
                </p14:cNvPr>
                <p14:cNvContentPartPr/>
                <p14:nvPr/>
              </p14:nvContentPartPr>
              <p14:xfrm>
                <a:off x="8833708" y="1921348"/>
                <a:ext cx="185760" cy="6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0EDD2F-12CB-FB87-3F99-F1A4CA2440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25068" y="1912708"/>
                  <a:ext cx="20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6E5415-AE51-443E-3266-85AA67CF6ACE}"/>
                    </a:ext>
                  </a:extLst>
                </p14:cNvPr>
                <p14:cNvContentPartPr/>
                <p14:nvPr/>
              </p14:nvContentPartPr>
              <p14:xfrm>
                <a:off x="8519788" y="1529308"/>
                <a:ext cx="635760" cy="740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6E5415-AE51-443E-3266-85AA67CF6A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10788" y="1520668"/>
                  <a:ext cx="65340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8725EF0-6F96-3DCB-DFAF-C44E88F3C770}"/>
                    </a:ext>
                  </a:extLst>
                </p14:cNvPr>
                <p14:cNvContentPartPr/>
                <p14:nvPr/>
              </p14:nvContentPartPr>
              <p14:xfrm>
                <a:off x="8496388" y="1772308"/>
                <a:ext cx="756720" cy="353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8725EF0-6F96-3DCB-DFAF-C44E88F3C77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87388" y="1763668"/>
                  <a:ext cx="7743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D792D3-865C-CB12-83D4-90171E49B908}"/>
              </a:ext>
            </a:extLst>
          </p:cNvPr>
          <p:cNvGrpSpPr/>
          <p:nvPr/>
        </p:nvGrpSpPr>
        <p:grpSpPr>
          <a:xfrm>
            <a:off x="8242948" y="2827108"/>
            <a:ext cx="596520" cy="380160"/>
            <a:chOff x="8242948" y="2827108"/>
            <a:chExt cx="59652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0DECE1-8795-9BC6-0087-923C423237A2}"/>
                    </a:ext>
                  </a:extLst>
                </p14:cNvPr>
                <p14:cNvContentPartPr/>
                <p14:nvPr/>
              </p14:nvContentPartPr>
              <p14:xfrm>
                <a:off x="8242948" y="2827108"/>
                <a:ext cx="251640" cy="379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0DECE1-8795-9BC6-0087-923C423237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34308" y="2818468"/>
                  <a:ext cx="269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2D55F7D-208F-6E3A-64B6-90E2C4F0E5FA}"/>
                    </a:ext>
                  </a:extLst>
                </p14:cNvPr>
                <p14:cNvContentPartPr/>
                <p14:nvPr/>
              </p14:nvContentPartPr>
              <p14:xfrm>
                <a:off x="8650828" y="3080188"/>
                <a:ext cx="18864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2D55F7D-208F-6E3A-64B6-90E2C4F0E5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42188" y="3071548"/>
                  <a:ext cx="20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679FD8-5CF8-4DD7-8D38-1E18D1A24FF0}"/>
                    </a:ext>
                  </a:extLst>
                </p14:cNvPr>
                <p14:cNvContentPartPr/>
                <p14:nvPr/>
              </p14:nvContentPartPr>
              <p14:xfrm>
                <a:off x="8609068" y="3195748"/>
                <a:ext cx="212400" cy="11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679FD8-5CF8-4DD7-8D38-1E18D1A24F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00068" y="3186748"/>
                  <a:ext cx="2300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CFBDC43-5EFA-6F71-12A9-E6EA84412F8C}"/>
              </a:ext>
            </a:extLst>
          </p:cNvPr>
          <p:cNvGrpSpPr/>
          <p:nvPr/>
        </p:nvGrpSpPr>
        <p:grpSpPr>
          <a:xfrm>
            <a:off x="9087508" y="2797588"/>
            <a:ext cx="1399680" cy="274680"/>
            <a:chOff x="9087508" y="2797588"/>
            <a:chExt cx="139968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C216F2B-777C-6138-96C9-9BB1773FD2AA}"/>
                    </a:ext>
                  </a:extLst>
                </p14:cNvPr>
                <p14:cNvContentPartPr/>
                <p14:nvPr/>
              </p14:nvContentPartPr>
              <p14:xfrm>
                <a:off x="9087508" y="2812708"/>
                <a:ext cx="165600" cy="229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C216F2B-777C-6138-96C9-9BB1773FD2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78508" y="2804068"/>
                  <a:ext cx="183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B1FCE46-BD9A-4908-BA5F-F1F56CF11FAE}"/>
                    </a:ext>
                  </a:extLst>
                </p14:cNvPr>
                <p14:cNvContentPartPr/>
                <p14:nvPr/>
              </p14:nvContentPartPr>
              <p14:xfrm>
                <a:off x="9382708" y="3024388"/>
                <a:ext cx="360" cy="42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B1FCE46-BD9A-4908-BA5F-F1F56CF11F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73708" y="3015388"/>
                  <a:ext cx="18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76FD76-ABE7-E02F-8C4D-AE6DEF4F9151}"/>
                    </a:ext>
                  </a:extLst>
                </p14:cNvPr>
                <p14:cNvContentPartPr/>
                <p14:nvPr/>
              </p14:nvContentPartPr>
              <p14:xfrm>
                <a:off x="9470188" y="2869948"/>
                <a:ext cx="163080" cy="199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76FD76-ABE7-E02F-8C4D-AE6DEF4F91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61188" y="2860948"/>
                  <a:ext cx="180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B75291-14AB-E755-8389-CDCC9B53A5FB}"/>
                    </a:ext>
                  </a:extLst>
                </p14:cNvPr>
                <p14:cNvContentPartPr/>
                <p14:nvPr/>
              </p14:nvContentPartPr>
              <p14:xfrm>
                <a:off x="9695188" y="2840788"/>
                <a:ext cx="191520" cy="187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B75291-14AB-E755-8389-CDCC9B53A5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86548" y="2831788"/>
                  <a:ext cx="209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EB778B8-6240-01DA-EB33-B22B3E98FD6B}"/>
                    </a:ext>
                  </a:extLst>
                </p14:cNvPr>
                <p14:cNvContentPartPr/>
                <p14:nvPr/>
              </p14:nvContentPartPr>
              <p14:xfrm>
                <a:off x="10057708" y="2855548"/>
                <a:ext cx="188280" cy="135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EB778B8-6240-01DA-EB33-B22B3E98FD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49068" y="2846548"/>
                  <a:ext cx="205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C8A18D2-D1C9-BE3E-CD60-0366AECC340F}"/>
                    </a:ext>
                  </a:extLst>
                </p14:cNvPr>
                <p14:cNvContentPartPr/>
                <p14:nvPr/>
              </p14:nvContentPartPr>
              <p14:xfrm>
                <a:off x="10069588" y="2869228"/>
                <a:ext cx="171720" cy="203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C8A18D2-D1C9-BE3E-CD60-0366AECC34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60588" y="2860228"/>
                  <a:ext cx="189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D6E6CC7-F69A-055A-5CA1-E90415B4B8F2}"/>
                    </a:ext>
                  </a:extLst>
                </p14:cNvPr>
                <p14:cNvContentPartPr/>
                <p14:nvPr/>
              </p14:nvContentPartPr>
              <p14:xfrm>
                <a:off x="10343908" y="2797588"/>
                <a:ext cx="143280" cy="229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D6E6CC7-F69A-055A-5CA1-E90415B4B8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35268" y="2788588"/>
                  <a:ext cx="16092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1671A5-777F-6F27-58ED-7C5A4F32E2AA}"/>
                  </a:ext>
                </a:extLst>
              </p14:cNvPr>
              <p14:cNvContentPartPr/>
              <p14:nvPr/>
            </p14:nvContentPartPr>
            <p14:xfrm>
              <a:off x="6065668" y="3840148"/>
              <a:ext cx="146160" cy="2142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1671A5-777F-6F27-58ED-7C5A4F32E2A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057028" y="3831148"/>
                <a:ext cx="1638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E1B70A1-0EA4-AFAA-E66F-740BA03353BD}"/>
                  </a:ext>
                </a:extLst>
              </p14:cNvPr>
              <p14:cNvContentPartPr/>
              <p14:nvPr/>
            </p14:nvContentPartPr>
            <p14:xfrm>
              <a:off x="6245668" y="3787228"/>
              <a:ext cx="375840" cy="248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E1B70A1-0EA4-AFAA-E66F-740BA03353B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236668" y="3778228"/>
                <a:ext cx="3934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3583B46-1526-A2A8-9ED6-BB413A3DAFC3}"/>
                  </a:ext>
                </a:extLst>
              </p14:cNvPr>
              <p14:cNvContentPartPr/>
              <p14:nvPr/>
            </p14:nvContentPartPr>
            <p14:xfrm>
              <a:off x="6639508" y="3727468"/>
              <a:ext cx="165600" cy="102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3583B46-1526-A2A8-9ED6-BB413A3DAF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30868" y="3718468"/>
                <a:ext cx="1832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C96D9B9-5001-DD61-9062-B78377C75CDE}"/>
                  </a:ext>
                </a:extLst>
              </p14:cNvPr>
              <p14:cNvContentPartPr/>
              <p14:nvPr/>
            </p14:nvContentPartPr>
            <p14:xfrm>
              <a:off x="5992588" y="4057948"/>
              <a:ext cx="758160" cy="119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C96D9B9-5001-DD61-9062-B78377C75CD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83588" y="4049308"/>
                <a:ext cx="7758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9A70ED8-EF7B-C8D9-2B5C-D8F4CA69F656}"/>
                  </a:ext>
                </a:extLst>
              </p14:cNvPr>
              <p14:cNvContentPartPr/>
              <p14:nvPr/>
            </p14:nvContentPartPr>
            <p14:xfrm>
              <a:off x="6189148" y="4134628"/>
              <a:ext cx="525600" cy="71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9A70ED8-EF7B-C8D9-2B5C-D8F4CA69F65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80508" y="4125628"/>
                <a:ext cx="54324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5F8922-CB9D-6BF8-40FD-09229FA1B4EE}"/>
              </a:ext>
            </a:extLst>
          </p:cNvPr>
          <p:cNvGrpSpPr/>
          <p:nvPr/>
        </p:nvGrpSpPr>
        <p:grpSpPr>
          <a:xfrm>
            <a:off x="8060428" y="4167388"/>
            <a:ext cx="616320" cy="532080"/>
            <a:chOff x="8060428" y="4167388"/>
            <a:chExt cx="61632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DB1AA43-6488-6B6E-0EDD-6AC13899DCB4}"/>
                    </a:ext>
                  </a:extLst>
                </p14:cNvPr>
                <p14:cNvContentPartPr/>
                <p14:nvPr/>
              </p14:nvContentPartPr>
              <p14:xfrm>
                <a:off x="8369668" y="4360708"/>
                <a:ext cx="360" cy="23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DB1AA43-6488-6B6E-0EDD-6AC13899DC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61028" y="4351708"/>
                  <a:ext cx="18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7C0C7AF-09C9-0AB0-7AE9-50320CBEFB95}"/>
                    </a:ext>
                  </a:extLst>
                </p14:cNvPr>
                <p14:cNvContentPartPr/>
                <p14:nvPr/>
              </p14:nvContentPartPr>
              <p14:xfrm>
                <a:off x="8271388" y="4167388"/>
                <a:ext cx="32400" cy="336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7C0C7AF-09C9-0AB0-7AE9-50320CBEFB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62388" y="4158388"/>
                  <a:ext cx="50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ABECE9C-9BE6-9F32-FB51-3845ADE8E9BA}"/>
                    </a:ext>
                  </a:extLst>
                </p14:cNvPr>
                <p14:cNvContentPartPr/>
                <p14:nvPr/>
              </p14:nvContentPartPr>
              <p14:xfrm>
                <a:off x="8060428" y="4450348"/>
                <a:ext cx="616320" cy="8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ABECE9C-9BE6-9F32-FB51-3845ADE8E9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51428" y="4441708"/>
                  <a:ext cx="633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EC2342-A81D-3F3A-D85E-1FB633BD42D1}"/>
                    </a:ext>
                  </a:extLst>
                </p14:cNvPr>
                <p14:cNvContentPartPr/>
                <p14:nvPr/>
              </p14:nvContentPartPr>
              <p14:xfrm>
                <a:off x="8248348" y="4541428"/>
                <a:ext cx="166320" cy="158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EC2342-A81D-3F3A-D85E-1FB633BD42D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39348" y="4532428"/>
                  <a:ext cx="1839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FCA991F-A6A3-B723-1AE3-AA34E321D9A4}"/>
              </a:ext>
            </a:extLst>
          </p:cNvPr>
          <p:cNvGrpSpPr/>
          <p:nvPr/>
        </p:nvGrpSpPr>
        <p:grpSpPr>
          <a:xfrm>
            <a:off x="7093108" y="3741868"/>
            <a:ext cx="3381840" cy="1562400"/>
            <a:chOff x="7093108" y="3741868"/>
            <a:chExt cx="3381840" cy="15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1FCDA3D-DAE8-3CD1-604C-378B6461ED17}"/>
                    </a:ext>
                  </a:extLst>
                </p14:cNvPr>
                <p14:cNvContentPartPr/>
                <p14:nvPr/>
              </p14:nvContentPartPr>
              <p14:xfrm>
                <a:off x="7093108" y="3880468"/>
                <a:ext cx="205200" cy="217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1FCDA3D-DAE8-3CD1-604C-378B6461ED1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84468" y="3871468"/>
                  <a:ext cx="222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AAFF3A7-A652-A3F9-047D-0E532CA36B2D}"/>
                    </a:ext>
                  </a:extLst>
                </p14:cNvPr>
                <p14:cNvContentPartPr/>
                <p14:nvPr/>
              </p14:nvContentPartPr>
              <p14:xfrm>
                <a:off x="7385068" y="4008628"/>
                <a:ext cx="26640" cy="25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AAFF3A7-A652-A3F9-047D-0E532CA36B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76068" y="3999628"/>
                  <a:ext cx="4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36B9F4-DC78-1EFA-80AE-265290473B71}"/>
                    </a:ext>
                  </a:extLst>
                </p14:cNvPr>
                <p14:cNvContentPartPr/>
                <p14:nvPr/>
              </p14:nvContentPartPr>
              <p14:xfrm>
                <a:off x="7427548" y="3792268"/>
                <a:ext cx="2880" cy="6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36B9F4-DC78-1EFA-80AE-265290473B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18548" y="3783628"/>
                  <a:ext cx="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88453D-40E0-AED3-CE7D-040C2BBC29A5}"/>
                    </a:ext>
                  </a:extLst>
                </p14:cNvPr>
                <p14:cNvContentPartPr/>
                <p14:nvPr/>
              </p14:nvContentPartPr>
              <p14:xfrm>
                <a:off x="7454188" y="3741868"/>
                <a:ext cx="306720" cy="336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88453D-40E0-AED3-CE7D-040C2BBC29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45188" y="3732868"/>
                  <a:ext cx="324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2FE930-BE75-DF35-54D8-9501277E6C6B}"/>
                    </a:ext>
                  </a:extLst>
                </p14:cNvPr>
                <p14:cNvContentPartPr/>
                <p14:nvPr/>
              </p14:nvContentPartPr>
              <p14:xfrm>
                <a:off x="7708708" y="3934468"/>
                <a:ext cx="120240" cy="102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2FE930-BE75-DF35-54D8-9501277E6C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00068" y="3925468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9470E4C-E6DD-216A-BC69-682569C75120}"/>
                    </a:ext>
                  </a:extLst>
                </p14:cNvPr>
                <p14:cNvContentPartPr/>
                <p14:nvPr/>
              </p14:nvContentPartPr>
              <p14:xfrm>
                <a:off x="7938388" y="3755548"/>
                <a:ext cx="76680" cy="292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9470E4C-E6DD-216A-BC69-682569C751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9388" y="3746548"/>
                  <a:ext cx="94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96E30D3-2025-0015-5A37-27159F1E5EC1}"/>
                    </a:ext>
                  </a:extLst>
                </p14:cNvPr>
                <p14:cNvContentPartPr/>
                <p14:nvPr/>
              </p14:nvContentPartPr>
              <p14:xfrm>
                <a:off x="7103908" y="4162348"/>
                <a:ext cx="920880" cy="156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96E30D3-2025-0015-5A37-27159F1E5EC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94908" y="4153348"/>
                  <a:ext cx="938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0FF5828-8C10-4C1B-059F-ED7CDC753837}"/>
                    </a:ext>
                  </a:extLst>
                </p14:cNvPr>
                <p14:cNvContentPartPr/>
                <p14:nvPr/>
              </p14:nvContentPartPr>
              <p14:xfrm>
                <a:off x="8848108" y="4349548"/>
                <a:ext cx="173880" cy="11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0FF5828-8C10-4C1B-059F-ED7CDC75383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39468" y="4340548"/>
                  <a:ext cx="191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D495F45-9DC0-D9C1-5B7C-2BFC4EA7730C}"/>
                    </a:ext>
                  </a:extLst>
                </p14:cNvPr>
                <p14:cNvContentPartPr/>
                <p14:nvPr/>
              </p14:nvContentPartPr>
              <p14:xfrm>
                <a:off x="8890228" y="4388788"/>
                <a:ext cx="136080" cy="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D495F45-9DC0-D9C1-5B7C-2BFC4EA773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81588" y="4379788"/>
                  <a:ext cx="15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66A010-EE3B-E6E7-E3F2-CB91595D80A8}"/>
                    </a:ext>
                  </a:extLst>
                </p14:cNvPr>
                <p14:cNvContentPartPr/>
                <p14:nvPr/>
              </p14:nvContentPartPr>
              <p14:xfrm>
                <a:off x="8791948" y="4411108"/>
                <a:ext cx="243720" cy="62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66A010-EE3B-E6E7-E3F2-CB91595D80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82948" y="4402108"/>
                  <a:ext cx="261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B12CBC2-464F-E94C-4EFE-3F643A551FDE}"/>
                    </a:ext>
                  </a:extLst>
                </p14:cNvPr>
                <p14:cNvContentPartPr/>
                <p14:nvPr/>
              </p14:nvContentPartPr>
              <p14:xfrm>
                <a:off x="9294508" y="4050748"/>
                <a:ext cx="151200" cy="197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B12CBC2-464F-E94C-4EFE-3F643A551FD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5868" y="4042108"/>
                  <a:ext cx="168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5A5731E-0547-E75F-2929-4502E710608C}"/>
                    </a:ext>
                  </a:extLst>
                </p14:cNvPr>
                <p14:cNvContentPartPr/>
                <p14:nvPr/>
              </p14:nvContentPartPr>
              <p14:xfrm>
                <a:off x="9073108" y="4360708"/>
                <a:ext cx="553680" cy="42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5A5731E-0547-E75F-2929-4502E710608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64468" y="4352068"/>
                  <a:ext cx="571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3E03D5-69E8-15E9-7D6C-964AA03A3484}"/>
                    </a:ext>
                  </a:extLst>
                </p14:cNvPr>
                <p14:cNvContentPartPr/>
                <p14:nvPr/>
              </p14:nvContentPartPr>
              <p14:xfrm>
                <a:off x="9324748" y="4463308"/>
                <a:ext cx="239040" cy="195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3E03D5-69E8-15E9-7D6C-964AA03A348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16108" y="4454308"/>
                  <a:ext cx="256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EEE8A90-B95E-1E5A-6878-971B9E65F18B}"/>
                    </a:ext>
                  </a:extLst>
                </p14:cNvPr>
                <p14:cNvContentPartPr/>
                <p14:nvPr/>
              </p14:nvContentPartPr>
              <p14:xfrm>
                <a:off x="8705188" y="4065148"/>
                <a:ext cx="311760" cy="539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EEE8A90-B95E-1E5A-6878-971B9E65F1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96548" y="4056148"/>
                  <a:ext cx="32940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A67F5BD-51F4-57F1-7C8D-D7595F355C65}"/>
                    </a:ext>
                  </a:extLst>
                </p14:cNvPr>
                <p14:cNvContentPartPr/>
                <p14:nvPr/>
              </p14:nvContentPartPr>
              <p14:xfrm>
                <a:off x="8701948" y="4290508"/>
                <a:ext cx="221040" cy="310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A67F5BD-51F4-57F1-7C8D-D7595F355C6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92948" y="4281508"/>
                  <a:ext cx="238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3FD1A8E-30D9-D424-B5F2-ABB6F04ED316}"/>
                    </a:ext>
                  </a:extLst>
                </p14:cNvPr>
                <p14:cNvContentPartPr/>
                <p14:nvPr/>
              </p14:nvContentPartPr>
              <p14:xfrm>
                <a:off x="8214868" y="5064148"/>
                <a:ext cx="232920" cy="240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3FD1A8E-30D9-D424-B5F2-ABB6F04ED31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06228" y="5055148"/>
                  <a:ext cx="250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9B094C9-DB2B-3B71-1FC2-127C85F51964}"/>
                    </a:ext>
                  </a:extLst>
                </p14:cNvPr>
                <p14:cNvContentPartPr/>
                <p14:nvPr/>
              </p14:nvContentPartPr>
              <p14:xfrm>
                <a:off x="8595028" y="5045428"/>
                <a:ext cx="227160" cy="103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9B094C9-DB2B-3B71-1FC2-127C85F519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86388" y="5036788"/>
                  <a:ext cx="244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967E84-11D8-6B82-B79D-785D2273AFC3}"/>
                    </a:ext>
                  </a:extLst>
                </p14:cNvPr>
                <p14:cNvContentPartPr/>
                <p14:nvPr/>
              </p14:nvContentPartPr>
              <p14:xfrm>
                <a:off x="8900668" y="4952188"/>
                <a:ext cx="183600" cy="185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967E84-11D8-6B82-B79D-785D2273AFC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92028" y="4943548"/>
                  <a:ext cx="201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7004B8-E5E9-8D4D-3849-E5621EA79915}"/>
                    </a:ext>
                  </a:extLst>
                </p14:cNvPr>
                <p14:cNvContentPartPr/>
                <p14:nvPr/>
              </p14:nvContentPartPr>
              <p14:xfrm>
                <a:off x="9129628" y="4937428"/>
                <a:ext cx="208800" cy="174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7004B8-E5E9-8D4D-3849-E5621EA7991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20628" y="4928788"/>
                  <a:ext cx="226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0FE10C-951E-3BD4-FCFA-71A1621783BD}"/>
                    </a:ext>
                  </a:extLst>
                </p14:cNvPr>
                <p14:cNvContentPartPr/>
                <p14:nvPr/>
              </p14:nvContentPartPr>
              <p14:xfrm>
                <a:off x="9079228" y="4965508"/>
                <a:ext cx="191520" cy="262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0FE10C-951E-3BD4-FCFA-71A1621783B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70588" y="4956868"/>
                  <a:ext cx="209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7576445-FF2B-2E24-9F0E-FADBB85CF3EF}"/>
                    </a:ext>
                  </a:extLst>
                </p14:cNvPr>
                <p14:cNvContentPartPr/>
                <p14:nvPr/>
              </p14:nvContentPartPr>
              <p14:xfrm>
                <a:off x="9340588" y="4977748"/>
                <a:ext cx="159840" cy="172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7576445-FF2B-2E24-9F0E-FADBB85CF3E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31588" y="4969108"/>
                  <a:ext cx="177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E773325-8502-EF20-683B-5A83502502D1}"/>
                    </a:ext>
                  </a:extLst>
                </p14:cNvPr>
                <p14:cNvContentPartPr/>
                <p14:nvPr/>
              </p14:nvContentPartPr>
              <p14:xfrm>
                <a:off x="9678268" y="4937428"/>
                <a:ext cx="282240" cy="127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E773325-8502-EF20-683B-5A83502502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669268" y="4928788"/>
                  <a:ext cx="299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BA238D0-004B-9B23-886B-5478437CDB12}"/>
                    </a:ext>
                  </a:extLst>
                </p14:cNvPr>
                <p14:cNvContentPartPr/>
                <p14:nvPr/>
              </p14:nvContentPartPr>
              <p14:xfrm>
                <a:off x="10188388" y="4728268"/>
                <a:ext cx="286560" cy="389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BA238D0-004B-9B23-886B-5478437CDB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79388" y="4719628"/>
                  <a:ext cx="304200" cy="40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F1F8DD1-B5F3-E5FD-E728-89B2D912AA0E}"/>
                  </a:ext>
                </a:extLst>
              </p14:cNvPr>
              <p14:cNvContentPartPr/>
              <p14:nvPr/>
            </p14:nvContentPartPr>
            <p14:xfrm>
              <a:off x="10920988" y="4613788"/>
              <a:ext cx="9720" cy="3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F1F8DD1-B5F3-E5FD-E728-89B2D912AA0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912348" y="4604788"/>
                <a:ext cx="273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80B1965-88CF-5F20-E05A-B6E379A807FA}"/>
              </a:ext>
            </a:extLst>
          </p:cNvPr>
          <p:cNvGrpSpPr/>
          <p:nvPr/>
        </p:nvGrpSpPr>
        <p:grpSpPr>
          <a:xfrm>
            <a:off x="6089428" y="5851468"/>
            <a:ext cx="740880" cy="520920"/>
            <a:chOff x="6089428" y="5851468"/>
            <a:chExt cx="740880" cy="5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D21BFEE-EC3E-ED1C-F013-EE550F27BE72}"/>
                    </a:ext>
                  </a:extLst>
                </p14:cNvPr>
                <p14:cNvContentPartPr/>
                <p14:nvPr/>
              </p14:nvContentPartPr>
              <p14:xfrm>
                <a:off x="6089428" y="5954428"/>
                <a:ext cx="149760" cy="224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D21BFEE-EC3E-ED1C-F013-EE550F27BE7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80428" y="5945788"/>
                  <a:ext cx="167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F60F5F-6877-88B8-2E64-B1D452A7B766}"/>
                    </a:ext>
                  </a:extLst>
                </p14:cNvPr>
                <p14:cNvContentPartPr/>
                <p14:nvPr/>
              </p14:nvContentPartPr>
              <p14:xfrm>
                <a:off x="6176908" y="5922028"/>
                <a:ext cx="507240" cy="306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F60F5F-6877-88B8-2E64-B1D452A7B7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68268" y="5913388"/>
                  <a:ext cx="5248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1085D0-F7BE-7ECF-0A19-2145CB1163E8}"/>
                    </a:ext>
                  </a:extLst>
                </p14:cNvPr>
                <p14:cNvContentPartPr/>
                <p14:nvPr/>
              </p14:nvContentPartPr>
              <p14:xfrm>
                <a:off x="6733828" y="5851468"/>
                <a:ext cx="96480" cy="199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1085D0-F7BE-7ECF-0A19-2145CB1163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25188" y="5842828"/>
                  <a:ext cx="114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D949EAA-90B9-D641-EA83-D3255E335ABF}"/>
                    </a:ext>
                  </a:extLst>
                </p14:cNvPr>
                <p14:cNvContentPartPr/>
                <p14:nvPr/>
              </p14:nvContentPartPr>
              <p14:xfrm>
                <a:off x="6189148" y="6255748"/>
                <a:ext cx="607680" cy="46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D949EAA-90B9-D641-EA83-D3255E335AB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80508" y="6247108"/>
                  <a:ext cx="625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A9634C1-27B6-A121-C0D1-C0537D9BE467}"/>
                    </a:ext>
                  </a:extLst>
                </p14:cNvPr>
                <p14:cNvContentPartPr/>
                <p14:nvPr/>
              </p14:nvContentPartPr>
              <p14:xfrm>
                <a:off x="6203548" y="6311908"/>
                <a:ext cx="555480" cy="60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A9634C1-27B6-A121-C0D1-C0537D9BE46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94908" y="6303268"/>
                  <a:ext cx="5731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671E9B6-4974-9BB3-20A1-942C41C2449E}"/>
              </a:ext>
            </a:extLst>
          </p:cNvPr>
          <p:cNvGrpSpPr/>
          <p:nvPr/>
        </p:nvGrpSpPr>
        <p:grpSpPr>
          <a:xfrm>
            <a:off x="7258348" y="6095188"/>
            <a:ext cx="456120" cy="363960"/>
            <a:chOff x="7258348" y="6095188"/>
            <a:chExt cx="45612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0DE9BA3-6797-4311-C099-C23E0A654675}"/>
                    </a:ext>
                  </a:extLst>
                </p14:cNvPr>
                <p14:cNvContentPartPr/>
                <p14:nvPr/>
              </p14:nvContentPartPr>
              <p14:xfrm>
                <a:off x="7299388" y="6095188"/>
                <a:ext cx="142560" cy="363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0DE9BA3-6797-4311-C099-C23E0A65467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90388" y="6086548"/>
                  <a:ext cx="1602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5EFED3E-7E11-CF2A-08EC-47B049E5B80F}"/>
                    </a:ext>
                  </a:extLst>
                </p14:cNvPr>
                <p14:cNvContentPartPr/>
                <p14:nvPr/>
              </p14:nvContentPartPr>
              <p14:xfrm>
                <a:off x="7258348" y="6301828"/>
                <a:ext cx="157320" cy="14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5EFED3E-7E11-CF2A-08EC-47B049E5B8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49708" y="6293188"/>
                  <a:ext cx="174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107760-C693-D426-544D-8EEC1931FE7E}"/>
                    </a:ext>
                  </a:extLst>
                </p14:cNvPr>
                <p14:cNvContentPartPr/>
                <p14:nvPr/>
              </p14:nvContentPartPr>
              <p14:xfrm>
                <a:off x="7511428" y="6239908"/>
                <a:ext cx="203040" cy="118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107760-C693-D426-544D-8EEC1931FE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02788" y="6231268"/>
                  <a:ext cx="220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6515591-CD9D-1714-518E-D3E48D022D34}"/>
              </a:ext>
            </a:extLst>
          </p:cNvPr>
          <p:cNvGrpSpPr/>
          <p:nvPr/>
        </p:nvGrpSpPr>
        <p:grpSpPr>
          <a:xfrm>
            <a:off x="8275348" y="5979268"/>
            <a:ext cx="995040" cy="370080"/>
            <a:chOff x="8275348" y="5979268"/>
            <a:chExt cx="99504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C146348-68FC-D717-DABF-8D13476758E4}"/>
                    </a:ext>
                  </a:extLst>
                </p14:cNvPr>
                <p14:cNvContentPartPr/>
                <p14:nvPr/>
              </p14:nvContentPartPr>
              <p14:xfrm>
                <a:off x="8275348" y="6053068"/>
                <a:ext cx="253800" cy="296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C146348-68FC-D717-DABF-8D13476758E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66348" y="6044068"/>
                  <a:ext cx="271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7CFC2BD-7FC3-8663-A7F7-5A0CBE0F6131}"/>
                    </a:ext>
                  </a:extLst>
                </p14:cNvPr>
                <p14:cNvContentPartPr/>
                <p14:nvPr/>
              </p14:nvContentPartPr>
              <p14:xfrm>
                <a:off x="8609068" y="6181948"/>
                <a:ext cx="55800" cy="63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7CFC2BD-7FC3-8663-A7F7-5A0CBE0F61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00068" y="6173308"/>
                  <a:ext cx="73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5AEFE4-2081-B5E1-6421-3740E022EF90}"/>
                    </a:ext>
                  </a:extLst>
                </p14:cNvPr>
                <p14:cNvContentPartPr/>
                <p14:nvPr/>
              </p14:nvContentPartPr>
              <p14:xfrm>
                <a:off x="8791948" y="5992228"/>
                <a:ext cx="154080" cy="306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5AEFE4-2081-B5E1-6421-3740E022EF9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82948" y="5983588"/>
                  <a:ext cx="171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5001BB4-B951-55E7-B822-C944D274B703}"/>
                    </a:ext>
                  </a:extLst>
                </p14:cNvPr>
                <p14:cNvContentPartPr/>
                <p14:nvPr/>
              </p14:nvContentPartPr>
              <p14:xfrm>
                <a:off x="8791948" y="6123628"/>
                <a:ext cx="200160" cy="65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5001BB4-B951-55E7-B822-C944D274B70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82948" y="6114628"/>
                  <a:ext cx="217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DDF0687-33C2-151A-0AF6-1967D85D9368}"/>
                    </a:ext>
                  </a:extLst>
                </p14:cNvPr>
                <p14:cNvContentPartPr/>
                <p14:nvPr/>
              </p14:nvContentPartPr>
              <p14:xfrm>
                <a:off x="9097948" y="5979268"/>
                <a:ext cx="172440" cy="240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DDF0687-33C2-151A-0AF6-1967D85D93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89308" y="5970268"/>
                  <a:ext cx="1900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CCDC08B-E778-73EA-E050-07AEFA5FB2AD}"/>
              </a:ext>
            </a:extLst>
          </p:cNvPr>
          <p:cNvGrpSpPr/>
          <p:nvPr/>
        </p:nvGrpSpPr>
        <p:grpSpPr>
          <a:xfrm>
            <a:off x="9551548" y="5996188"/>
            <a:ext cx="725040" cy="471960"/>
            <a:chOff x="9551548" y="5996188"/>
            <a:chExt cx="72504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7EF17B8-EA14-3EA7-0EEF-3BE6C78D96D1}"/>
                    </a:ext>
                  </a:extLst>
                </p14:cNvPr>
                <p14:cNvContentPartPr/>
                <p14:nvPr/>
              </p14:nvContentPartPr>
              <p14:xfrm>
                <a:off x="9551548" y="6175108"/>
                <a:ext cx="297000" cy="169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7EF17B8-EA14-3EA7-0EEF-3BE6C78D96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42908" y="6166468"/>
                  <a:ext cx="314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B4336E9-6233-ACC9-E747-71E9DAAFD7E4}"/>
                    </a:ext>
                  </a:extLst>
                </p14:cNvPr>
                <p14:cNvContentPartPr/>
                <p14:nvPr/>
              </p14:nvContentPartPr>
              <p14:xfrm>
                <a:off x="9677908" y="6203548"/>
                <a:ext cx="169200" cy="173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B4336E9-6233-ACC9-E747-71E9DAAFD7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69268" y="6194548"/>
                  <a:ext cx="186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3AF7A28-3018-5F8F-EFA2-B36E8C4567CD}"/>
                    </a:ext>
                  </a:extLst>
                </p14:cNvPr>
                <p14:cNvContentPartPr/>
                <p14:nvPr/>
              </p14:nvContentPartPr>
              <p14:xfrm>
                <a:off x="10007668" y="5996188"/>
                <a:ext cx="268920" cy="471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3AF7A28-3018-5F8F-EFA2-B36E8C4567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98668" y="5987188"/>
                  <a:ext cx="28656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8BDE587-60CD-96EF-98D8-0E14C27DEA86}"/>
              </a:ext>
            </a:extLst>
          </p:cNvPr>
          <p:cNvGrpSpPr/>
          <p:nvPr/>
        </p:nvGrpSpPr>
        <p:grpSpPr>
          <a:xfrm>
            <a:off x="10578268" y="5991508"/>
            <a:ext cx="1610640" cy="401040"/>
            <a:chOff x="10578268" y="5991508"/>
            <a:chExt cx="161064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DAC7C06-4619-2C5A-0D56-8BB7FF30F5FC}"/>
                    </a:ext>
                  </a:extLst>
                </p14:cNvPr>
                <p14:cNvContentPartPr/>
                <p14:nvPr/>
              </p14:nvContentPartPr>
              <p14:xfrm>
                <a:off x="10578268" y="6132628"/>
                <a:ext cx="265320" cy="14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DAC7C06-4619-2C5A-0D56-8BB7FF30F5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69628" y="6123988"/>
                  <a:ext cx="282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C2B600E-687E-CBB3-1628-9136A1A197A6}"/>
                    </a:ext>
                  </a:extLst>
                </p14:cNvPr>
                <p14:cNvContentPartPr/>
                <p14:nvPr/>
              </p14:nvContentPartPr>
              <p14:xfrm>
                <a:off x="10634788" y="6245308"/>
                <a:ext cx="258120" cy="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C2B600E-687E-CBB3-1628-9136A1A197A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25788" y="6236668"/>
                  <a:ext cx="27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E01E02-BC1F-20D9-3603-7DC6B87CC2FB}"/>
                    </a:ext>
                  </a:extLst>
                </p14:cNvPr>
                <p14:cNvContentPartPr/>
                <p14:nvPr/>
              </p14:nvContentPartPr>
              <p14:xfrm>
                <a:off x="11052028" y="6047668"/>
                <a:ext cx="154440" cy="271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E01E02-BC1F-20D9-3603-7DC6B87CC2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43388" y="6038668"/>
                  <a:ext cx="172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5C544FF-A874-3AA4-1A9D-0977399A6A3C}"/>
                    </a:ext>
                  </a:extLst>
                </p14:cNvPr>
                <p14:cNvContentPartPr/>
                <p14:nvPr/>
              </p14:nvContentPartPr>
              <p14:xfrm>
                <a:off x="11253628" y="6049828"/>
                <a:ext cx="204480" cy="342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5C544FF-A874-3AA4-1A9D-0977399A6A3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44628" y="6041188"/>
                  <a:ext cx="2221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6F83E6-49CF-166F-C663-BC0BC9140266}"/>
                    </a:ext>
                  </a:extLst>
                </p14:cNvPr>
                <p14:cNvContentPartPr/>
                <p14:nvPr/>
              </p14:nvContentPartPr>
              <p14:xfrm>
                <a:off x="11324188" y="6193468"/>
                <a:ext cx="192240" cy="52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6F83E6-49CF-166F-C663-BC0BC91402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15548" y="6184468"/>
                  <a:ext cx="209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BBB4A3-3148-6303-0389-7B6F6BB8F2CD}"/>
                    </a:ext>
                  </a:extLst>
                </p14:cNvPr>
                <p14:cNvContentPartPr/>
                <p14:nvPr/>
              </p14:nvContentPartPr>
              <p14:xfrm>
                <a:off x="11591308" y="6258988"/>
                <a:ext cx="50760" cy="29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BBB4A3-3148-6303-0389-7B6F6BB8F2C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82308" y="6249988"/>
                  <a:ext cx="68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CC07DCA-75A3-4111-1D11-F4446FE4045A}"/>
                    </a:ext>
                  </a:extLst>
                </p14:cNvPr>
                <p14:cNvContentPartPr/>
                <p14:nvPr/>
              </p14:nvContentPartPr>
              <p14:xfrm>
                <a:off x="11717668" y="6007708"/>
                <a:ext cx="160560" cy="353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CC07DCA-75A3-4111-1D11-F4446FE404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709028" y="5999068"/>
                  <a:ext cx="1782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04F38B3-8853-70A6-08E0-E357B3B50887}"/>
                    </a:ext>
                  </a:extLst>
                </p14:cNvPr>
                <p14:cNvContentPartPr/>
                <p14:nvPr/>
              </p14:nvContentPartPr>
              <p14:xfrm>
                <a:off x="11746108" y="6124348"/>
                <a:ext cx="310320" cy="51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04F38B3-8853-70A6-08E0-E357B3B5088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737108" y="6115708"/>
                  <a:ext cx="327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6411029-EAB9-274F-C3D4-D14DE4983B74}"/>
                    </a:ext>
                  </a:extLst>
                </p14:cNvPr>
                <p14:cNvContentPartPr/>
                <p14:nvPr/>
              </p14:nvContentPartPr>
              <p14:xfrm>
                <a:off x="12012508" y="5991508"/>
                <a:ext cx="176400" cy="272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6411029-EAB9-274F-C3D4-D14DE4983B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003868" y="5982868"/>
                  <a:ext cx="19404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645D3B7-4009-782C-16D7-45BA74EE86F8}"/>
              </a:ext>
            </a:extLst>
          </p:cNvPr>
          <p:cNvGrpSpPr/>
          <p:nvPr/>
        </p:nvGrpSpPr>
        <p:grpSpPr>
          <a:xfrm>
            <a:off x="10958428" y="2438308"/>
            <a:ext cx="1760400" cy="523080"/>
            <a:chOff x="10958428" y="2438308"/>
            <a:chExt cx="176040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DB3C39-F46F-7539-3330-6751092C157D}"/>
                    </a:ext>
                  </a:extLst>
                </p14:cNvPr>
                <p14:cNvContentPartPr/>
                <p14:nvPr/>
              </p14:nvContentPartPr>
              <p14:xfrm>
                <a:off x="10958428" y="2849788"/>
                <a:ext cx="218160" cy="6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DB3C39-F46F-7539-3330-6751092C15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49788" y="2840788"/>
                  <a:ext cx="235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CF83214-4C41-0185-4623-2CE78A6BBB37}"/>
                    </a:ext>
                  </a:extLst>
                </p14:cNvPr>
                <p14:cNvContentPartPr/>
                <p14:nvPr/>
              </p14:nvContentPartPr>
              <p14:xfrm>
                <a:off x="11014228" y="2919988"/>
                <a:ext cx="228960" cy="5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CF83214-4C41-0185-4623-2CE78A6BBB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05588" y="2911348"/>
                  <a:ext cx="246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AEB499-68F9-2184-06AF-D7D775E32E6F}"/>
                    </a:ext>
                  </a:extLst>
                </p14:cNvPr>
                <p14:cNvContentPartPr/>
                <p14:nvPr/>
              </p14:nvContentPartPr>
              <p14:xfrm>
                <a:off x="11434708" y="2701468"/>
                <a:ext cx="186120" cy="259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AEB499-68F9-2184-06AF-D7D775E32E6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26068" y="2692828"/>
                  <a:ext cx="203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C0CCF1-07C6-4178-35A6-0D20F42AA991}"/>
                    </a:ext>
                  </a:extLst>
                </p14:cNvPr>
                <p14:cNvContentPartPr/>
                <p14:nvPr/>
              </p14:nvContentPartPr>
              <p14:xfrm>
                <a:off x="11661868" y="2855908"/>
                <a:ext cx="44280" cy="41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C0CCF1-07C6-4178-35A6-0D20F42AA9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653228" y="2846908"/>
                  <a:ext cx="61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CDFAFB-F8D0-5969-9788-73EFC4E4342A}"/>
                    </a:ext>
                  </a:extLst>
                </p14:cNvPr>
                <p14:cNvContentPartPr/>
                <p14:nvPr/>
              </p14:nvContentPartPr>
              <p14:xfrm>
                <a:off x="11774188" y="2586628"/>
                <a:ext cx="215640" cy="317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CDFAFB-F8D0-5969-9788-73EFC4E434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65188" y="2577988"/>
                  <a:ext cx="2332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F1F55F-1AA8-A0A1-E1E0-D4B67A7478C3}"/>
                    </a:ext>
                  </a:extLst>
                </p14:cNvPr>
                <p14:cNvContentPartPr/>
                <p14:nvPr/>
              </p14:nvContentPartPr>
              <p14:xfrm>
                <a:off x="11994868" y="2601748"/>
                <a:ext cx="211680" cy="284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F1F55F-1AA8-A0A1-E1E0-D4B67A7478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986228" y="2592748"/>
                  <a:ext cx="229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4FAC12-01DC-0197-99F5-F5D337B4511B}"/>
                    </a:ext>
                  </a:extLst>
                </p14:cNvPr>
                <p14:cNvContentPartPr/>
                <p14:nvPr/>
              </p14:nvContentPartPr>
              <p14:xfrm>
                <a:off x="12309148" y="2532988"/>
                <a:ext cx="39600" cy="13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4FAC12-01DC-0197-99F5-F5D337B451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300148" y="2523988"/>
                  <a:ext cx="57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AE4311D-1AA2-156A-3F1D-BFD9A139DDD2}"/>
                    </a:ext>
                  </a:extLst>
                </p14:cNvPr>
                <p14:cNvContentPartPr/>
                <p14:nvPr/>
              </p14:nvContentPartPr>
              <p14:xfrm>
                <a:off x="12281788" y="2438308"/>
                <a:ext cx="181800" cy="460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AE4311D-1AA2-156A-3F1D-BFD9A139DDD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272788" y="2429308"/>
                  <a:ext cx="199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B5369B4-A808-8D56-BCF0-BFA1157A8699}"/>
                    </a:ext>
                  </a:extLst>
                </p14:cNvPr>
                <p14:cNvContentPartPr/>
                <p14:nvPr/>
              </p14:nvContentPartPr>
              <p14:xfrm>
                <a:off x="12266668" y="2731348"/>
                <a:ext cx="154080" cy="11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B5369B4-A808-8D56-BCF0-BFA1157A869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257668" y="2722708"/>
                  <a:ext cx="171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DCB1658-2EC7-E107-71F8-D9BEB02AD5F5}"/>
                    </a:ext>
                  </a:extLst>
                </p14:cNvPr>
                <p14:cNvContentPartPr/>
                <p14:nvPr/>
              </p14:nvContentPartPr>
              <p14:xfrm>
                <a:off x="12505708" y="2574028"/>
                <a:ext cx="213120" cy="380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DCB1658-2EC7-E107-71F8-D9BEB02AD5F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497068" y="2565388"/>
                  <a:ext cx="23076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DC07914-1BFE-58AE-8FBC-018FCD6C9493}"/>
              </a:ext>
            </a:extLst>
          </p:cNvPr>
          <p:cNvGrpSpPr/>
          <p:nvPr/>
        </p:nvGrpSpPr>
        <p:grpSpPr>
          <a:xfrm>
            <a:off x="10873828" y="4532788"/>
            <a:ext cx="464400" cy="668520"/>
            <a:chOff x="10873828" y="4532788"/>
            <a:chExt cx="464400" cy="6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0C144FE-5A2F-7B35-0117-F03E6D945C66}"/>
                    </a:ext>
                  </a:extLst>
                </p14:cNvPr>
                <p14:cNvContentPartPr/>
                <p14:nvPr/>
              </p14:nvContentPartPr>
              <p14:xfrm>
                <a:off x="10889668" y="4532788"/>
                <a:ext cx="195840" cy="668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0C144FE-5A2F-7B35-0117-F03E6D945C6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81028" y="4524148"/>
                  <a:ext cx="21348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6104E3C-6CF9-E974-6672-79557EF9A4FD}"/>
                    </a:ext>
                  </a:extLst>
                </p14:cNvPr>
                <p14:cNvContentPartPr/>
                <p14:nvPr/>
              </p14:nvContentPartPr>
              <p14:xfrm>
                <a:off x="10873828" y="4962628"/>
                <a:ext cx="129240" cy="31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6104E3C-6CF9-E974-6672-79557EF9A4F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65188" y="4953628"/>
                  <a:ext cx="146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E53FF3F-4B4A-EFC2-D453-6974EC9EBA51}"/>
                    </a:ext>
                  </a:extLst>
                </p14:cNvPr>
                <p14:cNvContentPartPr/>
                <p14:nvPr/>
              </p14:nvContentPartPr>
              <p14:xfrm>
                <a:off x="11126908" y="4740148"/>
                <a:ext cx="211320" cy="352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E53FF3F-4B4A-EFC2-D453-6974EC9EBA5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118268" y="4731508"/>
                  <a:ext cx="22896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13C46F0-4014-63E2-29BE-9407B3DE6287}"/>
              </a:ext>
            </a:extLst>
          </p:cNvPr>
          <p:cNvGrpSpPr/>
          <p:nvPr/>
        </p:nvGrpSpPr>
        <p:grpSpPr>
          <a:xfrm>
            <a:off x="12393028" y="5743828"/>
            <a:ext cx="585000" cy="590760"/>
            <a:chOff x="12393028" y="5743828"/>
            <a:chExt cx="58500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8870248-0A5B-F554-5657-8D1FE964058D}"/>
                    </a:ext>
                  </a:extLst>
                </p14:cNvPr>
                <p14:cNvContentPartPr/>
                <p14:nvPr/>
              </p14:nvContentPartPr>
              <p14:xfrm>
                <a:off x="12472228" y="6118948"/>
                <a:ext cx="5760" cy="140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8870248-0A5B-F554-5657-8D1FE964058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463228" y="6109948"/>
                  <a:ext cx="23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FF23366-5292-FB37-FEB2-F44AB5DEDE03}"/>
                    </a:ext>
                  </a:extLst>
                </p14:cNvPr>
                <p14:cNvContentPartPr/>
                <p14:nvPr/>
              </p14:nvContentPartPr>
              <p14:xfrm>
                <a:off x="12438388" y="6011668"/>
                <a:ext cx="11520" cy="23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FF23366-5292-FB37-FEB2-F44AB5DEDE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429388" y="6003028"/>
                  <a:ext cx="29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A9074C0-0A6A-E89A-35A4-F733C5B4C464}"/>
                    </a:ext>
                  </a:extLst>
                </p14:cNvPr>
                <p14:cNvContentPartPr/>
                <p14:nvPr/>
              </p14:nvContentPartPr>
              <p14:xfrm>
                <a:off x="12403828" y="5868388"/>
                <a:ext cx="102240" cy="466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A9074C0-0A6A-E89A-35A4-F733C5B4C46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2395188" y="5859748"/>
                  <a:ext cx="1198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1F254D4-E60E-F1E4-37C3-B9EC8A533053}"/>
                    </a:ext>
                  </a:extLst>
                </p14:cNvPr>
                <p14:cNvContentPartPr/>
                <p14:nvPr/>
              </p14:nvContentPartPr>
              <p14:xfrm>
                <a:off x="12393028" y="6152068"/>
                <a:ext cx="203760" cy="51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1F254D4-E60E-F1E4-37C3-B9EC8A53305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384388" y="6143068"/>
                  <a:ext cx="221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4901FBA-B2EB-F959-7440-F44C7B0E1AD4}"/>
                    </a:ext>
                  </a:extLst>
                </p14:cNvPr>
                <p14:cNvContentPartPr/>
                <p14:nvPr/>
              </p14:nvContentPartPr>
              <p14:xfrm>
                <a:off x="12674908" y="6048748"/>
                <a:ext cx="33120" cy="240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4901FBA-B2EB-F959-7440-F44C7B0E1AD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2665908" y="6039748"/>
                  <a:ext cx="50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9567840-B32D-6CDA-F61D-83C79F3B2A01}"/>
                    </a:ext>
                  </a:extLst>
                </p14:cNvPr>
                <p14:cNvContentPartPr/>
                <p14:nvPr/>
              </p14:nvContentPartPr>
              <p14:xfrm>
                <a:off x="12674908" y="6141268"/>
                <a:ext cx="120240" cy="76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9567840-B32D-6CDA-F61D-83C79F3B2A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665908" y="6132628"/>
                  <a:ext cx="137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F66619-3447-E8A3-736F-373E1E6730B0}"/>
                    </a:ext>
                  </a:extLst>
                </p14:cNvPr>
                <p14:cNvContentPartPr/>
                <p14:nvPr/>
              </p14:nvContentPartPr>
              <p14:xfrm>
                <a:off x="12786868" y="5743828"/>
                <a:ext cx="191160" cy="136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F66619-3447-E8A3-736F-373E1E6730B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778228" y="5734828"/>
                  <a:ext cx="20880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492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7B799E-1E7E-D141-9E7F-68824993FC13}"/>
              </a:ext>
            </a:extLst>
          </p:cNvPr>
          <p:cNvSpPr txBox="1"/>
          <p:nvPr/>
        </p:nvSpPr>
        <p:spPr>
          <a:xfrm>
            <a:off x="6597748" y="4571949"/>
            <a:ext cx="523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Reproduce Scale Drawings</a:t>
            </a:r>
          </a:p>
          <a:p>
            <a:pPr marL="0" algn="ct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738)</a:t>
            </a:r>
          </a:p>
        </p:txBody>
      </p:sp>
    </p:spTree>
    <p:extLst>
      <p:ext uri="{BB962C8B-B14F-4D97-AF65-F5344CB8AC3E}">
        <p14:creationId xmlns:p14="http://schemas.microsoft.com/office/powerpoint/2010/main" val="63638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666B6-9586-CF42-82D6-97B13E77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094354-0DD7-932A-EFC0-E098E4C00BC2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1FB0E3-BA03-31D4-8683-282A7E4A6FBA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23C8B-7D1E-53DC-96A5-E4F294E8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4" y="1644180"/>
            <a:ext cx="11703788" cy="25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1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6CB54-2E26-F3E1-6D85-04665556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700E7-2D0C-8371-C295-245A5980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683" y="0"/>
            <a:ext cx="6676219" cy="68001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E968A04-B869-9D78-B375-82B7FEC5971C}"/>
              </a:ext>
            </a:extLst>
          </p:cNvPr>
          <p:cNvGrpSpPr/>
          <p:nvPr/>
        </p:nvGrpSpPr>
        <p:grpSpPr>
          <a:xfrm>
            <a:off x="6650308" y="4981763"/>
            <a:ext cx="456480" cy="195840"/>
            <a:chOff x="6650308" y="4981763"/>
            <a:chExt cx="45648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C0A943-CC63-2AA9-9DFA-B33D63B91545}"/>
                    </a:ext>
                  </a:extLst>
                </p14:cNvPr>
                <p14:cNvContentPartPr/>
                <p14:nvPr/>
              </p14:nvContentPartPr>
              <p14:xfrm>
                <a:off x="6650308" y="4993643"/>
                <a:ext cx="17640" cy="170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C0A943-CC63-2AA9-9DFA-B33D63B915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1668" y="4985003"/>
                  <a:ext cx="35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2B9BCD-A308-649C-81B5-0E9D2519D659}"/>
                    </a:ext>
                  </a:extLst>
                </p14:cNvPr>
                <p14:cNvContentPartPr/>
                <p14:nvPr/>
              </p14:nvContentPartPr>
              <p14:xfrm>
                <a:off x="6737788" y="4981763"/>
                <a:ext cx="180000" cy="171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2B9BCD-A308-649C-81B5-0E9D2519D6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29148" y="4972763"/>
                  <a:ext cx="197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B8DA7E-2417-309F-25DE-CE4CE0FD2198}"/>
                    </a:ext>
                  </a:extLst>
                </p14:cNvPr>
                <p14:cNvContentPartPr/>
                <p14:nvPr/>
              </p14:nvContentPartPr>
              <p14:xfrm>
                <a:off x="6923908" y="4990403"/>
                <a:ext cx="182880" cy="187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B8DA7E-2417-309F-25DE-CE4CE0FD21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15268" y="4981763"/>
                  <a:ext cx="2005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9E10A0-DBAB-5B1D-02D2-8816552C45FE}"/>
              </a:ext>
            </a:extLst>
          </p:cNvPr>
          <p:cNvGrpSpPr/>
          <p:nvPr/>
        </p:nvGrpSpPr>
        <p:grpSpPr>
          <a:xfrm>
            <a:off x="3302668" y="5301083"/>
            <a:ext cx="439560" cy="254880"/>
            <a:chOff x="3302668" y="5301083"/>
            <a:chExt cx="43956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10A990-3AD0-9863-62B3-B7CF9F66F9E8}"/>
                    </a:ext>
                  </a:extLst>
                </p14:cNvPr>
                <p14:cNvContentPartPr/>
                <p14:nvPr/>
              </p14:nvContentPartPr>
              <p14:xfrm>
                <a:off x="3302668" y="5331323"/>
                <a:ext cx="215280" cy="115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10A990-3AD0-9863-62B3-B7CF9F66F9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93668" y="5322683"/>
                  <a:ext cx="232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7B806E-E90B-0D3C-1903-8BAF904166BD}"/>
                    </a:ext>
                  </a:extLst>
                </p14:cNvPr>
                <p14:cNvContentPartPr/>
                <p14:nvPr/>
              </p14:nvContentPartPr>
              <p14:xfrm>
                <a:off x="3410668" y="5331323"/>
                <a:ext cx="64080" cy="224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7B806E-E90B-0D3C-1903-8BAF904166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02028" y="5322683"/>
                  <a:ext cx="81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5D4676-7868-EA49-F5A3-5C5CA42ACAA9}"/>
                    </a:ext>
                  </a:extLst>
                </p14:cNvPr>
                <p14:cNvContentPartPr/>
                <p14:nvPr/>
              </p14:nvContentPartPr>
              <p14:xfrm>
                <a:off x="3554668" y="5301083"/>
                <a:ext cx="187560" cy="228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5D4676-7868-EA49-F5A3-5C5CA42ACA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45668" y="5292443"/>
                  <a:ext cx="20520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A2158A-374A-6E99-CA01-4653BB58B7E1}"/>
              </a:ext>
            </a:extLst>
          </p:cNvPr>
          <p:cNvGrpSpPr/>
          <p:nvPr/>
        </p:nvGrpSpPr>
        <p:grpSpPr>
          <a:xfrm>
            <a:off x="9630028" y="1136603"/>
            <a:ext cx="363600" cy="273960"/>
            <a:chOff x="9630028" y="1136603"/>
            <a:chExt cx="36360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907907-9298-F1CC-0C95-B7810E3C08C4}"/>
                    </a:ext>
                  </a:extLst>
                </p14:cNvPr>
                <p14:cNvContentPartPr/>
                <p14:nvPr/>
              </p14:nvContentPartPr>
              <p14:xfrm>
                <a:off x="9630028" y="1171883"/>
                <a:ext cx="103320" cy="238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907907-9298-F1CC-0C95-B7810E3C08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21388" y="1162883"/>
                  <a:ext cx="120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4E5B0F-9E47-3604-243C-7DD650F8498A}"/>
                    </a:ext>
                  </a:extLst>
                </p14:cNvPr>
                <p14:cNvContentPartPr/>
                <p14:nvPr/>
              </p14:nvContentPartPr>
              <p14:xfrm>
                <a:off x="9856108" y="1136603"/>
                <a:ext cx="137520" cy="128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4E5B0F-9E47-3604-243C-7DD650F849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47108" y="1127963"/>
                  <a:ext cx="15516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943D439-0AD0-3ED5-EB2F-22B6A9814A38}"/>
                  </a:ext>
                </a:extLst>
              </p14:cNvPr>
              <p14:cNvContentPartPr/>
              <p14:nvPr/>
            </p14:nvContentPartPr>
            <p14:xfrm>
              <a:off x="9171388" y="2642843"/>
              <a:ext cx="154080" cy="1425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943D439-0AD0-3ED5-EB2F-22B6A9814A3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62748" y="2634203"/>
                <a:ext cx="1717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C7C1E1C-99FD-5FE9-44C2-2D5BA8592CE5}"/>
              </a:ext>
            </a:extLst>
          </p:cNvPr>
          <p:cNvGrpSpPr/>
          <p:nvPr/>
        </p:nvGrpSpPr>
        <p:grpSpPr>
          <a:xfrm>
            <a:off x="8960788" y="1536923"/>
            <a:ext cx="1673280" cy="1786320"/>
            <a:chOff x="8960788" y="1536923"/>
            <a:chExt cx="1673280" cy="178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9E62A5-89A1-148D-A4B8-5B340D71D38D}"/>
                    </a:ext>
                  </a:extLst>
                </p14:cNvPr>
                <p14:cNvContentPartPr/>
                <p14:nvPr/>
              </p14:nvContentPartPr>
              <p14:xfrm>
                <a:off x="9636148" y="1645643"/>
                <a:ext cx="11160" cy="264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9E62A5-89A1-148D-A4B8-5B340D71D3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27508" y="1637003"/>
                  <a:ext cx="28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E9D5B2-4DB0-908C-15A5-0DA4E14BDD36}"/>
                    </a:ext>
                  </a:extLst>
                </p14:cNvPr>
                <p14:cNvContentPartPr/>
                <p14:nvPr/>
              </p14:nvContentPartPr>
              <p14:xfrm>
                <a:off x="9822628" y="1603163"/>
                <a:ext cx="119880" cy="184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E9D5B2-4DB0-908C-15A5-0DA4E14BDD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13988" y="1594523"/>
                  <a:ext cx="13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C2E756-FD7B-0ABC-7C7E-E36E1470A824}"/>
                    </a:ext>
                  </a:extLst>
                </p14:cNvPr>
                <p14:cNvContentPartPr/>
                <p14:nvPr/>
              </p14:nvContentPartPr>
              <p14:xfrm>
                <a:off x="9846748" y="1536923"/>
                <a:ext cx="219960" cy="81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C2E756-FD7B-0ABC-7C7E-E36E1470A82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38108" y="1528283"/>
                  <a:ext cx="237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68C0CF-F409-2AB1-492D-7C13D5FC1C83}"/>
                    </a:ext>
                  </a:extLst>
                </p14:cNvPr>
                <p14:cNvContentPartPr/>
                <p14:nvPr/>
              </p14:nvContentPartPr>
              <p14:xfrm>
                <a:off x="9284068" y="1994483"/>
                <a:ext cx="989640" cy="143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68C0CF-F409-2AB1-492D-7C13D5FC1C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75428" y="1985843"/>
                  <a:ext cx="1007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056034-4ACB-FE6C-8799-A7F0C9A1CC18}"/>
                    </a:ext>
                  </a:extLst>
                </p14:cNvPr>
                <p14:cNvContentPartPr/>
                <p14:nvPr/>
              </p14:nvContentPartPr>
              <p14:xfrm>
                <a:off x="9907228" y="2204723"/>
                <a:ext cx="182880" cy="146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056034-4ACB-FE6C-8799-A7F0C9A1CC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98588" y="2196083"/>
                  <a:ext cx="200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184C9E-0621-85BC-71E0-B160232DD0B1}"/>
                    </a:ext>
                  </a:extLst>
                </p14:cNvPr>
                <p14:cNvContentPartPr/>
                <p14:nvPr/>
              </p14:nvContentPartPr>
              <p14:xfrm>
                <a:off x="9466948" y="2356643"/>
                <a:ext cx="11880" cy="182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184C9E-0621-85BC-71E0-B160232DD0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58308" y="2347643"/>
                  <a:ext cx="29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411C0C-2E56-C7ED-D65B-E6475301CBCC}"/>
                    </a:ext>
                  </a:extLst>
                </p14:cNvPr>
                <p14:cNvContentPartPr/>
                <p14:nvPr/>
              </p14:nvContentPartPr>
              <p14:xfrm>
                <a:off x="9621748" y="2151803"/>
                <a:ext cx="207360" cy="230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411C0C-2E56-C7ED-D65B-E6475301CBC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13108" y="2143163"/>
                  <a:ext cx="225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CF456A-723F-88A4-B0A2-F095132574A9}"/>
                    </a:ext>
                  </a:extLst>
                </p14:cNvPr>
                <p14:cNvContentPartPr/>
                <p14:nvPr/>
              </p14:nvContentPartPr>
              <p14:xfrm>
                <a:off x="9790948" y="2138123"/>
                <a:ext cx="166320" cy="42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CF456A-723F-88A4-B0A2-F095132574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81948" y="2129483"/>
                  <a:ext cx="183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90E56B-35B7-B15A-8DF4-EFF686A80386}"/>
                    </a:ext>
                  </a:extLst>
                </p14:cNvPr>
                <p14:cNvContentPartPr/>
                <p14:nvPr/>
              </p14:nvContentPartPr>
              <p14:xfrm>
                <a:off x="9924148" y="2486963"/>
                <a:ext cx="120240" cy="122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90E56B-35B7-B15A-8DF4-EFF686A803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15508" y="2478323"/>
                  <a:ext cx="137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E3A36C-5635-8F54-57C5-48B5D00BDC2D}"/>
                    </a:ext>
                  </a:extLst>
                </p14:cNvPr>
                <p14:cNvContentPartPr/>
                <p14:nvPr/>
              </p14:nvContentPartPr>
              <p14:xfrm>
                <a:off x="9619588" y="2531603"/>
                <a:ext cx="119160" cy="140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E3A36C-5635-8F54-57C5-48B5D00BDC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10588" y="2522603"/>
                  <a:ext cx="136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9E1804-9D3A-73E8-9C19-119ED8D66CE7}"/>
                    </a:ext>
                  </a:extLst>
                </p14:cNvPr>
                <p14:cNvContentPartPr/>
                <p14:nvPr/>
              </p14:nvContentPartPr>
              <p14:xfrm>
                <a:off x="8960788" y="2753363"/>
                <a:ext cx="1673280" cy="299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9E1804-9D3A-73E8-9C19-119ED8D66C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52148" y="2744363"/>
                  <a:ext cx="1690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8FC7EB-AC6F-4A40-E9B7-297A479C116D}"/>
                    </a:ext>
                  </a:extLst>
                </p14:cNvPr>
                <p14:cNvContentPartPr/>
                <p14:nvPr/>
              </p14:nvContentPartPr>
              <p14:xfrm>
                <a:off x="10076068" y="2973683"/>
                <a:ext cx="136800" cy="147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8FC7EB-AC6F-4A40-E9B7-297A479C11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67428" y="2965043"/>
                  <a:ext cx="154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2DE3D9-76A9-5305-B165-09645DC1CBA2}"/>
                    </a:ext>
                  </a:extLst>
                </p14:cNvPr>
                <p14:cNvContentPartPr/>
                <p14:nvPr/>
              </p14:nvContentPartPr>
              <p14:xfrm>
                <a:off x="9694108" y="3010403"/>
                <a:ext cx="129240" cy="254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2DE3D9-76A9-5305-B165-09645DC1CB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85108" y="3001403"/>
                  <a:ext cx="14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976C64-44B3-5375-2E57-3E2047D43D71}"/>
                    </a:ext>
                  </a:extLst>
                </p14:cNvPr>
                <p14:cNvContentPartPr/>
                <p14:nvPr/>
              </p14:nvContentPartPr>
              <p14:xfrm>
                <a:off x="9475228" y="3088883"/>
                <a:ext cx="23040" cy="6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976C64-44B3-5375-2E57-3E2047D43D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66228" y="3080243"/>
                  <a:ext cx="40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B65FBF-84A3-9DC5-632F-DEB686B5246E}"/>
                    </a:ext>
                  </a:extLst>
                </p14:cNvPr>
                <p14:cNvContentPartPr/>
                <p14:nvPr/>
              </p14:nvContentPartPr>
              <p14:xfrm>
                <a:off x="9311788" y="3052163"/>
                <a:ext cx="232560" cy="186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B65FBF-84A3-9DC5-632F-DEB686B524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02788" y="3043163"/>
                  <a:ext cx="250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337FF1-0A06-F6B8-F4C0-74905E72FE33}"/>
                    </a:ext>
                  </a:extLst>
                </p14:cNvPr>
                <p14:cNvContentPartPr/>
                <p14:nvPr/>
              </p14:nvContentPartPr>
              <p14:xfrm>
                <a:off x="9473428" y="3094643"/>
                <a:ext cx="64440" cy="228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337FF1-0A06-F6B8-F4C0-74905E72FE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64428" y="3085643"/>
                  <a:ext cx="82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1942D5-76AD-7F7F-13AA-C90BE42AE476}"/>
                    </a:ext>
                  </a:extLst>
                </p14:cNvPr>
                <p14:cNvContentPartPr/>
                <p14:nvPr/>
              </p14:nvContentPartPr>
              <p14:xfrm>
                <a:off x="9938188" y="3123083"/>
                <a:ext cx="36000" cy="14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1942D5-76AD-7F7F-13AA-C90BE42AE4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29548" y="3114083"/>
                  <a:ext cx="53640" cy="3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694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8D6EF5-F2CB-0504-0A10-3A9B4EF6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0A653-6F77-7E95-A4D3-50ACFE657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89" y="251313"/>
            <a:ext cx="9029626" cy="63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B2262-D0D2-2898-D737-EC64B231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1ECA-F86C-6BC2-84C0-5D0070CB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8" y="154683"/>
            <a:ext cx="6197039" cy="65667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B496CE6-57AF-08AC-8B02-88A5F58721EF}"/>
              </a:ext>
            </a:extLst>
          </p:cNvPr>
          <p:cNvGrpSpPr/>
          <p:nvPr/>
        </p:nvGrpSpPr>
        <p:grpSpPr>
          <a:xfrm>
            <a:off x="5036068" y="2194643"/>
            <a:ext cx="564840" cy="190080"/>
            <a:chOff x="5036068" y="2194643"/>
            <a:chExt cx="56484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71C033-71A5-2102-E1F1-FFBE66237A85}"/>
                    </a:ext>
                  </a:extLst>
                </p14:cNvPr>
                <p14:cNvContentPartPr/>
                <p14:nvPr/>
              </p14:nvContentPartPr>
              <p14:xfrm>
                <a:off x="5092228" y="2227043"/>
                <a:ext cx="73440" cy="157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71C033-71A5-2102-E1F1-FFBE66237A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83588" y="2218403"/>
                  <a:ext cx="91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FA12E3C-30D1-16F2-8169-A6C99D8AA3EA}"/>
                    </a:ext>
                  </a:extLst>
                </p14:cNvPr>
                <p14:cNvContentPartPr/>
                <p14:nvPr/>
              </p14:nvContentPartPr>
              <p14:xfrm>
                <a:off x="5036068" y="2270603"/>
                <a:ext cx="173880" cy="22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FA12E3C-30D1-16F2-8169-A6C99D8AA3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7068" y="2261963"/>
                  <a:ext cx="191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EC9276-246F-2BA6-99E4-38219F784016}"/>
                    </a:ext>
                  </a:extLst>
                </p14:cNvPr>
                <p14:cNvContentPartPr/>
                <p14:nvPr/>
              </p14:nvContentPartPr>
              <p14:xfrm>
                <a:off x="5289148" y="2292923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EC9276-246F-2BA6-99E4-38219F7840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0148" y="22839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98CCD7-7B7E-4ACC-BF87-6C5FBB78483A}"/>
                    </a:ext>
                  </a:extLst>
                </p14:cNvPr>
                <p14:cNvContentPartPr/>
                <p14:nvPr/>
              </p14:nvContentPartPr>
              <p14:xfrm>
                <a:off x="5373748" y="2194643"/>
                <a:ext cx="227160" cy="140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98CCD7-7B7E-4ACC-BF87-6C5FBB7848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4748" y="2185643"/>
                  <a:ext cx="244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70DF7B-291A-C09C-22A7-BDA8113161F5}"/>
                    </a:ext>
                  </a:extLst>
                </p14:cNvPr>
                <p14:cNvContentPartPr/>
                <p14:nvPr/>
              </p14:nvContentPartPr>
              <p14:xfrm>
                <a:off x="5232628" y="2277443"/>
                <a:ext cx="32760" cy="29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70DF7B-291A-C09C-22A7-BDA8113161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23988" y="2268803"/>
                  <a:ext cx="5040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780E36-F457-4C82-2188-71D6F410AB02}"/>
                  </a:ext>
                </a:extLst>
              </p14:cNvPr>
              <p14:cNvContentPartPr/>
              <p14:nvPr/>
            </p14:nvContentPartPr>
            <p14:xfrm>
              <a:off x="3907828" y="1068923"/>
              <a:ext cx="222120" cy="377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0780E36-F457-4C82-2188-71D6F410AB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98828" y="1059923"/>
                <a:ext cx="239760" cy="39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CEDCC56-469A-9491-5575-8311A3CF53FC}"/>
              </a:ext>
            </a:extLst>
          </p:cNvPr>
          <p:cNvGrpSpPr/>
          <p:nvPr/>
        </p:nvGrpSpPr>
        <p:grpSpPr>
          <a:xfrm>
            <a:off x="6356548" y="284483"/>
            <a:ext cx="3393360" cy="993960"/>
            <a:chOff x="6356548" y="284483"/>
            <a:chExt cx="3393360" cy="9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F5388C-563B-06EC-F0A9-A80DAA8943CF}"/>
                    </a:ext>
                  </a:extLst>
                </p14:cNvPr>
                <p14:cNvContentPartPr/>
                <p14:nvPr/>
              </p14:nvContentPartPr>
              <p14:xfrm>
                <a:off x="7596028" y="435683"/>
                <a:ext cx="16920" cy="6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F5388C-563B-06EC-F0A9-A80DAA8943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87388" y="426683"/>
                  <a:ext cx="3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FBE108-19FA-8715-45CE-7B25413D2978}"/>
                    </a:ext>
                  </a:extLst>
                </p14:cNvPr>
                <p14:cNvContentPartPr/>
                <p14:nvPr/>
              </p14:nvContentPartPr>
              <p14:xfrm>
                <a:off x="7535908" y="284483"/>
                <a:ext cx="229320" cy="410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FBE108-19FA-8715-45CE-7B25413D29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27268" y="275483"/>
                  <a:ext cx="2469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385086-00AA-D69F-73DE-79F3595444DF}"/>
                    </a:ext>
                  </a:extLst>
                </p14:cNvPr>
                <p14:cNvContentPartPr/>
                <p14:nvPr/>
              </p14:nvContentPartPr>
              <p14:xfrm>
                <a:off x="7778908" y="435683"/>
                <a:ext cx="239400" cy="151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385086-00AA-D69F-73DE-79F3595444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70268" y="426683"/>
                  <a:ext cx="257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F6A7C9-6B9E-BF03-4F37-EDDF1558918F}"/>
                    </a:ext>
                  </a:extLst>
                </p14:cNvPr>
                <p14:cNvContentPartPr/>
                <p14:nvPr/>
              </p14:nvContentPartPr>
              <p14:xfrm>
                <a:off x="7816708" y="463763"/>
                <a:ext cx="145800" cy="19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F6A7C9-6B9E-BF03-4F37-EDDF155891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07708" y="455123"/>
                  <a:ext cx="163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89C63B-81FD-CA39-7146-46EBCBE16876}"/>
                    </a:ext>
                  </a:extLst>
                </p14:cNvPr>
                <p14:cNvContentPartPr/>
                <p14:nvPr/>
              </p14:nvContentPartPr>
              <p14:xfrm>
                <a:off x="8128828" y="393203"/>
                <a:ext cx="201600" cy="187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89C63B-81FD-CA39-7146-46EBCBE168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20188" y="384563"/>
                  <a:ext cx="219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6B63D1-7E6F-4913-5C75-321AD538536A}"/>
                    </a:ext>
                  </a:extLst>
                </p14:cNvPr>
                <p14:cNvContentPartPr/>
                <p14:nvPr/>
              </p14:nvContentPartPr>
              <p14:xfrm>
                <a:off x="8468668" y="435683"/>
                <a:ext cx="227880" cy="141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6B63D1-7E6F-4913-5C75-321AD53853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59668" y="426683"/>
                  <a:ext cx="245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EEC8A4-2DD7-53A5-D36C-B8D9FEBEA8CC}"/>
                    </a:ext>
                  </a:extLst>
                </p14:cNvPr>
                <p14:cNvContentPartPr/>
                <p14:nvPr/>
              </p14:nvContentPartPr>
              <p14:xfrm>
                <a:off x="8884468" y="323003"/>
                <a:ext cx="20160" cy="284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EEC8A4-2DD7-53A5-D36C-B8D9FEBEA8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75828" y="314003"/>
                  <a:ext cx="37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0A0ADD-62CF-547E-FA1A-4AB77F913A38}"/>
                    </a:ext>
                  </a:extLst>
                </p14:cNvPr>
                <p14:cNvContentPartPr/>
                <p14:nvPr/>
              </p14:nvContentPartPr>
              <p14:xfrm>
                <a:off x="8921908" y="349283"/>
                <a:ext cx="225360" cy="246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0A0ADD-62CF-547E-FA1A-4AB77F913A3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12908" y="340643"/>
                  <a:ext cx="243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C725B9-B927-2B56-038E-99BE38B6166C}"/>
                    </a:ext>
                  </a:extLst>
                </p14:cNvPr>
                <p14:cNvContentPartPr/>
                <p14:nvPr/>
              </p14:nvContentPartPr>
              <p14:xfrm>
                <a:off x="7455628" y="955523"/>
                <a:ext cx="178560" cy="322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C725B9-B927-2B56-038E-99BE38B616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6988" y="946883"/>
                  <a:ext cx="1962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AF5F4F-FF84-5D6D-CE45-7C142580925B}"/>
                    </a:ext>
                  </a:extLst>
                </p14:cNvPr>
                <p14:cNvContentPartPr/>
                <p14:nvPr/>
              </p14:nvContentPartPr>
              <p14:xfrm>
                <a:off x="7455628" y="1154963"/>
                <a:ext cx="312120" cy="41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AF5F4F-FF84-5D6D-CE45-7C14258092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46988" y="1145963"/>
                  <a:ext cx="32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2BF1DAB-ECA2-C88B-79BE-5610A95FFE85}"/>
                    </a:ext>
                  </a:extLst>
                </p14:cNvPr>
                <p14:cNvContentPartPr/>
                <p14:nvPr/>
              </p14:nvContentPartPr>
              <p14:xfrm>
                <a:off x="7729948" y="1029323"/>
                <a:ext cx="212760" cy="240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2BF1DAB-ECA2-C88B-79BE-5610A95FFE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20948" y="1020683"/>
                  <a:ext cx="230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67A40E-7CA3-DF9D-A3A4-B2BBD6A5FDE1}"/>
                    </a:ext>
                  </a:extLst>
                </p14:cNvPr>
                <p14:cNvContentPartPr/>
                <p14:nvPr/>
              </p14:nvContentPartPr>
              <p14:xfrm>
                <a:off x="8031988" y="1012403"/>
                <a:ext cx="104760" cy="198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67A40E-7CA3-DF9D-A3A4-B2BBD6A5FD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23348" y="1003763"/>
                  <a:ext cx="122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0658CE-0F97-AE5A-E327-7A11C2484466}"/>
                    </a:ext>
                  </a:extLst>
                </p14:cNvPr>
                <p14:cNvContentPartPr/>
                <p14:nvPr/>
              </p14:nvContentPartPr>
              <p14:xfrm>
                <a:off x="8024788" y="1040843"/>
                <a:ext cx="106200" cy="210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0658CE-0F97-AE5A-E327-7A11C24844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16148" y="1031843"/>
                  <a:ext cx="123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87C9B7-EEBD-E766-8B15-C8CF5B8E1033}"/>
                    </a:ext>
                  </a:extLst>
                </p14:cNvPr>
                <p14:cNvContentPartPr/>
                <p14:nvPr/>
              </p14:nvContentPartPr>
              <p14:xfrm>
                <a:off x="8282188" y="1054523"/>
                <a:ext cx="106200" cy="155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87C9B7-EEBD-E766-8B15-C8CF5B8E10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73548" y="1045523"/>
                  <a:ext cx="123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F8581D-E573-B605-16DD-AFBBD7529B33}"/>
                    </a:ext>
                  </a:extLst>
                </p14:cNvPr>
                <p14:cNvContentPartPr/>
                <p14:nvPr/>
              </p14:nvContentPartPr>
              <p14:xfrm>
                <a:off x="8707348" y="1152803"/>
                <a:ext cx="29088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F8581D-E573-B605-16DD-AFBBD7529B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8348" y="1144163"/>
                  <a:ext cx="308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413351-A9C4-A8F0-F55A-53BEF38E5D4A}"/>
                    </a:ext>
                  </a:extLst>
                </p14:cNvPr>
                <p14:cNvContentPartPr/>
                <p14:nvPr/>
              </p14:nvContentPartPr>
              <p14:xfrm>
                <a:off x="8761348" y="1200683"/>
                <a:ext cx="303840" cy="37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413351-A9C4-A8F0-F55A-53BEF38E5D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52348" y="1192043"/>
                  <a:ext cx="321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C7DAFA-72AC-8098-DCBB-BA47B2D83A39}"/>
                    </a:ext>
                  </a:extLst>
                </p14:cNvPr>
                <p14:cNvContentPartPr/>
                <p14:nvPr/>
              </p14:nvContentPartPr>
              <p14:xfrm>
                <a:off x="9215308" y="942203"/>
                <a:ext cx="254520" cy="256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C7DAFA-72AC-8098-DCBB-BA47B2D83A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06308" y="933563"/>
                  <a:ext cx="272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DB6877-DF06-7D6C-9C99-9D4D934F9122}"/>
                    </a:ext>
                  </a:extLst>
                </p14:cNvPr>
                <p14:cNvContentPartPr/>
                <p14:nvPr/>
              </p14:nvContentPartPr>
              <p14:xfrm>
                <a:off x="9438868" y="904763"/>
                <a:ext cx="311040" cy="38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DB6877-DF06-7D6C-9C99-9D4D934F91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30228" y="895763"/>
                  <a:ext cx="328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76D49B-B3FD-0523-61D2-0F51CDBD15F3}"/>
                    </a:ext>
                  </a:extLst>
                </p14:cNvPr>
                <p14:cNvContentPartPr/>
                <p14:nvPr/>
              </p14:nvContentPartPr>
              <p14:xfrm>
                <a:off x="6523228" y="520283"/>
                <a:ext cx="806760" cy="358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76D49B-B3FD-0523-61D2-0F51CDBD15F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14588" y="511283"/>
                  <a:ext cx="824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33476F-B708-85B6-0CDE-83360933F364}"/>
                    </a:ext>
                  </a:extLst>
                </p14:cNvPr>
                <p14:cNvContentPartPr/>
                <p14:nvPr/>
              </p14:nvContentPartPr>
              <p14:xfrm>
                <a:off x="6536548" y="759323"/>
                <a:ext cx="708480" cy="272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33476F-B708-85B6-0CDE-83360933F3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27548" y="750683"/>
                  <a:ext cx="726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E2F330-CECD-B04A-1153-28B8B05EFDB9}"/>
                    </a:ext>
                  </a:extLst>
                </p14:cNvPr>
                <p14:cNvContentPartPr/>
                <p14:nvPr/>
              </p14:nvContentPartPr>
              <p14:xfrm>
                <a:off x="6356548" y="579323"/>
                <a:ext cx="380160" cy="650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E2F330-CECD-B04A-1153-28B8B05EFD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47548" y="570683"/>
                  <a:ext cx="397800" cy="66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539725-E089-210C-DFBE-24E517D02CA6}"/>
              </a:ext>
            </a:extLst>
          </p:cNvPr>
          <p:cNvGrpSpPr/>
          <p:nvPr/>
        </p:nvGrpSpPr>
        <p:grpSpPr>
          <a:xfrm>
            <a:off x="9453268" y="1190963"/>
            <a:ext cx="306360" cy="673560"/>
            <a:chOff x="9453268" y="1190963"/>
            <a:chExt cx="306360" cy="67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1853C6-C2E9-BCB0-4AAE-05BFDE46AC84}"/>
                    </a:ext>
                  </a:extLst>
                </p14:cNvPr>
                <p14:cNvContentPartPr/>
                <p14:nvPr/>
              </p14:nvContentPartPr>
              <p14:xfrm>
                <a:off x="9599068" y="1190963"/>
                <a:ext cx="37440" cy="631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1853C6-C2E9-BCB0-4AAE-05BFDE46AC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90428" y="1181963"/>
                  <a:ext cx="550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9F64B8-77EE-50B3-0BD8-695BF2390230}"/>
                    </a:ext>
                  </a:extLst>
                </p14:cNvPr>
                <p14:cNvContentPartPr/>
                <p14:nvPr/>
              </p14:nvContentPartPr>
              <p14:xfrm>
                <a:off x="9453268" y="1633763"/>
                <a:ext cx="306360" cy="203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9F64B8-77EE-50B3-0BD8-695BF23902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44628" y="1624763"/>
                  <a:ext cx="324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7EA845-E06E-46AE-0209-CCB036FFB756}"/>
                    </a:ext>
                  </a:extLst>
                </p14:cNvPr>
                <p14:cNvContentPartPr/>
                <p14:nvPr/>
              </p14:nvContentPartPr>
              <p14:xfrm>
                <a:off x="9464068" y="1376723"/>
                <a:ext cx="31680" cy="487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7EA845-E06E-46AE-0209-CCB036FFB7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55428" y="1367723"/>
                  <a:ext cx="4932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0B4963-5D7F-7398-F0F8-A746B2A9EB43}"/>
              </a:ext>
            </a:extLst>
          </p:cNvPr>
          <p:cNvGrpSpPr/>
          <p:nvPr/>
        </p:nvGrpSpPr>
        <p:grpSpPr>
          <a:xfrm>
            <a:off x="8922988" y="2284643"/>
            <a:ext cx="1868400" cy="407520"/>
            <a:chOff x="8922988" y="2284643"/>
            <a:chExt cx="186840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F0A1A7-A4C1-EA04-E53A-94D3FDA691E1}"/>
                    </a:ext>
                  </a:extLst>
                </p14:cNvPr>
                <p14:cNvContentPartPr/>
                <p14:nvPr/>
              </p14:nvContentPartPr>
              <p14:xfrm>
                <a:off x="8922988" y="2391203"/>
                <a:ext cx="16200" cy="300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F0A1A7-A4C1-EA04-E53A-94D3FDA691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14348" y="2382203"/>
                  <a:ext cx="33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CCADB2-3546-2546-D37D-C17F084E5DB6}"/>
                    </a:ext>
                  </a:extLst>
                </p14:cNvPr>
                <p14:cNvContentPartPr/>
                <p14:nvPr/>
              </p14:nvContentPartPr>
              <p14:xfrm>
                <a:off x="9097948" y="2363123"/>
                <a:ext cx="221760" cy="256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CCADB2-3546-2546-D37D-C17F084E5D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89308" y="2354123"/>
                  <a:ext cx="239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ADC2B95-2DCE-3B46-F9EA-BB832C785162}"/>
                    </a:ext>
                  </a:extLst>
                </p14:cNvPr>
                <p14:cNvContentPartPr/>
                <p14:nvPr/>
              </p14:nvContentPartPr>
              <p14:xfrm>
                <a:off x="9438868" y="2497763"/>
                <a:ext cx="229320" cy="5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ADC2B95-2DCE-3B46-F9EA-BB832C78516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30228" y="2489123"/>
                  <a:ext cx="246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036381-CFDD-555F-6541-A79DAFE2F333}"/>
                    </a:ext>
                  </a:extLst>
                </p14:cNvPr>
                <p14:cNvContentPartPr/>
                <p14:nvPr/>
              </p14:nvContentPartPr>
              <p14:xfrm>
                <a:off x="9556948" y="2292923"/>
                <a:ext cx="51480" cy="36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036381-CFDD-555F-6541-A79DAFE2F3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48308" y="2283923"/>
                  <a:ext cx="69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1A9942-070A-B1B9-9E08-217E3A86C64F}"/>
                    </a:ext>
                  </a:extLst>
                </p14:cNvPr>
                <p14:cNvContentPartPr/>
                <p14:nvPr/>
              </p14:nvContentPartPr>
              <p14:xfrm>
                <a:off x="9813628" y="2284643"/>
                <a:ext cx="197280" cy="310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1A9942-070A-B1B9-9E08-217E3A86C6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04988" y="2276003"/>
                  <a:ext cx="214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8B4A66-E854-9BD7-9118-C81F9EFEBAAF}"/>
                    </a:ext>
                  </a:extLst>
                </p14:cNvPr>
                <p14:cNvContentPartPr/>
                <p14:nvPr/>
              </p14:nvContentPartPr>
              <p14:xfrm>
                <a:off x="10226908" y="2461403"/>
                <a:ext cx="1749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8B4A66-E854-9BD7-9118-C81F9EFEBA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18268" y="2452403"/>
                  <a:ext cx="192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2E95BD-A49F-ECF9-98D8-1FE3C4226DCF}"/>
                    </a:ext>
                  </a:extLst>
                </p14:cNvPr>
                <p14:cNvContentPartPr/>
                <p14:nvPr/>
              </p14:nvContentPartPr>
              <p14:xfrm>
                <a:off x="10283428" y="2319203"/>
                <a:ext cx="507960" cy="227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2E95BD-A49F-ECF9-98D8-1FE3C4226DC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74428" y="2310203"/>
                  <a:ext cx="5256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C5EFCFC-DA68-9FA6-B9F7-D71D1EC6300B}"/>
              </a:ext>
            </a:extLst>
          </p:cNvPr>
          <p:cNvGrpSpPr/>
          <p:nvPr/>
        </p:nvGrpSpPr>
        <p:grpSpPr>
          <a:xfrm>
            <a:off x="8892748" y="3038483"/>
            <a:ext cx="1108440" cy="520560"/>
            <a:chOff x="8892748" y="3038483"/>
            <a:chExt cx="1108440" cy="52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3DCB8C-A897-35A4-1C07-D483CE808874}"/>
                    </a:ext>
                  </a:extLst>
                </p14:cNvPr>
                <p14:cNvContentPartPr/>
                <p14:nvPr/>
              </p14:nvContentPartPr>
              <p14:xfrm>
                <a:off x="8892748" y="3094643"/>
                <a:ext cx="54000" cy="461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3DCB8C-A897-35A4-1C07-D483CE8088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84108" y="3085643"/>
                  <a:ext cx="716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813470C-CBC0-9DA1-1A40-3333C095CF2B}"/>
                    </a:ext>
                  </a:extLst>
                </p14:cNvPr>
                <p14:cNvContentPartPr/>
                <p14:nvPr/>
              </p14:nvContentPartPr>
              <p14:xfrm>
                <a:off x="9111988" y="3235043"/>
                <a:ext cx="146160" cy="202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813470C-CBC0-9DA1-1A40-3333C095CF2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03348" y="3226043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CAE05F-3975-0541-D4A2-AA880F3207EF}"/>
                    </a:ext>
                  </a:extLst>
                </p14:cNvPr>
                <p14:cNvContentPartPr/>
                <p14:nvPr/>
              </p14:nvContentPartPr>
              <p14:xfrm>
                <a:off x="9199828" y="3127763"/>
                <a:ext cx="224280" cy="23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CAE05F-3975-0541-D4A2-AA880F3207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90828" y="3118763"/>
                  <a:ext cx="241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C55214-F7C2-2D95-C9ED-727849DE0DE2}"/>
                    </a:ext>
                  </a:extLst>
                </p14:cNvPr>
                <p14:cNvContentPartPr/>
                <p14:nvPr/>
              </p14:nvContentPartPr>
              <p14:xfrm>
                <a:off x="9523468" y="3361763"/>
                <a:ext cx="156240" cy="14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C55214-F7C2-2D95-C9ED-727849DE0D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14828" y="3352763"/>
                  <a:ext cx="173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7455538-5154-A2EE-9132-612F7B8E74AE}"/>
                    </a:ext>
                  </a:extLst>
                </p14:cNvPr>
                <p14:cNvContentPartPr/>
                <p14:nvPr/>
              </p14:nvContentPartPr>
              <p14:xfrm>
                <a:off x="9579988" y="3162323"/>
                <a:ext cx="11520" cy="14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7455538-5154-A2EE-9132-612F7B8E74A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70988" y="3153683"/>
                  <a:ext cx="29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8183D7-8839-7C5C-1962-669DBC579D58}"/>
                    </a:ext>
                  </a:extLst>
                </p14:cNvPr>
                <p14:cNvContentPartPr/>
                <p14:nvPr/>
              </p14:nvContentPartPr>
              <p14:xfrm>
                <a:off x="9537148" y="3530963"/>
                <a:ext cx="30600" cy="28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8183D7-8839-7C5C-1962-669DBC579D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28508" y="3521963"/>
                  <a:ext cx="48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DF2618-B658-0A40-F19B-3C1C940B80B9}"/>
                    </a:ext>
                  </a:extLst>
                </p14:cNvPr>
                <p14:cNvContentPartPr/>
                <p14:nvPr/>
              </p14:nvContentPartPr>
              <p14:xfrm>
                <a:off x="9844228" y="3038483"/>
                <a:ext cx="156960" cy="451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DF2618-B658-0A40-F19B-3C1C940B80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35228" y="3029483"/>
                  <a:ext cx="17460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E86E39-BECE-7458-9A70-785444F786F4}"/>
              </a:ext>
            </a:extLst>
          </p:cNvPr>
          <p:cNvGrpSpPr/>
          <p:nvPr/>
        </p:nvGrpSpPr>
        <p:grpSpPr>
          <a:xfrm>
            <a:off x="10254988" y="3319643"/>
            <a:ext cx="222840" cy="98640"/>
            <a:chOff x="10254988" y="3319643"/>
            <a:chExt cx="22284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05CC14A-F4CC-E8E6-8C26-EC073BD650E5}"/>
                    </a:ext>
                  </a:extLst>
                </p14:cNvPr>
                <p14:cNvContentPartPr/>
                <p14:nvPr/>
              </p14:nvContentPartPr>
              <p14:xfrm>
                <a:off x="10254988" y="3319643"/>
                <a:ext cx="22284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05CC14A-F4CC-E8E6-8C26-EC073BD650E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46348" y="3310643"/>
                  <a:ext cx="24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A1ACC72-3103-5C01-2377-1080BB97BBEA}"/>
                    </a:ext>
                  </a:extLst>
                </p14:cNvPr>
                <p14:cNvContentPartPr/>
                <p14:nvPr/>
              </p14:nvContentPartPr>
              <p14:xfrm>
                <a:off x="10283428" y="3417923"/>
                <a:ext cx="18648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A1ACC72-3103-5C01-2377-1080BB97BB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74428" y="3408923"/>
                  <a:ext cx="2041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D1FFBA5-D1BB-A6EC-B50E-587EC94201D1}"/>
              </a:ext>
            </a:extLst>
          </p:cNvPr>
          <p:cNvGrpSpPr/>
          <p:nvPr/>
        </p:nvGrpSpPr>
        <p:grpSpPr>
          <a:xfrm>
            <a:off x="10690948" y="3080243"/>
            <a:ext cx="740160" cy="369720"/>
            <a:chOff x="10690948" y="3080243"/>
            <a:chExt cx="74016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47F8B27-05E9-4138-9AAA-7D331FBE4AEF}"/>
                    </a:ext>
                  </a:extLst>
                </p14:cNvPr>
                <p14:cNvContentPartPr/>
                <p14:nvPr/>
              </p14:nvContentPartPr>
              <p14:xfrm>
                <a:off x="10690948" y="3164483"/>
                <a:ext cx="238320" cy="285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47F8B27-05E9-4138-9AAA-7D331FBE4A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82308" y="3155483"/>
                  <a:ext cx="255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677F27-0524-01BC-CF3D-C8277FDE9E29}"/>
                    </a:ext>
                  </a:extLst>
                </p14:cNvPr>
                <p14:cNvContentPartPr/>
                <p14:nvPr/>
              </p14:nvContentPartPr>
              <p14:xfrm>
                <a:off x="11028628" y="3344843"/>
                <a:ext cx="23040" cy="45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677F27-0524-01BC-CF3D-C8277FDE9E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19988" y="3335843"/>
                  <a:ext cx="40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5BEE2F-E58C-00C7-CD3E-6BF3A0AF14ED}"/>
                    </a:ext>
                  </a:extLst>
                </p14:cNvPr>
                <p14:cNvContentPartPr/>
                <p14:nvPr/>
              </p14:nvContentPartPr>
              <p14:xfrm>
                <a:off x="11117188" y="3132443"/>
                <a:ext cx="94680" cy="221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5BEE2F-E58C-00C7-CD3E-6BF3A0AF14E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08188" y="3123443"/>
                  <a:ext cx="112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9A8151B-8B82-178E-BFA6-5C876012CB80}"/>
                    </a:ext>
                  </a:extLst>
                </p14:cNvPr>
                <p14:cNvContentPartPr/>
                <p14:nvPr/>
              </p14:nvContentPartPr>
              <p14:xfrm>
                <a:off x="11225548" y="3080243"/>
                <a:ext cx="2055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9A8151B-8B82-178E-BFA6-5C876012CB8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16548" y="3071603"/>
                  <a:ext cx="2232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954B045-6A19-23D1-75C5-62C1E1F8E51F}"/>
                  </a:ext>
                </a:extLst>
              </p14:cNvPr>
              <p14:cNvContentPartPr/>
              <p14:nvPr/>
            </p14:nvContentPartPr>
            <p14:xfrm>
              <a:off x="3168748" y="2116883"/>
              <a:ext cx="794880" cy="8665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954B045-6A19-23D1-75C5-62C1E1F8E5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60108" y="2107883"/>
                <a:ext cx="812520" cy="88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EE5C52E-E78E-024A-4A41-C2DF6CFC56AE}"/>
              </a:ext>
            </a:extLst>
          </p:cNvPr>
          <p:cNvGrpSpPr/>
          <p:nvPr/>
        </p:nvGrpSpPr>
        <p:grpSpPr>
          <a:xfrm>
            <a:off x="4894948" y="3707363"/>
            <a:ext cx="475560" cy="206640"/>
            <a:chOff x="4894948" y="3707363"/>
            <a:chExt cx="4755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28341D-02EC-55D9-25CC-9C8C87A95EFC}"/>
                    </a:ext>
                  </a:extLst>
                </p14:cNvPr>
                <p14:cNvContentPartPr/>
                <p14:nvPr/>
              </p14:nvContentPartPr>
              <p14:xfrm>
                <a:off x="4894948" y="3774683"/>
                <a:ext cx="160200" cy="139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28341D-02EC-55D9-25CC-9C8C87A95E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86308" y="3766043"/>
                  <a:ext cx="177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0065F6-E12E-5973-FF04-937559B51CC4}"/>
                    </a:ext>
                  </a:extLst>
                </p14:cNvPr>
                <p14:cNvContentPartPr/>
                <p14:nvPr/>
              </p14:nvContentPartPr>
              <p14:xfrm>
                <a:off x="5106268" y="3885203"/>
                <a:ext cx="25560" cy="11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0065F6-E12E-5973-FF04-937559B51C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97268" y="3876563"/>
                  <a:ext cx="43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BF092AB-8006-3F62-E72D-FD7D7C3739A4}"/>
                    </a:ext>
                  </a:extLst>
                </p14:cNvPr>
                <p14:cNvContentPartPr/>
                <p14:nvPr/>
              </p14:nvContentPartPr>
              <p14:xfrm>
                <a:off x="5191228" y="3707363"/>
                <a:ext cx="179280" cy="205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BF092AB-8006-3F62-E72D-FD7D7C3739A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82228" y="3698363"/>
                  <a:ext cx="19692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461C15-30F4-BA8A-B3D6-0334F3FCD406}"/>
                  </a:ext>
                </a:extLst>
              </p14:cNvPr>
              <p14:cNvContentPartPr/>
              <p14:nvPr/>
            </p14:nvContentPartPr>
            <p14:xfrm>
              <a:off x="4487428" y="3304523"/>
              <a:ext cx="200520" cy="1310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461C15-30F4-BA8A-B3D6-0334F3FCD40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78428" y="3295523"/>
                <a:ext cx="21816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201853D1-3DFD-B39E-97B7-A88903C0543B}"/>
              </a:ext>
            </a:extLst>
          </p:cNvPr>
          <p:cNvGrpSpPr/>
          <p:nvPr/>
        </p:nvGrpSpPr>
        <p:grpSpPr>
          <a:xfrm>
            <a:off x="5828788" y="3319643"/>
            <a:ext cx="1486440" cy="271440"/>
            <a:chOff x="5828788" y="3319643"/>
            <a:chExt cx="148644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AE5D31-E42C-5CCA-B8F9-C18C070BCB9E}"/>
                    </a:ext>
                  </a:extLst>
                </p14:cNvPr>
                <p14:cNvContentPartPr/>
                <p14:nvPr/>
              </p14:nvContentPartPr>
              <p14:xfrm>
                <a:off x="5828788" y="3375803"/>
                <a:ext cx="1486440" cy="101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AE5D31-E42C-5CCA-B8F9-C18C070BCB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19788" y="3367163"/>
                  <a:ext cx="1504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A0732E-E54D-8129-1553-C10879CB0E97}"/>
                    </a:ext>
                  </a:extLst>
                </p14:cNvPr>
                <p14:cNvContentPartPr/>
                <p14:nvPr/>
              </p14:nvContentPartPr>
              <p14:xfrm>
                <a:off x="5857588" y="3319643"/>
                <a:ext cx="432000" cy="271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A0732E-E54D-8129-1553-C10879CB0E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48948" y="3310643"/>
                  <a:ext cx="44964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55A87DF-E546-AA38-6889-7F2723B24F18}"/>
              </a:ext>
            </a:extLst>
          </p:cNvPr>
          <p:cNvGrpSpPr/>
          <p:nvPr/>
        </p:nvGrpSpPr>
        <p:grpSpPr>
          <a:xfrm>
            <a:off x="6147388" y="2138123"/>
            <a:ext cx="253440" cy="237240"/>
            <a:chOff x="6147388" y="2138123"/>
            <a:chExt cx="25344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BD381C-2B4F-8C95-BE76-7545CA2C347B}"/>
                    </a:ext>
                  </a:extLst>
                </p14:cNvPr>
                <p14:cNvContentPartPr/>
                <p14:nvPr/>
              </p14:nvContentPartPr>
              <p14:xfrm>
                <a:off x="6400468" y="2138123"/>
                <a:ext cx="360" cy="122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BD381C-2B4F-8C95-BE76-7545CA2C347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91468" y="2129123"/>
                  <a:ext cx="18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813B178-9A2E-73F4-ED9F-EDB69E6523F3}"/>
                    </a:ext>
                  </a:extLst>
                </p14:cNvPr>
                <p14:cNvContentPartPr/>
                <p14:nvPr/>
              </p14:nvContentPartPr>
              <p14:xfrm>
                <a:off x="6147388" y="2180243"/>
                <a:ext cx="360" cy="77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813B178-9A2E-73F4-ED9F-EDB69E6523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38388" y="2171243"/>
                  <a:ext cx="18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339B75-B301-28DF-3797-3C391E2CBF58}"/>
                    </a:ext>
                  </a:extLst>
                </p14:cNvPr>
                <p14:cNvContentPartPr/>
                <p14:nvPr/>
              </p14:nvContentPartPr>
              <p14:xfrm>
                <a:off x="6245668" y="2306603"/>
                <a:ext cx="360" cy="68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339B75-B301-28DF-3797-3C391E2CBF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36668" y="2297963"/>
                  <a:ext cx="1800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537102-B116-ED01-B0D5-62DF19B90F7B}"/>
              </a:ext>
            </a:extLst>
          </p:cNvPr>
          <p:cNvGrpSpPr/>
          <p:nvPr/>
        </p:nvGrpSpPr>
        <p:grpSpPr>
          <a:xfrm>
            <a:off x="4360708" y="2151803"/>
            <a:ext cx="150120" cy="125640"/>
            <a:chOff x="4360708" y="2151803"/>
            <a:chExt cx="15012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8241B8-EC14-A9E3-07E9-CF3CC787DDF1}"/>
                    </a:ext>
                  </a:extLst>
                </p14:cNvPr>
                <p14:cNvContentPartPr/>
                <p14:nvPr/>
              </p14:nvContentPartPr>
              <p14:xfrm>
                <a:off x="4473028" y="2151803"/>
                <a:ext cx="37800" cy="125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8241B8-EC14-A9E3-07E9-CF3CC787DDF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64028" y="2143163"/>
                  <a:ext cx="55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B6F5E1-2AD3-DB83-CE9F-D4C321FD5598}"/>
                    </a:ext>
                  </a:extLst>
                </p14:cNvPr>
                <p14:cNvContentPartPr/>
                <p14:nvPr/>
              </p14:nvContentPartPr>
              <p14:xfrm>
                <a:off x="4360708" y="2165843"/>
                <a:ext cx="11520" cy="104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B6F5E1-2AD3-DB83-CE9F-D4C321FD55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52068" y="2156843"/>
                  <a:ext cx="29160" cy="12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470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819F31-30BE-964E-B611-03D432B593FF}"/>
              </a:ext>
            </a:extLst>
          </p:cNvPr>
          <p:cNvSpPr txBox="1"/>
          <p:nvPr/>
        </p:nvSpPr>
        <p:spPr>
          <a:xfrm>
            <a:off x="8725024" y="5233669"/>
            <a:ext cx="310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Check</a:t>
            </a:r>
          </a:p>
          <a:p>
            <a:pPr marL="0" algn="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741)</a:t>
            </a:r>
          </a:p>
        </p:txBody>
      </p:sp>
    </p:spTree>
    <p:extLst>
      <p:ext uri="{BB962C8B-B14F-4D97-AF65-F5344CB8AC3E}">
        <p14:creationId xmlns:p14="http://schemas.microsoft.com/office/powerpoint/2010/main" val="122640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78127-BC62-C44F-B57B-E12B06667FE7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FDA34-0580-B740-B5BE-A426A10940CE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BCF54-AB01-274A-91B8-2B57907F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0B216-BB45-345F-E52C-87EE0D78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8" y="1559609"/>
            <a:ext cx="7234984" cy="49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F95CD-08AD-ED40-96B2-68F46334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06BC26A-5DE6-E3CA-5F3B-1ADCC53E3690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Learning Objective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D297D24-C454-B922-7635-6CA5783897FF}"/>
              </a:ext>
            </a:extLst>
          </p:cNvPr>
          <p:cNvSpPr txBox="1"/>
          <p:nvPr/>
        </p:nvSpPr>
        <p:spPr>
          <a:xfrm>
            <a:off x="274138" y="2316765"/>
            <a:ext cx="454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• Use ratio reasoning to find actual lengths</a:t>
            </a:r>
          </a:p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and areas from a scale drawing and</a:t>
            </a:r>
          </a:p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reproduce a scale drawing at a different</a:t>
            </a:r>
          </a:p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scale.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3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C2ED7-B6AF-D546-92B0-F74ABB9D18FE}"/>
              </a:ext>
            </a:extLst>
          </p:cNvPr>
          <p:cNvSpPr txBox="1"/>
          <p:nvPr/>
        </p:nvSpPr>
        <p:spPr>
          <a:xfrm>
            <a:off x="6893169" y="4742474"/>
            <a:ext cx="476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Find Scale Factor</a:t>
            </a:r>
          </a:p>
          <a:p>
            <a:pPr marL="0" algn="ctr" defTabSz="914400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742)</a:t>
            </a:r>
          </a:p>
        </p:txBody>
      </p:sp>
    </p:spTree>
    <p:extLst>
      <p:ext uri="{BB962C8B-B14F-4D97-AF65-F5344CB8AC3E}">
        <p14:creationId xmlns:p14="http://schemas.microsoft.com/office/powerpoint/2010/main" val="2972073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84CDFB-E26C-7E46-AB11-F912301C13FA}"/>
              </a:ext>
            </a:extLst>
          </p:cNvPr>
          <p:cNvSpPr txBox="1"/>
          <p:nvPr/>
        </p:nvSpPr>
        <p:spPr>
          <a:xfrm>
            <a:off x="8686619" y="2021493"/>
            <a:ext cx="2919228" cy="86177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defTabSz="914400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NOTE:</a:t>
            </a:r>
          </a:p>
          <a:p>
            <a:pPr marL="0" defTabSz="914400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1 feet = 12 inches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9AA28-5F17-384C-9254-58F91C6EA774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7059D-07E9-A540-89EC-85B39F35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60388-31D5-942A-7754-CCCA0A34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8151"/>
            <a:ext cx="7792186" cy="45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3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6A4556-D66A-214D-BFE3-E48C34FFC167}"/>
              </a:ext>
            </a:extLst>
          </p:cNvPr>
          <p:cNvSpPr txBox="1"/>
          <p:nvPr/>
        </p:nvSpPr>
        <p:spPr>
          <a:xfrm>
            <a:off x="8725024" y="5233669"/>
            <a:ext cx="310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Practice</a:t>
            </a:r>
          </a:p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744)</a:t>
            </a:r>
          </a:p>
        </p:txBody>
      </p:sp>
    </p:spTree>
    <p:extLst>
      <p:ext uri="{BB962C8B-B14F-4D97-AF65-F5344CB8AC3E}">
        <p14:creationId xmlns:p14="http://schemas.microsoft.com/office/powerpoint/2010/main" val="237880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4FFF0A-4BEA-2445-B01A-E8E5B10872B5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C3578-7D4A-4F4D-A868-9F7882C47237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ED27D-175C-4E45-8E4D-EF941C05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231F0-12EB-8CE7-5E96-5574D703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8" y="1432000"/>
            <a:ext cx="7052122" cy="164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65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A9DA6-343C-2B97-8B5F-13636CC3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77E0A-2BDB-2257-7591-B1A5D6F8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61" y="23648"/>
            <a:ext cx="7155739" cy="26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9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A413EB90-9BAC-C44F-AAFB-24434D3085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64" y="2035890"/>
            <a:ext cx="1175151" cy="1077793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42BF9514-B33A-894F-A846-60CBB7C0DD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056" y="4905776"/>
            <a:ext cx="1175151" cy="1077793"/>
          </a:xfrm>
          <a:prstGeom prst="rect">
            <a:avLst/>
          </a:prstGeom>
        </p:spPr>
      </p:pic>
      <p:pic>
        <p:nvPicPr>
          <p:cNvPr id="101" name="Picture 100" descr="A picture containing logo&#10;&#10;Description automatically generated">
            <a:extLst>
              <a:ext uri="{FF2B5EF4-FFF2-40B4-BE49-F238E27FC236}">
                <a16:creationId xmlns:a16="http://schemas.microsoft.com/office/drawing/2014/main" id="{C6C2D342-88C7-5A4B-9A17-3D7E999CA1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520" y="4880103"/>
            <a:ext cx="1175151" cy="1077793"/>
          </a:xfrm>
          <a:prstGeom prst="rect">
            <a:avLst/>
          </a:prstGeom>
        </p:spPr>
      </p:pic>
      <p:pic>
        <p:nvPicPr>
          <p:cNvPr id="103" name="Picture 10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5FEA82-B1D5-E346-856F-7EFC9471E3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88" y="4722718"/>
            <a:ext cx="1413516" cy="1296410"/>
          </a:xfrm>
          <a:prstGeom prst="rect">
            <a:avLst/>
          </a:prstGeom>
        </p:spPr>
      </p:pic>
      <p:pic>
        <p:nvPicPr>
          <p:cNvPr id="105" name="Picture 10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1AAE0C-962F-FD4F-8685-DA23A24F88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560" y="4793589"/>
            <a:ext cx="1175151" cy="1077793"/>
          </a:xfrm>
          <a:prstGeom prst="rect">
            <a:avLst/>
          </a:prstGeom>
        </p:spPr>
      </p:pic>
      <p:pic>
        <p:nvPicPr>
          <p:cNvPr id="107" name="Picture 10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B5FD4A-2DD0-3F4E-AD3A-E89EC3166A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75" y="4793588"/>
            <a:ext cx="1175151" cy="1077793"/>
          </a:xfrm>
          <a:prstGeom prst="rect">
            <a:avLst/>
          </a:prstGeom>
        </p:spPr>
      </p:pic>
      <p:pic>
        <p:nvPicPr>
          <p:cNvPr id="109" name="Picture 108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59A19621-3285-AC45-95FE-510363DCE5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08" y="3867893"/>
            <a:ext cx="1175151" cy="1077793"/>
          </a:xfrm>
          <a:prstGeom prst="rect">
            <a:avLst/>
          </a:prstGeom>
        </p:spPr>
      </p:pic>
      <p:pic>
        <p:nvPicPr>
          <p:cNvPr id="111" name="Picture 110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9F75F9FA-0EF9-0C4F-BD41-203765854E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529" y="3842807"/>
            <a:ext cx="1175151" cy="1077793"/>
          </a:xfrm>
          <a:prstGeom prst="rect">
            <a:avLst/>
          </a:prstGeom>
        </p:spPr>
      </p:pic>
      <p:pic>
        <p:nvPicPr>
          <p:cNvPr id="113" name="Picture 1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6076754-B1AF-754D-80EC-909BE27702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679" y="2831506"/>
            <a:ext cx="1175151" cy="1077793"/>
          </a:xfrm>
          <a:prstGeom prst="rect">
            <a:avLst/>
          </a:prstGeom>
        </p:spPr>
      </p:pic>
      <p:pic>
        <p:nvPicPr>
          <p:cNvPr id="115" name="Picture 1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AF042A9-5FF7-8849-8910-47A8BF72CBD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37" y="3961349"/>
            <a:ext cx="1175151" cy="1077793"/>
          </a:xfrm>
          <a:prstGeom prst="rect">
            <a:avLst/>
          </a:prstGeom>
        </p:spPr>
      </p:pic>
      <p:pic>
        <p:nvPicPr>
          <p:cNvPr id="117" name="Picture 1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AA9C9B-C1C3-1449-92E4-CB8AA2F21FC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426" y="3897655"/>
            <a:ext cx="1175151" cy="1077793"/>
          </a:xfrm>
          <a:prstGeom prst="rect">
            <a:avLst/>
          </a:prstGeom>
        </p:spPr>
      </p:pic>
      <p:pic>
        <p:nvPicPr>
          <p:cNvPr id="119" name="Picture 118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7CB67236-7946-4741-B5FF-CAD7469CE36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070" y="4020206"/>
            <a:ext cx="1175151" cy="1077793"/>
          </a:xfrm>
          <a:prstGeom prst="rect">
            <a:avLst/>
          </a:prstGeom>
        </p:spPr>
      </p:pic>
      <p:pic>
        <p:nvPicPr>
          <p:cNvPr id="121" name="Picture 120" descr="Logo&#10;&#10;Description automatically generated">
            <a:extLst>
              <a:ext uri="{FF2B5EF4-FFF2-40B4-BE49-F238E27FC236}">
                <a16:creationId xmlns:a16="http://schemas.microsoft.com/office/drawing/2014/main" id="{9FC4A2CF-671E-C94B-8DB8-A58439631FA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45" y="4033589"/>
            <a:ext cx="1175151" cy="1077793"/>
          </a:xfrm>
          <a:prstGeom prst="rect">
            <a:avLst/>
          </a:prstGeom>
        </p:spPr>
      </p:pic>
      <p:pic>
        <p:nvPicPr>
          <p:cNvPr id="123" name="Picture 12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A2F6F4DC-06BC-3A4B-99E9-FD2E23C9954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578" y="4069414"/>
            <a:ext cx="1175151" cy="1077793"/>
          </a:xfrm>
          <a:prstGeom prst="rect">
            <a:avLst/>
          </a:prstGeom>
        </p:spPr>
      </p:pic>
      <p:pic>
        <p:nvPicPr>
          <p:cNvPr id="125" name="Picture 124" descr="A picture containing text&#10;&#10;Description automatically generated">
            <a:extLst>
              <a:ext uri="{FF2B5EF4-FFF2-40B4-BE49-F238E27FC236}">
                <a16:creationId xmlns:a16="http://schemas.microsoft.com/office/drawing/2014/main" id="{57BF0ACF-15B5-334B-9E22-88F5568E4BA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16" y="2812740"/>
            <a:ext cx="1175151" cy="1077793"/>
          </a:xfrm>
          <a:prstGeom prst="rect">
            <a:avLst/>
          </a:prstGeom>
        </p:spPr>
      </p:pic>
      <p:pic>
        <p:nvPicPr>
          <p:cNvPr id="127" name="Picture 126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1ED593AE-2A66-6843-A678-E3E17BB7744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30" y="3918540"/>
            <a:ext cx="1175151" cy="1077793"/>
          </a:xfrm>
          <a:prstGeom prst="rect">
            <a:avLst/>
          </a:prstGeom>
        </p:spPr>
      </p:pic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4EA9DF33-4079-2349-81ED-9E581698774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81" y="2911618"/>
            <a:ext cx="1175151" cy="1077793"/>
          </a:xfrm>
          <a:prstGeom prst="rect">
            <a:avLst/>
          </a:prstGeom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1010F1BD-49E2-D14F-9423-6C93DE8FBB7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38" y="2975330"/>
            <a:ext cx="1175151" cy="1077793"/>
          </a:xfrm>
          <a:prstGeom prst="rect">
            <a:avLst/>
          </a:prstGeom>
        </p:spPr>
      </p:pic>
      <p:pic>
        <p:nvPicPr>
          <p:cNvPr id="133" name="Picture 1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3F3028-689F-C144-B346-787CA4ACFF9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13" y="2933886"/>
            <a:ext cx="1175151" cy="1077793"/>
          </a:xfrm>
          <a:prstGeom prst="rect">
            <a:avLst/>
          </a:prstGeom>
        </p:spPr>
      </p:pic>
      <p:pic>
        <p:nvPicPr>
          <p:cNvPr id="135" name="Picture 134" descr="A picture containing text&#10;&#10;Description automatically generated">
            <a:extLst>
              <a:ext uri="{FF2B5EF4-FFF2-40B4-BE49-F238E27FC236}">
                <a16:creationId xmlns:a16="http://schemas.microsoft.com/office/drawing/2014/main" id="{75FD2E19-0285-2547-8C01-FC8D0DE0B658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01" y="2947950"/>
            <a:ext cx="1175151" cy="1077793"/>
          </a:xfrm>
          <a:prstGeom prst="rect">
            <a:avLst/>
          </a:prstGeom>
        </p:spPr>
      </p:pic>
      <p:pic>
        <p:nvPicPr>
          <p:cNvPr id="137" name="Picture 13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14A598-9857-234E-B471-EFB285AA147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501" y="2970735"/>
            <a:ext cx="1175151" cy="107779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03BE367-D696-FE48-9D8F-9F194926E0E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446" y="3065889"/>
            <a:ext cx="1175151" cy="1077793"/>
          </a:xfrm>
          <a:prstGeom prst="rect">
            <a:avLst/>
          </a:prstGeom>
        </p:spPr>
      </p:pic>
      <p:pic>
        <p:nvPicPr>
          <p:cNvPr id="141" name="Picture 140" descr="Text&#10;&#10;Description automatically generated with medium confidence">
            <a:extLst>
              <a:ext uri="{FF2B5EF4-FFF2-40B4-BE49-F238E27FC236}">
                <a16:creationId xmlns:a16="http://schemas.microsoft.com/office/drawing/2014/main" id="{DCDFFCE6-0581-124B-BE17-87ABC5A0145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843" y="3122566"/>
            <a:ext cx="1175151" cy="1077793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6CAF410D-4195-AA43-B867-79D099C121D7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712" y="4069414"/>
            <a:ext cx="1175151" cy="1077793"/>
          </a:xfrm>
          <a:prstGeom prst="rect">
            <a:avLst/>
          </a:prstGeom>
        </p:spPr>
      </p:pic>
      <p:pic>
        <p:nvPicPr>
          <p:cNvPr id="145" name="Picture 144" descr="Icon&#10;&#10;Description automatically generated with medium confidence">
            <a:extLst>
              <a:ext uri="{FF2B5EF4-FFF2-40B4-BE49-F238E27FC236}">
                <a16:creationId xmlns:a16="http://schemas.microsoft.com/office/drawing/2014/main" id="{29ACB25C-9F18-E44E-98BB-11AF2667EE6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79" y="2072767"/>
            <a:ext cx="1175151" cy="1077793"/>
          </a:xfrm>
          <a:prstGeom prst="rect">
            <a:avLst/>
          </a:prstGeom>
        </p:spPr>
      </p:pic>
      <p:pic>
        <p:nvPicPr>
          <p:cNvPr id="147" name="Picture 146" descr="Icon&#10;&#10;Description automatically generated">
            <a:extLst>
              <a:ext uri="{FF2B5EF4-FFF2-40B4-BE49-F238E27FC236}">
                <a16:creationId xmlns:a16="http://schemas.microsoft.com/office/drawing/2014/main" id="{5076B9F6-648E-0B40-BB8D-B0113D6B7D3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002" y="1995761"/>
            <a:ext cx="1175151" cy="1077793"/>
          </a:xfrm>
          <a:prstGeom prst="rect">
            <a:avLst/>
          </a:prstGeom>
        </p:spPr>
      </p:pic>
      <p:pic>
        <p:nvPicPr>
          <p:cNvPr id="149" name="Picture 148" descr="Icon&#10;&#10;Description automatically generated">
            <a:extLst>
              <a:ext uri="{FF2B5EF4-FFF2-40B4-BE49-F238E27FC236}">
                <a16:creationId xmlns:a16="http://schemas.microsoft.com/office/drawing/2014/main" id="{19F373DA-3FE1-5E4F-AE43-F32876B751F0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138" y="2027328"/>
            <a:ext cx="1175151" cy="1077793"/>
          </a:xfrm>
          <a:prstGeom prst="rect">
            <a:avLst/>
          </a:prstGeom>
        </p:spPr>
      </p:pic>
      <p:pic>
        <p:nvPicPr>
          <p:cNvPr id="151" name="Picture 15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A64AFBB-8C28-F741-91B5-C4103511C0D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13" y="2027328"/>
            <a:ext cx="1175151" cy="1077793"/>
          </a:xfrm>
          <a:prstGeom prst="rect">
            <a:avLst/>
          </a:prstGeom>
        </p:spPr>
      </p:pic>
      <p:pic>
        <p:nvPicPr>
          <p:cNvPr id="153" name="Picture 152" descr="Icon&#10;&#10;Description automatically generated with medium confidence">
            <a:extLst>
              <a:ext uri="{FF2B5EF4-FFF2-40B4-BE49-F238E27FC236}">
                <a16:creationId xmlns:a16="http://schemas.microsoft.com/office/drawing/2014/main" id="{D22E7F83-EB65-2742-8013-F9BB7C563C0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938" y="2047855"/>
            <a:ext cx="1175151" cy="1077793"/>
          </a:xfrm>
          <a:prstGeom prst="rect">
            <a:avLst/>
          </a:prstGeom>
        </p:spPr>
      </p:pic>
      <p:pic>
        <p:nvPicPr>
          <p:cNvPr id="155" name="Picture 154" descr="Icon&#10;&#10;Description automatically generated">
            <a:extLst>
              <a:ext uri="{FF2B5EF4-FFF2-40B4-BE49-F238E27FC236}">
                <a16:creationId xmlns:a16="http://schemas.microsoft.com/office/drawing/2014/main" id="{E35456F7-C1C8-884C-B38F-48008C1973C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01" y="2050989"/>
            <a:ext cx="1175151" cy="1077793"/>
          </a:xfrm>
          <a:prstGeom prst="rect">
            <a:avLst/>
          </a:prstGeom>
        </p:spPr>
      </p:pic>
      <p:pic>
        <p:nvPicPr>
          <p:cNvPr id="157" name="Picture 15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0836A8-E66B-0A4F-A06B-CEC7E9E06C76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561" y="4870295"/>
            <a:ext cx="1175151" cy="1077793"/>
          </a:xfrm>
          <a:prstGeom prst="rect">
            <a:avLst/>
          </a:prstGeom>
        </p:spPr>
      </p:pic>
      <p:pic>
        <p:nvPicPr>
          <p:cNvPr id="159" name="Picture 158" descr="A picture containing logo&#10;&#10;Description automatically generated">
            <a:extLst>
              <a:ext uri="{FF2B5EF4-FFF2-40B4-BE49-F238E27FC236}">
                <a16:creationId xmlns:a16="http://schemas.microsoft.com/office/drawing/2014/main" id="{4016C57F-1A42-F44F-9000-2E037B281129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15" y="2113882"/>
            <a:ext cx="1175151" cy="1077793"/>
          </a:xfrm>
          <a:prstGeom prst="rect">
            <a:avLst/>
          </a:prstGeom>
        </p:spPr>
      </p:pic>
      <p:pic>
        <p:nvPicPr>
          <p:cNvPr id="161" name="Picture 16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A9FE18-96A2-2242-9757-30C62119BCB1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631" y="2095315"/>
            <a:ext cx="1175151" cy="1077793"/>
          </a:xfrm>
          <a:prstGeom prst="rect">
            <a:avLst/>
          </a:prstGeom>
        </p:spPr>
      </p:pic>
      <p:pic>
        <p:nvPicPr>
          <p:cNvPr id="163" name="Picture 162" descr="A picture containing icon&#10;&#10;Description automatically generated">
            <a:extLst>
              <a:ext uri="{FF2B5EF4-FFF2-40B4-BE49-F238E27FC236}">
                <a16:creationId xmlns:a16="http://schemas.microsoft.com/office/drawing/2014/main" id="{C20335BF-B461-5E44-8F8D-423B9A240A1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16" y="4109255"/>
            <a:ext cx="1175151" cy="1077793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62EB9B7E-1B95-104D-BBF3-1028E00BA586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32" y="1173232"/>
            <a:ext cx="1175151" cy="1077793"/>
          </a:xfrm>
          <a:prstGeom prst="rect">
            <a:avLst/>
          </a:prstGeom>
        </p:spPr>
      </p:pic>
      <p:pic>
        <p:nvPicPr>
          <p:cNvPr id="167" name="Picture 16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5A6D8D-1330-8844-A74C-87787D36D0ED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85" y="1092487"/>
            <a:ext cx="1175151" cy="1077793"/>
          </a:xfrm>
          <a:prstGeom prst="rect">
            <a:avLst/>
          </a:prstGeom>
        </p:spPr>
      </p:pic>
      <p:pic>
        <p:nvPicPr>
          <p:cNvPr id="169" name="Picture 16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AC42EEC-E4DC-204C-9DD7-8FE452DC839F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148" y="1124054"/>
            <a:ext cx="1175151" cy="1077793"/>
          </a:xfrm>
          <a:prstGeom prst="rect">
            <a:avLst/>
          </a:prstGeom>
        </p:spPr>
      </p:pic>
      <p:pic>
        <p:nvPicPr>
          <p:cNvPr id="171" name="Picture 170" descr="Icon&#10;&#10;Description automatically generated with low confidence">
            <a:extLst>
              <a:ext uri="{FF2B5EF4-FFF2-40B4-BE49-F238E27FC236}">
                <a16:creationId xmlns:a16="http://schemas.microsoft.com/office/drawing/2014/main" id="{8CD8D4BC-542B-3B46-A42A-ABA62D0920F2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09" y="1164230"/>
            <a:ext cx="1175151" cy="1077793"/>
          </a:xfrm>
          <a:prstGeom prst="rect">
            <a:avLst/>
          </a:prstGeom>
        </p:spPr>
      </p:pic>
      <p:pic>
        <p:nvPicPr>
          <p:cNvPr id="173" name="Picture 17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0A2B757-8BDF-9F4C-8DFF-B790EDB91875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200" y="1191627"/>
            <a:ext cx="1175151" cy="1077793"/>
          </a:xfrm>
          <a:prstGeom prst="rect">
            <a:avLst/>
          </a:prstGeom>
        </p:spPr>
      </p:pic>
      <p:pic>
        <p:nvPicPr>
          <p:cNvPr id="175" name="Picture 17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BF8EAD-1E78-8C43-B273-259E6A4BDBDD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572" y="1201571"/>
            <a:ext cx="1175151" cy="1077793"/>
          </a:xfrm>
          <a:prstGeom prst="rect">
            <a:avLst/>
          </a:prstGeom>
        </p:spPr>
      </p:pic>
      <p:pic>
        <p:nvPicPr>
          <p:cNvPr id="177" name="Picture 17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B3004B2-CD5C-024D-B1D9-E6467B346B18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071" y="1137804"/>
            <a:ext cx="1175151" cy="1077793"/>
          </a:xfrm>
          <a:prstGeom prst="rect">
            <a:avLst/>
          </a:prstGeom>
        </p:spPr>
      </p:pic>
      <p:pic>
        <p:nvPicPr>
          <p:cNvPr id="179" name="Picture 17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BDBA99E3-F5CA-5744-A4AA-012D6F675F3D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37" y="1174938"/>
            <a:ext cx="1175151" cy="1077793"/>
          </a:xfrm>
          <a:prstGeom prst="rect">
            <a:avLst/>
          </a:prstGeom>
        </p:spPr>
      </p:pic>
      <p:pic>
        <p:nvPicPr>
          <p:cNvPr id="181" name="Picture 18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8BC84D-5904-9D46-AC32-8FCA694C20DA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167" y="1173233"/>
            <a:ext cx="1175151" cy="1077793"/>
          </a:xfrm>
          <a:prstGeom prst="rect">
            <a:avLst/>
          </a:prstGeom>
        </p:spPr>
      </p:pic>
      <p:pic>
        <p:nvPicPr>
          <p:cNvPr id="183" name="Picture 182" descr="Icon&#10;&#10;Description automatically generated">
            <a:extLst>
              <a:ext uri="{FF2B5EF4-FFF2-40B4-BE49-F238E27FC236}">
                <a16:creationId xmlns:a16="http://schemas.microsoft.com/office/drawing/2014/main" id="{1A3B6D78-5C73-E240-9764-50D62F84E4D7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353" y="4852234"/>
            <a:ext cx="1175151" cy="1077793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DB350E11-2B92-1A47-8427-C9EF0F56C4C3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633" y="3065889"/>
            <a:ext cx="1175151" cy="1077793"/>
          </a:xfrm>
          <a:prstGeom prst="rect">
            <a:avLst/>
          </a:prstGeom>
        </p:spPr>
      </p:pic>
      <p:pic>
        <p:nvPicPr>
          <p:cNvPr id="187" name="Picture 186" descr="Icon&#10;&#10;Description automatically generated">
            <a:extLst>
              <a:ext uri="{FF2B5EF4-FFF2-40B4-BE49-F238E27FC236}">
                <a16:creationId xmlns:a16="http://schemas.microsoft.com/office/drawing/2014/main" id="{98C1813C-EE97-8A44-8F01-B1F7A64F50EB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895" y="2123653"/>
            <a:ext cx="1175151" cy="1077793"/>
          </a:xfrm>
          <a:prstGeom prst="rect">
            <a:avLst/>
          </a:prstGeom>
        </p:spPr>
      </p:pic>
      <p:pic>
        <p:nvPicPr>
          <p:cNvPr id="189" name="Picture 188" descr="A picture containing text, traffic light, night sky&#10;&#10;Description automatically generated">
            <a:extLst>
              <a:ext uri="{FF2B5EF4-FFF2-40B4-BE49-F238E27FC236}">
                <a16:creationId xmlns:a16="http://schemas.microsoft.com/office/drawing/2014/main" id="{88EB8B73-CE5B-D54A-B0DE-2BF4F78C353A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71" y="1201571"/>
            <a:ext cx="1175151" cy="10777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678A8-75FD-CF42-AAC8-EA9543A0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5B804-A1F8-7348-9030-9EB33A8939AE}"/>
              </a:ext>
            </a:extLst>
          </p:cNvPr>
          <p:cNvSpPr txBox="1"/>
          <p:nvPr/>
        </p:nvSpPr>
        <p:spPr>
          <a:xfrm>
            <a:off x="5297213" y="2738483"/>
            <a:ext cx="1597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Follow us</a:t>
            </a:r>
          </a:p>
        </p:txBody>
      </p:sp>
      <p:pic>
        <p:nvPicPr>
          <p:cNvPr id="3" name="Picture 2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27F16B9-7136-E740-8386-2974AACCDE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66" y="3917713"/>
            <a:ext cx="827980" cy="82909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D400EE94-5AF4-2B41-B57D-EB34CF5E3C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29" y="3917712"/>
            <a:ext cx="827980" cy="82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F2641-0447-3447-8D95-0C1287FB95B7}"/>
              </a:ext>
            </a:extLst>
          </p:cNvPr>
          <p:cNvSpPr txBox="1"/>
          <p:nvPr/>
        </p:nvSpPr>
        <p:spPr>
          <a:xfrm>
            <a:off x="4811226" y="4742095"/>
            <a:ext cx="74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ese.ae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9E1A-1AD9-2240-BCC7-0C8F9CF9F85D}"/>
              </a:ext>
            </a:extLst>
          </p:cNvPr>
          <p:cNvSpPr txBox="1"/>
          <p:nvPr/>
        </p:nvSpPr>
        <p:spPr>
          <a:xfrm>
            <a:off x="6436352" y="4742095"/>
            <a:ext cx="82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Ese_ae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6A0257A-16B6-57FA-D450-4FA4DDFF26D5}"/>
              </a:ext>
            </a:extLst>
          </p:cNvPr>
          <p:cNvSpPr txBox="1"/>
          <p:nvPr/>
        </p:nvSpPr>
        <p:spPr>
          <a:xfrm>
            <a:off x="6428935" y="3629952"/>
            <a:ext cx="604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Use Scale Drawings to Find Lengths</a:t>
            </a:r>
          </a:p>
          <a:p>
            <a:pPr marL="0" algn="ctr" defTabSz="914400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733)</a:t>
            </a:r>
          </a:p>
        </p:txBody>
      </p:sp>
    </p:spTree>
    <p:extLst>
      <p:ext uri="{BB962C8B-B14F-4D97-AF65-F5344CB8AC3E}">
        <p14:creationId xmlns:p14="http://schemas.microsoft.com/office/powerpoint/2010/main" val="12852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42A9B-94E1-3541-82D0-78B6348B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1932C13-5EC1-2A68-DE24-765CC51C7FCB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B98B6FC-E8A5-7AA2-2345-81E0B5FC7FDE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DB426-8103-34F3-8451-11E8A2DF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8" y="1521427"/>
            <a:ext cx="11387979" cy="46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8CC0B5-1A9C-DCE4-70A3-016DD501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4D188-AF57-82AD-4B48-47A56C9D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62" y="84240"/>
            <a:ext cx="6096000" cy="66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2FD74F-C148-1D9E-CC32-AA7348FA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4A52F-844C-BC96-3DAF-47E53A318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36526"/>
            <a:ext cx="7426544" cy="647809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195D6FA-8AC7-C48E-9741-5FB0F0655C71}"/>
              </a:ext>
            </a:extLst>
          </p:cNvPr>
          <p:cNvGrpSpPr/>
          <p:nvPr/>
        </p:nvGrpSpPr>
        <p:grpSpPr>
          <a:xfrm>
            <a:off x="7778908" y="1868123"/>
            <a:ext cx="1290600" cy="748440"/>
            <a:chOff x="7778908" y="1868123"/>
            <a:chExt cx="1290600" cy="74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ACDD01-E844-DA73-7B2D-5597252F1015}"/>
                    </a:ext>
                  </a:extLst>
                </p14:cNvPr>
                <p14:cNvContentPartPr/>
                <p14:nvPr/>
              </p14:nvContentPartPr>
              <p14:xfrm>
                <a:off x="8259868" y="2095643"/>
                <a:ext cx="40320" cy="308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ACDD01-E844-DA73-7B2D-5597252F101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50868" y="2086643"/>
                  <a:ext cx="57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DBA86C-F682-46D6-3C4C-82D8239F3349}"/>
                    </a:ext>
                  </a:extLst>
                </p14:cNvPr>
                <p14:cNvContentPartPr/>
                <p14:nvPr/>
              </p14:nvContentPartPr>
              <p14:xfrm>
                <a:off x="7778908" y="2452043"/>
                <a:ext cx="1105560" cy="164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DBA86C-F682-46D6-3C4C-82D8239F33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70268" y="2443043"/>
                  <a:ext cx="1123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C7F654-53F4-73A5-6EAE-E59DAE637A96}"/>
                    </a:ext>
                  </a:extLst>
                </p14:cNvPr>
                <p14:cNvContentPartPr/>
                <p14:nvPr/>
              </p14:nvContentPartPr>
              <p14:xfrm>
                <a:off x="8542468" y="2038043"/>
                <a:ext cx="148680" cy="118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C7F654-53F4-73A5-6EAE-E59DAE637A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33468" y="2029043"/>
                  <a:ext cx="166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8AB89DA-7D02-C5C1-B529-4A562C2BC47F}"/>
                    </a:ext>
                  </a:extLst>
                </p14:cNvPr>
                <p14:cNvContentPartPr/>
                <p14:nvPr/>
              </p14:nvContentPartPr>
              <p14:xfrm>
                <a:off x="8777908" y="2025443"/>
                <a:ext cx="360" cy="10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8AB89DA-7D02-C5C1-B529-4A562C2BC4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69268" y="2016443"/>
                  <a:ext cx="18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0BADB1-D2F9-2428-5315-F4F785B4E761}"/>
                    </a:ext>
                  </a:extLst>
                </p14:cNvPr>
                <p14:cNvContentPartPr/>
                <p14:nvPr/>
              </p14:nvContentPartPr>
              <p14:xfrm>
                <a:off x="8791228" y="2025443"/>
                <a:ext cx="133560" cy="135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0BADB1-D2F9-2428-5315-F4F785B4E7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82228" y="2016443"/>
                  <a:ext cx="151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06F74D-9B7E-24F9-1438-C44EBC3B0FC7}"/>
                    </a:ext>
                  </a:extLst>
                </p14:cNvPr>
                <p14:cNvContentPartPr/>
                <p14:nvPr/>
              </p14:nvContentPartPr>
              <p14:xfrm>
                <a:off x="8946748" y="1868123"/>
                <a:ext cx="70560" cy="267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06F74D-9B7E-24F9-1438-C44EBC3B0F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37748" y="1859483"/>
                  <a:ext cx="88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11DF94-1C76-9F02-D50C-772305AB7946}"/>
                    </a:ext>
                  </a:extLst>
                </p14:cNvPr>
                <p14:cNvContentPartPr/>
                <p14:nvPr/>
              </p14:nvContentPartPr>
              <p14:xfrm>
                <a:off x="9002908" y="1927163"/>
                <a:ext cx="66600" cy="139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11DF94-1C76-9F02-D50C-772305AB79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94268" y="1918163"/>
                  <a:ext cx="842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66B4FF-BF19-871A-4450-1905097DB004}"/>
                  </a:ext>
                </a:extLst>
              </p14:cNvPr>
              <p14:cNvContentPartPr/>
              <p14:nvPr/>
            </p14:nvContentPartPr>
            <p14:xfrm>
              <a:off x="9889228" y="2348723"/>
              <a:ext cx="20592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66B4FF-BF19-871A-4450-1905097DB0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80588" y="2339723"/>
                <a:ext cx="223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85B5508-6AEA-F49F-BBA4-AEA72EC95A2F}"/>
                  </a:ext>
                </a:extLst>
              </p14:cNvPr>
              <p14:cNvContentPartPr/>
              <p14:nvPr/>
            </p14:nvContentPartPr>
            <p14:xfrm>
              <a:off x="9861148" y="2475803"/>
              <a:ext cx="18648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85B5508-6AEA-F49F-BBA4-AEA72EC95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52148" y="2466803"/>
                <a:ext cx="2041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443D020-1032-E480-D180-9CF14EE8FB37}"/>
              </a:ext>
            </a:extLst>
          </p:cNvPr>
          <p:cNvGrpSpPr/>
          <p:nvPr/>
        </p:nvGrpSpPr>
        <p:grpSpPr>
          <a:xfrm>
            <a:off x="10558468" y="1715843"/>
            <a:ext cx="1233000" cy="442800"/>
            <a:chOff x="10558468" y="1715843"/>
            <a:chExt cx="123300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2EF32B-3DA7-910A-E285-047B8C37887B}"/>
                    </a:ext>
                  </a:extLst>
                </p14:cNvPr>
                <p14:cNvContentPartPr/>
                <p14:nvPr/>
              </p14:nvContentPartPr>
              <p14:xfrm>
                <a:off x="10558468" y="1715843"/>
                <a:ext cx="277200" cy="19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2EF32B-3DA7-910A-E285-047B8C3788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49468" y="1707203"/>
                  <a:ext cx="294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93BBB5-E893-C6B7-0E99-D94059DF943E}"/>
                    </a:ext>
                  </a:extLst>
                </p14:cNvPr>
                <p14:cNvContentPartPr/>
                <p14:nvPr/>
              </p14:nvContentPartPr>
              <p14:xfrm>
                <a:off x="10773748" y="1786043"/>
                <a:ext cx="58680" cy="372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93BBB5-E893-C6B7-0E99-D94059DF94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65108" y="1777403"/>
                  <a:ext cx="76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1740A3-C0EA-4A10-C5D9-B4F067733430}"/>
                    </a:ext>
                  </a:extLst>
                </p14:cNvPr>
                <p14:cNvContentPartPr/>
                <p14:nvPr/>
              </p14:nvContentPartPr>
              <p14:xfrm>
                <a:off x="11014228" y="1883603"/>
                <a:ext cx="390960" cy="145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1740A3-C0EA-4A10-C5D9-B4F06773343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05588" y="1874603"/>
                  <a:ext cx="408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294C2C-D6E8-59EA-EC2E-FB10BD37CD08}"/>
                    </a:ext>
                  </a:extLst>
                </p14:cNvPr>
                <p14:cNvContentPartPr/>
                <p14:nvPr/>
              </p14:nvContentPartPr>
              <p14:xfrm>
                <a:off x="11570068" y="1715843"/>
                <a:ext cx="221400" cy="272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294C2C-D6E8-59EA-EC2E-FB10BD37CD0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561068" y="1707203"/>
                  <a:ext cx="23904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6D78EB-921F-BE12-AB97-14ABC50F6F7C}"/>
                  </a:ext>
                </a:extLst>
              </p14:cNvPr>
              <p14:cNvContentPartPr/>
              <p14:nvPr/>
            </p14:nvContentPartPr>
            <p14:xfrm>
              <a:off x="10578268" y="2326763"/>
              <a:ext cx="933480" cy="22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6D78EB-921F-BE12-AB97-14ABC50F6F7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569628" y="2318123"/>
                <a:ext cx="9511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1C64FCD-10B6-301E-611A-0D924461414D}"/>
              </a:ext>
            </a:extLst>
          </p:cNvPr>
          <p:cNvGrpSpPr/>
          <p:nvPr/>
        </p:nvGrpSpPr>
        <p:grpSpPr>
          <a:xfrm>
            <a:off x="10817668" y="2558603"/>
            <a:ext cx="140400" cy="423720"/>
            <a:chOff x="10817668" y="2558603"/>
            <a:chExt cx="14040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0694F1-3BF6-F844-49AA-C00AE24216ED}"/>
                    </a:ext>
                  </a:extLst>
                </p14:cNvPr>
                <p14:cNvContentPartPr/>
                <p14:nvPr/>
              </p14:nvContentPartPr>
              <p14:xfrm>
                <a:off x="10817668" y="2558603"/>
                <a:ext cx="123840" cy="277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0694F1-3BF6-F844-49AA-C00AE24216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08668" y="2549603"/>
                  <a:ext cx="141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80E032-2D73-3144-0D77-DD59F58DB09A}"/>
                    </a:ext>
                  </a:extLst>
                </p14:cNvPr>
                <p14:cNvContentPartPr/>
                <p14:nvPr/>
              </p14:nvContentPartPr>
              <p14:xfrm>
                <a:off x="10873828" y="2874683"/>
                <a:ext cx="16920" cy="9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80E032-2D73-3144-0D77-DD59F58DB0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65188" y="2866043"/>
                  <a:ext cx="3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CF7157C-F437-B35E-3900-6042D0869C15}"/>
                    </a:ext>
                  </a:extLst>
                </p14:cNvPr>
                <p14:cNvContentPartPr/>
                <p14:nvPr/>
              </p14:nvContentPartPr>
              <p14:xfrm>
                <a:off x="10830268" y="2573723"/>
                <a:ext cx="127800" cy="212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CF7157C-F437-B35E-3900-6042D0869C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21628" y="2564723"/>
                  <a:ext cx="145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72E548-2B3D-B96A-5266-AAB96AE12B2C}"/>
                    </a:ext>
                  </a:extLst>
                </p14:cNvPr>
                <p14:cNvContentPartPr/>
                <p14:nvPr/>
              </p14:nvContentPartPr>
              <p14:xfrm>
                <a:off x="10873828" y="2970803"/>
                <a:ext cx="34200" cy="11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72E548-2B3D-B96A-5266-AAB96AE12B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65188" y="2961803"/>
                  <a:ext cx="5184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99A4D07-9826-6177-C3DE-012138370654}"/>
                  </a:ext>
                </a:extLst>
              </p14:cNvPr>
              <p14:cNvContentPartPr/>
              <p14:nvPr/>
            </p14:nvContentPartPr>
            <p14:xfrm>
              <a:off x="10859788" y="3125603"/>
              <a:ext cx="360" cy="11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99A4D07-9826-6177-C3DE-0121383706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850788" y="3116603"/>
                <a:ext cx="180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DC467125-22F6-C8C5-E94B-9FE665462455}"/>
              </a:ext>
            </a:extLst>
          </p:cNvPr>
          <p:cNvGrpSpPr/>
          <p:nvPr/>
        </p:nvGrpSpPr>
        <p:grpSpPr>
          <a:xfrm>
            <a:off x="8609068" y="69923"/>
            <a:ext cx="1646640" cy="1383120"/>
            <a:chOff x="8609068" y="69923"/>
            <a:chExt cx="1646640" cy="13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941775-DE5D-2BF1-F71C-D975113BAED1}"/>
                    </a:ext>
                  </a:extLst>
                </p14:cNvPr>
                <p14:cNvContentPartPr/>
                <p14:nvPr/>
              </p14:nvContentPartPr>
              <p14:xfrm>
                <a:off x="8609068" y="853283"/>
                <a:ext cx="1466280" cy="567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941775-DE5D-2BF1-F71C-D975113BAE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00068" y="844643"/>
                  <a:ext cx="148392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302A47-8A02-4DC4-9514-E60C579E9ED8}"/>
                    </a:ext>
                  </a:extLst>
                </p14:cNvPr>
                <p14:cNvContentPartPr/>
                <p14:nvPr/>
              </p14:nvContentPartPr>
              <p14:xfrm>
                <a:off x="9804628" y="1082603"/>
                <a:ext cx="451080" cy="37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302A47-8A02-4DC4-9514-E60C579E9ED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95988" y="1073603"/>
                  <a:ext cx="468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4EA745-1AC3-950C-6677-0879FA89624D}"/>
                    </a:ext>
                  </a:extLst>
                </p14:cNvPr>
                <p14:cNvContentPartPr/>
                <p14:nvPr/>
              </p14:nvContentPartPr>
              <p14:xfrm>
                <a:off x="9627148" y="630083"/>
                <a:ext cx="23040" cy="30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4EA745-1AC3-950C-6677-0879FA8962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18508" y="621083"/>
                  <a:ext cx="40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6FAF89-DC13-42E8-506F-10EEAE0546B9}"/>
                    </a:ext>
                  </a:extLst>
                </p14:cNvPr>
                <p14:cNvContentPartPr/>
                <p14:nvPr/>
              </p14:nvContentPartPr>
              <p14:xfrm>
                <a:off x="9199828" y="252803"/>
                <a:ext cx="308880" cy="265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6FAF89-DC13-42E8-506F-10EEAE0546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90828" y="243803"/>
                  <a:ext cx="326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23E750-DB89-3D43-DF12-64F665E13AD3}"/>
                    </a:ext>
                  </a:extLst>
                </p14:cNvPr>
                <p14:cNvContentPartPr/>
                <p14:nvPr/>
              </p14:nvContentPartPr>
              <p14:xfrm>
                <a:off x="9301708" y="182603"/>
                <a:ext cx="207720" cy="286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23E750-DB89-3D43-DF12-64F665E13AD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93068" y="173603"/>
                  <a:ext cx="225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230930-F8B9-26C6-F7B7-FC73BDEEC6EE}"/>
                    </a:ext>
                  </a:extLst>
                </p14:cNvPr>
                <p14:cNvContentPartPr/>
                <p14:nvPr/>
              </p14:nvContentPartPr>
              <p14:xfrm>
                <a:off x="9625708" y="69923"/>
                <a:ext cx="249840" cy="762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230930-F8B9-26C6-F7B7-FC73BDEEC6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16708" y="60923"/>
                  <a:ext cx="267480" cy="78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2E1F1B-F447-C991-6D16-B3429A02407F}"/>
              </a:ext>
            </a:extLst>
          </p:cNvPr>
          <p:cNvGrpSpPr/>
          <p:nvPr/>
        </p:nvGrpSpPr>
        <p:grpSpPr>
          <a:xfrm>
            <a:off x="7927228" y="2855243"/>
            <a:ext cx="2434320" cy="889200"/>
            <a:chOff x="7927228" y="2855243"/>
            <a:chExt cx="2434320" cy="88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EA88A7-205B-065E-53CE-B95649100490}"/>
                    </a:ext>
                  </a:extLst>
                </p14:cNvPr>
                <p14:cNvContentPartPr/>
                <p14:nvPr/>
              </p14:nvContentPartPr>
              <p14:xfrm>
                <a:off x="7927228" y="2855963"/>
                <a:ext cx="475920" cy="327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EA88A7-205B-065E-53CE-B956491004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18228" y="2846963"/>
                  <a:ext cx="493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FE17E9-292D-F75B-E4C2-838D1C9552A0}"/>
                    </a:ext>
                  </a:extLst>
                </p14:cNvPr>
                <p14:cNvContentPartPr/>
                <p14:nvPr/>
              </p14:nvContentPartPr>
              <p14:xfrm>
                <a:off x="8329708" y="2897363"/>
                <a:ext cx="409680" cy="212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FE17E9-292D-F75B-E4C2-838D1C9552A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20708" y="2888363"/>
                  <a:ext cx="427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4A682B-6DDD-D0F9-E7DB-87612145468A}"/>
                    </a:ext>
                  </a:extLst>
                </p14:cNvPr>
                <p14:cNvContentPartPr/>
                <p14:nvPr/>
              </p14:nvContentPartPr>
              <p14:xfrm>
                <a:off x="8592868" y="2911763"/>
                <a:ext cx="86760" cy="357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4A682B-6DDD-D0F9-E7DB-8761214546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83868" y="2902763"/>
                  <a:ext cx="1044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776A5F-9145-2FA5-78E7-7A21FD8CFFAE}"/>
                    </a:ext>
                  </a:extLst>
                </p14:cNvPr>
                <p14:cNvContentPartPr/>
                <p14:nvPr/>
              </p14:nvContentPartPr>
              <p14:xfrm>
                <a:off x="9022348" y="2969723"/>
                <a:ext cx="225720" cy="110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776A5F-9145-2FA5-78E7-7A21FD8CFF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13708" y="2960723"/>
                  <a:ext cx="24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222F327-0410-9D44-C387-8C186AEB6C7B}"/>
                    </a:ext>
                  </a:extLst>
                </p14:cNvPr>
                <p14:cNvContentPartPr/>
                <p14:nvPr/>
              </p14:nvContentPartPr>
              <p14:xfrm>
                <a:off x="9327628" y="2855243"/>
                <a:ext cx="61560" cy="226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222F327-0410-9D44-C387-8C186AEB6C7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18628" y="2846243"/>
                  <a:ext cx="79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73C633-BD15-B962-F3B7-2148C83BF1C8}"/>
                    </a:ext>
                  </a:extLst>
                </p14:cNvPr>
                <p14:cNvContentPartPr/>
                <p14:nvPr/>
              </p14:nvContentPartPr>
              <p14:xfrm>
                <a:off x="9423028" y="2855243"/>
                <a:ext cx="45000" cy="295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73C633-BD15-B962-F3B7-2148C83BF1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14028" y="2846603"/>
                  <a:ext cx="62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46A592-4981-0B7F-B37F-68E0189F7AC4}"/>
                    </a:ext>
                  </a:extLst>
                </p14:cNvPr>
                <p14:cNvContentPartPr/>
                <p14:nvPr/>
              </p14:nvContentPartPr>
              <p14:xfrm>
                <a:off x="9551548" y="2998523"/>
                <a:ext cx="197280" cy="82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46A592-4981-0B7F-B37F-68E0189F7A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42908" y="2989883"/>
                  <a:ext cx="214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9EA0750-2412-214F-F9A8-E41BCF95E672}"/>
                    </a:ext>
                  </a:extLst>
                </p14:cNvPr>
                <p14:cNvContentPartPr/>
                <p14:nvPr/>
              </p14:nvContentPartPr>
              <p14:xfrm>
                <a:off x="8621308" y="3149003"/>
                <a:ext cx="1740240" cy="595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9EA0750-2412-214F-F9A8-E41BCF95E6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12668" y="3140003"/>
                  <a:ext cx="1757880" cy="61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F2489C-0BB0-A178-5341-418A1F648F9C}"/>
              </a:ext>
            </a:extLst>
          </p:cNvPr>
          <p:cNvGrpSpPr/>
          <p:nvPr/>
        </p:nvGrpSpPr>
        <p:grpSpPr>
          <a:xfrm>
            <a:off x="9215308" y="3938483"/>
            <a:ext cx="659880" cy="441000"/>
            <a:chOff x="9215308" y="3938483"/>
            <a:chExt cx="65988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9FFD80-C71D-FAA8-EDDE-43A571BB9D72}"/>
                    </a:ext>
                  </a:extLst>
                </p14:cNvPr>
                <p14:cNvContentPartPr/>
                <p14:nvPr/>
              </p14:nvContentPartPr>
              <p14:xfrm>
                <a:off x="9334828" y="3938483"/>
                <a:ext cx="172080" cy="160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9FFD80-C71D-FAA8-EDDE-43A571BB9D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26188" y="3929483"/>
                  <a:ext cx="189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36B6D8A-D44F-42F1-B647-E8B0AB2F9543}"/>
                    </a:ext>
                  </a:extLst>
                </p14:cNvPr>
                <p14:cNvContentPartPr/>
                <p14:nvPr/>
              </p14:nvContentPartPr>
              <p14:xfrm>
                <a:off x="9215308" y="3966563"/>
                <a:ext cx="280440" cy="327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36B6D8A-D44F-42F1-B647-E8B0AB2F95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06308" y="3957923"/>
                  <a:ext cx="2980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CB121D-5949-1352-B39C-99CB08E61888}"/>
                    </a:ext>
                  </a:extLst>
                </p14:cNvPr>
                <p14:cNvContentPartPr/>
                <p14:nvPr/>
              </p14:nvContentPartPr>
              <p14:xfrm>
                <a:off x="9581068" y="3952883"/>
                <a:ext cx="289080" cy="172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CB121D-5949-1352-B39C-99CB08E6188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72428" y="3943883"/>
                  <a:ext cx="30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0989EA-F09F-9F2B-952E-6C58D816F027}"/>
                    </a:ext>
                  </a:extLst>
                </p14:cNvPr>
                <p14:cNvContentPartPr/>
                <p14:nvPr/>
              </p14:nvContentPartPr>
              <p14:xfrm>
                <a:off x="9760348" y="3966563"/>
                <a:ext cx="114840" cy="412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0989EA-F09F-9F2B-952E-6C58D816F02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51348" y="3957923"/>
                  <a:ext cx="132480" cy="43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40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61D72-9FA2-6BEC-5CA2-A5445E69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E72D1-BCA6-0CB7-296B-F1C8E6F1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72" y="162928"/>
            <a:ext cx="8514031" cy="65321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9B5CD1-5E4F-3B3F-7A96-A6EB7FDAA7E9}"/>
              </a:ext>
            </a:extLst>
          </p:cNvPr>
          <p:cNvGrpSpPr/>
          <p:nvPr/>
        </p:nvGrpSpPr>
        <p:grpSpPr>
          <a:xfrm>
            <a:off x="1961668" y="6142043"/>
            <a:ext cx="339120" cy="267480"/>
            <a:chOff x="1961668" y="6142043"/>
            <a:chExt cx="33912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CDE39C-B806-09CC-66D9-60B2D5AB1BA5}"/>
                    </a:ext>
                  </a:extLst>
                </p14:cNvPr>
                <p14:cNvContentPartPr/>
                <p14:nvPr/>
              </p14:nvContentPartPr>
              <p14:xfrm>
                <a:off x="1961668" y="6161843"/>
                <a:ext cx="188640" cy="247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CDE39C-B806-09CC-66D9-60B2D5AB1BA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3028" y="6153203"/>
                  <a:ext cx="206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5739E5-C721-85DF-BDB1-4FE47EBEB9B7}"/>
                    </a:ext>
                  </a:extLst>
                </p14:cNvPr>
                <p14:cNvContentPartPr/>
                <p14:nvPr/>
              </p14:nvContentPartPr>
              <p14:xfrm>
                <a:off x="2118628" y="6142043"/>
                <a:ext cx="182160" cy="261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5739E5-C721-85DF-BDB1-4FE47EBEB9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09628" y="6133043"/>
                  <a:ext cx="199800" cy="27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945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CDDB0-8A2E-EE56-9465-852D746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0CC2E-FB80-4A99-6DDD-DA65A9F6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8" y="205373"/>
            <a:ext cx="6979331" cy="61509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329EB1-5583-531F-9C90-487701F908EB}"/>
              </a:ext>
            </a:extLst>
          </p:cNvPr>
          <p:cNvGrpSpPr/>
          <p:nvPr/>
        </p:nvGrpSpPr>
        <p:grpSpPr>
          <a:xfrm>
            <a:off x="6681628" y="1867403"/>
            <a:ext cx="799200" cy="326880"/>
            <a:chOff x="6681628" y="1867403"/>
            <a:chExt cx="79920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06F5DE-E93A-9276-21F2-91AC78B8ACBF}"/>
                    </a:ext>
                  </a:extLst>
                </p14:cNvPr>
                <p14:cNvContentPartPr/>
                <p14:nvPr/>
              </p14:nvContentPartPr>
              <p14:xfrm>
                <a:off x="7019308" y="1867403"/>
                <a:ext cx="360" cy="177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06F5DE-E93A-9276-21F2-91AC78B8AC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10308" y="1858403"/>
                  <a:ext cx="18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8029B5-473A-A375-8557-628C73777BDF}"/>
                    </a:ext>
                  </a:extLst>
                </p14:cNvPr>
                <p14:cNvContentPartPr/>
                <p14:nvPr/>
              </p14:nvContentPartPr>
              <p14:xfrm>
                <a:off x="6681628" y="2151443"/>
                <a:ext cx="799200" cy="42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8029B5-473A-A375-8557-628C73777B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72628" y="2142443"/>
                  <a:ext cx="81684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8080C4-4CB1-03BA-6B3D-3176E883F335}"/>
              </a:ext>
            </a:extLst>
          </p:cNvPr>
          <p:cNvGrpSpPr/>
          <p:nvPr/>
        </p:nvGrpSpPr>
        <p:grpSpPr>
          <a:xfrm>
            <a:off x="6671908" y="2419283"/>
            <a:ext cx="574560" cy="240840"/>
            <a:chOff x="6671908" y="2419283"/>
            <a:chExt cx="57456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AF84BD-AEFF-A66A-1671-F3632CC37F72}"/>
                    </a:ext>
                  </a:extLst>
                </p14:cNvPr>
                <p14:cNvContentPartPr/>
                <p14:nvPr/>
              </p14:nvContentPartPr>
              <p14:xfrm>
                <a:off x="6671908" y="2429723"/>
                <a:ext cx="369000" cy="174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AF84BD-AEFF-A66A-1671-F3632CC37F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62908" y="2421083"/>
                  <a:ext cx="386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4BFD15-52CA-BCFA-F0DD-E1CA7CAA8B1A}"/>
                    </a:ext>
                  </a:extLst>
                </p14:cNvPr>
                <p14:cNvContentPartPr/>
                <p14:nvPr/>
              </p14:nvContentPartPr>
              <p14:xfrm>
                <a:off x="7050988" y="2419283"/>
                <a:ext cx="195480" cy="240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4BFD15-52CA-BCFA-F0DD-E1CA7CAA8B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2348" y="2410283"/>
                  <a:ext cx="21312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7A9A7C-CD5D-084F-73A7-2EBE6924BBA8}"/>
              </a:ext>
            </a:extLst>
          </p:cNvPr>
          <p:cNvGrpSpPr/>
          <p:nvPr/>
        </p:nvGrpSpPr>
        <p:grpSpPr>
          <a:xfrm>
            <a:off x="7666228" y="2081603"/>
            <a:ext cx="223920" cy="99000"/>
            <a:chOff x="7666228" y="2081603"/>
            <a:chExt cx="22392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A3706A-EE80-B109-3E01-E61E12E755A3}"/>
                    </a:ext>
                  </a:extLst>
                </p14:cNvPr>
                <p14:cNvContentPartPr/>
                <p14:nvPr/>
              </p14:nvContentPartPr>
              <p14:xfrm>
                <a:off x="7694308" y="2081603"/>
                <a:ext cx="16128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A3706A-EE80-B109-3E01-E61E12E755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85668" y="2072963"/>
                  <a:ext cx="17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8D65D8-BBC5-5CC8-3F0D-DD95651749CF}"/>
                    </a:ext>
                  </a:extLst>
                </p14:cNvPr>
                <p14:cNvContentPartPr/>
                <p14:nvPr/>
              </p14:nvContentPartPr>
              <p14:xfrm>
                <a:off x="7666228" y="2180243"/>
                <a:ext cx="22392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8D65D8-BBC5-5CC8-3F0D-DD95651749C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57588" y="2171243"/>
                  <a:ext cx="241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A56038-0D0F-6B3F-6A04-1BF06B384741}"/>
              </a:ext>
            </a:extLst>
          </p:cNvPr>
          <p:cNvGrpSpPr/>
          <p:nvPr/>
        </p:nvGrpSpPr>
        <p:grpSpPr>
          <a:xfrm>
            <a:off x="8173108" y="1691003"/>
            <a:ext cx="673560" cy="419400"/>
            <a:chOff x="8173108" y="1691003"/>
            <a:chExt cx="67356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E0EB7F-733B-AB91-BB84-743A32168284}"/>
                    </a:ext>
                  </a:extLst>
                </p14:cNvPr>
                <p14:cNvContentPartPr/>
                <p14:nvPr/>
              </p14:nvContentPartPr>
              <p14:xfrm>
                <a:off x="8295508" y="1727363"/>
                <a:ext cx="60840" cy="230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E0EB7F-733B-AB91-BB84-743A321682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86868" y="1718363"/>
                  <a:ext cx="78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EA618C-3E6B-01A4-C349-54CDE15F5A73}"/>
                    </a:ext>
                  </a:extLst>
                </p14:cNvPr>
                <p14:cNvContentPartPr/>
                <p14:nvPr/>
              </p14:nvContentPartPr>
              <p14:xfrm>
                <a:off x="8510788" y="1864883"/>
                <a:ext cx="28800" cy="14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EA618C-3E6B-01A4-C349-54CDE15F5A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01788" y="1856243"/>
                  <a:ext cx="46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74471E-F284-32AC-85C0-1693C761B8BA}"/>
                    </a:ext>
                  </a:extLst>
                </p14:cNvPr>
                <p14:cNvContentPartPr/>
                <p14:nvPr/>
              </p14:nvContentPartPr>
              <p14:xfrm>
                <a:off x="8693308" y="1691003"/>
                <a:ext cx="141120" cy="226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74471E-F284-32AC-85C0-1693C761B8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84308" y="1682363"/>
                  <a:ext cx="158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59B635-E007-A3F8-6023-A85E22B857A0}"/>
                    </a:ext>
                  </a:extLst>
                </p14:cNvPr>
                <p14:cNvContentPartPr/>
                <p14:nvPr/>
              </p14:nvContentPartPr>
              <p14:xfrm>
                <a:off x="8173108" y="2070443"/>
                <a:ext cx="673560" cy="39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59B635-E007-A3F8-6023-A85E22B857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64108" y="2061803"/>
                  <a:ext cx="6912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369CE1-5E7C-BF00-3A2D-05CF6E224505}"/>
              </a:ext>
            </a:extLst>
          </p:cNvPr>
          <p:cNvGrpSpPr/>
          <p:nvPr/>
        </p:nvGrpSpPr>
        <p:grpSpPr>
          <a:xfrm>
            <a:off x="8319628" y="2278523"/>
            <a:ext cx="289800" cy="299160"/>
            <a:chOff x="8319628" y="2278523"/>
            <a:chExt cx="28980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C07105-D72B-CFF0-BD84-4A9D72F1CCC3}"/>
                    </a:ext>
                  </a:extLst>
                </p14:cNvPr>
                <p14:cNvContentPartPr/>
                <p14:nvPr/>
              </p14:nvContentPartPr>
              <p14:xfrm>
                <a:off x="8355988" y="2278523"/>
                <a:ext cx="195840" cy="221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C07105-D72B-CFF0-BD84-4A9D72F1CC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46988" y="2269523"/>
                  <a:ext cx="213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5AD4B8-19E9-0237-BCA4-06F1C600CFC8}"/>
                    </a:ext>
                  </a:extLst>
                </p14:cNvPr>
                <p14:cNvContentPartPr/>
                <p14:nvPr/>
              </p14:nvContentPartPr>
              <p14:xfrm>
                <a:off x="8319628" y="2292923"/>
                <a:ext cx="289800" cy="28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5AD4B8-19E9-0237-BCA4-06F1C600CF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10628" y="2283923"/>
                  <a:ext cx="30744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B4BC8-1D1E-622F-E8F0-0613A3E7D373}"/>
                  </a:ext>
                </a:extLst>
              </p14:cNvPr>
              <p14:cNvContentPartPr/>
              <p14:nvPr/>
            </p14:nvContentPartPr>
            <p14:xfrm>
              <a:off x="7061788" y="1462763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B4BC8-1D1E-622F-E8F0-0613A3E7D37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52788" y="145412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221E3DE-7EE0-A96B-0992-22D536785436}"/>
              </a:ext>
            </a:extLst>
          </p:cNvPr>
          <p:cNvGrpSpPr/>
          <p:nvPr/>
        </p:nvGrpSpPr>
        <p:grpSpPr>
          <a:xfrm>
            <a:off x="7089868" y="1124723"/>
            <a:ext cx="1182600" cy="394200"/>
            <a:chOff x="7089868" y="1124723"/>
            <a:chExt cx="118260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151F5C-6B2E-AE38-A90B-D30EFE85C022}"/>
                    </a:ext>
                  </a:extLst>
                </p14:cNvPr>
                <p14:cNvContentPartPr/>
                <p14:nvPr/>
              </p14:nvContentPartPr>
              <p14:xfrm>
                <a:off x="7089868" y="1124723"/>
                <a:ext cx="1094760" cy="394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151F5C-6B2E-AE38-A90B-D30EFE85C0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80868" y="1116083"/>
                  <a:ext cx="11124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01F907-9485-5517-0E98-572BC65941EF}"/>
                    </a:ext>
                  </a:extLst>
                </p14:cNvPr>
                <p14:cNvContentPartPr/>
                <p14:nvPr/>
              </p14:nvContentPartPr>
              <p14:xfrm>
                <a:off x="8018308" y="1320563"/>
                <a:ext cx="254160" cy="179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01F907-9485-5517-0E98-572BC65941E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09308" y="1311923"/>
                  <a:ext cx="2718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42A566-D870-0706-CF3D-7B01FC681925}"/>
              </a:ext>
            </a:extLst>
          </p:cNvPr>
          <p:cNvGrpSpPr/>
          <p:nvPr/>
        </p:nvGrpSpPr>
        <p:grpSpPr>
          <a:xfrm>
            <a:off x="7404868" y="590483"/>
            <a:ext cx="780840" cy="244080"/>
            <a:chOff x="7404868" y="590483"/>
            <a:chExt cx="78084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EA4341-A38C-0F61-C516-403B6D665409}"/>
                    </a:ext>
                  </a:extLst>
                </p14:cNvPr>
                <p14:cNvContentPartPr/>
                <p14:nvPr/>
              </p14:nvContentPartPr>
              <p14:xfrm>
                <a:off x="7427548" y="688763"/>
                <a:ext cx="199080" cy="126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EA4341-A38C-0F61-C516-403B6D6654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18548" y="679763"/>
                  <a:ext cx="216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AD6BCA-EC9B-FB38-1391-7367C6125DA0}"/>
                    </a:ext>
                  </a:extLst>
                </p14:cNvPr>
                <p14:cNvContentPartPr/>
                <p14:nvPr/>
              </p14:nvContentPartPr>
              <p14:xfrm>
                <a:off x="7404868" y="654923"/>
                <a:ext cx="205920" cy="179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AD6BCA-EC9B-FB38-1391-7367C6125D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96228" y="646283"/>
                  <a:ext cx="223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FD03FD-431C-5BC7-43FC-96918A1DBF9F}"/>
                    </a:ext>
                  </a:extLst>
                </p14:cNvPr>
                <p14:cNvContentPartPr/>
                <p14:nvPr/>
              </p14:nvContentPartPr>
              <p14:xfrm>
                <a:off x="7740388" y="590483"/>
                <a:ext cx="109440" cy="220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FD03FD-431C-5BC7-43FC-96918A1DBF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31388" y="581483"/>
                  <a:ext cx="127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EFC55C-CC5B-C14E-C120-2B5ED9AA7539}"/>
                    </a:ext>
                  </a:extLst>
                </p14:cNvPr>
                <p14:cNvContentPartPr/>
                <p14:nvPr/>
              </p14:nvContentPartPr>
              <p14:xfrm>
                <a:off x="7849108" y="731243"/>
                <a:ext cx="65520" cy="56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EFC55C-CC5B-C14E-C120-2B5ED9AA753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40468" y="722243"/>
                  <a:ext cx="8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653CDA-CA7F-B396-4817-AFFE1C5D7605}"/>
                    </a:ext>
                  </a:extLst>
                </p14:cNvPr>
                <p14:cNvContentPartPr/>
                <p14:nvPr/>
              </p14:nvContentPartPr>
              <p14:xfrm>
                <a:off x="7965028" y="612443"/>
                <a:ext cx="220680" cy="204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653CDA-CA7F-B396-4817-AFFE1C5D76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6028" y="603443"/>
                  <a:ext cx="2383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26D9C0-2A22-3602-4132-0D862C9EE8C9}"/>
              </a:ext>
            </a:extLst>
          </p:cNvPr>
          <p:cNvGrpSpPr/>
          <p:nvPr/>
        </p:nvGrpSpPr>
        <p:grpSpPr>
          <a:xfrm>
            <a:off x="7188148" y="2688203"/>
            <a:ext cx="1092240" cy="523440"/>
            <a:chOff x="7188148" y="2688203"/>
            <a:chExt cx="109224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AD0B2B-A338-1C84-F0D0-28DD80E96DB7}"/>
                    </a:ext>
                  </a:extLst>
                </p14:cNvPr>
                <p14:cNvContentPartPr/>
                <p14:nvPr/>
              </p14:nvContentPartPr>
              <p14:xfrm>
                <a:off x="7188148" y="2688203"/>
                <a:ext cx="1092240" cy="230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AD0B2B-A338-1C84-F0D0-28DD80E96D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79508" y="2679563"/>
                  <a:ext cx="1109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237974-BEA0-7F88-EAF9-52F16B3756F6}"/>
                    </a:ext>
                  </a:extLst>
                </p14:cNvPr>
                <p14:cNvContentPartPr/>
                <p14:nvPr/>
              </p14:nvContentPartPr>
              <p14:xfrm>
                <a:off x="7216588" y="3046403"/>
                <a:ext cx="185400" cy="96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237974-BEA0-7F88-EAF9-52F16B3756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07588" y="3037403"/>
                  <a:ext cx="203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8CB509-4614-C941-8AC7-874219862022}"/>
                    </a:ext>
                  </a:extLst>
                </p14:cNvPr>
                <p14:cNvContentPartPr/>
                <p14:nvPr/>
              </p14:nvContentPartPr>
              <p14:xfrm>
                <a:off x="7214428" y="3010043"/>
                <a:ext cx="199440" cy="174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8CB509-4614-C941-8AC7-8742198620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05428" y="3001403"/>
                  <a:ext cx="217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7B010A-4CBB-A803-9ADF-CB4B44945A25}"/>
                    </a:ext>
                  </a:extLst>
                </p14:cNvPr>
                <p14:cNvContentPartPr/>
                <p14:nvPr/>
              </p14:nvContentPartPr>
              <p14:xfrm>
                <a:off x="7552108" y="2996363"/>
                <a:ext cx="124560" cy="186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7B010A-4CBB-A803-9ADF-CB4B44945A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43108" y="2987363"/>
                  <a:ext cx="142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84258D-23B1-6725-87BE-599D102CF3FF}"/>
                    </a:ext>
                  </a:extLst>
                </p14:cNvPr>
                <p14:cNvContentPartPr/>
                <p14:nvPr/>
              </p14:nvContentPartPr>
              <p14:xfrm>
                <a:off x="7731028" y="2996363"/>
                <a:ext cx="316080" cy="215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84258D-23B1-6725-87BE-599D102CF3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22028" y="2987363"/>
                  <a:ext cx="3337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F1F8162-475D-800B-FCC5-82C72F06B6E6}"/>
              </a:ext>
            </a:extLst>
          </p:cNvPr>
          <p:cNvGrpSpPr/>
          <p:nvPr/>
        </p:nvGrpSpPr>
        <p:grpSpPr>
          <a:xfrm>
            <a:off x="6906988" y="3936683"/>
            <a:ext cx="651960" cy="284400"/>
            <a:chOff x="6906988" y="3936683"/>
            <a:chExt cx="65196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14AA80-F41C-A435-64C2-5EA42C44F192}"/>
                    </a:ext>
                  </a:extLst>
                </p14:cNvPr>
                <p14:cNvContentPartPr/>
                <p14:nvPr/>
              </p14:nvContentPartPr>
              <p14:xfrm>
                <a:off x="6906988" y="3980243"/>
                <a:ext cx="447480" cy="240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14AA80-F41C-A435-64C2-5EA42C44F19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98348" y="3971243"/>
                  <a:ext cx="465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ADB7A2-3CFE-4835-455B-776BF9E61540}"/>
                    </a:ext>
                  </a:extLst>
                </p14:cNvPr>
                <p14:cNvContentPartPr/>
                <p14:nvPr/>
              </p14:nvContentPartPr>
              <p14:xfrm>
                <a:off x="7412788" y="3936683"/>
                <a:ext cx="146160" cy="214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ADB7A2-3CFE-4835-455B-776BF9E615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03788" y="3927683"/>
                  <a:ext cx="1638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93BEE9-55F1-70F5-1521-8E39248B6854}"/>
              </a:ext>
            </a:extLst>
          </p:cNvPr>
          <p:cNvGrpSpPr/>
          <p:nvPr/>
        </p:nvGrpSpPr>
        <p:grpSpPr>
          <a:xfrm>
            <a:off x="7891588" y="3896363"/>
            <a:ext cx="967320" cy="292680"/>
            <a:chOff x="7891588" y="3896363"/>
            <a:chExt cx="96732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4281DF-669A-BECA-CA3F-021058CE0B94}"/>
                    </a:ext>
                  </a:extLst>
                </p14:cNvPr>
                <p14:cNvContentPartPr/>
                <p14:nvPr/>
              </p14:nvContentPartPr>
              <p14:xfrm>
                <a:off x="7891588" y="3938483"/>
                <a:ext cx="201960" cy="203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4281DF-669A-BECA-CA3F-021058CE0B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82948" y="3929483"/>
                  <a:ext cx="219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961050-4E19-2B91-3505-9DD6690DA005}"/>
                    </a:ext>
                  </a:extLst>
                </p14:cNvPr>
                <p14:cNvContentPartPr/>
                <p14:nvPr/>
              </p14:nvContentPartPr>
              <p14:xfrm>
                <a:off x="7925068" y="3946403"/>
                <a:ext cx="163800" cy="242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961050-4E19-2B91-3505-9DD6690DA0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16068" y="3937763"/>
                  <a:ext cx="181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EE304C-D1C4-1184-0E2B-D2DC3B8D5586}"/>
                    </a:ext>
                  </a:extLst>
                </p14:cNvPr>
                <p14:cNvContentPartPr/>
                <p14:nvPr/>
              </p14:nvContentPartPr>
              <p14:xfrm>
                <a:off x="8334748" y="3896363"/>
                <a:ext cx="63720" cy="207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EE304C-D1C4-1184-0E2B-D2DC3B8D55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26108" y="3887723"/>
                  <a:ext cx="81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64F75F2-FB38-BD31-2B9C-0AAE2F6F40CC}"/>
                    </a:ext>
                  </a:extLst>
                </p14:cNvPr>
                <p14:cNvContentPartPr/>
                <p14:nvPr/>
              </p14:nvContentPartPr>
              <p14:xfrm>
                <a:off x="8539588" y="3896363"/>
                <a:ext cx="319320" cy="224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64F75F2-FB38-BD31-2B9C-0AAE2F6F40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30948" y="3887723"/>
                  <a:ext cx="336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3596E4-66DE-F273-4EC6-83A8CE1EDD04}"/>
                    </a:ext>
                  </a:extLst>
                </p14:cNvPr>
                <p14:cNvContentPartPr/>
                <p14:nvPr/>
              </p14:nvContentPartPr>
              <p14:xfrm>
                <a:off x="8459668" y="4036763"/>
                <a:ext cx="900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3596E4-66DE-F273-4EC6-83A8CE1EDD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51028" y="4027763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8A9EEC6-BA08-C154-EF1C-FD058C256B14}"/>
                  </a:ext>
                </a:extLst>
              </p14:cNvPr>
              <p14:cNvContentPartPr/>
              <p14:nvPr/>
            </p14:nvContentPartPr>
            <p14:xfrm>
              <a:off x="9354268" y="3938483"/>
              <a:ext cx="24192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8A9EEC6-BA08-C154-EF1C-FD058C256B1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345628" y="3929483"/>
                <a:ext cx="259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5B40AE3-79AC-6484-828B-8504FF418A01}"/>
                  </a:ext>
                </a:extLst>
              </p14:cNvPr>
              <p14:cNvContentPartPr/>
              <p14:nvPr/>
            </p14:nvContentPartPr>
            <p14:xfrm>
              <a:off x="9410788" y="4036043"/>
              <a:ext cx="235800" cy="15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5B40AE3-79AC-6484-828B-8504FF418A0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01788" y="4027403"/>
                <a:ext cx="25344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128A54D-F54A-8CD6-BC16-49B5E5429439}"/>
              </a:ext>
            </a:extLst>
          </p:cNvPr>
          <p:cNvGrpSpPr/>
          <p:nvPr/>
        </p:nvGrpSpPr>
        <p:grpSpPr>
          <a:xfrm>
            <a:off x="10170388" y="3805643"/>
            <a:ext cx="525960" cy="233640"/>
            <a:chOff x="10170388" y="3805643"/>
            <a:chExt cx="52596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8BE02D-FCED-B7F1-401B-2BB92CB238D5}"/>
                    </a:ext>
                  </a:extLst>
                </p14:cNvPr>
                <p14:cNvContentPartPr/>
                <p14:nvPr/>
              </p14:nvContentPartPr>
              <p14:xfrm>
                <a:off x="10170388" y="3805643"/>
                <a:ext cx="185400" cy="221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8BE02D-FCED-B7F1-401B-2BB92CB238D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61748" y="3797003"/>
                  <a:ext cx="203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AE3FC1-798B-73A1-71F9-4320483A3996}"/>
                    </a:ext>
                  </a:extLst>
                </p14:cNvPr>
                <p14:cNvContentPartPr/>
                <p14:nvPr/>
              </p14:nvContentPartPr>
              <p14:xfrm>
                <a:off x="10495828" y="3839843"/>
                <a:ext cx="200520" cy="199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AE3FC1-798B-73A1-71F9-4320483A39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86828" y="3830843"/>
                  <a:ext cx="2181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4F36B2-DCCF-690A-DB9A-631327072FA1}"/>
              </a:ext>
            </a:extLst>
          </p:cNvPr>
          <p:cNvGrpSpPr/>
          <p:nvPr/>
        </p:nvGrpSpPr>
        <p:grpSpPr>
          <a:xfrm>
            <a:off x="11113228" y="3516203"/>
            <a:ext cx="1541880" cy="988200"/>
            <a:chOff x="11113228" y="3516203"/>
            <a:chExt cx="1541880" cy="9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93245B2-F7E2-756B-EC0B-9317EBBD1D75}"/>
                    </a:ext>
                  </a:extLst>
                </p14:cNvPr>
                <p14:cNvContentPartPr/>
                <p14:nvPr/>
              </p14:nvContentPartPr>
              <p14:xfrm>
                <a:off x="11113228" y="3752363"/>
                <a:ext cx="365040" cy="158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3245B2-F7E2-756B-EC0B-9317EBBD1D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4588" y="3743723"/>
                  <a:ext cx="382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6E1DDC-F6C9-7CC6-2369-96CFAE2E3F3F}"/>
                    </a:ext>
                  </a:extLst>
                </p14:cNvPr>
                <p14:cNvContentPartPr/>
                <p14:nvPr/>
              </p14:nvContentPartPr>
              <p14:xfrm>
                <a:off x="11620828" y="3722123"/>
                <a:ext cx="67680" cy="178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6E1DDC-F6C9-7CC6-2369-96CFAE2E3F3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11828" y="3713483"/>
                  <a:ext cx="85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1360FC-70B2-FAF0-114F-5425885C41AC}"/>
                    </a:ext>
                  </a:extLst>
                </p14:cNvPr>
                <p14:cNvContentPartPr/>
                <p14:nvPr/>
              </p14:nvContentPartPr>
              <p14:xfrm>
                <a:off x="11736748" y="3516203"/>
                <a:ext cx="91440" cy="359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1360FC-70B2-FAF0-114F-5425885C41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727748" y="3507563"/>
                  <a:ext cx="109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876150-227B-BA9D-0468-049C0CA904C8}"/>
                    </a:ext>
                  </a:extLst>
                </p14:cNvPr>
                <p14:cNvContentPartPr/>
                <p14:nvPr/>
              </p14:nvContentPartPr>
              <p14:xfrm>
                <a:off x="11845108" y="3718523"/>
                <a:ext cx="149040" cy="139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876150-227B-BA9D-0468-049C0CA904C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836108" y="3709523"/>
                  <a:ext cx="166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3612170-B265-8A0C-15D0-DC005339134B}"/>
                    </a:ext>
                  </a:extLst>
                </p14:cNvPr>
                <p14:cNvContentPartPr/>
                <p14:nvPr/>
              </p14:nvContentPartPr>
              <p14:xfrm>
                <a:off x="12089188" y="3685403"/>
                <a:ext cx="51120" cy="156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3612170-B265-8A0C-15D0-DC00533913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080548" y="3676403"/>
                  <a:ext cx="68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C20FB30-9ACF-EBD2-2FC7-E3237D76F58C}"/>
                    </a:ext>
                  </a:extLst>
                </p14:cNvPr>
                <p14:cNvContentPartPr/>
                <p14:nvPr/>
              </p14:nvContentPartPr>
              <p14:xfrm>
                <a:off x="11661508" y="3994643"/>
                <a:ext cx="993600" cy="509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C20FB30-9ACF-EBD2-2FC7-E3237D76F58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652508" y="3985643"/>
                  <a:ext cx="1011240" cy="52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752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48014E6-D818-C69B-9D93-4B15CE8A8C44}"/>
              </a:ext>
            </a:extLst>
          </p:cNvPr>
          <p:cNvSpPr txBox="1"/>
          <p:nvPr/>
        </p:nvSpPr>
        <p:spPr>
          <a:xfrm>
            <a:off x="6797749" y="3686711"/>
            <a:ext cx="5117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Use Scale Drawings to Find Area</a:t>
            </a:r>
          </a:p>
          <a:p>
            <a:pPr marL="0" algn="ctr" defTabSz="914400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736)</a:t>
            </a:r>
          </a:p>
        </p:txBody>
      </p:sp>
    </p:spTree>
    <p:extLst>
      <p:ext uri="{BB962C8B-B14F-4D97-AF65-F5344CB8AC3E}">
        <p14:creationId xmlns:p14="http://schemas.microsoft.com/office/powerpoint/2010/main" val="122032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135</Words>
  <Application>Microsoft Office PowerPoint</Application>
  <PresentationFormat>Widescreen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AXtManal</vt:lpstr>
      <vt:lpstr>Calibri</vt:lpstr>
      <vt:lpstr>Calibri Light</vt:lpstr>
      <vt:lpstr>Cronos Pro</vt:lpstr>
      <vt:lpstr>GE Dinar One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Samir Abu Ghaida</dc:creator>
  <cp:lastModifiedBy>Asad    Al Zurba</cp:lastModifiedBy>
  <cp:revision>44</cp:revision>
  <dcterms:created xsi:type="dcterms:W3CDTF">2021-02-06T17:30:35Z</dcterms:created>
  <dcterms:modified xsi:type="dcterms:W3CDTF">2023-04-28T04:44:17Z</dcterms:modified>
</cp:coreProperties>
</file>