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77" r:id="rId8"/>
    <p:sldId id="262" r:id="rId9"/>
    <p:sldId id="263" r:id="rId10"/>
    <p:sldId id="264" r:id="rId11"/>
    <p:sldId id="265" r:id="rId12"/>
    <p:sldId id="266" r:id="rId13"/>
    <p:sldId id="267" r:id="rId14"/>
    <p:sldId id="285" r:id="rId15"/>
    <p:sldId id="278" r:id="rId16"/>
    <p:sldId id="279" r:id="rId17"/>
    <p:sldId id="280" r:id="rId18"/>
    <p:sldId id="282" r:id="rId19"/>
    <p:sldId id="281" r:id="rId20"/>
    <p:sldId id="286" r:id="rId21"/>
    <p:sldId id="268" r:id="rId22"/>
    <p:sldId id="294" r:id="rId23"/>
    <p:sldId id="269" r:id="rId24"/>
    <p:sldId id="270" r:id="rId25"/>
    <p:sldId id="295" r:id="rId26"/>
    <p:sldId id="296" r:id="rId27"/>
    <p:sldId id="271" r:id="rId28"/>
    <p:sldId id="283" r:id="rId29"/>
    <p:sldId id="297" r:id="rId30"/>
    <p:sldId id="298" r:id="rId31"/>
    <p:sldId id="272" r:id="rId32"/>
    <p:sldId id="273" r:id="rId33"/>
    <p:sldId id="299" r:id="rId34"/>
    <p:sldId id="284" r:id="rId35"/>
    <p:sldId id="275" r:id="rId36"/>
    <p:sldId id="276" r:id="rId37"/>
    <p:sldId id="300" r:id="rId38"/>
    <p:sldId id="301" r:id="rId39"/>
    <p:sldId id="287" r:id="rId40"/>
    <p:sldId id="288" r:id="rId41"/>
    <p:sldId id="289" r:id="rId42"/>
    <p:sldId id="290" r:id="rId43"/>
    <p:sldId id="291" r:id="rId44"/>
    <p:sldId id="292" r:id="rId45"/>
    <p:sldId id="293" r:id="rId46"/>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05" d="100"/>
          <a:sy n="105" d="100"/>
        </p:scale>
        <p:origin x="21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19T07:30:08.418"/>
    </inkml:context>
    <inkml:brush xml:id="br0">
      <inkml:brushProperty name="width" value="0.05292" units="cm"/>
      <inkml:brushProperty name="height" value="0.05292" units="cm"/>
      <inkml:brushProperty name="color" value="#FF0000"/>
    </inkml:brush>
  </inkml:definitions>
  <inkml:trace contextRef="#ctx0" brushRef="#br0">11918 14766 429 0,'6'7'677'0,"0"4"121"15,-6-3 79-15,7 3-69 0,-7 1-126 16,6-6-140-16,-6 5-127 0,7-3-28 0,-7-1-3 16,0 0 18-16,0 1 22 0,-7-1 12 0,7 0-6 15,0 1-39-15,-6-5-282 0,6 1-109 16,-7 0 0-16,7 0 0 0,-6-4 0 0,0 0 0 15,6 2 0-15,-8 4 0 0,8-6 0 0,-6 2 0 16,6-10 0-16,0 6 0 0,0-6 0 0,0-3 0 16,0 0 0-16,0 0 0 0,6-4 0 0,2-3 0 15,-2 0 0-15,7-5 0 0,0-2 0 0,0-1 0 16,7-3 0-16,-1-4 0 0,0 0 0 16,8-1 0-16,-1 2 0 0,0-5 0 0,-1 4 0 15,2-1 0-15,-1 5 0 0,-6 0 0 0,-1 3 0 16,0 1 0-16,1 3 0 0,-1 3 0 0,-5 1 0 15,-2 4 0-15,2-5 0 0,-1 7 0 16,7 2 0-16,-8-1 0 0,2 3 0 0,-2 1 0 16,1 0 0-16,1 0 0 0,-8 2 0 0,7 2 0 15,0 0 0-15,-7 3 0 0,1 0 0 0,0 0 0 16,-1 0 0-16,1 0 0 0,-1 3 0 16,0 0 0-16,1 2 0 0,0 2 0 0,-1 4 0 15,8 4 0-15,-8 0 0 0,0-1 0 0,1 5 0 16,6 2 0-16,-7 5 0 0,1-4 0 15,-7 7 0-15,0-3 0 0,0 3 0 0,0 0 0 0,0 1 0 16,0-1 0-16,0 2 0 0,0-6 0 16,0 4 0-16,0-3 0 0,0-5 0 0,0 6 0 15,0-5 0-15,-7 0 0 0,7-4 0 0,0 4 0 16,-6-4 0-16,6 1 0 0,-7-1 0 0,7 0 0 16,-6 1 0-16,6-5 0 0,-7 1 0 15,1 3 0-15,6-7 0 0,-6 5 0 0,6-7 0 16,0 3 0-16,-8-4 0 0,8-5 0 0,0 5 0 15,8-5 0-15,-8-3 0 0,0 4 0 16,0-8 0-16,0 4 0 0,0-3 0 0,0-5 0 16,0 1 0-16,-8 0 0 0,2-2 0 0,-14 2 0 15,1 1 0-15,-7-2-840 0,0 0-422 0,0 1-95 16,-1-3 56-16,-5 2 134 0,13-3 195 16,-7 3 223-16,12-2 275 0</inkml:trace>
  <inkml:trace contextRef="#ctx0" brushRef="#br0" timeOffset="213.43">11910 14759 270 0,'-6'0'607'0,"0"0"169"0,-1 3 105 0,7-3-31 16,0 0-101-16,0 0-117 0,0 0-144 0,7-3-96 16,-7 3-36-16,0 0-2 0,0 0 13 0,6 3 13 15,0 1-3-15,2-4-18 0,11 0-17 16,-6 4-331-16,13-4-11 0,7 0 0 0,-1 0 0 15,7 0 0-15,0 0 0 0,7-4 0 0,-7 4 0 16,7 0 0-16,-1-4 0 0,8 1 0 0,-8 3 0 16,1-8 0-16,-1 5 0 0,-5-1 0 15,-2-3 0-15,-5 3-384 0,-7-4-456 0,0 2-172 16,0-2-169-16,7 1 2 0,-8-4 75 0,2 4 127 16,5 0 187-16,1-1 231 0</inkml:trace>
  <inkml:trace contextRef="#ctx0" brushRef="#br0" timeOffset="552.2">13357 14630 87 0,'13'3'654'0,"7"6"171"16,-7-6 107-16,6 2 76 0,1 1-81 0,-1-6-120 15,7 3-160-15,-6 2-81 0,0-2-35 0,5 1-24 16,2 0-40-16,-1-4-234 0,6 4-233 15,8-1 0-15,-1 1 0 0,0-4 0 0,-1 0 0 16,9 0 0-16,-9 0 0 0,8 0 0 0,6-4 0 16,-6 4 0-16,-7 0 0 0,7 0 0 0,-1 0 0 15,-5 0 0-15,-1 0 0 0,-1-3 0 16,1 3 0-16,1 0 0 0,-1 0 0 0,-7 0 0 16,-5 0 0-16,-1 0 0 0,-7-4 0 0,7 4 0 15,-6-4 0-15,0 4 0 0,-1-4 0 0,1 4 0 16,-2-3 0-16,-4-2-632 0,-8 2-187 15,-6-3-153-15,0-2-175 0,0-4 8 0,-6 5 72 16,-8-4 133-16,8 3 172 0,0 1 206 0</inkml:trace>
  <inkml:trace contextRef="#ctx0" brushRef="#br0" timeOffset="853.49">14367 14505 118 0,'-13'0'647'0,"0"0"178"0,6 0 119 16,1 0 70-16,0-3-67 0,0 3-95 0,-2 0-167 15,2 0-96-15,6 0-63 0,-6 0-52 0,6 0-45 16,6 0-288-16,8 3-141 0,4 1 0 16,2-1 0-16,7 1 0 0,-1 4 0 0,6-5 0 15,1 5 0-15,-1 0 0 0,1 2 0 16,-1-2 0-16,-5-1 0 0,5 4 0 0,-6 0 0 16,-7-4 0-16,7 4 0 0,-12 0 0 0,-1 0 0 15,0 1 0-15,-7 2 0 0,-6 1 0 16,-6 3 0-16,-1 1 0 0,-6-5 0 0,0 4 0 0,-6 1 0 15,-1 2 0-15,1-6 0 0,-1 5 0 0,-6-3 0 16,6-2 0-16,1 0 0 0,-1-5 0 16,0 2 0-16,8-5 0 0,-1 1 0 0,6-6 0 15,0-2 0-15,1 6 0 0,-8-12 0 0,8 6 0 16,0-6-1093-16,6-2-310 0,12-3-30 16,-4 0 104-16,11 0 163 0,7 0 254 0,20 0 292 15</inkml:trace>
  <inkml:trace contextRef="#ctx0" brushRef="#br0" timeOffset="1143.23">15781 14384 629 0,'7'0'946'0,"-1"-2"183"0,-6-6 128 15,0 8 67-15,7 0-165 0,-7 8-216 16,7-6-168-16,-1 5-746 0,0 5-29 15,0 3 0-15,-6-1 0 0,0 8 0 0,-6-3 0 16,0 6 0-16,6-2 0 0,-6 2 0 0,6 1 0 16,-7-1 0-16,7-3 0 0,-7 4 0 0,7 0 0 0,-6-4 0 15,6 4 0-15,0-5 0 0,-7-2 0 16,1 2 0-16,6-1 0 0,0-5 0 0,0-1 0 16,0 0 0-16,0-6 0 0,-7 3 0 0,0-8 0 15,1 4 0-15,0-7-600 0,0 0-403 16,6-7-134-16,-8 0-81 0,2-4 67 15,6 0 99-15,0-4 179 0,0 1 196 0,0-5 232 16</inkml:trace>
  <inkml:trace contextRef="#ctx0" brushRef="#br0" timeOffset="1635.08">15690 14468 299 0,'-6'-21'716'0,"6"-1"153"0,0 0 110 16,6 1 38-16,7 1-83 0,0 3-138 15,0-2-146-15,7 8-73 0,6-4-39 0,7 4-33 16,5 4-194-16,8 0-311 0,6-1 0 0,0 8 0 15,1 0 0-15,-2 0 0 0,2 8 0 0,5-1 0 16,-12 3 0-16,-1 2 0 0,-6 2 0 16,1 1 0-16,-15 3 0 0,1 5 0 0,-6-2 0 15,-13-2 0-15,-1 3 0 0,-6 0 0 0,-6-4 0 16,-7 4 0-16,-7 1 0 0,-6-1 0 0,-7-4 0 16,1 0 0-16,-7 4 0 0,-7-7 0 15,7 2 0-15,0 0 0 0,0-8 0 0,0 7 0 0,6-5 0 16,7-1 0-16,0-2 0 0,7-1 0 15,5 1 0-15,2-5 0 0,5 5 0 16,7-5 0-16,0 1 0 0,13-1 0 0,1 1 0 0,-2 0 0 16,15 3 0-16,-1-3 0 0,0 3 0 15,6-3 0-15,1-1 0 0,-1 4 0 0,1-3 0 16,-7 4 0-16,7-5 0 0,-7 5 0 0,-7-2 0 16,1 2 0-16,-14 4 0 0,8-5 0 0,-14 0 0 15,0 4 0-15,0-3 0 0,-14 2 0 0,1 2 0 16,-7-5 0-16,-6 3 0 0,-6 2 0 15,-7-1 0-15,0 3 0 0,-13-2 0 0,6-1 0 16,-13 0 0-16,7-4 0 0,0 5 0 0,6-6 0 16,-5 2 0-16,11-1 0 0,1 1 0 0,0-5 0 15,13 1 0-15,0-4 0 0,0 0 0 0,13 0 0 16,-7-4 0-16,7 1 0 0,7-5 0 16,-1-3 0-16,7 4 0 0,-6-4 0 0,12-4 0 15,-6 1-1347-15,13-4-178 0,6-2 29 0,1 3 143 16,13 2 204-16,-1-4 310 0,8 5 394 0</inkml:trace>
  <inkml:trace contextRef="#ctx0" brushRef="#br0" timeOffset="2025">17391 14671 313 0,'0'4'799'0,"20"3"172"16,-14-3 133-16,7 3 150 0,7-4-68 16,-2 1-204-16,16 4-124 0,-2-8-134 0,7 3-724 15,6-3 0-15,1 4 0 0,7-4 0 0,-8 0 0 16,7 0 0-16,1 0 0 0,-2-4 0 0,8 1 0 16,0 3 0-16,-7-8 0 0,7 4 0 0,-7 1 0 15,6-1 0-15,1-3 0 0,-1 4 0 16,-5-5 0-16,5 1 0 0,1 2 0 0,0-2 0 15,-7 0 0-15,6 0 0 0,-12 2 0 0,-1-1 0 16,-5-2 0-16,-8 5 0 0,1-1 0 16,-13-4 0-16,5 5 0 0,-5-1 0 0,-7 1 0 15,0-1 0-15,-6 1 0 0,6-5 0 0,-7 4 0 16,1-3 0-16,-14 3 0 0,-12-2 0 0,6 1-640 16,-7-5-489-16,0-1-167 15,8 0-4 1,-8-1 111-1,7 1 146-15,-7 4 220 0,1-4 242 0</inkml:trace>
  <inkml:trace contextRef="#ctx0" brushRef="#br0" timeOffset="2312.36">18655 14351 387 0,'-7'-4'732'15,"1"2"157"-15,-1-3 115 0,1 2 19 0,6-1-56 0,-7 0-110 16,7 1-132-16,0 3-74 0,0 0-52 16,13-4-242-16,0 4-357 0,7 0 0 0,0 4 0 15,-8-4 0-15,15 3 0 0,-1 1 0 0,0 3 0 16,13-2 0-16,-7 1 0 0,7 2 0 0,1-1 0 15,-1 3 0-15,0-2 0 0,-1 3 0 16,2 1 0-16,-7-5 0 0,-7 4 0 16,-1 3 0-16,1-2 0 0,-6-1 0 0,0 3 0 15,-7 1 0-15,-1-4 0 0,-12 3 0 0,0 2 0 16,0-2 0-16,-12 1 0 0,-1 3 0 0,-7-3 0 16,-6 3 0-16,-7-3 0 0,1 3 0 0,6-4 0 15,-7 6 0-15,1-6 0 0,-1-3 0 0,1 0 0 16,-1-1 0-16,13 2 0 0,-6-5 0 0,7 0 0 15,-1 1 0-15,0-1 0 0,8-7 0 16,-2 0 0-16,2 0 0 0,-1 0 0 0,-1-7 0 16,2 3-693-16,-2-7-774 0,14 4-34 0,0 0 87 15,14-1 186-15,12 1 267 0,13 0 306 16</inkml:trace>
  <inkml:trace contextRef="#ctx0" brushRef="#br0" timeOffset="2801.07">21001 14157 30 0,'19'-7'591'15,"14"-1"186"-15,-14 0 117 0,1 5 79 0,-1-8-62 16,-6 8-78-16,-6-5-130 0,6 4-77 0,-6 1-21 16,-7-1-9-16,0 0-22 0,0 1-496 15,0 3-78-15,-7 0 0 0,-13 0 0 0,7 3 0 16,-12 1 0-16,-8 0 0 0,0 7 0 0,7 1 0 15,-13 2 0-15,0 1 0 0,0 2 0 0,-1 6 0 16,1-5 0-16,1 8 0 0,11-5 0 16,1 6 0-16,7-2 0 0,6 1 0 0,0-1 0 15,13-3 0-15,0 1 0 0,13-5 0 0,-7 0 0 16,8 5 0-16,4-9 0 0,2 4 0 0,7-4 0 16,-1-2 0-16,6-4 0 0,7 3 0 15,-6-8 0-15,5 1 0 0,9-4 0 0,-9 0 0 16,8 0 0-16,-7-4 0 0,0 1 0 0,7-5 0 15,-7-3 0-15,7-1 0 0,-7 2 0 0,-7-1 0 16,-12-4 0-16,6 1-847 0,0-1-437 16,-6 0-87-16,6 1 48 0,-20 3 138 0,7-1 197 0,7 1 243 15,-7 1 315-15</inkml:trace>
  <inkml:trace contextRef="#ctx0" brushRef="#br0" timeOffset="3420.85">21692 14292 315 0,'12'5'810'0,"8"-2"195"0,-7 4 165 16,7-3 158-16,-1 0-73 0,7-1-213 0,0 1-142 16,13 0-534-16,1-4-366 0,5 0 0 0,1 0 0 15,5 0 0-15,15 0 0 0,6 0 0 0,5 0 0 16,8-4 0-16,13 4 0 0,0 0 0 15,12 0 0-15,-5 0 0 0,-1 0 0 0,7 0 0 16,-7 0 0-16,-13-4 0 0,0 4 0 0,-18 0 0 16,-8-3 0-16,-7 3 0 0,-13 0 0 0,2-4 0 15,-9 4 0-15,-5-4 0 0,-1 1 0 16,-12 3 0-16,-1-4 0 0,-5 1 0 0,6-2 0 16,-14 2 0-16,7 0 0 0,-7-5 0 0,-6 5 0 15,0-5 0-15,0 4 0 0,-6-4 0 0,-1 1 0 16,1 0 0-16,-8-4 0 0,2 4 0 15,-2 0 0-15,-5 0 0 0,-1 3-159 0,-6-4-516 16,7 1-54-16,-1-3-38 0,0 1-7 0,2-1 15 16,-2-1 17-16,0 0 56 0,7-1 127 0,-7 2 155 15,8-2 174-15,-1 5 188 0,6 0 177 0,0-1 206 16,7 8 165-16,-6-4 85 0,6 4 23 16,0-3-8-16,0 3-4 0,6 0-39 0,-6 0-36 15,7 3-3-15,0 1 18 0,6-4 14 0,-1 8-137 16,8-5-419-16,0 5 0 0,6-1 0 0,-1 1 0 15,8 0 0-15,-7 1 0 0,7-1 0 16,-13 4 0-16,6-2 0 0,0 1 0 0,-7 0 0 16,1 0 0-16,-8 4 0 0,2-1 0 0,-8 1 0 15,1-3 0-15,-7 2 0 0,-7 5 0 0,1-5 0 16,-8 1 0-16,2-1 0 0,-8 2 0 16,7-2 0-16,-13 1 0 0,6-5 0 0,-5 1 0 15,-1 4 0-15,6-5 0 0,-6 2 0 0,7-5 0 16,-1-3 0-16,7 0 0 0,6 0 0 0,-12-4 0 15,5 0 0-15,-4-4 0 0,4 0-561 0,8-3-775 16,-1-4-90-16,14 0 51 0,-7 0 157 16,12-1 202-16,-4-3 247 0,10 5 320 0</inkml:trace>
  <inkml:trace contextRef="#ctx0" brushRef="#br0" timeOffset="3725.06">24206 13943 457 0,'7'-2'853'15,"0"-2"184"-15,-1 4 142 0,0-4 100 0,2 8-101 16,-2-4-205-16,6 4-133 0,2 3-445 0,-1 3-395 16,-7 2 0-16,8 2 0 0,-8 1 0 0,0 0 0 15,-6 6 0-15,6-2 0 0,-6 3 0 16,0 0 0-16,0 0 0 0,0 4 0 0,8-1 0 15,-8 1 0-15,6 0 0 0,0-4 0 0,1 0 0 16,-7 3 0-16,6-6 0 0,-6 3 0 16,0-8 0-16,0 1 0 0,0-3 0 0,7-4 0 15,-7-6 0-15,-7 5 0 0,7-7 0 0,-13 0-30 16,7-7-1010-16,0-1-166 0,-2-2-103 0,8-5 58 16,-6 1 118-16,0-5 189 0,6 1 213 15,0 0 255-15</inkml:trace>
  <inkml:trace contextRef="#ctx0" brushRef="#br0" timeOffset="4008.02">24317 13973 273 0,'6'-15'743'0,"2"0"166"16,-2 1 124-16,0 3 90 0,7 5-82 0,-6-2-169 15,0 0-150-15,-1 5-87 0,14 3-56 0,-8 3-318 0,15 1-261 16,-8 3 0-16,0 4 0 0,8 0 0 16,-8 3 0-16,8 1 0 0,-2 4 0 0,-5 3 0 15,6-3 0-15,0 3 0 0,-7 0 0 0,1-1 0 16,6-2 0-16,-6 4 0 0,-1-6 0 15,1 2 0-15,-14 0 0 0,1-2 0 0,0-2 0 16,-7-1 0-16,0 5 0 0,-7-9 0 0,-6 5 0 16,-7-3 0-16,1-2 0 0,-7 2 0 0,0-5 0 15,-1 4 0-15,1-4 0 0,-6 1 0 16,6-8 0-16,-7 0 0 0,1 0 0 0,-1-8 0 16,-6-3-289-16,7 0-1371 0,6-4-22 0,-7 5 97 15,7-5 250-15,-7 3 347 0,7 2 463 0</inkml:trace>
  <inkml:trace contextRef="#ctx0" brushRef="#br0" timeOffset="5406.59">25659 16799 26 0,'0'5'365'15,"0"-1"114"-15,8-1 147 0,-2 1 64 0,-6-1-7 16,0 1-48-16,-6-4-75 0,-8 3-86 0,1 1-126 16,6 4-100-16,1-5-50 0,-1 1-18 0,1-1 2 15,6-3 9-15,-14 0 14 0,8-3 11 0,0 3 7 16,0 0 10-16,-2-4-8 0,2 4-12 15,0 0-17-15,-1-3-17 0,1 3-13 0,-1 0-17 16,0-4-4-16,1 0-2 0,0-3-130 0,6 0-13 16,0 0 0-16,6-2 0 0,7 3 0 0,-6-2 0 0,6 0 0 15,-1-2 0-15,2 3 0 0,-2-1 0 0,2 4 0 16,-1-3 0-16,0 3 0 0,6 4 0 16,1 0 0-16,0 0 0 0,-7 4 0 0,7 0 0 15,-2 3 0-15,2 1 0 0,-7-1 0 0,1 3 0 16,4 2 0-16,-18 3 0 0,8-4 0 0,-8 3 0 15,-8 4 0-15,2-3 0 0,-6 0 0 0,-2-4 0 16,-5 3 0-16,-1 1 0 0,0-8 0 0,1 5 0 16,-7-4 0-16,0-6 0 0,6 2 0 0,1 0 0 15,-7-4 0-15,6 0 0 0,1 0 0 0,-7-4 0 16,12 0 0-16,-5 2 0 0,6-6 0 16,0-4 0-16,7 5 0 0,-1 0 0 0,14-1 0 0,-1-3 0 15,7 4 0-15,0-8 0 0,6 4 0 0,7 0 0 16,1 1 0-16,5 2 0 0,1 1-19 0,7 3-961 15,-2 1-227-15,7-1-112 0,2-3 28 0,-2 7 130 16,7-5 181-16,0 5 234 0,7 0 298 16</inkml:trace>
  <inkml:trace contextRef="#ctx0" brushRef="#br0" timeOffset="5987.85">27425 16719 280 0,'-13'4'627'0,"7"-4"153"0,-8 3 107 0,-5-3-25 16,13 0-95-16,-1 0-99 0,1 0-131 0,-1-3-64 15,1-1-25-15,-1 4 0 0,0 0 1 0,1 0-13 16,6 4-39-16,6-4-265 0,-6-4-132 0,7 4 0 16,0 0 0-16,6 0 0 0,0 4 0 15,-7 3 0-15,13-4 0 0,-5 5 0 0,-1-4 0 16,6 3 0-16,-6-3 0 0,13 0 0 0,-6-2 0 15,6 3 0-15,13 2 0 0,-6-4 0 0,-1 1 0 16,7 0 0-16,-13 0 0 0,0 3 0 0,1-4 0 16,-7 2 0-16,-2 2 0 0,2-3 0 0,-7-1 0 15,1 4 0-15,-8-3 0 0,0 4 0 0,0-1 0 16,-6-4 0-16,0 4 0 0,-6 1 0 0,0-1 0 16,-7 1 0-16,-7 3 0 0,0-4 0 0,-6 4 0 15,1-4 0-15,-8 4 0 0,0 1 0 0,1-2 0 16,-1-2 0-16,0 3 0 0,7-3 0 0,0-1 0 15,1 0 0-15,5 0 0 0,0 1 0 0,7-5 0 16,0 1 0-16,0 0 0 0,7-1 0 16,0 0 0-16,6 1 0 0,-8 1 0 0,8-2 0 0,8-3 0 15,4-3 0-15,-5-2 0 0,-1-2 0 16,1 0-28-16,6-4-1143 0,7 0-199 0,-8-3-36 16,8-1 99-16,6 1 157 0,7-1 250 0,6 3 278 15</inkml:trace>
  <inkml:trace contextRef="#ctx0" brushRef="#br0" timeOffset="6779.25">29250 16829 125 0,'7'4'295'0,"5"-4"49"0,2 0 28 15,-2 0 17-15,8 4 20 0,-7-4 41 16,0 0 30-16,-6-4-3 0,5 4-28 0,-5-4-39 15,0 4-55-15,-7 0-80 0,6 0-73 0,-6 4-46 0,0 0-26 16,0-1-11-16,0 1 1 0,0-1 13 0,0-3 27 16,0 0 28-16,-6 0 29 0,6 0 23 15,-7 0 9-15,0 5 1 0,-5-3-12 0,5 2-16 16,-6 0-20-16,7 3-17 0,-1-3-13 0,-6 0-11 16,0 3-144-16,7-3-17 0,-8-1 0 0,2-3 0 15,5 4 0-15,-6-4 0 0,0-4 0 0,7 4 0 16,-2-3 0-16,2 3 0 0,0 0 0 0,0-4 0 15,6 4 0-15,0-3 0 0,6-1 0 0,0 0 0 16,0 0 0-16,2-3 0 0,-2 3 0 0,7 0 0 16,-7-3 0-16,1 4 0 0,0-1 0 15,-1 1 0-15,6-1 0 0,-4 4 0 0,-2-4 0 16,0 4 0-16,1 0 0 0,-1 0 0 0,1 4 0 16,-7-4 0-16,0 4 0 0,0-1 0 0,0-3 0 15,0 4 0-15,0-4 0 0,0 3 0 0,0-3 0 16,0 0 0-16,-13 5 0 0,0-5 0 0,7-5-599 15,-2-2-548-15,2-4-177 0,6-3-33 0,-6 3 98 16,0 0 152-16,-1-1 269 0,-6 1 356 0</inkml:trace>
  <inkml:trace contextRef="#ctx0" brushRef="#br0" timeOffset="7787.12">29289 15137 153 0,'6'4'319'0,"1"-4"66"16,6 0 23-16,-6 0 14 0,-1 0 37 0,0 3 41 15,1 1 4-15,0 0-27 0,-7-1-41 0,6 0-51 16,0 2-74-16,-6-2-75 0,0-3-40 16,0 4-8-16,0-1 15 0,-6 1 30 0,0 0 35 15,6 3 32-15,-7 5 23 0,0-1 15 0,1 3-4 16,0 1-20-16,-1-1-27 0,0 1-75 0,1 3-212 15,-1-3 0-15,-5 0 0 0,4 2 0 16,-10 3 0-16,11-5 0 0,-6-1 0 0,0 4 0 16,7-7 0-16,-2 1 0 0,2-2 0 0,0-3 0 15,0 1 0-15,-2 0 0 0,8-4 0 0,-6-4 0 16,6 2 0-16,0-2 0 0,0-2 0 0,0 2 0 16,6-8 0-16,2 0 0 0,-2 1 0 0,0-5 0 15,8-2 0-15,-8 3 0 0,7-7 0 0,0 4 0 16,-6-1 0-16,5-5 0 0,2 3 0 15,-8-2 0-15,0 1 0 0,1 0 0 0,6-1 0 16,-6 5 0-16,-1-4 0 0,0 2 0 0,1 5 0 16,0-3 0-16,-1 2 0 0,0 2 0 0,1-1 0 15,0 3 0-15,-1-2 0 0,1 6 0 0,-7-3 0 16,6-1 0-16,0 5 0 0,-6 3 0 16,7-4 0-16,-7 4 0 0,7 0 0 0,-7 0 0 15,6 0 0-15,-6 4 0 0,14-1 0 0,-8 5 0 16,7-1 0-16,-7 0 0 0,14 4 0 0,-8 0 0 15,2 3 0-15,6 1 0 0,-7 0 0 16,6 1 0-16,0-2 0 0,1 4 0 0,-7 0 0 16,7 4 0-16,-8-3 0 0,2-1 0 0,6 1 0 15,-8-5 0-15,-5 5 0 0,-1-5 0 0,1 1 0 16,-7-4 0-16,7 3 0 0,-1-7 0 0,0 5 0 16,1-5 0-16,0 1 0 0,-1-4 0 0,-6 2 0 15,6-1 0-15,-6-5 0 0,0 2 0 0,0 3 0 16,0-5 0-16,7 0 0 0,0 0 0 0,-7 0 0 15,-7 0 0-15,0-7 0 0,-12 0-1327 0,6-5-255 16,0-3 27-16,-7 0 147 0,1 5 247 16,0-5 399-16</inkml:trace>
  <inkml:trace contextRef="#ctx0" brushRef="#br0" timeOffset="8726.9">29295 13346 45 0,'0'-7'357'0,"7"2"96"0,6 2 110 16,-6 0 70-16,-1 3 3 0,0-4-26 0,-6 4-49 16,7-4-60-16,-7 4-85 0,7 0-106 0,-7 0-59 15,6 0-29-15,0 0-5 0,-6 4 27 0,7-4 37 16,-7 4 28-16,7-1 16 0,-7 5 10 16,6-1 1-16,-6 0-27 0,0 4-40 0,-6-3-261 15,-1 2-8-15,0-3 0 0,-5 5 0 0,5-1 0 16,-6-4 0-16,7 0 0 0,-8-3 0 15,8 3 0-15,-1-3 0 0,1-4 0 0,6 4 0 16,-6-4 0-16,6 0 0 0,-8-4 0 0,8 0 0 16,0-3 0-16,0 0 0 0,8 0 0 0,-2-5 0 15,0 1 0-15,7 0 0 0,1 1 0 16,-8-2 0-16,7 2 0 0,-6 3 0 0,5-2 0 16,-5 3 0-16,6 2 0 0,-6 4 0 0,5-4 0 15,2 4 0-15,-8 0 0 0,8 4 0 0,-8-4 0 16,0 4 0-16,1-1 0 0,-7 5 0 15,6-4 0-15,-6-1 0 0,0 1 0 0,0-1 0 16,-6 1 0-16,6-1 0 0,-7-3 0 0,1 4 0 16,0-4 0-16,-8 0 0 0,1 0 0 0,6 0 0 15,1 0 0-15,0-4 0 0,-7 1 0 0,6-4 0 16,-12 3-31-16,5-3-1028 0,2-1-252 16,-8 1-80-16,1-5 46 0,-7 5 150 0,-1-3 236 15,-11 6 318-15</inkml:trace>
  <inkml:trace contextRef="#ctx0" brushRef="#br0" timeOffset="9597.62">26826 13283 71 0,'13'-3'389'0,"0"3"119"0,6 0 145 0,1-4 51 16,-7 4-19-16,7-4-64 0,-8 4-86 0,2-4-86 15,-2-3-128-15,8 4-87 0,0-4-37 0,5 3 0 16,2-4 25-16,-7 1 24 0,-2 0 29 0,2-1 25 15,-6 1 16-15,-1 0 0 0,-1 3-17 16,2-4-24-16,-8 5-33 0,0-1-106 0,2 0-136 16,4 0 0-16,-12 2 0 0,7 2 0 0,-7 0 0 15,0-5 0-15,0 5 0 0,0 0 0 16,0 0 0-16,0 0 0 0,6 0 0 0,-6 5 0 16,0-5 0-16,0 0 0 0,7 0 0 0,-7 0 0 15,7 0 0-15,-7 0 0 0,0 0 0 0,0 0 0 16,0 0 0-16,0 0 0 0,0 0 0 15,0 0 0-15,0 0 0 0,0 2 0 0,0-2 0 16,0 0 0-16,0 4 0 0,-7-4 0 0,7 0 0 16,-20 0 0-16,8 4 0 0,-8-4 0 0,0 4 0 15,20-1 0-15,-13 2 0 0,7-2 0 16,-14-3 0-16,6 4 0 0,8-2 0 0,-6 3 0 16,-2-5 0-16,8 3 0 0,-1-3 0 0,-5 0 0 15,12 4 0-15,-8-4 0 0,8 0 0 0,-6 5 0 16,6-5 0-16,0 0 0 0,-6 3 0 15,6-3 0-15,-6 3 0 0,-8 1 0 0,8 0 0 16,-1-1 0-16,1 1 0 0,-1 0 0 0,-6 3 0 16,7-3 0-16,0-1 0 0,-2 4 0 0,2-3 0 15,0 4 0-15,-1-5 0 0,7 5 0 0,0-4 0 16,7 3 0-16,-7-4 0 0,6 4 0 16,0 1 0-16,2-4 0 0,10 3 0 0,-4 1 0 15,5-4 0-15,7 3 0 0,0 0 0 0,7 0 0 16,-7-3 0-16,0 3 0 0,7-3 0 15,-13-1 0-15,5 2 0 0,-5-3 0 0,0-2 0 16,-8 4 0-16,2 0 0 0,-14-4 0 0,0 0 0 16,0 0 0-16,0 0 0 0,0 0 0 0,0 0 0 15,6 0 0-15,-6-4 0 0,-6 0 0 0,-8 4 0 16,8-2-661-16,-8-6-718 0,8 1-79 0,0-5 41 16,0 5 172-16,-1 0 235 0,-6 0 312 0</inkml:trace>
  <inkml:trace contextRef="#ctx0" brushRef="#br0" timeOffset="10813.97">25470 13364 13 0,'7'0'12'0,"-7"0"6"0,6 0 8 15,-6 0 15-15,7 0 28 0,-7 0 30 0,7 0 40 16,-1 0 40-16,0-4 37 0,2 1 36 0,-2 3 26 16,0 0 18-16,7 0 16 0,0 0 29 15,-6 0 55-15,-7 0 28 0,6 0 1 0,-6 0-14 16,-6 0-26-16,-1 0-49 0,1 0-74 0,6 0-52 15,0 3-35-15,0-3-21 0,0 0-13 0,-7 4-5 16,0-4-4-16,1 0 1 0,0 4 8 16,-8-4 13-16,8 0 11 0,-7 0 9 0,0 0 4 15,6 0 0-15,1-4 1 0,-7 4-8 16,6-4-10-16,1 4-17 0,0-3-13 0,-1-1-15 0,-6 1-19 16,13-1-11-16,-7-3-8 0,7-1-51 15,0 5-27-15,0-5 0 0,7 0 0 0,-7 5 0 16,6-4 0-16,1 0 0 0,0 3 0 0,5-4 0 15,-5 5 0-15,6-1 0 0,0 0 0 0,0 0 0 16,6 1 0-16,-5-1 0 0,-2 4 0 16,2-3 0-16,-8 3 0 0,7 0 0 0,1 3 0 15,-8-3 0-15,0 4 0 0,0 3 0 0,8 1 0 16,-14-5 0-16,6 5 0 0,-6-2 0 0,0 2 0 16,0-1 0-16,-6 5 0 0,0-5 0 0,-8 5 0 15,8-5 0-15,-8 3 0 0,-5-2 0 16,6-1 0-16,-6-3 0 0,5 4 0 0,-5-6 0 15,-1 2 0-15,8 0 0 0,-8-4 0 0,7 0 0 16,0 0 0-16,0-4 0 0,0-2 0 16,0 1 0-16,-1-2 0 0,8 0 0 0,0-1 0 15,-1-2 0-15,7 3 0 0,7-2 0 0,-7-1 0 16,6 2 0-16,0 1 0 0,8 0 0 0,-1 0 0 16,-7-1 0-16,7 4 0 0,7 1 0 0,-7-1 0 15,0 4 0-15,6-4 0 0,1 8 0 0,-1 0 0 16,-5-4 0-16,-2 3 0 0,2 5 0 0,-1-2 0 15,-1-1 0-15,2 2 0 0,-8 0 0 16,-6 1 0-16,6-4 0 0,-6 2 0 0,0-1 0 16,-6-1 0-16,0-1 0 0,0 1 0 15,-8-4 0-15,1 3 0 0,0-3 0 0,-6 0 0 16,5 0 0-16,8-3 0 0,-7 3 0 0,0 0 0 16,6-4 0-16,1 1 0 0,0-1 0 0,-1-4 0 15,0 5 0-15,1-1 0 0,6-4 0 16,0 4 0-16,0 1 0 0,0-1 0 0,6 1 0 0,-6 3 0 15,7-5 0-15,-7 5 0 0,7 0 0 16,-1-2 0-16,0 2 0 0,1-4 0 0,-7 4 0 16,0 4 0-16,0-2-293 0,0-2-1050 0,0-2-131 15,-7-2 0-15,7 4 124 0,0 0 218 0,0 0 385 16</inkml:trace>
  <inkml:trace contextRef="#ctx0" brushRef="#br0" timeOffset="11914.32">24852 17780 601 0,'-7'-4'851'0,"7"0"133"15,-7 4 91-15,7 0 9 0,0 4-144 0,0-4-203 16,0 4-126-16,7 3-69 0,0 4-32 16,-1 1-254-16,14-2-256 0,-7 5 0 0,-1 3 0 15,2 1 0-15,-2-1 0 0,2 0 0 16,-8 1 0-16,7-1 0 0,1 0 0 16,-8 0 0-16,-6 1 0 0,6-1 0 0,-6 1 0 15,0-8 0-15,14 0 0 0,-14-1 0 16,6-2 0-16,-6 3 0 0,0-4 0 15,0-4 0-15,-6-6-1111 0,6-4-257 16,0-4-44-16,-8 0 71 0,8-3 167 0,0-1 257 16,0-4 290-16</inkml:trace>
  <inkml:trace contextRef="#ctx0" brushRef="#br0" timeOffset="12092.12">24864 17670 623 0,'-6'-11'838'0,"0"0"128"0,-1-1 88 0,-6 5-30 16,7 0-170-16,-8 4-254 0,8-1-178 16,6 0-121-16,-7 4-102 0,1 0-130 0,6 0-146 15,0 4-131-15,0-4-207 0,0 0-227 16,0 0-280-16,0 0-104 0,13 7-2 16,-13-3 47-16,6 6 162 0,1-2 210 0</inkml:trace>
  <inkml:trace contextRef="#ctx0" brushRef="#br0" timeOffset="12479.9">25014 17802 463 0,'7'10'740'0,"6"2"117"16,-6-5 70-16,5 3-53 0,8 2-135 16,0-1-182-16,5 3-156 0,-5-2-83 15,0-1-50-15,-7 0-37 0,-7-4-45 0,1 5-50 16,-7-10-39-16,7 3-24 0,5-2-10 15,-6-3-1-15,2-3-1 0,-2-2-4 0,0 3-6 16,1-10-7-16,0 5-4 0,-1-4 0 16,1 4 1-16,5-9 6 0,2 6 6 15,-8-5 7-15,7 3 4 0,0 2 6 16,-6-1 4-16,-1 1 3 0,1 2 1 0,-1 4 0 16,1-3-7-16,-1 3-6 0,0 4-6 15,2 0-6-15,4 0-37 0,1 4-16 16,-6 3 0-16,6-3 0 0,0 4 0 0,-6-2 0 15,5 2 0-15,2 3 0 0,-2 0 0 16,-5-4 0-16,-1 1 0 0,1 3 0 16,0-5 0-16,-1 2 0 0,-6 0 0 15,6-5 0-15,-6 4-229 0,8-3-146 0,-8-4-177 16,0-4-195-16,6-3-215 0,-6 0-144 16,6-5 4-16,-6 2 61 0,13-5 149 0,-6 1 197 15,-1-1 246-15</inkml:trace>
  <inkml:trace contextRef="#ctx0" brushRef="#br0" timeOffset="12692.72">25594 17681 305 0,'6'3'663'0,"2"1"148"15,-8-1 92-15,6 1-20 0,0 4-93 0,1 2-105 16,6 1-155-16,0 1-85 0,-7-1-49 16,2-1-37-16,-2 2-53 0,6 2-67 15,-5 1-69-15,6-3-58 0,0 2-48 0,7-3-67 16,-8 3-95-16,2-2-112 0,-1-1-110 15,-7-8-193-15,1-6-199 0,-7-1-226 16,7-3-105-16,-7-1 6 0,-7 1 51 0,7-4 162 16,-7 0 192-16</inkml:trace>
  <inkml:trace contextRef="#ctx0" brushRef="#br0" timeOffset="12817.52">25718 17677 450 0,'-6'-7'749'0,"6"-1"135"0,-7 1 87 16,1 0-28-16,6-1-122 0,0 4-211 15,0 1-182-15,0-1-127 0,0 4-104 0,0 0-119 16,0 0-137-16,0-3-231 0,0 3-294 16,0-4-285-16,0 1-132 0,0 3-29 15,-7-4 35-15,7 4 158 0,7 0 258 0</inkml:trace>
  <inkml:trace contextRef="#ctx0" brushRef="#br0" timeOffset="13157.21">25823 17486 256 0,'6'0'799'0,"14"8"218"0,-14-2 178 16,7 6 157-16,0-1-46 0,6 3-231 15,1 5-178-15,13-2-603 0,-1 6-294 0,1-4 0 16,-1 6 0-16,1-3 0 0,-1 0 0 16,-5 0 0-16,5 0 0 0,1 1 0 15,-14-5 0-15,8 0 0 0,-8-3 0 16,-6-5 0-16,-7 2 0 0,1-5 0 0,0-3 0 15,-7 0 0-15,-7-4 0 0,0 0 0 16,1 0 0-16,0 0-271 0,-1-4-75 16,-6 0 53-16,0 0 67 0,0-3 71 0,0-3 79 15,0 2 74-15,-6-3 76 0,5 0 66 16,-5 3 61-16,6-3 39 0,0 4 15 0,-1 0-8 16,14 0-39-16,0-5-204 0,8 4-4 15,4 1 0-15,8 0 0 0,-1 0 0 16,1 3-170-16,0 0-265 0,5-3-218 15,-5-3-205-15,6-5-225 0,0 4-73 0,-7-1 50 16,-5 5 87-16,-2 0 193 0,2 0 211 16</inkml:trace>
  <inkml:trace contextRef="#ctx0" brushRef="#br0" timeOffset="13472.47">26409 17599 61 0,'0'5'643'0,"12"2"176"0,-12 1 127 15,14 2 109-15,-8-3-34 16,1 5-92-16,-7-5-171 0,6 8-104 0,1-4-73 15,6 3-74-15,0-3-290 0,6 3-217 16,-5 2 0-16,-1-5 0 0,6 3 0 0,-6-3 0 16,1-3 0-16,-2-1 0 0,1 1 0 15,-6-1 0-15,-1 1-32 0,-6-6-494 16,0-2-100-16,-6-2-86 0,-1-10-47 0,7 1 4 16,-6-4 37-16,-1-3 37 0,1 4 93 15,0-6 135-15,-2 6 154 0,2-1 180 0,6-2 232 16,-6-2 245-16,-1 0 158 0,0 5 92 15,-5-1 44-15,12 4 17 0,-7 5-43 16,7-6-98-16,-6 4-75 0,6 5-59 16,0-1-63-16,0 0-82 0,6 4-119 0,1 4-146 15,-1 0-154-15,0-1-159 0,8 0-246 16,-8 2-302-16,14-5-204 0,-7 4-50 0,6 4 48 16,0-2 101-16,8 5 219 15,5 1 289-15</inkml:trace>
  <inkml:trace contextRef="#ctx0" brushRef="#br0" timeOffset="13995.71">27080 17607 526 0,'0'0'776'15,"-13"0"144"-15,6 0 109 0,-6 0-14 0,1 0-92 16,-8 0-186-16,0 4-145 0,7 0-107 16,0 3-84-16,-6 0-80 0,13 0-75 15,6 5-62-15,0-5-148 0,6 3-36 0,6 2 0 16,2-1 0-16,-1-4 0 0,7 4 0 15,-2-6 0-15,9 2 0 0,-1-7 0 16,-6 0 0-16,-1 0 0 0,1-5 0 16,0-2 0-16,-2 0 0 0,2-1 0 0,-7-2 0 15,-6 3 0-15,6-2 0 0,-7 3 0 16,0-2 0-16,2 5 0 0,4-5 0 16,2 4 0-16,-8 4 0 0,1 0 0 0,-1 4 0 15,0 0 0-15,8 0 0 0,-2 3 0 16,-5 3 0-16,13 2 0 0,-7-5 0 15,0 4 0-15,-1-3 0 0,2 0 0 0,5-1 0 16,-6-5 0-16,0-2 0 0,7 0 0 16,-7 0 0-16,0-2 0 0,0-5 0 0,0-5 0 15,-6-3 0-15,-1 1 0 0,8-1 0 16,-14-4 0-16,6 2 0 0,-6-3 0 16,6-1 0-16,-6 2 0 0,0-3 0 0,0 4 0 15,0-1 0-15,6 2 0 0,-6 1 0 16,7 1 0-16,-7 9 0 0,7-2 0 15,-1 1 0-15,1 3 0 0,-1 4 0 0,0 0 0 16,14 4 0-16,-6 3 0 0,5 1 0 16,7 7 0-16,6-5 0 0,1 5 0 0,13 4 0 15,5-1 0-15,2 3 0 0,-7-2 0 16,13 0 0-16,-2-9 0 0,-4 5 0 16,-1 0 0-16,-7-4 0 0,-5 0-571 15,-1-11-1114-15,0-8-1 0,-7-6 118 0,-6 3 267 16,-6-4 435-16,0-3 406 0</inkml:trace>
  <inkml:trace contextRef="#ctx0" brushRef="#br0" timeOffset="15193.31">24676 12472 233 0,'-7'-4'654'0,"0"1"157"0,-6-1 102 15,1 1 18-15,-2-5-99 0,2 4-106 0,-8 1-143 16,7-1-76-16,-13 1-36 0,6 3-18 0,1 0-26 15,-7 0-48-15,12 0-108 0,2 0-271 16,-2 3 0-16,2-3 0 0,5 7 0 0,1-7 0 16,-1 8 0-16,0-1 0 0,7 0 0 0,7 4 0 15,0 0 0-15,-1 8 0 0,1-5 0 16,5 9 0-16,2-2 0 0,5 5 0 0,1 3 0 16,-1 0 0-16,8-2 0 0,-8 2 0 0,7 0 0 15,-6-3 0-15,-1 3 0 0,7-2 0 0,-13-6 0 16,6 2 0-16,-5-2 0 0,-1-3 0 0,-7-7 0 15,1 0 0-15,-1-3 0 16,-6 0 0-16,-6-5 0 0,-1 1 0 0,1-4-152 0,-7 0-492 16,7-4-24-16,-8-4-13 0,1 5 42 0,0-8 78 15,0 3 79-15,0-3 96 0,6 4 158 0,1-4 205 16,-7 0 163-16,0 3 115 0,6-2 76 16,1 3 37-16,6-1-4 0,0-3-36 0,0 4-9 15,6 0 7-15,-6-1 8 0,0 1 0 0,7-1-18 16,-1 6-45-16,1-7-58 0,6 6-57 0,0-2-48 15,0-1-38-15,6 2-36 0,1 4-52 16,0 0-85-16,-1 0-120 0,1 0-128 0,-8 0-208 16,2 0-240-16,-1 0-254 0,0-7-79 0,6 3 35 15,-5 0 82-15,-2 0 181 0,2 2 235 16</inkml:trace>
  <inkml:trace contextRef="#ctx0" brushRef="#br0" timeOffset="15378.73">24929 12697 130 0,'-6'3'694'0,"6"4"173"0,0 0 135 0,0 5 107 16,0-5-48-16,0 1-137 0,-6 2-176 0,0 1-112 16,6 4-97-16,6-3-84 0,0 2-429 0,0-3-26 15,8 0 0-15,-8-4 0 0,7 4 0 0,1-4 0 16,-2 1 0-16,8-4 0 0,-14-2 0 0,1 3 0 16,6-5-115-16,-6 0-449 0,-1-5-167 15,0-1-152-15,1-5-164 0,-7-4-54 0,7 4 39 16,-7-7 102-16,0 4 167 0,0-5 188 0</inkml:trace>
  <inkml:trace contextRef="#ctx0" brushRef="#br0" timeOffset="15493.63">25014 12615 161 0,'-12'-10'648'0,"-2"-5"173"0,8 4 108 0,-7-1 43 15,6 2-106-15,1-1-149 0,-1 0-219 0,7 3-153 16,-6 4-102-16,6 2-90 0,0-3-99 16,0 2-101-16,0 3-128 0,6-4-184 0,-6 4-221 15,7-4-260-15,-1 4-111 0,-6 0-27 0,0 0 51 16,7 4 144-16,0 0 204 0</inkml:trace>
  <inkml:trace contextRef="#ctx0" brushRef="#br0" timeOffset="16286.96">25118 12615 232 0,'7'19'733'0,"6"-4"153"0,-7 2 109 16,8-1 107-16,-8-1-83 0,-6-1-192 0,7 1-151 16,-7-5-86-16,6 1-62 0,1 0-66 15,6-3-321-15,-7-2-141 0,8 2 0 0,-2-4 0 16,2-4 0-16,-1 0 0 0,6-4 0 0,-6 1 0 15,7-4 0-15,-7-1 0 0,0-3 0 0,0-4 0 16,-7 1 0-16,0-1 0 0,2 1 0 16,4-1 0-16,-12 0 0 0,7 1 0 0,-7 2 0 15,6 1 0-15,-6 4 0 0,7 3 0 0,-7 1 0 16,6-1 0-16,-6 4 0 0,7 4 0 0,6-1 0 16,-6 1 0-16,5 3 0 0,2 4 0 15,-2-4 0-15,1 4 0 0,7-3 0 0,-6 3 0 16,-2 0 0-16,8-3 0 0,-1-1 0 0,-5 0 0 15,-2-3 0-15,8-1 0 0,-7-3 0 0,0 0 0 16,6-7 0-16,-5 0 0 0,5 0 0 16,1-4 0-16,-8-5 0 0,8 1 0 0,-6 1 0 15,5-4 0-15,-6 4 0 0,0-5 0 0,-1 0 0 16,-4 5 0-16,-2-4 0 0,0 4 0 0,-6-2 0 16,0 1 0-16,-6 4 0 0,0 4 0 0,-2 0 0 15,2 0 0-15,-6 3 0 0,5-4 0 0,-6 5 0 16,0 3 0-16,-1 0 0 0,-4 0 0 15,4 3 0-15,1 5 0 0,0-1 0 0,0 0 0 16,7 4 0-16,6 0 0 0,0 0 0 0,0 4 0 16,6-4 0-16,0 0 0 0,8 1 0 15,-8-5 0-15,7 3 0 0,-7-1 0 0,14-6 0 16,-14 0 0-16,8-3 0 0,-1 0 0 0,-7 0 0 16,8-3 0-16,-8-5 0 0,0 4 0 0,0-6 0 15,2 6 0-15,-8-3 0 0,6-1 0 0,-6 0 0 16,6 5 0-16,-6-1 0 0,7 2 0 0,0 2 0 15,-7 2 0-15,6-2 0 0,1 4 0 16,-1 4 0-16,7-1 0 0,-6 1 0 0,5-1 0 16,-5 0 0-16,6 0 0 0,0 1 0 0,-6-5 0 15,6 1 0-15,-1 0 0 0,2-4 0 0,-1-4 0 16,6 0 0-16,-6-2 0 0,1-6 0 16,5-2 0-16,-6-6 0 0,0 3 0 0,0-2 0 15,-6-3 0-15,5-4 0 0,-4 5 0 0,-2-6 0 16,0 2 0-1,-6-4 0-15,7-1 0 0,-7 5 0 0,6-4 0 0,-6-1 0 0,0 4 0 16,0 1 0-16,0 6 0 0,0 2 0 0,0 0 0 16,-6 7 0-16,6 3 0 0,0 3 0 0,-7 0 0 15,7 8 0-15,-6 0 0 0,0 7 0 0,-2 3 0 16,-4 9 0-16,5-5 0 0,7 4 0 0,0 3 0 16,0 1 0-16,7 4 0 0,5-5 0 15,2 5 0-15,12-5 0 0,-7 2 0 0,14-6 0 16,-1 2 0-16,8-9 0 0,5 1 0 0,1-5 0 15,5-2-516-15,8-5-915 0,13-3-81 16,12 0 49-16,9 0 189 0,4 0 275 0,1 5 313 16</inkml:trace>
  <inkml:trace contextRef="#ctx0" brushRef="#br0" timeOffset="17987.84">5440 15901 505 0,'6'-5'900'0,"2"-1"179"16,-2-2 119-16,-12 1 81 0,-8-1-190 0,2 4-242 15,5 0-164-15,7 2-110 0,7-3-535 0,-7 5-38 16,6 0 0-16,6 7 0 0,-4 1 0 0,4 4 0 15,8 3 0-15,-7 2 0 0,0 5 0 0,0 4 0 16,0 1 0-16,0-2 0 0,0 4 0 0,-6 4 0 16,6 0 0-16,-1 0 0 0,-4 0 0 0,-2 1 0 0,0-3 0 15,1 0 0-15,-1-6 0 0,7 5 0 0,-6-9 0 16,-7 1 0-16,6 0 0 0,-6-6 0 0,7-1 0 16,-7-1 0-16,0-3 0 0,0 0 0 0,0-8 0 15,0 4 0-15,0-7 0 0,-7 4 0 0,7-4 0 16,-6-4 0-16,6 1 0 0,-7-4 0 0,1 0 0 15,-1-5 0-15,1-3 0 0,-1-2 0 0,-5-2 0 16,4 0 0-16,-4-3 0 0,-1 5 0 0,0-6 0 0,-7 2 0 16,7-2 0-16,-7 8 0 0,8-3 0 15,-8 3 0-15,1 4 0 0,-1 1 0 0,0 2 0 0,1 1 0 16,-1 3 0-16,-6 4 0 0,0 0 0 0,-1 0 0 16,-5 7 0-16,-1-3 0 0,1 7 0 15,-1 1 0-15,1-2 0 0,-1 5 0 0,7-1 0 16,7 1 0-16,-1 4 0 0,7-5 0 15,7 1 0-15,6 0 0 0,6-1 0 0,7-3 0 16,14 0 0-16,-1 0 0 0,13 1 0 0,-1-2 0 16,1-2 0-16,7-1 0 0,-7-3 0 0,1-1 0 15,-7 2 0-15,5-10 0 0,-5 2 0 0,6-1 0 16,-7-3 0-16,1 3-190 0,0-7-822 0,-8-4-170 0,2 4-98 16,-1-7 51-16,-6 4 107 0,6-5 183 0,-1 4 216 15,-5 1 263-15</inkml:trace>
  <inkml:trace contextRef="#ctx0" brushRef="#br0" timeOffset="18199.3">5851 16095 102 0,'-6'0'678'0,"6"4"195"15,6-1 154-15,-6 1 124 0,6-4-51 0,-12 3-116 0,0 1-152 16,-1 3-82-16,7-3-57 0,7 3-692 0,-1 1-1 16,0 3 0-16,7-4 0 0,1 4 0 0,-8 0 0 15,7 1 0-15,-6-2 0 0,-1 1 0 0,7 4 0 16,-6 0 0-16,6-3 0 0,-1 2 0 0,-4 1 0 15,-2-1 0-15,6-3 0 0,-12 4 0 0,7-4 0 16,-7-4 0-16,0-4 0 0,0 1 0 0,0-4 0 16,0 0 0-16,-7 0 0 0,7-4-550 0,0 1-506 15,-6-9-150-15,0-2-57 0,6-4 87 0,-6 4 115 16,-2-5 206-16,8 0 212 0</inkml:trace>
  <inkml:trace contextRef="#ctx0" brushRef="#br0" timeOffset="18341.2">5896 16007 93 0,'-12'-19'662'0,"12"1"180"0,0 0 116 0,-7 7 76 15,14-4-123-15,-1 4-185 0,0 4-254 0,1 0-170 0,0 0-107 16,5 3-78-16,-5 0-69 0,6 4-75 0,0 0-84 16,1 0-143-16,4 4-187 0,2-4-226 0,7 4-207 15,-9 3-78-15,9-4 1 0,5 4 99 0,1 1 161 16,-7 3 218-16</inkml:trace>
  <inkml:trace contextRef="#ctx0" brushRef="#br0" timeOffset="18604.04">6548 16000 132 0,'-7'3'693'0,"7"5"186"0,-6-4 127 0,-1 3 109 0,-5-4-70 16,-8 1-129-16,-6 3-168 0,-13 1-91 0,6 3-52 16,7-4-210-16,0 1-395 0,6-1 0 0,1 0 0 15,6 0 0-15,0 4 0 0,13 0 0 0,0 0 0 16,13 1 0-16,7-1 0 0,6-1 0 0,0 1 0 16,6 0 0-16,7 1 0 0,0-2 0 0,7 1 0 15,-7-3 0-15,0 3 0 0,-7 0 0 0,2-4 0 16,-2 4 0-16,-13-3 0 0,1 3 0 0,-7-4 0 0,0 0 0 15,-6 0 0-15,-7 5 0 0,-7-5 0 16,-6 3 0-16,0-2 0 0,-7-1 0 0,-6-3 0 0,1 4 0 16,-9-5 0-16,2 4 0 0,-13-3 0 0,6-4 0 15,-1 0 0-15,8-7 0 0,-1 0 0 0,1-1 0 16,5-3 0-16,-5 1-150 0,13-5-832 0,5-4-144 16,2 1-127-16,4-8 37 0,8 4 97 0,0 1 167 15,14-2 198-15,-1-3 235 0</inkml:trace>
  <inkml:trace contextRef="#ctx0" brushRef="#br0" timeOffset="18978.5">6691 15683 34 0,'20'-7'747'0,"0"4"263"0,-8 3 176 0,2-4 129 16,-1 4 41-16,-1 0-192 0,8 4-212 0,0-1-525 16,-1 1-427-16,1 7 0 0,6 0 0 0,-6 4 0 15,5 6 0-15,-5 2 0 0,0 3 0 0,6-1 0 16,-13 5 0-16,7 3 0 0,-1 3 0 0,0-3 0 15,-6 4 0-15,7 0 0 0,-7-4 0 0,0 3 0 16,0-3 0-16,0 0 0 0,-6-3 0 0,-1-1 0 16,0-4 0-16,-6-2 0 0,-6 0 0 0,0-6 0 0,-8 2 0 15,1-11 0-15,1-1 0 0,-2-4 0 0,-5-3 0 16,-1 0 0-16,-6-3 0 0,6-4-76 0,1-1-539 16,-7-7 48-16,13 4 79 0,-6-3 118 0,-1-1 134 15,14 0 118-15,-1 1 100 0,14-1 92 0,-1-4 96 16,0 5 90-16,-6-5 78 0,7 4 63 0,-7 5 37 15,13-5 10-15,7 0-89 0,6 1-359 0,-1-1 0 16,2 4 0-16,5-4 0 0,1 4 0 0,6 0 0 16,0 4 0-16,0 0 0 0,1 3 0 0,-8 4 0 15,7-3 0-15,-6 6 0 0,-1-3 0 0,-6 4-403 0,7 3-362 16,-1-4-135-16,-5 1-130 0,-1-4-82 0,0 4 35 16,-1 0 92-16,1-1 166 0,7-3 179 0,-1 4 205 15</inkml:trace>
  <inkml:trace contextRef="#ctx0" brushRef="#br0" timeOffset="19341.8">7852 16044 135 0,'12'0'618'15,"2"-4"190"-15,-8 0 134 0,-6-3 59 0,6 3-53 16,-6-3-82-16,-6-4-144 0,-14 7-92 0,8 1-44 16,-2-2-26-16,-12 2-185 0,1-1-375 0,-15 2 0 15,1 4 0-15,0 2 0 0,-7-1 0 0,7 5 0 0,7 4 0 16,-1-2 0-16,7 1 0 0,6 8 0 0,1-4 0 16,6 2 0-16,6 5 0 0,7-3 0 0,7 0 0 15,-1-1 0-15,8 0 0 0,-2 0 0 0,8-7 0 16,-1 4 0-16,7 0 0 0,-6-8 0 0,0 4 0 15,5-7 0-15,-5-4 0 0,6-4 0 0,-6 4 0 16,5-11 0-16,-5 4 0 0,0-4 0 0,-7 0 0 16,7-3 0-16,-14-5 0 0,0 0 0 0,2 1 0 15,4-4 0-15,-12 3 0 0,0 1 0 0,0 0 0 16,0 3 0-16,0 1 0 0,7 2 0 0,-7 2 0 0,6 3 0 16,-6 3 0-16,7 0 0 0,-1 0 0 0,1 8 0 15,5 0 0-15,-4 3 0 0,4 0 0 0,8 4 0 16,-1 0 0-16,1 4 0 0,-7 3 0 0,6-3 0 15,-5 6 0-15,-1-1 0 0,-1-3 0 16,2 2 0-16,-8-4 0 0,0-4 0 0,8-1 0 0,-8-6 0 0,1 4 0 16,-1-8 0-16,-12 3 0 0,6-6 0 15,-7-1-648-15,7-4-293 0,7-6-101 0,-1-1-109 0,8-2 33 16,-8-6 72-16,0 4 161 0,0-2 171 0,2-1 194 31</inkml:trace>
  <inkml:trace contextRef="#ctx0" brushRef="#br0" timeOffset="19639.49">8144 15955 284 0,'0'-3'691'0,"6"0"165"0,-6 3 113 0,8 3 14 15,-2 0-86-15,0 1-107 0,-6 0-150 0,7 3-81 16,0 4-43-16,6 3-22 0,-7 2-32 0,7-2-412 16,6 1-50-16,-11 0 0 0,4 0 0 0,-5-1 0 0,-1 4 0 15,1-4 0-15,0-2 0 0,-7-1 0 0,6 0 0 16,-6-4 0-16,6 1 0 0,0-5 0 16,-6 1 0-16,8-4 0 0,-8 0 0 0,6-4 0 0,-6 1 0 15,6-9 0-15,1 6 0 0,6-5 0 0,-6-1 0 16,-1-3 0-16,0-3 0 0,1 4 0 0,6-1 0 15,0-3 0-15,-6 6 0 0,6-2 0 0,0 3 0 16,-7-1 0-16,7 5 0 0,-7 0 0 0,8 4 0 0,-1-1 0 16,0 4 0-16,0 0 0 0,7 4 0 15,-1 4 0-15,-6-2 0 0,6 5 0 0,1 4 0 0,0-1 0 16,-8 1 0-16,8 0 0 0,-7 3 0 16,1 1 0-16,-2-5 0 0,-6 4 0 0,2-2 0 0,-2-6 0 15,0 1 0-15,1-3 0 0,-1-1 0 0,1-7 0 16,-7 4 0-16,7-4-905 0,-1-8-413 15,7 1-72-15,6-3 71 0,-5-2 145 0,11-2 215 0,15-2 244 16</inkml:trace>
  <inkml:trace contextRef="#ctx0" brushRef="#br0" timeOffset="19867.53">9689 15882 494 0,'-7'-3'868'0,"-5"3"187"0,-2 0 165 0,-6 0 87 15,-5 0-104-15,-8 3-210 0,0 1-147 16,-6 0-641-16,0 0-205 0,1 6 0 0,-2 1 0 0,7 4 0 15,1-1 0-15,-1 1 0 0,13 7 0 0,-5-3 0 16,12 3 0-16,6 0 0 0,-5 0 0 0,12-4 0 16,0 4 0-16,6 0 0 0,7-3 0 0,0-1 0 0,12-4 0 15,-5 1 0-15,6-3 0 0,7-2 0 16,-7-3 0-16,7-3 0 0,-1-4 0 0,7-4 0 0,-7 1 0 16,-5-5 0-16,-7-3 0 0,-1 1-981 0,7-5-130 15,-6 1-137-15,-1-5 20 0,-6 0 102 0,-7 1 158 16,2-1 192-16,-2 5 212 0</inkml:trace>
  <inkml:trace contextRef="#ctx0" brushRef="#br0" timeOffset="20189.41">9636 16018 149 0,'-6'0'611'0,"0"4"191"0,-1-1 134 16,-6 1 43-16,13-4-69 0,0 3-91 0,0-3-155 15,0 4-107-15,7 0-64 0,6 3-37 0,-1-7-29 0,8 4-43 16,0-4-380-16,-1-4-4 0,1 4 0 0,6 0 0 16,-6-3 0-16,5-1 0 0,1 0 0 15,-6-3 0-15,6 3 0 0,-7-6 0 0,1-2 0 0,-7 4 0 16,0-1 0-16,-6-3 0 0,-7-3 0 0,0 5 0 15,0 2 0-15,-7-3 0 0,-6 4 0 0,0 3 0 16,1-4 0-16,-2 5 0 0,1 3 0 0,0 0 0 16,-6 0 0-16,5 3 0 0,-5 5 0 0,0 3 0 15,6 0 0-15,-7 3 0 0,6 5 0 0,2-1 0 16,6 1 0-16,-1 2 0 0,0 2 0 0,7-1 0 0,7-4 0 16,0 3 0-16,-1-1 0 0,14-3 0 15,6 2 0-15,-7-4 0 0,13-4 0 0,8-1 0 16,-1-2 0-16,0-1 0 0,7-3 0 0,-7-4 0 0,6 0 0 15,1-4 0-15,6 1 0 0,-19-5 0 0,-14 4 0 16,1-3-258-16,0-7-1073 0,-2 3-116 0,2-8 21 16,-13 5 146-16,6-1 190 0,-6 3 278 0,-1-2 336 15</inkml:trace>
  <inkml:trace contextRef="#ctx0" brushRef="#br0" timeOffset="20388.77">10301 15952 632 0,'-6'11'883'0,"-1"-4"143"16,14-3 105-16,-1 0 22 0,8-1-151 15,-2 2-218-15,8-3-152 0,-1 2-99 0,7-4-118 16,-6 3-415-16,6-3 0 0,0 0 0 0,7 0 0 16,-7 0 0-16,-1 0 0 0,2 5 0 15,-1-5 0-15,-6 0 0 0,-8 0 0 0,-4 3 0 0,-16-3-178 16,8 4-534-16,-6-4-211 0,6 0-240 0,0 0-68 15,-6-4 62-15,-8 8 102 0,1 0 206 0,1 3 230 16</inkml:trace>
  <inkml:trace contextRef="#ctx0" brushRef="#br0" timeOffset="20499.27">10432 16120 216 0,'-7'11'653'0,"7"5"162"0,0-6 110 16,7 1 6-16,-1 0-134 0,7-7-169 0,7 0-231 16,0 0-155-16,5-8-126 0,7 0-107 15,8 0-186-15,-1-3-229 0,-6 0-308 0,5-5-165 16,-4 2-67-16,-2-2 7 0,-6 1 124 0,0 4 196 15</inkml:trace>
  <inkml:trace contextRef="#ctx0" brushRef="#br0" timeOffset="21149.08">11826 16073 145 0,'-7'0'627'16,"1"4"182"-16,0-4 119 0,-7 3 48 0,6-3-72 15,7-3-91-15,-7 3-143 0,1 0-87 0,6-4-34 16,-6 4-21-16,6-3-26 0,6-5-345 0,0 1-157 16,1-4 0-16,13 3 0 0,-1 1 0 0,7-4 0 15,0 4 0-15,14-4 0 0,5 3 0 0,1 2 0 16,-1-2 0-16,-6 0 0 0,7 4 0 0,-7-3 0 16,-7 3 0-16,1 4 0 0,-13 0 0 15,0 0 0-15,-8 4 0 0,1 3 0 0,-6 1 0 16,-7 4 0-16,-7 2 0 0,-6 4 0 0,1 4 0 15,-15 0 0-15,1 3 0 0,0 1 0 0,-7 0 0 0,7 3 0 16,-6-3 0-16,12 0 0 0,-5-4 0 16,11 0 0-16,1 0 0 0,0-8 0 0,6 5 0 15,1-4 0-15,6-5 0 0,0-2 0 0,13 3 0 16,7-4 0-16,12-2 0 0,1-3 0 0,6-2 0 16,7 0 0-16,-8 0 0 0,1-7 0 0,7 3 0 15,-1-6 0-15,2-2 0 0,-9 2 0 0,1-5 0 16,-13 0 0-16,7-3-871 0,-7 0-375 0,0-5-100 15,1-2 53-15,-1 3 123 0,0-4 193 0,6 4 225 16,-5-4 281-16</inkml:trace>
  <inkml:trace contextRef="#ctx0" brushRef="#br0" timeOffset="21450.97">13045 15911 431 0,'12'-7'828'0,"8"-1"179"0,-13 6 138 0,-1-6 76 0,0 8-108 0,-12-4-203 0,6 4-137 15,-6 4-89-15,-7 0-605 0,-1 2-79 0,2 6 0 16,-8-1 0-16,0 3 0 0,-5 2 0 0,5 1 0 15,0 3 0-15,1-3 0 0,5 5 0 0,8-3 0 16,6 3 0-16,6-4 0 0,8 0 0 0,5 0 0 16,1-2 0-16,6 1 0 0,7-2 0 0,5 0 0 15,9-4 0-15,-9 3 0 0,7-2 0 0,2-5 0 16,-2 3 0-16,-6 2 0 0,0-1 0 0,0-3 0 16,-13-1 0-16,7 4 0 0,-7-4 0 0,-12 0 0 15,4 5 0-15,-11-5 0 0,-7 1 0 0,0-1 0 16,0-4 0-16,-7 4 0 0,-5-3 0 0,-2 4 0 15,-5-8 0-15,-1 3 0 0,1-3 0 0,0 4 0 16,-8-4 0-16,1-4 0 0,0 1 0 0,7-5 0 16,-14-3 0-16,-6 3 0 0,0-2 0 0,-7-5-573 15,21-3-582-15,-9-8-160 0,15 3 7 0,-1-2 116 16,8 0 148-16,4 0 216 0,8-6 245 16</inkml:trace>
  <inkml:trace contextRef="#ctx0" brushRef="#br0" timeOffset="21656.16">13201 15871 573 0,'6'-8'889'0,"8"4"171"0,5-3 125 0,-6 7 46 16,6-2-126-16,1 2-212 0,13-5-142 0,-1 5-247 16,7-3-504-16,7 3 0 0,-1 0 0 0,8 0 0 15,-1 0 0-15,-7 3 0 0,8-3 0 0,-1 5 0 16,-1-5 0-16,-4 2 0 0,-9-2 0 0,8 5 0 16,-7-3 0-16,-6 2 0 0,-7 0 0 0,0 0 0 15,-13 0-415-15,7 0-571 0,-8-1-156 0,2-3-96 16,5 0 56-16,-12 4 89 0,6 0 187 0,-1 0 200 15,2-2 242-15</inkml:trace>
  <inkml:trace contextRef="#ctx0" brushRef="#br0" timeOffset="21844.66">14334 16029 617 0,'7'11'845'0,"0"0"142"0,6 0 114 0,0-3 14 0,6-1-109 16,1 0-198-16,-1-4-116 0,7 5-73 0,7-8-218 15,7 4-401-15,-2-4 0 0,7 0 0 0,8 0 0 16,-1-4 0-16,-7 4 0 0,1-4 0 0,0 4 0 16,-7-4 0-16,-6 4 0 0,-1-3 0 0,-5-1 0 15,-8 1 0-15,-6-1 0 0,0 1 0 0,-13-5 0 16,0 1-765-16,0-4-199 0,0-1-194 0,-7-2-63 16,-5-1 67-16,-8 0 98 0,6 5 189 0,-11-5 214 15</inkml:trace>
  <inkml:trace contextRef="#ctx0" brushRef="#br0" timeOffset="22313.96">14673 15787 492 0,'-6'3'815'0,"0"1"140"0,6 4 112 15,-7-1 45-15,1 4-100 0,-1 3-189 0,0 4-104 16,7 1-49-16,7 0-144 0,6 2-526 0,0 1 0 16,0 4 0-16,6 3 0 0,-5 1 0 15,-1-4 0-15,0 7 0 0,0-4 0 0,-7 1 0 16,0-1 0-16,2 0 0 0,-2 0 0 0,0 2 0 15,-6-2 0-15,7-4 0 0,-7 1 0 0,0-4 0 16,0-1 0-16,-7 2 0 0,7-4 0 0,-6-2 0 16,0-2 0-16,6-1 0 0,-8-2 0 0,8-1 0 15,0 0 0-15,0-4 0 0,0 0 0 0,-6 0 0 16,6-3 0-16,0 0 0 0,0 4 0 0,0-8 0 16,0 4 0-16,0-4 0 0,0 0 0 0,0 2 0 15,0-2 0-15,0 0 0 0,0 0 0 0,0 0 0 16,6 0 0-16,-6 0 0 0,0 0 0 0,0 0 0 15,0 0 0-15,0 0 0 0,0 0 0 0,0 0 0 16,0-2 0-16,0 2 0 0,0 0 0 0,0 0 0 16,8 0 0-16,-8 0 0 0,0 0 0 0,0 0 0 15,0 0 0 1,0 0 0-16,0 0 0 0,0 0 0 0,0 0 0 0,0 0 0 0,0 0 0 16,0 0 0-16,0-4 0 0,0 4 0 0,0 0 0 15,0-4 0-15,0 4 0 0,0-4 0 0,-8 4 0 16,8 0 0-16,-6-4 0 0,0 0 0 0,-1 4 0 15,1 0 0-15,-1-3 0 0,1-1 0 0,-7 2 0 16,-1-6 0-16,-5 4 0 0,0 0 0 0,-8 0-226 16,7-3-1089-16,2 0-120 0,-2-5 15 0,1 2 137 15,-1 3 175-15,6-1 274 0,2 4 347 0</inkml:trace>
  <inkml:trace contextRef="#ctx0" brushRef="#br0" timeOffset="29920.42">15273 16070 54 0,'0'0'664'0,"0"0"169"0,-6 0 103 15,6-4 68-15,6 0-71 0,7-3-167 0,-6-4-194 16,-1-1-94-16,-6 5-47 0,6-7-22 0,8 3-21 16,-1-1-40-16,13 2-43 0,-6-2-235 0,5-2-70 15,1 3 0-15,-6 0 0 0,6 0 0 0,-7 3 0 16,-5 5 0-16,6-1 0 0,-1 4 0 0,-6 4 0 0,6 3 0 16,1 4 0-16,-7 0 0 0,6 7 0 15,-6 1 0-15,7-1 0 0,-7 8 0 0,0-4 0 16,0 4 0-16,0-5 0 0,0 5 0 0,1 0 0 15,-8 0 0-15,-6-4 0 0,0-1 0 0,0 2 0 16,-6-5 0-16,-8 4 0 0,1-3 0 16,-7-1 0-16,1 1 0 0,0-5 0 0,-1 1 0 0,-6-1 0 15,13 1 0-15,-7-4 0 0,7 0 0 0,0 1 0 16,7-10 0-16,-1 6 0 0,1-4 0 0,6-1 0 16,6 1 0-16,7 0 0 0,0 0 0 15,14-4 0-15,5 0 0 0,7 3 0 0,0-3 0 16,7 0 0-16,-1 0 0 0,7 0 0 0,1-7 0 15,-8-4 0-15,-5-1 0 0,-8-2 0 0,-7 3 0 16,2-3-877-16,-7-2-353 0,-8-2-110 0,8-1 38 16,-7 2 127-1,-6 2 183-15,6-3 235 0,0 3 295 0</inkml:trace>
  <inkml:trace contextRef="#ctx0" brushRef="#br0" timeOffset="30251.95">16335 16022 395 0,'-6'-4'812'0,"6"-3"160"15,-14-1 137-15,1 5 97 0,7-2-115 0,-14 2-228 16,14 3-155-16,-7 0-107 0,6 0-167 0,1 0-434 16,-7 3 0-16,6 2 0 0,-6 2 0 0,7 4 0 15,0 3 0-15,-2 1 0 0,2 0 0 0,6 3 0 16,0 4 0-16,0-4 0 0,0 5 0 0,6-1 0 16,8 0 0-16,-8-1 0 0,7 2 0 0,7-5 0 15,-7 4 0-15,6-3 0 0,7-1 0 16,1 1 0-16,-1-5 0 0,0 4 0 0,-1-2 0 15,-5-3 0-15,6-1 0 0,-13-1 0 0,7-1 0 16,-14 2 0-16,2-5 0 0,4 1 0 0,-12-1 0 16,0-4 0-16,0 4 0 0,-6-3 0 0,-8 0 0 0,2 0 0 15,-8-4 0-15,1 0 0 0,-1-4 0 0,-6 0 0 16,-7 0 0-16,7-3 0 0,-7 4 0 16,1-4 0-16,6-1-217 0,6-3-590 0,7 1-135 15,1-9-172-15,4 1-48 0,2-8 57 0,0-1 87 16,6 2 177-16,0 0 201 0</inkml:trace>
  <inkml:trace contextRef="#ctx0" brushRef="#br0" timeOffset="30416.07">16211 15995 21 0,'7'0'637'0,"-1"0"189"16,1 0 130-16,-1 0 83 0,7 0-71 0,7 0-139 16,0 0-205-16,-8-3-123 0,8 3-85 0,-1 0-57 15,7 0-50-15,7 0-69 0,-7 0-75 0,13 0-63 16,1-4-44-16,-1 4-40 0,7 0-62 15,-7-2-105-15,-1 2-121 0,1-5-156 0,-6 2-221 16,-1-1-275-16,-6-4-186 0,-6 1-25 0,0 3 50 16,-1-2 119-16,-5 1 202 0,-2 2 280 0</inkml:trace>
  <inkml:trace contextRef="#ctx0" brushRef="#br0" timeOffset="30691.07">17247 15937 360 0,'14'7'824'0,"11"-2"167"0,-11 1 116 0,5-2 110 15,0 3-119-15,8-3-230 0,-8 4-137 0,14-8-95 16,0 3-277-16,5-3-359 0,8-3 0 0,6 3 0 16,0 0 0-16,-6-4 0 0,-1 4 0 0,2 0 0 15,-2-4 0-15,-7 4 0 0,-5 0 0 0,1-4 0 16,-2 1 0-16,1 3 0 0,-7-4 0 15,-7 4 0-15,-6-4 0 0,-6 1 0 0,-7 0 0 16,-7-2-645-16,0 2-139 0,7-5-103 0,-13 1-97 16,7 0-64-16,-14-1 21 0,8-2 87 0,-8 3 148 15,0-1 164-15,1 4 195 0</inkml:trace>
  <inkml:trace contextRef="#ctx0" brushRef="#br0" timeOffset="30886.84">17697 15798 564 0,'-20'0'802'0,"7"-4"157"0,0 4 112 0,0-4-14 0,1 1-92 0,-2 3-178 15,8 0-131-15,-7 3-92 0,6 1-57 16,1 0-248-16,-1 2-259 0,1 2 0 0,6 3 0 16,-7 4 0-16,7-1 0 0,7 9 0 0,-7 3 0 15,6-1 0-15,1 4 0 0,6 2 0 0,0 1 0 16,-1 1 0-16,8 0 0 0,-7 3 0 0,7-3 0 16,0 1 0-16,-1-5 0 0,0 0 0 0,8-3 0 0,-7-7 0 15,-8 3 0-15,1-7 0 0,-6-1 0 0,6-3-938 16,-1-7-287-16,2-4-106 0,-2-4 40 15,2-4 121-15,-1 1 177 0,0-7 231 0,6-1 317 16</inkml:trace>
  <inkml:trace contextRef="#ctx0" brushRef="#br0" timeOffset="31228.12">18218 15879 631 0,'14'-4'875'0,"5"-4"149"16,0 4 112-16,8-7 21 0,-1 9-137 0,-1-6-206 15,9 4-125-15,4-3-69 0,1 3-395 16,0-3-225-16,7 3 0 0,-7 0 0 0,-7 1 0 16,1 3 0-16,-1 3 0 0,-5 1 0 0,-1 3 0 15,-6 4 0-15,-1 0 0 0,-6 3 0 0,-6 2 0 16,-1 3 0-16,-12 2 0 0,-1 1 0 0,-6 4 0 16,-6-1 0-16,-1 2 0 0,-6-2 0 0,-1 5 0 15,2-9 0-15,-1 4 0 0,6-2 0 0,8 0 0 0,-8-2 0 16,7-3 0-16,-1-3 0 0,8 0 0 15,0-1 0-15,6 1 0 0,0-4 0 0,0-3 0 16,6-1 0-16,7 0 0 0,0 0 0 16,6 1 0-16,1-4 0 0,0-1 0 0,6-3 0 0,7-3 0 15,-1-5 0-15,-6 1 0 0,0-7 0 0,0 2 0 16,-6-5-764-16,6-2-451 0,-7 0-122 0,1-6 32 16,0 2 133-16,-1 2 180 0,1-2 219 0,-1 1 257 15</inkml:trace>
  <inkml:trace contextRef="#ctx0" brushRef="#br0" timeOffset="31505.76">19124 15890 491 0,'6'-8'783'0,"1"-3"154"0,0-1 125 16,-7 3 32-16,6 1-71 0,-6-3-158 0,0 7-112 15,0-3-76-15,0 3-171 0,0 0-506 0,0 1 0 16,-6-2 0-16,6 10 0 0,-7-2 0 0,7 5 0 16,-7-1 0-16,7 4 0 0,0 3 0 0,7 1 0 15,-7 4 0-15,7 3 0 0,5-4 0 0,1 5 0 16,7-2 0-16,-6 1 0 0,4 1 0 0,2-2 0 0,-1 1 0 15,1 0 0-15,0 0 0 0,-1-4 0 0,-5 1 0 16,-2 4 0-16,8-9 0 0,-7 4 0 16,-6 0 0-16,6-3 0 0,-7-5 0 0,0 2 0 15,-6-1 0-15,0 0 0 0,0-3 0 0,0-1 0 16,-6-3 0-16,6 3 0 0,-13-4 0 0,7-3 0 16,-1 0 0-16,7-3 0 0,-7-4 0 0,-5 0 0 15,-8-5 0-15,0 1-277 0,7-7-826 0,7-4-203 16,0 0-34-16,-8-4 95 0,8 1 127 0,6-2 223 15,0-2 250-15</inkml:trace>
  <inkml:trace contextRef="#ctx0" brushRef="#br0" timeOffset="31701.69">19333 15804 67 0,'6'-2'664'16,"0"2"197"-16,0-4 147 0,2 0 120 0,-2 4-51 15,0-4-119-15,8 4-189 0,-1 0-116 0,7-3-81 16,-2 3-138-16,9-4-434 0,-1 0 0 0,6 0 0 15,1 2 0-15,-1-3 0 0,8 2 0 0,-1-1 0 16,0 4 0-16,0-3 0 0,7 3 0 0,-1 0 0 16,-5 0 0-16,-8 0 0 0,-6 0 0 0,-13 0-62 15,7 0-782-15,-8-4-230 0,8 0-174 0,-7-3-18 16,-7 2 96-16,-6-2 130 0,8 5 228 0,-2 2 276 16</inkml:trace>
  <inkml:trace contextRef="#ctx0" brushRef="#br0" timeOffset="31994.77">21013 15827 135 0,'-6'11'780'15,"-7"1"244"-15,0-5 158 0,7-1 105 0,-1 2-38 16,7-4-250-16,7 3-234 0,-1-3-195 0,7 0-370 15,0 0-200-15,0-4 0 0,13 2 0 0,0-2 0 16,7 5 0-16,6-5 0 0,6 0 0 0,-6-5 0 16,7 5 0-16,-7 0 0 0,7 0 0 0,-13 0 0 15,-1-2 0-15,-5 2 0 0,-15 0 0 0,-6 0-221 16,-6 0-594-16,7-4-174 0,-7-4-198 0,-7 5-23 16,1-1 78-16,-6 0 112 0,-8 4 200 0,-7 4 227 15</inkml:trace>
  <inkml:trace contextRef="#ctx0" brushRef="#br0" timeOffset="32129.16">21033 16047 523 0,'-20'26'780'0,"1"-4"127"0,0-1 87 16,12-1-27-16,1-3-105 0,6-5-180 0,6 2-124 15,1-2-68-15,-1-2-48 0,14-3-58 0,6 1-78 16,0-4-87-16,7-1-142 0,5-3-77 0,1-3 0 16,-6-1 0-16,-1 0-124 0,1 0-205 0,-7-3-161 15,0-3-201-15,7-2-224 0,-13-2-182 0,-1-1-21 16,-6 1 48-16,7 2 120 0,-14 1 186 0,7 4 243 15</inkml:trace>
  <inkml:trace contextRef="#ctx0" brushRef="#br0" timeOffset="32824.06">22082 15591 564 0,'-7'12'757'0,"1"-4"103"15,0-1 61-15,0 0-78 0,6-3-166 0,12 0-213 16,-6 0-132-16,14-4-81 0,0 0-42 0,13-4-27 16,-8 4-22-16,15-4-19 0,-1 0-12 0,-1 1 9 15,2-1 13-15,-1-3 18 0,-6 3 19 0,-1 0 13 16,-6 0 7-16,0 1 2 0,-7-2 5 0,1 2-3 15,-7 3-203-15,0-3-9 0,-6 3 0 0,6-3 0 16,-6 3 0-16,-7 3 0 0,6-3 0 0,-6 6 0 16,6 2 0-16,-6 4 0 0,0 2 0 0,0 5 0 15,-6 3 0-15,6 3 0 0,-6 4 0 0,6 5 0 16,-7-5 0-16,7 8 0 0,-7-5 0 0,1 6 0 16,6-2 0-16,-7 1 0 0,7 0 0 0,0-5 0 15,0 6 0-15,0-6 0 0,0-3 0 0,0 2 0 16,0-6 0-16,-6-4 0 0,6 2 0 15,-7 0 0-15,7-9 0 0,0-3 0 0,0-4 0 16,-13-3 0-16,7-4 0 0,-14-4 0 0,14 1-856 16,-7-9-467-16,0 1-78 0,6-4 63 0,-13 1 150 15,1-5 223-15,0 5 244 0</inkml:trace>
  <inkml:trace contextRef="#ctx0" brushRef="#br0" timeOffset="32990.87">22193 16032 248 0,'-6'4'759'0,"-8"-4"183"0,8 4 124 15,6-4 107-15,0 0-102 0,0 0-209 0,0 0-170 16,0 0-127-16,6 4-91 0,14-4-135 0,-7-4-339 16,13 4 0-16,6 0 0 0,-6-4 0 0,14 0 0 15,-7 4 0-15,6-3 0 0,-1-1 0 0,2 4 0 16,-7-3 0-16,-8-1 0 0,8-3-135 0,-14 3-420 16,7 0-164-16,7-4-155 0,-13 1-185 15,6 0-50-15,-1-4 39 0,-11-4 99 0,12 4 168 16,-7 0 194-16</inkml:trace>
  <inkml:trace contextRef="#ctx0" brushRef="#br0" timeOffset="33319.85">23034 15758 38 0,'6'-8'626'0,"-6"1"193"16,6-1 144-16,-6 4 127 0,0-3-21 0,0 3-79 16,-6 1-158-16,6-1-100 0,-6 0-76 0,6 4-280 15,-7 0-376-15,0 0 0 0,1 0 0 0,0 4 0 16,-1 3 0-16,0 2 0 0,-6-3 0 0,1 9 0 15,4-4 0-15,-10 3 0 0,4 5 0 0,8-1 0 16,-1-3 0-16,20 8 0 0,7-6 0 0,0 2 0 16,5-1 0-16,-5 1 0 0,6-1 0 0,0 0 0 15,7 1 0-15,-7-5 0 0,6 5 0 0,-5-5 0 16,-1 1 0-16,-1 0 0 0,1 0 0 0,-6-1 0 16,0 1 0-16,-7-1 0 0,7 1 0 15,-14-4 0-15,7 3 0 0,-13 1 0 0,0 0 0 0,0-4 0 16,-7 3 0-16,-5-2 0 0,-8-1 0 0,0 0 0 15,1-4 0-15,-7 0 0 0,-1-3 0 0,1-4 0 16,0 0 0-16,-13 0 0 0,7-4 0 16,-7 2-316-16,13-7-670 0,0-5-147 0,-1-1-107 15,7-3 49-15,2-1 93 0,4-7 173 0,8 4 194 16,-1-3 244-16</inkml:trace>
  <inkml:trace contextRef="#ctx0" brushRef="#br0" timeOffset="33515.06">22805 15662 557 0,'0'0'844'0,"8"0"124"0,4 0 84 0,8-4 21 16,-1 4-148-16,7 4-221 0,7 0-131 0,-1-1-69 15,1 1-53-15,6-1-69 0,0 1-224 0,6-1-158 16,1 1 0-16,-7 0 0 0,7 0 0 16,-7-1 0-16,-6 1 0 0,-1 0 0 0,-6-1 0 15,-6 1-257-15,-7 3-270 0,0-3-195 0,0-4-211 16,0 0-179-16,0 0-19 0,-13 0 37 0,0 0 119 15,7 0 198-15,-7 0 247 0</inkml:trace>
  <inkml:trace contextRef="#ctx0" brushRef="#br0" timeOffset="34109.58">23855 15790 490 0,'-7'14'864'0,"7"-2"156"0,7 3 133 16,-7-4 101-16,0 6-123 0,0-1-217 0,6-5-137 16,0 4-189-16,1-1-588 0,6 4 0 15,0 1 0-15,7-1 0 0,-8 4 0 0,2-3 0 0,-1 2 0 16,0 2 0-16,-7-5 0 0,7 0 0 0,1 0 0 16,-8-3 0-16,14 0 0 0,-14-1 0 15,0-2 0-15,1-5 0 0,-1 0 0 0,-6-3 0 16,0 0 0-16,0-4 0 0,0 0 0 0,0-4 0 15,-6 0 0-15,6-3 0 0,-7-3 0 0,7-2 0 16,0-7 0-16,0 4 0 0,0-6 0 0,7 3 0 16,-7-4 0-16,6-1 0 0,-6 2 0 0,14 2 0 15,-8 1 0-15,0-1 0 0,2 5 0 0,-2-1 0 16,0 4 0-16,0 4 0 0,1 0 0 0,0 2 0 16,-1 3 0-16,1-2 0 0,5 8 0 0,2-2 0 15,-2 6 0-15,8-1 0 0,-7 5 0 0,7-2 0 16,-6 1 0-16,-2 4 0 0,1-4 0 0,-6 0 0 15,6-4 0-15,-7 0 0 0,8 1 0 0,-2-4 0 16,-6 0 0-16,2 0 0 0,-8-1 0 0,0-3 0 16,0-3 0-16,0-1 0 0,6 0 0 0,0-3 0 15,-6-5 0-15,7 2 0 0,-1-2 0 0,1-2 0 16,0-1 0-16,-1 1 0 0,6-1 0 16,2-3 0-16,-8 7 0 0,8-1 0 0,-1 2 0 15,-7 3 0 1,0-1 0-16,1 0 0 0,0 5 0 0,-1 3 0 15,0-4 0-15,1 4 0 0,0 4 0 0,6-1 0 0,0 5 0 0,6 0 0 0,1-1 0 0,6 3 0 16,-7 2 0-16,1-1 0 0,0 7 0 16,5-3 0-16,-11-1 0 0,6 1 0 0,-8 3 0 15,-5-2 0-15,-7-2 0 0,0 1 0 0,-7-5 0 16,-5 1-1325-16,-8-7-394 0,-13 0 62 0,7 3 192 16,-13 0 333-16,7 1 494 0</inkml:trace>
  <inkml:trace contextRef="#ctx0" brushRef="#br0" timeOffset="36529.44">5323 17527 207 0,'-45'-15'733'0,"25"8"161"0,1-8 130 16,11 0 123-16,2 4-54 0,-6-1-194 15,-2 2-125-15,8 3-75 0,6 3-63 0,12 4-551 16,2 0-85-16,-2 7 0 0,15 4 0 16,-7 4 0-16,6 7 0 0,-7 4 0 15,1-1 0-15,-8 8 0 0,-4 4 0 0,4 4 0 16,-6 2 0-16,2 2 0 0,-2-1 0 16,0 0 0-16,1 4 0 0,-1-4 0 15,1-4 0-15,0 4 0 0,-7-7 0 0,6-1 0 16,-6-2 0-16,-6-9 0 0,6 1 0 0,-14-8 0 15,1 0 0-15,1-7 0 0,-2 0 0 16,-12-7 0-16,7 0 0 0,-1-8 0 16,0 0 0-16,1-7 0 0,-1-4 0 0,8-2 0 15,-2-5 0-15,8-5 0 0,0-2 0 16,-2 0 0-16,8-4 0 0,-6 4 0 0,0-1 0 16,-1 1 0-16,1 3 0 0,-14 4 0 15,0 3 0-15,-6 2 0 0,7 5 0 16,-7 2 0-16,0 6 0 0,0 4 0 15,-7 4 0-15,1 6 0 0,-1 2 0 16,7 2 0-16,0 5 0 0,7-1 0 16,5 3 0-16,1 2 0 0,7-2 0 15,6 2 0-15,6-5 0 0,7 1 0 16,1-1 0-16,5-4 0 0,1 5 0 16,6-9 0-16,0 2 0 0,0-5 0 15,-1-3 0-15,-5-8 0 0,6 2 0 16,-6-3 0-16,6 2 0 0,0-6 0 0,-13-1-864 15,0-9-523-15,1 5-41 0,4-1 78 16,9 0 164-16,-1 1 230 0,0 3 258 16</inkml:trace>
  <inkml:trace contextRef="#ctx0" brushRef="#br0" timeOffset="36753.96">5446 17883 464 0,'-6'-5'866'0,"0"2"217"0,0 3 173 15,6-3 105-15,-7 6-85 0,14 0-180 16,5 5-307-16,8-4-789 0,0 3 0 15,-1 4 0-15,-6 0 0 0,6 1 0 0,-5 2 0 16,-1 1 0-16,-7 2 0 0,7 2 0 16,6 0 0-16,-5-1 0 0,5 1 0 0,1-5 0 15,-7 4 0-15,0-4 0 0,-7 3 0 16,-6-11 0-16,0 2 0 0,-12-5 0 0,5 1 0 16,0 4 0-16,1-5 0 0,-1-6-66 15,-6-5-1137-15,7-7-187 0,-7 1-16 0,-1-5 129 16,14 0 151-16,-12-2 245 0,12-4 267 15</inkml:trace>
  <inkml:trace contextRef="#ctx0" brushRef="#br0" timeOffset="36880.57">5564 17766 283 0,'-26'-15'737'0,"19"7"157"0,1-3 91 0,12 3 22 16,21 2-170-16,-14 1-259 0,6 5-232 16,-5 0-166-16,-2 0-124 0,1 0-106 0,0 5-171 15,-6-3-198-15,13 2-250 0,-1 0-185 16,13 8-71-16,2-5 2 0,4 3 116 0,8 2 167 15</inkml:trace>
  <inkml:trace contextRef="#ctx0" brushRef="#br0" timeOffset="37202.46">6242 17805 215 0,'6'0'727'0,"7"0"190"0,1 0 148 16,-8-3 121-16,-6-1-61 0,0 4-149 16,-14 0-152-16,8 0-96 0,-7 4-300 0,7-4-428 15,-7 3 0-15,6 2 0 0,-5-3 0 16,-2 2 0-16,8 4 0 0,-1-5 0 15,0 1 0-15,1 4 0 0,6-1 0 0,0 0 0 16,13 4 0-16,-6-3 0 0,5 6 0 16,8-3 0-16,0 4 0 0,5-4 0 0,2 7 0 15,-1-3 0-15,0-1 0 0,-6 5 0 16,-1-4 0-16,-6-1 0 0,-6 5 0 0,5-1 0 16,-12-4 0-16,0 5 0 0,-12-4 0 15,-1-3 0-15,0-3 0 0,-14 3 0 0,8-4 0 16,0-1 0-16,-8-4 0 0,1-3 0 15,-6-3 0-15,-1-1 0 0,1-7 0 0,5 4 0 16,1-1 0-16,7 2 0 0,6-6-370 16,13-7-873-16,6 1-136 0,8-4 15 0,12 1 133 15,0-2 153-15,6 0 245 0,7 2 289 16</inkml:trace>
  <inkml:trace contextRef="#ctx0" brushRef="#br0" timeOffset="37429.94">6723 17816 631 0,'20'4'981'0,"-6"-4"202"0,5 7 163 0,1 1 110 0,-8 3-146 16,15 4-205-16,-7-1-926 0,-2 1-179 16,-4 3 0-16,6 7 0 0,-7-2 0 15,-1 2 0-15,2 5 0 0,5 3 0 0,-6 4 0 16,0 3 0-16,0 0 0 0,0 4 0 16,7-4 0-16,-1-3 0 0,7 0 0 0,-6-4 0 15,0 0 0-15,-1-3 0 0,1-8 0 16,-8-3 0-16,-4-2 0 0,-8-5 0 0,0-5 0 15,-8-7 0-15,8 0 0 0,-6-4 0 16,-14-3 0-16,7-1-84 0,1-7-1212 0,-2-6-141 16,-5-6 10-16,-1-2 137 0,1-3 176 15,0-9 267-15,-8 1 301 0</inkml:trace>
  <inkml:trace contextRef="#ctx0" brushRef="#br0" timeOffset="37684.08">6881 17861 285 0,'-8'-34'790'0,"22"5"189"0,-8 0 145 16,8 0 128-16,-1 2-85 0,6 9-215 15,0 4-145-15,14 3-103 0,7 0-573 0,5 7-131 16,1 4 0-16,13 7 0 0,-2 1 0 16,9 10 0-16,-7 0 0 0,-1 4 0 0,-6 4 0 15,-6 7 0-15,-7-4 0 0,-6 8 0 16,-7 0 0-16,-14 0 0 0,-4-1 0 0,-16 1 0 16,2-4 0-16,-14 0 0 0,-5-4 0 15,-8-3 0-15,-6 0 0 0,0-4 0 0,0-4 0 16,-7-6 0-16,7-6 0 0,0-6 0 15,0-3 0-15,6 0 0 0,0 3 0 0,7-12 0 16,14-2-1056-16,5-5-396 0,7-3-10 16,0 0 112-16,0-7 175 0,13-4 274 15,1 0 309-15</inkml:trace>
  <inkml:trace contextRef="#ctx0" brushRef="#br0" timeOffset="38273.39">7552 17479 385 0,'19'-23'964'15,"1"13"246"-15,12 6 190 0,-6 8 164 0,0-1-67 0,1 0-326 16,-1 9-1171-16,-1-1 0 0,1 8 0 16,1-1 0-16,-8 7 0 0,0 1 0 15,1 3 0-15,0 5 0 0,-7 2 0 0,0 1 0 16,0 4 0-16,0-5 0 0,-6 8 0 16,5-3 0-16,2-1 0 0,-8-3 0 15,1-1 0-15,-7-6 0 0,0-5 0 0,6-6 0 16,0-8 0-16,8-4 0 0,-2 0 0 0,8-3 0 15,0-4 0-15,-1-4-55 0,7-3-557 16,-6-7 58-16,5-5 82 0,-5 1 113 16,0-5 127-16,-1 5 123 0,7-4 108 0,-12 1 108 15,5-2 109-15,-12 5 96 0,-7-4 80 16,-7 0 57-16,7 3 36 0,-13 4-52 0,7 1-433 16,-8-1 0-16,-5 4 0 0,0 0 0 15,-8 4 0-15,7 7 0 0,-5 0 0 16,5 3 0-16,-6 9 0 0,7-1 0 0,-1 4 0 15,7 2 0-15,0 6 0 0,13-2 0 0,0 1 0 16,6 4 0-16,8-3 0 0,-8-2 0 0,7-2 0 16,7-5 0-16,-8 1 0 0,2-5 0 15,-1-1 0-15,0-6 0 0,6 2 0 16,-5-10 0-16,-2 2 0 0,8-6 0 0,-7-1 0 16,7-5 0-16,-8-3 0 0,2-4 0 15,-1 0 0-15,-7 4 0 0,1-5 0 0,0 1 0 16,-1 5 0-16,-6 2 0 0,6 1 0 15,0 2 0-15,-6 5 0 0,0 3 0 0,8 0 0 16,-8 8 0-16,6 0 0 0,7 3 0 16,0 7 0-16,0 1 0 0,0 4 0 15,6-1 0-15,1 4 0 0,0 0 0 0,5 3 0 16,-11-6 0-16,5 3 0 0,-6-4 0 16,-6-4 0-16,6-5 0 0,-6-1 0 0,5-2 0 15,2-6 0-15,-14 0 0 0,6-6-661 0,-6-6-777 16,6-3-42-16,1 0 77 0,6-3 180 15,-6 3 252-15,13-2 275 0</inkml:trace>
  <inkml:trace contextRef="#ctx0" brushRef="#br0" timeOffset="38499.32">8939 17665 112 0,'0'-6'738'16,"0"-2"256"-16,0-3 202 0,0 7 173 0,-13 4 15 15,1 0-135-15,-14 8-168 0,-1-4-1013 16,-5 3-68-16,6 8 0 0,-1-4 0 0,1 7 0 15,7 1 0-15,-7 3 0 0,12-1 0 16,2 5 0-16,6-1 0 0,6 2 0 0,0-2 0 16,12 1 0-16,2 0 0 0,5-4 0 15,1-4 0-15,-1 0 0 0,7-6 0 0,0-6 0 16,6-2 0-16,8-4 0 0,-15-4 0 16,2 1 0-16,-14-5 0 0,6-3-507 15,1-11-689-15,6 5-143 0,7-10 15 0,-13 6 129 16,5-1 151-16,-12 0 224 0,6-1 242 0</inkml:trace>
  <inkml:trace contextRef="#ctx0" brushRef="#br0" timeOffset="39601.81">9155 17757 140 0,'0'-6'626'0,"6"2"213"0,0 0 155 0,1 1 101 16,6 3-34-16,-6-4-84 0,-1 8-171 15,0-4-111-15,14 3-81 0,-7 1-270 16,7-4-344-16,0 0 0 0,-8 0 0 0,8 0 0 16,-1 0 0-16,7 0 0 0,-6-4 0 15,6 1 0-15,-7-5 0 0,1-4 0 0,0 5 0 16,-7-3 0-16,-7-5 0 0,1 4 0 15,-14-4 0-15,1 1 0 0,-7 2 0 0,-7-2 0 16,0 7 0-16,1-1 0 0,-7 5 0 16,0-2 0-16,0 5 0 0,7 0 0 15,-1 8 0-15,-6 0 0 0,13 6 0 0,-7 1 0 16,8 0 0-16,-2 7 0 0,8 0 0 16,6 3 0-16,0 1 0 0,0 0 0 0,6-1 0 15,8 1 0-15,-2-1 0 0,1-3 0 16,7-3 0-16,0 0 0 0,-8-4 0 0,8-5 0 15,-7-3 0-15,0-3 0 0,0-4 0 16,0-7 0-16,6-5 0 0,1-2 0 0,7-4 0 16,5 0 0-16,-6-4 0 0,-1 0 0 15,2 3 0-15,-7-3 0 0,-1 0 0 0,0 3 0 16,1 2 0-16,-1-3 0 0,1 11 0 16,-6-3 0-16,-2 4 0 0,1 5 0 0,-6-1 0 15,0 1 0-15,-1 6 0 0,6 1 0 0,-12 3 0 16,8 4 0-16,-8 1 0 0,6 6 0 15,-6 0 0-15,6 4 0 0,-6 0 0 16,0-4 0-16,0 5 0 0,0-6 0 16,0-1 0-16,7-2 0 0,-7-3 0 0,0 0 0 15,0-7 0-15,0 0 0 0,0-4 0 0,0-4 0 16,7-4 0-16,-7 1 0 0,0-4 0 16,13-3 0-16,-7-2 0 0,0 6 0 0,1-5 0 15,6 0 0-15,0 4 0 0,-6 1 0 16,6 2 0-16,0-3 0 0,-7 7 0 0,7 1 0 15,1 6 0-15,-2 1 0 0,1 0 0 16,7 3 0-16,-7 4 0 0,0 1 0 16,0-2 0-16,0 5 0 0,6-1 0 0,-5-2 0 15,-2-1 0-15,2 0 0 0,-2-4 0 16,-5 0 0-16,0-3 0 0,6-1 0 0,-1-3 0 16,2-3 0-16,-2-1 0 0,2-3 0 15,5-5 0-15,-5 2 0 0,-2-5 0 0,2 1 0 16,-2-1 0-16,8 1 0 0,-1-1 0 15,-5 0 0-15,-2 4 0 0,2-1 0 0,-1 6 0 16,7-2 0-16,-8 1 0 0,2 3 0 16,-2 0 0-16,1 4 0 0,7 0 0 15,0 0 0-15,-1 4 0 0,-6 0 0 0,13 0 0 16,-7 3 0-16,1-3 0 0,0-1 0 16,-1-3 0-16,-5 3 0 0,12-3 0 15,-7 0 0-15,1-3 0 0,-8 0 0 0,8-1 0 16,0-7 0-16,-1 3 0 0,-5-7 0 15,-2 1 0-15,2-1 0 0,-8 1 0 0,0-5 0 16,1 1 0-16,6 0 0 0,-13 2 0 16,7-1 0-16,-7 2 0 15,6 1 0-15,0 2 0 0,1 1 0 16,0 0 0-16,-1 4 0 0,-6 0 0 0,0 0 0 0,6 3 0 16,-6 0 0-16,0 0 0 0,0 1 0 15,0 3 0-15,0 0 0 0,-6 0 0 0,6 3 0 16,0 1 0-16,-6 4 0 0,-1 2 0 15,7 5 0-15,-7-4 0 0,1 3 0 0,6 1 0 16,-6 0 0-16,6-1 0 0,0 1 0 16,0 0 0-16,0-4 0 0,6 4 0 15,-6-4 0-15,6 4 0 0,-6-5 0 16,7 1 0-16,0 0 0 0,-1 1 0 0,0-2 0 16,1-2 0-16,6-1 0 0,-6 1 0 15,13-2 0-15,-8 3 0 0,8-3 0 16,-1 2 0-16,1-5 0 0,0 1 0 15,5 4 0-15,-5-5 0 0,0-3 0 0,6 4 0 16,-7-4 0-16,-6 0 0 0,6 0 0 16,-5-4 0-16,5-7 0 0,-5 4 0 0,-2-1 0 15,-6 5 0-15,-12-9 0 0,0 2-1442 16,6-1-113-16,0-7 47 0,-6 6 164 16,-1 1 222-16,-6 4 331 15,0-4 370-15</inkml:trace>
  <inkml:trace contextRef="#ctx0" brushRef="#br0" timeOffset="40181.11">11063 17592 220 0,'7'0'751'15,"0"0"191"-15,-1 0 140 0,-6 0 143 0,6 0-45 16,-6 7-159-16,8 1-136 0,-8 7-85 16,6-4-715-16,-6 4-85 0,6-1 0 15,1 5 0-15,-1-1 0 0,1 1 0 0,6-1 0 16,-7 0 0-16,0-3 0 0,2-4 0 15,-2 4 0-15,0-5 0 0,1-3 0 16,0-3 0-16,-1-4 0 0,-6 0 0 16,0-4 0-16,0 2 0 0,7-6 0 0,-7 1 0 15,12-5 0-15,-5 1 0 0,6 0 0 16,0 1 0-16,-6-1 0 0,-1-1 0 0,1 2 0 16,-1 5 0-16,1-2 0 0,-1 4 0 15,1 3 0-15,-1 0 0 0,0 8 0 0,8-6 0 16,-1 9 0-16,6 1 0 0,-6-1 0 15,1 3 0-15,-2-3 0 0,2 4 0 16,-2-4 0-16,8-4 0 0,-13 0 0 16,5 1 0-16,2-4 0 0,-8-4 0 0,7 0 0 15,0-4 0-15,-6-4 0 0,5-2 0 16,-4-5 0-16,10 0 0 0,-4-3 0 16,-1-4 0-16,7-4 0 0,-14 1 0 0,6-1 0 15,2 0 0-15,-1-4 0 0,0 1 0 16,0-4 0-16,-7 1 0 0,2-2 0 15,-2 5 0-15,0 0 0 0,0 3 0 0,-12 8 0 16,6-1 0-16,0 5 0 0,0 2 0 16,0 2 0-16,0 6 0 0,6 4 0 15,-6 4 0-15,8 3 0 0,-2 8 0 0,0 3 0 16,7 7 0-16,1 4 0 0,-8 5 0 16,0 3 0-16,0-4 0 0,8 8 0 0,-8-4 0 15,8-1 0-15,-1-3 0 0,-7 3 0 16,7-3 0-16,6-4 0 0,-5 1 0 15,5-7 0-15,7-6 0 0,-20 2 0 0,-6-4 0 16,0-8 0-16,-12-3-788 0,5-8-825 16,-6-8 11-16,-6 5 125 0,-7-3 221 15,6-2 355-15,-6-3 422 0</inkml:trace>
  <inkml:trace contextRef="#ctx0" brushRef="#br0" timeOffset="40349.96">11637 17757 86 0,'-7'0'767'0,"7"4"264"16,0-8 186-16,7 4 156 0,0 0 32 0,12 0-203 15,1 4-233-15,6-4-828 0,0-4-141 16,13 4 0-16,0 0 0 0,0-3 0 0,0 3 0 16,7-3 0-16,0 3 0 0,-8-4 0 15,1 4 0-15,-13 4 0 0,-6-4 0 16,-7 0-1347-16,1-4-170 0,-2 0 7 0,2 1 134 16,-8-1 214-16,-6 4 343 0,0 0 384 15</inkml:trace>
  <inkml:trace contextRef="#ctx0" brushRef="#br0" timeOffset="40626.33">13064 17622 946 0,'-19'11'1274'0,"-7"4"188"0,12-8 138 16,1 0 154-16,13 1-599 0,7-8-1155 15,-1 4 0-15,8-1 0 0,12-3 0 0,0 4 0 16,7-4 0-16,-1 0 0 0,1 0 0 16,5 0 0-16,-5 0 0 0,-7 0 0 15,0 0 0-15,-6-4 0 0,-7 4 0 0,-7 0 0 16,-6 4 0-16,0-4-241 0,0-4-1150 16,-6 4-100-16,-1 0 40 0,-12 4 187 15,-1 3 218-15,-6 0 269 0,-6 4 309 16</inkml:trace>
  <inkml:trace contextRef="#ctx0" brushRef="#br0" timeOffset="40752.35">13084 17772 302 0,'-33'26'742'0,"7"-4"202"0,0-1 167 16,7-1 151-16,-1 2-45 0,20-1-157 0,0-2-140 16,20-1-287-16,5-3-633 0,1-4 0 15,7-1 0-15,-1-6 0 0,14 4 0 16,-1-5 0-16,8-6 0 0,6 0 0 0,-7-2 0 16,-7 1 0-16,-5-3 0 0,-8 7 0 15,-5-7-1401-15,-9-4-179 0,-4 0 29 16,-8-3 161-16,-6-1 258 0,-6 4 379 15</inkml:trace>
  <inkml:trace contextRef="#ctx0" brushRef="#br0" timeOffset="44724.96">25477 16946 324 0,'-13'8'680'0,"-7"-4"137"0,1-1 83 0,-1 5-26 16,1-4-125-16,6-4-144 0,-1 2-151 0,2-4-62 15,-8 2-16-15,7-4-2 0,-7 0-5 0,8 4-29 16,5 0-52-16,0-4-52 0,7 4-45 0,0-3-36 16,0-1-88-16,7-4-67 0,6 6 0 0,7-6 0 15,6-4 0-15,-1 1 0 0,8 4 0 0,7-4 0 16,-8 0 0-16,7 0 0 0,0 0 0 0,1 3 0 16,-8 1 0-16,1 0 0 0,-7 4 0 0,0 3 0 15,-7 0 0-15,7 0 0 0,-6 3 0 0,-1 1 0 16,7 4 0-16,-12-2 0 0,-2 5 0 15,2 4 0-15,-8-4 0 0,1 4 0 0,-7 4 0 16,-7-2 0-16,-6 2 0 0,-6-1 0 0,-7 1 0 0,-1-2 0 16,-5 2 0-16,-7-4 0 0,-1 4 0 0,1-9 0 15,1 2 0-15,5-5 0 0,-7-4 0 0,8 4 0 16,6-7 0-16,0 0 0 0,6-3 0 0,1-1 0 16,0-6 0-16,5-2 0 0,8 2 0 15,6-9 0-15,0 4 0 0,6-7 0 0,8 0 0 16,11 1 0-16,-5-2 0 0,12-3 0 0,1 4 0 15,-1 1 0-15,-6-2 0 0,1 9 0 0,-1-5 0 16,0 9 0-16,-7 3 0 0,1-2 0 0,0 6 0 16,-8 6 0-16,8 2 0 0,-1 2 0 0,1 0 0 15,-6 8 0-15,5-1 0 0,-13 1 0 0,1 4 0 16,0-2 0-16,-7 2 0 0,-7 0 0 0,0-1 0 16,-6-3 0-16,-7-1 0 0,2-3 0 15,-9 0 0-15,1-3 0 0,0-2 0 0,-7-2 0 0,1-4 0 16,-7 0 0-16,7 0 0 0,5-4 0 0,1-2 0 15,0 2 0-15,13-3 0 0,-7-5 0 16,14 5 0-16,6-3 0 0,0-2 0 16,6 5 0-16,1-3 0 0,13 2 0 0,-1-4 0 0,0 9 0 0,8-5 0 15,-1 5 0-15,0-1 0 0,-1 0 0 16,1-3 0-16,-6 0 0 0,0 7 0 0,-7-4-534 16,-7-3-886-16,2-1-71 0,-2-3 46 0,-12 0 174 0,-2 4 242 15,2 0 340-15</inkml:trace>
  <inkml:trace contextRef="#ctx0" brushRef="#br0" timeOffset="46434.56">25790 13305 268 0,'-7'7'450'0,"1"1"130"0,-1 0 88 16,1-2-3-16,-8 3-57 0,8-2-85 16,-6-4-93-16,-2 1-110 0,8-1-110 0,-7 1-58 15,-7 0-27-15,8 0-10 0,-2-1-8 0,1 1-3 16,0-4 1-16,6 3-2 0,1 2 5 0,-8-5 12 15,8 2 23-15,-6-2 22 0,-8 0 21 16,0 0 19-16,1 0 12 0,-1-2 2 0,0-3-2 16,1 2-12-16,6-4-23 0,0-1-24 0,0 1-19 15,6-4-12-15,1-1-18 0,-1-2-12 16,7 3-36-16,0-3-61 0,0-1 0 0,7 0 0 0,-1 1 0 16,1-1 0-16,6 4 0 0,0-1 0 15,0 2 0-15,0 3 0 0,0-5 0 0,6 4 0 16,1 1 0-16,0 4 0 0,-7-1 0 0,7 1 0 15,-2 3 0-15,-4 0 0 0,5 0 0 16,-5 3 0-16,6 4 0 0,-8 0 0 0,8 5 0 16,-7-1 0-16,-7 0 0 0,0 4 0 0,2-1 0 15,-16 1 0-15,2 3 0 0,-7 1 0 0,-7-1 0 16,2-3 0-16,-9 4 0 0,-5-2 0 0,-2-2 0 16,2-1 0-16,-7 1 0 0,6-3 0 15,1-5 0-15,6 0 0 0,6 0 0 0,-5-3 0 16,11 0 0-16,-5-4 0 0,6 0 0 0,6-4 0 15,-6 0 0-15,6-3 0 0,1 0 0 0,0-4 0 16,-1 0 0-16,7-1 0 0,0-2 0 16,7-1 0-16,-1 1 0 0,0-1 0 0,1 0 0 15,6 4 0-15,0 1 0 0,0-2 0 0,6 5 0 16,1-1 0-16,0 1 0 0,-1 4 0 0,1 3 0 16,6-4 0-16,-7 4 0 0,1 4 0 15,0-4 0-15,-1 3 0 0,1 4 0 0,-8 5 0 16,2-5 0-16,-8 3 0 0,0 2 0 0,-6-1 0 15,0 0 0-15,0 4 0 0,-12-4 0 0,-2 0 0 16,2 0 0-16,-8-1 0 0,1-2 0 0,-1 3 0 16,0-7 0-16,-5 3 0 0,5-7 0 15,-6 4 0-15,13-8 0 0,0 4 0 0,-6-3 0 16,11-5 0-16,2 1 0 0,0-5 0 0,-1 5 0 16,7-3 0-16,7-5 0 0,-7 4 0 0,6-4 0 15,8 4 0-15,-2-4 0 0,1 5 0 0,7-2 0 16,0 5 0-16,-8-1 0 0,8 1 0 15,-7 4 0-15,0-1 0 0,6 1 0 0,-5 3 0 16,5 0 0-16,-6 0 0 0,0 0 0 0,-7 7 0 16,2-4-797-16,-2-3-548 0,-6 0-84 0,0 0 39 15,0 4 159-15,-6-1 224 0,-2 1 323 0</inkml:trace>
  <inkml:trace contextRef="#ctx0" brushRef="#br0" timeOffset="51652.87">25627 13397 1 0,'0'0'382'0,"0"-4"135"16,6 0 165-16,1 4 56 0,-7 4-26 0,0-4-67 15,0 0-89-15,0 0-106 0,0 0-135 16,0 0-78-16,13 0-36 0,-7 4-7 0,2-4 6 16,-8 0 4-16,6 0 5 0,-6 0 0 0,0 0-6 15,0 0-13-15,0 0-17 0,0 4-17 0,-6-1-4 16,6 1 2-16,-8 0 4 0,8 0 6 15,0 3 9-15,0 0 9 0,0 4-148 0,0 0-34 16,0 4 0-16,0-1 0 0,8 1 0 0,-8 4 0 16,6-1 0-16,-6 3 0 0,6-2 0 0,-6 0 0 15,0 3 0-15,0-4 0 0,0 0 0 0,-6 4 0 16,6-3 0-16,-6-1 0 0,6 1 0 16,-8-1 0-16,8 0 0 0,-6 1 0 0,0-5 0 15,-1 4 0-15,7 1 0 0,-7-4 0 0,7 2 0 16,-6-1 0-16,6 2 0 0,0-4 0 15,0 5 0-15,-7-1 0 0,7-3 0 0,-6 3 0 16,6-3 0-16,-6 4 0 0,-2-2 0 0,8 2 0 16,-6-1 0-16,6-2 0 0,-6 1 0 0,6 3 0 15,0-3 0-15,0 2 0 0,-6 0 0 0,6 1 0 16,0-4 0-16,-8 6 0 0,8-7 0 16,-6 2 0-16,0 2 0 0,-1-1 0 0,1 1 0 15,-1-5 0-15,0 5 0 0,1-4 0 0,0-1 0 16,0 1 0-16,-2 0 0 0,2-1 0 0,6 1 0 15,-6-4 0-15,-1-1 0 0,0 2 0 16,1 3 0-16,6-5 0 0,-7-3 0 0,7 5 0 16,0-1 0-16,-6 0 0 0,6 1 0 0,-6-2 0 15,-1 1 0-15,7 0 0 0,0 0 0 0,-7 4 0 16,7-4 0-16,0 0 0 0,0 1 0 0,0-3 0 16,0 3 0-16,-6-1 0 0,0 0 0 15,6 4 0-15,-7-4 0 0,7 0 0 0,-7-1 0 16,1 1 0-16,6 4 0 0,-7-3 0 0,7-2 0 15,-6 5 0-15,6-3 0 0,-7-2 0 16,1 1 0-16,-1-4 0 0,1 4 0 0,6-3 0 16,0 2 0-16,-6-2 0 0,6 3 0 0,-8-3 0 15,8 0 0-15,0 1 0 0,-6-1 0 0,6 0 0 16,-6 3 0-16,6-4 0 0,-7 4 0 0,1 0 0 16,6 0 0-16,-7 0 0 0,1 0 0 0,-1 4 0 15,1-5 0-15,-8 1 0 0,8 0 0 0,0 0 0 16,-1 1 0-16,0-1 0 0,1 0 0 15,0 0 0-15,-1 0 0 0,1-1 0 0,6 2 0 16,-7-1 0-16,0 3 0 0,1-3 0 0,0 0 0 16,6 1 0-16,-8-1 0 0,8-1 0 0,-6 2 0 15,0 3 0-15,6-5 0 0,-6 1 0 16,-1 0 0-16,7 0 0 0,-7 0 0 0,7 0 0 16,-6 4 0-16,6-3 0 0,0 2 0 0,0-3 0 15,0 0 0-15,0 0 0 0,0 0 0 0,0 0 0 16,0-4 0-16,0 3 0 0,6-2 0 15,1-1 0-15,0 5 0 0,-1-4 0 0,0 1 0 0,-6 3 0 16,6-4 0-16,2 2 0 0,-2 1 0 16,0 4 0-16,1-4 0 0,6 4 0 0,-6-1 0 15,5 2 0-15,2-2 0 0,-2 4 0 0,2-3 0 0,-1 3 0 16,0-3 0-16,0-1 0 0,-1 5 0 0,8-1 0 16,-7-2 0-16,-6 1 0 0,6 2 0 15,7-1 0-15,-8 1 0 0,2 2 0 0,-2-2 0 16,1-2 0-16,1-1 0 0,-2-1 0 0,-4-1 0 0,-2 1 0 15,0-4 0-15,-6 3 0 0,6 1 0 0,1 4 0 16,-7-5 0-16,7-3 0 0,-1 4 0 16,-6-1 0-16,7-2 0 0,-7-1 0 0,6-4 0 15,0 4 0-15,-6-4 0 0,0 0 0 0,0 1 0 16,0-1 0-16,0 0 0 0,0-3 0 0,8-1 0 16,-8 5 0-16,0-4 0 0,0-1 0 0,-8 2 0 15,8-2 0-15,0 1 0 0,0 3 0 0,0-7 0 16,0 3 0-16,0 1 0 0,0 1 0 15,0-2 0-15,0 0 0 0,-6 1 0 0,0 0 0 0,6-1 0 16,-7 1 0-16,7 4 0 0,-6-5 0 0,-1 4 0 16,0 0 0-16,1 1 0 0,0-1 0 0,6 5 0 15,-6-5 0-15,6 0 0 0,-8 4 0 0,8-3 0 16,0 3 0-16,0-4 0 0,0 0 0 16,0 0 0-16,0 1 0 0,0-1 0 0,0 1 0 0,0-4 0 15,0-2 0-15,-6 6 0 0,6-4 0 0,0-1 0 16,0 1 0-16,-6 0 0 0,-1 0 0 15,7-1 0-15,-7-3 0 0,7 7 0 0,0-7 0 16,0 4 0-16,0 1 0 0,0-3 0 0,-6 3 0 16,6-2 0-16,0 0 0 0,-7 1 0 0,7 0 0 15,-6 0 0-15,6 0 0 0,-6-1 0 0,6 1 0 16,0-4 0-16,0 3 0 0,0 2 0 0,0-5 0 16,0 2 0-16,0 2 0 0,0 0 0 0,-7-4 0 15,7 0 0-15,0 4 0 0,0-4 0 0,0 3 0 16,0-3 0-16,0 0 0 0,0 4 0 0,0-4 0 15,0 0 0-15,0 4 0 0,0-4 0 0,-7 0 0 16,7 4 0-16,0-4 0 0,0 0 0 0,0 3 0 16,0-3 0-16,0 4 0 0,0-4 0 0,0 3 0 15,0 1 0-15,0-4 0 0,0 3 0 0,0 1 0 16,0-4 0-16,7 4 0 0,-7 0 0 0,0-1 0 16,0 1 0-16,-7 0 0 0,7-4 0 0,0 3 0 15,0 1 0-15,7-4 0 0,-7 4 0 16,7 0 0-16,-7-4 0 0,6 3 0 0,-6-3 0 15,0 0 0-15,0 5 0 0,6-5 0 0,-6 2 0 16,0 2 0-16,0-4 0 0,0 3 0 0,0 1 0 0,0-4 0 16,0 4 0-16,0-4 0 0,0 4 0 0,0-4 0 15,0 4 0-15,0-4 0 0,0 0 0 16,0 0 0-16,-6 4 0 0,6-4 0 0,0 0 0 16,0 0 0-16,0 0 0 0,6 0 0 0,-6-4 0 15,0 4 0-15,0-4 0 0,-6 0 0 0,6 0 0 16,-6 0 0-16,-1 1 0 0,7-3 0 0,-7-2 0 15,7 0 0-15,-6 1 0 0,0-4 0 0,-1-4 0 16,0 4 0-16,1 0 0 0,-1-4 0 0,1 1 0 16,-1-1 0-16,1 1 0 0,-1-5 0 15,1 0 0-15,0-2 0 0,-2-2 0 0,8 2 0 0,-6-2 0 16,6 2 0-16,-6-2 0 0,6-2 0 0,-7 3 0 16,1-4 0-16,6 3 0 0,0 2 0 0,0-1 0 15,-7-4 0-15,7 4 0 0,0-3 0 0,0 3 0 16,-6-4 0-16,6 4 0 0,-7 0 0 0,7 0 0 15,-6-5 0-15,6 6 0 0,0-5 0 0,0 4 0 16,0-3 0-16,0 3 0 0,0-1 0 16,0 1 0-16,0 0 0 0,0 0 0 0,0 1 0 0,0-1 0 15,0-1 0-15,6 5 0 0,-6-4 0 16,0 4 0-16,7-4 0 0,-7 4 0 0,0-4 0 16,6 3 0-16,-6-4 0 0,7 6 0 0,-7-2 0 15,6-2 0-15,1 2 0 0,-7-3 0 0,0-1 0 16,6 2 0-16,-6-1 0 0,6 3 0 0,-6-3 0 15,8 1 0-15,-8-2 0 0,6 4 0 0,0 2 0 16,-6-2 0-16,7 1 0 0,-7 0 0 16,6-2 0-16,1 3 0 0,-1 2 0 0,7 1 0 15,1-5 0-15,-8 4 0 0,7-3 0 0,0 4 0 16,-7-2 0-16,7-2 0 0,1 5 0 0,-2-7 0 16,2 2 0-16,-8 3 0 0,7-3 0 0,-6-1 0 15,-7 2 0-15,6-3 0 0,1-1 0 16,-7-1 0-16,6 0 0 0,-6 0 0 0,0 0 0 15,0 1 0-15,0-6 0 0,0 5 0 0,0-4 0 16,0 1 0-16,6-1 0 0,-6 0 0 16,0-4 0-16,0 9 0 0,8-8 0 0,-8 6 0 15,0-2 0-15,0 2 0 0,0 2 0 0,6-1 0 16,0 0 0-16,-6-1 0 16,6 2 0-16,-12-1 0 0,6 3 0 0,-6-3 0 0,6 4 0 15,-6 0 0-15,6-4 0 0,-8 3 0 0,8 0 0 16,-6 2 0-16,0-2 0 0,6 1 0 0,-7 3 0 15,7 1 0-15,-6-5 0 0,6 0 0 0,0 2 0 16,6-2 0-16,-6 1 0 0,0-1 0 0,0 0 0 16,0 2 0-16,0-2 0 0,0 1 0 15,0-1 0-15,0 5 0 0,0 2 0 0,0-2 0 16,0 3 0-16,0 4 0 0,-6 0 0 0,6 3 0 16,0 1 0-16,0-2 0 0,-7 5 0 0,7 0 0 15,0 0 0-15,-7 0 0 0,1 0 0 0,6 5 0 16,-6-2 0-16,6 1 0 0,-6 6 0 15,6 2 0-15,-8-1 0 0,8 4 0 0,-6-5 0 16,6 5 0-16,-6-1 0 0,-1 1 0 0,7 0 0 16,-7 4 0-16,7-5 0 0,-6 1 0 0,6-1 0 15,-7 5 0-15,7-2 0 0,-6 2 0 16,6 0 0-16,-13 2 0 0,6 2 0 0,1-1 0 16,0 3 0-16,-1 1 0 0,0 1 0 0,1 2 0 15,-1-3 0-15,7 3 0 16,-6 3 0-16,6-3 0 0,-7 5 0 0,7-1 0 15,0 4 0-15,0-4 0 0,0-1 0 0,0 5 0 0,0-4 0 0,0 1 0 16,0-2 0-16,0 1 0 0,0-3 0 16,0 3 0-16,0-4 0 0,0 1 0 0,0-1 0 15,-6 0 0-15,6-2 0 0,-7 1 0 0,7-2 0 16,-6 0 0-16,0-1 0 0,6-2 0 16,0 2 0-16,-8 1 0 0,8-4 0 0,0 3 0 15,0-3 0-15,-6 1 0 0,6-1 0 0,0-1 0 16,-6 2 0-16,6 2 0 0,0-2 0 0,0-2 0 15,0 1 0-15,-7 4 0 0,7 0 0 0,0-4 0 16,0 3 0-16,0 2 0 0,0-2 0 16,7 0 0-16,-7 1 0 0,6-3 0 0,-6 2 0 0,0-2 0 15,0-2 0-15,0 1 0 0,0 4 0 0,0-8 0 16,0 4 0-16,0 0 0 0,0-3 0 16,-6-2 0-16,6 2 0 0,0-1 0 0,0 5 0 15,-7-5 0-15,1 0 0 0,6 1 0 0,-7-1 0 16,7-3 0-16,-6 4 0 0,6-2 0 0,-7 2 0 15,1-4 0-15,6 3 0 0,-7 0 0 16,0-3 0-16,1 3 0 0,0-2 0 0,-1-2 0 0,0 4 0 16,7-4 0-16,-6 1 0 0,0 4 0 0,6-5 0 15,-7 1 0-15,7 3 0 0,-6-3 0 0,6 4 0 16,-7-4 0-16,7-1 0 0,0 1 0 0,-7 0 0 16,7-1 0-16,0-3 0 0,0 3 0 0,0 1 0 15,0-4 0-15,0 1 0 0,7-2 0 0,-7 1 0 16,0 4 0-16,7-5 0 0,-7 5 0 0,6 0 0 15,1 1 0-15,-1-3 0 0,0 3 0 0,1-1 0 16,0-1 0-16,-1 4 0 0,0-4 0 16,1 5 0-16,0 0 0 0,-1-2 0 0,1 3 0 15,-1-3 0-15,1-2 0 0,6-1 0 0,-7 1 0 16,-6-4 0-16,0 1 0 0,0-2 0 0,0-5 0 16,0 1 0-16,0-6 0 0,0 8 0 0,0-8 0 15,0 3 0-15,-6-3 0 0,6 5 0 0,0-5 0 16,0 0 0-16,-7 0 0 0,7 0 0 0,0 0 0 15,0 0 0-15,0 0 0 0,0 0 0 0,7 0 0 16,-7 0 0-16,6 0 0 0,-6 0 0 0,-6 0 0 16,6 0 0-16,-7-5 0 0,1 5 0 0,6-3 0 15,-7-5 0-15,1 4 0 0,-1-3 0 0,1 0 0 16,-1-4 0-16,0 0 0 0,1 1 0 0,0-5 0 16,-1 0 0-16,0 4 0 0,-5-3 0 0,5-2 0 15,1 3 0-15,-1-3 0 0,7 1 0 0,-7 0 0 16,1 1 0-16,6-1 0 0,-6 0 0 0,6 1 0 15,-8-5 0-15,2 1 0 0,6 0 0 16,-6 0 0-16,6-8 0 0,0 4 0 0,0-4 0 16,0 1 0-16,0-4 0 0,0-1 0 0,0-3 0 0,0-1 0 15,0 2 0-15,0-5 0 0,0 0 0 0,0 0 0 16,0 1 0-16,0-4 0 0,0 2 0 16,-6 6 0-16,-1-5 0 0,0 0 0 0,1 4 0 15,-1 0 0-15,1 0 0 0,0 0 0 0,-2 1 0 16,2-2 0-16,0 2 0 0,-1 2 0 15,0-3 0-15,7-1 0 0,-6 5 0 0,6-4 0 0,0 1 0 16,0-2 0-16,6 1 0 0,-6 0 0 0,7 0 0 16,0-1 0-16,-1 5 0 0,0-3 0 15,2 1 0-15,-2 2 0 0,0 0 0 0,1 0 0 16,-1 0 0-16,-6 3 0 0,0-3 0 0,0 3 0 16,0 0 0-16,0 0 0 0,0 1 0 0,0-1 0 15,0 4 0-15,0 0 0 0,0 0 0 0,0 1 0 16,0-2 0-16,0 0 0 0,0 6 0 0,0-5 0 15,0 0 0-15,0 0 0 0,0-4 0 16,0 4 0-16,0 0 0 0,0 0 0 0,-6 3 0 16,6-6 0-16,0 6 0 0,-7-2 0 0,7-2 0 15,-6 5 0-15,6-4 0 0,0 3 0 16,0 2 0-16,0-3 0 0,-6 3 0 0,-2-2 0 16,8 0 0-16,-6 2 0 0,6 2 0 0,0-3 0 15,0-1 0-15,0 5 0 0,0-1 0 0,0 1 0 16,0-2 0-16,0 6 0 0,0-2 0 0,0 2 0 15,0 3 0-15,0-1 0 0,0-3 0 16,0 3 0-16,0 1 0 0,0 0 0 0,0-1 0 16,0 1 0-16,0 0 0 0,0-1 0 15,0 1 0-15,0-5 0 0,0 6 0 0,0-2 0 0,0 1 0 16,0-3 0-16,0 2 0 0,0-3 0 0,0 3 0 16,0 1 0-16,0-5 0 0,0 5 0 0,0 0 0 15,0-4 0-15,0 0 0 0,0 3 0 16,0 1 0-16,0-3 0 0,0-2 0 0,0 5 0 15,0 0 0-15,0 0 0 0,0-1 0 0,0 1 0 16,0 0 0-16,0-1 0 0,0 4 0 16,0 1 0-16,0-2 0 0,0 3 0 0,0-2 0 15,0 1 0-15,0-2 0 0,0 2 0 0,0 3 0 16,0-4 0-16,0 0 0 0,6 4 0 0,-6-4 0 16,0 1 0-16,0 3 0 0,0 0 0 15,0 0 0-15,0-4 0 0,0 4 0 0,0-3 0 16,0 3 0-16,0 0 0 0,0 0 0 0,0 0 0 15,0 0 0-15,0 0 0 0,0 0 0 0,0 0 0 16,0 0 0-16,0 0 0 0,0 0 0 16,0 0 0-16,0 0 0 0,0 0 0 0,0-4 0 15,0 4 0-15,0 0 0 0,0-3 0 0,0 3 0 16,0 0 0-16,0-4 0 0,0 4 0 0,0 0 0 16,0 0 0-16,0 0 0 0,0 0 0 15,0 0 0-15,8-4 0 0,-8 4 0 0,6-4 0 16,-6 1 0-16,6-1 0 0,1-3 0 0,-1-1 0 15,8 1 0-15,-2-4 0 0,-6 4 0 0,8-4 0 16,-8-3 0-16,1 6 0 0,-7-4 0 0,7 9 0 16,-7-8 0-16,0 8 0 0,0-6 0 15,0-1 0-15,0 3 0 0,0-1 0 0,6 1 0 16,-6 0 0-16,0 0 0 0,7-5 0 0,-7 5 0 16,12-3 0-16,-5-2 0 0,0 4-99 15,-1-3-169-15,0 4-9 0,1-4 7 0,0 4 9 0,-1 0 25 16,-6-1 26-16,0 1 30 0,0-1 29 0,0-3 34 15,0 1 3-15,-6-2-1 0,6-2 6 16,-7-4 13-16,0-1 14 0,7 5-5 0,0-1 33 16,0 0 23-16,0 8 14 0,0 0 9 0,0-1 5 15,-6 4 9-15,6 1 7 0,0 3 8 16,0 3 7-16,0 1 4 0,0 0 10 0,6 3 3 16,8 4 8-16,-1 4 10 0,-7-4 12 0,7 7 15 15,-6-3 13-15,-1 4 19 0,0-2 17 0,2 2 19 16,-2 3 22-16,0 0 19 0,-6-4 15 0,0 8 13 15,0-4 11-15,0-1 3 0,0 6-2 16,7-1-3-16,-7-1-215 0,0 4-21 0,-7 0 0 16,-5 5 0-16,4-1 0 0,2 0 0 0,0 4 0 15,-1 2 0-15,1 5 0 0,-1-3 0 0,1 7 0 16,-1-4 0-16,1 4 0 0,-1 3 0 16,0-3 0-16,1 3 0 0,0 0 0 0,-1 1 0 15,7 3 0-15,-7-3 0 0,7-1 0 16,-6 0 0-16,0-2 0 0,6-3 0 0,0 2 0 0,0 0 0 15,0-4 0-15,0 4 0 0,0 0 0 16,0-4 0-16,0 0 0 0,-7 4 0 0,7-4 0 16,-6-1 0-16,-1 2 0 0,0-1 0 0,1-4 0 15,0-3 0-15,6-1 0 0,-8-3 0 16,8-6 0-16,8-2 0 0,-2-4 0 0,-6 2 0 0,13-8 0 16,-13-5 0-16,7-3 0 0,-7 1 0 0,6-8-393 15,1-4-863-15,5-7-140 0,-5-3-2 0,0-1 125 31,-7-4 167-31,6 2 277 16,0-3 357-16</inkml:trace>
  <inkml:trace contextRef="#ctx0" brushRef="#br0" timeOffset="52099.99">25946 14994 111 0,'-6'7'698'0,"6"0"195"0,0 1 131 16,0-1 103-16,0-7-53 0,0 4-160 0,0-1-173 16,-7-3-111-16,7 0-69 0,0 0-143 0,7-3-418 15,-7-1 0-15,6 1 0 0,1-5 0 0,5 1 0 16,-4-4 0-16,4 3 0 0,1 1 0 15,0-4 0-15,0 4 0 0,7 0 0 0,-7-2 0 0,-6 2 0 16,5 5 0-16,1-2 0 0,-6 4 0 16,-7-4 0-16,7 4 0 0,-7 4 0 0,0-4 0 15,-7 6 0-15,7-1 0 0,-7 6 0 0,7 0 0 16,0 3 0-16,-6 1 0 0,-1-1 0 16,-5 8 0-16,-2-3 0 0,2 3 0 0,-8-4 0 15,7 1 0-15,-7 2 0 0,8-2 0 0,-8-1 0 16,7-3 0-16,-7-1 0 0,14 2 0 15,-1-2 0-15,0-3 0 0,1-4 0 0,0 0 0 0,6 1 0 16,0-4 0-16,0-1 0 0,0 1 0 0,6 0 0 16,7-1 0-16,0-3 0 0,7-3 0 15,5-1 0-15,-5-3 0 0,0-1 0 0,-1 2-354 16,7-6-642-16,-6-3-143 0,-1 1-105 0,-5-1 55 16,6-4 101-16,-8 1 176 0,1 4 198 15,0-1 234-15</inkml:trace>
  <inkml:trace contextRef="#ctx0" brushRef="#br0" timeOffset="52401.12">26291 14976 382 0,'0'0'736'16,"7"0"156"-16,-7 0 104 0,0-4-1 0,13 4-97 15,-13 0-150-15,-6 0-149 0,-1 4-85 0,-6-1-47 16,7 1-34-16,-14 4-40 0,7-5-255 0,-7 4-138 16,1 4 0-16,6-3 0 0,7 2 0 15,-8-3 0-15,8 5 0 0,-1-1 0 0,7 0 0 16,-6-4 0-16,6 4 0 0,6-3 0 0,-6 3 0 15,7-4 0-15,5 0 0 0,-4 0 0 16,11 1 0-16,-6-1 0 0,6 4 0 0,1-3 0 0,-7 2 0 16,0-2 0-16,0-1 0 0,0 5 0 0,0-1 0 15,-7-4 0-15,2 0 0 0,-8 4 0 16,6-4 0-16,0 0 0 0,-6 1 0 0,0-4 0 16,0-1 0-16,-6 1 0 0,6-4 0 15,0 4 0-15,-6-4 0 0,-2-4 0 0,2 0 0 16,0 1 0-16,-7-1-428 0,-1-4-592 0,8-2-169 15,-7-1-73-15,0-5 73 0,7 7 106 0,-8-7 188 16,8 1 209-16,-1 0 261 0</inkml:trace>
  <inkml:trace contextRef="#ctx0" brushRef="#br0" timeOffset="52574.93">26226 14983 631 0,'0'-4'870'0,"7"-3"169"0,-1 3 127 0,1 1 6 15,0-1-103-15,5 0-185 0,8 1-115 16,13-1-178-16,-1-1-591 0,14-2 0 0,-1 5 0 15,8-2 0-15,5 0 0 0,1 0 0 0,0 0 0 16,0 0 0-16,-2 1 0 0,2-1 0 16,-7-4 0-16,-5 8 0 0,-15-6 0 0,7-2 0 15,-19 1-629-15,-8-1-943 0,1 5-33 0,-19-4 81 16,-1 3 230-16,-13 0 340 0,8 1 447 0</inkml:trace>
  <inkml:trace contextRef="#ctx0" brushRef="#br0" timeOffset="53624.09">14752 17553 533 0,'-20'10'742'16,"7"-3"114"-16,0 1 72 0,0-1-58 0,7-2-123 16,-1-5-143-16,0 0-66 0,1 0-16 15,0 0 19-15,-1-5 24 0,14 5 2 16,-1-7-389-16,7-1-178 0,6 1 0 0,1-3 0 15,6-2 0-15,-7-2 0 0,14 2 0 16,-7 2 0-16,7 3 0 0,6-1 0 16,0 1 0-16,-6 3 0 0,6 0 0 0,7 4 0 15,-14 4 0-15,1 0 0 0,-1 3 0 16,1 3 0-16,-13 9 0 0,-2-1 0 16,-10 1 0-16,-8 7 0 0,-8-1 0 0,-4 4 0 15,-14 5 0-15,-1-5 0 0,-11 0 0 16,5 4 0-16,-6-3 0 0,0 3 0 15,0-4 0-15,12-4 0 0,-5 1 0 0,6-3 0 16,7-2 0-16,5-6 0 0,8-1 0 16,0-2 0-16,12-1 0 0,14-7 0 15,-1-2 0-15,13-4 0 0,14-6 0 0,0-7 0 16,6 4 0-16,-6-3 0 0,-1-1 0 16,1-7-451-16,6 4-892 0,-6-5-93 0,5-2 50 15,-5 3 170-15,-1 1 187 0,1-2 256 16,1 2 292-16</inkml:trace>
  <inkml:trace contextRef="#ctx0" brushRef="#br0" timeOffset="53935">15775 17611 175 0,'26'-15'732'0,"-7"1"226"16,-5 2 185-16,-8 1 154 0,0 5-37 15,-6 1-165-15,7 5-161 0,-1 0-337 0,-6 0-597 16,-6 8 0-16,-1-1 0 0,1 3 0 16,-8 7 0-16,2-3 0 0,6 1 0 15,6 2 0-15,0 2 0 0,0-4 0 16,12 3 0-16,2 0 0 0,5 0 0 0,7 1 0 15,0-1 0-15,7-3 0 0,-1 0 0 16,1-1 0-16,-1-3 0 0,1 4 0 0,-7-5 0 16,0 2 0-16,0-4 0 0,-6 3 0 15,-1 3 0-15,-5-3 0 0,-2 0 0 16,-12 4 0-16,0 0 0 0,0-1 0 0,-12 1 0 16,-2-1 0-16,-5 1 0 0,-1 0 0 15,0-3 0-15,1-2 0 0,-13-3 0 16,-2-3 0-16,2 0 0 0,-1-8 0 15,1 0 0-15,-7-7 0 0,7 5 0 0,-7-2 0 16,6-7-143-16,7-4-1060 0,6-2-175 16,8-6-9-16,-2-2 121 0,8 3 152 15,12-3 244-15,0 0 262 0</inkml:trace>
  <inkml:trace contextRef="#ctx0" brushRef="#br0" timeOffset="54113.66">15834 17599 352 0,'6'-9'876'0,"0"1"214"0,14-1 164 16,-1 6 153-16,7-4-85 0,7 7-211 15,7-4-332-15,5 4-779 0,1 4 0 0,12-4 0 16,0 4 0-16,8-4 0 0,-1 0 0 16,0 0 0-16,0-4 0 0,0 4 0 15,-12 0 0-15,-1-4 0 0,0 1 0 16,-13 0 0-16,-6 3 0 0,-14 3 0 0,1-3 0 16,-14 0-1041-16,0 0-429 0,2-3-5 15,-8 3 115-15,6-5 186 0,-6 5 280 16,6-4 310-16</inkml:trace>
  <inkml:trace contextRef="#ctx0" brushRef="#br0" timeOffset="54623.21">16889 17541 341 0,'7'3'826'0,"5"6"199"0,-5-6 174 16,-1 4 162-16,14 0-80 0,-6 5-204 15,5-2-130-15,0 5-813 0,-6 0-134 0,1 3 0 16,-2-3 0-16,-5 7 0 0,-7-4 0 0,0 5 0 15,0-1 0-15,0-1 0 0,-7-2 0 16,7 3 0-16,0-4 0 0,0 1 0 16,-6-5 0-16,6 1 0 0,0-5 0 15,0-5 0-15,0-2 0 0,0 1 0 0,0-8 0 16,0 1 0-16,0-5 0 0,6-3 0 16,1 0 0-16,6-7 0 0,0 3 0 0,0 0 0 15,6-3 0-15,1 3 0 0,6 0 0 16,-7-2 0-16,1 5 0 0,6 2 0 0,-6 3 0 15,-1 2 0-15,1 2 0 0,6 6 0 16,-7-3 0-16,1 7 0 0,0 0 0 16,5 1 0-16,-5 4 0 0,0-1 0 15,6-5 0-15,-13 6 0 0,7-5 0 0,-8-3 0 16,2 3 0-16,-1-3 0 0,-7-4 0 16,14 0 0-16,-1-4 0 0,1-3 0 15,12-4 0-15,-6-4 0 0,7 1 0 16,6-6 0-16,0 3 0 0,0-5 0 15,0 3 0-15,-7 1 0 0,8 3 0 0,-7 1 0 0,-1 3 0 16,1 3 0-16,-1 2 0 0,7 1 0 16,-6 5 0-16,6 5 0 15,0-3 0 1,0 5 0-16,7 1 0 0,-7 4 0 0,0-2 0 0,1 5 0 0,-8 0 0 0,1-4 0 16,-14 3 0-16,13 5 0 0,1-2 0 15,13 3-421-15,19-3-1413 0,13 2 27 0,20 3 139 16,19-4 329-16,26 5 593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4-21T06:28:14.855"/>
    </inkml:context>
    <inkml:brush xml:id="br0">
      <inkml:brushProperty name="width" value="0.05292" units="cm"/>
      <inkml:brushProperty name="height" value="0.05292" units="cm"/>
      <inkml:brushProperty name="color" value="#FF0000"/>
    </inkml:brush>
  </inkml:definitions>
  <inkml:trace contextRef="#ctx0" brushRef="#br0">20610 7674 187 0,'-20'-3'613'0,"13"3"137"0,1-4 97 16,-7 4 13-16,0 0-114 0,7 0-153 0,6 0-175 15,0 0-86-15,0 0-41 0,0 0-19 0,0 0-2 16,6 0-4-16,-6 0-14 0,0 4-24 16,0-4-37-16,0 0-25 0,0 3-22 0,6-3-12 15,1 0-13-15,-7 4-10 0,0-4-1 0,0 0-4 16,0 4-1-16,0-4-13 0,0 0-90 15,7 4 0-15,-7-4 0 0,6 3 0 0,-6-3 0 16,6 8 0-16,8-5 0 0,-1 5 0 0,-1-1 0 16,8 0 0-16,-7 4 0 0,7 1 0 0,-7-1 0 15,0-1 0-15,-1 2 0 0,2-1 0 16,-1 0 0-16,0 0 0 0,-6-1 0 0,-1-2 0 16,0 3 0-16,0-3 0 0,2-2 0 0,4 2 0 15,-12 0 0-15,7-5 0 0,-7 1 0 0,7 0 0 16,-7 0 0-16,0-4 0 0,0 0 0 0,0 2 0 15,0-2 0-15,0 0 0 0,0-2 0 16,0-2 0-16,0-4 0 0,-7 0 0 0,7-3 0 16,0 5 0-16,0-6 0 0,0 1 0 0,0-3 0 15,0-2 0-15,0 6 0 0,0-5 0 0,7 1 0 16,-7-1 0-16,6 3 0 0,-6 3 0 0,7-3 0 16,5 1 0-16,-4 0 0 0,-2 3 0 0,0 1 0 15,0 0 0-15,8 3 0 0,-8 1 0 16,7-1 0-16,1 4 0 0,-2-4 0 0,8 4 0 15,0 4 0-15,-7 0 0 0,6-1 0 0,-6 4 0 16,0 0 0-16,0 1 0 0,0 3 0 0,7 0 0 16,-8 0 0-16,2 3 0 0,-1 2 0 15,-7-3 0-15,-6-1 0 0,7-1 0 0,-7 3 0 16,0-2 0-16,0-1 0 0,0 0 0 0,0 0 0 16,0-3 0-16,0-2 0 0,0-2 0 15,0 0 0-15,0-1 0 0,-7-3 0 0,7 0 0 16,-6-7 0-16,6 3 0 0,-7-7 0 0,1 0 0 15,6 0 0-15,0-3 0 0,6-4 0 0,1-1 0 16,-7-2 0-16,6 1 0 0,-6-1 0 0,7 2 0 16,-7 4 0-16,6 1 0 0,-6 3 0 15,7 0 0-15,6 4 0 0,-6 4 0 0,-1-5 0 16,0 8 0-16,8-4 0 0,-8 8 0 0,7 0 0 16,7 3 0-16,0 0 0 0,5 0 0 0,-5 5 0 15,6-5 0-15,0 3 0 0,0 2 0 0,0-1 0 16,-7 0 0-16,1 3 0 0,7-3 0 0,-15 1 0 15,8-1 0-15,-7-1 0 0,0 2 0 16,-6-5 0-16,-1 3 0 0,6-2 0 0,-4 0 0 16,-8-1 0-16,6-4 0 0,-6 5 0 0,0-5 0 15,0 1 0-15,0 0 0 0,0-4 0 0,0 3 0 16,0-3 0-16,0 5 0 0,0-5 0 16,0 2 0-16,0-2 0 0,0 4 0 0,0-4 0 15,0 0 0-15,0 0 0 0,0 0 0 16,0 0 0-16,0 0 0 0,0 0 0 0,0 0 0 0,0 0 0 15,0-4 0-15,0 4 0 0,0-2 0 0,0 2 0 16,0 0 0-16,0-5 0 0,0 5 0 16,6 0 0-16,-6-3 0 0,0-1 0 15,0 0 0-15,0-3-615 0,-6 3-869 0,0-3-80 16,-8 0 42-16,2 3 189 0,-2 1 329 0,1 3 470 16</inkml:trace>
  <inkml:trace contextRef="#ctx0" brushRef="#br0" timeOffset="2109.73">21392 8960 156 0,'6'0'557'0,"7"0"185"0,0 0 132 0,-6 0 8 16,-1 0-86-16,0 0-112 0,2 0-137 15,-2-4-106-15,-6 0-55 0,0 4-9 0,0 0 9 0,0 0 8 16,0 0-9-16,-6 0-28 0,6 4-130 15,-8-4-227-15,2 0 0 0,6 0 0 0,-6 4 0 16,-1-4 0-16,1 0 0 0,-14 4 0 0,7-2 0 16,-13 3 0-16,-6 2 0 0,6 0 0 0,-1 1 0 15,-5-1 0-15,12 0 0 0,0 0 0 0,7 1 0 16,7-5 0-16,0 5 0 0,-8-5 0 16,14 5 0-16,-6-4 0 0,12 4 0 0,1-1 0 15,6 3 0-15,6-2 0 0,1-1 0 16,6-3 0-16,7 3 0 0,-1 0 0 0,1 1 0 0,6-5 0 15,-6 5 0-15,6-2 0 0,-13 3 0 0,13-2 0 16,-7 0 0-16,-5 0 0 0,-1 1 0 16,-7-1 0-16,1-3 0 0,-1 2 0 15,-6 2 0-15,1-4 0 0,-8 4 0 0,-6-1 0 0,-6-3 0 16,-2 2 0-16,-4 3 0 0,-2-2 0 0,-5 0 0 16,-7 0 0-16,0-3 0 0,-7 3 0 15,1 0 0-15,6 0 0 0,-7 1 0 0,1-4 0 16,5-1 0-16,1 1 0 0,0 0 0 0,1-4 0 15,5 0 0-15,-6 4 0 0,6-4 0 0,1 0 0 16,-7 0 0-16,12-4 0 0,-5 0 0 16,-1 0 0-16,-6-3 0 0,0 3 0 0,-7-2-1012 15,1-2-408-15,-7 1-64 0,-6-1 47 0,-1 1 187 16,1-4 290-16,-1 4 446 0</inkml:trace>
  <inkml:trace contextRef="#ctx0" brushRef="#br0" timeOffset="6577.57">17938 9378 277 0,'0'0'647'0,"0"-4"164"0,0 4 99 16,-6 0-28-16,6 0-127 0,-6-4-144 0,6 4-185 15,0 0-131-15,0 0-81 0,0 0-31 16,6 0-17-16,-6 0-11 0,6 0-9 0,0 0-14 16,-6 4 7-16,0-4 1 0,7 4 35 0,-7 0 37 15,7-4 25-15,-7 7 26 0,6 1 12 0,-6-1-135 16,7 0-140-16,-7 0 0 0,12 4 0 15,-4 0 0-15,-2 1 0 0,0-2 0 0,0 2 0 16,2-1 0-16,-8-1 0 0,6 1 0 0,0 1 0 16,1-2 0-16,-1 1 0 0,8-3 0 0,-14 3 0 15,6-5 0-15,-6 3 0 0,6-6 0 0,-6 4 0 16,6-3 0-16,-6-1 0 0,0-3 0 0,0 4 0 16,-6-4 0-16,6 0 0 0,0-4 0 0,0 1 0 15,0-1 0-15,-6-3 0 0,6-5 0 16,-6 6 0-16,6-5 0 0,0-1 0 0,0 2 0 15,-7-1 0-15,7 0 0 0,0-1 0 0,-7 6 0 16,7-2 0-16,0 0 0 0,0 1 0 16,0 3 0-16,0-2 0 0,7 1 0 0,0 5 0 15,-7-4 0-15,6 4 0 0,-6 0 0 0,6 0 0 16,-6 0 0-16,6 4 0 0,8 1 0 0,-1-2 0 16,-6 4 0-16,6 0 0 0,-7 1 0 15,7 0 0-15,0-4 0 0,-7 2 0 0,1 2 0 0,0-5 0 16,-1 5 0-16,1-1 0 0,-1-3 0 15,-6 3 0-15,0-4 0 0,0 1 0 0,0-4 0 16,0 5 0-16,0-5 0 0,0 0 0 0,0-5 0 16,0 5 0-16,0-4 0 0,0 1 0 0,0-4 0 15,0 0 0-15,0-5 0 0,0 5 0 16,0-3 0-16,7-2 0 0,-7 1 0 0,6 0 0 16,1 3 0-16,-1 1 0 0,0 0 0 0,-6 0 0 15,8 3 0-15,-8 0 0 0,6 0 0 0,0 4 0 16,7 4 0-16,0-4 0 0,0 4 0 15,7 3 0-15,0-3 0 0,-1 3 0 0,1 5 0 16,0-6 0-16,5 5 0 0,-5 5 0 0,0-6 0 16,-8 1 0-16,2 1 0 0,-2-2 0 15,1 1 0-15,-6 0 0 0,0 0 0 0,-1-3 0 16,0-1 0-16,1 4 0 0,-7-4 0 0,7 1 0 16,-7-4 0-16,0 0 0 0,-7-1 0 0,7-3 0 15,0 0 0-15,0 0 0 0,0 0 0 0,7 0 0 16,-14 0 0-16,0-3 0 0,-5 3-45 15,-2-4-764-15,8-4-259 0,-1 0-190 0,7-6-30 16,-12 2 96-16,12 2 137 0,0 0 233 0,0-2 296 16</inkml:trace>
  <inkml:trace contextRef="#ctx0" brushRef="#br0" timeOffset="6962.89">18635 9301 607 0,'13'-8'849'0,"1"5"123"0,-8-1 103 0,6 0 4 16,-4-2-113-16,-2 6-203 0,0-5-134 0,-6 5-74 15,7-3-76-15,-1 3-262 0,1 3-217 0,-7-3 0 16,7 7 0-16,-7 1 0 0,6 3 0 0,0 0 0 16,8 5 0-16,-8 1 0 0,-6-2 0 15,6 7 0-15,-6-1 0 0,7 2 0 0,-7-2 0 16,7 5 0-16,-7 0 0 0,0 0 0 0,6 0 0 15,1 0 0-15,-7-1 0 0,0-4 0 16,0 6 0-16,0-5 0 0,6-4 0 0,-6 5 0 16,0-9 0-16,0 1 0 0,-13-1 0 0,7-3 0 15,-1 0 0-15,0-3 0 0,14-1 0 0,0 0 0 16,-7 0 0-16,6-3 0 16,-6 0 0-16,0 0 0 0,7-4 0 0,-7 0 0 0,0 0 0 15,0 0 0-15,0 0 0 0,0 0 0 0,6-4 0 16,-6 0 0-16,0 0 0 0,0 2 0 0,-13-3 0 15,7 2-585-15,-1-4-497 0,0-5-199 16,1 5-34-16,0-8 98 0,6 8 131 0,-7 0 233 16,0 0 272-16</inkml:trace>
  <inkml:trace contextRef="#ctx0" brushRef="#br0" timeOffset="7575.92">19436 9399 6 0,'20'-2'547'0,"-7"-2"202"16,7 4 123-16,-8-4 74 0,2 0-90 0,-8 1-120 15,-6 3-131-15,0-4-106 0,0 0-49 0,-6 4-28 16,0-4-21-16,-2 4-36 0,-4 0-63 0,-14 0-75 16,-1 0-57-16,1 4-132 0,-6 0-38 0,-1 0 0 15,1-1 0-15,5 5 0 0,1-4 0 16,1-2 0-16,5 3 0 0,0-2 0 0,1 1 0 0,6 3 0 15,6-7 0-15,1 8 0 0,0-5 0 16,6 1 0-16,-7-1 0 0,7 4 0 0,0-3 0 16,0 1 0-16,7 1 0 0,-7 2 0 15,12-5 0-15,-5 5 0 0,6 0 0 0,6-4 0 16,1 2 0-16,6 2 0 0,1-5 0 0,-1 5 0 16,-1-4 0-16,7 3 0 0,-5-4 0 0,-1 4 0 15,0-3 0-15,0 1 0 0,-6-2 0 0,-1 0 0 16,-5 1 0-16,5 0 0 0,-6-1 0 15,-6 0 0-15,5 2 0 0,-12-1 0 0,7-1 0 16,-7 4 0-16,-7-3 0 0,1-1 0 0,-7 5 0 16,-7-4 0-16,0 0 0 0,-12 3 0 0,-1-1 0 15,1 2 0-15,-7 0 0 0,-7-1 0 0,1 1 0 16,6-5 0-16,-1 5 0 0,8-4 0 16,13-1 0-16,-7 1 0 0,6-1 0 0,0-3 0 15,7 4 0-15,1-4 0 0,-2 0 0 0,8 0 0 16,6-4 0-16,0 1 0 0,-7-1 0 0,1 1 0 15,-14-1 0-15,-6-4-238 0,0 5-1081 0,0-5-137 16,-7-3-3-16,7 7 122 0,-7 1 199 16,1 3 335-16,-1-5 377 0</inkml:trace>
  <inkml:trace contextRef="#ctx0" brushRef="#br0" timeOffset="15490.38">20916 11455 386 0,'0'-4'651'0,"-6"4"146"0,6-3 94 16,-14-1-67-16,14 4-122 0,-6-2-124 0,6 2-149 15,-7-6-70-15,1 0-7 0,6 2 21 16,-6 0 29-16,6 4 24 0,-8-3 3 0,2-1-29 16,0 4-208-16,0 0-192 0,-2-4 0 15,2 0 0-15,0 2 0 0,-7 2 0 0,-1-5 0 16,2 2 0-16,-8 3 0 0,0 0 0 0,7-4 0 16,-7 4 0-16,-5 0 0 0,-8-4 0 0,-6 4 0 15,0 4 0-15,0-4 0 0,13 4 0 0,0-1 0 16,-7 4 0-16,1 1 0 0,-1-1 0 15,1 1 0-15,6-2 0 0,-7 2 0 0,1 3 0 16,-2-3 0-16,2 2 0 0,6 2 0 0,-7-1 0 16,8 0 0-16,-8 0 0 0,13 3 0 0,-6-3 0 15,0 1 0-15,0 2 0 0,0 1 0 16,7 2 0-16,-1 0 0 0,1 0 0 0,-1 2 0 0,6-1 0 16,2 3 0-16,5 2 0 0,7 0 0 15,-6-6 0-15,6 5 0 0,6 4 0 0,1-4 0 16,5 0 0-16,2-1 0 0,-1 6 0 15,13-5 0-15,-6 0 0 0,6-3 0 0,6 2 0 16,-5 2 0-16,5-5 0 0,1 4 0 0,-1-4 0 16,7 1 0-16,0-2 0 0,0-2 0 0,7-1 0 15,-8-2 0-15,15 3 0 0,-7-8 0 0,5 5 0 16,2-9 0-16,-1 4 0 0,7-3 0 0,0-4 0 16,-1 0 0-16,1 0 0 0,6-7 0 15,0 3 0-15,0-3 0 0,0-4 0 0,-6 3 0 16,-1-7 0-16,-5 4 0 0,6-3 0 0,-8-1 0 15,-5 1 0-15,7-1 0 0,-15 1 0 0,1-5 0 16,0 0 0-16,-13 2 0 0,7 1 0 16,-7-2 0-16,-6 0 0 0,0-1 0 0,-8 0 0 15,1 2 0-15,-6-3 0 0,-1-1 0 16,-6 3 0-16,-6-8 0 0,-1 5 0 0,-6-2 0 16,7 2 0-16,-8-6 0 0,-5 5 0 0,0-4 0 15,-1 5 0-15,-6-4 0 0,0 2 0 0,0 0 0 16,-6 2 0-16,-1 2 0 0,1 1 0 0,-8 0 0 15,1 0 0-15,0 3 0 0,-1-4 0 0,-5 9 0 16,-1-2 0-16,1 1 0 0,-14 5 0 0,-6-2 0 16,-6 8 0-16,-1-4 0 0,-20 8 0 15,-11 4 0-15,-21-2 0 0,-13 2-1059 0,0-5-624 0,-13 5 29 16,0-2 149-16,-13 2 291 0,-6 3 490 16</inkml:trace>
  <inkml:trace contextRef="#ctx0" brushRef="#br0" timeOffset="21957.73">16908 12046 142 0,'7'-7'596'16,"-1"3"172"-16,1 1 109 0,-7-1 15 16,7-3-87-16,-1 3-115 0,-6-3-149 0,6 0-61 15,-6 2-7-15,0 5 12 0,0-2 10 0,0 2-6 0,0 0-41 16,0 0-438-16,0 0-10 0,0 0 0 15,0 0 0-15,8 2 0 0,-8 3 0 0,6-3 0 16,7 10 0-16,0-1 0 0,0 0 0 0,-1 7 0 16,-4 5 0-16,4-2 0 0,-5 4 0 0,6 2 0 15,-7 2 0-15,7 0 0 0,-6 5 0 16,6-9 0-16,0 5 0 0,-6-1 0 0,5-3 0 16,2-1 0-16,-8-3 0 0,1 5 0 0,-7-10 0 15,6 2 0-15,-6-5 0 0,0-3 0 0,0-3 0 16,0-1 0-16,-6-7 0 0,-1 0 0 15,1-7 0-15,-14-1-31 0,7-6-934 0,-6-4-229 16,5-4-114-16,8 0 39 0,-7-4 115 0,0 4 167 16,13-5 227-16,-7 6 296 0</inkml:trace>
  <inkml:trace contextRef="#ctx0" brushRef="#br0" timeOffset="22391.29">17137 12080 482 0,'6'0'776'0,"1"-4"128"0,-1 4 76 15,-6 0-37-15,6 0-153 0,-6 0-225 16,0 4-132-16,0-1-64 0,-6 4-25 0,0 0-12 16,-7 5-20-16,-1-1-28 0,2 0-49 0,-2 4-41 15,2 2-32-15,-2-1-76 0,8-2-86 0,-1 1 0 16,1-1 0-16,0-3 0 0,-1 1 0 0,7-2 0 16,-7-1 0-16,7-3 0 0,-6 2 0 15,6-5 0-15,-6 5 0 0,12-4 0 0,0-4 0 16,-6 3 0-16,7-3 0 0,-20 4 0 0,7-4 0 15,-2 3 0-15,8-3 0 0,-6 0 0 16,6 0 0-16,0 0 0 0,0 0 0 16,6 0 0-16,-6 0 0 0,8 0 0 0,-2 0 0 0,7 0 0 15,6 5 0-15,-6-3 0 0,13 2 0 0,0-4 0 16,1 8 0-16,5-5 0 0,7 5 0 16,-7-4 0-16,8 3 0 0,-14-4 0 0,7 5 0 15,-1-1 0-15,1 0 0 0,-7-3 0 0,-7 3 0 16,1 1 0-16,0-4 0 0,-7-1 0 0,-1 0 0 15,2 1 0-15,-2 0 0 0,2 4 0 16,-8-5 0-16,1 1 0 0,-1 0 0 0,1 0 0 16,-1-4 0-16,-12 2 0 0,-1-2 0 0,-6 0-435 15,7 0-324-15,6-2-243 0,-7-2-185 0,7-7-21 16,0 3 70-16,-7 0 124 0,7 2 215 16,0-1 275-16</inkml:trace>
  <inkml:trace contextRef="#ctx0" brushRef="#br0" timeOffset="23011.44">17638 12218 574 0,'-6'0'824'0,"0"-2"124"0,6-3 77 16,0 2-31-16,0-1-155 0,0 4-217 16,0 0-126-16,0 0-76 0,-8 0-47 0,8 4-48 15,0-4-60-15,0 3-68 0,0 2-52 0,0-3-23 16,0 6-100-16,0-1-22 0,8 1 0 0,-8-1 0 15,6 5 0-15,0-2 0 0,-6 1 0 0,7 1 0 16,-1-2 0-16,1 1 0 0,-1 0 0 0,7 1 0 16,-6-2 0-16,0 1 0 0,-1 0 0 15,-6-3 0-15,13-5 0 0,-6 5 0 0,-7-4 0 16,6-4 0-16,-12 3 0 0,6-3 0 0,0 3 0 16,0-3 0-16,0-3 0 0,-7 3 0 0,7-3 0 15,-7-4 0-15,1-1 0 0,0 0 0 16,6 1 0-16,-7-4 0 0,7-1 0 0,0-2 0 15,7 3 0-15,-7 0 0 0,6-3 0 0,7 3 0 16,-6-1 0-16,-1 1 0 0,7 4 0 0,0 0 0 16,0-1 0-16,1 5 0 0,-2-1 0 15,8 4 0-15,-7 0 0 0,7 0 0 0,-8 4 0 16,8-1 0-16,-7 5 0 0,7-1 0 0,0 0 0 16,-2 4 0-16,-4-4 0 0,-1 5 0 0,-1-4 0 15,-4 2 0-15,-2 1 0 0,0-3 0 16,0-1 0-16,2 1 0 0,-8-6 0 0,6 6 0 15,-6-4 0-15,6-4 0 0,-6 4 0 0,0-4 0 16,0 0 0-16,0 0 0 0,0-4 0 0,0 0 0 16,-6-4 0-16,6 2 0 0,-6-2 0 0,6-3 0 15,0 5 0-15,0-6 0 0,0 5 0 0,0-1 0 16,0 0 0-16,0 1 0 0,0 5 0 0,0-7 0 16,0 9 0-16,0 0 0 0,0-3 0 15,0 3 0-15,6 3 0 0,0-3 0 16,1 9 0-16,-1-3 0 0,14 2 0 0,-8 3 0 0,2 0 0 15,-1 3 0-15,0-3 0 0,-6 1 0 0,5 2 0 16,2-3 0-16,-8 0 0 0,7 1 0 16,0-5 0-16,-6-1 0 0,-7 2 0 0,0 0 0 15,-7-5-105-15,1-3-676 0,-1-3-243 0,0-5-198 16,1-3-36-16,0 1 72 0,-1-2 123 16,0-3 227-16,1 1 281 0</inkml:trace>
  <inkml:trace contextRef="#ctx0" brushRef="#br0" timeOffset="23295.16">18224 11980 575 0,'0'-11'854'15,"8"4"147"-15,-8 4 115 0,6-1 18 0,7 0-144 16,-13 4-231-16,6 0-130 0,-6 8-78 0,-6-2-56 16,6 2-408-16,-7 7-87 0,1 0 0 15,0-1 0-15,6 4 0 0,-8 1 0 0,8 3 0 16,-6 3 0-16,6 0 0 0,0 6 0 0,0-2 0 15,0 3 0-15,0 2 0 0,0-1 0 0,0-4 0 16,6 1 0-16,-6-1 0 0,8-4 0 0,-8 2 0 16,6-2 0-16,0-3 0 0,1 0 0 15,-7-3 0-15,6-2 0 0,-6-1 0 0,7-5 0 16,-7-1 0-16,6-1 0 0,-6-6 0 0,7-3 0 16,-7 0 0-16,-7 0 0 0,7-8 0 0,-6 1-397 15,12-7-544-15,-6-6-168 0,7 3-118 16,-1-6 41-16,1 1 88 0,0-3 169 0,-1-4 197 15,7 3 245-15</inkml:trace>
  <inkml:trace contextRef="#ctx0" brushRef="#br0" timeOffset="23755.97">18466 12054 42 0,'7'-11'648'0,"5"3"184"0,-5 1 121 16,-1 0 84-16,1-1-70 0,6 0-144 15,-7 8-202-15,1 0-107 0,0 5-50 0,-1 2-23 16,0 4-18-16,8 0-27 0,-8 4-366 0,7-1-30 15,1 5 0-15,-8-1 0 0,6 3 0 0,-5 6 0 16,6-5 0-16,0 4 0 0,-6-1 0 16,6 4 0-16,7-3 0 0,-8 1 0 0,1-2 0 15,1-3 0-15,-2 3 0 0,2 1 0 0,-2-3 0 16,-5-2 0-16,6-3 0 0,0 1 0 0,-7-1 0 16,1-2 0-16,0-2 0 0,-1-7 0 15,-6-3 0-15,0 0 0 0,0-1 0 0,0-3 0 16,0 0 0-16,0 0 0 0,0-3 0 0,0-1 0 15,-6-7 0-15,6 3 0 0,0-6 0 0,0-1 0 16,0 1 0-16,0-2 0 0,6 2 0 0,-6-4 0 16,6 3 0-16,-6 0 0 0,8 4 0 15,-8 1 0-15,6-2 0 0,-6 5 0 0,6 3 0 16,-6-3 0-16,0 3 0 0,7 4 0 0,-1 0 0 16,-6 0 0-16,13 4 0 0,-6 3 0 0,5 0 0 15,8 1 0-15,-6 3 0 0,5-4 0 0,1 4 0 16,-8 4 0-16,2 0 0 0,5-5 0 15,-6 5 0-15,0 0 0 0,7-4 0 0,-7 0 0 16,-7 0 0-16,7 1 0 0,-6-6 0 0,-1 2 0 16,1-1 0-16,0-3 0 0,-1 0 0 0,-6-1 0 15,0-3 0-15,-6 0 0 0,-1-3-270 0,0-1-644 16,1-7-181-16,-1 3-141 0,7-6 18 16,-6-1 93-16,12 1 166 0,1-2 202 0,-1 2 248 15</inkml:trace>
  <inkml:trace contextRef="#ctx0" brushRef="#br0" timeOffset="24125.38">19189 12296 409 0,'6'-3'742'0,"2"-1"151"0,-8 0 107 16,0 0-14-16,0 1-115 0,0 3-159 0,6 0-132 15,0 3-68-15,-6 5-38 0,6-4-20 0,-6 6-25 16,7 1-300-16,-7 4-129 0,7 0 0 0,-7 3 0 16,6 0 0-16,-6 0 0 0,7-2 0 15,-1 1 0-15,0 2 0 0,8-4 0 0,-8 4 0 16,8-5 0-16,-8 1 0 0,0-5 0 0,1 2 0 15,-7-5 0-15,0 1 0 0,0-5 0 0,-7 1 0 16,7-4 0-16,-6 0 0 0,6 0 0 16,-6-4 0-16,-8-3 0 0,8-4 0 0,-8-3 0 15,-5-2 0-15,6-5 0 0,6 2 0 0,-5-3 0 16,-2 0 0-16,8-1 0 0,0 5 0 0,6-4 0 16,0 3 0-16,0 2 0 0,0 3 0 15,6-1 0-15,0 0 0 0,2 3 0 0,4 1 0 16,1 4 0-16,7 0 0 0,6-1 0 0,0 5 0 15,7-1 0-15,-1 0 0 0,-6 4 0 16,7 0 0-16,-1 0 0 0,1 0 0 0,6 0 0 16,-7 0 0-16,-12 4 0 0,-7-4 0 0,-6 4 0 15,-7-1-931-15,-7-3-472 0,-6 4-54 0,-7-4 70 16,-5 8 170-16,-1-8 269 0,0 7 331 16</inkml:trace>
  <inkml:trace contextRef="#ctx0" brushRef="#br0" timeOffset="26196.18">20336 10589 453 0,'6'-11'720'0,"1"3"134"15,-7 2 84-15,7-2-49 0,6 1-106 16,-13 0-117-16,6-1-108 0,-6 5-47 0,0-1-20 15,0 4-22-15,0 0-40 0,0 4-49 0,6-1-330 16,-6 8-50-16,7 0 0 0,0 8 0 16,-1-1 0-16,0 7 0 0,8 1 0 0,-1 4 0 15,6 2 0-15,0 2 0 0,1-1 0 0,0-1 0 16,6 6 0-16,0-6 0 0,0 2 0 0,0-1 0 16,0-3 0-16,-6-1 0 0,-1-4 0 15,1 0 0-15,-8-2 0 0,8-8 0 0,-7-1 0 16,1-3 0-16,-14 0 0 0,-14-7 0 0,1-4-318 15,-7-4-559-15,2-7-156 0,4-4-169 16,-5-3 7-16,5-4 85 0,8-4 142 0,6 1 190 0,0-5 226 16</inkml:trace>
  <inkml:trace contextRef="#ctx0" brushRef="#br0" timeOffset="26594.6">20837 10648 77 0,'14'-8'598'0,"6"5"183"0,-8-1 112 0,1 4 40 0,-6-4-98 16,0 4-142-16,-1 0-188 0,-6 0-120 15,6 0-58-15,-6 0-20 0,0 4 4 0,0 0 13 16,0 3-3-16,-6 1-19 0,-7 0-13 0,0 1-10 16,-6 7-248-16,-1-5-31 0,-6 3 0 15,-1 5 0-15,-5-1 0 0,6-4 0 0,-1 5 0 16,2-1 0-16,-1-3 0 0,6-1 0 0,-6 2 0 16,13-6 0-16,-7 5 0 0,14-3 0 0,-7-6 0 15,0 5 0-15,7-3 0 0,-1-2 0 16,0 0 0-16,1-4 0 0,-1 2 0 0,7-1 0 15,0-3 0-15,0 4 0 0,0-4 0 16,0 0 0-16,0 0 0 0,7 0 0 0,-1 0 0 0,1 0 0 16,6 0 0-16,13 0 0 0,0 0 0 15,1 0 0-15,5 0 0 0,1 0 0 0,5 4 0 16,-5-4 0-16,6 4 0 0,1-4 0 0,-2 4 0 16,1 0 0-16,-6-4 0 0,-1 3 0 0,-6 1 0 15,7-2 0-15,-7-2 0 0,-6 5 0 16,-1-5 0-16,-6 0 0 0,14 0 0 0,-8 0 0 15,-6-5 0-15,-7 3 0 0,-18-2-36 0,5 1-808 16,0-9-218-16,1 1-186 0,6-1-14 0,0-2 91 16,0 3 136-16,0 0 219 0,0 0 260 0</inkml:trace>
  <inkml:trace contextRef="#ctx0" brushRef="#br0" timeOffset="27069.95">21222 10788 119 0,'6'0'686'0,"2"0"179"0,-8 0 110 16,6 0 85-16,0 0-89 0,-6 0-145 0,13 0-196 15,-13 2-112-15,7 6-55 0,-7-4-41 16,6 7-49-16,-6-3-90 0,0 6-283 0,0-3 0 16,0 4 0-16,7-1 0 0,-7 5 0 0,6-4 0 15,-6 2 0-15,6-1 0 0,2-3 0 16,-8-1 0-16,6-1 0 0,-6-3 0 0,6-1 0 16,-6-3 0-16,7 0 0 0,-7-4 0 0,7-4 0 15,-1-4 0-15,0-3 0 0,-6-3 0 0,7-1 0 16,-7-4 0-16,6-2 0 0,-6-2 0 15,7 1 0-15,-7 1 0 0,0 2 0 0,0 0 0 16,0 4 0-16,0 5 0 0,0-1 0 0,0 7 0 16,0 0 0-16,7 1 0 0,-1 6 0 0,0 1 0 15,1 7 0-15,6 1 0 0,0-2 0 0,0 2 0 16,6 2 0-16,1 1 0 0,-7-1 0 0,-6-3 0 16,6 0 0-16,0 0 0 0,-6 0 0 15,5 1 0-15,2-10 0 0,-14 6 0 0,6-4 0 16,-6-4 0-16,6 0 0 0,1-4 0 0,6-4 0 15,-6-2 0-15,-1-1 0 0,0-4 0 16,-6 4 0-16,7-3 0 0,-7-1 0 0,7 4 0 0,-7 0 0 16,6 0 0-16,-6 3 0 0,0 2 0 15,0 2 0-15,0 0 0 0,6 0 0 0,-6 8 0 16,14 0 0-16,-1 0 0 0,-1 6 0 0,2-3 0 16,12 5 0-16,0 3 0 0,-1-4 0 15,2 3 0-15,5 1 0 0,2-1 0 0,-9-3 0 16,1 3 0-16,7-2 0 0,-14-1 0 0,-6-3 0 15,1-4 0-15,-14 3-767 0,0-5-727 0,-7-2-56 16,-19 0 65-16,6 5 203 0,-6-5 306 16,7 4 458-16</inkml:trace>
  <inkml:trace contextRef="#ctx0" brushRef="#br0" timeOffset="30647.4">19548 12718 107 0,'0'4'248'0,"6"0"35"16,0-1 30-16,-6 1 14 0,7-4 6 0,-7 3 4 15,7-3 7-15,-7 5 31 0,6-5 30 0,-6 2-4 16,6 2-18-16,-6-4-30 0,7 0-42 16,0 0-68-16,-7 0-71 0,6 0-34 0,-6 0-29 15,0 0-9-15,0 0-5 0,0 4-6 0,0-4 2 16,-6 0-2-16,-8 0 10 0,-5 0 6 0,-7 4 22 15,6-4 34-15,-6 0 36 0,7 3 37 0,-1-3 32 16,-6 4 21-16,6-4-1 0,1 0-18 16,-1 0-28-16,-6 0-34 0,0 0-137 0,7 0-69 15,-1 0 0-15,-6 0 0 0,0 0 0 0,1 0 0 16,-2 4 0-16,1-4 0 0,0 4 0 0,0-2 0 16,0-2 0-16,7 5 0 0,-1-5 0 15,7 3 0-15,-7-3 0 0,7 0 0 0,0 4 0 16,7-4 0-16,-1 0 0 0,0 5 0 0,1-5 0 15,0 0 0-15,-1 2 0 0,7-2 0 16,-6 0 0-16,6 0 0 0,0 0 0 0,0 0 0 16,0 0 0-16,0 0 0 0,0 0 0 0,0 0 0 15,0 0 0-15,0 0 0 0,0 4-62 0,0-4-235 16,0 4-35-16,6 0-28 0,7-4-10 0,0 0-6 16,0 0-30-16,7 3-40 0,-7-3-39 15,6 0-42-15,0 0-54 0,8-3-32 0,-1 3 11 16,-6 0 44-16,6-4 57 0,-1 4 74 0,-5 0 85 15,6 0 84-15,-6 0 82 0,5 0 80 0,1 0 85 16,1 0 83-16,-1 0 87 0,0 0 89 16,0 4 93-16,1-4 89 0,5 0 98 0,-13 3 47 15,7-3-5-15,-12 4-50 0,5 0-68 0,-12-4-75 16,6 0-105-16,-7 4-79 0,0-1-36 16,-6-3-7-16,-6 7-3 0,0-3 11 0,-7-4 12 15,-1 7 22-15,-6-3 22 0,2 3 21 0,-9-3 21 16,1 0 4-16,0 2-3 0,0-1-10 0,-7-2-22 15,7 4-21-15,1-3-23 0,-9 0-145 16,9 0-36-16,5-4 0 0,-6 3 0 0,6-3 0 16,1 4 0-16,6-4 0 0,0 3 0 0,7-3 0 15,-1 0 0-15,7 0 0 0,0-3 0 0,0 3 0 16,0-4 0-16,0 4-46 0,0-3-403 0,13-5-216 16,7-3-266-16,5 1-217 0,9-2-51 15,-9-3 55-15,7 1 89 0,8-1 214 0,5 0 287 16</inkml:trace>
  <inkml:trace contextRef="#ctx0" brushRef="#br0" timeOffset="31512.71">21437 12252 160 0,'0'-4'394'0,"0"1"113"0,0-5 130 15,0 4 67-15,-6-3 1 0,6 3-44 0,-7 0-69 16,1-3-76-16,-1 4-107 0,7-1-41 0,-7-3 11 16,1 3 33-16,6 0 29 0,-6 4 12 15,6 0-14-15,6-3-53 0,-6 3-358 0,6 0-28 16,1 0 0-16,-7 3 0 0,7-3 0 15,-7 8 0-15,0-1 0 0,6 5 0 0,-6 2 0 0,7 8 0 16,-1-1 0-16,8 6 0 0,-8-2 0 16,0 5 0-16,0 0 0 0,1-5 0 0,6 4 0 15,0 0 0-15,-6 1 0 0,0-1 0 0,-1-3 0 16,6 0 0-16,-12-4 0 0,8-1 0 16,-8-6 0-16,6 3 0 0,-6-2 0 0,0-5 0 15,0-5 0-15,0-1 0 0,0 2 0 0,-6-7 0 16,6 3 0-16,-8-6 0 0,8 0 0 0,-6-6 0 15,0-1 0-15,0-5 0 0,6 1 0 0,-7-5 0 16,7 1 0-16,0-4 0 0,0-1 0 16,7 2 0-16,-1-2 0 15,6 5 0-15,-4 0 0 0,4 3 0 16,1 1 0-16,-6 2 0 0,6 2 0 0,-7 3 0 0,8-1 0 0,-8 4 0 16,7 1 0-16,0 3 0 0,6 3 0 0,-5 1 0 15,12 4 0-15,-7 2 0 0,1 5 0 0,6-1 0 16,-6 2 0-16,-1 5 0 0,1-3 0 0,0 5 0 15,-1-5 0-15,0 0 0 0,-6 5 0 0,1-6 0 16,-2-2 0-16,-5 3 0 0,0-2 0 16,-1-5 0-16,7 4 0 0,-13-5 0 0,6-3 0 15,1-3 0-15,0-4 0 0,-14 0 0 0,0-4 0 16,-12 1-437-16,13-8-593 0,-8-1-175 16,8-2-71-16,-8-5 80 0,2 5 116 0,5-1 200 15,7-3 209-15,0 3 256 0</inkml:trace>
  <inkml:trace contextRef="#ctx0" brushRef="#br0" timeOffset="31874.64">21933 12465 449 0,'12'-4'698'0,"1"-3"152"16,-6 7 77-16,0-4-42 0,-1 4-127 0,0-4-125 15,1 8-157-15,0 0-71 0,-1 3-20 0,0 0-18 16,1 4 19-16,0 4-6 0,6 0-41 0,-7-1-86 16,8 1-253-16,-2 4 0 0,1-5 0 0,0 5 0 15,7-4 0-15,-7-1 0 0,-7 1 0 16,8-5 0-16,-2 1 0 0,-5 0 0 0,-1 1 0 15,1-8 0-15,0 2 0 0,-1-1 0 0,-6-5 0 16,-6 4 0-16,6-8 0 0,-14-1 0 0,8-1 0 16,-7-2 0-16,7-7 0 0,-8 0 0 15,2 1 0-15,5-4 0 0,0-1 0 0,7 2 0 16,-6-2 0-16,6-3 0 0,0 3 0 0,6 1 0 16,-6-1 0-16,7 5 0 0,0 3 0 0,-1 0 0 15,0-1 0-15,8 10 0 0,-2-6 0 16,1 8 0-16,7-4 0 0,6 1 0 0,-6 3 0 15,5 3 0-15,1-3 0 0,1 4 0 0,-1 0 0 16,-6 0 0-16,6-2 0 0,-1 3 0 0,-5-2 0 16,0 1 0-16,-1-1 0 0,1-3 0 0,-14 0 0 15,0 4 0-15,-6-8 0 0,-12 4-960 0,-1 0-466 16,-7-7-64-16,-19 4 40 0,0 3 181 0,0-5 306 16,-20 3 447-16</inkml:trace>
  <inkml:trace contextRef="#ctx0" brushRef="#br0" timeOffset="37133.28">17286 15441 579 0,'7'-15'774'0,"-7"5"106"0,0-1 60 0,0 0-82 15,0 0-163-15,0-1-217 0,0-2-127 0,7 3-52 16,-1-1-16-16,-6 6-10 0,13-2-16 0,-13 1-29 16,13-1-38-16,-7 5-42 0,1 3-35 15,0 3-15-15,12-3-9 0,-6 8-2 0,6-4 1 16,1 7 4-16,7-5-2 0,5 10-9 0,-6-1-11 15,0 3-14-15,0-3-17 0,0 3-9 0,0 0-6 16,-6 1-23-16,-1-2-1 0,-6-1 0 0,7-2 0 16,-13 2 0-16,-1-6 0 0,0 1 0 15,1-3 0-15,-7-5 0 0,0 4 0 0,0-3 0 16,0-1 0-16,0 1 0 0,-7-4 0 0,1-4 0 16,0 1 0-16,-1-4 0 0,0 0 0 0,7-5 0 15,-13-2 0-15,13-1 0 0,-6 1 0 0,-1-1 0 0,1 1 0 16,6-6 0-16,-7 9 0 0,7-3 0 15,0 3 0-15,0 4 0 0,0-1 0 0,7 1 0 16,-7 7 0-16,6-4 0 0,7 8 0 0,7-4 0 16,-1 7 0-16,1-3 0 0,6 7 0 0,1-4 0 15,-2 5 0-15,7-2 0 0,-6 5 0 16,1-3 0-16,-1-3 0 0,-6 3 0 0,12-1 0 16,-5 0 0-16,-15 1 0 0,8-6 0 0,-20 2 0 15,0-1 0-15,0-3 0 0,0 0 0 0,0-4 0 16,0 0 0-16,-6 0 0 0,-2-4 0 0,2 0 0 15,-6-3 0-15,4-1 0 0,-4-3 0 0,-1-3 0 16,6-1 0-16,0-4 0 0,-5 1 0 0,12-1 0 16,6 2 0-16,0-2 0 0,-6 0 0 0,7 2 0 15,-7 3 0-15,7-1 0 0,-7 7 0 0,6 0 0 16,-6 1 0-16,7 3 0 0,-1 1 0 16,0 3 0-16,8 3 0 0,-2 1 0 0,8 3 0 15,-7 9 0-15,7-7 0 0,0 7 0 0,-1-1 0 16,-6 3 0-16,0 0 0 0,0 0 0 0,0 4 0 15,0-2 0-15,-6-3 0 0,-1-2 0 0,1 0 0 16,-1 3 0-16,-6-7 0 0,7 4 0 0,-7-8 0 16,6 0 0-16,1 1 0 0,-7-5 0 0,0 2 0 15,0-10 0-15,0 2-469 0,6-5-218 0,0-3-108 16,2-3-112-16,-2-5-137 0,0-3-5 16,1 0 45-16,-1-3 134 0,1-2 158 0,6 2 186 15</inkml:trace>
  <inkml:trace contextRef="#ctx0" brushRef="#br0" timeOffset="37399.87">18459 15137 584 0,'14'-4'791'0,"-2"-3"123"16,-5 0 83-16,-7 3-52 0,6 1-113 0,-6-1-184 15,7 4-115-15,-7 4-55 0,0-1-22 0,0 8-25 16,0 0-36-16,0 4-208 0,-7 6-187 0,7 1 0 16,-6 4 0-16,6 1 0 0,0 1 0 15,0 5 0-15,6 4 0 0,1-4 0 0,0 0 0 16,5 0 0-16,-5 0 0 0,6 0 0 0,0 1 0 15,0-5 0-15,0 0 0 0,1-3 0 0,-2-4 0 16,-6 0 0-16,8-4 0 0,-1 0 0 0,-7-3 0 16,1-4 0-16,-7 0 0 0,0 1 0 0,-7-5 0 15,-6-4-117-15,-7 2-566 0,8-5-148 0,-2 0-170 16,2-5-139-16,-1-2 12 0,6-4 65 16,7-1 150-16,7 3 186 0,6-7 232 0</inkml:trace>
  <inkml:trace contextRef="#ctx0" brushRef="#br0" timeOffset="37776.74">19085 15426 451 0,'19'-10'771'0,"-12"-1"131"0,0 0 86 15,-1 0 6-15,-6 4-105 0,0 0-199 0,0 3-145 16,-6 4-81-16,-8 0-48 0,-5 4-50 0,6 3-65 16,-14 0-55-16,8 4-78 0,0 0-168 0,-1 3 0 15,1-3 0-15,5 4 0 0,2 1 0 0,5-7 0 16,7 3 0-16,0-1 0 0,13 0 0 0,0 1 0 15,13-2 0-15,-6 1 0 0,6-3 0 0,6 2 0 16,1-3 0-16,6 1 0 0,-13-1 0 0,6 1 0 16,1-5 0-16,-7 5 0 0,0-5 0 15,-6 5 0-15,-1-4 0 0,-5 3 0 0,-8-3 0 16,0 3 0-16,-6 1 0 0,-6-1 0 0,-14 0 0 0,1 0 0 16,-7 4 0-16,0 0 0 0,-7 0 0 15,-13 0 0-15,7-4 0 0,-6 4 0 0,5-2 0 16,2-3 0-16,5 2 0 0,7-1 0 0,0-3 0 15,-1-4 0-15,15 4 0 0,-1-4 0 0,6 0 0 16,-6 3 0-16,7-3 0 0,0 0 0 0,6 0 0 16,-8-3 0-16,16-1 0 0,-2 0 0 0,0-3 0 15,-6 2 0-15,-6-2 0 0,0 0-241 0,-8 0-1067 16,8-1-129-16,6 1 2 0,-7 0 113 0,0 7 182 16,1 0 308-16,-7 0 389 0</inkml:trace>
  <inkml:trace contextRef="#ctx0" brushRef="#br0" timeOffset="40130.75">21861 15057 162 0,'19'-5'571'15,"-6"2"174"-15,7-1 112 0,-7 0 4 0,-6 0-94 16,-1-3-125-16,0 0-159 0,1 4-111 16,-7-1-40-16,0 0 0 0,0 4 14 0,0-4 14 15,-7 4 2-15,1 0-18 0,6 0-35 0,0 0-31 16,0 0-210-16,0 0-68 0,0-3 0 0,0-1 0 16,0 0 0-16,-6 4 0 0,-1-3 0 15,-6 3 0-15,-7-3 0 0,1 3 0 0,-7 0 0 16,-7 0 0-16,7 0 0 0,-6 3 0 0,-1-3 0 15,1 3 0-15,5 1 0 0,1 0 0 0,6-1 0 16,8 1 0-16,-2 0 0 0,8 3 0 16,0 0 0-16,12 0 0 0,0 5 0 0,8-1 0 0,5-5 0 15,13 6 0-15,2-1 0 0,4 0 0 16,1 4 0-16,7-4 0 0,0 0 0 0,0-4 0 16,-1 4 0-16,1 0 0 0,-7-4 0 0,-1 4 0 15,2-3 0-15,-7 0 0 0,-8-4 0 0,1 3 0 16,0-5 0-16,-6 6 0 0,-1-4 0 15,-5 0 0-15,-8 0 0 0,0-4 0 0,2 3 0 16,-2 1 0-16,-6-4 0 0,-6 3 0 0,-8 4 0 16,2-3 0-16,-15 4 0 0,1-1 0 15,-6 0 0-15,-7 4 0 0,-7-3 0 0,1 2 0 16,-2 2 0-16,2-1 0 0,6-5 0 16,-7 6 0-16,8-4 0 0,-2-1 0 0,7 1 0 0,1-1 0 15,-1-4 0-15,13 1 0 0,1 0 0 0,0-4 0 16,6 0 0-16,-1-4 0 0,2 4 0 0,-2 0 0 15,2-4 0-15,-2 1 0 0,-5-2 0 16,-7 5 0-16,0-2-376 0,-7-2-706 0,1 0-212 16,-1 0-61-16,-13 4 67 0,1 0 142 0,-1 4 248 15,1 0 326-15</inkml:trace>
  <inkml:trace contextRef="#ctx0" brushRef="#br0" timeOffset="43644.8">20453 13834 202 0,'-6'-4'570'0,"-7"0"162"0,6-2 95 16,1-2-20-16,-8 1-102 0,2-5-126 15,5 2-165-15,0-1-129 0,7 0-55 0,-6-4-19 16,6 4 2-16,-6 0 8 0,6 0 17 0,0 3 12 16,0 1 1-16,6 0-7 0,-6 3-21 0,6 1-28 15,-6-1-37-15,7 4-33 0,0 4-20 0,5-1-17 16,-4 8-9-16,4-4 5 0,8 9 1 16,-1-2-15-16,-5 1-70 0,5 2 0 0,0 2 0 15,1 0 0-15,-7-2 0 0,7 2 0 0,-1-1 0 16,1 1 0-16,-8-4 0 0,8-1 0 0,-14 1 0 15,8-4 0-15,-1-1 0 0,-7-2 0 16,1-4 0-16,-7-1 0 0,7 1 0 16,-7-4 0-16,0 0 0 0,0-4 0 0,0-6 0 0,0-1 0 15,0-4 0-15,-7-7 0 0,7 4 0 0,0-5 0 16,0 1 0-16,0 0 0 0,0 0 0 16,0 1 0-16,0 2 0 0,0 1 0 0,0 4 0 15,0 2 0-15,0 1 0 0,7 4 0 0,-7 0 0 16,6 3 0-16,0 4 0 0,0 0 0 0,14 4 0 15,0 3 0-15,-1 0 0 0,7 4 0 16,1 1 0-16,-1 2 0 0,0 1 0 0,0 2 0 16,-1-1 0-16,2 2 0 0,-7 1 0 0,6-2 0 15,-14 2 0-15,8-4 0 0,-7-1 0 0,7-3 0 32,-14 0 0-32,0-4 0 0,2 1 0 0,-2-1 0 0,-6-3 0 0,6-4 0 0,-6 4 0 15,-6-4 0-15,6-4 0 0,-6 0 0 0,6-7 0 16,-8 0 0-16,8-3 0 0,-6-1 0 0,6-4 0 15,0 1 0-15,0-1 0 0,0-2 0 16,6 3 0-16,2-1 0 0,-2 1 0 0,-6 2 0 16,6 7 0-16,1 1 0 0,-7 0 0 0,6 1 0 15,1 3 0-15,-1 1 0 0,14 3 0 0,-7 7 0 16,7-4 0-16,-8 5 0 0,15-1 0 0,-7 5 0 16,5 2 0-16,-5 1 0 0,6 0 0 15,-6-1 0-15,-1 1 0 0,7 4 0 0,-13-5 0 16,6 1 0-16,1 0 0 0,-7-5 0 0,1 5 0 15,-2-8 0-15,1 4 0 0,-6-4 0 0,6 1 0 16,-7-4 0-16,1-1 0 0,-7 1 0 0,7-4 0 16,-7 4 0-16,0-4 0 0,0 0 0 15,0 0 0-15,0 0 0 0,0 0 0 0,0-4 0 16,0 0 0-16,-7 4 0 0,-6 0 0 0,-14 0-267 16,-5 0-1074-16,6 0-135 0,-13 0-1 0,-6 4 129 15,-1 4 221-15,-13 2 366 0</inkml:trace>
  <inkml:trace contextRef="#ctx0" brushRef="#br0" timeOffset="61519.07">8653 8632 323 0,'0'0'451'16,"6"-2"107"-16,-6-3 75 0,6 2 12 0,-6-1-22 15,0 4-61-15,0-3-81 0,0-1-81 0,0 0-109 16,0 0-74-16,0 1-41 0,0-1-4 0,8 0 14 16,-8 1 23-16,6 0 32 0,-6-2 39 0,0 1 24 15,0 1 16-15,0 3 13 0,0 0-2 0,0 0-18 16,0-4-171-16,0 4-142 0,6 0 0 0,-6-3 0 15,0-1 0-15,0 4 0 0,0 0 0 0,0 0 0 16,-6 0 0-16,0 0 0 0,6 0 0 0,0 0 0 16,0 0 0-16,-8 0 0 0,8 4 0 15,-6-4 0-15,0 3 0 0,-7 4 0 0,-1 2 0 16,-4 1 0-16,-9 1 0 0,1 4 0 0,6-5 0 16,-12 5 0-16,6 4 0 0,-1-4 0 0,2-1 0 15,-8 5 0-15,7-5 0 0,7 5 0 0,-8-1 0 16,7-3 0-16,-5 4 0 0,5-2 0 0,8-2 0 15,-8 3 0-15,6 1 0 0,2-5 0 0,-1 5 0 16,-1-5 0-16,8 1 0 0,-8-4 0 0,8 4 0 16,-6-5 0-16,-2 5 0 0,8-3 0 0,-13-2 0 15,5 1 0-15,2 0 0 0,-2 0 0 0,1 1 0 16,-7-4 0-16,8 1 0 0,-2-1 0 0,2 0 0 16,-1-1 0-16,-1-3 0 0,2 3 0 0,5 0 0 15,-6-2 0-15,7-2 0 0,-8 0 0 0,1-3 0 16,7 4 0-16,0 0 0 0,6-4 0 0,0 0 0 15,0 0 0-15,0 3 0 0,0-3 0 16,0 0 0-16,0 0 0 0,0 0 0 0,0-3 0 16,-7 3 0-16,0 0 0 0,7 0 0 0,-6 0 0 15,6 0 0-15,0-4 0 0,0 0 0 0,6 4 0 16,-6-3 0-16,0 0 0 0,-6-2 0 0,6 5-436 0,0-7-471 16,0 0-155-16,0 0-134 0,6-1 26 15,1-4 78-15,0 3 150 0,-1 1 191 0,0 0 234 16</inkml:trace>
  <inkml:trace contextRef="#ctx0" brushRef="#br0" timeOffset="62164.75">7623 8651 2 0,'0'-7'461'0,"0"-1"203"0,-6 2 152 15,6-2 75-15,-7 4-79 0,0-3-115 0,1-1-121 16,6 5-156-16,0-8-83 0,6 8-25 0,-6-6 13 16,-6 6 11-16,0-1 15 0,6 1-10 0,-7-1-28 15,7 4-31-15,0-3-29 0,0 3-251 0,7-4-2 16,-1 4 0-16,0-4 0 0,1 4 0 0,0 0 0 15,-1 0 0-15,-6 0 0 0,0-4 0 0,0 4 0 16,0 0 0-16,0 4 0 0,0-4 0 0,6 0 0 16,-6 0 0-16,14 0 0 0,-8 4 0 0,14 0 0 15,-1-1 0-15,7 1 0 0,0 3 0 0,1-4 0 16,5 6 0-16,-6-6 0 0,7 8 0 0,-1-4 0 16,1 1 0-16,6 2 0 0,1-3 0 0,-2 5 0 15,1-1 0-15,-6 0 0 0,-1 1 0 0,1-2 0 16,-1 0 0-16,8 2 0 0,-7-1 0 15,-1 4 0-15,1-4 0 0,-1-1 0 0,1 5 0 0,5 0 0 16,-5-1 0-16,0-2 0 0,0 3 0 16,-1 0 0-16,1-1 0 0,-7 1 0 0,-1 3 0 15,1-7 0-15,1 3 0 0,-1 1 0 0,0-4 0 16,-6 4 0-16,-1-5 0 0,1 2 0 0,6-1 0 16,-7 0 0-16,1-1 0 0,-8 2 0 0,8-5 0 0,0 4 0 15,-1-3 0-15,-5 0 0 0,-2 1 0 16,2-1 0-16,-1-4 0 0,-1 4 0 0,2-5 0 15,-2 3 0-15,-4-1 0 0,4-2 0 0,-5 1 0 16,-1 1 0-16,1-5 0 0,-1 3 0 0,-6 0 0 16,7-3 0-16,-7 0 0 0,0 0 0 0,0 0 0 15,0 0 0-15,0 0 0 0,0 0 0 0,0 0 0 16,-7 0 0-16,1 0 0 0,6 0 0 0,-7-3 0 16,-12 3 0-16,-1-8 0 0,-12-4 0 0,-14 6-1608 15,0-5-114-15,-19 3 66 0,0 2 226 0,-13-1 378 16,6-1 494-16</inkml:trace>
  <inkml:trace contextRef="#ctx0" brushRef="#br0" timeOffset="76236.88">9121 5267 99 0,'-19'-8'442'0,"13"1"148"0,-7 0 129 15,0 4 11-15,-1-5-62 0,-5 4-99 0,0-3-105 0,6 0-124 16,-7-1-113-16,0 4-60 0,-6-4-33 0,7 2-15 16,-7-2-4-16,6-3-11 0,1 5 2 0,-7-6 8 15,12-3 21-15,-5 1 23 0,6-1 10 0,0-3 19 16,-7 2 13-16,8 7 3 0,-2-7-7 16,1 5-12-16,-7 4-6 0,2-5-14 0,4 6-16 15,-12-2-19-15,7 1-15 0,-7-1-13 0,-7 1-6 16,7 4-1-16,0-4-64 0,-7 3-30 0,1 0 0 15,-1 4 0-15,-6-4 0 0,7 4 0 0,-2 0 0 16,-11 4 0-16,6-4 0 0,7 4 0 0,-8 3 0 16,-5-3 0-16,6 3 0 0,-1 0 0 0,-5 4 0 15,6-3 0-15,0 3 0 0,0-4 0 0,0 0 0 16,-7 0 0-16,7 1 0 0,-1 4 0 16,-5 1 0-16,6-1 0 0,-13 6 0 0,13-3 0 0,-7-1 0 15,1 5 0-15,5-1 0 0,1 3 0 16,1-1 0-16,5 2 0 0,1-1 0 0,-1-2 0 15,7-1 0-15,-7 1 0 0,7 0 0 0,6-2 0 16,1 2 0-16,-1 3 0 0,1-4 0 0,6 4 0 0,-1-4 0 16,2 4 0-16,5 1 0 0,-6-2 0 0,7 2 0 15,-1-5 0-15,1 4 0 0,-1-1 0 0,0 2 0 16,1 0 0-16,0-2 0 0,6 1 0 16,-7 0 0-16,7 3 0 0,0-3 0 0,7 1 0 15,-7-1 0-15,12-4 0 0,-5 4 0 0,0 0 0 16,-1-1 0-16,7 2 0 0,-6-4 0 0,6 2 0 15,7-2 0-15,-8 3 0 0,8-3 0 0,-1-2 0 16,1 6 0-16,-7-5 0 0,6 0 0 0,1 1 0 16,-1-1 0-16,1 1 0 0,0-1 0 0,5-3 0 15,2-1 0-15,-8-2 0 0,8-2 0 0,-1 1 0 16,0 0 0-16,7-4 0 16,-8 0 0-16,8 1 0 0,0-1 0 0,-1-2 0 15,7-2 0-15,6 1 0 0,-5 0 0 0,-8-1 0 0,7-3 0 0,0 0 0 16,7 0 0-16,-1 0 0 0,-5 0 0 0,-1 0 0 15,0-3 0-15,1 3 0 0,-2 0 0 0,1 0 0 16,0-4 0-16,-7 4 0 0,2-4 0 16,-2 1 0-16,1-2 0 0,0 2 0 0,-1-1 0 0,1 0 0 15,-7 0 0-15,0 2 0 0,6-3 0 16,-13 2 0-16,14-1 0 0,-7 1 0 0,7-1 0 16,-7 0 0-16,0 0 0 0,6 1 0 0,-5-4 0 15,-1 3 0-15,0-3 0 0,7-1 0 0,-1 5 0 16,1-5 0-16,-7 1 0 0,6-4 0 15,1 4 0-15,6 0 0 0,-7-5 0 0,1 1 0 0,-7 0 0 16,6 4 0-16,1-4 0 0,-1 0 0 0,2-1 0 16,-9 5 0-16,1-3 0 0,1-5 0 0,-1 3 0 15,0 2 0-15,-6-2 0 16,-1 1 0-16,1-4 0 0,-1 1 0 16,-6-1 0-16,0 0 0 0,0 1 0 0,0-3 0 0,-7 0 0 0,2 0 0 0,-2-2 0 15,0 1 0-15,0-1 0 0,1 5 0 0,-7-4 0 16,0-5 0-16,0 1 0 0,0 5 0 0,-7-6 0 15,1 2 0-15,0-2 0 0,0 0 0 0,-2-2 0 16,-4 0 0-16,5 0 0 0,-6-1 0 0,6-3 0 16,-12 2 0-16,0-2 0 0,-1 0 0 0,-6-1 0 15,-1 1 0-15,2 3 0 0,5 0 0 16,-12 1 0-16,5-1 0 0,-5 4 0 0,-1-4 0 16,7 4 0-16,-13 0 0 0,7 0 0 0,-8 5 0 15,1-6 0-15,1 4 0 0,-2-2 0 0,1 2 0 16,0-3 0-16,0 4 0 0,7 0 0 0,-8 3 0 15,7 0 0-15,-5 4 0 0,-1 1 0 0,-1-2 0 16,1 5 0-16,0 4 0 0,-7-2 0 0,-5 10 0 16,-8-2 0-16,-13 0-76 0,7 5-1340 0,0-5-108 15,-14 2 22-15,2 2 142 0,-21 1 217 0,-13-2 376 16</inkml:trace>
  <inkml:trace contextRef="#ctx0" brushRef="#br0" timeOffset="84139.03">13155 5025 319 0,'14'-5'603'0,"-2"5"146"0,8-3 96 0,-14 3-55 0,8 0-121 16,-8 0-126-16,7 0-168 0,-7 0-123 15,1 0-66-15,6 0-23 0,0-3 14 0,-6 3 15 16,-1 0 5-16,1 0 23 0,-1-4 10 0,7 4-4 16,-6 0-6-16,-1 0-13 0,0-4-4 15,2 4-23-15,4 0-21 0,-5 0-15 0,12 0-18 16,1 4-16-16,-7-4-16 0,7 0-82 0,-8 0-12 15,-5 4 0-15,13-4 0 0,-8 0 0 16,8 0 0-16,0 0 0 0,-1 0 0 0,1 0 0 16,6 0 0-16,-7 0 0 0,1 3 0 0,6-3 0 15,-6 0 0-15,-1 3 0 0,1-3 0 0,6 0 0 16,-7 0 0-16,1 0 0 0,0 0 0 16,5 0 0-16,-5 0 0 0,0 0 0 0,-8 0 0 15,8 0 0-15,-7 0 0 0,-7 0 0 0,8 0 0 16,-8 0 0-16,0-3 0 0,-6 3 0 15,8 0 0-15,-8 0 0 0,6 0 0 0,-6 0 0 0,0 0 0 16,0 0 0-16,0 0 0 0,0 0 0 0,0 0 0 16,0 0 0-16,0 0 0 0,0 0 0 15,6 0 0-15,-6 0 0 0,7 3 0 0,-1-3 0 16,1 0 0-16,-1 0 0 0,-6 0 0 0,7 0 0 16,-7 0 0-16,6 0 0 0,0 0 0 15,-6 5 0-15,8-5 0 0,-8 0 0 0,0 0 0 16,0 0 0-16,0 0 0 0,6 0 0 0,-6 0 0 15,0 0 0-15,0 0 0 0,0 0 0 0,0 0 0 16,0 0 0-16,0 0 0 0,0 0 0 0,0 0 0 16,-6 0 0-16,6 4 0 0,0-4 0 0,-8 0 0 15,8 0 0-15,-12 3-279 0,5-3-335 16,-6 0-197-16,0 0-274 0,1-3-99 0,4 3 25 16,-11 0 77-16,12 0 163 0,-5 3 216 0</inkml:trace>
  <inkml:trace contextRef="#ctx0" brushRef="#br0" timeOffset="86403.78">13455 6336 212 0,'0'0'396'16,"6"0"86"-16,-6 0 66 0,14 0 40 0,-8 0-8 15,-6 0-36-15,6 0-52 0,-6 0-66 0,0 0-82 16,0 0-116-16,0 0-73 0,0 0-43 16,8 0-25-16,-8 0-10 0,0-5-10 0,0 5-9 15,6 0-13-15,0 0-10 0,-6 0-6 0,6 0 1 16,1 0 1-16,0 5 11 0,-1-5 3 16,7 2 9-16,-7 2 2 0,2-4-10 0,4 0 2 15,2 0 0-15,-8 0 2 0,7 0-5 0,-7 0-7 16,8 0 17-16,-2 0 3 0,-5 0-1 0,6 0-6 15,-13 0 0-15,13 0 7 0,-6 0-6 0,6 0-9 16,-1 0-9-16,-4 0-3 0,-2 0-6 16,0 0-9-16,0 4-2 0,1-4-5 0,0 0-1 15,-1-4 4-15,1 4-2 0,-1 0 5 0,1 0-11 16,-7 0 0-16,7 0-1 0,-1 0-2 16,0 0 4-16,0 0-6 0,2 0 6 0,-2 0 1 15,0 0 3-15,1 0-3 0,-1 0-1 0,1 4 13 16,0-4 1-16,5 0 0 0,-5 0 2 0,0 0-2 15,-1 0 4-15,-6-4-15 0,6 4 2 16,-6 0 1-16,7-4-6 0,0 4 0 0,-7 0-2 16,6 0-1-16,-6 0 6 0,7 0-1 0,-1 0-3 15,0 0-9-15,1 0-15 0,-7-2-27 16,7 2-52-16,-1 0-56 0,-6 0-50 0,6-5-73 16,-6 5-116-16,0 0-127 0,-6 0-172 0,0 0-149 15,-8-3-51-15,2 3 21 0,-8 3 98 0,1 2 142 16,-7-3 209-16</inkml:trace>
  <inkml:trace contextRef="#ctx0" brushRef="#br0" timeOffset="87787.82">13728 7421 20 0,'0'0'235'0,"0"0"32"0,0 0 8 0,7 0-1 16,-7-4 0-16,7 4-3 0,-7 0-5 0,6-2-9 15,1 2 4-15,-1 0 14 0,-6 0 26 0,7 0 25 16,-7 0-1-16,0 2-12 15,0-2-37-15,0 0-52 0,0 0-67 0,0 0-66 0,0 0-35 16,0 0-22-16,0 0-9 0,0 0-2 0,0 0-2 16,0 0 1-16,0 0-4 0,0 0 0 0,7 0-3 15,-1 0 0-15,-6 0-2 0,0 0-2 16,0 0 2-16,6 0 7 0,-6 0-4 0,0 0 6 16,6 0 3-16,-6 0 7 0,8 4-3 0,-8-4 2 15,0 0 7-15,6 0-6 0,0 0 1 16,-6 0-6-16,7 0 5 0,-1 4-11 0,1-4 0 15,0 0 2-15,-1 0 1 0,0 0-2 0,-6 0-1 16,7 0 4-16,0 0-2 0,-1 0-5 0,0 0-2 16,-6 0 1-16,14 0-5 0,-8 0-1 15,1 0-3-15,-7 0 5 0,6 0-2 0,-6 0 1 16,6 0 5-16,-6 0 3 0,7 0-2 0,-7-4 2 16,13 4 4-16,-7 0 4 0,-6 0-1 15,8 0 2-15,-8 4 5 0,6 0-4 0,-6-4-3 16,6 3 1-16,-6-6-8 0,7-1 4 0,-1 4 7 15,1 0-3-15,-1-4-1 0,1 4-6 0,5 0 8 16,-4-4-4-16,-2 4-5 0,0 0-3 0,-6 0-1 16,7 0 0-16,-7 0-1 0,7-2-6 15,-1 2-4-15,-6 0-4 0,7 0-4 0,-7 0-3 16,6 0-5-16,-6 0-4 0,6 0-16 16,-6 0-29-16,0 0-39 0,0 0-66 0,-6 0-134 0,6 0-189 15,-13 0-272-15,0-5-120 0,-6 2-40 16,-8 3 28-16,-5 0 113 0,-8 3 182 0</inkml:trace>
  <inkml:trace contextRef="#ctx0" brushRef="#br0" timeOffset="111245.87">1739 8339 456 0,'14'-7'787'0,"-2"-5"109"16,-6 6 74-16,14-5 23 0,-7 3-143 16,-6 1-198-16,-7 2-111 0,0 5-41 0,0 0-17 15,-7 0-15-15,7 0-50 0,-13 5-241 0,-7-5-177 16,8 0 0-16,-8 3 0 0,1 1 0 16,-7 0 0-16,0 3 0 0,-7-3 0 15,1 4 0-15,-1-2 0 0,1 5 0 16,-1-3 0-16,1 3 0 0,-2-4 0 0,9 5 0 15,-1-6 0-15,-1 5 0 0,-5-3 0 16,6-1 0-16,-7-2 0 0,7-3-526 16,13 2-282-16,6-4-154 0,14-4-178 0,-7 2-10 15,0-6 71-15,0 1 109 0,0-1 181 16,13 0 210-16</inkml:trace>
  <inkml:trace contextRef="#ctx0" brushRef="#br0" timeOffset="111459.84">1400 8236 4 0,'0'-8'619'0,"-6"6"179"0,6-6 104 0,0 4 70 16,6 1-58-16,1-1-128 0,-7 0-194 16,-7 4-114-16,7 4-37 0,7 0-10 15,0 3-14-15,-1 3-43 0,0 2-45 16,1 6-195-16,-1 0-134 0,-6 5 0 0,7-2 0 16,-7 2 0-16,0 2 0 0,0 2 0 15,7-6 0-15,-1 2 0 0,0-5 0 0,2 0 0 16,-2-3 0-16,-6 3 0 0,0-7-70 15,0 1-500-15,13-5-179 0,-13-7-205 0,6 0-185 16,1-7-21-16,-7-1 69 0,19-4 111 16,-5 2 191-16,-2-9 247 0</inkml:trace>
  <inkml:trace contextRef="#ctx0" brushRef="#br0" timeOffset="111755.53">1688 8203 600 0,'-20'0'805'16,"0"4"91"-16,13 3 76 0,1 1-43 0,0 3-204 15,-8 3-234-15,-5 1-131 0,-13 4-70 16,6 3-61-16,-7-5-39 0,7 6-49 16,-7-5-54-16,1 4-37 0,-2-3-23 0,2-1-28 15,13-3-40-15,-7-1-37 0,12 1-46 16,-11-4-39-16,-8-4-33 0,-6 1-8 0,-6-4 5 16,5-4 19-16,7-4 34 0,1-4 33 15,13 1 27-15,-7-4 18 0,12 0 28 16,-5-7 25-16,19 3 54 0,-6 5 8 15,6-5 14-15,0 3 13 0,0 2 15 0,6 2-2 16,13 4-34-16,14-3-1 0,-7 3-7 16,0 4-7-16,6 0-14 0,1 4-10 15,-13-1-25-15,0 1-43 0,12 3-158 0,-13-2-244 16,7-2-275-16,13 4-144 0,-13 0-62 16,20 1 4-16,-7 4 131 0,7 2 232 15</inkml:trace>
  <inkml:trace contextRef="#ctx0" brushRef="#br0" timeOffset="115388.09">3877 9382 122 0,'-8'0'302'0,"2"0"60"0,0 0 37 16,6 0 31-16,0 0 50 0,6 0 42 15,0 0 7-15,-6 0-25 0,-6 0-43 16,0 0-47-16,6 0-81 0,0 0-71 0,0 0-33 16,0 0-10-16,6 0 11 0,-12 0 9 15,0-4 14-15,-1 4 12 0,0 0 0 16,-12 0-6-16,5 0-21 0,2 0-21 15,-14 0-26-15,6 0-26 0,-5 0-23 16,5 0-19-16,0 0-87 0,1 0-36 0,-1 0 0 16,7 0 0-16,0 0 0 0,0 0 0 0,6-4 0 15,-6 4 0-15,7 0 0 0,0 0 0 16,-2 0 0-16,8 0 0 0,0 0 0 16,8 0 0-16,-8 0 0 0,6 0 0 0,0 0 0 15,7 0 0-15,0 4 0 0,0-4 0 16,13 4 0-16,0-4 0 0,7 3 0 15,-1-3 0-15,7 0 0 0,1 4 0 0,-1-4 0 16,7 4 0-16,-1-4 0 0,1-4 0 16,-1 4 0-16,-6-4 0 0,7 4 0 15,-7 0 0-15,0-3 0 0,1 3 0 0,-8 0 0 16,-6 0 0-16,1 0 0 0,-9-4 0 16,2 4 0-16,-7 0 0 0,1 0 0 15,-2 0 0-15,-5 0 0 0,0 0 0 0,-1 0 0 16,-6 0 0-16,6 0 0 0,-6 4 0 15,0-4 0-15,0 0 0 0,-6 0 0 16,6-4 0-16,0 4 0 0,0-4 0 0,0 4 0 16,0 0 0-16,-6 0 0 0,-1 0 0 15,-12 0 0-15,5 4 0 0,-19-4-715 16,-5 4-472-16,-1-4-153 0,-14 0-20 0,-5 0 110 16,-1 3 157-16,-12 5 290 0,-8 3 375 15</inkml:trace>
  <inkml:trace contextRef="#ctx0" brushRef="#br0" timeOffset="120220.93">3068 10644 140 0,'-6'0'462'16,"-7"0"187"-16,0 0 138 0,7 0 6 16,-14 0-89-16,1 0-75 0,12 0-97 15,0-4-146-15,7 4-97 0,7 0-48 0,-7-3 0 16,-7 3-34-16,7 0-23 0,-6 0-31 15,6 0-36-15,6 0-35 0,8-4-27 16,-2 4-13-16,15-4-12 0,-8 1-8 16,14 0-7-16,0-2-1 0,-1 5-4 15,7 0 0-15,-7-4 0 0,1 4-1 0,-1-3 0 16,-5 3-6-16,5 0 3 0,-6 0-2 0,-6 0-9 16,-1 0 2-16,-5 0 4 0,-8 3 7 15,7-3-3-15,0-3-3 0,-6 3 11 16,-1 0 11-16,0 0 17 0,1 0 21 15,-7 3 27-15,-7-3 24 0,1 4 13 0,-7-8 5 16,0 4-6-16,-14 0-7 0,9 4-12 16,-2-4-9-16,-7 5-13 0,8-2-12 15,0-3-11-15,6 3-15 0,-7 1-13 0,14-4-26 16,-8 0-7-16,8 0 0 0,0 0 0 16,-1 0-11-16,0 4-95 0,1-4-131 15,12 3-171-15,8-3-320 0,-2-3-329 0,-5-1-149 16,-14 0-31-16,-5 4 80 0,5 0 146 15,-6 4 308-15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1T06:30:39.986"/>
    </inkml:context>
    <inkml:brush xml:id="br0">
      <inkml:brushProperty name="width" value="0.05292" units="cm"/>
      <inkml:brushProperty name="height" value="0.05292" units="cm"/>
      <inkml:brushProperty name="color" value="#FF0000"/>
    </inkml:brush>
  </inkml:definitions>
  <inkml:trace contextRef="#ctx0" brushRef="#br0">4007 2433 46 0,'-6'-3'634'0,"-1"-1"162"16,7-1 111-16,0 3 82 0,7 2-34 15,5-4-141-15,-12 4-129 0,0-4-51 0,0 0-22 16,-6 4-13-16,6-6-79 0,0-3-520 16,6-1 0-16,14-5 0 0,-7 0 0 0,7-6 0 15,-1-1 0-15,0-4 0 0,1-7 0 16,-1 0 0-16,1-3 0 0,6-10 0 0,0 0 0 16,7-9 0-16,-7-1 0 0,7 1 0 15,-1-1 0-15,1 2 0 0,-1 3 0 0,-6 3 0 16,1 4 0-16,-1 4 0 0,-7 6 0 15,1 5 0-15,-8 7 0 0,2 0 0 16,-8 8 0-16,7 2 0 0,0 4 0 0,-6 5 0 16,6 3 0-16,0 3 0 0,-1 5 0 15,8 7 0-15,-7 8 0 0,7 2 0 0,0 4 0 16,-8 4 0-16,2 4 0 0,-1 4 0 0,6 2 0 16,-6 5 0-1,1-1 0-15,-2 1 0 0,1 0 0 16,0 0 0-16,6 0 0 0,-5-8 0 0,-8 4 0 0,8-3 0 0,-1-5 0 15,-1-3 0-15,2-1 0 0,-8-5 0 0,0-1 0 16,-6-8 0-16,0-3 0 0,0-5 0 16,0 1 0-16,-6-7 0 0,0 0 0 15,-8-4 0-15,-5-4 0 0,-13-3 0 0,5-1 0 16,1 4-854-16,-6-2-612 0,-1 2-25 16,-13-3 84-16,7-5 190 0,1 5 282 15,-2 0 330-15</inkml:trace>
  <inkml:trace contextRef="#ctx0" brushRef="#br0" timeOffset="205.2">4104 2231 74 0,'-32'0'684'0,"-1"0"180"15,7-4 136-15,14 1 111 0,12 3-18 0,0 0-176 16,0-4-171-16,0 1-102 0,12-4-86 16,8 3-82-16,-1-4-452 0,14 5-24 0,0-1 0 15,-1-3 0-15,7 4 0 0,6-2 0 16,-5-2 0-16,5 2 0 0,-5 3 0 15,-1-2 0-15,-7 4-174 0,7-3-562 0,-13-1-238 16,7 0-219-16,-7-4-45 0,0 4 70 16,13 2 106-16,0-3 210 0,7 3 260 0</inkml:trace>
  <inkml:trace contextRef="#ctx0" brushRef="#br0" timeOffset="594.54">5336 2059 263 0,'13'0'748'0,"1"-4"172"15,-8 0 119-15,0 4 94 0,8 0-110 0,-8 0-212 16,0 4-122-16,1 0-85 0,-1 0-50 0,1 3-147 16,6 3-407-16,-1 6 0 0,-4-6 0 15,-2 10 0-15,0-3 0 0,-6-2 0 0,0 8 0 0,0-6 0 16,0 2 0-16,-6 3 0 0,6-7 0 0,-6 2 0 0,-2-5 0 16,2-2 0-16,0 2 0 0,6-5 0 0,0 0 0 15,0 1 0-15,0-4 0 0,-6-1 0 0,6-6 0 16,0-1 0-16,0-7 0 0,0 0 0 0,6-1 0 15,0-5 0-15,0-5 0 0,8-1 0 0,-1 2 0 16,0-5 0-16,0 0 0 0,0 1 0 0,6-2 0 16,-5 6 0-16,5-1 0 0,-6 7 0 0,6 1 0 15,-5-1 0-15,-1 3 0 0,0 10 0 0,0-3 0 16,7 2 0-16,-1 6 0 0,0 2 0 0,8 1 0 16,-7 5 0-16,-2 1 0 0,9 2 0 0,-7 4 0 0,6 5 0 15,-7-6 0-15,7 5 0 0,-6-3 0 0,-1-2 0 16,7 3 0-16,-6-2 0 0,-1 0 0 15,1 1 0-15,6-8 0 0,-14 0 0 0,15-1 0 0,-7-2 0 16,-8 0 0-16,2-2 0 0,-2-1-932 0,2-5-500 16,-8 3-46-16,7-6 93 0,7 3 178 0,-8-5 273 15,15 2 329-15</inkml:trace>
  <inkml:trace contextRef="#ctx0" brushRef="#br0" timeOffset="982.71">8249 1968 371 0,'0'-16'895'0,"0"6"212"0,0-2 144 16,0 1 119-16,-14 5-126 0,2-2-258 0,-8 1-209 16,1 3-587-16,-7 0-190 0,-7 4 0 15,-7 0 0-15,8 4 0 0,-7 3 0 0,0 1 0 0,7 6 0 16,-1 1 0-16,1 3 0 0,6 0 0 0,-1 8 0 15,14 4 0-15,0-5 0 0,13 5 0 0,0-1 0 16,13-4 0-16,0 0 0 0,14 2 0 0,5-5 0 16,1 0 0-16,12-3 0 0,-5-2 0 0,5-5 0 15,1-2 0-15,-7-2 0 0,6-4 0 0,-6-4 0 16,0-4 0-16,0-4 0 0,-6 2 0 0,-1-10 0 0,-6 1 0 16,-12-2 0-16,-1-5 0 0,-7 3 0 0,-6-3 0 15,-6-3 0-15,-7 2 0 0,-1-6 0 0,-12 4 0 16,7-1 0-16,-13 4 0 0,-1 1 0 0,1 1 0 15,-2 3 0-15,9 1 0 0,-1 2 0 0,0 3 0 16,6 3 0-16,1 2 0 0,-1 2 0 0,7 4 0 16,0-4 0-16,6 4 0 0,-6 0 0 0,0 4 0 15,7 0 0-15,0-4-1014 0,6 0-383 0,0 0-31 0,6-4 90 16,0 0 156-16,14 0 248 0,-1-3 293 0</inkml:trace>
  <inkml:trace contextRef="#ctx0" brushRef="#br0" timeOffset="1458.74">8379 1614 502 0,'6'-11'865'0,"1"1"175"0,0 2 130 0,-1 1 68 16,7 3-182-16,-13 4-222 0,7 0-135 0,-1 7-93 15,1 1-425-15,5 6-181 0,-12 1 0 0,14 4 0 16,-14 7 0-16,6-1 0 0,1 8 0 0,-1-3 0 16,7 3 0-16,0 0 0 0,-6 3 0 0,6 5 0 0,0-5 0 15,-6 2 0-15,5-1 0 0,8-1 0 16,-13-3 0-16,5-1 0 0,2-3 0 0,-8 0 0 15,0-6 0-15,1-4 0 0,0-1 0 0,-1-3 0 0,-6-4 0 16,0-5 0-16,0 2 0 0,-6-8 0 0,-1 0 0 16,0-3 0-16,1-4 0 0,-6-1 0 0,-2-7 0 15,1 1 0-15,6-5 0 0,-6 2 0 0,7-2 0 16,0-4 0-16,6 2 0 0,6-1 0 0,-6 0 0 16,6 3 0-16,7-2 0 0,-6 6 0 0,6 1 0 15,7 2 0-15,-1 1 0 0,7 0 0 0,6 8 0 0,-5-2 0 16,5 5 0-16,8 0 0 0,-7 8 0 0,5-5 0 15,-5 8 0-15,6 1 0 0,-7-2 0 0,-6 5 0 16,1 4 0-16,-8-5 0 0,-6 5 0 0,-7 3 0 16,-6-4 0-16,-6 3 0 0,-7 2 0 0,-6 0 0 15,-8-6 0-15,-5 2 0 0,-1-1 0 0,-5-3 0 16,-2-1 0-16,1-2 0 0,0-1 0 0,0-5 0 0,-1 2 0 16,2-4 0-16,-1 0 0 0,6-4 0 0,1-4 0 15,-1 0 0-15,13-4 0 0,7-2 0 0,0-2 0 16,-7 2 0-16,8 3 0 0,-1-8-696 0,13 0-577 15,6-3-105-15,13-1 29 0,-5-4 136 0,-1 6 167 16,13-2 263-16,0 5 351 0</inkml:trace>
  <inkml:trace contextRef="#ctx0" brushRef="#br0" timeOffset="1730.74">9421 1927 15 0,'40'-4'720'0,"-7"0"265"0,-15 4 185 16,9-4 141-16,-7 4 45 0,-8 0-224 0,2 4-202 15,-8 0-358-15,-6 3-572 0,0 5 0 0,0 2 0 16,0 1 0-16,0 2 0 0,0 6 0 0,0 0 0 16,6 2 0-16,1 1 0 0,6 3 0 0,0 4 0 15,13 1 0-15,-6-2 0 0,6 5 0 0,-1-4 0 16,9-4 0-16,-9 7 0 0,1-2 0 0,1-5 0 16,-8 0 0-16,-6-2 0 0,7-6 0 0,-14-6 0 15,1 0 0-15,-7-5 0 0,-7-2 0 0,-5 0 0 16,-8-1 0-16,-13-7 0 0,-6 0 0 0,-7-4 0 15,-6-7 0-15,7 3 0 0,-8-7 0 0,1-2 0 16,7-5 0-16,6-8 0 0,-1-3 0 0,8 4 0 16,-1-5 0-16,1 2 0 0,13 3-454 0,5-4-536 0,8-4-225 15,0 7-57-15,-2-2 64 0,2 3 106 0,0-1 187 16,6 0 222-16</inkml:trace>
  <inkml:trace contextRef="#ctx0" brushRef="#br0" timeOffset="1898.05">9271 1663 45 0,'8'-16'638'0,"-2"6"163"0,0-5 79 0,1 1 42 15,0 2-112-15,-1 5-220 0,0-4-261 0,7 4-163 0,1 3-100 16,-8 8-144-16,7-1-192 0,0 4-264 0,0 1-209 16,0 4-104-16,0-5-36 0,7 3 71 0,-1 5 148 15,1-1 249-15</inkml:trace>
  <inkml:trace contextRef="#ctx0" brushRef="#br0" timeOffset="2230.88">10067 1971 644 0,'25'14'861'0,"-5"-6"136"0,0 4 110 0,13-10 28 16,-7 5-167-16,6-7-201 0,7 5-121 0,-13-5-60 16,7 0-106-16,6-5-480 0,-7-2 0 0,1 5 0 15,-1-6 0-15,-6-1 0 0,1 3 0 0,-1-5 0 16,-6-1 0-16,-8 5 0 0,2-3 0 0,-8-5 0 15,0 3 0-15,-12-2 0 0,0 3 0 0,-8 4 0 16,2-5 0-16,-8 5 0 0,-6-4 0 0,-1 4 0 16,1-1 0-16,-6 1 0 0,6 4 0 0,-7 3 0 15,0 0 0-15,1 0 0 0,7 7 0 0,-9 0 0 16,2 1 0-16,-1 6 0 0,7 1 0 0,-7 0 0 16,7 4 0-16,7 2 0 0,-1 1 0 0,8-4 0 15,6 5 0-15,-2-1 0 0,16 0 0 0,-2-4 0 0,6 3 0 16,2-2 0-16,11 0 0 0,1-2 0 15,-6-1 0-15,13-3 0 0,-7 4 0 0,7-7 0 16,-1 1 0-16,1-7 0 0,5 0 0 16,2-4 0-16,-7 0 0 15,-1-4 0-15,-6 4-181 0,7-8-924 0,-7-3-218 0,7 0-38 0,5-1 95 0,1-1 134 16,7-3 226-16,7 2 257 0</inkml:trace>
  <inkml:trace contextRef="#ctx0" brushRef="#br0" timeOffset="2480.98">11194 1938 567 0,'7'-15'809'0,"-1"1"140"15,-6 3 117-15,0-4 13 0,-6 3-95 0,-14 1-171 16,7 1-95-16,-1 2-48 0,-11 1-134 0,-1 0-536 16,-7 2 0-16,1 5 0 0,-8 0 0 0,1 8 0 15,-6-1 0-15,5 1 0 0,2 6 0 0,5 5 0 16,-6 0 0-16,7-2 0 0,6 6 0 0,12-2 0 16,1 5 0-16,13-4 0 0,7 5 0 0,5-2 0 15,8-4 0-15,6 2 0 0,1 0 0 0,5-2 0 16,1-4 0-16,5 0 0 0,9-3 0 15,-21-3 0-15,6-4 0 0,7 0 0 0,-6-3 0 16,19-4 0-16,-7-7 0 0,1 0 0 0,-13-1 0 16,-7-3 0-16,-7 4 0 0,-12-5-818 0,6-5-353 15,-1-3-137-15,2-1 23 0,-8-4 118 0,1 2 158 16,-1-2 228-16,7-2 256 0</inkml:trace>
  <inkml:trace contextRef="#ctx0" brushRef="#br0" timeOffset="2699.95">11233 1731 165 0,'-20'-29'699'0,"8"4"168"0,-1-5 125 15,-1 9 133-15,2 5-49 0,-2 2-121 0,2 3-141 16,5 0-78-16,7 4-58 0,-7 4-594 16,14 3-84-16,-7 3 0 0,13 4 0 0,-1 8 0 0,2 4 0 15,6 3 0-15,-1 7 0 0,7 4 0 0,0 4 0 16,7 3 0-16,-1 4 0 0,1 0 0 0,6 0 0 16,-7 4 0-16,8 0 0 0,-8-4 0 15,7 4 0-15,-6-9 0 0,-1 2 0 0,-6 0 0 16,1-5 0-16,-7-6 0 0,6-1 0 0,-14-3 0 15,8-11 0-15,-13-1 0 0,-14 1 0 0,-6-8-311 16,0-4-1143-16,-1-6-70 0,-4-8 46 0,-2 0 171 16,0-3 251-16,-7-1 339 0</inkml:trace>
  <inkml:trace contextRef="#ctx0" brushRef="#br0" timeOffset="2843.05">11331 2030 579 0,'0'-11'892'0,"6"-1"147"0,1 5 107 0,12 0 61 16,1-1-205-16,6-3-248 0,0 8-182 0,1-5-121 15,5 1-92-15,7 3-169 0,6 1-190 0,1-1 0 16,-1 4 0-16,-5 0 0 0,-1 4-25 0,0-4-597 16,0 0-425-16,-6 0-220 0,6 0-90 0,-7 3 40 15,14 1 147-15,-1-1 301 0,20-3 407 16</inkml:trace>
  <inkml:trace contextRef="#ctx0" brushRef="#br0" timeOffset="3322">13122 1695 509 0,'-6'-10'1016'0,"6"-2"228"16,0 5 150-16,0 0 101 0,6 0-218 0,2 2-306 16,-2 5-686-16,0 5-285 0,1 2 0 0,-1 4 0 15,14 7 0-15,6 0 0 0,7 7 0 0,-1 2 0 0,1 6 0 16,5-1 0-16,2 2 0 0,5 3 0 16,-6 3 0-16,7-3 0 0,-7-1 0 0,1 1 0 15,-15-1 0-15,8-2 0 0,-7-1 0 0,-13-4 0 16,6-3 0-16,-11-4 0 0,-8-4 0 0,-8-6 0 15,-11-2 0-15,-7 2 0 0,-13-1 0 0,0-8-1154 16,-7-6-228-16,8-5-28 0,-9 0 91 0,2-7 168 16,-1 1 253-16,7-4 267 0</inkml:trace>
  <inkml:trace contextRef="#ctx0" brushRef="#br0" timeOffset="3466.94">13155 2133 134 0,'-13'-19'678'16,"1"1"210"-16,4 2 154 0,8-1 123 0,0 2-47 16,8 1-158-16,4 2-195 0,1 1-133 0,7 0-99 15,6 4-257-15,7-1-276 0,12 1 0 0,1 0 0 16,6 4 0-16,7-2 0 0,0 5 0 15,6 0 0-15,-7 0 0 0,1 5 0 0,-8-2 0 16,2 4 0-16,-8 0 0 0,-12 5-574 0,0-4-322 16,-8-6-213-16,-5 5-109 0,-6-7 33 0,-8 5 89 15,-6-2 171-15,0-3 214 0,6-3 267 0</inkml:trace>
  <inkml:trace contextRef="#ctx0" brushRef="#br0" timeOffset="3750.76">13951 1971 12 0,'0'-12'630'0,"0"5"198"15,0-3 135-15,0-2 115 0,6 5-21 16,-6-1-121-16,0 2-200 0,0 2-130 0,0 0-80 0,0 4-53 15,6 4-127-15,14 4-346 0,-7-2 0 0,7 9 0 16,-1 0 0-16,1-1 0 0,12 8 0 0,-6 0 0 16,0 5 0-16,1-6 0 0,-8 4 0 0,7-2 0 15,-6 0 0-15,6-2 0 0,-14-4 0 0,8 3 0 16,-13-6 0-16,-1 1 0 0,-6-4 0 0,0-4 0 16,-6-3 0-16,12-4 0 0,-6 0 0 0,-6-4 0 15,-1-3 0-15,1-4 0 0,-8 0 0 16,8-7 0-16,-7-2 0 0,6 3 0 0,-5-4 0 15,5-6 0-15,7 2 0 0,0 2 0 0,0 2 0 16,7-4 0-16,5 5 0 0,2-2 0 0,5 8 0 16,1 3 0-16,6 0 0 0,6 3 0 0,-5 2 0 15,11 2 0-15,-5 0 0 0,-1 8 0 0,1 2 0 16,-1 2-575-16,1 3-686 0,-1 0-120 0,15-4 25 16,-15 4 131-16,1-3 158 0,5 6 266 0,2-2 336 15</inkml:trace>
  <inkml:trace contextRef="#ctx0" brushRef="#br0" timeOffset="4119.1">15064 2041 278 0,'-6'-7'762'0,"6"3"168"0,-20-4 148 0,7 0 138 0,-13 5-82 16,6-3-202-16,-5 1-137 0,5 2-88 15,0-1-348-15,1 4-359 0,-7 4 0 0,0-1 0 0,0 4 0 16,0 5 0-16,-1-1 0 0,15 3 0 0,-8 1 0 16,7 0 0-16,7 7 0 0,-1-4 0 0,14 3 0 15,-1 2 0-15,7 0 0 0,7-6 0 0,0 2 0 16,5-1 0-16,1-3 0 0,7-4 0 15,-14-1 0-15,14-5 0 0,-7-2 0 0,-6-3 0 16,5-3 0-16,-5-2 0 0,0-5 0 0,-7-5 0 16,0 0 0-16,0-3 0 0,-13-4 0 0,6 0 0 15,-6 0 0-15,-6-4 0 0,6 1 0 0,-6 3 0 16,6-1 0-16,-14 2 0 0,8 2 0 0,-1 5 0 16,1 2 0-16,6-2 0 0,-6 6 0 15,6 1 0-15,6 3 0 0,0 4 0 0,1 0 0 0,-1 4 0 16,8 3 0-16,5 1 0 0,0 6 0 0,8-2 0 15,-1-2 0-15,0 5 0 0,7-1 0 0,-7 1 0 16,-1 0 0-16,1-1 0 0,0 2 0 0,1-6 0 16,-1 10 0-16,0-11 0 0,-7-1 0 0,-6 0 0 15,-6-1 0-15,-7-1 0 0,12 2-565 16,-12-11-736-16,8-4-104 0,-8-4 35 0,0-1 147 16,0-1 179-16,0-3 268 0,6 2 318 0</inkml:trace>
  <inkml:trace contextRef="#ctx0" brushRef="#br0" timeOffset="4423.67">15475 1968 47 0,'6'-9'666'0,"1"2"202"0,-7 0 141 0,6 4 120 16,1-1-31-16,-7 0-151 0,0 4-193 0,0 4-111 16,7 0-57-16,5 3-142 0,2 3-444 0,12 2 0 15,-7 2 0-15,1 1 0 0,6 7 0 0,0-3 0 16,0 3 0-16,7 0 0 0,0-1 0 0,-8 1 0 16,15 1 0-16,-8-2 0 0,1-6 0 0,-1 4 0 15,1-8 0-15,-7-1 0 0,-6-2 0 0,-1-4 0 16,1-1 0-16,-8-6 0 0,8-5 0 0,-7-3 0 15,-6-3 0-15,6-5 0 0,-7-4 0 16,0-2 0-16,-6-4 0 0,-6-1 0 0,6 1 0 16,-6 0 0-16,-1 0 0 0,7-1 0 0,-6 9 0 0,-1-6 0 15,0 10 0-15,7 2 0 0,-6 3 0 0,6 1 0 16,0 4 0-16,0 0 0 0,0 7 0 16,0 0 0-16,6 4 0 0,-6-1 0 0,0 8 0 15,-6 1 0-15,0 2 0 0,-2-3-1266 0,8 3-319 16,8-6 39-16,11 7 149 0,7-4 231 0,6-1 370 15,8 2 373 1</inkml:trace>
  <inkml:trace contextRef="#ctx0" brushRef="#br0" timeOffset="4764.54">16537 2074 641 0,'19'0'898'16,"-5"0"159"-16,-2 0 125 0,8-4 45 0,0 0-164 16,-1 1-203-16,7-5-138 0,-6 1-181 0,6 0-541 15,7 0 0-15,-14-5 0 0,7 4 0 0,-6-1 0 16,6-3 0-16,-13 1 0 0,7 0 0 15,-14-1 0-15,0 2 0 0,-6-1 0 0,-6-4 0 0,0 5 0 16,-2 2 0-16,-4-3 0 0,-8 3 0 16,1 5 0-16,-1-4 0 0,-6 2 0 0,0 5 0 15,0 0 0-15,0 5 0 0,6 2 0 0,-6 4 0 0,0 0 0 16,7 3 0-16,-1 5 0 0,8-1 0 0,4 4 0 16,-4 0 0-16,12 0 0 0,0 4 0 15,0-4 0-15,12 4 0 0,2-4 0 0,6-1 0 16,-1-2 0-16,13-1 0 0,1 1 0 0,-1-8 0 15,8 3 0-15,5-7 0 0,1 1 0 0,-1-1 0 16,8-7 0-16,-8 4 0 0,1-4 0 0,-1 0 0 16,-5-4 0-16,-8 1 0 0,1-5 0 15,-1 1 0-15,-12-4 0 16,-1 0 0-16,-5 4 0 0,-8-4-338 0,7-1-689 0,0-2-158 0,-6-1-82 0,-1-2 62 16,-6-3 105-16,6 3 188 0,1-6 216 0,-7 5 260 15</inkml:trace>
  <inkml:trace contextRef="#ctx0" brushRef="#br0" timeOffset="5002.79">17202 1700 178 0,'-20'-27'741'0,"8"1"195"0,-8 5 162 0,7-2 147 16,-7 9-37-16,7-4-168 0,6 7-159 15,-5 0-103-15,12 3-692 0,6 5-86 0,0 0 0 16,-6 3 0-16,7 3 0 0,-7 0 0 0,7 8 0 0,5 4 0 16,2 3 0-16,5 7 0 0,1 2 0 0,-1 2 0 15,7 0 0-15,0 5 0 0,0-1 0 0,1-1 0 16,5 5 0-16,1-1 0 0,-1-2 0 15,1-1 0-15,-1-4 0 0,-6 5 0 0,7-5 0 16,-13 0 0-16,6-4 0 0,0-2 0 0,-7-5 0 16,1-4 0-16,-7-6 0 0,-7 0 0 0,7-1-1035 15,7-10-441-15,-1-1-11 0,1-4 116 0,13-2 201 16,5-2 275-16,9-3 320 0</inkml:trace>
  <inkml:trace contextRef="#ctx0" brushRef="#br0" timeOffset="5254.11">18485 1857 82 0,'7'-11'711'0,"-1"-4"212"0,-12 1 190 0,-7 3 167 0,-7-1 18 0,-6 5-163 16,0 4-175-16,-7-1-271 0,1 4-689 16,-7 4 0-16,0-4 0 0,-1 7 0 0,8 0 0 15,6 4 0-15,7 3 0 0,-1 1 0 0,14 0 0 16,6 3 0-16,12 5 0 0,8-4 0 0,13 2 0 16,5 1 0-16,8 4 0 0,13-3 0 0,0-6 0 0,6 5 0 15,-6 0 0-15,-7 1 0 0,-1-6 0 16,-11 5 0-16,-1-3 0 0,-13-2 0 0,-7 0 0 15,1-3 0-15,-20 1 0 0,0-1 0 0,-20 1 0 16,-6-4 0-16,-13 3 0 0,-6-2 0 0,-7-5 0 16,-1 0 0-16,-5 1 0 0,-1-5 0 0,0 5 0 15,8-5 0-15,5-3 0 0,-6 0 0 0,0 0 0 16,-1-3 0-16,1-1-673 0,13-3-1029 0,13-1 16 16,0-3 127-16,7 0 278 0,5-3 456 0,8 2 388 15</inkml:trace>
  <inkml:trace contextRef="#ctx0" brushRef="#br0" timeOffset="6336.14">20955 1879 304 0,'-27'11'740'0,"9"-7"139"16,-15 3 97-16,1-3 86 0,-8 0-130 0,7-4-200 15,1 0-97-15,5 0-49 0,9-4-19 0,4 0-36 16,1-3-284-16,7 3-247 0,-1-7 0 0,7 3 0 15,7-6 0-15,6-1 0 0,0 1 0 0,12-1 0 16,8-4 0-16,7 5 0 0,-1-4 0 0,13-1 0 16,-7 5 0-16,1-1 0 0,6 1 0 15,0 6 0-15,-6-3 0 0,-1 3 0 0,8 5 0 0,-8 3 0 16,-5 0 0-16,5 7 0 0,-6 4 0 0,7 1 0 16,-8 5 0-16,2 5 0 0,-1 4 0 0,-13 0 0 15,-7 4 0-15,1-1 0 0,-14 4 0 0,-12-1 0 16,0 2 0-16,-20 2 0 0,-7 1 0 15,-13-4 0-15,-5 4 0 0,-8-1 0 0,6-6 0 16,-5-1 0-16,-1-3 0 0,7 0 0 0,6-9 0 16,0 3 0-16,14-6 0 0,-1-3 0 0,14-3 0 15,0-1 0-15,12-4 0 0,1-3 0 0,6 4 0 16,0-4 0-16,6 0 0 0,13-4 0 0,1 1 0 16,13-4 0-16,-1-1 0 0,7 0 0 0,1 2 0 15,-2-2 0-15,9 0 0 0,-2 1 0 0,1-1 0 16,5 6 0-16,-5-2 0 0,-7 0 0 0,0 0 0 15,1 4 0-15,-8-3 0 0,1-5 0 0,-7 1 0 16,-1 3 0-16,-11 1 0 0,-2-1-265 0,-4-3-858 16,4-1-201-16,8-3-28 0,-7 0 102 0,-1-1 136 15,2-1 228-15,-1-3 255 0</inkml:trace>
  <inkml:trace contextRef="#ctx0" brushRef="#br0" timeOffset="6694.87">22122 1876 157 0,'0'-16'715'0,"-7"6"191"0,0-5 156 0,-6 3 158 16,0 6-30-16,0-5-140 0,-7 3-158 0,8 1-109 16,-1 3-567-16,-13 1-216 0,0 3 0 0,-1 0 0 15,1 3 0-15,-6 8 0 0,-1 0 0 0,1 3 0 16,-1 1 0-16,7 4 0 0,0 0 0 0,6 3 0 16,1 3 0-16,13 1 0 0,6-4 0 0,12 4 0 15,8-1 0-15,-1 1 0 0,21-4 0 0,-8 0 0 16,14-4 0-16,6-2 0 0,7-3 0 0,6-5 0 15,0-4 0-15,0 0 0 0,-7-4 0 0,1-4 0 16,0-4 0-16,-13 0 0 0,-1-6 0 16,-12-1 0-16,-1-2 0 0,-12-2 0 0,-14-3 0 0,1-4 0 15,-14 1 0-15,-5-1 0 0,-8 4 0 0,-6-4 0 16,-7 4 0-16,-6 0 0 0,7 3 0 0,-8 5 0 16,7-1 0-16,1 1 0 0,-1 3 0 0,1 3 0 15,6 4 0-15,7 1 0 0,-1 3 0 16,0 0 0-16,1 0 0 0,12 3 0 0,0 5 0 15,1-1 0-15,6 1 0 0,0-2 0 0,6 2-972 16,14-1-437-16,13 1-29 0,-1-4 88 0,14-1 159 16,6-3 256-16,7 0 295 0</inkml:trace>
  <inkml:trace contextRef="#ctx0" brushRef="#br0" timeOffset="7029.66">23301 1688 635 0,'13'-11'894'0,"-7"0"174"0,0 4 155 16,-6 0 63-16,-6 2-150 0,-7 2-192 0,0 3-133 15,-12 3-617-15,-2 2-194 0,-12 2 0 0,-7 4 0 16,0 4 0-16,1 6 0 0,-13 2 0 0,11 2 0 16,2 1 0-16,-1 3 0 0,21 4 0 0,-1 1 0 15,12-5 0-15,14 4 0 0,0 0 0 0,14-4 0 16,12 1 0-16,13-5 0 0,0-3 0 0,13-3 0 16,7-1 0-16,-1-4 0 0,14-7 0 0,-7-3 0 15,7 0 0-15,-13-8 0 0,6-2 0 16,-14-6 0-16,2-3 0 0,-15 1 0 15,-5-8 0-15,0 0 0 0,-14-4 0 0,-5-3 0 0,-14-5 0 16,0 2 0-16,-14-1 0 0,-5 3 0 0,-7-3 0 16,-6 0 0-16,-1 8 0 0,-7 0 0 0,8 2 0 15,-7 4 0-15,7 5 0 0,-7 3 0 0,5 3 0 16,-4 5 0-16,5 3 0 0,0 3 0 0,1 1 0 16,-1 4 0-16,1 7 0 0,6-1-112 0,6-3-1298 15,7 3-94-15,7-5 37 0,6 5 146 0,6-3 203 16,7 3 309-16,7-3 378 0</inkml:trace>
  <inkml:trace contextRef="#ctx0" brushRef="#br0" timeOffset="7569.79">23926 1853 291 0,'14'0'880'16,"-2"4"243"-16,-5-1 158 0,6 1 127 0,0 3-71 15,7-2-261-15,6 2-281 0,-7 4-795 0,7 0 0 16,0 3 0-16,0 1 0 0,1 3 0 0,-1 1 0 15,-1 7 0-15,1-4 0 0,-6 0 0 16,6 3 0-16,-13-2 0 0,7-2 0 0,0 2 0 16,-8-5 0-16,1 0 0 0,1-3 0 0,-8-4 0 15,0-4 0-15,-6-3 0 0,-6-4 0 0,6 0 0 16,-6-4 0-16,-1-7 0 0,-6 1 0 0,6-7 0 16,-5 0 0-16,-2-4 0 0,8-2 0 0,-8-3 0 15,8 0 0-15,0 5 0 0,6-2 0 0,0 1 0 16,0 0 0-16,6 4 0 0,0 3 0 0,2 0 0 15,4 9 0-15,2 2 0 0,11 4 0 0,1 4 0 16,0 2 0-16,7 9 0 0,-1 0 0 0,1 8 0 16,-1-3 0-16,1 3 0 0,-7 2 0 0,0 2 0 15,7 2 0-15,-13-3 0 0,6-1 0 0,-13-4 0 16,6-4 0-16,-12-3 0 0,-7-3 0 0,0-4 0 16,0-3 0-16,-7-4 0 0,1-4 0 0,-7-3 0 15,0-4 0-15,-7-3 0 0,14-5 0 16,-8-4 0-16,8-2 0 0,-7 3 0 0,7-4 0 0,-1 1 0 15,7-2 0-15,7 1 0 0,-1 1 0 16,7 4 0-16,0-2 0 0,0 5 0 0,7 7 0 16,6 0 0-16,-7 3 0 0,14 1 0 0,-7 7 0 15,6 3 0-15,1 6 0 0,-1 1 0 16,1 5 0-16,7-1 0 0,-8 5 0 0,7 3 0 0,-7-4 0 16,7 5 0-16,-13-1 0 0,7 0 0 0,-7-4 0 15,0 0 0-15,-6 1 0 0,6-5 0 16,-13 4 0-16,7-7 0 0,-14 1 0 0,7-5 0 0,-6-1 0 15,-7-1 0-15,-7-5 0 0,1-5 0 0,-7 5-795 16,-1-2-806-16,8-2-7 0,12 1 106 0,21-1 234 16,11-4 384-16,21 4 414 0</inkml:trace>
  <inkml:trace contextRef="#ctx0" brushRef="#br0" timeOffset="7922.7">27360 1835 600 0,'-6'-7'1035'0,"6"-8"230"16,0 4 185-16,0 0 163 0,0 0-199 0,0 0-600 15,0 0-814-15,0 7 0 0,0-2 0 0,0 1 0 16,0 5 0-16,0 5 0 0,0 1 0 0,0-2 0 16,6 11 0-16,1-4 0 0,-1 7 0 0,13 3 0 15,-5 2 0-15,5-2 0 0,1 6 0 0,6-2 0 16,-6 1 0-16,12 0 0 0,-5-4 0 0,-9-1 0 16,9 6 0-16,-15-9 0 0,8 3 0 0,-13-5 0 15,6-9 0-15,-13 4 0 0,-13-7 0 0,6-1 0 16,-13-3-968-16,1-7-563 0,-1-1 2 0,-12 1 109 15,12-7 207-15,-5-5 311 0,-1 1 388 16</inkml:trace>
  <inkml:trace contextRef="#ctx0" brushRef="#br0" timeOffset="8072.28">27295 1729 236 0,'-13'-34'775'0,"0"2"179"16,-6 2 135-16,5 5 119 0,2-2-70 0,-2 6-267 16,1 2-198-16,7 1-149 0,0 0-122 15,6 2-111-15,0 9-261 0,0 1-30 0,0-2 0 0,6 8 0 16,0 4 0-16,1 4-105 0,6-2-272 0,0 5-195 15,-1 4-204-15,2-1-209 0,-1 1-131 0,7-1-4 16,-1 2 63-16,0-6 159 0,8 10 204 0,-1-11 244 16</inkml:trace>
  <inkml:trace contextRef="#ctx0" brushRef="#br0" timeOffset="8404.84">27550 1685 526 0,'25'7'794'0,"1"1"148"16,0 2 111-16,-6-3 20 0,-1 5-68 0,1-2-170 16,0 2-94-16,-8-1-45 0,2 0-170 0,5 3-526 15,-5 1 0-15,4 0 0 0,-11-1 0 0,6 5 0 16,0-2 0-16,1 6 0 0,-2-4 0 15,8-1 0-15,-7 0 0 0,-7-4 0 0,8 5 0 16,-2-4 0-16,-5-3 0 0,6-3 0 0,-7-1 0 16,1 0 0-16,0-4 0 0,-7-4 0 0,6 0 0 15,1-8 0-15,5 1 0 0,-5-5 0 0,6-2 0 16,7-5 0-16,-7-3 0 0,13 0 0 0,-6-3 0 16,6-4 0-16,-1-1 0 0,-5 1 0 15,13 3 0-15,-7 0 0 0,0 0 0 0,0 8 0 0,-7-3 0 16,1 6 0-16,-7 3 0 0,0 5 0 0,0 0 0 15,7 7 0-15,0 4 0 0,5 3 0 0,8 4 0 16,-8 3 0-16,15 5 0 0,-7-2 0 0,6 6 0 16,-1 3 0-16,2 0 0 0,-1-4 0 0,6 3 0 15,1-2 0-15,-13-1 0 0,6-1 0 16,0-2 0-16,0-5 0 0,-6 2 0 0,-1-10 0 16,1 5 0-16,-13-3 0 0,-1-8 0 0,-6 7 0 15,-7-10 0-15,-12 3 0 0,-7-4-1562 0,-6-4-209 16,-8 8 76-16,-5-3 244 0,-8-1 429 0,8 4 480 15</inkml:trace>
  <inkml:trace contextRef="#ctx0" brushRef="#br0" timeOffset="9330.34">4925 3854 429 0,'27'-4'831'0,"5"-3"144"0,-18 3 126 15,11-4 125-15,-18 8-149 0,-7-3-208 0,-13 6-126 16,-6 1-61-16,-14 0-424 0,7 7-258 16,-7-1 0-16,1 5 0 0,-2 5 0 15,2-2 0-15,7 0 0 0,-2 4 0 16,8-8 0-16,6 6 0 0,-1 1 0 0,8-4 0 16,19 0 0-16,0 0 0 0,6-5 0 15,15-5 0-15,4 3 0 0,15 2 0 0,5-5 0 16,8 3 0-16,-1-2 0 0,0-1 0 15,0 1 0-15,0 0 0 0,-13-2 0 0,-7 6 0 16,1-5 0-16,-1 4 0 0,-11 0 0 0,-9 3 0 16,1 1 0-16,-12 0 0 0,-8 1 0 0,-12 1 0 0,-1 2 0 15,-12-1 0-15,-7 3 0 0,-13-2 0 16,-1-4 0-16,-19 4 0 0,8-2 0 0,-14-5 0 16,6 3 0-16,0-5 0 0,-6-2 0 15,13-4 0-15,0-4 0 0,-7 0 0 0,20-4 0 16,0-4 0-16,-1-2 0 0,-5-5 0 15,6-4 0-15,0-3 0 0,12 0-1079 16,9-7-411-16,-2 2-9 0,7 2 102 16,-7-4 195-16,14 3 304 0,0 1 385 15</inkml:trace>
  <inkml:trace contextRef="#ctx0" brushRef="#br0" timeOffset="9499.84">4704 3964 251 0,'20'-14'801'0,"-7"6"198"0,-1-3 161 16,-12 7 147-16,0-3-49 0,0 3-248 0,-6 4-179 15,12-3-257-15,8 3-574 0,12-4 0 16,0 4 0-16,7 0 0 0,-1 0 0 16,7 4 0-16,7-4 0 0,-1 3 0 0,1 1 0 15,6 0 0-15,-6 3 0 0,-1-3 0 0,-5 3 0 16,5-4-339-16,-6 2-832 0,1-2-183 0,-8 0-25 16,1-3 96-16,-1 4 147 0,1-4 265 0,5 4 343 15</inkml:trace>
  <inkml:trace contextRef="#ctx0" brushRef="#br0" timeOffset="10017.21">7043 4085 465 0,'13'-4'826'0,"7"-3"160"0,-7 0 128 0,-6 3 87 16,-7 0-123-16,-7-3-200 0,-6 7-121 0,6-7-88 15,-12 4-452-15,0-2-217 0,-14 2 0 0,0-1 0 16,-12 4 0-16,-2 4 0 0,2-1 0 0,-1 2 0 15,7-2 0-15,7 4 0 0,6 4 0 0,-1-3 0 16,15 2 0-16,-2 1 0 0,14 4 0 0,14 0 0 16,6-5 0-16,5 6 0 0,7 2 0 0,15-4 0 15,-1 1 0-15,11-1 0 0,-4 1 0 16,6 0 0-16,-1 1 0 0,-12-3 0 0,-1 3 0 16,-12-1 0-16,-1-5 0 0,1-3 0 0,-13 5 0 15,0-5 0-15,-8 4 0 0,-12-4 0 0,-6 0 0 16,-7 1 0-16,-14 2 0 0,-5-2 0 0,-7-5 0 15,-6 5 0-15,-1-5 0 0,1 2 0 0,-8-5 0 16,1 3 0-16,7 1 0 0,-8-8 0 0,1 4 0 16,7-8 0-16,5 1 0 0,7 0 0 0,1-4 0 15,13 4 0-15,-1-4 0 0,8 3 0 0,12-3-750 16,6-3-410-16,6-1-152 0,8-1 9 0,-1 3 120 16,15 1 148-16,-2 1 232 0,1 4 281 0</inkml:trace>
  <inkml:trace contextRef="#ctx0" brushRef="#br0" timeOffset="10338.51">7428 4235 18 0,'39'8'666'0,"0"-5"208"16,-7 1 154-16,1-4 124 0,-1 0 7 0,-12 5-146 15,6-5-185-15,0 0-126 0,1-5-90 0,-1 1-473 16,-7-3-139-16,7 0 0 0,-6-1 0 0,-1 1 0 16,7-1 0-16,-12 1 0 0,-2-3 0 0,2 2 0 15,-8-3 0-15,0 1 0 0,-12-5 0 0,0 4 0 16,-8-1 0-16,-6 1 0 0,1 0 0 0,-7 0 0 15,0 4 0-15,-7 0 0 0,1 3 0 0,-1 1 0 16,7-1 0-16,-6 4 0 0,6 0 0 0,-7 0 0 16,7 4 0-16,-7 3 0 0,7 0 0 15,-6 4 0-15,5 4 0 0,1-1 0 0,1 4 0 0,-1 2 0 16,6 1 0-16,0 2 0 0,7-2 0 0,7 1 0 16,6 4 0-16,6-3 0 0,14-2 0 15,-7-3 0-15,13 1 0 0,7-1 0 0,-1-4 0 0,7 2 0 16,7-1 0-16,-1-8 0 0,-5 0 0 0,5-4 0 15,7-3 0-15,1 0 0 0,6-3 0 0,-8-4 0 16,-5 0 0-16,-7-1 0 0,0-4-570 0,7 1-674 16,-7-3-126-16,13-4 23 0,-7-1 128 15,1 1 173-15,-1-1 248 0,2 5 298 0</inkml:trace>
  <inkml:trace contextRef="#ctx0" brushRef="#br0" timeOffset="10573.15">8568 4114 18 0,'0'-3'627'0,"0"-5"189"0,0 5 133 15,-7-1 118-15,7 0-12 0,-6 0-88 16,0 1-160-16,-1-1-86 0,-6 4-51 0,0 0-176 16,0 0-494-16,-13 4 0 0,-1-1 0 0,8 5 0 15,-7-1 0-15,0 4 0 0,6 0 0 0,1 1 0 16,-1-1 0-16,8 7 0 0,-8-4 0 0,14 5 0 16,6-1 0-16,0 4 0 0,6-4 0 0,14 5 0 15,-8-2 0-15,15 2 0 0,-8-1 0 0,14 0 0 16,6-4 0-16,-7-4 0 0,-6 2 0 0,7-5 0 15,-7-1-316-15,7-6-642 0,5-4-170 16,-5-4-117-16,-1-6 32 0,-5 3 102 0,5-8 170 16,1 3 213-16,-1-6 250 0</inkml:trace>
  <inkml:trace contextRef="#ctx0" brushRef="#br0" timeOffset="10892.8">9044 4209 181 0,'0'-7'714'0,"0"0"171"0,0 0 125 0,0-1 122 15,-7 1-56-15,0 4-154 0,-5-1-152 0,5 4-88 16,-6 0-56-16,0 0-433 0,-7 4-193 0,8-4 0 15,-8 0 0-15,1 3 0 0,5 4 0 0,2 1 0 16,5 3 0-16,0-1 0 0,7 5 0 0,7 0 0 16,6 1 0-16,7-3 0 0,5 3 0 15,8-1 0-15,0-5 0 0,6 1 0 0,6-1 0 0,-5-2 0 16,-2-4 0-16,1 0 0 0,1-4 0 16,-7-4 0-16,-1 0 0 0,-13 1 0 0,7-4 0 15,-12-1 0-15,5-3 0 0,-12 1 0 0,-1-5 0 0,-6-1 0 16,-6 3 0-16,-8-7 0 0,-5 6 0 15,0-5 0-15,-8 5 0 0,-5-1 0 0,6 5 0 0,0-2 0 16,-7 1 0-16,7 3 0 0,7 1 0 16,-7-1 0-16,-1 5 0 0,14 0 0 0,7-1 0 0,6 0 0 15,-7 4 0-15,7 0 0 0,0 0 0 16,0 4-264-16,7 0-669 0,6-8-161 0,6 4-131 16,1-4 13-16,0 1 89 0,-8-1 159 0,15 0 204 15,-7 0 252-15</inkml:trace>
  <inkml:trace contextRef="#ctx0" brushRef="#br0" timeOffset="11217.92">9344 4088 125 0,'19'4'671'0,"-12"4"166"0,5-5 100 16,-5 1 72-16,0 3-104 0,6-4-143 0,7 5-150 16,-8-1-70-16,8 4-20 0,-1 0 2 0,1 1-20 15,-8-1-263-15,2-4-241 0,5 4 0 16,-5 1 0-16,-2-2 0 0,2-3 0 0,-8 4 0 16,7-3 0-16,0-5 0 0,-6 6 0 0,-1-7 0 15,-6 2 0-15,6-1 0 0,-6 1 0 0,7-4 0 0,-7 0 0 16,0-4 0-16,7 1 0 0,-7-3 0 15,6-3 0-15,0-2 0 0,2-3 0 0,-2 2 0 0,7-5 0 16,0 2 0-16,0-3 0 0,-1 2 0 0,2 2 0 16,6-1 0-16,-14 1 0 0,7 2 0 15,-7 5 0-15,1 0 0 0,0 4 0 0,-1-1 0 16,0 0 0-16,1 8 0 0,6 0 0 0,0 3 0 16,7 0 0-16,0 4 0 0,-1 0 0 0,7-1 0 15,0 5 0-15,-6 1 0 0,5-1 0 0,1 2 0 16,-6-2 0-16,0 3 0 0,5 1 0 15,-5-5 0-15,6 1 0 0,1 0 0 0,11-7 0 0,1 1 0 16,1-1 0-16,-7-4 0 0,12 0-462 16,1-4-757-16,5-4-159 0,2-8 6 0,5 3 133 15,7-3 171-15,0-3 252 0,8 1 298 0</inkml:trace>
  <inkml:trace contextRef="#ctx0" brushRef="#br0" timeOffset="11663.75">11097 4092 118 0,'-8'-7'648'16,"-4"-4"173"-16,-8 4 110 0,1-1 76 0,-7 1-78 15,0 3-106-15,-1 1-150 0,-5 6-77 0,-1 1-39 16,-5 0-36-16,5 3-52 0,-7 1-371 0,8 2-98 16,-1 5 0-16,7 0 0 0,0-1 0 15,13 4 0-15,-7 2 0 0,14-6 0 0,6 1 0 16,6 2 0-16,14-5 0 0,-7 2 0 0,13-6 0 16,-6-1 0-16,12 0 0 0,1-7 0 0,-7 0 0 15,0 0 0-15,1-7 0 0,-15 0 0 0,8-4 0 16,-7-4 0-16,-7 0 0 0,14-3 0 0,-14 0 0 15,0-5 0-15,-12 2 0 0,0-1 0 16,-14 0 0-16,1-4 0 0,-7-3 0 0,0-1 0 16,-1 1 0-16,1 0 0 0,-6-4 0 15,-1-1 0-15,1 1 0 0,6 0 0 0,-1 5 0 16,1-7 0-16,13 6 0 0,1 0 0 0,-2 3 0 16,2 5 0-16,4-1 0 0,8 7 0 0,-6 0 0 15,6 8 0-15,0-1 0 0,0 4 0 0,0 4 0 16,6 0 0-16,2 8 0 0,-2 3 0 15,14-1 0-15,-8 10 0 0,15 2 0 0,-7 3 0 16,12 0 0-16,1 5 0 0,5 3 0 0,1 4 0 16,1 0 0-16,5 0 0 0,-6 0 0 0,7-1 0 15,-1 4 0-15,-5-3 0 0,-8-3 0 0,14 2 0 16,0-7 0-16,-14 1 0 0,-6-1 0 16,0-7 0-16,0-1-1352 0,6-9-182 0,8-1 30 15,-1-4 133-15,0 0 215 0,7-3 339 0,-7-4 383 16</inkml:trace>
  <inkml:trace contextRef="#ctx0" brushRef="#br0" timeOffset="11952.96">12145 3887 246 0,'-12'-15'788'0,"-8"1"192"0,0-1 154 0,1 0 127 0,-7 8-75 16,-7-1-249-16,-6 5-174 0,0 3-124 15,0 0-382-15,-7 0-257 0,7 3 0 0,0 5 0 16,0-1 0-16,7 4 0 0,6 0 0 15,6 7 0-15,7-3 0 0,13-1 0 0,0 9 0 0,13-5 0 16,7 0 0-16,12 5 0 0,1-2 0 0,12 2 0 16,1-4 0-16,6 2 0 0,0-3 0 15,-6 1 0-15,-8-2 0 0,1-2 0 0,1 4 0 16,-15-4 0-16,-5-1 0 0,0-2 0 0,-7-5 0 16,-13 1 0-16,0-2 0 0,-13 2 0 0,-7-5 0 15,-12 5 0-15,5-5 0 0,-11-3 0 16,-1 4 0-16,-7-4 0 0,-13-4 0 0,0 1 0 15,-6-1-706-15,0-3-908 0,0-1-10 0,0 2 100 16,-7-2 236-16,1 1 395 0,-1-1 420 16</inkml:trace>
  <inkml:trace contextRef="#ctx0" brushRef="#br0" timeOffset="12442.64">13110 4088 279 0,'6'4'846'0,"0"0"205"0,-6 0 145 15,8-1 103-15,-2-3-96 0,-6 0-262 0,6 0-205 16,7-3-139-16,-6-1-554 0,6 0-43 15,-7-3 0-15,8 3 0 0,-2-3 0 0,2 4 0 0,5-1 0 16,1-4 0-16,6 5 0 0,0-1 0 16,-1 4 0-16,2 0 0 0,-1 0 0 0,0 0 0 15,0 7 0-15,-7 1 0 0,7-1 0 0,-6 4 0 16,-7 4 0-16,-6-1 0 0,-7 4 0 0,-7 4 0 16,-6 1 0-16,-7-1 0 0,-12 0 0 0,-1 0 0 15,1 3 0-15,-7-2 0 0,-13 2 0 16,6 1 0-16,0-8-1144 0,14 0-451 0,-1-7 27 15,1 5 139-15,6-5 234 0,-1 0 385 0,1-4 379 16</inkml:trace>
  <inkml:trace contextRef="#ctx0" brushRef="#br0" timeOffset="13221.59">16081 3964 116 0,'19'-4'618'16,"-5"-3"163"-16,5 4 104 0,-12-2 46 15,-1 2-98-15,1-4-122 0,-1-1-145 0,1 1-64 16,-7 3-17-16,0-3 13 0,0 7 7 0,0-4-9 15,0 1-232-15,-7 3-264 0,1 0 0 0,-7 0 0 16,-13 0 0-16,6 3 0 0,-19 1 0 0,0 7 0 16,-1 0 0-16,2 0 0 0,-1 3 0 15,6 5 0-15,1-5 0 0,-1 5 0 0,7-2 0 16,12 3 0-16,2-2 0 0,6 0 0 0,6 1 0 16,0-2 0-16,12 3 0 0,8-3 0 0,6-1 0 15,13-2 0-15,0-3 0 0,7-4 0 0,5 0 0 16,2 5 0-16,-7-9 0 0,12 5-45 15,-6-8-855-15,13-4-166 0,-6 0-168 0,6-7-6 16,-7 0 99-16,1 1 125 0,6-2 210 16,-12-2 238-16</inkml:trace>
  <inkml:trace contextRef="#ctx0" brushRef="#br0" timeOffset="13589.59">16862 4004 131 0,'-6'-15'656'16,"-7"5"160"-16,0-2 98 0,-12 1 55 0,-2 5-115 15,1-2-144-15,-6 1-176 0,-8 3-80 16,1 0-28-16,0 8-12 0,1 0-20 0,5 6-44 15,1-2-60-15,5 3-61 0,7 4-179 0,8-1-50 16,4 5 0-16,2-6 0 0,12 7 0 0,8 2 0 16,-1-4 0-16,13-3 0 0,6 2 0 15,7 3 0-15,1-6 0 0,-1-2 0 0,0-2 0 16,-7-3 0-16,8 1 0 0,-15-4 0 0,9-4 0 16,-2 0 0-16,-7 0 0 0,-5-8 0 0,0 1-37 15,-7-7-13-15,0-1 18 0,0-1 15 16,-7-2 15-16,2 0 19 0,-8 0 16 0,6 3 20 15,0-3-18-15,-6-2-35 0,7 11 0 0,-7-7 0 16,0 5 0-16,0 4 0 0,0 0 0 0,0-1 0 16,6 5 0-16,-6 3 0 0,0-4 0 15,7 4 0-15,-1 4 0 0,1-1 0 0,5 5 0 0,2-1 0 16,-1 4 0-16,0 0 0 0,6 1 0 16,-5 2 0-16,12-2 0 0,-7 2 0 0,1 1 0 15,6-1 0-15,-7 1 0 0,1-1 0 0,0-3 0 16,-2 1 0-16,-4-6 0 0,-1 5 0 0,-7-2 0 15,1-6-556-15,-7-3-479 0,7 0-214 16,-1-3-48-16,0-6 63 0,1 3 123 0,0-2 227 16,-1-3 278-16</inkml:trace>
  <inkml:trace contextRef="#ctx0" brushRef="#br0" timeOffset="13822.11">17221 3802 475 0,'-13'-14'825'16,"0"0"165"-16,6-1 145 0,1 3 92 15,0 4-119-15,0 1-219 0,-2 5-143 0,8-3-110 16,8 5-476-16,-2 5-160 0,6-3 0 0,2 9 0 16,5 5 0-16,1-1 0 0,0 2 0 0,5 5 0 15,8 4 0-15,-7 1 0 0,6 2 0 16,8 0 0-16,-1 0 0 0,7-3 0 0,-7 7 0 0,6-3 0 16,-5-5 0-16,-2 0 0 0,-5 0 0 15,-1-5 0-15,1 2 0 0,-13-8 0 0,-8 1 0 16,-5-8-637-16,0 0-558 0,6-7-139 0,-1-7 8 15,-4 0 111-15,4-1 156 0,8-6 251 16,-1-1 299-16</inkml:trace>
  <inkml:trace contextRef="#ctx0" brushRef="#br0" timeOffset="14029.81">18297 3935 616 0,'12'-8'808'0,"2"1"123"16,-8 3 104-16,-6-3-9 0,0 3-81 15,-6 1-162-15,-1-2-88 0,0 5-55 0,-5 0-52 16,-2 0-464-16,-5 0-124 0,-7 5 0 0,0-2 0 15,-7 1 0-15,7 3 0 0,0 1 0 16,0-1 0-16,7 4 0 0,-1 0 0 0,7 3 0 16,6-2 0-16,1 2 0 0,12 5 0 0,8-6 0 15,-2 4 0-15,2-7 0 0,12 1 0 0,-1 0 0 16,8 0 0-16,0-8 0 0,0 5 0 16,-1-4 0-16,-6-4 0 0,0 0-493 0,0 0-371 15,0-8-161-15,-6 1-152 0,-1-4 9 0,-6-4 80 16,6 4 141-16,-5-3 188 0,-1 3 225 0</inkml:trace>
  <inkml:trace contextRef="#ctx0" brushRef="#br0" timeOffset="14405.91">18570 3942 199 0,'7'0'631'0,"5"0"171"15,-4 0 116-15,-2 0 20 0,0 3-93 0,0-3-116 16,1 5-176-16,0-2-96 0,-1 0-42 0,7 1-16 16,1 3-11-16,4 1-26 0,2-1-32 0,0 4-105 15,-1 0-225-15,7-3 0 0,-6 3 0 16,-1 0 0-16,7-3 0 0,-6-2 0 0,0 2 0 15,-1-1 0-15,7 1 0 0,-6-1 0 16,-1-4 0-16,1 1 0 0,6-4 0 0,-6-4 0 0,-1 1 0 16,7-4 0-16,-13-1 0 0,7-3 0 15,0 1 0-15,-1-7 0 0,-6 4 0 0,0 1 0 16,-7-1 0-16,8-3 0 0,-2 1 0 0,-4 4 0 16,-8-3 0-16,6 3 0 0,0 0 0 0,-6 4 0 15,6 2 0-15,-6-1 0 0,0 6 0 16,0-4 0-16,7 4 0 0,-7 4 0 0,7 0 0 15,6-2 0-15,-1 10 0 0,2-5 0 0,-2 1 0 16,2 3 0-16,-1-1 0 0,7 1 0 0,-8 0 0 16,8 1 0-16,-7-4 0 0,0 1 0 0,6 3 0 15,1-4 0-15,-14-5 0 0,8 1 0 16,-14-2 0-16,0 3-296 0,6-5-680 0,-6-5-247 16,0-1-79-16,0-5 44 0,0 3 119 0,-12-5 194 15,-2-3 240-15</inkml:trace>
  <inkml:trace contextRef="#ctx0" brushRef="#br0" timeOffset="14601.91">19313 3641 155 0,'-7'-18'720'0,"7"7"202"0,-6 0 151 0,6-1 124 15,0 5-57-15,0 0-202 0,0 3-176 16,0 8-111-16,6-1-70 0,1 1-529 0,-1 6-52 16,8 2 0-16,-2 2 0 0,8 6 0 0,0-3 0 15,-1 6 0-15,7-2 0 0,0 5 0 0,-6 0 0 16,13-3 0-16,-7 2 0 0,6-3 0 15,1 3 0-15,-7-3 0 0,-1 1 0 0,-5-1 0 16,6-4 0-16,7 1 0 0,-7-5 0 0,-13-3 0 16,0 1 0-16,6-3-89 0,-5-5-1037 0,12-4-213 15,7-4-45-15,-1 1 82 0,1-1 149 16,19-3 245-16,6 0 272 0</inkml:trace>
  <inkml:trace contextRef="#ctx0" brushRef="#br0" timeOffset="14990.49">20518 3880 341 0,'20'-12'740'0,"-7"2"144"0,0-5 101 0,-13 0 49 15,0 0-85-15,0 1-154 0,-13-1-102 0,0 5-39 16,-13-2-32-16,6 1-128 0,-12 3-494 0,-1 2 0 16,-6 1 0-16,0 5 0 0,0 0 0 15,0 5 0-15,-1 1 0 0,8 6 0 0,6-1 0 16,0 3 0-16,6 1 0 0,14 0 0 0,0 3 0 16,12 0 0-16,0 2 0 0,14-3 0 0,-7 2 0 15,7-1 0-15,-1-3 0 0,7 0 0 0,-6-5 0 16,6-3 0-16,6 1 0 0,-5-8 0 15,-1 4 0-15,-1-8 0 0,1 0 0 0,-6-3 0 0,0-1 0 16,-7-6 0-16,-1-1 0 0,-4 1 0 16,4-4 0-16,-12 3 0 0,7 1 0 0,-7-2 0 15,0 5 0-15,0-4 0 0,0 1 0 0,0 3 0 16,0 0 0-16,0 7 0 0,0 0 0 16,0 0 0-16,0 8 0 0,13 0 0 0,0 3 0 15,7 4 0-15,-1 4 0 0,0-4 0 0,14 4 0 16,-7 2 0-16,7-2 0 0,-7 1 0 0,6-5 0 15,1 3 0-15,-1-3 0 0,-5-3 0 16,5 2 0-16,1-5 0 0,-7-2 0 0,-14-3 0 16,2-3 0-16,-8-2-712 0,1-5-272 0,0-5-144 15,-7-3-72-15,0-4 61 0,-14 0 94 0,2-1 176 16,4-2 201-16,-4-1 239 0</inkml:trace>
  <inkml:trace contextRef="#ctx0" brushRef="#br0" timeOffset="15184.94">20772 3534 449 0,'-12'-25'776'16,"-2"3"138"-16,8 3 124 0,-1 1 45 0,1 3-82 15,0 5-172-15,-2 2-119 0,8 1-66 0,0 7-57 16,0 0-427-16,0 7-160 0,14 1 0 0,-8 6 0 16,7 1 0-16,7 6 0 0,0 9 0 0,6-1 0 15,7 4 0-15,-1 1 0 0,7 3 0 16,0-5 0-16,7 5 0 0,-1-5 0 0,1 5 0 16,6-3 0-16,0-1 0 0,-6-1 0 0,-1-5 0 15,-5-2 0-15,-1-2 0 0,-7-6 0 16,1-2 0-16,-13-4 0 0,-20-4 0 15,0-7-418-15,-14-4-975 0,1-3-84 0,-7-7 31 0,-6-1 164 16,-6 0 232-16,-1-3 303 0</inkml:trace>
  <inkml:trace contextRef="#ctx0" brushRef="#br0" timeOffset="15324.59">21013 3780 170 0,'-26'-12'726'16,"14"3"188"-16,-1 1 144 0,-1-6 119 0,14 2-43 16,0 5-205-16,7-1-190 0,6 1-141 15,0-4-118-15,13 8-214 0,0-5-266 0,13 5 0 16,0-1 0-16,1 4 0 0,-2-4 0 0,-11 4 0 15,-7 4 0-15,-2 0-125 0,2-1-568 0,7 0-312 16,-1 2-224-16,-1-2-58 0,8-3 69 0,0 4 126 16,0-1 240-16,-8-3 310 0</inkml:trace>
  <inkml:trace contextRef="#ctx0" brushRef="#br0" timeOffset="15630.02">21633 3739 328 0,'19'8'794'0,"-6"-4"161"0,6 4 115 0,-5-5 103 15,-1 3-108-15,0 0-200 0,6-4-127 0,1-2-77 16,0 0-119-16,5 0-542 0,1-2 0 15,1 2 0-15,-8-6 0 0,0 4 0 0,8-2 0 16,-14 1 0-16,6-1 0 0,-12-4 0 0,0 0 0 16,5 1 0-16,-5-4 0 0,-14 0 0 15,-5 4 0-15,-2-4 0 0,-11 0 0 0,-9 4 0 16,9 0 0-16,-15-1 0 0,2 4 0 0,-1 4 0 16,-1 0 0-16,-5 4 0 0,-1 4 0 0,7 3 0 15,6 3 0-15,1 1 0 0,12-1 0 0,14 4 0 16,6 5 0-16,6-1 0 0,8 0 0 15,18 0 0-15,1 0 0 16,12 0 0-16,13 1 0 0,1-9 0 0,6 4 0 0,7-7 0 0,0 1 0 16,0-6 0-16,-7-2 0 0,0-4 0 0,0 4 0 15,-12-8 0-15,-2-3-178 0,-11-1-1486 16,-1-2-31-16,-7-1 85 0,1 0 236 0,5 0 372 16,15-4 469-16</inkml:trace>
  <inkml:trace contextRef="#ctx0" brushRef="#br0" timeOffset="16478.02">24422 3703 589 0,'6'4'1029'0,"1"-4"219"16,-1-4 145-16,7 4 108 0,0 0-239 15,-7 0-273-15,1 4-809 0,6-4-180 0,-6 3 0 16,-1 5 0-16,1-1 0 0,6 5 0 0,-1-2 0 16,2 2 0-16,-1-3 0 0,0 7 0 0,0-1 0 15,7-1 0-15,-1 1 0 0,-6 0 0 16,6 2 0-16,-5-2 0 0,6 1 0 0,-8-5 0 15,-5 3 0-15,6-3 0 0,-7 0 0 0,-6 1 0 16,0-6 0-16,-6-2-54 0,-7-4-1332 0,6-7-109 16,1-1 26-16,-14 1 128 0,0-4 195 15,1 0 317-15,-1-8 388 0</inkml:trace>
  <inkml:trace contextRef="#ctx0" brushRef="#br0" timeOffset="16617.23">24441 3480 201 0,'-6'-23'744'15,"-1"8"164"-15,-6-2 103 0,0 2 76 0,7-4-100 16,-2 8-269-16,2 1-209 0,0-2-144 0,0 4-92 16,-1 1-71-16,7-1-78 0,0 6-101 15,7 2-127-15,-7 0-125 0,6 2-239 0,6-2-348 16,-4 0-218-16,4 0-71 0,-5-2 28 0,0 2 70 16,-7 0 212-16,6 0 333 0</inkml:trace>
  <inkml:trace contextRef="#ctx0" brushRef="#br0" timeOffset="16898.68">24702 3226 472 0,'13'4'864'0,"0"0"160"0,-7-1 135 16,1 5 140-16,-7 3-128 0,6 0-223 0,0 3-116 16,8 4-410-16,-1 1-422 0,0 4 0 15,6 2 0-15,-12 0 0 0,6 1 0 0,0 7 0 0,0 0 0 16,7-3 0-16,5 6 0 0,1-3 0 15,7 0 0-15,-7 0 0 0,13 0 0 0,-6 0 0 16,6-4 0-16,0 4 0 0,0-7 0 0,1 0 0 16,-1-4 0-16,-13 0 0 0,0-3 0 0,-7-5 0 15,-6-3 0-15,-6-3 0 0,-7-1 0 16,0-7 0-16,-13 0-926 0,0-4-539 0,6-3-27 16,-13-4 79-16,8-3 195 0,-8 2 299 0,1-3 344 15</inkml:trace>
  <inkml:trace contextRef="#ctx0" brushRef="#br0" timeOffset="17033.96">25118 3737 294 0,'-6'-7'756'16,"6"-5"139"-16,0 4 99 0,0-3 96 0,6 1-117 16,1-1-207-16,0 3-136 0,-1 1-87 0,8-1-64 15,-2 1-81-15,8 0-99 0,5 4-225 0,2-1-74 16,-1 0 0-16,6 4 0 0,1 0 0 16,7 4 0-16,-8-4 0 0,-6 7-218 0,0 0-245 15,6-3-220-15,2 3-234 0,-9-3-212 0,7-4-42 16,-6 0 59-16,1 4 115 0,5-4 203 15,1 0 243-15</inkml:trace>
  <inkml:trace contextRef="#ctx0" brushRef="#br0" timeOffset="17291.09">25933 3597 274 0,'0'-8'676'0,"0"1"143"0,-13 0 95 16,0-1 4-16,0 1-92 0,0 3-104 16,0 1-145-16,-6-1-61 0,-1 4-30 0,-6 4-17 15,6-1-33-15,1 1-57 0,-1 3-200 0,14 1-179 16,0 3 0-16,6 0 0 0,6 4 0 15,6-4 0-15,8 7 0 0,0-4 0 0,13 5 0 16,-1-4 0-16,1 3 0 0,-1-4 0 0,1 4 0 16,6 2 0-16,-7-3 0 0,1-2 0 0,-7 0 0 15,0 0 0-15,-6-5 0 0,-7 2 0 16,0 3 0-16,-7-7 0 0,-12 1 0 0,-14-1 0 16,0 0 0-16,-12-2 0 0,-7 2 0 0,0-4 0 15,-20 3 0-15,1-7 0 0,-1 0 0 0,0 0-972 16,1-3-566-16,5-1-4 0,-6 0 96 15,14 1 208-15,-1-2 337 0,7 3 422 0</inkml:trace>
  <inkml:trace contextRef="#ctx0" brushRef="#br0" timeOffset="17971">28201 3556 121 0,'12'-10'721'0,"8"-5"187"0,-13 1 136 16,0-1 128-16,-7 0-7 0,6-1-188 0,-6 2-150 15,0 3-93-15,0 4-212 0,0-5-522 16,-6 6 0-16,-1 2 0 0,-6 0 0 0,-7 1 0 16,-12 6 0-16,-1 1 0 0,-12 6 0 0,-1-2 0 15,1 7 0-15,-1-3 0 0,0 1 0 0,7 6 0 16,6-4 0-16,7-1 0 0,0 1 0 0,13 0 0 15,13-1 0-15,6 1 0 0,8 0 0 16,12 3 0-16,13-3 0 0,0 0 0 0,13-1 0 16,1 1 0-16,-2 0 0 0,2-1 0 0,-1 1 0 15,-7-1 0-15,1 1 0 0,-13 0 0 0,-7-3 0 16,-7 2 0-16,-12-3 0 0,-1 3 0 16,-12-3 0-16,-8 0 0 0,-5 0 0 0,-14 1 0 15,8-4 0-15,-15-2 0 0,-5 2 0 0,5-5 0 16,-5-3 0-16,6 0 0 0,-1 0 0 0,-5-3 0 15,6-2 0-15,0-2-285 0,6-3-916 16,7-5-164-16,7 0-23 0,5 0 108 0,8 1 167 16,6-5 260-16,6 5 303 0</inkml:trace>
  <inkml:trace contextRef="#ctx0" brushRef="#br0" timeOffset="18216.89">28409 3578 345 0,'33'4'822'16,"-1"-4"159"-16,1 4 134 0,-7 2 132 0,0 3-95 15,7 2-202-15,-7 0-126 0,0 7-69 0,-1 0-755 16,-5 1 0-16,0 2 0 0,-7-2 0 0,7 2 0 16,-1 6 0-16,-6-2 0 0,7 5 0 15,5-1 0-15,-5 1 0 0,6-1 0 0,1 4 0 16,-1-4 0-16,-1 4 0 0,1-3 0 0,-6-1 0 16,6-4 0-16,-7 1 0 0,1-3 0 15,-6-1 0-15,-8-4 0 0,0-3 0 0,1-5 0 16,-7-3 0-16,-7 1 0 0,1-4 0 0,-7-4 0 15,-6-4 0-15,5-4-530 0,-5-2-954 0,-7-5-48 16,-7-3 62-16,1-5 195 0,-8 2 277 16,-5-5 356-16</inkml:trace>
  <inkml:trace contextRef="#ctx0" brushRef="#br0" timeOffset="18496.77">28331 3556 633 0,'13'-18'852'0,"6"0"118"0,14 0 106 0,0-1 28 15,6 4-161-15,6 4-199 0,1 0-104 0,-1 7-34 16,8 4-34-16,-1 0-521 0,0 8-51 16,6 4 0-16,-5 1 0 0,-1 6 0 0,1 7 0 15,-8 0 0-15,-6-1 0 0,0 1 0 0,-6 0 0 16,-1 3 0-16,-13-3 0 0,1 3 0 0,-6-4 0 16,-14 2 0-16,0-6 0 0,-14-2 0 0,2 3 0 15,-8-4 0-15,-13-3 0 0,1-1 0 0,-1-2 0 16,-7-1 0-16,1-5 0 0,1 2 0 15,-1-4 0-15,6-4 0 0,7 0 0 0,-6 0 0 16,-1-4 0-16,13-4 0 0,-6-2-1236 16,20-2-173-16,-1-5-25 0,7-2 99 0,0 1 176 0,13-1 274 15,0-3 322-15</inkml:trace>
  <inkml:trace contextRef="#ctx0" brushRef="#br0" timeOffset="18888.5">29302 3659 277 0,'32'8'768'0,"-6"-1"166"0,1 0 137 16,5 1 134-16,1-5-87 0,-1 4-205 0,8-3-132 0,5 0-78 16,-6-4-282-16,7 3-421 0,6-3 0 15,0-3 0-15,-6 3 0 0,13-4 0 0,-14-3 0 16,7 3 0-16,-13-4 0 0,1 2 0 0,-1-5 0 16,-13 3 0-16,6-3 0 0,-13 1 0 0,1-5 0 15,-14 4 0-15,1-4 0 0,-7 0 0 0,0-4 0 16,-7 9 0-16,-5-5 0 0,-2 4 0 15,-5 1 0-15,-1-2 0 0,-6 5 0 0,0 0 0 16,-7 3 0-16,1 0 0 0,-1 4 0 0,1 0 0 16,-13 4 0-16,5 3 0 0,-5 1 0 15,6-1 0-15,-7 7 0 0,7-3 0 0,7 8 0 16,-1-1 0-16,1 3 0 0,12 2 0 0,6 3 0 16,2-4 0-16,12 4 0 0,0-1 0 0,0-2 0 15,12 2 0-15,8-3 0 0,0 0 0 0,6-4 0 16,7 1 0-16,-1-4 0 0,7-5 0 0,0 2 0 15,7-5 0-15,-1-3 0 0,7 0 0 0,-6-4 0 16,0-4 0-16,-8 0 0 16,2-3 0-16,-1-5 0 0,-6 4 0 0,-14-6 0 0,0-1 0 15,-12 1-848-15,6-4-644 0,0 3-24 0,-13-1 94 16,7 3 205-16,-1 1 298 0,1 1 335 0</inkml:trace>
  <inkml:trace contextRef="#ctx0" brushRef="#br0" timeOffset="19215.56">30254 3725 485 0,'0'12'792'0,"0"-10"129"0,6 10 83 16,0-8 21-16,14 0-118 0,-7-1-207 0,13 1-121 16,0 4-54-16,0-6-17 0,7 2-35 0,-1-4-201 15,1 0-272-15,-1-4 0 0,1 4 0 0,-1-2 0 16,1-6 0-16,-1 4 0 0,1-7 0 0,-7 3 0 16,-6-3 0-16,0 0 0 0,-7-3 0 15,-7 3 0-15,0-4 0 0,-6 1 0 0,-6 2 0 16,0-2 0-16,-1 3 0 0,-6-1 0 0,0 3 0 15,-7 1 0-15,8-1 0 0,-2 3 0 16,-5 2 0-16,-1 4 0 0,0 0 0 0,-5 4 0 16,5 2 0-16,-6 3 0 0,6 2 0 0,-5 0 0 15,11 4 0-15,-6-1 0 0,14 1 0 0,0-1 0 16,6 4 0-16,6-3 0 0,0 1 0 0,8-3 0 16,-2 6 0-16,15-7 0 0,-7 2 0 0,12-3 0 15,-6 0 0-15,7 0 0 0,-1-4 0 0,7-4 0 16,-6 5 0-16,6-4 0 0,-13-1 0 15,7 1 0-15,-8 0 0 0,2-4 0 0,-1 0 0 16,-6 0 0-16,-14 4 0 0,14-8-259 0,-8 0-1155 16,15-7-92-16,12-4 44 0,-7 4 171 0,8-3 217 15,-1 3 299-15</inkml:trace>
  <inkml:trace contextRef="#ctx0" brushRef="#br0" timeOffset="19724.88">31498 3638 9 0,'7'-12'610'0,"5"1"192"0,-6 5 117 0,2-6 98 0,-8 1-17 15,-8 0-61-15,2 3-141 0,-13 4-72 0,6-3-11 16,-14 4-59-16,-5-1-656 0,-1 1 0 0,1 3 0 16,-1 3 0-16,-5 1 0 0,-2-1 0 15,1 4 0-15,6 5 0 0,1-1 0 0,-1 4 0 16,14-1 0-16,-8 5 0 0,15-5 0 0,5 8 0 16,7 0 0-16,7 0 0 0,5 1 0 0,2 2 0 15,6-3 0-15,5 0 0 0,8-4 0 0,0 1 0 16,6-2 0-16,6-2 0 0,1-3 0 15,6-4 0-15,-6-6 0 0,0 3 0 0,-1-2 0 16,1-6 0-16,-7-2 0 0,-7-1 0 16,-6-2 0-16,1-7 0 0,-8 1 0 0,0-5 0 15,-12 1 0-15,-7-4 0 0,-7-5 0 0,-12 2 0 16,6-4 0-16,-13-4 0 0,6-3 0 0,-13-5 0 16,7 0 0-16,1-2 0 0,-9-2 0 0,9-3 0 15,5 1 0-15,-6 0 0 0,6-1 0 0,8 8 0 16,5 0 0-16,1 6 0 0,-8 5 0 15,14 3 0-15,0 4 0 0,-6 8 0 0,0 3 0 0,6 3 0 16,0 4 0-16,6 4 0 0,0 4 0 16,-6 4 0-16,7 7 0 0,0 2 0 0,6 9 0 15,-7 3 0-15,14 4 0 0,-8 4 0 0,15 7 0 16,-7 4 0-16,12 0 0 0,1-1 0 16,5 2 0-16,2-6 0 0,5 5 0 0,1-4 0 15,-1-3 0-15,8-5 0 0,-8 0 0 0,7-3 0 16,-5 0 0-16,-2-3 0 0,1-5 0 0,-7-2 0 15,-7-2 0-15,-6-5 0 0,0 2 0 16,0-7 0-16,-13-4 0 0,7 4 0 0,-20-4 0 16,0-2-1362-16,0-5-248 0,6 0 45 0,1-5 155 15,5-5 265-15,2 2 410 0</inkml:trace>
  <inkml:trace contextRef="#ctx0" brushRef="#br0" timeOffset="20024.02">32638 3402 741 0,'-6'-11'1043'0,"-14"0"169"0,20 1 128 0,0-5 109 0,7 3-315 16,6 2-251-16,7 2-494 0,5-3-389 0,1 3 0 15,0 6 0-15,7-3 0 0,-1 2 0 0,1 3 0 16,6 3 0-16,-6 2 0 0,0 1 0 15,-7 2 0-15,6 3 0 0,-13 1 0 0,1-3 0 16,-6 7 0-16,-8-5 0 0,0 3 0 0,-12 1 0 16,-8 4 0-16,2-9 0 0,-14 5 0 0,-13-1 0 15,-1 2 0-15,1-2 0 0,0 1-923 16,7-1-569-16,6 5-14 0,-1-5 85 0,1 5 188 16,14-2 299-16,-2 3 395 0</inkml:trace>
  <inkml:trace contextRef="#ctx0" brushRef="#br0" timeOffset="20153.98">32873 3839 272 0,'20'19'780'0,"5"-5"170"0,-5 1 132 0,0 0 141 16,6-1-53-16,-7-3-206 0,13-3-122 0,-5 2-68 15,-1-2-640-15,0-1-134 0,0-3 0 0,-7 3 0 16,7-3 0-16,-12-4 0 0,5 4 0 0,-13-4 0 16,1 0 0-16,-7 0 0 0,-7 0 0 0,-6-4 0 15,-13-4-410-15,-13 5-1195 0,1-5-60 16,-15 2 74-16,-5 1 243 0,-7 2 391 0,-14-4 449 15</inkml:trace>
  <inkml:trace contextRef="#ctx0" brushRef="#br0" timeOffset="30084.83">905 689 133 0,'-32'-11'718'0,"6"2"200"15,12-3 129-15,1 4 81 0,1 1-73 16,12 3-245-16,0 4-173 0,0 0-121 0,6 8-60 16,7-2-14-16,0 11-111 0,6 0-331 15,1 9 0-15,13 4 0 0,5-1 0 0,2 7 0 16,-1 5 0-16,-6-5 0 0,-1 4 0 16,-12 1 0-16,6-1 0 0,-1-3 0 0,-5 0 0 15,7-4 0-15,-8 0 0 0,0-3 0 16,1-5 0-16,-7-6 0 0,0-1 0 0,-6-3 0 15,-1-5 0-15,8-3 0 0,5-3-488 0,0-4-765 16,-19-6-142-16,0-9 9 0,-19 0 136 16,6-3 176-16,-1-1 265 0,-5-4 338 15</inkml:trace>
  <inkml:trace contextRef="#ctx0" brushRef="#br0" timeOffset="30413.96">840 671 208 0,'-13'-29'708'0,"13"0"137"15,6 3 106-15,-6 4 120 0,0 3-65 16,-6 4-191-16,-1 5-134 0,7-1-69 0,0 0-55 16,13 4-80-16,1 0-217 0,12 3-260 0,6 0 0 15,7 0 0-15,0 4 0 0,13 4 0 16,1 0 0-16,6 7 0 0,-8-1 0 0,8 2 0 16,7 5 0-16,-15 3 0 0,1-3 0 0,7 6 0 15,-14-1 0-15,1-4 0 0,-7 3 0 16,-6 2 0-16,-1 0 0 0,-12-2 0 15,0 2 0-15,-20-2 0 0,-20-3 0 0,-12 4 0 16,-14-3 0-16,-12-1 0 0,-8-3 0 16,1 0 0-16,-7-4 0 0,0 0 0 0,14-4 0 15,6-3 0-15,6-1 0 0,7-3 0 0,7-3 0 16,5-1 0-16,8-3 0 0,0-4 0 16,12 0 0-16,20 4 0 0,13-5-51 15,19 9-900-15,8-5-209 0,-15-4-125 0,-5 10 24 16,0-5 116-16,0 3 151 0,6 0 224 15,0 0 282-15</inkml:trace>
  <inkml:trace contextRef="#ctx0" brushRef="#br0" timeOffset="31143.15">1836 844 577 0,'8'4'835'16,"-2"-8"126"-16,14 8 101 0,-7-4 48 15,-1 3-130-15,-5 5-188 0,-7-4-111 0,0 3-51 16,0 0-67-16,7 4-563 0,5 0 0 15,8 0 0-15,7 0 0 0,-1 3 0 16,6 2 0-16,-6-2 0 0,0 1 0 0,7 3 0 16,-8-3 0-16,-5-4 0 0,0 4 0 0,-7-5 0 15,0 1 0-15,-13 0 0 0,7-3 0 16,-7-4 0-16,-7-4 0 0,-6-4 0 0,0 1 0 16,-7-5 0-16,8 0 0 0,-8-3 0 15,0-3 0-15,-6-1 0 0,7-7 0 16,-1 4 0-16,1-7 0 0,5 2 0 0,2-3 0 15,-2 4 0-15,8-3 0 0,0 2 0 16,6 6 0-16,12-2 0 0,-6 4 0 0,14 1 0 16,7 6 0-16,5 1 0 0,7 3 0 0,-7 4 0 15,1 0 0-15,-7 4 0 0,0 3 0 16,7 1-196-16,7 2-739 0,-2-1-85 16,7 4-57-16,2 3-15 0,-15-7 49 0,1 3 105 15,-7-4 164-15,13 3 201 0,-1-5 279 16,2 2 327-16,-7-4 316 0,-7-4 284 0,6-7 168 15,-13 2 89-15,8-1-10 0,-1-2-45 16,0 5-78-16,-6-5-109 0,-14 2-33 0,-6-2-14 16,-6 1-8-16,-1-1-286 0,7 0-307 15,0 2 0-15,-7 1 0 0,7 3 0 0,-12-3 0 16,-2 5 0-16,-5 0 0 0,-13 5 0 16,-2 2 0-16,2 3 0 0,-7 2 0 0,6 3 0 15,1-1 0-15,6 1 0 0,-1 3 0 16,9 0 0-16,4 1 0 0,1-2 0 15,7-1 0-15,-1-2 0 0,7 1 0 0,7-4 0 16,-1-4 0-16,1 0 0 0,5 1 0 0,-4-1 0 16,10-7 0-16,-4 0 0 0,12 0 0 15,-1-7 0-15,-5-1 0 0,0-3 0 0,-1 1 0 16,-5-2 0-16,-2-3 0 0,-5 1 0 16,0-1 0-16,-7 1 0 0,0-1 0 15,0-3 0-15,-7 7 0 0,7 0 0 0,-7 0 0 16,7 3 0-16,-6 2 0 0,6 0 0 15,0 4 0-15,0 2 0 0,6 0 0 0,1 2 0 16,13 4 0-16,-8 0 0 0,8 5 0 0,6 3 0 16,7 2 0-16,-1-2 0 0,1 5 0 15,7-5 0-15,5 5 0 0,-6-1 0 16,0-3 0-16,-6-1 0 0,-7-3 0 0,13 0 0 16,-13-3-852-16,0-1-572 0,-1 1-42 15,-5-8 79-15,13-4 181 0,-1 0 264 16,1-3 294-16</inkml:trace>
  <inkml:trace contextRef="#ctx0" brushRef="#br0" timeOffset="31420.83">3681 822 577 0,'-7'-15'833'0,"14"-2"153"0,-7 1 150 16,0 5 62-16,-7 4-83 0,-12-5-182 16,-7 6-114-16,0-5-225 0,0 3-594 0,0 1 0 15,-13 3 0-15,-1 8 0 0,-11-1 0 0,-2 5 0 16,1 3 0-16,0-1 0 0,6 5 0 15,8 4 0-15,5 0 0 0,7-1 0 0,12 1 0 16,8-2 0-16,6 5 0 0,14 0 0 16,4-3 0-16,9-1 0 0,11 1 0 15,9-5 0-15,5 5 0 0,7-9 0 0,6-3 0 16,0 2 0-16,0-6 0 0,0-3 0 0,-7-3 0 16,-11-2 0-16,-2 1 0 0,1-3 0 15,-1-3-706-15,-13-2-489 0,1-5-135 0,-7 2 15 16,-6-7 124-16,13 3 164 0,-7-7 236 15,-7 4 274-15</inkml:trace>
  <inkml:trace contextRef="#ctx0" brushRef="#br0" timeOffset="31637.03">4039 671 71 0,'-12'-22'632'15,"-2"-4"168"-15,14-3 130 0,-6 7 133 0,-7 4-8 16,6 3-97-16,-12 4-128 0,5-3-68 0,8 2-51 16,0 2-332-16,6 3-379 0,6 3 0 15,0 0 0-15,2 4 0 0,11 4 0 0,1 3 0 16,6 4 0-16,-1 4 0 0,8 6 0 0,6 9 0 15,-6-4 0-15,6 6 0 0,-1 2 0 16,2-2 0-16,-1 2 0 0,7-1 0 0,-7 1 0 16,6-2 0-16,-5-3 0 0,-14-3 0 15,7-4 0-15,-8 0 0 0,-12-3 0 16,-6-4 0-16,-7-8 0 0,0 3 0 0,0-6-1126 16,-7-8-282-16,1 4-25 0,-8-7 108 0,8-3 168 15,0-2 262-15,-8 1 278 0</inkml:trace>
  <inkml:trace contextRef="#ctx0" brushRef="#br0" timeOffset="31786.91">4457 865 248 0,'-14'-14'695'0,"-5"-3"181"0,13 2 124 16,6 3 105-16,0 5-62 0,0-3-147 16,-7 1-166-16,7 6-116 0,7-4-81 0,-1-1-100 15,13 4-415-15,1 1-18 0,6-1 0 16,7 4 0-16,-1 0 0 0,7 0 0 16,-7 4 0-16,1 3 0 0,-7 1-213 0,7-1-581 15,6 0-340-15,-20 0-160 0,8-2-12 0,-14-2 109 16,6 0 165-16,-13-3 259 0,8 4 343 15</inkml:trace>
  <inkml:trace contextRef="#ctx0" brushRef="#br0" timeOffset="31981.83">4925 738 596 0,'-12'-11'784'0,"12"-1"148"0,0 2 128 16,0 3 10-16,-7 7-78 0,0 0-133 0,-5 7-77 16,-1-4-67-16,13 4-314 0,6 1-401 15,7 7 0-15,7-5 0 0,-1 5 0 0,7 3 0 16,0-2 0-16,-6 2 0 0,6-5 0 15,0 3 0-15,0-1 0 0,-7-1 0 0,1-3 0 16,7 0 0-16,-9-3 0 0,2-5 0 0,-7 5 0 16,-7-4 0-16,-6-4-7 0,0-4-828 0,-6 4-114 15,6-8-103-15,-6 1-92 0,-1-4 45 0,1 0 81 16,-8-7 163-16,2-1 176 0,6 1 201 0</inkml:trace>
  <inkml:trace contextRef="#ctx0" brushRef="#br0" timeOffset="32102.04">5023 705 485 0,'-33'-30'701'0,"8"-3"123"0,5 4 98 16,-12 3-34-16,6 4-71 0,6 3-160 0,1 4-122 15,-1 1-79-15,0 3-78 0,7 0-71 16,7 4-92-16,-8 4-90 0,2-1-118 16,5 4-143-16,0 4-131 0,7-1-186 0,7 4-223 15,6 0-286-15,13 5-109 0,-6-2 19 0,13 1 68 16,-1 0 149-16,7 3 207 0</inkml:trace>
  <inkml:trace contextRef="#ctx0" brushRef="#br0" timeOffset="32367.25">5681 646 417 0,'14'-8'700'0,"-2"-3"134"0,8 4 94 0,-7 0-2 16,1 0-62-16,-8 7-107 0,-6-4-82 0,-14 0-48 16,2 0-20-16,5 1-33 0,0-1-292 0,-6 0-282 0,-6 1 0 15,0 3 0-15,-8 0 0 0,1 7 0 0,-6-3 0 16,-1 3 0-16,1 4 0 0,6 0 0 0,-1 4 0 16,7-4 0-16,-5 3 0 0,5 1 0 0,8-1 0 15,-2 5 0-15,8-4 0 0,6 4 0 0,6-5 0 16,8 1 0-16,11-5 0 0,-5 1 0 0,12 0 0 15,1-3 0-15,6 0 0 0,7-5 0 0,6-3 0 16,0 0 0-16,0-3 0 0,0-1 0 0,-6-4 0 0,-7 4-256 16,0-2-718-16,-6-1-160 0,-7-2-123 0,6 2 35 15,-12 0 109-15,-1-1 179 0,-5 5 207 0,-2-5 239 16</inkml:trace>
  <inkml:trace contextRef="#ctx0" brushRef="#br0" timeOffset="32674.57">6092 744 510 0,'7'-2'740'0,"-1"-6"115"0,0 1 89 0,1 3-20 0,6 0-82 16,0 4-150-16,0-4-118 0,0 1-50 0,0-1-47 15,-6-3-69-15,5 4-61 0,8-6-58 0,0 3-224 16,5-6-65-16,2 1 0 0,-7 3 0 0,6-2 0 16,0-5 0-16,-7 4 0 0,1-3 0 0,-8-1 0 0,-12 5 0 15,0-2 0-15,0-2 0 0,-12 2 0 0,-1 1 0 16,-13 4 0-16,6-4 0 0,-12 3 0 0,-7 1 0 16,6 4 0-16,-7-1 0 0,2 4 0 0,-1 0 0 15,-1 0 0-15,7 0 0 0,1 4 0 0,6-1 0 0,1 4 0 16,5-3 0-16,0 7 0 0,7 3 0 0,0 1 0 15,6-1 0-15,1 6 0 0,12-6 0 0,1 5 0 16,6 3 0-16,0-5 0 0,0 6 0 0,0-4 0 0,7-1 0 16,-1 0 0-16,7-4 0 0,0 1 0 0,0-3 0 15,7-2 0-15,-1 1 0 0,1-3 0 0,7-1 0 16,5-3 0-16,1 0 0 0,-1 0 0 0,1-1 0 16,-1-3 0-16,1 0 0 0,-13 0 0 0,-1 4 0 15,1-4 0-15,-7 2-605 0,-7-2-336 0,7 8-121 16,0-4-114-16,1 4 36 0,-9-1 86 0,9 1 162 15,-1-1 181-15,0 4 206 0</inkml:trace>
  <inkml:trace contextRef="#ctx0" brushRef="#br0" timeOffset="33427.53">7193 1085 452 0,'6'0'688'0,"1"-2"148"0,-7-2 74 16,7 1-50-16,-7 3-112 0,0 3-87 0,0 1-109 15,-14-4-46-15,2 2 2 0,-8 3 12 0,-6-5 24 16,0 3-138-16,-7 6-406 0,-6-6 0 0,0 0 0 16,-13 1 0-16,-7 0 0 0,1-1 0 0,-7 0 0 15,0 2 0-15,-8-1 0 0,2-4 0 0,0 0 0 0,-14 3 0 16,6 1 0-16,-5-4 0 0,6 0 0 0,-7 3 0 16,-7-3 0-16,1 7 0 0,-6-3 0 0,-1 0 0 15,-7 0 0-15,-5 3 0 0,-1-3 0 16,-6 0 0-16,-1 2 0 0,1-2 0 0,7 0 0 15,-1 3 0-15,0-3 0 0,7 0 0 0,6 0 0 16,7-4 0-16,0 3 0 0,6 0 0 16,-6-3 0-16,6 5 0 0,1-1 0 0,-1-1 0 15,6 4 0-15,2 0 0 0,-2-3 0 16,0 4 0-16,-5-1 0 0,6 1 0 16,-1-2 0-16,2 2 0 0,5-1 0 0,0 1 0 15,1-6 0-15,-2 3 0 0,2-2 0 0,6 1 0 16,0 0 0-16,6-1 0 0,1 1 0 15,-1 0 0-15,6-4 0 0,2 3 0 0,-1 1 0 16,-1 0 0-16,1-1 0 0,0 2 0 16,0-2 0-16,-7 1 0 0,7-1 0 15,0 1 0-15,0-1 0 0,0 1 0 0,-1-4 0 16,-6 4 0-16,8 0 0 0,-8-4 0 16,7 3 0-16,0-3 0 0,0 4 0 0,0 0 0 15,-1-4 0-15,8 4 0 0,-1-4 0 16,-5 2 0-16,-2-2 0 0,1 5 0 0,-1-2 0 15,2-3 0-15,-1 4 0 0,6-1 0 16,-6-3 0-16,12 4 0 0,1-4 0 0,1 4 0 16,-1-4 0-16,13 0 0 0,-7 0 0 15,7 4 0-15,6-4 0 0,1 0 0 0,6 0 0 16,0 0 0-16,-1 3 0 0,8-3 0 16,-7 0 0-16,6 0 0 0,1 0 0 0,0 0 0 15,6 0 0-15,0 0 0 0,0 0 0 16,0 0 0-16,0 4 0 0,0-4 0 15,-7 0 0-15,7 0 0 0,0 0 0 0,0 0 0 16,0-4 0-16,0 4 0 0,7 0 0 0,-7 0 0 16,0 0 0-16,6 0 0 0,0 0 0 15,14 0 0-15,0 4 0 0,19-4 0 0,-13 3 0 16,-7-3 0-16,-25 0 0 0,-1 0-676 16,27 4-961-16,-1-1-11 0,33 6 106 15,-5 1 255-15,-2 1 411 0,-7 1 411 0</inkml:trace>
  <inkml:trace contextRef="#ctx0" brushRef="#br0" timeOffset="79141.84">26780 5836 187 0,'6'-8'777'0,"2"5"159"0,-16 3 76 16,-4-4 76-16,-8 4-59 0,-13 7-268 0,-5 1-170 15,-9 3-77-15,-4 11-9 0,-14 0-12 0,-1 11-195 16,-5 4-298-16,-14 3 0 0,-6 8 0 15,-13 3 0-15,-1 3 0 0,-12 2 0 0,-6 7 0 16,-8 0 0-16,1 2 0 0,0 5 0 0,-1 0 0 16,1 3 0-16,6 0 0 0,0 4 0 15,7 4 0-15,-1 1 0 0,1 2 0 0,7 0 0 16,-1-4 0-16,-1 1 0 0,2 0 0 0,-1 3 0 16,-6-3 0-16,7 3 0 0,-8 1 0 0,1 2 0 15,-7-2 0-15,7 0 0 0,-1-4 0 16,1 0 0-16,7-4 0 0,5-4 0 0,7-3 0 15,7-1 0-15,6-6 0 0,14-8 0 0,6-7 0 16,6-4 0-16,13-8 0 0,7-2 0 0,13-9 0 16,0-6 0-16,6-5 0 31,14-7 0-31,-7 1 0 0,7-12 0 0,-8 0-72 0,14-6-1043 0,0-9-226 0,14-3-42 0,-8 0 100 0,7-4 142 16,13 1 223-16,0-8 259 0</inkml:trace>
  <inkml:trace contextRef="#ctx0" brushRef="#br0" timeOffset="81072.23">26871 5917 18 0,'7'-4'384'0,"0"0"115"16,-1-2 151-16,0 1 55 0,1 2-31 0,-7-6-67 16,0 3-81-16,0 2-90 0,-7-3-121 0,7 3-93 15,0 0-41-15,0-3-15 0,0 3-5 16,7 1 10-16,-7-1 12 0,7 1 11 0,-7 3-2 15,6 0-11-15,1-4-16 0,-1 4 13 0,0 4 16 16,8-4 26-16,12 3 34 0,0 4 30 16,7 0 37-16,6 5-211 0,-1-1-110 0,9 7 0 15,-2-3 0-15,7 6 0 0,-7 2 0 0,8-2 0 16,-1 10 0-16,0-6 0 0,0 4 0 0,6 1 0 16,1-1 0-16,0 3 0 0,6 2 0 0,0-1 0 15,7 0 0-15,6 1 0 0,-6-1 0 16,12-1 0-16,-5 1 0 0,6 4 0 0,-8-3 0 15,8 2 0-15,-6 0 0 0,-2 1 0 0,2 0 0 16,-1 0 0-16,0 2 0 0,1 2 0 0,-2 0 0 16,2-2 0-16,-1 6 0 0,7-4 0 15,-7 0 0-15,-6 2 0 0,-1-2 0 0,1-1 0 16,-7 0 0-16,7-3 0 0,-7-4 0 0,1 3 0 16,-1-2 0-16,-7-1 0 0,1-4 0 0,0 1 0 15,-2-1 0-15,-4-3 0 0,6 3 0 16,-7-4 0-16,7 1 0 0,-14 0 0 0,1 3 0 0,-7-6 0 15,7 2 0-15,-7 0 0 0,-1-3 0 16,1 5 0-16,1-5 0 0,-1-1 0 0,0 1 0 16,0 0 0-16,-6 1 0 0,6-2 0 0,-7-2 0 15,7 3 0-15,1-4 0 0,-1 5 0 0,-7-6 0 16,1 3 0-16,-1-3 0 0,-6 2 0 16,7 0 0-16,-7-2 0 0,0 3 0 0,-7-7 0 15,1 3 0-15,0 1 0 0,-7-2 0 0,7-4 0 16,-2 4 0-16,2-4 0 0,-7 4 0 0,1-5 0 15,-2 1 0-15,-5 0 0 0,0 0 0 16,5 0 0-16,-12-2 0 0,0 1 0 0,7-3 0 16,-7 5 0-16,7-5 0 0,-7 1 0 0,0-2 0 15,0 2 0-15,-7-5 0 0,0 5 0 0,7-2 0 16,0 2 0-16,-6 1 0 0,0-3 0 16,6 1 0-16,-7 0 0 0,7 2 0 0,0-7 0 15,0 3 0-15,0 2 0 0,0-4 0 0,0 5 0 16,7-4 0-16,-7 3 0 0,6 1 0 0,0-2 0 15,-6-2 0-15,0 3 0 0,7 1 0 0,-7-1 0 16,0 0 0-16,0 1 0 0,0 0 0 16,7-2 0-16,-7 2 0 0,0 0 0 0,6-1 0 15,-6 1 0-15,0 2 0 0,-6-3 0 0,6 1 0 16,-7-1 0-16,0 0 0 0,7 1 0 0,-12-1 0 16,5 0 0-16,-6 1 0 0,0-1 0 0,0 1 0 15,6-1 0-15,-5 0 0 0,-2 0 0 16,8-3 0-16,-7 3 0 0,6-2 0 0,1-3 0 15,-7 5 0-15,-1 1 0 0,2 0 0 0,6-4 0 16,-2-1 0-16,2 1 0 0,-13-1 0 0,5 4 0 16,-5-3 0-16,0 1 0 0,-1 1 0 0,-6-2 0 15,-7 0 0-15,-6 3 0 0,0-3 0 16,-7 0 0-16,1 3 0 0,-14-4 0 0,-6 2 0 16,-1-3 0-16,1 2 0 0,-6 0 0 15,0 3 0-15,-2-3 0 0,2 0 0 0,-1 0 0 0,1 3 0 16,-7-4 0-16,6 1 0 0,-6 4 0 15,6-5 0-15,-6 1 0 0,-1 0 0 0,2 2 0 16,-2-1 0-16,1-1 0 0,0 3 0 0,-1-4 0 16,2 1 0-16,-2 3 0 0,-6-3 0 15,8 0 0-15,-2 3 0 0,1-3 0 0,6 0 0 16,-6 2 0-16,0-2 0 0,-1 0 0 0,2-4 0 16,5 3 0-16,-6 1 0 0,6 0 0 0,0 0 0 15,7-1 0-15,-6-3 0 0,6 4 0 16,-1-1 0-16,-6-3 0 0,7 0 0 0,-6 0 0 15,5 4 0-15,1 1 0 0,-6-5 0 0,12 2 0 16,-6 3 0-16,0-5 0 0,0 3 0 0,-1 1 0 16,1-4 0-16,6 3 0 0,0 1 0 0,1 0 0 15,-7-4 0-15,6 4 0 0,0-1 0 0,8-3 0 16,-1 4 0-16,-1-1 0 0,8-3 0 16,-7 5 0-16,6-3 0 0,0 2 0 0,8-4 0 15,-9 4 0-15,9-4 0 0,-8 0 0 0,0 4 0 16,8-4 0-16,-15 3 0 0,7-3 0 15,1 0 0-15,-7 4 0 0,6-4 0 0,-6 0 0 16,7 4 0-16,-7-4 0 0,-1 0 0 0,8 4 0 16,-1-4 0-16,-7 0 0 0,8 3 0 0,-1-3 0 15,7 0 0-15,-6 0 0 0,-1 4 0 0,1-4 0 16,-1 0 0-16,1 0 0 0,-1 0 0 0,7 0 0 16,-7 0 0-16,1 0 0 0,-1-4 0 0,1 4 0 15,-8 0 0-15,8 0 0 0,-7 0 0 16,-1 0 0-16,8-3 0 0,-1 3 0 0,1 0 0 15,-1 0 0 1,1 0 0-16,-1 0 0 16,7 0 0-16,6 0 0 0,1 0 0 0,-1 0 0 0,7-4 0 0,0 4 0 0,-7 0 0 0,7-4 0 15,-6 4 0-15,-1 0 0 0,1-4 0 16,-1 4 0-16,1 0 0 0,-8-3 0 0,-5 3 0 0,5 0 0 16,-5-4 0-16,-1 4 0 0,7-4 0 15,6 4 0-15,-5-4 0 0,-1 2 0 0,-1 2 0 16,1 0 0-16,-7-5 0 0,13 5 0 0,-5 0 0 15,-7-3 0-15,12 3 0 0,0 0 0 0,0 0 0 16,8 0 0-16,-1 0 0 0,-7 0 0 16,7 0 0-16,-7 0 0 0,7 3 0 0,0-3 0 15,-7 5 0-15,1-5 0 0,-1 0 0 0,1 0 0 16,-8 0 0-16,-5 0 0 0,-1 0 0 0,1 0 0 16,-8 2 0-16,8-2 0 0,-1 4 0 0,1-4 0 15,-1 0 0-15,-6 0 0 0,13 0 0 16,-6 0 0-16,5 0 0 0,7 0 0 0,1 0 0 15,6-4 0-15,-1 4 0 0,9-2 0 0,-2 2 0 16,7 0 0-16,-1 0 0 0,2 0 0 16,6 0 0-16,-8 0 0 0,1 0 0 0,7-5 0 15,-8 5 0-15,2 0 0 0,-2-3 0 0,2 3 0 16,-8-4 0-16,7 4 0 0,-7-3 0 0,1-1 0 16,-1 4 0-16,7-4 0 0,-6 4 0 0,-1-4 0 15,1 4 0-15,5-3 0 0,-5-1 0 0,6 4 0 16,0-8 0-16,6 6 0 0,1-3 0 0,-1 1 0 15,14-6-994-15,13 2-612 0,18-7-3 16,21 5 118-16,6-5 254 0,20 4 430 16,6 0 377-16</inkml:trace>
  <inkml:trace contextRef="#ctx0" brushRef="#br0" timeOffset="82420.39">29445 7238 61 0,'13'0'366'0,"0"-4"90"16,0 1 81-16,1-1 20 0,5 4 2 0,-6 0-26 15,6-3-49-15,-12 3-73 0,6 0-56 0,-7 0-63 16,2 0-52-16,-8 0-51 0,6 0-28 16,0 0 11-16,-6 0 12 0,7 0 20 0,-7 0 12 15,0 0 40-15,0 0 36 0,-7 0 23 0,7 0 8 16,-6 3-6-16,0-3-14 0,-8 0-19 16,1 0-160-16,-13 0-124 0,6 4 0 0,-12-4 0 15,-1 7 0-15,1-4 0 0,-7 1 0 0,-1 0 0 16,-5 0 0-16,-1-1 0 0,1 5 0 0,-8-5 0 15,8 1 0-15,-7 3 0 0,-7-3 0 16,7 3 0-16,-13 0 0 0,0-3 0 0,0 4 0 16,-8-1 0-16,2 1 0 0,-7 0 0 0,6-2 0 15,-5-3 0-15,4 5 0 0,2 4 0 0,0-5 0 16,5 0 0-16,-6 0 0 0,7-3 0 0,7 3 0 16,-1-3 0-16,6 3 0 0,2-3 0 0,-1-1 0 15,-1 2 0-15,-6-5 0 0,7 2 0 16,1 2 0-16,-2 0 0 0,-5-4 0 0,-1 4 0 15,6-4 0-15,-4 3 0 0,4-3 0 0,1 0 0 16,-1 0 0-16,8 0 0 0,-1 0 0 0,1 0 0 16,-7 0 0-16,7 0 0 0,5 0 0 15,-5 0 0-15,6-3 0 0,-1 3 0 0,1 0 0 16,0 0 0-16,7-4 0 16,-8 4 0-16,8 0 0 0,-7 0 0 0,6 0 0 0,-5-4 0 0,-2 4 0 15,7 0 0-15,-6 0 0 0,1 0 0 0,5 0 0 16,-7 0 0-16,1 0 0 0,1 0 0 15,5 0 0-15,-7 0 0 0,8-4 0 0,-1 4 0 16,1 0 0-16,-1 0 0 0,7 0 0 0,-6 0 0 16,5 0 0-16,1 0 0 0,-6 0 0 0,-1 0 0 15,-6-2 0-15,1 2 0 0,-2 0 0 16,1 0 0-16,0 0 0 0,0 0 0 0,0 0 0 16,0 0 0-16,0 0 0 0,-1 0 0 0,8 2 0 15,-1-2 0-15,1 0 0 0,5 0 0 0,1 0 0 16,1 0 0-16,-1 0 0 0,0 0 0 15,-1 4 0-15,1-4 0 0,0 0 0 0,-7 4 0 16,1-4 0-16,-1 0 0 0,1 4 0 0,-7-4 0 16,-1 0 0-16,2 3 0 0,-8-3 0 0,7 0 0 15,0 4 0-15,0-4 0 0,6 4 0 16,-6-4 0-16,6 0 0 0,1 4 0 0,-1-4 0 16,7 0 0-1,-7 3 0-15,7-3 0 0,1 0 0 0,-1 5 0 0,0-5 0 0,-1 0 0 0,1 0 0 16,0 0 0-16,7 0 0 0,-1 0 0 15,8 0 0-15,4 0 0 0,8 0 0 0,-6 0 0 0,6 0 0 16,-6 0 0-16,6 0 0 0,0 0 0 16,0 0 0-16,6 0 0 0,-6 0 0 0,0 0 0 15,0 0 0-15,6 0 0 0,-6 0 0 0,8-5 0 16,-8 5 0-16,0 0 0 0,0-3 0 0,0 3 0 16,0 0 0-16,0-4 0 0,0 4 0 0,-8 0 0 15,2 0 0-15,0 4-169 0,-8-4-750 16,1 0-167-16,-6-4-151 0,0 0 12 0,-1 4 98 15,0-4 150-15,1 4 201 0,5 0 240 0</inkml:trace>
  <inkml:trace contextRef="#ctx0" brushRef="#br0" timeOffset="83234.13">26695 7304 274 0,'14'4'523'0,"-2"-4"182"16,-4 0 96-16,-2 3-20 0,0-3-70 16,-6 4-98-16,0-4-112 0,0 0-115 0,0 8-50 15,7 0-4-15,-7-2 3 0,0 5 31 16,0 1 15-16,-7-2-14 0,7 5-26 0,-6-1-27 15,0 2-190-15,6-2-124 0,0 4 0 0,6-4 0 16,0 6 0-16,1-2 0 0,6 0 0 0,0-3 0 16,-7 3 0-16,8 0 0 0,-8 4 0 0,7-4 0 15,0-2 0-15,-7 2 0 0,1 0 0 16,6 0 0-16,-13 1 0 0,7-1 0 0,-7-4 0 16,6 6 0-16,0-3 0 0,1 2 0 0,6-1 0 15,-7 0 0-15,8-3 0 0,-1 3 0 0,-7 5 0 16,8-5 0-16,-8 1 0 0,0-1 0 15,0 0 0-15,1 1 0 0,0 2 0 0,6-2 0 16,-7-1 0-16,8 1 0 0,-8-4 0 0,0 2 0 16,0 2 0-16,2-5 0 0,-2 5 0 0,0-8 0 15,1 7 0-15,-7-3 0 0,6 0 0 0,-6-1 0 16,7 1 0-16,-7 0 0 0,7-3 0 16,-1 1 0-16,-6 3 0 0,6-7 0 0,-6 7 0 15,0-5 0-15,0 3 0 0,0 1 0 0,0 0 0 16,-6-1 0-16,6 1 0 0,-6 0 0 15,-1-1 0-15,0 5 0 0,7-8 0 0,-6 4 0 16,6-1 0-16,-7-3 0 0,7 4 0 0,0-4 0 16,0 0 0-16,0 1 0 0,0-3 0 0,0 3 0 15,0-1 0-15,7 3 0 0,-7-2 0 0,6-1 0 16,-6 0 0-16,7 0 0 0,-7-1 0 0,7 5 0 16,-1-7 0-16,-6 3 0 0,0 1 0 0,6-6 0 15,-6 2 0-15,6-2 0 0,2 3 0 16,-2-2 0-16,0-4 0 0,1-3 0 0,-7 4 0 15,0-4 0-15,0 3 0 0,0-3 0 0,0 0 0 16,-7 0 0-16,7 0 0 0,0 0 0 0,0-3 0 16,-6-1 0-16,0 1 0 0,-8-1 0 15,-5 1-415-15,6 3-1061 0,-6-12-68 0,-1 1 52 16,-6 5 185-16,-7-3 278 0,1 1 374 0</inkml:trace>
  <inkml:trace contextRef="#ctx0" brushRef="#br0" timeOffset="83925.96">25086 8170 281 0,'7'-3'774'0,"6"-1"161"15,-7 4 111-15,0-7 95 0,1 4-116 0,-7-2-212 16,-7 1-133-16,7 1-78 0,-6 0-50 0,6-5-210 16,-6 4-342-16,-1 0 0 0,-6 4 0 0,-13-3 0 15,-7 3 0-15,-6 3 0 0,-6 5 0 0,-7-5 0 16,-7 5 0-16,7-1 0 0,0 4 0 15,0-3 0-15,6 3 0 0,13 0 0 0,1-1 0 16,5 2 0-16,8-1 0 0,13 0 0 0,-1 1 0 16,14-3 0-16,-1 7 0 0,13-5 0 15,8 3 0-15,5-3 0 0,8 1 0 0,-1-2 0 16,13 1 0-16,-7 0 0 0,1 0 0 0,-1 1 0 16,-6-6 0-16,1 2 0 0,-1 3 0 0,-7-4 0 15,1 0 0-15,-13 5 0 0,-1-5 0 16,-6 4 0-16,-6-4 0 0,-7 4 0 0,-7-3 0 15,-6 3 0-15,-6 0 0 0,-7 0 0 0,-1-4 0 16,-11 4 0-16,-2 1 0 0,1-5 0 16,-6 3 0-16,5-2 0 0,-5-4 0 0,-1 3 0 15,1-4 0-15,6-3 0 0,6 4 0 0,0-8 0 16,0 4 0-16,1-7 0 0,-1 0 0 0,7-1 0 16,1-2 0-16,-1-5 0 0,0 3-1129 0,12-5-466 15,1-2 15-15,1 1 137 0,4 0 244 16,8-1 396-16,8-3 376 15</inkml:trace>
  <inkml:trace contextRef="#ctx0" brushRef="#br0" timeOffset="84380.73">26800 6633 311 0,'-6'-9'853'0,"6"3"196"0,6 2 128 0,0-3 96 16,1 3-110-16,-7 0-262 0,7 4-188 0,5 0-106 16,1 4-463-16,7 7-144 0,-7-1 0 15,6 2 0-15,1 6 0 0,-7 5 0 0,1-1 0 0,-2 3 0 16,1 5 0-16,-6-1 0 0,-1 0 0 15,1 4 0-15,-1 0 0 0,8 0 0 0,-8 1 0 16,0-5 0-16,-6 0 0 0,6 0 0 0,-6 1 0 16,0-4 0-16,-6-4 0 0,6-4 0 0,0-3 0 15,-6-1 0-15,-7-7 0 0,0 1-1 16,0-8-1243-16,-1-4-174 0,2-3-11 0,-2-5 121 16,2 2 171-16,-1-9 260 0,6 2 293 0</inkml:trace>
  <inkml:trace contextRef="#ctx0" brushRef="#br0" timeOffset="84722.34">26859 6679 258 0,'-7'-25'771'0,"14"0"145"0,-14 3 100 16,7 0 105-16,-13 3-72 0,6 4-210 0,1 1-129 15,0 3-63-15,6 0-40 0,6 3-350 0,-6 4-257 16,6 1 0-16,1-1 0 0,6 4 0 16,0 4 0-16,7 3 0 0,-1 1 0 0,13 3 0 15,1 4 0-15,0-1 0 0,0 1 0 0,12 0 0 16,-6 3 0-16,7-3 0 0,-7 3 0 0,7 0 0 15,-7 0 0-15,6 5 0 0,-6-5 0 16,7 4 0-16,0-3 0 0,-14-2 0 0,7 2 0 16,0-1 0-16,1-3 0 0,-8 4 0 0,-6-5 0 15,0 5 0-15,-7-4 0 0,1-1 0 0,-1-3 0 16,-11 1 0-16,4 1 0 0,-12-1 0 16,0-1 0-16,-20 3 0 0,-5-3 0 0,-1 0 0 15,-20 4 0-15,1-1 0 0,-8-2 0 0,1 2 0 16,-7-2 0-16,8-4 0 0,-2 2 0 0,7 1 0 15,1-3 0-15,6-5 0 0,7 1 0 16,12-4 0-16,-6-4 0 0,-1 4 0 0,1-3 0 16,0-5 0-16,1 4-1446 0,5-3-101 0,7-3 33 15,6 5 157-15,7 2 229 0,7-1 347 0,0 4 365 16</inkml:trace>
  <inkml:trace contextRef="#ctx0" brushRef="#br0" timeOffset="85169.64">28677 7638 280 0,'6'4'777'0,"7"3"181"0,-6-7 142 15,-1 8 123-15,1-5-85 0,-1 1-189 16,-6-1-120-16,6-3-81 0,1 4-559 0,0-4-189 16,-1 3 0-16,-6 1 0 0,0 4 0 0,0-5 0 15,6 5 0-15,-6-1 0 0,7 0 0 16,6 4 0-16,-6 0 0 0,-1 5 0 0,7-1 0 15,-6 2 0-15,13 2 0 0,-8 2 0 0,8 1 0 16,-7 0 0-16,7 4 0 0,-1 0 0 0,0 0 0 16,-6 0 0-16,7-1 0 0,-6-4 0 15,-2 2 0-15,8-4 0 0,-14-1 0 0,7-3 0 16,-7-1 0-16,2 1 0 0,-8-4 0 0,6-8 0 16,-6 5 0-16,0-5 0 0,6-3 0 0,-6 0 0 15,0-3 0-15,-6-5 0 0,-8 1 0 16,2-4-707-16,-8-7-642 0,7-1-65 0,1-2 47 15,-8 2 156-15,0-6 197 0,-6 2 266 0</inkml:trace>
  <inkml:trace contextRef="#ctx0" brushRef="#br0" timeOffset="85494.9">28305 7657 403 0,'-7'0'866'0,"1"0"182"0,0 0 126 15,6-4 103-15,0 4-148 0,6 0-239 0,-6 0-173 16,6 0-118-16,-6-4-511 0,7 4-88 0,6-4 0 16,0 4 0-16,0-3 0 0,14 3 0 0,5 0 0 15,7 0 0-15,0 3 0 0,13-3 0 0,1 0 0 16,5 0 0-16,7-3 0 0,7-1 0 16,-1 1 0-16,1-1 0 0,-1 1 0 0,-5-1 0 15,0 0 0-15,-9-3 0 0,2 2 0 0,-7 2 0 16,1 0 0-16,-14-2 0 0,7-2 0 0,-14 7 0 15,-7-4 0-15,2 4 0 0,-7-4 0 16,-1 4 0-16,-6 0 0 0,1-3 0 0,-8 3 0 16,0 0 0-16,1 0 0 0,-7 0 0 0,-7 3 0 15,-13-3 0-15,-6 0 0 16,-25 0-604-16,5 0-1066 0,-19 0-11 0,0 8 114 0,-20-4 269 16,-13 4 436-16,-7-2 404 0</inkml:trace>
  <inkml:trace contextRef="#ctx0" brushRef="#br0" timeOffset="88507.9">5454 7028 451 0,'6'-10'794'0,"7"-1"114"0,-6 0 76 0,6-3 24 16,-1 2-143-16,-12 1-186 0,-12 0-97 0,-8-1-28 16,1-2-8-16,-7 3-15 0,-7 4-242 0,1-5-289 15,-8 6 0-15,-5-2 0 0,-14 5 0 0,-12-1 0 16,-8 4 0-16,-6 4 0 0,-6-1 0 15,0 1 0-15,-1 6 0 0,1 2 0 16,14-1 0-16,-2 3 0 0,14 5 0 16,6-2 0-16,13 6 0 0,7 0 0 0,13 2 0 15,7 1 0-15,12 3 0 0,20 0 0 16,6 4 0-16,15-3 0 0,5-1 0 16,13-3 0-16,13 0 0 0,0-1 0 15,13 1 0-15,-6-4 0 0,6-3 0 0,0-1 0 16,-6 0 0-16,0 0 0 0,-7-3 0 0,-6-4 0 15,-8 5 0-15,-11-3 0 0,-1-1 0 0,-7 1 0 16,-6-1 0-16,-6-1 0 0,-7 4 0 0,-1-4 0 16,-12 0 0-16,0 4 0 0,0-1 0 0,-12-3 0 15,-8 4 0-15,-5 0 0 0,-9 0 0 0,-11-1 0 16,-14-3 0-16,-6 3 0 0,-6 1 0 16,-1-4 0-16,-13 0 0 0,7 0 0 15,-7-4 0-15,-6 1 0 0,6-4 0 0,8-4 0 16,-2 0 0-16,14-8 0 0,0 1 0 15,6-4 0-15,13-4 0 0,1-3 0 16,13 3 0-16,12-3 0 0,-7-3 0 0,21 1-1136 16,6 2-411-16,0 4 16 0,14-1 132 15,-2 4 208-15,8 4 321 0,13 0 408 0</inkml:trace>
  <inkml:trace contextRef="#ctx0" brushRef="#br0" timeOffset="88756.73">6183 7415 648 0,'-7'10'1044'0,"1"-6"187"0,6-1 120 0,0 5 101 15,6-4-265-15,1-4-272 0,6 3-552 0,-7-3-363 16,8 0 0-16,-8 0 0 0,7 0 0 0,-6 0 0 15,6 0 0-15,-1 0 0 0,8 0 0 0,7 0 0 16,-1 0 0-16,6-3 0 0,1 6 0 0,6 2 0 16,0-3 0-16,0-2 0 0,-6-2 0 0,5-3 0 15,-5 5 0-15,-7-3 0 0,-6 3 0 0,-14 3 0 16,-12-3-270-16,0-3-1044 0,-14 3-126 0,0-4 4 16,-13 4 121-16,-5 4 191 0,-1-1 299 0,-7 2 387 15</inkml:trace>
  <inkml:trace contextRef="#ctx0" brushRef="#br0" timeOffset="88926.63">5916 7638 114 0,'0'11'741'0,"0"4"181"0,0-8 98 15,6 0 63-15,1 1-6 0,0-1-224 0,6 0-169 16,-7 1-108-16,14-5-43 0,12 1-29 0,13-4-420 16,2 0-84-16,5 0 0 0,-1-4 0 0,2 1 0 15,-1 3 0-15,0-4 0 0,-6 4 0 0,-1-4 0 16,-5 1 0-16,-2-5-384 0,-11 5-660 0,-1-5-239 15,0 1-75-15,-20 0 50 0,1 3 146 0,-1 1 257 16,-6 3 335-16</inkml:trace>
  <inkml:trace contextRef="#ctx0" brushRef="#br0" timeOffset="90421.01">9135 6394 349 0,'6'-8'920'0,"8"1"216"0,-2 3 140 16,8 1 95-16,-13-2-142 0,5 3-292 0,-4 2-254 15,4 0-393-15,-5 2-290 0,-7 6 0 0,0 7 0 16,0 6 0-16,0 2 0 0,0 7 0 0,0-1 0 16,0 7 0-16,0 1 0 0,-7 4 0 15,7-1 0-15,0 4 0 0,0 0 0 0,0 0 0 0,7-3 0 16,-7 2 0-16,6 1 0 0,-6-3 0 0,7-1 0 16,-7 0 0-16,0-6 0 0,0-1 0 0,0-4 0 15,0-4 0-15,0-6 0 0,-13 0 0 0,-6-4 0 16,-8-8-330-16,1-4-1113 0,0-6-83 15,0-9 46-15,0 2 180 0,-1-9 248 0,8-6 336 16</inkml:trace>
  <inkml:trace contextRef="#ctx0" brushRef="#br0" timeOffset="90784.55">8855 6500 578 0,'13'-26'910'0,"7"5"141"15,-8-2 94-15,2 4 79 0,-2-2-249 0,8 6-245 16,-1 1-166-16,1-1-91 0,13 7-48 0,5 6-309 15,8-3-116-15,13 10 0 0,-6 1 0 0,12 2 0 16,0 7 0-16,0 2 0 0,6 2 0 0,8 0 0 16,5 3 0-16,0 3 0 0,8 1 0 0,-7 7 0 15,6 0 0-15,-6 0 0 0,0-4 0 16,-14 0 0-16,1 0 0 0,-7-2 0 0,-6 2 0 16,-8-3 0-16,-18-1 0 0,-1 1 0 0,-18 0 0 15,-8-4 0-15,-6 4 0 0,-20-5 0 0,-12 1 0 16,-13 1 0-16,-20 2 0 0,0-6 0 0,-8 3 0 15,-10 0 0-15,-2-5 0 0,0 0 0 0,6-3 0 16,1-7 0-16,0 1 0 0,13-1 0 0,0-4 0 16,6-3 0-16,0 0 0 0,14 0 0 15,5-3 0-15,8-1 0 0,-1 1 0 0,-12-1 0 0,-1-4-103 16,1 1-1317-16,13 0-103 0,5-4 29 16,-5 7 157-16,6 4 222 0,-1 0 334 0,1 4 365 15</inkml:trace>
  <inkml:trace contextRef="#ctx0" brushRef="#br0" timeOffset="91096.85">7994 7378 324 0,'8'3'835'0,"10"5"151"0,9-1 79 0,5-7 60 16,14 3-113-16,6 1-258 0,14-4-150 0,11-4-64 15,8 8-3-15,19 0-128 0,7-1-409 0,13-3 0 16,13 0 0-16,6 0 0 0,20-3 0 0,0 3 0 16,-1 0 0-16,15-4 0 0,-1 0 0 15,0 4 0-15,0-3 0 0,-20 3 0 0,0-4 0 16,-12 1 0-16,-1-5 0 0,-12 1 0 0,-15 3 0 16,-5 1 0-16,-6-2 0 0,-21 3 0 0,-5-2 0 15,-14-4 0-15,-13 8 0 0,-7-3 0 16,-12-2 0-16,-13 5 0 0,-8 0 0 0,-4-3 0 15,-16 3 0-15,-11-4 0 0,-21 4 0 0,-5 0 0 16,-20 0-888-16,-7 0-558 0,-6 4-28 0,-13-4 93 16,0 3 177-16,-7 5 265 15,7 4 317-15</inkml:trace>
  <inkml:trace contextRef="#ctx0" brushRef="#br0" timeOffset="91402.67">9552 7807 647 0,'-13'14'1123'0,"6"-6"224"0,14-1 139 15,-7-3 106-15,6-4-228 0,-6 0-732 0,7 3-632 16,-7-3 0-16,7 0 0 0,-7 5 0 16,0-3 0-16,6 2 0 0,-6 0 0 0,6 3 0 0,1 9 0 15,-7-2 0-15,7 8 0 0,-1 4 0 0,0 3 0 16,1 1 0-16,6 6 0 0,0 1 0 0,7 3 0 15,-8 1 0-15,2 0 0 0,5-2 0 16,1 6 0-16,6-6 0 0,-6 2 0 0,-1-4 0 16,1 0 0-16,-1-4 0 0,1 0 0 0,-7-3 0 15,0-1 0-15,-1-8 0 0,-4-2 0 0,-2-1 0 16,-6-4 0-16,0-2 0 0,0-5 0 0,-6 1 0 16,-2-8 0-16,-11 2 0 0,-13-2 0 0,-14-2 0 15,1-10-1275-15,-1 1-300 0,0 0 38 0,-6-3 163 16,0 3 228-16,0-3 325 0,0-2 385 0</inkml:trace>
  <inkml:trace contextRef="#ctx0" brushRef="#br0" timeOffset="91734.93">8549 8093 180 0,'-14'-15'815'0,"-5"1"225"15,6 3 137-15,0-4 97 0,0 4-51 0,6 4-266 16,7 0-212-16,-6 0-150 0,6-1-410 0,6 4-185 15,1-4 0-15,19 5 0 0,6 3 0 16,7-4 0-16,13 4 0 0,13 0 0 0,1 0 0 16,18 4 0-16,8-4 0 0,-1 3 0 0,14 1 0 15,5-4 0-15,7 0 0 0,1 4 0 0,-1-4 0 16,1 0 0-16,-1 0 0 0,0-4 0 0,-7 0 0 16,2 4 0-16,-15-3 0 0,-6 3 0 0,-6 0 0 15,-7-4 0-15,-6 4 0 0,-7-2 0 0,-12 2 0 16,-15 0 0-16,1-5 0 0,-6 5 0 0,-13 0 0 15,6-3 0-15,-14 3 0 0,2-4 0 16,-8 4 0-16,1-4 0 0,-20 0 0 0,6 4 0 16,-12-3 0-16,-14-5-1173 0,7 2-543 0,-6-6 29 15,-1 1 169-15,7 0 336 0,20 4 534 0</inkml:trace>
  <inkml:trace contextRef="#ctx0" brushRef="#br0" timeOffset="92111.73">12589 7195 86 0,'0'2'875'0,"0"-2"295"0,-8 5 182 0,8-5 124 15,0-5 41-15,8 5-306 0,-2-2-707 0,0-3-504 16,1 5 0-16,0-3 0 0,6 3 0 0,-7-4 0 16,7 4 0-16,-6 4 0 0,12-4 0 15,1 0 0-15,6 3 0 0,13-3 0 0,-7 0 0 16,8 5 0-16,5-5 0 0,-6 0 0 0,7 0 0 15,-1 0 0-15,-5 0 0 0,-8 0 0 16,1-5 0-16,-7 5 0 0,-7 0 0 0,1-3 0 16,-20 3 0-16,0-4 0 0,-20 0 0 0,-5 0-1486 15,-15 1-101-15,-5-5 40 0,-20 8 185 0,-1 0 263 16,7 0 360-16</inkml:trace>
  <inkml:trace contextRef="#ctx0" brushRef="#br0" timeOffset="92268.34">12439 7360 303 0,'19'14'816'0,"7"-3"150"0,6 3 116 16,1-3 156-16,-1-4-45 0,8 5-221 0,5-5-153 16,1-3-85-16,0 0-666 0,12-4-68 15,-5 3 0-15,-1-3 0 0,-1 0 0 0,-4 0 0 16,5-3 0-16,-7 3 0 0,-6-4 0 0,-7 0 0 16,-5 0-565-16,-14-3-888 0,0-1-95 0,-19 1 34 15,-7 0 187-15,-1 0 294 0,-6 0 462 16</inkml:trace>
  <inkml:trace contextRef="#ctx0" brushRef="#br0" timeOffset="93518.12">14954 6614 586 0,'0'0'929'0,"0"4"177"0,-7-4 131 0,0 0 84 0,-11-4-188 16,4 4-228-16,1 0-180 0,0-4-476 15,6 1-249-15,1-1 0 0,0-4 0 0,6 5 0 16,-7-1 0-16,7-3 0 0,7 0 0 15,-1 3 0-15,0-3 0 0,1-1 0 0,13-3 0 16,0 4 0-16,12-1 0 0,1 5 0 0,5-5 0 16,1 5 0-16,7 0 0 0,6-2 0 0,-6 5 0 15,-1 0 0-15,1 5 0 0,-1 1 0 0,1 5 0 16,-7 1 0-16,-6 2 0 0,-7 9 0 0,-13-6 0 16,-6 6 0-16,-7 2 0 0,-7-3 0 15,-6 8 0-15,-13-5 0 0,-7 1 0 0,-6-1 0 16,0 2 0-16,0-5 0 0,13-4 0 0,-7 0 0 15,14-7 0-15,-1 0 0 0,8 1 0 16,-2-5 0-16,8 0 0 0,6 0 0 0,0-3 0 16,0 0 0-16,13-4 0 0,6 0 0 0,7 0 0 15,13 0 0-15,7-4 0 0,13 0 0 0,0 0 0 16,6-3 0-16,0-3 0 0,0-2 0 0,-7 1 0 16,1 0 0-16,0 0-1008 0,-7-3-445 15,0-5-19-15,0 5 103 0,-13 2 183 0,7-3 274 16,-7 5 321-16</inkml:trace>
  <inkml:trace contextRef="#ctx0" brushRef="#br0" timeOffset="93848.89">16335 6603 28 0,'0'-11'713'0,"-6"4"232"15,-14-4 169-15,7 0 143 0,-7 3 30 0,8 2-156 16,-8 1-221-16,0 2-162 0,1-1-690 0,-7 8-58 16,0-1 0-16,6 2 0 0,-6 1 0 0,0 9 0 15,6-4 0-15,0 3 0 0,8 5 0 16,-1 0 0-16,6-2 0 0,7 5 0 0,14 1 0 15,-8-5 0-15,14 4 0 0,-1-7 0 0,7 4 0 16,0-5 0-16,7-3 0 0,5-5 0 0,-5 2 0 16,7-4 0-16,-2-4 0 0,-5 0 0 0,6-4 0 15,-7-4 0-15,2-2 0 0,-9-5 0 16,1-3 0-16,-6 3 0 0,-7-3 0 0,-6-4 0 16,-7-1 0-16,-7 6 0 0,-6-5 0 0,-7 3 0 15,1 1 0-15,-7 0 0 0,0 3 0 0,6 0 0 16,-6 9 0-16,1-6 0 0,5 4 0 15,-7 5 0-15,15-1 0 0,-8 4 0 0,7 4 0 16,0-4 0-16,0 3 0 0,6 5 0 0,7-1 0 16,7 0-299-16,6-3-1060 0,13 4-104 15,13-5 27-15,13 5 150 0,1-4 190 0,12 3 290 16,0-4 377-16</inkml:trace>
  <inkml:trace contextRef="#ctx0" brushRef="#br0" timeOffset="94158.85">17319 6588 691 0,'19'-3'1005'15,"-12"-1"173"-15,0 1 130 0,-7-1 84 0,-7 4-199 16,0-4-251-16,1 4-460 0,-14 4-482 0,1-4 0 16,-7 7 0-16,0-3 0 0,0 6 0 0,-1-2 0 15,15 7 0-15,-8-4 0 0,14 3 0 0,-1 5 0 16,14-4 0-16,-1-1 0 0,14 1 0 16,6 3 0-16,7-7 0 0,12 4 0 0,1-4 0 15,5-1 0-15,2-6 0 0,5 0 0 16,-5 0 0-16,5-8 0 0,-6 0 0 0,7 0 0 15,-13-6 0-15,-8-1 0 0,1 0 0 0,-19-4 0 16,0-3 0-16,-7 3 0 0,-13-4 0 0,0-3 0 16,-13 5 0-16,-7-2 0 0,0 0 0 0,-12 5 0 15,-1-1 0-15,-6 4 0 0,-6 0 0 16,-1 4 0-16,-6-1 0 0,0 5 0 0,6 3 0 0,8 0 0 16,-9 3 0-16,9 5 0 0,-8 4 0 15,13-2 0-15,0 5-1187 0,15-4-236 0,11 3-14 16,7 1 115-16,13 0 165 0,7 3 262 0,12 0 315 15</inkml:trace>
  <inkml:trace contextRef="#ctx0" brushRef="#br0" timeOffset="94455.93">18303 6982 533 0,'13'17'956'0,"-13"-2"185"0,-13-4 135 0,-7 0 144 15,-12 0-168-15,-14-1-224 0,-12-1-443 0,-21 2-585 16,-18-4 0-16,-15 4 0 0,-5-3 0 0,-19-1 0 15,-8 3 0-15,-12 2 0 0,-13-5 0 16,-7 3 0-16,0 2 0 0,0-5 0 0,-1 4 0 16,9 0 0-16,-8-4 0 0,6 0 0 0,7 1 0 0,7-4 0 15,12 4 0-15,14-1 0 0,7-4 0 16,18 1 0-16,7-1 0 0,21 1 0 16,18 0 0-16,6-4 0 0,15 0 0 0,5 4 0 0,7-4 0 15,12 0 0-15,2 0 0 0,5 0 0 16,0 0 0-16,14-4 0 0,12 4 0 0,1-4 0 15,19 0 0-15,0 1 0 0,1-1 0 0,-2 1 0 16,1-1 0-16,1 1-1339 0,-1-5-271 0,0 1 41 16,0 2 165-16,0 3 261 0,0-3 396 15</inkml:trace>
  <inkml:trace contextRef="#ctx0" brushRef="#br0" timeOffset="96535.28">16537 7986 456 0,'13'-7'834'0,"1"-7"139"15,-2 6 104-15,-6-6 45 0,8 6-103 0,-14-3-180 16,6 4-127-16,1-4-33 0,-7 4-199 16,6-1-480-16,-6 2 0 0,0 2 0 0,0 4 0 15,0 0 0-15,-6 0 0 0,6 4 0 0,-7-2 0 16,1 6 0-16,-8 3 0 0,8 4 0 0,-6 4 0 15,4-5 0-15,-4 9 0 0,5-6 0 16,7 2 0-16,0 3 0 0,7-4 0 0,-1-3 0 16,8-1 0-16,-2 1 0 0,2-5 0 0,-2 2 0 15,8-1 0-15,-1-3 0 0,14-2 0 0,-1 3 0 16,1-3 0-16,6 2 0 0,7-5 0 0,6 5 0 16,0-1 0-16,7 0 0 0,-7 0 0 0,6 1 0 15,-12-1 0-15,-1 5 0 0,2-2 0 0,-15-1 0 16,1 4 0-16,-7-1 0 0,-7 1 0 15,-12 3 0-15,-14-1 0 0,-6-5 0 0,-13 9 0 16,-7-5 0-16,-5 2 0 0,-15-2 0 0,1 1 0 16,-7-1 0-16,8-3 0 0,-8-3 0 15,6 3 0-15,-5-4 0 0,13 0 0 0,-1-3 0 16,0-4 0-16,7-4 0 0,0-3 0 0,0-4 0 16,-1 0 0-16,8-8-6 0,-1 2-1340 0,7-5-132 15,7-4 13-15,-7 3 137 0,12-6 182 16,-5 8 287-16,13-8 375 0</inkml:trace>
  <inkml:trace contextRef="#ctx0" brushRef="#br0" timeOffset="96709.93">16564 7940 411 0,'18'-5'864'0,"15"-6"171"16,7 4 105-16,-8 0 110 0,7-4-147 0,-6 3-240 16,5 2-161-16,-5-2-109 0,7 1-363 0,-8-1-230 15,7 0 0-15,0 2 0 0,7 1 0 0,-1-2 0 16,7 3 0-16,7-3 0 0,6 3 0 15,0 4 0-15,0-3 0 0,-6 6 0 0,-7-3 0 16,-13 0-13-16,-6 0-1280 0,-13 0-179 0,6 4-41 16,-14 0 88-16,-4-1 220 0,-2 5 390 0,-12 2 382 15</inkml:trace>
  <inkml:trace contextRef="#ctx0" brushRef="#br0" timeOffset="97547.01">12725 10696 255 0,'0'7'825'0,"14"0"225"0,-8 1 147 0,0-5 112 15,1 1-66-15,-1 0-241 0,1-4-180 0,6 0-334 16,-7 0-488-16,14 0 0 0,-7 0 0 16,0 0 0-16,13 0 0 0,1 0 0 0,-2 0 0 15,15 0 0-15,-2 3 0 0,1-3 0 0,7 3 0 16,-1-3 0-16,8 0 0 0,-7 0 0 0,5 0 0 16,-5 0 0-16,0 0 0 0,-14 0 0 15,-12-3 0-15,6 0 0 0,-7-1-1022 0,-5 0-466 16,-8 1-13-16,-6-1 98 0,-13 0 196 0,-7 8 295 15,-6 0 384-15</inkml:trace>
  <inkml:trace contextRef="#ctx0" brushRef="#br0" timeOffset="97716.84">12673 10993 324 0,'0'18'809'0,"13"-3"144"0,7-4 114 0,5 3 141 15,2-6-74-15,5 0-223 0,1-1-142 0,6-3-85 16,0-1-352-16,0 1-332 0,1-4 0 15,-1 4 0-15,-7-4 0 16,7-4 0-16,1 4 0 0,-8 0 0 0,1-4 0 16,-7 4 0-16,-7 0 0 0,-6 0-616 0,0-3-679 0,7-1-133 0,-7 0 4 15,0 1 144-15,-7-2 215 0,1-1 338 16</inkml:trace>
  <inkml:trace contextRef="#ctx0" brushRef="#br0" timeOffset="98912.12">15514 10399 511 0,'14'-8'944'16,"-8"1"185"-16,7-1 126 0,-7 1 104 0,1 3-206 15,-1 0-244-15,1 0-184 0,-1 2-519 0,8 2-206 16,-8 0 0-16,0 2 0 0,1-2 0 16,-7 8 0-16,0-1 0 0,0 5 0 0,0-2 0 15,0 6 0-15,-7 2 0 0,1-4 0 0,0 5 0 16,-2-1 0-16,2 4 0 0,0-4 0 0,-1 5 0 16,1-1 0-16,-1-1 0 0,-6-2 0 15,13 0 0-15,0-2 0 0,0-2 0 0,0-1 0 16,7 2 0-16,-1-2 0 0,1-3 0 0,-1-3 0 15,7-1 0-15,1-3 0 0,-2 2 0 0,14-1 0 16,-6-2 0-16,6 1 0 0,7-4 0 16,0 0 0-16,5-4 0 0,7 1 0 0,2-2 0 15,-2-1 0-15,1-2 0 0,-14 1 0 0,1-1 0 16,-1 1 0-16,1 0 0 0,-13 0 0 0,6-4 0 16,-13-1 0-16,-7 2 0 0,1 2 0 0,-7-3 0 15,0 4-948-15,-13-8-261 0,6 4-112 16,-6 0 45-16,0 0 127 0,7 1 177 0,6-2 219 15,-7 1 269-15</inkml:trace>
  <inkml:trace contextRef="#ctx0" brushRef="#br0" timeOffset="99168.2">16100 10453 153 0,'-6'-6'704'0,"12"-6"189"0,-12 1 141 15,6 0 132-15,-6-1-45 0,-1 2-117 16,1 3-140-16,6-1-78 0,6 1-320 0,-6 3-466 16,7 0 0-16,-1 4 0 0,-6 0 0 15,0 0 0-15,0 8 0 0,6-5 0 0,-6 5 0 0,7 3 0 16,-7 3 0-16,7 9 0 0,-7-4 0 15,0 6 0-15,0 0 0 0,0 5 0 0,0 3 0 16,0 4 0-16,-7-1 0 0,7 0 0 16,-7 5 0-16,1 0 0 0,-7-4 0 0,7-1 0 15,-1-3 0-15,0 4 0 0,1-8 0 0,-8 1 0 16,14-5 0-16,-6-2 0 0,6-6 0 0,0-2 0 16,0-4 0-16,-6 1 0 0,0-6 0 0,6-1 0 15,0-5-1177-15,6-5-289 0,6-6-5 0,8 0 112 16,0 1 189-16,6-9 285 0,7 1 355 15</inkml:trace>
  <inkml:trace contextRef="#ctx0" brushRef="#br0" timeOffset="99523.98">16778 10607 663 0,'13'-14'1032'0,"-13"-4"185"0,6-1 147 0,-6 5 147 16,0-1-224-16,-6 4-227 0,6 3-1003 15,-6 1-57-15,-8-1 0 0,2 8 0 0,-1 0 0 16,-7 4 0-16,0 4 0 0,-6-1 0 15,1 8 0-15,5 3 0 0,-6 5 0 0,13 2 0 16,-7 5 0-16,14-1 0 0,0 0 0 0,6 4 0 16,6-4 0-16,0 4 0 0,14-7 0 0,6-1 0 15,-1-2 0-15,8-5 0 0,7 0 0 0,-8-7 0 16,7 1 0-16,7-10 0 0,-1 4 0 0,1-6 0 16,6-6 0-16,0 0 0 0,1-5 0 15,-1-3 0-15,-7-2 0 0,-6-5 0 0,1-1 0 16,-15-5 0-16,-5 2 0 0,-7-1 0 0,-13-3 0 15,0 4 0-15,-13-4 0 0,-7 6 0 16,-5-3 0-16,-8 8 0 0,-7-5 0 0,-5 9 0 16,-1 0 0-16,-5-1 0 0,-2 4 0 0,7 3 0 15,-5 5 0-15,5-1 0 0,1 0 0 0,-1 4 0 16,0 0 0-16,7 0 0 0,0 4 0 0,-14-4 0 16,8 0 0-16,-1 0-394 0,14 0-1283 15,-1 0-13-15,21 4 109 0,-2-4 259 0,1 3 386 16,13-3 439-16</inkml:trace>
  <inkml:trace contextRef="#ctx0" brushRef="#br0" timeOffset="103693">24649 2742 60 0,'7'-4'603'0,"-1"4"166"16,1-3 99-16,0-1 60 0,-7 4-117 0,6-5-160 15,-6 2-197-15,14 3-123 0,-8-3-59 16,-6-1-19-16,6 0-19 0,-6 1-23 0,7-1-29 16,6 4-35-16,0-4-27 0,-1 4-24 0,15-4-19 15,-1 1 0-15,6 3-6 0,8-5-2 16,-7 5-9-16,5-2-15 0,7 2-9 0,2-4-10 16,-2 1-16-16,7-2-4 0,-6 5-4 0,6 0-1 15,-6 0-19-15,-1 0-39 0,-5 0-63 0,-2-3-89 16,-5 3-79-16,-1-4-95 0,-12 4-116 15,-7-4-117-15,-13 4-130 0,-13 0-125 0,-7 0-35 16,-6 0 34-16,0 4 101 0,-6 3 137 0,-1-2 189 16</inkml:trace>
  <inkml:trace contextRef="#ctx0" brushRef="#br0" timeOffset="103858.78">25002 2742 21 0,'-26'7'457'16,"12"0"200"-16,8 1 139 0,-1-5 39 0,1 1-68 15,6-1-112-15,-7 2-138 0,7-5-182 0,7 2-112 16,-1 2-57-16,14 0-16 0,5-4-6 0,2 0-3 15,5 0-6-15,1-4-18 0,-1 4-19 16,8 0-29-16,-1-4-24 0,0 4-17 0,0 0-17 16,0 0-22-16,0 0-50 0,0 0-68 15,1 0-155-15,-8-2-229 0,-6-3-292 0,7 2-143 16,-14-4-36-16,1 7 23 0,-14-4 131 0,-6 4 216 16</inkml:trace>
  <inkml:trace contextRef="#ctx0" brushRef="#br0" timeOffset="105037.72">28663 6757 387 0,'0'-11'846'0,"6"-4"142"0,-6 4 87 15,-6-7 79-15,6 3-167 0,-12 0-267 0,5 1-170 16,-6 3-77-16,6 0-32 0,-5 4-27 0,12-1-258 16,0 1-156-16,0 3 0 0,0 1 0 0,6 3 0 15,0 0 0-15,7 7 0 0,-6 0 0 0,6 1 0 16,-1 3 0-16,2 3 0 0,-1-3 0 15,7 8 0-15,-1-4 0 0,-6-1 0 0,0 1 0 16,0-1 0-16,0 1 0 0,0-1 0 0,-6-2 0 16,5-1 0-16,-4-5 0 0,-2 2 0 0,-6-1 0 15,0-2 0-15,0-5 0 0,0 0 0 16,0-8 0-16,0-4 0 0,0 2 0 0,0-1 0 16,-6-4 0-16,6 1 0 0,0-5 0 0,0 4 0 15,0-2 0-15,0 2 0 0,0 1 0 16,6-2 0-16,-6 5 0 0,0 4 0 0,6 0 0 15,-6 2 0-15,7 2 0 0,6 3 0 0,0 0 0 16,7 3 0-16,-1 6 0 0,0-2 0 0,1 0 0 16,7 4 0-16,-15-4 0 0,8 7 0 0,-1-2 0 15,-5-1 0-15,5 0 0 0,-6 0 0 16,-7-4 0-16,7 1 0 0,-6-1 0 0,0-3 0 16,-1 0 0-16,-6-8 0 0,14 0 0 0,-14-3 0 15,6-1 0-15,0-3 0 0,0-3 0 0,1-1 0 16,6 1 0-16,-6-1 0 0,-1-4 0 15,0 5 0-15,2-1 0 0,-2 4 0 0,0 0 0 16,0 0 0-16,2 4 0 0,-8 3 0 0,6 0 0 16,-6 1 0-16,13-1 0 0,-7 4 0 0,8 4 0 15,4-1 0-15,2 9 0 0,7-5 0 0,-1 3 0 16,0 2 0-16,-7 2 0 0,1-2 0 0,6-2 0 16,-7 1 0-16,7-3 0 0,-12 2 0 15,-2-5 0-15,-12-5 0 0,-12-5-957 0,12 3-603 16,0-6-13-16,-8 4 109 0,8 0 212 15,-6 0 383-15,0 1 408 0</inkml:trace>
  <inkml:trace contextRef="#ctx0" brushRef="#br0" timeOffset="106144.93">8229 4962 570 0,'-6'4'880'0,"-1"-4"126"0,7 0 68 16,0-4 0-16,7 1-253 0,-1 3-291 0,0-5-190 16,2 5-91-16,4 0-31 0,8-3-28 0,5 3-14 15,2 0-23-15,5-4-24 0,8 4-34 0,-1 0-36 16,6 0-27-16,-5 4-70 0,-2-4-116 0,1 0-155 16,-6 0-248-16,-1 0-372 0,-6-4-193 0,-6 4-52 15,-13 0 51-15,-14 4 117 0,1-1 231 0</inkml:trace>
  <inkml:trace contextRef="#ctx0" brushRef="#br0" timeOffset="106318.79">8223 5138 204 0,'12'8'764'0,"-4"-1"156"0,-2 0 79 0,13-2 44 0,-5 1-131 0,12-2-336 15,-7 0-235-15,13-1-145 0,1 1-78 0,0 0-56 16,6 0-50-16,6-2-91 0,7-4-228 0,7 2-385 15,0-8-202-15,0 4-92 0,-7 1-31 16,-1 3 40-16,2-4 197 0</inkml:trace>
  <inkml:trace contextRef="#ctx0" brushRef="#br0" timeOffset="109157.79">30495 8170 311 0,'25'0'635'0,"-5"0"144"0,0 0 92 16,-14 0-35-16,7 0-98 0,-6-3-97 0,-7-1-125 15,0 0-40-15,-7 1 0 0,0 0 18 0,1-2 16 16,0 1-1-16,-8 1-110 0,2-5-399 0,-8 5 0 15,-7-5 0-15,-11 5 0 0,-1-1 0 16,-7 4 0-16,1-4 0 0,-8 0 0 0,8 8 0 16,5-4 0-16,2 4 0 0,5 0 0 0,7 3 0 15,6-3 0-15,7 4 0 0,7-2 0 16,0 3 0-16,18 1 0 0,-5-3 0 0,13 5 0 16,-2-2 0-16,9 5 0 0,-1-4 0 0,0 4 0 15,7-3 0-15,-7-3 0 0,0 2 0 16,6-2 0-16,-5 0 0 0,-1 3 0 0,-7-4 0 0,1-1 0 15,-8-3 0-15,2 2 0 0,-8-2 0 16,7 0 0-16,-6 0 0 0,-1-4 0 0,1 3 0 16,-14-3 0-16,7 0 0 0,-13 4 0 0,0-4 0 15,-7 0 0-15,1 4 0 0,-7 0 0 0,0-4 0 16,0 3 0-16,6 1 0 0,-5-1 0 0,-15 1 0 16,1 0 0-16,-6 4 0 0,-7-5-694 15,-7-3-758-15,-6 0-75 0,-14 0 51 0,-6 0 179 16,-6 3 288-16,-6 1 445 0</inkml:trace>
  <inkml:trace contextRef="#ctx0" brushRef="#br0" timeOffset="110271.28">18147 10743 469 0,'0'-8'907'0,"0"-2"175"0,6 3 105 0,-6-1 73 16,6 4-217-16,-6 1-276 0,7 3-174 15,-7 3-99-15,13 1-105 0,-6 4-389 0,-1 3 0 16,14 7 0-16,-8-4 0 0,2 9 0 0,-1-5 0 16,-7 4 0-16,7 0 0 0,-6 0 0 0,6 0 0 15,-6-3 0-15,-7-2 0 0,6 3 0 16,-6-11 0-16,0 8 0 0,0-11 0 0,0 2 0 16,0-1 0-16,0-3 0 0,0 0 0 0,0-4 0 15,-6 0 0-15,-1-8 0 0,0 1 0 0,-6-4 0 16,7-4 0-16,6 1 0 0,0-9 0 0,0 1 0 15,6-4 0-15,7 1 0 0,1-1 0 16,-2 4 0-16,2-4 0 0,-2 4 0 0,1 8 0 16,1-5 0-16,6 8 0 0,-14 4 0 0,13 3 0 15,-6 1 0-15,0 6 0 0,13 4 0 0,0 5 0 16,1 2 0-16,-1 5 0 0,-7-1 0 16,1 7 0-16,0-2 0 0,-2 3 0 0,-11-1 0 15,6 1 0-15,0-3 0 0,-6-2 0 16,6 1 0-16,-1-7 0 0,-4 3 0 0,-2-8 0 0,0 2 0 15,-6-5 0-15,7-3 0 0,-7 0 0 0,0-8 0 16,0 0 0-16,0-3 0 0,-7-5 0 16,7-2 0-16,0-3 0 0,7-9 0 0,-1 3 0 15,8-3 0-15,-8-3 0 0,7 4 0 0,0-5 0 16,-7 5 0-16,8 2 0 0,-1 5 0 0,-7 0 0 16,7 7 0-16,-6-4 0 0,-1 8 0 0,8 3 0 15,-2 4 0-15,1 0 0 0,13 7 0 16,7 4 0-16,-1 0 0 0,1 8 0 0,6-1 0 15,-6 4 0-15,-1 0 0 0,1 3 0 0,-1-2 0 16,1 2 0-16,-7-3 0 0,0 0 0 0,1 1 0 16,-1-1 0-16,-14-4 0 15,1-3 0-15,1-1 0 0,-2-3 0 0,-6 0 0 0,8-7 0 16,-14 3 0-16,-14 0 0 0,2-7-14 0,-8 0-1417 16,14 0-104-16,-1-7 31 0,7 3 156 15,0 1 223-15,0-1 327 0,7 1 375 0</inkml:trace>
  <inkml:trace contextRef="#ctx0" brushRef="#br0" timeOffset="111023.85">20107 10508 348 0,'8'-11'779'0,"-2"0"152"0,0 4 115 16,-6 0 80-16,7-1-121 0,-1 5-210 16,-6 3-117-16,0-4-68 0,-6 4-47 0,-1 4-253 15,1-1-310-15,-8 5 0 0,2 3 0 0,-1-1 0 16,0 5 0-16,-7 4 0 0,1 3 0 0,-1-1 0 16,1 6 0-16,-1 5 0 0,0 1 0 0,-6 4 0 15,-6 7 0-15,5 1 0 0,2-1 0 16,-1-1 0-16,6 5 0 0,-6-4 0 0,7 0 0 15,-1 1 0-15,0-2 0 0,1-3 0 16,6 1 0-16,0-4 0 0,-1-4 0 0,8 0 0 0,-7-3 0 16,7-8 0-16,-1-1 0 0,1-2 0 15,-1-8 0-15,7-4 0 0,7 0 0 0,-7-7 0 16,0 0 0-16,6-7 0 0,1-4-1216 0,12-4-219 16,1-8-13-16,6-2 116 0,7 0 179 0,5-4 273 15,15-1 319-15</inkml:trace>
  <inkml:trace contextRef="#ctx0" brushRef="#br0" timeOffset="111334.8">20675 10805 520 0,'20'-15'914'0,"-8"1"189"15,-6 3 142-15,-6 4 104 0,0-4-149 16,0 7-229-16,-12-4-173 0,-1 5-707 0,-7 3-91 16,-6 0 0-16,0 3 0 0,-7 5 0 0,-5 0 0 15,5 2 0-15,7 5 0 0,0 3 0 0,-7 1 0 16,13 0 0-16,-12 2 0 0,6-2 0 15,13 3 0-15,7-5 0 0,6 6 0 0,12-4 0 16,2 0 0-16,18 2 0 0,1-6 0 0,6 3 0 16,7-4 0-16,-1-3 0 0,7 5 0 0,-7-5 0 15,-5 0 0-15,-1-1 0 0,-6 1 0 0,-7-3 0 16,0-1 0-16,-7 4 0 0,-5-4 0 16,-14 4 0-16,0-3 0 0,-14 6 0 15,-5-3 0-15,-15 0 0 0,-11 5 0 0,0-7 0 0,-13 3 0 16,5-4 0-16,-6-1 0 0,7 0 0 15,1-4 0-15,-8 2 0 0,6-5 0 0,7 0 0 0,-5-5 0 16,5-1 0-16,1-5 0 0,-8-4-413 16,-5-3-1232-16,-7-1-26 0,0 1 96 0,-8 3 250 15,-11 0 374-15,-14 1 445 0</inkml:trace>
  <inkml:trace contextRef="#ctx0" brushRef="#br0" timeOffset="114888.05">12119 10468 327 0,'0'-15'802'0,"6"-3"165"0,-18 3 111 0,12-4 105 15,-20 2-123-15,7-2-225 0,-13 1-132 16,0 3-71-16,0 1-39 0,-7-2-582 0,-6 2-11 16,-6 3 0-16,-7 4 0 0,-1 0 0 0,-12 3 0 15,7 1 0-15,-14-2 0 0,-6 10 0 16,6-2 0-16,-6 3 0 0,6 2 0 0,7 4 0 15,7-1 0-15,-1 0 0 0,7 3 0 0,13 1 0 16,-1 0 0-16,15 3 0 0,5 0 0 0,0 5 0 16,14-5 0-16,6 3 0 0,6-2 0 15,14-1 0-15,6 1 0 0,7-2 0 0,5 6 0 16,8-4 0-16,6-1 0 0,0 0 0 0,13 0 0 16,0-3 0-16,1 4 0 0,6-5 0 0,-1 1 0 15,1 0 0-15,0-5 0 0,-1 5 0 0,-5-1 0 16,-1 2 0-16,0-6 0 0,-6 5 0 15,-1 3 0-15,-6-7 0 0,-6 5 0 0,-7-2 0 16,-7 1 0-16,1-1 0 0,-13-3 0 0,0 0 0 16,-14 4 0-16,0-5 0 0,-12 5 0 15,0 1 0-15,-14-3 0 0,-7-1 0 0,-5 3 0 0,-7 0 0 16,-13-1 0-16,-1-3 0 0,-12 4 0 16,0-5 0-16,-6 5 0 0,-8-3 0 0,2-5 0 15,-2 5 0-15,0-6 0 0,2-2 0 0,12 3 0 16,-7-7 0-16,13 0 0 0,0 0 0 0,8-3 0 15,-8-5 0-15,13 2 0 0,1-6 0 16,5-2 0-16,1-6 0 0,0 3 0 16,1-10 0-16,5 6 0 0,13-6 0 0,0 6 0 0,1-4 0 15,-1 2 0-15,-12 1-556 0,-1 1-1030 0,1 2-27 16,-21 5 86-16,1 2 225 0,-7 4 329 16,1 6 457-16</inkml:trace>
  <inkml:trace contextRef="#ctx0" brushRef="#br0" timeOffset="134070.16">6476 14047 153 0,'14'-33'746'0,"-8"3"139"0,-19 1 81 16,0 3 78-16,6 1-10 0,-6-1-289 0,-6 4-124 15,-1 3-39-15,7 4-1 0,7 1-25 0,6 7-278 16,0 3-278-16,6 0 0 0,7 12 0 0,7 6 0 15,6 5 0-15,0 11 0 0,7 6 0 16,-1 7 0-16,1 6 0 0,-7 6 0 0,-1 3 0 16,1 5 0-16,7 3 0 0,-7 0 0 0,0-4 0 15,7 1 0-15,-1-5 0 0,-5 2 0 0,-1-6 0 16,0-1 0-16,0-10 0 0,-7 1 0 0,1-8 0 16,-7-2 0-16,0-9 0 0,-6 1 0 0,-1-8 0 15,-6-3 0-15,-13-5 0 0,-7 2-364 0,-6-9-769 16,1-6-185-16,-9-3-34 0,-4-6 105 15,-1-3 144-15,6-3 236 0,1-8 269 0</inkml:trace>
  <inkml:trace contextRef="#ctx0" brushRef="#br0" timeOffset="134374.78">6457 14190 224 0,'-20'-48'729'0,"0"-3"125"0,-12 3 83 16,6 1 66-16,13-1-111 0,0 4-242 0,6-1-130 15,-5 6-34-15,5-2-11 0,1 8-12 0,6 0-30 16,6 4-48-16,7 3-245 0,7 4-140 0,6 3 0 15,0 4 0-15,7 1 0 0,5 6 0 0,1 8 0 16,14 0 0-16,-1 4 0 0,13 4 0 0,6 2 0 16,8 5 0-16,6 0 0 0,6 3 0 0,0 8 0 15,7-4 0-15,-7 4 0 0,7 0 0 0,-7 3 0 16,0 0 0-16,-6-3 0 0,-20 4 0 16,0-1 0-16,-19 0 0 0,-7 0 0 0,-19 4 0 0,-14-3 0 15,-12 3 0-15,-28-1 0 0,-11 2 0 0,-26 3 0 16,-8-4 0-16,-18 0 0 0,-8-1 0 15,1-2 0-15,-1-4 0 0,8-4 0 0,6-1 0 16,6-2 0-16,7-9 0 0,7-2 0 0,18-1 0 16,13-10 0-16,8-1 0 0,7-6 0 0,17 2 0 15,8 1 0-15,14-5-827 0,12-2-441 0,13-4-91 16,14 0 39-16,-2 3 130 0,15 3 164 0,-8 5 253 16,14 3 353-16</inkml:trace>
  <inkml:trace contextRef="#ctx0" brushRef="#br0" timeOffset="134682.79">8268 14366 150 0,'46'18'735'0,"-1"-3"165"0,-12-4 109 16,0 4 105-16,0-4-20 0,-8 4-227 0,1 0-151 15,0-1-83-15,-6 1-39 0,6-1-215 0,-13-2-379 16,1 2 0-16,-2 1 0 0,-6-4 0 16,1 0 0-16,-7 0 0 0,7-4 0 0,-1 0 0 0,-6-3 0 15,0 3 0-15,0-3 0 0,-6-4 0 0,-1 0 0 16,-6-4 0-16,1-3 0 0,-8 0 0 0,0-4 0 15,1-8 0-15,-7 1 0 0,6-4 0 16,0 0 0-16,1-4 0 0,5-3 0 0,2 2 0 16,5-2 0-16,1 0 0 0,6 0 0 0,6 3 0 15,-6 1 0-15,7-2 0 0,5 10 0 0,2-2 0 16,5 5 0-16,1-1 0 0,0 5 0 0,6 1 0 16,-1 6 0-16,1-1 0 0,0 1 0 0,7 3 0 15,-7 3 0-15,0 1 0 0,7 3 0 0,-1 1 0 0,-5 3 0 16,-1-5 0-16,-7 3 0 0,-6-2-70 15,7 0-988-15,-7 0-243 0,-7 1-54 0,0-5 81 16,-6 4 128-16,14 0 202 0,-8 1 235 0</inkml:trace>
  <inkml:trace contextRef="#ctx0" brushRef="#br0" timeOffset="135138.04">9702 14300 149 0,'25'0'702'0,"2"-3"159"0,-7 3 100 0,-8-5 83 0,-5-1-69 16,0 2-174-16,-7-3-167 0,-7-1-82 0,-6 0-37 16,-6 2-33-16,-1-2-63 0,-12 1-323 15,-7-5-96-15,-1 9 0 0,1-4 0 0,-7 3 0 16,1 4 0-16,-8 0 0 0,2 7 0 0,-1 0 0 16,-1 5 0-16,8-2 0 0,-1 5 0 0,7 8 0 15,7-5 0-15,-1 4 0 0,13-1 0 0,8 6 0 16,4-6 0-16,8 4 0 0,14-2 0 0,5 0 0 15,7-6 0-15,7 2 0 0,13-5 0 0,-1 2 0 16,7-5 0-16,1-1 0 0,-1-5 0 0,6-2 0 16,-6-3 0-16,-6-3 0 0,-1-2 0 0,1-5 0 15,-13 2 0-15,0-6 0 0,-1-2 0 0,-12-6 0 16,-7 5 0-16,-1-10 0 0,-12 2 0 0,0 2 0 16,0-2 0-16,0-1 0 0,-6 4 0 0,0 4 0 15,-1 4 0-15,1-2 0 0,6 5 0 16,0 5 0-16,-7-2 0 0,7 4 0 0,0 1 0 15,7 3 0-15,-7 3 0 0,6 1 0 0,7 6 0 16,-7 2 0-16,8 3 0 0,5 0 0 0,7 3 0 16,0 4 0-16,7-4 0 0,-1 9 0 0,1-6 0 15,-1 1 0-15,8 0 0 0,-8-3 0 0,7-2 0 16,0 2 0-16,-13 0 0 0,-6-5 0 0,-7 1-55 16,7-7-1035-16,-8-5-234 0,8 0-48 0,-6-6 90 15,5 0 144-15,7-2 207 0,0-5 243 16</inkml:trace>
  <inkml:trace contextRef="#ctx0" brushRef="#br0" timeOffset="135391.01">10914 14223 487 0,'0'-11'852'0,"7"-4"164"0,-14 8 124 0,0-3 90 16,1-2-134-16,-7 8-230 0,-7-3-137 16,0 4-94-16,-5 3-495 0,-8 0-140 0,7 3 0 15,-13 4 0-15,6 0 0 0,-6 5 0 0,0 2 0 16,7 1 0-16,-2 3 0 0,9 0 0 0,5 4 0 15,0 0 0-15,14 1 0 0,0 2 0 0,12 1 0 16,8-4 0-16,5 0 0 0,7 0 0 16,0-3 0-16,13-2 0 0,13-5 0 15,-7 3 0-15,8-8 0 0,12-4 0 0,-7-6 0 16,15-1 0-16,-2-3 0 0,-12-8 0 0,0 5 0 0,-14-5-180 16,7-7-837-16,-13 0-251 0,-7-1-66 15,1-6 63-15,-7 7 128 0,0-4 197 0,-12 1 243 16</inkml:trace>
  <inkml:trace contextRef="#ctx0" brushRef="#br0" timeOffset="135648.84">11213 13852 560 0,'-19'-22'807'0,"6"0"119"16,0 4 89-16,7 0 22 0,6-1-126 16,-8 4-182-16,8 1-76 0,0-1-32 0,8 7-25 15,-2 1-260-15,0 4-336 0,8 6 0 0,5 1 0 16,1 7 0-16,6 4 0 0,0 3 0 0,-1 4 0 15,2 4 0-15,5 6 0 0,1 2 0 0,6 3 0 16,-6 3 0-16,6 4 0 0,7-3 0 16,-1 3 0-16,1-1 0 0,-1 2 0 0,1-5 0 15,-7 0 0-15,-6-3 0 0,5-4 0 0,-5 0 0 16,-1-7 0-16,-12-3 0 0,-7-6 0 16,-6-2 0-16,-20-9-969 0,0 3-448 0,-13-9-25 15,-7-4 99-15,1-1 163 0,6-5 249 0,-1-1 285 16</inkml:trace>
  <inkml:trace contextRef="#ctx0" brushRef="#br0" timeOffset="135799.16">11669 14267 32 0,'0'-12'667'0,"8"-2"190"0,-8 3 121 0,0 0 81 16,6 1-45-16,6-2-175 0,2-2-240 15,-1 2-159-15,7 2-102 0,-2-1-73 0,16 0-75 16,-2-1-78-16,7 2-79 0,-6 2-108 0,6 1-114 16,-7 3-173-16,8 0-231 0,-8-2-314 15,-13 1-172-15,7 1-26 0,-12 4 41 0,5 0 133 16,1 0 214-16</inkml:trace>
  <inkml:trace contextRef="#ctx0" brushRef="#br0" timeOffset="135989.91">12556 14065 312 0,'6'4'798'0,"1"-1"176"0,-7 4 140 16,0-3 137-16,-7 7-73 0,1-3-211 0,-1 3-114 16,1 1-109-16,6 2-744 0,6 1 0 0,1 2 0 15,6 2 0-15,7-4 0 0,-1 3 0 0,7 4 0 16,6-4 0-16,1 1 0 0,-1-1 0 15,1-3 0-15,13 3 0 0,-7-4 0 0,-7 1 0 16,1-1 0-16,-1-2 0 0,2-1 0 0,-9-3 0 16,-5-5 0-16,0 1 0 0,-20 0 0 0,0-4 0 15,-14-4-676-15,2 0-523 0,-2-7-137 16,-11-4 14-16,-1 1 128 0,-1-5 161 0,1 1 235 16,-6-4 282-16</inkml:trace>
  <inkml:trace contextRef="#ctx0" brushRef="#br0" timeOffset="136107.21">12615 14069 31 0,'-26'-29'655'0,"-7"-5"162"15,1 9 95-15,5-5 50 0,1 5-95 0,6-1-233 16,8 4-275-16,-2 3-154 0,8 5-94 0,6-1-55 16,13 5-53-16,-6 2-90 0,12 4-178 15,1 1-261-15,6 3-233 0,0 3-119 0,6-3-43 16,7 7 42-16,7 0 149 0,6 5 244 0</inkml:trace>
  <inkml:trace contextRef="#ctx0" brushRef="#br0" timeOffset="136350.03">13644 13933 397 0,'19'0'833'0,"-5"0"161"16,-8 0 141-16,-6 0 138 0,-6 0-128 0,-8-4-234 16,-5 4-127-16,-14 0-83 0,1 0-683 0,-14 4-18 15,0 0 0-15,-5 2 0 0,-8 6 0 16,7-1 0-16,6 4 0 0,7 0 0 0,0 3 0 16,7 1 0-16,12-2 0 0,7 5 0 0,13 0 0 15,13 1 0-15,7-1 0 0,-2 0 0 0,22-3 0 16,-1 1 0-16,13-1 0 0,-6-4 0 15,6-1 0-15,7 1 0 0,-1-3 0 0,1-9 0 16,0 1 0-16,-8-4 0 0,-5-4 0 0,-1 1 0 16,-5-9-1112-16,-1 2-360 0,-6-2-12 15,-14-3 112-15,0 5 184 0,1-1 287 0,0 0 372 16</inkml:trace>
  <inkml:trace contextRef="#ctx0" brushRef="#br0" timeOffset="136717.72">14067 14194 240 0,'0'6'740'0,"7"3"154"15,0-6 104-15,-1 1 84 0,8-4-125 0,-8 0-221 0,7-4-169 16,0-3-96-16,6-1-65 0,1-3-51 16,6-4-46-16,7 1-51 0,-1-1-80 0,7-7-178 15,-7 4 0-15,8-1 0 0,-15-2 0 0,2 2 0 16,-7 1 0-16,-14-5 0 0,6 8 0 16,-12-2 0-16,-12-2 0 0,-1 5 0 0,-13-1 0 15,0 0 0-15,-7 4 0 0,-13 0 0 0,7 4 0 16,1 0 0-16,-8 2 0 0,7 10 0 0,0-2 0 15,-1 1 0-15,1 7 0 0,0 0 0 0,7 3 0 16,-1 5 0-16,7 3 0 0,6 0 0 16,1 3 0-16,12-2 0 0,7 6 0 0,14-4 0 15,-2 1 0-15,15 0 0 0,5 0 0 0,7-3 0 16,7 2 0-16,6-7 0 0,7 0 0 16,0-4 0-16,6 1 0 0,0-3 0 0,6-5 0 15,0-4 0-15,2 2 0 0,-2-5 0 0,1-8 0 16,0 1 0-16,-14 3 0 0,-5-4 0 0,-8 5-361 15,-6-5-1077-15,1 4-76 0,-2-3 50 16,-5 4 177-16,-1 3 236 0,-5 0 327 0</inkml:trace>
  <inkml:trace contextRef="#ctx0" brushRef="#br0" timeOffset="136867.53">15950 14289 333 0,'14'3'827'16,"6"2"193"-16,-8-2 124 0,1 1 79 0,7-4-169 15,-14 3-309-15,0-3-225 0,8 0-180 0,-8 0-117 16,8 0-74-16,-1 0-52 0,-1 0-73 16,2 4-98-16,5-4-138 0,-12 4-176 0,-1-4-255 15,-6 0-345-15,-6 0-153 0,-1 3-22 0,-6 5 72 16,0-1 143-16,0 5 236 0</inkml:trace>
  <inkml:trace contextRef="#ctx0" brushRef="#br0" timeOffset="137209.96">16452 14829 419 0,'-123'22'1029'0,"-15"-1"210"0,-4 2 130 0,-15-5 108 16,-6-3-98-16,-6-5-373 0,-7 2-733 0,0-1-273 16,-19 0 0-16,-8 0 0 0,-5 0 0 0,-7 0 0 15,-14 0 0-15,-18 0 0 0,-13-1 0 16,-21-2 0-16,-12 4 0 0,-20-3 0 0,-6 3 0 15,-13-1 0-15,-13 0 0 0,-14 4 0 0,1-1 0 16,-1 5 0-16,0-4 0 0,8 3 0 0,5 1 0 16,1-1 0-16,7 0 0 0,11 0 0 15,15-3 0-15,12 0 0 0,33-1 0 0,19-3 0 16,33-3 0-16,33 0 0 0,26-1 0 0,32-5 0 16,25-2 0-16,16 0 0 0,18 6 0 0,18-6 0 0,9 0 0 15,11 0 0-15,14 0 0 0,20 0 0 16,12-6 0-16,21 4 0 0,11-5 0 0,22 2 0 15,18-2 0-15,13-1 0 0,7 1 0 0,19 0 0 16,20 0 0-16,6-1-412 0,26-3-501 0,14 0-163 16,13 5-124-16,12-6 32 0,20 1 81 0,13-3 132 15,26-2 194-15,14 5 251 0</inkml:trace>
  <inkml:trace contextRef="#ctx0" brushRef="#br0" timeOffset="137641.01">14667 15083 173 0,'287'3'741'0,"-27"-3"150"15,-51 0 83-15,-27 0 72 0,-32-3-48 0,-26 3-245 16,-27-5-137-16,-18 5-51 0,-20 0 8 16,-7 0-1-16,-13 0-283 0,-13 0-289 0,7-3 0 15,-14 3 0-15,-6 0 0 0,-7 0 0 0,-18 3 0 16,-14 2 0-16,-14-2 0 0,-12 0 0 16,-26 5 0-16,-26-1 0 0,-20 1 0 0,-39 2 0 0,-32 5 0 15,-34 0 0-15,-31-1 0 0,-40 4 0 16,-38 5 0-16,-35 3 0 0,-30-1 0 0,-15 4 0 15,2 1 0-15,-1-1 0 0,13-4 0 0,13 5 0 16,20-7 0-16,19 2 0 0,32-4 0 0,27-1 0 16,26-6 0-16,20 1 0 0,25-1 0 0,26 1 0 0,20-8 0 15,26 4 0-15,14-3 0 0,25-5 0 16,13 5 0-16,13-2 0 0,14-1 0 0,6-2 0 0,6 1 0 16,7-4 0-16,13 4 0 0,-1 0 0 0,1-4 0 15,13 3 0-15,0-3 0 0,1 4 0 0,5-4 0 16,0 0 0-16,1 0 0 0,5-4 0 0,2 4 0 15,-2 0 0-15,2 0 0 0,-1-3 0 0,6 3 0 16,0 0 0-16,1 0 0 0,0 0 0 0,6-4 0 0,0 4 0 16,0 0 0-16,0-4 0 0,-7 4 0 15,7 0 0-15,0 0 0 0,0 0 0 0,0 0 0 0,0-4 0 16,7 1 0-16,5-2 0 0,8 2 0 0,-1 0 0 16,7-5 0-16,7 5-1336 0,13-5-258 0,5-3 39 15,8 1 159-15,0-5 241 0,0 1 394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1T06:33:26.268"/>
    </inkml:context>
    <inkml:brush xml:id="br0">
      <inkml:brushProperty name="width" value="0.05292" units="cm"/>
      <inkml:brushProperty name="height" value="0.05292" units="cm"/>
      <inkml:brushProperty name="color" value="#FF0000"/>
    </inkml:brush>
  </inkml:definitions>
  <inkml:trace contextRef="#ctx0" brushRef="#br0">4202 2293 500 0,'0'8'842'0,"20"-4"148"0,0 0 122 0,-1-1 107 16,-12-3-182-16,-1 0-186 0,-6 0-117 15,-6 0-73-15,6-3-416 0,0-1-245 16,0-3 0-16,0-1 0 0,0-6 0 0,0-1 0 16,0-4 0-16,0-3 0 0,0-3 0 0,6-6 0 15,0 2 0-15,1-7 0 0,6-4 0 16,0-8 0-16,7 0 0 0,-1-6 0 16,1-2 0-16,0-3 0 0,6-4 0 0,-1 5 0 15,-5-5 0-15,12 5 0 0,7 3 0 16,1 4 0-16,-1 3 0 0,6 8 0 0,-5 7 0 15,5 0 0-15,1 8 0 0,-14-2 0 16,7 10 0-16,0 2 0 0,-6 3 0 0,0 5 0 16,0-1 0-16,-8 4 0 0,1 4 0 0,0 0 0 15,-6 4 0-15,-1 4 0 0,7-1 0 0,-12 1 0 16,12 7 0-16,-7 3 0 0,1 4 0 0,0 0 0 16,-8 7 0-16,1 5 0 0,1-2 0 0,-8 5 0 15,0 3 0-15,-6 4 0 0,6 0 0 0,-6 4 0 0,0 0 0 16,0 3 0-16,8-3 0 0,-2 0 0 15,0-1 0-15,8-2 0 0,-1-2 0 0,-7-3 0 0,8 1 0 16,-2-7 0-16,2 2 0 0,-8-3 0 0,7-3 0 16,0-5 0-16,0-2 0 0,-1-2 0 0,-4-6 0 15,-8-1 0-15,6-6 0 0,-6-1 0 0,0-3 0 16,0-4 0-16,-6 4 0 0,-2-4 0 0,2-4 0 16,0 0 0-16,0-3 0 0,-1-1 0 0,-6-6 0 15,-6 3 0-15,-7 0-803 0,-1 0-632 0,-5 3-44 16,-1-4 80-16,-7 6 184 0,2 3 263 0,-7-1 307 15</inkml:trace>
  <inkml:trace contextRef="#ctx0" brushRef="#br0" timeOffset="238.91">3903 2085 485 0,'-20'-5'821'16,"20"-1"142"-16,-6 2 106 0,12 0 70 0,7 4-118 15,0-3-203-15,6-1-108 0,15 0-55 16,11 0-145-16,20-3-510 0,13 4 0 0,6-4 0 16,9 7 0-16,4-8 0 0,1 4 0 15,-7-4 0-15,0 5 0 0,0-3 0 16,-12-2 0-16,-1 4 0 0,-20-4 0 0,1 5 0 0,-20-1 0 16,-19 0 0-16,6 4-533 0,-14-3-724 0,-5 0-128 15,0-6 4-15,-21 9 127 0,2-3 167 0,-2 3 272 16,-5 0 371-16</inkml:trace>
  <inkml:trace contextRef="#ctx0" brushRef="#br0" timeOffset="104049.1">5936 1817 68 0,'0'-4'636'0,"6"-3"170"0,-6-1 122 15,7 1 71-15,-7 3-69 0,0 1-129 0,0-1-157 16,-7 4-75-16,1-3-55 0,6 3-17 0,-7 0-44 16,7 0-107-16,-7 0-346 0,7 0 0 0,7 3 0 0,0 4 0 15,-1 0 0-15,1 5 0 0,-1-1 0 0,0 7 0 16,2-3 0-16,4 2 0 0,-6 2 0 0,1 4 0 16,0-2 0-16,-1 5 0 0,-6 0 0 0,7-3 0 15,-7 6 0-15,0-8 0 0,0 4 0 0,0 1 0 16,-7 1 0-16,1-2 0 0,-1-2 0 0,0-2 0 15,-5-3 0-15,-2 1 0 0,8-4 0 0,0-5 0 16,-7-3 0-16,13-2 0 0,-7-2 0 0,7-3 0 0,-7-3 0 16,1-2 0-16,0-2 0 0,-1-3 0 15,7-5 0-15,7-4 0 0,-1-3 0 0,0-4 0 16,8 1 0-16,-1-4 0 0,7 0 0 0,-2-1 0 0,2 1 0 16,0-1 0-16,5 1 0 0,2 3 0 0,-1-4 0 15,0 5 0-15,7-1 0 0,-1 4 0 0,1 3 0 16,-1 2 0-16,-6 2 0 0,1 1 0 0,-1 2 0 15,0 1 0-15,0 5 0 0,-1 1 0 0,-5 1 0 16,6 1 0-16,-13 3 0 0,7 0 0 0,0 3 0 16,-1 6 0-16,-6-3 0 0,0 9 0 0,1 3 0 15,-2 1 0-15,-6 6 0 0,1-3 0 0,0 4 0 0,-7 0 0 16,6-1 0-16,-6 1 0 0,7 3 0 0,-7-3 0 16,6-3 0-16,0 2 0 0,2-4 0 0,-2 2 0 15,6-5 0-15,-4 0 0 0,11-2 0 0,-6-7 0 16,0 3 0-16,-1-1 0 0,-4-3-93 0,-2-5-1342 15,7-3-98-15,7-3 38 0,-8 3 159 0,8 0 224 16,0 0 336-16</inkml:trace>
  <inkml:trace contextRef="#ctx0" brushRef="#br0" timeOffset="104517.46">8979 1913 96 0,'12'-8'711'0,"-5"4"219"0,-7-3 154 16,0-1 128-16,-7 5-26 0,-5-4-169 0,-2 2-184 15,2-2-137-15,-8 3-270 0,1 1-426 0,-1-1 0 0,-6 1 0 16,-1 6 0-16,-5 1 0 0,-7 3 0 0,0 8 0 16,7-4 0-16,-8 8 0 0,1-1 0 15,7 4 0-15,-1 0 0 0,13 4 0 0,1-1 0 0,6 1 0 16,6 0 0-16,14 3 0 0,-1-4 0 0,14-2 0 16,6 2 0-16,0-6 0 0,13 3 0 0,0-8 0 15,1 1 0-15,5-5 0 0,1-2 0 0,-1-1 0 16,1-7 0-16,-7 0 0 0,6-7 0 0,-5-1 0 15,-8-2 0-15,-5-5 0 0,-2-3 0 0,-12 0 0 16,0-1 0-16,-7-6 0 0,-12 2 0 0,0-6 0 0,-7 0 0 16,-7 0 0-16,-6-1 0 0,0 7 0 0,-7-2 0 15,1 4 0-15,-1-2 0 0,-5 5 0 0,-2 0 0 16,7 2 0-16,-6 6 0 0,7-1 0 0,-1 0 0 16,7 7 0-16,0-4 0 0,0 8 0 0,13-2 0 15,7 2 0-15,-14 2 0 0,7 3 0 0,0 2 0 16,0 0-291-16,7-3-906 0,-1 0-169 0,14-4-6 15,-1 0 122-15,13 0 161 0,7-4 235 0,0 0 273 16</inkml:trace>
  <inkml:trace contextRef="#ctx0" brushRef="#br0" timeOffset="105012.14">9252 1516 497 0,'19'-22'922'15,"-5"4"207"-15,6-1 161 0,-8 5 108 0,-5 2-132 16,-1-2-215-16,1 2-413 0,0 5-638 0,-7-1 0 15,6 2 0-15,-6 2 0 0,6 4 0 0,-6 0 0 16,7 0 0-16,-7 8 0 0,7 2 0 0,5 5 0 0,-5 3 0 16,0 4 0-16,6 5 0 0,-1 5 0 15,2 1 0-15,-2 3 0 0,8 1 0 0,-7 4 0 16,13 2 0-16,-6 3 0 0,6-3 0 0,-7 1 0 0,1-3 0 16,-7-2 0-16,7 2 0 0,-8 0 0 15,2-4 0-15,-2-1 0 0,-4-7 0 0,-2-2 0 0,0-6 0 16,1-6 0-16,-7-1 0 0,0-3 0 0,-7-3 0 15,1-1 0-15,0-7 0 0,-2 0 0 0,-4 0 0 16,-2 0 0-16,-5-7 0 0,-1-1 0 0,8-7 0 16,-8 1 0-16,7-5 0 0,6 6 0 0,1-10 0 15,-1 5 0-15,7-4 0 0,7 3 0 0,-1-3 0 16,8 5 0-16,5-3 0 0,0 6 0 0,8-5 0 0,5 9 0 16,1-2 0-16,-7 1 0 0,13 5 0 0,0 2 0 15,0 0 0-15,14 4 0 0,-8 4 0 0,1 0 0 16,-7 2 0-16,6 5 0 0,-5 1 0 0,-8 5 0 15,1-2 0-15,-1 4 0 0,-12-1 0 0,-1-3 0 16,-5 3 0-16,-14-3 0 0,-8 3 0 0,-4 1 0 16,-15-1 0-16,1-4 0 0,-6 5 0 0,-7-4 0 15,-7-5 0-15,7 5 0 0,-6-7 0 0,-1 3 0 16,1-7 0-16,-1 3 0 0,0-4 0 0,0-3 0 16,1 4 0-16,-7-8 0 0,-7 1 0 0,13-1 0 0,1-3 0 15,6-1 0-15,-1-3 0 0,1 5 0 0,-13-3 0 16,13 1-632-16,7-1-696 0,12-3-84 15,7 2 41-15,1 3 143 0,12-5 189 0,0 1 265 0</inkml:trace>
  <inkml:trace contextRef="#ctx0" brushRef="#br0" timeOffset="105340.27">10373 1927 567 0,'39'-4'1080'0,"6"0"231"0,-5 0 155 15,-14 2 120-15,-1-2-191 0,-5 4-609 16,0-4-786-16,-7 4 0 0,0 4 0 0,0 0 0 16,7-2 0-16,-1 10 0 0,-6 3 0 0,6 2 0 15,-11 6 0-15,4 2 0 0,2 9 0 0,-2-1 0 16,8 7 0-16,-7 1 0 0,7 2 0 0,-1 1 0 16,-6 1 0-16,0-1 0 0,1 0 0 0,-2 0 0 15,8 0 0-15,-14-4 0 0,7-7 0 16,-6 0 0-16,-7-4 0 0,0-7 0 0,-7 1 0 15,-6-6 0-15,0-2 0 0,-6-3 0 0,-14-2 0 16,-6-2 0-16,-7-4 0 0,0-4 0 0,-11-4 0 16,-2 0 0-16,6-8 0 0,1-5 0 15,0-2 0-15,0-3 0 0,-6-4 0 0,11-3-700 16,2-3-664-16,13-9-70 0,-1 1 48 0,7-2 170 16,12 3 207-16,8-1 283 0</inkml:trace>
  <inkml:trace contextRef="#ctx0" brushRef="#br0" timeOffset="105503.19">10366 1717 238 0,'7'-17'874'0,"6"2"221"15,-13 3 135-15,6 5 88 0,-6-3-101 16,7 1-330-16,-7-1-307 0,7 6-211 0,-7-3-137 16,6 7-115-16,-6-4-139 0,-6 8-176 0,-1 3-177 15,7-3-257-15,0 6-325 0,7-5-209 0,-1 2-52 16,-6 4 63-16,13 0 116 0,7 3 227 0,-1 1 319 15</inkml:trace>
  <inkml:trace contextRef="#ctx0" brushRef="#br0" timeOffset="105882.99">11174 2007 497 0,'33'7'895'15,"6"1"152"-15,-6-4 116 0,0 0 114 0,5-4-215 0,1 0-247 16,0-8-184-16,7 5-111 0,7-5-236 0,-2-3-284 15,-5 4 0-15,7-4 0 0,-8 0 0 16,1-1 0-16,-1 2 0 0,-6-1 0 0,-6-4 0 0,-8 7 0 16,2-2 0-16,-8-1 0 0,-6 0 0 0,-6-1 0 15,0 1 0-15,-7 1 0 0,-7-2 0 16,0 5 0-16,-12-3 0 0,-1 2 0 0,-6 1 0 16,-6-1 0-16,-7 1 0 0,0 3 0 0,-1 1 0 15,1 3 0-15,-7 3 0 0,1 1 0 0,-1 3 0 16,-5 4 0-16,4 3 0 0,2 1 0 0,6 0 0 15,0 8 0-15,0-5 0 0,13 3 0 0,6 2 0 16,1-2 0-16,19 2 0 0,0 2 0 0,6-2 0 16,7-2 0-16,0 2 0 0,6-5 0 15,14 0 0-15,7 5 0 0,-2-9 0 0,9 1 0 0,-2-1 0 16,7-3 0-16,-1-3 0 0,2-1 0 0,-1-7 0 16,-7 4 0-16,2-4 0 0,-9 0-565 0,8-4-462 15,0-3-148-15,0-4-64 0,-1-4 71 16,-5 1 111-16,5-2 191 0,-6 3 200 0,7-7 246 15</inkml:trace>
  <inkml:trace contextRef="#ctx0" brushRef="#br0" timeOffset="106114.38">12575 1886 615 0,'20'-15'833'15,"-7"-3"157"-15,-6 3 140 0,-7 5 12 0,-7-1-83 16,0 0-173-16,-5-1-115 0,-8 5-76 16,0 0-625-16,-5 4-70 0,-9-1 0 0,2 4 0 15,-1 4 0-15,1-1 0 0,-7 8 0 0,6 0 0 16,1 4 0-16,6-1 0 0,13 5 0 0,-1-2 0 15,2 6 0-15,12 0 0 0,0-2 0 0,12 1 0 16,2 4 0-16,11-3 0 0,8 2 0 0,-7-7 0 16,14 4 0-16,-1-3 0 0,-1-2 0 0,1 3 0 15,1-11 0-15,-1 3 0 0,7-4 0 0,-14-5 0 16,1-3 0-16,-7 0 0 0,-7-3 0 0,1-5 0 16,-14 4-530-16,7-6-535 0,0-5-193 0,-13 0-34 15,7-3 93-15,-14-1 127 0,7 1 209 16,-6 0 226-16</inkml:trace>
  <inkml:trace contextRef="#ctx0" brushRef="#br0" timeOffset="106382.06">12621 1706 271 0,'-13'-21'702'0,"0"-1"169"0,-1 0 126 15,2-1 74-15,5 8-49 0,1 1-106 16,-1 3-136-16,1 4-85 0,6 3-52 0,6 1-420 16,1-1-223-16,6 8 0 0,7 3 0 0,6 0 0 15,-7 8 0-15,1 2 0 0,12 6 0 0,-6 3 0 16,7 3 0-16,-7 4 0 0,0 0 0 0,7 4 0 15,-8 0 0-15,9-1 0 0,-9 1 0 0,1 4 0 16,0-9 0-16,0 1 0 0,-6 1 0 0,-1-1 0 16,1-4 0-16,0-4 0 0,-7-2 0 0,-1-5 0 15,-4 0 0-15,-2-7 0 0,0-7 0 0,-12 4 0 16,-8-5 0-16,2-3 0 0,-15 0-519 0,15-7-593 16,-8-4-153-16,0-3-25 0,1-5 105 15,-1 0 137-15,0 2 210 0,-5-6 216 0</inkml:trace>
  <inkml:trace contextRef="#ctx0" brushRef="#br0" timeOffset="106476.15">12849 1982 481 0,'-7'-14'757'0,"7"-2"162"0,-6 6 119 16,12-2-7-16,1 5-86 0,-1-3-143 0,8 6-146 16,12-4-97-16,-7 5-82 0,21-1-79 0,-2 4-270 15,15-4-128-15,-2 4 0 0,2-4 0 0,-1 4 0 16,-7 4 0-16,-5 0-205 0,-8 0-601 0,-5-1-353 16,5 1-156-16,13-8-21 0,8 4 107 0,5 0 182 15,7-3 314-15</inkml:trace>
  <inkml:trace contextRef="#ctx0" brushRef="#br0" timeOffset="107194.1">15228 1909 546 0,'-20'-11'1076'0,"0"-4"223"16,20-1 145-16,0 6 100 0,7-1-215 0,0 0-376 15,5 7-953-15,-6-4 0 0,8 8 0 0,5 0 0 16,1 5 0-16,0 2 0 0,12 0 0 0,1 4 0 15,-7 3 0-15,6 5 0 0,1 0 0 0,-1-1 0 16,-5 1 0-16,5 2 0 0,-6 1 0 0,-7 0 0 16,1 1 0-16,-6-9 0 0,-2 1 0 0,-5-8 0 15,-7 1 0-15,0-2 0 0,0-1 0 0,-7-5 0 16,-5 0 0-16,-2-5 0 0,-6-1 0 0,1-2 0 16,0-3 0-16,0-3 0 0,-8-5 0 0,7-3 0 15,8 4 0-15,-8-5 0 0,6 2 0 0,8-2 0 16,0 2 0-16,-1-2 0 0,14 2 0 0,-7 2 0 15,12 5 0-15,-4 3 0 0,4 3 0 0,14 4 0 16,-6 4 0-16,13 0 0 0,-1 8 0 0,1-1 0 16,6 5 0-16,0 2 0 0,0 1 0 15,0 6 0-15,-6 2 0 0,-1-2 0 0,1 2 0 0,-7-5 0 16,-6 0 0-16,-1 1 0 0,1-1 0 16,-8-7 0-16,-5 3 0 0,6-2 0 0,-13-5 0 15,6-3 0-15,-6-4 0 0,-6 0 0 0,6-4 0 0,-13-3 0 16,6-7 0-16,-5 2 0 0,-1-5 0 0,6-3 0 15,-6-2 0-15,7-3 0 0,6 0 0 0,0-2 0 16,6-2 0-16,0 3 0 0,8-3 0 16,11 4 0-16,-5-1 0 0,6 4 0 0,1 3 0 15,-9 4 0-15,16 5 0 0,-9 2 0 0,8 4 0 16,0 8 0-16,0 0 0 0,-1 7 0 0,1 3 0 16,-1 5 0-16,-6-1 0 0,-7 8 0 0,7-1 0 15,-6 2 0-15,-1 2 0 0,-5-3 0 0,6-1 0 16,-14 1 0-16,0-1 0 0,1-6 0 0,-1 3 0 15,8-4 0-15,-14-3 0 0,6-5 0 0,-6-2 0 16,6-4 0-16,-6-1 0 0,0-6 0 0,0 3-180 16,8-7-910-16,4-8-193 0,1 0-55 15,7 1 86-15,0-9 139 0,6 5 213 0,-1-4 228 0</inkml:trace>
  <inkml:trace contextRef="#ctx0" brushRef="#br0" timeOffset="107508.68">16870 1717 188 0,'6'-17'734'0,"0"2"213"0,-6-4 164 16,-6 9 145-16,0-5-49 0,-14 7-162 0,7 5-166 15,-13-1-116-15,6 4-702 0,-12 4-61 0,5-1 0 16,-5 5 0-16,6 3 0 0,-7 3 0 0,7 5 0 16,7 2 0-16,5 4 0 0,8-2 0 0,0 3 0 15,12 0 0-15,8-4 0 0,5 3 0 16,7-2 0-16,0-1 0 0,7-5 0 0,5-2 0 16,1 0 0-16,7-8 0 0,-1 0 0 0,-5 2 0 15,5-6 0-15,-5-3 0 0,-7-3 0 0,-7-6 0 16,-1-1 0-16,-11-1 0 0,-2-4 0 0,-5-3 0 15,-14-4 0-15,-12 3 0 0,-1-7 0 0,-12 5 0 16,-7-2 0-16,-7-2 0 0,1 4 0 16,-1-2 0-16,1 4 0 0,5 1 0 0,7 7 0 0,7 0 0 15,0 1 0-15,7 1 0 0,5 9 0 16,2-3 0-16,6 0 0 0,-1 6 0 0,7 0 0 16,7 2 0-16,5 2-902 0,2-3-486 0,5 3-48 15,7 0 78-15,0-3 171 0,7 3 245 0,-1-3 264 16</inkml:trace>
  <inkml:trace contextRef="#ctx0" brushRef="#br0" timeOffset="107768.31">17228 1721 467 0,'33'4'835'0,"-8"-4"164"0,8 4 156 15,-7 3 117-15,6 0-85 0,8-2-186 0,-1 1-103 16,0 5-521-16,7 1-377 0,-7-2 0 0,7 5 0 16,-8 0 0-16,8-1 0 0,-7 1 0 0,0-1 0 15,-6 2 0-15,-1-2 0 0,-6 1 0 0,7-5 0 16,-13 2 0-16,-1-1 0 0,-6-4 0 0,0 0 0 15,1-3 0-15,-8-4 0 0,0 0 0 16,0-4 0-16,-6 1 0 0,-6-1 0 0,6-7 0 0,-6 0 0 16,0-3 0-16,-2-5 0 0,-4 0 0 0,5-2 0 15,1-1 0-15,-1-4 0 0,7 1 0 16,-7-4 0-16,7 2 0 0,-6 1 0 0,0 4 0 0,6 1 0 16,-6-1 0-16,6 6 0 0,-8 3 0 0,2 1 0 15,6 4 0-15,-6 5 0 0,6-1 0 16,-14 8 0-16,8-1 0 0,-1 9-422 0,7-2-1018 15,0-3-66-15,7 5 69 0,-1-1 184 0,8 3 232 0,6-2 281 16</inkml:trace>
  <inkml:trace contextRef="#ctx0" brushRef="#br0" timeOffset="108110.16">18316 1784 146 0,'32'10'685'16,"2"-2"176"-16,4-1 135 0,-5-3 117 0,6 0-65 16,-7 0-133-16,8-4-151 0,-7-4-84 0,5 0-57 15,1-3-263-15,0-1-360 0,-6 4 0 0,0-3 0 16,-8 4 0-16,-5-8 0 0,0-4 0 0,-7 5 0 15,-7-2 0-15,1 1 0 0,-7 0 0 16,-7-1 0-16,-6 2 0 0,-7-1 0 0,-6 3 0 0,1 1 0 16,-1 0 0-16,-7 7 0 0,1-3 0 15,-1 6 0-15,-7 1 0 0,8-1 0 0,-7 8 0 0,0 0 0 16,7 3 0-16,-2 5 0 0,2-1 0 16,7 1 0-16,-2 3 0 0,7 0 0 0,8-1 0 15,-2 2 0-15,14-5 0 0,0 4 0 0,14 1 0 16,-2-5 0-16,1 0 0 0,13-4 0 0,7 1 0 15,-1-4 0-15,8 1 0 0,5-4 0 0,1-6 0 16,6 2 0-16,-6-1 0 0,6-3 0 0,-7 0 0 16,-6-3 0-16,7-1 0 0,-7-3 0 0,1 0 0 15,-8-4 0-15,-6 0 0 0,-6 3-288 0,-1-3-783 16,0-3-139-16,8-1-77 0,-8-3 78 0,1 3 122 16,-7 1 199-16,7-5 209 0,5 4 238 0</inkml:trace>
  <inkml:trace contextRef="#ctx0" brushRef="#br0" timeOffset="108348.3">19548 1659 10 0,'19'-18'622'0,"-6"7"211"0,0-5 144 0,-6 10 127 16,-7-1-4-16,-14-1-90 0,2 4-165 0,-14 0-101 16,-7 4-49-16,-6 0-444 0,-1 4-251 15,8-4 0-15,-7 7 0 0,0 0 0 0,7 0 0 16,6 5 0-16,-1-1 0 0,14 3 0 0,6-2 0 16,7 2 0-16,7 5 0 0,6-5 0 0,14 5 0 15,5-5 0-15,7 1 0 0,7 4 0 0,-1-1 0 16,1-3 0-16,-1 2 0 0,1 2 0 0,-7-4 0 15,-6 4 0-15,-7-5 0 0,-7 1 0 0,-6-1 0 16,0 1 0-16,-6-4 0 0,-20 0 0 0,0 4 0 16,-7-8 0-16,-12 3 0 0,-7-1 0 0,-7-1 0 15,-7-6 0-15,-12 2 0 0,0-4 0 0,-12 0-586 16,-2-4-1082-16,1 2-15 0,6 2 112 0,1-5 269 16,-1 2 435-16,13 3 407 0</inkml:trace>
  <inkml:trace contextRef="#ctx0" brushRef="#br0" timeOffset="109198.19">21607 1838 153 0,'-7'-10'777'0,"0"-1"224"0,-5 3 161 0,5 1 133 15,0-1-18-15,1 5-244 0,-1-1-211 0,1 1-167 16,0-1-639-16,-2 4-16 0,2 4 0 16,0 3 0-16,0 4 0 0,6 4 0 0,-7-1 0 0,7 5 0 15,7-2 0-15,-1 2 0 0,0 4 0 0,8-2 0 16,-2-2 0-16,1 3 0 0,7-5 0 15,-7 2 0-15,0-4 0 0,0-1 0 0,7-2 0 16,-14-5 0-16,7-3 0 0,-6 0 0 0,5-4 0 16,-4-4 0-16,4-4 0 0,8-2 0 0,-7-1 0 15,-1-8 0-15,2 5 0 0,-1-5 0 0,0 0 0 16,6 2 0-16,-12-2 0 0,0 1 0 0,-1-1 0 16,-6 0 0-16,6 5 0 0,2 3 0 0,-8 0 0 15,0 3 0-15,0 6 0 0,-8 2 0 0,2 2 0 16,6 3 0-16,-6 5 0 0,6-2 0 0,6 6 0 15,0 2 0-15,8 2 0 0,5-3 0 0,1 3 0 16,6 0 0-16,0 0 0 0,7-3 0 0,-1 0 0 16,-6-1 0-16,1-2 0 0,-2-5 0 15,-5 1 0-15,0-6 0 0,-2 3 0 0,2-10 0 0,-7 3 0 16,7-10 0-16,-14 1 0 0,1-3 0 0,-7-5 0 16,0-3 0-16,-13 0 0 0,-7 1 0 15,1-6 0-15,-7 1 0 0,6 1 0 0,-6 3 0 16,1-4 0-16,-2 8 0 0,1-3 0 0,6 4 0 15,1 3 0-15,6 3 0 0,-6 0 0 0,12 8 0 16,0-4 0-16,1 3 0 0,6 4 0 0,-14 4 0 16,8 3 0-16,0 3-651 0,6 2-767 0,6-5-66 15,8 1 57-15,12-1 181 0,-1-4 254 0,15 6 317 16</inkml:trace>
  <inkml:trace contextRef="#ctx0" brushRef="#br0" timeOffset="109393.58">22414 1736 405 0,'0'0'941'0,"7"-5"236"0,0 5 174 0,-1 0 158 16,0 5-103-16,1-2-236 0,0 1-938 0,-1 4-232 16,-6-1 0-16,7 4 0 0,-7 0 0 0,6 0 0 15,-6 4 0-15,7 0 0 0,6 2 0 0,-7-2 0 16,8 3 0-16,-2-3 0 0,8 4 0 0,-7-1 0 16,7 1 0-16,-8-2 0 0,8-2 0 0,-1-1 0 15,1-5 0-15,-6-1 0 0,-8-2 0 16,-6-3 0-16,0 2-463 0,0-10-722 0,0-4-158 15,0-8-2-15,0 3 113 0,-6-4 155 0,-2-4 246 16,2 1 276-16</inkml:trace>
  <inkml:trace contextRef="#ctx0" brushRef="#br0" timeOffset="109502.62">22454 1633 94 0,'-26'-30'668'0,"6"1"174"16,1 4 101-16,-7 2 66 0,12 2-124 0,-5 5-210 16,6 3-262-16,-6 1-176 0,5 1-120 0,2 4-108 15,4-1-178-15,2 1-236 0,6 3-322 0,0 1-164 16,0 3-70-16,0 0-4 0,6 0 115 0,2 3 197 15</inkml:trace>
  <inkml:trace contextRef="#ctx0" brushRef="#br0" timeOffset="109739.63">22604 1460 367 0,'6'4'859'0,"0"-8"210"0,7 8 191 16,1 4 174-16,-2-4-73 0,8 2-204 0,0 1-473 15,-7 1-684-15,7 4 0 0,-8 2 0 16,2 1 0-16,5-1 0 0,-6 5 0 0,6 3 0 15,1-1 0-15,0 2 0 0,5 3 0 0,1-4 0 16,7 3 0-16,7 1 0 0,-1 0 0 0,-1-1 0 16,8 1 0-16,0-1 0 0,0-3 0 0,-8 1 0 15,-5-5 0-15,-7-4 0 0,0 5 0 0,1-8 0 16,-15-4 0-16,-5-3 0 0,0-1 0 0,-14-3 0 16,0 0-735-16,-5-7-622 0,-2 4-72 0,1-8 59 15,-6 3 164-15,0-7 213 0,-8 5 262 0</inkml:trace>
  <inkml:trace contextRef="#ctx0" brushRef="#br0" timeOffset="109882.49">23001 1754 269 0,'-26'-6'751'0,"12"-6"160"16,-11 1 114-16,5 3 114 0,0-3-93 15,8 5-187-15,-8 1-159 0,14-2-108 0,-7 0-87 16,13-1-111-16,6 5-394 0,1-1 0 0,13-3 0 16,-2 4 0-16,2-1 0 0,0-1 0 0,-1 5 0 15,-5 0-347-15,-2 0-263 0,15 0-191 0,-8 0-202 16,0-6-139-16,1 2 17 0,-1-3 74 0,-5-1 159 15,6 0 193-15,-8 2 235 0</inkml:trace>
  <inkml:trace contextRef="#ctx0" brushRef="#br0" timeOffset="110248.14">23138 1476 74 0,'-7'-8'637'0,"1"0"182"16,6 1 123-16,-6 0 112 0,6 7-83 0,0 0-88 16,0 0-142-16,-8 3-71 0,8 1-25 0,0 3-27 15,8 1-481-15,4 4-137 0,8-6 0 0,-1 9 0 16,7 3 0-16,7 1 0 0,-1 3 0 0,1-1 0 15,7 6 0-15,11-2 0 0,-5 5 0 0,-1 2 0 16,1-2 0-16,-1 3 0 0,2-4 0 0,-2 1 0 16,-13-5 0-16,2 0 0 0,-9 2 0 15,1-8 0-15,-12 2 0 0,5-10 0 0,-6 0 0 16,-6-4 0-16,-1 1 0 0,-6-8 0 0,0 0 0 16,-6-8 0-16,-7 1 0 0,-1-4 0 0,2-4 0 15,-2-2 0-15,2-2 0 0,-2-4 0 0,1 2 0 16,7-6 0-16,6 2 0 0,0 0 0 0,0 3 0 15,6 0 0-15,1 3 0 0,6 4 0 0,0 5 0 16,7 2 0-16,-1 4 0 0,7 1 0 0,0 6 0 16,0 5 0-16,7 3 0 0,-7 3 0 0,6 5 0 15,7 4 0-15,-6 2 0 0,7-4 0 0,-2 8 0 16,1-2 0-16,-6-1 0 0,7 3 0 0,-2-7 0 16,-5 3 0-16,-7-6 0 0,0-5 0 0,-1 1-633 15,9-8-1029-15,-2 0-11 0,1 1 120 0,-1 0 266 16,1-4 419-16,-1-2 407 0</inkml:trace>
  <inkml:trace contextRef="#ctx0" brushRef="#br0" timeOffset="111145.65">26200 1560 555 0,'7'-15'815'0,"6"-4"136"16,6 5 114-16,-5-1 36 0,-8 0-95 0,7 5-164 15,-13-2-104-15,7 5-57 0,-1 0-244 0,0-1-437 16,1 4 0-16,0 1 0 0,-1-1 0 0,-12 8 0 15,-1-1 0-15,-6 6 0 0,-13 1 0 16,6 5 0-16,-12-1 0 0,-7 5 0 0,0 3 0 0,-1-4 0 16,8 5 0-16,-1-6 0 0,14 5 0 15,-7-7 0-15,20 4 0 0,-2-4 0 0,16-1 0 16,4-3 0-16,14-3 0 0,7 2 0 0,12-5 0 0,14-3 0 16,7 2 0-16,-1-4 0 0,6 0 0 15,0 4 0-15,-5 0 0 0,6-4 0 0,-7 3 0 16,-13 5 0-16,1-2 0 0,-8 6 0 0,-6-1 0 15,-7 4 0-15,-6 0 0 0,-12-1 0 0,-2 5 0 16,-12-5 0-16,-6 1 0 0,-7 3 0 0,0 1 0 16,-13-4 0-16,7 2 0 0,-15-2 0 0,2-3 0 15,-1-2 0-15,7 1 0 0,-6-3 0 0,5-1 0 16,-5-3 0-16,7-1 0 0,-9-3 0 0,2-3 0 16,6-5 0-16,-7 2 0 0,0-10 0 0,1 6 0 15,-7-5 0-15,7 1-385 0,-7-1-761 0,6-7-182 16,1-1-16-16,6 1 110 0,-1-3 145 15,8 3 233-15,0-4 257 0</inkml:trace>
  <inkml:trace contextRef="#ctx0" brushRef="#br0" timeOffset="111329.23">26129 1538 126 0,'0'-15'630'16,"6"-3"170"-16,1 2 119 0,-1 3 68 0,1 1-56 16,-1 1-78-16,1 4-141 0,-1 4-77 0,8-2-38 15,5 1-26-15,7 1-141 0,13 3-430 0,0 0 0 16,0 0 0-16,7 3 0 0,-1-3 0 0,1 4 0 15,-7-4 0-15,0 5 0 0,0-2 0 0,-7 0 0 16,8 1 0-16,-7 0 0 0,-7-1 0 0,0 1 0 16,-7 4 0-16,-5-4 0 0,-8 2-556 0,14-2-374 15,-8-4-197-15,-5 3-104 0,13-3 46 0,-14 5 96 16,0-5 177-16,8 3 210 0,-2 1 267 16</inkml:trace>
  <inkml:trace contextRef="#ctx0" brushRef="#br0" timeOffset="111686.2">27171 1589 234 0,'6'0'759'0,"-6"4"195"0,-6-1 152 0,-6 2 137 16,-8-3-52-16,-7 3-185 0,1-3-154 15,0 6-124-15,7 0-610 0,-1 3-118 0,1 4 0 16,6-4 0-16,0 3 0 0,-1 1 0 0,8 3 0 0,6 1 0 16,6 0 0-16,1-2 0 0,13 5 0 15,6-3 0-15,6-2 0 0,7-2 0 0,1 4 0 16,5-5 0-16,1 1 0 0,-1-3 0 0,8-5 0 15,-1-3 0-15,-7-4 0 0,8 0 0 0,-8-4 0 16,1-3 0-16,-14-1 0 0,1 1 0 0,-7-5 0 16,0 1 0-16,-13-3 0 0,0-1 0 0,-6-3 0 15,-7-1 0-15,-7 2 0 0,-12-6 0 0,-1 5 0 16,-6-4 0-16,-7 0 0 0,-6 3 0 0,-7 2 0 16,7-2 0-16,-6 4 0 0,13 1 0 0,-8-1 0 15,7 0 0-15,7 8 0 0,1 0 0 16,-1-2 0-16,6 6 0 0,0 0 0 0,7-1 0 0,1 0 0 15,12 4 0-15,0 4 0 0,0 0 0 0,6-4 0 16,0 6 0-16,1-1 0 0,6 2-193 16,0 0-788-16,13 0-160 0,-6 1-118 0,5-4 36 15,1 4 108-15,7-6 169 0,-1 3 202 0,1 1 248 16</inkml:trace>
  <inkml:trace contextRef="#ctx0" brushRef="#br0" timeOffset="112399.48">28389 1647 127 0,'14'0'728'0,"-1"0"224"0,-7 0 184 15,1 0 155-15,0 0-4 0,-7 5-160 0,6-1-169 16,0-4-373-16,0 3-585 0,8 4 0 0,-8 0 0 16,1 1 0-16,-1 3 0 0,1-1 0 15,0 5 0-15,-1-3 0 0,0 2 0 0,1 1 0 16,6 4 0-16,-7-5 0 0,8 1 0 0,-1 0 0 16,-7-1 0-16,0-3 0 0,8 0 0 0,-8-4 0 15,-6 5 0-15,0-9 0 0,0 1 0 0,0-4 0 16,0 0 0-16,0-7 0 0,0-5 0 0,0 1 0 15,0 0 0-15,0-3 0 0,-6-5 0 0,6 1 0 16,0-4 0-16,0 1 0 0,0 2 0 0,-6-4 0 16,6 9 0-16,6-1 0 0,-6 1 0 0,6 7 0 15,-6-5 0-15,6 5 0 0,2 3 0 0,-2 4 0 16,7 0 0-16,0 4 0 0,6 3 0 0,1 5 0 16,0 2 0-16,-1 1 0 0,7 0 0 0,-6 2 0 15,-1-3 0-15,1 6 0 0,6-2 0 0,-13-3 0 16,6-1 0-16,-6 1 0 0,1-5 0 0,-2-2 0 15,-5-1 0-15,0 1 0 0,-7-4 0 0,6-4 0 16,-6 0 0-16,0-4 0 0,-6-4 0 0,-1 1 0 16,0-7 0-16,1 3 0 0,0-8 0 15,-1 1 0-15,7-3 0 0,-7-6 0 0,7 1 0 16,-6 1 0-16,6-1 0 0,0 0 0 0,0 4 0 0,6 0 0 16,1 3 0-16,0 2 0 0,-1 5 0 15,0 5 0-15,1 0 0 0,0 4 0 0,5 3 0 16,1 3 0-16,1 8 0 0,6 1 0 0,-2 5 0 15,9 2 0-15,-7-1 0 0,-1 7 0 0,7-2 0 16,0 3 0-16,0-1 0 0,0 1 0 0,-7-4 0 16,1 0 0-16,0 0 0 0,6-4 0 0,-13 1 0 15,7-8 0-15,-14-1 0 0,7 2 0 0,-7-9 0 16,1 1 0-16,6-4 0 0,-7-4 0 0,1 1 0 16,-7-5 0-16,0 1 0 0,0-5-1271 0,7-2-169 15,-1-1-17-15,-6-2 129 0,6-6 180 0,-6 5 278 16,7-8 333-16</inkml:trace>
  <inkml:trace contextRef="#ctx0" brushRef="#br0" timeOffset="112608.36">29615 1332 545 0,'6'-15'828'0,"1"4"169"0,-1 1 143 16,-6 2 48-16,0 8-80 0,0 0-170 0,0 0-103 16,0 8-223-16,0-6-612 0,-6 10 0 0,6 3 0 15,0 4 0-15,6 2 0 0,0 4 0 0,2 5 0 16,-2 3 0-16,7 3 0 0,0 1 0 0,13 4 0 15,-7 0 0-15,7-2 0 0,1 2 0 0,-1 0 0 16,0-1 0-16,-7 0 0 0,7-3 0 0,0 0 0 16,-13-5 0-16,7-2 0 0,-7-4 0 0,-6-9 0 15,-1 2 0-15,0-4 0 0,1-7 0 0,-7-4 0 16,-7-4 0-16,-5 0 0 0,5 0-376 0,-6-8-932 16,7-7-120-16,-1-3 24 0,0-4 147 0,7 0 187 15,0-4 265-15,14 1 331 0</inkml:trace>
  <inkml:trace contextRef="#ctx0" brushRef="#br0" timeOffset="112881.16">30449 1571 541 0,'12'-7'832'0,"-4"-5"165"0,-8 5 142 0,-8 0 44 16,-4 4-107-16,-1-2-192 0,-7 1-140 0,-6 1-102 16,6 3-489-16,-12 3-153 0,6 1 0 0,0 4 0 15,-6 3 0-15,5 0 0 0,14 3 0 0,-6 5 0 16,19-2 0-16,0 3 0 0,13 2 0 0,6-1 0 15,8 1 0-15,11-3 0 0,8 3 0 0,6-4 0 16,7 1 0-16,12-1 0 0,-5 0 0 0,-1-4 0 16,-6 1 0-16,-8 0 0 0,-5-1 0 0,-13-2 0 15,-1 3 0-15,-12-4 0 0,-7-3 0 0,-13 2 0 16,-13-3 0-16,-7 1 0 0,0-1 0 0,-5 0 0 16,-15 0 0-16,-5-3 0 0,-1 1 0 0,-5-5 0 15,-8-5 0-15,0 1 0 0,1 1-783 0,5-1-838 16,1-3-12-16,0 0 108 0,-6 3 257 0,-8-3 410 15,-12 3 402-15</inkml:trace>
  <inkml:trace contextRef="#ctx0" brushRef="#br0" timeOffset="114501.23">4196 3571 443 0,'13'-15'838'15,"6"-3"142"-15,1-3 124 0,-7-2 129 16,-6-3-164-16,-14 4-221 0,-12-3-118 0,-1-1-64 15,-6 1-386-15,-1-2-280 0,1 5 0 16,1 0 0-16,-1 8 0 0,-7-1 0 16,1 4 0-16,-8 8 0 0,1-2 0 15,7 5 0-15,-1 0 0 0,-6 8 0 0,7 0 0 16,-8 6 0-16,14 4 0 0,-7 4 0 16,14 4 0-16,6 7 0 0,13 0 0 0,6 4 0 15,8 0 0-15,6 3 0 0,5 4 0 16,7-3 0-16,2 2 0 0,-2 1 0 15,1 0 0-15,-1 1 0 0,1-5 0 16,-7 0 0-16,0 1 0 0,-7-5 0 0,1 1 0 16,-14-3 0-16,1-2 0 0,-1-2 0 15,-6-8 0-15,0 3 0 0,0-7 0 16,0-2 0-16,-6-5 0 0,-1-4 0 0,-13-7 0 16,-5 0 0-16,5-7 0 0,0-9-1036 15,8-1-442-15,-2 2-14 0,-5-7 124 0,-1 3 201 16,8 1 281-16,-2-3 308 0</inkml:trace>
  <inkml:trace contextRef="#ctx0" brushRef="#br0" timeOffset="114648.32">3818 3942 223 0,'-6'-15'746'16,"6"1"203"-16,6-2 159 0,-6 6 142 0,0 3-59 15,0-1-191-15,-6 2-182 0,-2-2-145 16,16 0-440-16,-2 4-233 0,13 1 0 0,1-1 0 16,12 4 0-16,1 4 0 0,7-1 0 15,-8 1 0-15,7 4 0 0,6 0 0 0,-12-2-908 16,-1-3-369-16,2 2-111 0,-15-2 20 15,13 1 149-15,1 0 218 0,-7 0 299 16</inkml:trace>
  <inkml:trace contextRef="#ctx0" brushRef="#br0" timeOffset="115319.99">4424 3916 29 0,'0'0'661'0,"0"4"196"0,6 0 121 0,7-1 113 15,7 1 13-15,-14 0-126 0,1 6-172 16,-14 1-107-16,7-3-48 0,-6 3-314 15,12 3-337-15,8-3 0 0,-8 1 0 16,7 1 0-16,-6 4 0 0,6 0 0 0,-7-2 0 16,0-4 0-16,2 4 0 0,-8-4 0 15,0 0 0-15,0-1 0 0,0-2 0 0,0-5 0 16,6 2 0-16,-6-2 0 0,0 0 0 16,0 2 0-16,0-1 0 0,0-4 0 15,0-4 0-15,-6 4 0 0,6-5 0 0,-8 2 0 16,8 0 0-16,-6-5 0 0,0 0 0 15,-1 1 0-15,1-4 0 0,-8 0 0 16,8 0 0-16,-7 0 0 0,0 1 0 16,0-2 0-16,0-2 0 0,0 6 0 0,0-4 0 15,-6 3 0-15,11 1 0 0,-4 0 0 16,-1-3 0-16,6 1 0 0,7-2 0 0,-7 1 0 16,7 0 0-16,7 1 0 0,0-5 0 15,6 0 0-15,-1 1 0 0,2-2 0 16,6 1 0-16,5 1 0 0,-5-1 0 0,0 5 0 15,-1-1 0-15,1 0 0 0,0 3 0 16,-8 1 0-16,8 3 0 0,-1 4 0 16,7 0 0-16,0 0 0 0,1 4 0 0,5 3 0 15,1 1 0-15,5-1 0 0,-5 4 0 16,7 0 0-16,-8 0 0 0,-6 8 0 16,0-9 0-16,-6 5 0 0,-1-1 0 0,0 5 0 15,-11-4 0-15,-2 4 0 0,-6-5 0 16,-6 1 0-16,-2-1 0 0,2 1 0 15,-13 0 0-15,6-4 0 0,-7 3 0 0,1 1 0 16,-7-4 0-16,-1 0 0 0,1 0 0 16,0 0 0-16,-7-4 0 0,7 1 0 15,1-1 0-15,-8-4 0 0,7 2 0 0,0-2 0 16,-6-3 0-16,5-3 0 0,1 3 0 16,6-5 0-16,-5-2 0 0,5-1 0 0,0-2 0 15,8-1 0-15,-8-4 0 0,7 1 0 16,7-1 0-16,-1-3 0 0,7 3 0 15,0-4 0-15,-7 6 0 0,7-3 0 0,7 1 0 16,0 1 0-16,-7-1 0 0,12 4 0 16,-12-3 0-16,13-1-1275 0,1 0-256 15,-2 1 14-15,14 6 132 0,1 1 213 0,-1 7 338 16,0 0 390-16</inkml:trace>
  <inkml:trace contextRef="#ctx0" brushRef="#br0" timeOffset="115755">5310 3795 275 0,'-14'-7'870'0,"14"3"222"16,-18 0 151-16,4 0 121 0,1 2-75 0,1-4-270 15,12 4-228-15,0-2-543 0,6 1-248 0,0-1 0 16,1 4 0-16,-1 4 0 0,1-1 0 0,0 1 0 15,5 6 0-15,2 2 0 0,5 2 0 0,1 1 0 16,0 3 0-16,-2 1 0 0,9-1 0 16,-1 1 0-16,0 3 0 0,0-4 0 0,-7 4 0 15,7-4 0-15,-6 4 0 0,0-7 0 0,-1 2 0 16,-5 0 0-16,-2-7 0 0,1-3 0 0,-6 1 0 16,-1-1 0-16,-6-7 0 0,0 4 0 0,-6-8 0 15,-1 1 0-15,-6-1 0 0,7-4 0 0,-8-3 0 16,2 0 0-16,-1-3 0 0,-7-1 0 0,0 0 0 15,1-7 0-15,6 1 0 0,7-5 0 0,-1-1 0 16,1 5 0-16,6-3 0 0,6 3 0 0,1 4 0 16,5-4 0-16,8 2 0 0,0 3 0 0,12 3 0 15,1 2 0-15,-1 1 0 0,7 4 0 0,7 3 0 16,-7 0 0-16,0 1 0 0,1 3 0 0,-1 0 0 16,-1 0 0-16,-11 3 0 0,-1 5 0 0,-7-5-190 15,-6 1-1236-15,7 0-93 0,-1-1 35 0,-5 1 156 16,-2 3 234-16,-5 4 335 0</inkml:trace>
  <inkml:trace contextRef="#ctx0" brushRef="#br0" timeOffset="116578.12">7903 3475 166 0,'20'-7'779'16,"-7"3"226"-16,-6-3 172 0,-1 0 134 0,0 3-26 16,1 0-225-16,-7 1-197 0,7 3-318 0,-7-4-545 15,-7 4 0-15,-6 4 0 0,0-1 0 0,0 5 0 16,-13 4 0-16,7 1 0 0,-7 3 0 0,6 6 0 16,0-1 0-16,7 1 0 0,1 0 0 0,4 1 0 15,8-1 0-15,14 0 0 0,5-4 0 0,7 0 0 16,0 0 0-16,20-3 0 0,-7 1 0 0,20-7 0 15,-7 3 0-15,6-8 0 0,1 3 0 0,7-3 0 16,-1-2 0-16,6 4 0 0,-12-6 0 0,6 2 0 16,-13-2 0-16,-7 4 0 0,-5-4 0 15,-7 4 0-15,-1 3 0 0,-13 1 0 0,1-1 0 0,-7 4 0 16,-6 0 0-16,-7 0 0 0,-7 4 0 16,-6-1 0-16,-13 1 0 0,-1-1 0 0,-5 2 0 15,-1-2 0-15,-5-3 0 0,-8 1 0 0,7-2 0 16,0-3 0-16,0-3 0 0,-1 0 0 0,2 0 0 15,-1-4 0-15,-1 0 0 0,1-4 0 0,0 0 0 16,7-3 0-16,-1-4 0 0,1 3 0 0,12-6 0 16,-13 3 0-16,7 0 0 0,-6-3 0 0,-1-1-663 15,13 1-430-15,1-6-178 0,6 2-16 16,0 0 103-16,7-1 129 0,6 4 217 0,0 5 244 0</inkml:trace>
  <inkml:trace contextRef="#ctx0" brushRef="#br0" timeOffset="117040.47">7949 3454 362 0,'-6'0'699'0,"-1"-4"168"0,0 4 121 15,7 0 26-15,0-4-60 0,-6 4-96 0,6 0-130 16,-6 4-76-16,12-4-43 0,0 0-149 0,8-4-460 15,5 4 0-15,7 0 0 0,6-4 0 16,8 4 0-16,5 0 0 0,0 0 0 0,8-3 0 0,-1-1 0 16,13 1 0-16,0-2 0 0,0 3 0 15,1-2 0-15,-1 0 0 0,0 0 0 0,-6 1 0 16,0-1 0-16,-8 4 0 0,2-4 0 0,-1 4 0 16,-13 0 0-16,0 0 0 0,-13 4 0 0,6-4 0 15,-5 0 0-15,-8 4 0 0,-6-4 0 0,1 0 0 0,-8 0 0 16,-6 0 0-16,6 0 0 0,-12 0 0 0,-8 7 0 15,-11-7-149-15,-7 8-1333 0,-2-12-83 0,2 4 44 16,-13 0 176-16,-2 4 262 0,2 3 373 0</inkml:trace>
  <inkml:trace contextRef="#ctx0" brushRef="#br0" timeOffset="117701.55">10842 3634 56 0,'6'-4'680'0,"-6"0"207"0,-6 1 146 16,0-2 125-16,-1 2-7 0,1 0-141 0,-8 3-185 0,2-3-125 15,-8-2-84-15,-6 5-541 0,0 0-75 16,-7 0 0-16,-6 5 0 0,-7-2 0 0,7 3 0 16,0 2 0-16,7 0 0 0,6 3 0 0,0-4 0 15,13 0 0-15,-7 4 0 0,14 0 0 16,6 0 0-16,0 0 0 0,12 0 0 0,2 5 0 15,-1-7 0-15,6 3 0 0,0 3 0 0,1-5 0 16,0 5 0-16,5-4 0 0,-5 4 0 0,0-4 0 16,-1 0 0-16,1 0 0 0,-6-3 0 15,-2 0 0-15,-5-2 0 0,-1 2 0 0,1-5 0 16,-7 5 0-16,-7-4 0 0,-6-2 0 0,-13 3 0 16,0-5 0-16,-13 3 0 0,0 1 0 0,-13-4 0 15,-1-4 0-15,1 1 0 0,7-2 0 0,0 3 0 16,-1-6 0-16,13 1 0 0,7-1 0 0,13-4 0 15,6 2 0-15,14-1 0 0,0-4 0 16,5 4 0-16,2-3-146 0,5-1-759 0,13-3-169 16,2 3-157-16,11 1 7 0,-6-2 100 0,7 5 130 15,-7 4 202-15,7-4 243 0</inkml:trace>
  <inkml:trace contextRef="#ctx0" brushRef="#br0" timeOffset="118024.34">11044 3721 41 0,'45'9'654'0,"2"-2"188"16,-2-1 126-16,-6 2 112 0,0-4-10 0,6 0-117 15,-12-1-181-15,0 1-97 0,-7-4-54 0,6 0-106 16,-6-4-515-16,0 1 0 0,1-5 0 0,-7 4 0 16,6-4 0-16,-14 1 0 0,8 0 0 15,-13-4 0-15,-1 4 0 0,-6-8 0 0,-6 4 0 16,-1 0 0-16,0 4 0 0,-12-4 0 16,5 0 0-16,-12 4 0 0,7-4 0 0,-7 3 0 0,-6 2 0 15,5 1 0-15,1 2 0 0,-6-1 0 16,6 4 0-16,-1 0 0 0,2 4 0 0,-1-1 0 15,6 5 0-15,0-2 0 0,1 10 0 0,6-5 0 16,0 3 0-16,-1 5 0 0,2-1 0 16,-1 0 0-16,13 5 0 0,0-1 0 0,0-1 0 15,13-2 0-15,-1 3 0 0,8 0 0 0,0-5 0 0,-1 3 0 16,1-3 0-16,6-1 0 0,0-2 0 16,-7-3 0-16,8 1 0 0,5-6 0 0,1-2 0 15,-1 0 0-15,2-1 0 0,-9-3 0 0,-5 0 0 16,6-3-676-16,0-5-599 0,7 2-105 15,5-6 33-15,-5 1 141 0,-1 4 190 0,-5-4 246 16,11-1 306-16</inkml:trace>
  <inkml:trace contextRef="#ctx0" brushRef="#br0" timeOffset="118540.4">12060 3721 30 0,'8'-11'660'0,"4"4"207"0,1-4 153 0,-6 3 133 15,-1-2 2-15,1 6-100 0,-7-3-175 0,0 3-110 16,0 4-169-16,0-4-601 0,0 4 0 0,-13 4 0 15,6 0 0-15,-12 0 0 0,-1 3 0 16,0 3 0-16,1 2 0 0,-1 2 0 0,8 1 0 16,-2-1 0-16,8 6 0 0,-1-3 0 0,7-2 0 15,7 7 0-15,-1-4 0 0,8 1 0 16,12-3 0-16,-7 1 0 0,13-3 0 0,8-2 0 16,-1 3 0-16,0-8 0 0,0 0 0 0,0-3 0 15,6-1 0-15,2-6-519 0,-9-1-304 0,8-3-50 16,0 0-25-16,-8-8 7 0,-5 1 10 0,-1-1 28 15,2 1 93-15,-15-6 119 0,-6 2 183 16,6 3 231-16,-12-3 261 0,0-1 274 0,-7 5 293 16,0-1 184-16,-14 5 68 0,-5-2-7 0,0 1-34 15,-1 0-44-15,1 0-112 0,-8 8-55 16,1-2-17-16,0 2-12 0,0 3-168 0,0 0-404 16,7 3 0-16,-7 5 0 0,6-1 0 0,-7 1 0 15,15 3 0-15,6 1 0 0,-8-3 0 0,14 7 0 16,14-3 0-16,-2 3 0 0,8-1 0 15,6 3 0-15,7-4 0 0,6-2 0 0,-1-5 0 16,2 1 0-16,5 0 0 0,-6-8 0 0,1 2 0 16,-1-4 0-16,-7 2 0 0,-6-8 0 0,-13 0 0 15,7 1 0-15,-14-1 0 0,-6-3 0 16,-6-3 0-16,-14-1 0 0,1-4 0 0,-7 5 0 0,-7-5 0 16,-6 6 0-16,6-3 0 0,-6 1 0 15,0 0 0-15,7 5 0 0,6-1 0 0,6 0 0 16,-6 4 0-16,7 3 0 0,-1 1 0 0,14 3-760 15,6-4-221-15,6 0-123 0,7 0-78 16,13 1 60-16,0-2 95 0,6 5 174 0,8-3 184 16,-1 3 219-16</inkml:trace>
  <inkml:trace contextRef="#ctx0" brushRef="#br0" timeOffset="118883.52">12862 3612 29 0,'33'3'623'0,"-1"-3"193"0,-5 3 128 0,5 2 105 16,-6-2-12-16,-7 1-74 0,7 4-140 15,1-1-76-15,5 3-27 0,-6-2-280 0,1 3-440 16,-15-1 0-16,8 2 0 0,-7-1 0 0,0 3 0 15,6 2 0-15,-12-2 0 0,6-3 0 0,-7 3 0 16,1-2 0-16,6 2 0 0,-6-3 0 16,-1 0 0-16,1-4 0 0,-1 1 0 0,-6-4 0 15,7 3 0-15,-7-7 0 0,6 0 0 0,-6 0 0 16,0-7 0-16,0 3 0 0,0-7 0 0,6 0 0 16,-6 0 0-16,8-4 0 0,-2 0 0 15,0 1 0-15,1-5 0 0,-1 6 0 0,1-7 0 16,6 6 0-16,-7-1 0 0,1 4 0 0,0 4 0 15,-1-1 0-15,0 1 0 0,1 4 0 16,6 3 0-16,0 0 0 0,7 7 0 0,-8 0 0 16,14 4 0-16,-6 0 0 0,7 4 0 0,-1-1 0 15,-1 6 0-15,1-7 0 0,7 6 0 0,-13-1 0 16,6 1 0-16,0-5 0 0,0 1 0 16,-1-4 0-16,2 0 0 0,-7-3 0 0,-1 0 0 0,0-2 0 15,8-3-395-15,-8-6-758 0,14-1-178 16,-1-4-13-16,1-2 118 0,6 3 149 0,7-5 231 15,5 2 242-15</inkml:trace>
  <inkml:trace contextRef="#ctx0" brushRef="#br0" timeOffset="119318.15">14439 3681 75 0,'7'-11'675'0,"-1"-4"203"15,-12 5 137-15,-1-1 129 0,0 0-19 16,-12 3-116-16,-1 2-173 0,-6-2-111 0,-7 4-66 16,1-1-609-16,-1 5-50 0,1 0 0 0,-1 5 0 15,-5 2 0-15,-2 4 0 0,7 0 0 16,1 4 0-16,-1 3 0 0,13 1 0 0,8 2 0 15,5-2 0-15,7 2 0 0,7 2 0 0,5-1 0 16,8-4 0-16,7 1 0 0,5-1 0 0,-6-3 0 16,13-3 0-16,-6-3 0 0,6-1 0 15,0-8 0-15,0-3 0 0,0-2 0 0,-6-2 0 16,-8-3 0-16,-5-5 0 0,0 0 0 0,-13-3 0 16,-1-4 0-16,-6 0 0 0,-13-1 0 0,0-2 0 15,-6-4 0-15,-7-1 0 0,-1-3 0 0,1-4 0 16,-6 1 0-16,-1-4 0 0,1-2 0 15,-1 3 0-15,7-5 0 0,-7-1 0 0,7 8 0 16,6 1 0-16,1 3 0 0,6 3 0 0,7 8 0 16,-7 5 0-16,6 5 0 0,0 1 0 15,1 4 0-15,6 7 0 16,6 0 0-16,1 7 0 0,0 7 0 0,6 2 0 0,-1 9 0 0,8 1 0 16,0 7 0-16,-1 0 0 0,1 4 0 0,6 0 0 15,6 3 0-15,-5-4 0 0,-1 5 0 0,6-1 0 16,-5-3 0-16,-2-5 0 0,8 2 0 15,-8-1 0-15,8-3 0 0,-7-5 0 0,0-7 0 0,1 1 0 16,-7-2 0-16,-2-1 0 0,2-9-492 16,7 1-940-16,5-8-65 0,1-4 55 0,-1-3 179 15,7 3 240-15,1-4 315 0</inkml:trace>
  <inkml:trace contextRef="#ctx0" brushRef="#br0" timeOffset="119596.22">15305 3513 543 0,'-12'-8'952'0,"-8"-3"212"0,0 4 167 16,1 0 105-16,5 2-148 0,2-2-241 0,-1 7-617 16,0-4-430-16,0 4 0 0,-1 4 0 0,2-1 0 15,-2 1 0-15,-5 8 0 0,6-1 0 0,6 0 0 16,7 3 0-16,0 5 0 0,14-1 0 0,-1 0 0 16,13 1 0-16,6 2 0 0,7-1 0 15,14 1 0-15,5-2 0 0,1 2 0 0,0-2 0 16,-1 0 0-16,-6-5 0 0,-6 1 0 0,-7-1 0 15,-7-3 0-15,-12 0 0 0,0-3 0 0,-14-1 0 16,1 0 0-16,-7 0 0 0,-13-3 0 16,-20 4 0-16,-6-5 0 0,-6 1 0 0,-8-4 0 15,-6 0 0-15,1 0 0 0,-1-7-154 0,-6 3-1461 16,0-4-48-16,6 1 72 0,-6 0 211 0,13 0 337 16,0-1 474-16</inkml:trace>
  <inkml:trace contextRef="#ctx0" brushRef="#br0" timeOffset="119940.1">16374 3846 246 0,'13'8'964'0,"0"4"283"15,-13-6 188-15,6 2 144 0,2-8-36 0,-2 0-366 16,-6-5-1177-16,-6 2 0 0,-2-1 0 0,2 2 0 16,-7-6 0-16,0 0 0 0,6 1 0 15,1-1 0-15,6 1 0 0,0 0 0 0,0-1 0 16,13-3 0-16,0 8 0 0,6-5 0 0,1 5 0 16,13-1 0-16,-7 0 0 0,6 4 0 0,-12 0 0 15,7 0 0-15,-1 4 0 0,-7 0 0 16,7 3 0-16,-14 4 0 0,-4 0 0 0,-2 3 0 15,-12 5 0-15,-2 3 0 0,-17-3 0 0,-1 6 0 16,-6-3 0-16,-8 0 0 0,-5 0 0 0,-8 0 0 16,8-3 0-16,-1-5-689 0,7 1-964 15,7 0-10-15,-1-4 117 0,7-1 267 0,0 5 421 16,13-4 402-16</inkml:trace>
  <inkml:trace contextRef="#ctx0" brushRef="#br0" timeOffset="121163.56">17586 3513 425 0,'0'-8'892'0,"7"-3"180"15,-1 0 135-15,-6 3 131 0,7-3-137 0,-7 1-217 16,6 2-155-16,-6-3-586 0,6 1-243 15,-6 2 0-15,0 8 0 0,0 0 0 0,0 0 0 16,-6 8 0-16,-7 2 0 0,-6 5 0 0,-8 6 0 16,1 6 0-16,1 2 0 0,5 0 0 0,0 4 0 15,8 1 0-15,-2-2 0 0,8-3 0 16,6 5 0-16,6-5 0 0,8-2 0 0,-2-2 0 16,8-3 0-16,-7 0 0 0,13-5 0 0,-6-2 0 15,-1-3 0-15,-6-4 0 0,7-1 0 0,-1-4 0 16,7 1 0-16,0-8 0 0,7-4 0 15,-1 2 0-15,7-10 0 0,-6 1 0 0,-1-2 0 16,2-5 0-16,-9 0 0 0,9-3 0 0,-9-6 0 16,-5 6 0-16,0-1 0 0,-8-3 0 15,8 7 0-15,-7-1 0 0,-7 6 0 0,8 2 0 16,-8 4 0-16,0-1 0 0,0 9 0 0,-6-1 0 16,8 1 0-16,-8 6 0 0,12 4 0 0,-5 5 0 15,0 2 0-15,-7 1 0 0,6 4 0 0,1-1 0 16,5 0 0-16,2 1 0 0,-8-1 0 0,7 0 0 15,0-2 0-15,0-3 0 0,7-1 0 0,-8-1 0 16,2-3 0-16,-1-2 0 0,0-2 0 16,6 0 0-16,1-4 0 0,6-4 0 15,0-4 0-15,1 0 0 0,5-1 0 0,-13-7 0 0,7-2 0 16,-12 0 0-16,5-5 0 0,-13 6 0 16,-6-9 0-16,0 3 0 0,0-3 0 0,-6 1 0 0,-7 4 0 15,0-2 0-15,-6 2 0 0,-1 2 0 16,7 0 0-16,-7 5 0 0,14 3 0 15,-8-1 0-15,2 2 0 0,-2 3 0 0,1-1-873 0,7 1-601 16,6 3-24-16,-6 1 96 0,12-5 190 16,0 5 283-16,1-1 333 0</inkml:trace>
  <inkml:trace contextRef="#ctx0" brushRef="#br0" timeOffset="122140.06">18609 3175 297 0,'-12'-16'813'0,"12"6"216"0,-14-1 167 0,8 7 137 15,-1 0-112-15,7 1-227 0,0 6-187 0,0 1-306 16,0 4-501-16,0 3 0 0,7 4 0 0,5 2 0 16,2 3 0-16,5 1 0 0,1 9 0 15,6-1 0-15,0 4 0 0,7 4 0 0,-1-1 0 16,1 0 0-16,-7-1 0 0,0 1 0 0,6 0 0 16,-5-3 0-16,-1-3 0 0,-7-1 0 0,1 0 0 15,-1-6 0-15,-6-2 0 0,-6-2 0 16,6-5 0-16,-13-3 0 0,0 1 0 0,0-5 0 15,0-3 0-15,0-4 0 0,0 0 0 0,-7-7 0 16,1-1 0-16,6-4 0 0,0-2 0 16,0-1 0-16,0-3 0 0,13-4 0 0,-7 4 0 0,7-8 0 15,7 4 0-15,-1 0 0 0,7 3 0 16,-6 5 0-16,0-1 0 0,-8 4 0 0,-5 5 0 16,13 2 0-16,-8 0 0 0,8 8 0 0,0 3 0 15,5 0 0-15,1 8 0 0,1 3 0 0,-7 0 0 16,6 1 0-16,-7 2 0 0,7 6 0 15,-6-5 0-15,0 0 0 0,-1-1 0 0,7-1 0 16,-6-3 0-16,-1 2 0 0,-6-5 0 0,6-3 0 16,-5 0 0-16,-2-3 0 0,15-5 0 0,5 1 0 15,-6-8 0-15,7 1 0 0,-1-8 0 16,-6 3 0-16,-6-3-268 0,-1-3-274 0,7-1 43 16,1-4 67-16,5-3 72 0,1-4 87 0,-7 5 83 15,-6-8 68-15,-1 7 62 0,-6-4 62 16,-13 0 69-16,0 4 62 0,0 4 66 0,-13 0 60 15,0 3 52-15,0-1 33 0,-6 7 10 0,5 1-6 16,-5 0-21-16,-7 4-35 0,6 4-186 16,-6 4-106-16,-7 4 0 0,7 0 0 0,7 5 0 15,-1-1 0-15,8 3 0 0,5 0 0 0,0 2 0 16,7 2 0-16,7-5 0 0,6 5 0 0,0-1 0 16,0-4 0-16,0 2 0 0,0-2 0 0,6-3 0 15,-5-3 0-15,-2-1 0 0,8-3 0 0,-1-4 0 16,-5 0 0-16,-1-4 0 0,6 0 0 0,-12-7 0 15,6 4 0-15,-6-7 0 0,-7-1 0 0,6 1 0 16,0-3 0-16,-6 3 0 0,7-1 0 16,-7 1 0-16,0 3 0 0,0 0 0 0,0 4 0 15,0 4 0-15,7-1 0 0,-7 4 0 0,6 0 0 16,7 7 0-16,0 0 0 0,6 0 0 16,1 8 0-16,6-1 0 0,1 1 0 0,5 4 0 15,1-4 0-15,5-1 0 0,-5 1 0 0,7-1 0 16,-8-2 0-16,1-1 0 0,-1-5 0 0,1-1 0 15,-1-2 0-15,1-3 0 0,-1-8 0 0,1 5 0 16,-1-8 0-16,-6 0 0 0,1-3 0 16,-7-5 0-16,-2-3 0 0,-4 0 0 0,-1 0 0 15,-13-4 0-15,-13-3 0 0,6-1 0 0,-12-6 0 16,-1 3 0-16,1 0 0 0,-7-7 0 0,-7 3 0 16,-6 0 0-16,0 0 0 0,6 0 0 15,-6 1 0-15,7 3 0 0,6 4 0 0,-1 3 0 16,8 3 0-16,6 2 0 0,-1 10 0 0,2-3 0 15,5 6 0-15,7 4 0 0,0 4 0 16,0 4 0-16,7 4 0 0,5 6 0 0,2 8 0 16,-1 0 0-16,6 8 0 0,8 3 0 0,-1 3 0 15,6 0 0-15,7 1 0 0,6 4 0 0,1 2 0 16,0 1 0-16,6-3 0 0,-6 3 0 0,5-8 0 16,-4 2 0-16,-9-5 0 0,1-4 0 15,7-3 0-15,-13-5 0 0,-7-5 0 0,0-2 0 0,-7-3-663 16,1-3-920-16,-7-5-14 0,-13-3 99 15,-7-3 228-15,-5-1 326 0,-8 0 427 0</inkml:trace>
  <inkml:trace contextRef="#ctx0" brushRef="#br0" timeOffset="122291.02">20701 3462 550 0,'12'-5'741'0,"2"5"100"15,-1 0 55-15,7 0-88 0,6 0-174 0,13 5-227 16,-1-5-160-16,9 2-100 0,11-2-55 15,7 0-55-15,-6 4-86 0,12-1-141 0,2 1-175 16,-8-4-252-16,6 5-173 0,8-5-74 16,-14 3 8-16,12-3 99 0,2 0 150 0</inkml:trace>
  <inkml:trace contextRef="#ctx0" brushRef="#br0" timeOffset="122614.28">22480 3321 636 0,'-13'0'1187'0,"13"4"264"15,6-8 180-15,7 4 133 0,0 0-242 0,-7 0-1522 16,2 0 0-16,-8 0 0 0,0 4 0 0,12 0 0 15,-12 8 0-15,13-3 0 0,0 7 0 16,7 2 0-16,-7 0 0 0,0 5 0 0,13-2 0 16,-6 4 0-16,6-2 0 0,0 3 0 0,-1-4 0 15,-5-1 0-15,6 2 0 0,-6-5 0 0,-1 1 0 16,-5-4 0-16,-2-5 0 0,2-3 0 16,-14 1 0-16,-14-4 0 0,2-4-511 0,-14-4-947 15,-7-7-61-15,1 0 63 0,-8-7 188 0,7 4 264 16,1-6 328-16</inkml:trace>
  <inkml:trace contextRef="#ctx0" brushRef="#br0" timeOffset="122735.18">22330 3226 300 0,'-20'-29'781'0,"0"0"132"0,2 6 66 15,-2-2 38-15,7 3-200 0,-1 4-323 16,8-1-234-16,0 5-143 0,12-2-115 0,0 6-153 16,8 2-198-16,11 4-284 0,1 1-188 0,14 3-92 15,-1 3-8-15,20 5 88 0,12 3 164 0</inkml:trace>
  <inkml:trace contextRef="#ctx0" brushRef="#br0" timeOffset="123013.45">23549 3138 232 0,'32'4'776'0,"-13"-1"165"0,-5 5 126 15,-14-5 123-15,-14 0-52 0,-5 2-208 0,-7-1-142 16,-7 3-60-16,1 0-327 0,-1 0-401 0,-6 1 0 16,6 0 0-16,-6 1 0 0,7 7 0 15,6-1 0-15,7-1 0 0,5 1 0 0,14 7 0 16,14-4 0-16,5 3 0 0,19 2 0 0,8-1 0 15,13 0 0-15,0 1 0 0,6-2 0 0,0-3 0 16,6 1 0-16,-12 0 0 0,0-1 0 16,-7-4 0-16,-6 1 0 0,-7-1 0 15,-7-2 0-15,-5-5 0 0,-8 3 0 0,-6 2 0 0,-13-4 0 16,-13-5 0-16,-6 5 0 0,-14-5 0 0,-7 1 0 16,-11 0 0-16,-1-4 0 0,-1 0 0 15,-12-8-1392-15,6 0-314 0,-18-1 39 0,-2 1 183 16,1-1 354-16,-6-1 530 0</inkml:trace>
  <inkml:trace contextRef="#ctx0" brushRef="#br0" timeOffset="123992.29">25888 3292 591 0,'19'0'914'0,"-6"-4"191"0,7 1 168 0,-7-1 92 16,-1 0-142-16,2 1-193 0,-1 3-340 0,0 0-690 16,-7 0 0-16,1 0 0 0,-7 3 0 15,6 1 0-15,1 3 0 0,6 4 0 0,0 4 0 16,6 4 0-16,-6 3 0 0,1 0 0 0,6 3 0 15,-1 5 0-15,0-5 0 0,-6 9 0 0,7-5 0 16,0 0 0-16,-8 0 0 0,1 2 0 16,1-2 0-16,-8 0 0 0,7-4 0 0,-6 4 0 15,-7-7 0-15,6 1 0 0,-6-5 0 0,-6-3 0 16,-14-1 0-16,7-3 0 0,-13-4-996 0,6-7-509 16,-6 0-4-16,-6-3 119 0,-1-1 203 15,0-3 292-15,1-4 343 0</inkml:trace>
  <inkml:trace contextRef="#ctx0" brushRef="#br0" timeOffset="124700.11">25732 3663 358 0,'-27'-8'841'0,"7"-2"160"0,2-1 143 16,10 0 134-16,-4 3-115 0,-2 5-236 0,14 0-189 15,0-2-105-15,7 2-525 0,12 3-108 0,7 0 0 16,13 3 0-16,7 2 0 0,7-2 0 0,-2 3 0 16,8-1 0-16,0 2 0 0,6 1 0 0,-7-1 0 15,-5-4 0-15,-1 1 0 0,-13-1 0 16,-7-3 0-16,-5 0-314 0,-15 0-452 0,8-7-100 15,-14 0-90-15,-6-8-68 0,0 1-4 0,-6-1 58 16,-6-4 134-16,-2 1 150 0,-5-4 178 0,-7 1 277 16,6 2 281-16,0-4 234 0,1 2 260 15,6-1 199-15,-6 0 123 0,-8 3 11 0,14 1-36 16,0 0-47-16,7 4-106 0,-8-2-76 0,2 5-42 16,5 3-35-16,0 6-35 0,14 2-219 15,0 0-281-15,5 6 0 0,8 9 0 0,6 1 0 16,1 5 0-16,-8 5 0 0,7 3 0 0,0 0 0 15,6 5 0-15,-5 3 0 0,-1-1 0 0,0-3 0 16,0 4 0-16,-1-5 0 0,8-3 0 16,-7 5 0-16,-6-9 0 0,0 0 0 0,-7-5 0 15,-1 2 0-15,2-8 0 0,-8-3 0 0,0-3 0 16,2-1 0-16,-2-3 0 0,-6 0 0 0,6-8 0 16,1 0 0-16,-1-7 0 0,7 0 0 0,0-4 0 15,1 1 0-15,5-5 0 0,1 1 0 0,-1-5 0 16,-6 5 0-16,7-4 0 0,-7 4 0 15,6 4 0-15,-6-1 0 0,-7 1 0 0,2 2 0 16,-2 4 0-16,-6 5 0 0,6 0 0 0,1 6 0 16,0 0 0-16,-1 5 0 0,7 7 0 15,0-4 0-15,0 7 0 0,0-4 0 0,13 9 0 16,0-5 0-16,0 0 0 0,7 1 0 0,-1-1 0 16,1-3 0-16,5-4 0 0,-4 0 0 0,-1-4 0 15,-1-3 0-15,7-1 0 0,-13-3 0 0,7-3 0 16,-1-4 0-16,1-1 0 0,-7-3 0 15,-6-3 0-15,-1 0 0 0,-6-9 0 0,-7 4 0 16,-6-3 0-16,-6 1 0 0,-14-5 0 0,0 1 0 16,-5-1 0-16,-8 0 0 0,-6 0 0 15,6 0 0-15,-5 5 0 0,-1 2 0 0,-1 0 0 0,7 6 0 16,1 5 0-16,-1 0 0 0,7 4 0 16,0 4 0-16,7 8 0 0,-1-1 0 0,14 0 0 15,6 9 0-15,12 2 0 0,2 1 0 0,19-2 0 16,5 5 0-16,15 0 0 0,12 1 0 15,12-6 0-15,2 6 0 0,12-5 0 0,0-3 0 16,7 3 0-16,0-7 0 0,0 0 0 0,0 0 0 16,-1-4 0-16,-18 0 0 0,6-3 0 0,-20 0 0 15,-14-4-1224-15,-5-4-504 0,-20 0 40 16,-7-3 169-16,-5 0 347 0,-14 0 550 0</inkml:trace>
  <inkml:trace contextRef="#ctx0" brushRef="#br0" timeOffset="125817.08">6333 5256 200 0,'13'-4'760'15,"0"1"214"-15,-6 3 147 0,6-4 114 0,-13 4-59 16,0 0-200-16,0 0-142 0,0 0-113 0,6-3-527 16,-6 3-194-16,0 0 0 0,0 0 0 0,0 3 0 15,0 4 0-15,0 4 0 0,0 8 0 0,0 2 0 16,7 1 0-16,-7 8 0 0,6 3 0 0,7 0 0 16,1 4 0-16,-2 0 0 0,1-1 0 0,7 1 0 15,0 3 0-15,-1-2 0 0,7-6 0 0,-13 1 0 16,6 0 0-16,1-3 0 0,-7-8 0 0,0 3 0 15,-6-3 0-15,-7-4 0 0,0-3 0 0,0 0 0 16,-7-3 0-16,-6-6 0 0,0 2 0 0,-7-5 0 16,-6-3 0-16,-13 0 0 0,7 0 0 0,-7-3 0 15,0-5 0-15,-1 2 0 0,8-6 0 16,-7-3 0-16,6-4 0 0,-5 2 0 0,4-2 0 0,2-3 0 16,-1 4 0-16,1 0 0 0,-1-4 0 15,14 2 0-15,-7 6 0 0,0-1 0 0,6 5 0 16,1 3 0-16,5-1 0 0,2 1 0 0,-2 3 0 15,-5 4 0-15,-7 0 0 0,0 7 0 0,-7 1 0 16,-5 3 0-16,-2-1 0 0,7 5 0 0,-6 4 0 16,7-1 0-16,-1 1 0 0,7-1 0 15,6 0 0-15,1 0 0 0,6 1 0 0,7-5 0 0,12 5 0 16,0-4 0-16,1-1 0 0,12-3 0 0,8 0 0 16,-1-3 0-16,6-2 0 0,7-1 0 0,7-2 0 15,7-6 0-15,-2-2 0 0,1-1 0 0,7-2 0 16,0-7 0-16,-7 5 0 0,0-5 0 0,-6 0 0 15,-14 0 0-15,7 1-830 0,-6-1-438 0,-14 0-94 16,0 1 44-16,1-1 137 0,0 5 190 0,-7-2 232 16,0 5 314-16</inkml:trace>
  <inkml:trace contextRef="#ctx0" brushRef="#br0" timeOffset="126011.3">6652 5623 211 0,'6'0'793'0,"2"0"224"0,-8 4 170 15,0-2 129-15,0-2-43 0,0 8-202 0,0-4-157 16,0 4-505-16,6 3-409 0,-6 0 0 0,6 3 0 16,1-3 0-16,-1 4 0 0,-6 3 0 0,0-3 0 15,7 4 0-15,0-5 0 0,-1 1 0 0,6-1 0 16,2 1 0-16,-1 4 0 0,0-5 0 0,0 1 0 16,1-4 0-16,-2 4 0 0,-6-5 0 0,8-2 0 15,-8-1 0-15,1 1 0 0,-1-8 0 0,-6 0-768 16,0 0-625-16,-6-8-55 0,-1 1 63 0,1-3 169 15,-8-2 240-15,2 1 286 0</inkml:trace>
  <inkml:trace contextRef="#ctx0" brushRef="#br0" timeOffset="126133.25">6528 5542 199 0,'-26'-18'727'0,"7"0"144"0,6 3 78 0,0 0 47 16,6 1-172-16,7-1-275 0,0 4-248 0,0-1-161 15,7 5-121-15,-7 0-164 0,13 4-185 16,0-1-275-16,0 0-199 0,7 4-87 0,-1 4-14 15,1 0 88-15,12 3 150 0</inkml:trace>
  <inkml:trace contextRef="#ctx0" brushRef="#br0" timeOffset="126517.09">7304 5524 84 0,'13'-4'711'0,"7"4"231"15,-14 0 185-15,0 0 146 0,-6 0-6 0,0 0-153 16,-6 0-189-16,6 0-177 0,-13 0-748 0,-6 4 0 15,-8 0 0-15,8-1 0 0,-8 1 0 0,2 3 0 16,-1 0 0-16,-7 1 0 0,7 3 0 0,-6 0 0 16,5 1 0-16,1-3 0 0,0 3 0 0,13-1 0 15,7 0 0-15,-1 1 0 0,14 2 0 16,-1-3 0-16,13 0 0 0,1 3 0 0,13-3 0 0,-1 1 0 16,7-2 0-16,7 2 0 0,7-1 0 15,5 0 0-15,1 0 0 0,-1-4 0 0,-6 4 0 16,7-4 0-16,-13 5 0 0,-7-6 0 0,0 2 0 15,-13 3 0-15,-6-4 0 0,-8 4 0 0,2-4 0 16,-14 4 0-16,-7-3 0 0,-12 3 0 0,-8-4 0 16,1 0 0-16,-13 1 0 0,-7-1 0 0,1 1 0 15,-7-4 0-15,6-2 0 0,-12-2 0 0,6 0 0 16,-1-6 0-16,1 2 0 0,0-3 0 0,6-5 0 16,7-2 0-16,-7-1 0 0,8-4 0 0,-1 2 0 15,0-2 0-15,5 1-788 0,9-4-439 0,5-7-117 16,8-2 23-16,4 2 131 0,8-3 165 15,8 1 242-15,11 0 323 0</inkml:trace>
  <inkml:trace contextRef="#ctx0" brushRef="#br0" timeOffset="126760.16">7173 5204 104 0,'20'-8'766'0,"-7"6"236"0,-6 2 161 0,6-4 117 16,-7 4 16-16,-6 4-213 0,6-2-182 0,8 6-305 15,-1 1-596-15,0 1 0 0,6 9 0 0,1-2 0 16,0 10 0-16,6-2 0 0,-1 0 0 15,1 5 0-15,7-1 0 0,-1 4 0 0,1 1 0 16,7-1 0-16,-1 3 0 0,-1 1 0 0,2-1 0 16,-1 1 0-16,0 0 0 0,1 0 0 0,-2-4 0 15,-5 3 0-15,-1-7 0 0,-5 5 0 0,-8-5 0 16,-6 0 0-16,0-6 0 0,0-2 0 0,-6-6 0 16,-14-1 0-16,-6-2 0 0,-6-5-9 0,-7-3-1158 15,-1-8-208-15,1-3-32 0,0-5 102 0,0 6 162 16,1-9 243-16,5 4 266 0</inkml:trace>
  <inkml:trace contextRef="#ctx0" brushRef="#br0" timeOffset="126892.61">7669 5836 15 0,'-13'-15'658'0,"6"-3"229"0,7 3 156 16,0-3 119-16,0 3-1 0,0-4-141 0,7 9-215 15,-1-5-155-15,1 4-111 0,12-4-288 0,1 5-251 16,6-2 0-16,0 5 0 0,7 0 0 0,-1-1 0 0,1 4 0 16,6 1 0-16,-7 3 0 0,8 3 0 0,-7 1-166 15,-1 1-493-15,7 1-166 0,-7-2-169 0,7 0-146 16,1-1 15-16,-8 5 71 0,14 3 147 15,0-4 186-15,-1 0 221 0</inkml:trace>
  <inkml:trace contextRef="#ctx0" brushRef="#br0" timeOffset="127326.21">8770 5721 61 0,'13'0'632'0,"0"-2"189"0,-6-2 127 16,-7 0 98-16,-13-3-67 0,-1 3-92 0,-5-4-152 16,0 1-84-16,-14 0-36 0,1-4-20 0,-1 7-374 15,-13-3-221-15,1 3 0 0,-1 4 0 0,-7-3 0 16,2 6 0-16,5-3 0 0,1 8 0 0,-1-5 0 15,7 9 0-15,0-2 0 0,5 1 0 0,2 4 0 16,13 3 0-16,5 1 0 0,8 0 0 16,6-2 0-16,0 5 0 0,14-3 0 0,5 3 0 15,1-4 0-15,6 1 0 0,6 0 0 0,-6-5 0 16,7 1 0-16,0-5 0 0,-1-3 0 0,-6 1 0 16,0-4 0-16,0-1 0 0,0-3 0 0,-6-3 0 15,0-5 0-15,-1 1 0 0,-6-5 0 0,0-2 0 16,-7-1 0-16,-6 1 0 0,0-5 0 0,0 1 0 15,-6 0 0-15,-1-5 0 0,-6 6 0 0,7 2 0 16,-7-3 0-16,-1 3 0 0,14 3 0 0,-6 2 0 16,0 3 0-16,6-1 0 0,0 4 0 0,0 1 0 15,0 3 0-15,0 3 0 0,0 1 0 0,12 0 0 16,-4 7 0-16,4-1 0 0,1 2 0 0,7 3 0 16,-7 3 0-16,13-3 0 0,-7 2 0 0,8 2 0 15,-1-1 0-15,0 1 0 0,-1-2 0 0,-5 2 0 16,0-4 0-16,6-1 0 0,0-2 0 15,7-5 0-15,-8 1 0 0,-11-5 0 0,5 1-3 16,-12-4-943-16,6-4-116 0,-7-3-111 0,1-4-25 16,-7-3 83-16,0-1 137 0,7 1 184 0,-7-3 199 15</inkml:trace>
  <inkml:trace contextRef="#ctx0" brushRef="#br0" timeOffset="127655.97">8868 5788 255 0,'-7'-14'658'0,"1"-5"196"0,6 0 139 16,-7 2 60-16,7 2-45 0,-7 3-92 0,-5-2-149 15,6 7-92-15,6-1-62 0,0 5-214 0,0-1-399 16,0 4 0-16,0 4 0 0,6 3 0 0,0 4 0 15,7 3 0-15,0 1 0 0,7-1 0 0,5 1 0 16,2 4 0-16,-1 3 0 0,-6 0 0 0,6 0 0 16,-7-7 0-16,1 3 0 0,-8-3 0 0,8-4 0 15,-13 0 0-15,6 1 0 0,-7-6 0 0,1-2 0 16,-1 3 0-16,-6-3 0 0,0-4 0 0,0 0 0 16,0-4 0-16,0-3 0 0,-6-3 0 0,-1-2 0 15,1-3 0-15,-1-4 0 0,1 5 0 0,-1-8 0 16,7 0 0-16,-6 4 0 0,12-8 0 0,1 7 0 15,-1-2 0-15,7 2 0 0,0 5 0 16,1 3 0-16,5 0 0 0,-6 3 0 0,0 5 0 0,13 0 0 16,0 6 0-16,0 0 0 0,7 5 0 15,-1 7 0-15,1-1 0 0,-1 4 0 0,-5 1 0 16,5-1 0-16,1 5 0 0,-1 2 0 0,1-4 0 16,-7 2 0-16,0-2 0 0,-6 2 0 0,-1 0 0 15,1-6 0-15,-8-3 0 0,8 1 0 0,0-3 0 16,-7-9 0-16,-1 5 0 0,-12-2 0 0,8-6-279 15,-2 0-944-15,14-6-160 0,5-5-6 0,8 3 122 16,6-3 169-16,0 1 259 0,7-5 285 0</inkml:trace>
  <inkml:trace contextRef="#ctx0" brushRef="#br0" timeOffset="127877.27">10315 5721 193 0,'6'-14'764'0,"0"-4"205"16,-6 4 144-16,0-1 131 0,-12 1-46 0,-2-3-184 15,-5 11-156-15,-13-5-99 0,-1 7-680 0,-7-4-79 16,8 8 0-16,-7 0 0 0,0 4 0 0,7 0 0 15,-2 4 0-15,2-1 0 0,6-1 0 0,6 6 0 16,1 3 0-16,6-4 0 0,7 7 0 0,6 1 0 16,0-2 0-16,12 3 0 0,1 2 0 0,7-4 0 15,6 0 0-15,0 4 0 0,13-7 0 0,-7-1 0 16,7 1 0-16,7 0 0 0,1-9 0 0,-2 3 0 16,1-6 0-16,-7 2 0 0,-7-3 0 15,-6-2-467-15,13-7-597 0,-6 0-146 0,-1-4-63 16,1-4 83-16,-7 4 129 0,-6-3 200 15,6 2 206-15</inkml:trace>
  <inkml:trace contextRef="#ctx0" brushRef="#br0" timeOffset="128180.48">10686 5784 317 0,'20'0'703'0,"-8"-3"198"16,8 6 144-16,-7-3 59 0,7-3-54 0,-8 3-117 15,2 0-131-15,-2-4-85 0,8 4-98 0,-7-3-619 16,7 3 0-16,-1-4 0 0,1 1 0 16,6-1 0-16,-6-1 0 0,12-1 0 0,-6-5 0 15,7-1 0-15,-14 2 0 0,1-5 0 0,-8 3 0 16,2-5 0-16,-14 2 0 0,0-4 0 0,0 1 0 15,-14 3 0-15,2-2 0 0,-8 1 0 0,1 1 0 16,-7 4 0-16,-7 1 0 0,7 2 0 0,0 5 0 16,0-1 0-16,-1 4 0 0,1 4 0 15,1 3 0-15,5 3 0 0,-6 5 0 0,0 8 0 16,7-2 0-16,-1 2 0 0,14 2 0 0,-2 1 0 16,8 0 0-16,8 3 0 0,4-4 0 15,8 1 0-15,6 1 0 0,0-2 0 0,13-7 0 0,0 0 0 16,14 1 0-16,-2-5 0 0,15-2 0 15,-1-1 0-15,6-7 0 0,1-2 0 0,6-2 0 16,-6-6-217-16,6 2-1442 0,7-3-36 0,-7-1 90 16,0 2 242-16,14-2 370 0,-8-3 465 15</inkml:trace>
  <inkml:trace contextRef="#ctx0" brushRef="#br0" timeOffset="128659.09">12797 5223 199 0,'19'-10'946'0,"-5"1"280"0,-8 6 178 16,7-2 116-16,0 3-21 0,-6-6-337 0,-1 8-927 15,8 4-235-15,-8 2 0 0,-6 6 0 0,6 7 0 16,-6 3 0-16,6 3 0 0,8 4 0 0,-1 2 0 16,-1 5 0-16,14-3 0 0,-6 7 0 15,13-4 0-15,-1 5 0 0,1-1 0 0,7 0 0 16,-8-3 0-16,7-3 0 0,-13-1 0 0,7-8 0 16,-1 4 0-16,-6-6 0 0,-7-8 0 15,-5 0 0-15,-14-5 0 0,0 1 0 0,-14-3-544 0,2-8-805 16,-8-8-90-16,-6-3 45 0,-7 1 158 15,1-2 219-15,-7-3 262 0,0 1 321 0</inkml:trace>
  <inkml:trace contextRef="#ctx0" brushRef="#br0" timeOffset="128767.4">12960 5685 32 0,'-26'-14'667'0,"6"-1"234"0,7 5 155 15,7-2 110-15,6-2-23 0,6 2-143 0,14 2-230 16,-1 3-170-16,13-5-117 0,1 1-110 0,7 7-373 16,-1-3 0-16,13 4 0 0,-1-2 0 0,15 1 0 15,-1 4 0-15,-6 0 0 0,0 0-179 16,-8 4-547-16,-5-4-253 0,-7 0-230 0,0 0-64 15,-6-4 86-15,-7 4 131 0,-6 0 223 0,0-3 263 16</inkml:trace>
  <inkml:trace contextRef="#ctx0" brushRef="#br0" timeOffset="129045.28">13761 5520 444 0,'14'0'837'16,"-2"-4"160"-16,2 8 103 0,-2-4 48 0,-5 0-136 16,-1 4-207-16,1 3-138 0,0-3-72 0,12 6-42 15,0-1-520-15,8 5-33 0,-8 1 0 16,14 2 0-16,-7 3 0 0,7 1 0 0,-1 1 0 15,1 0 0-15,-7 0 0 0,0-3 0 0,-1 3 0 16,-5-7 0-16,0 3 0 0,-7-7 0 0,0 0 0 16,-6-3 0-16,-1-6 0 0,0 6 0 15,-6-8 0-15,-6 0 0 0,0-8 0 0,6 1 0 16,-7-3 0-16,7-5 0 0,-7-3 0 0,7-9 0 16,0 6 0-16,0-5 0 0,0 0 0 0,0-3 0 15,7 3 0-15,6 1 0 0,0-1 0 0,0 8 0 16,0 3 0-16,0 0 0 0,6 5 0 0,1-5 0 15,6 7 0-15,-6 8 0 0,13-4 0 16,-8 8-1378-16,7-1-193 0,15 2 48 0,-9 2 170 16,9 3 234-16,5-2 315 0,-1 3 376 0</inkml:trace>
  <inkml:trace contextRef="#ctx0" brushRef="#br0" timeOffset="129408.34">14954 5575 248 0,'-7'-4'816'0,"7"4"227"15,-19 0 173-15,-1-3 152 0,-6-1-44 0,7 0-203 16,-1 4-176-16,0 4-835 0,-12 0-110 15,-1-1 0-15,-6 5 0 0,-7-1 0 0,7 5 0 16,1 2 0-16,-1 3 0 0,5 0 0 0,9 4 0 16,5 1 0-16,6 0 0 0,2 3 0 15,12-3 0-15,12 1 0 0,2-1 0 0,-1 0 0 16,13-4 0-16,-6 0 0 0,12-7 0 0,7 3 0 16,-6-5 0-16,6-6 0 0,0 2 0 0,6-10 0 15,-5 2 0-15,-1-6 0 0,-7-1 0 0,-5-5 0 16,-1-3 0-16,0 0 0 0,-7-4 0 15,1 0 0-15,-7-4 0 0,0 0 0 0,0 1 0 0,-7-1 0 16,8 8 0-16,-8-1 0 0,0 1 0 16,1 7 0-16,0-1 0 0,-7 5 0 0,0 0 0 15,6 4 0-15,0 3 0 0,1 3 0 0,0 2 0 16,6 2 0-16,7 3 0 0,5 2 0 0,1 2 0 16,6 1 0-16,1-1 0 0,0 5 0 15,0-5 0-15,-1 5 0 0,-5-8 0 0,5 4 0 16,-7-4 0-16,-11-5 0 0,6 3 0 0,-8-6 0 15,-5-3-1181-15,6-7-311 0,6-1 8 0,-11-3 122 16,4 0 199-16,-5-1 294 0,-1-2 349 16</inkml:trace>
  <inkml:trace contextRef="#ctx0" brushRef="#br0" timeOffset="129706.38">15547 5557 65 0,'-7'-8'722'16,"1"1"264"-16,0 4 196 0,6-5 143 0,-8 8 0 15,8-3-183-15,8 3-230 0,-2 3-380 0,7 1-532 16,6 0 0-16,-6 6 0 0,13 1 0 0,-6 4 0 15,6 1 0-15,0 1 0 0,0 2 0 0,6 3 0 16,1 0 0-16,0-1 0 0,0 2 0 16,-1-2 0-16,1-2 0 0,-7-4 0 0,-1-1 0 15,-5-2 0-15,0-5 0 0,-7 1 0 0,-7-2 0 16,8-2 0-16,-8-4 0 0,0-4 0 0,0-2 0 16,8-6 0-16,-14 1 0 0,6-3 0 15,-6-5 0-15,-6-3 0 0,6-4 0 0,-14 4 0 16,8-7 0-16,0 2 0 0,0 2 0 0,-8-4 0 15,14 3 0-15,-13 1 0 0,13 0 0 0,-6 2 0 16,6 5 0-16,0 7 0 0,0 0 0 0,0 3 0 16,0 1 0-16,0 0 0 0,0 3 0 15,0 1-1173-15,13-1-456 0,0 4 40 0,6 4 167 16,7 3 264-16,-6 3 367 0,13 2 370 0</inkml:trace>
  <inkml:trace contextRef="#ctx0" brushRef="#br0" timeOffset="129993.3">16499 5579 235 0,'18'12'801'0,"2"-3"198"0,-1-1 148 16,-5 0 136-16,6-4-47 0,-1-1-229 0,7 1-173 16,0-8-185-16,0 4-649 0,0-3 0 15,-7-5 0-15,8 0 0 0,-15 2 0 0,2-6 0 16,-8 5 0-16,0-8 0 0,-12 5 0 0,0-5 0 16,-14 4 0-16,1-4 0 0,-1 3 0 0,-6 2 0 15,0 3 0-15,-1-1 0 0,9 4 0 16,-9 4 0-16,1 0 0 0,0 7 0 0,0 1 0 15,1 4 0-15,5-2 0 0,6 9 0 0,8-5 0 16,-1 4 0-16,14 5 0 0,-1-2 0 0,8 2 0 16,6-4 0-16,5 2 0 0,1-3 0 0,6 1 0 15,8-2 0-15,5-2 0 0,1 1 0 0,0-5 0 16,0 0 0-16,-1-8 0 0,-6 1 0 16,0-1 0-16,-12-3 0 0,-2 0-389 0,1-7-1008 15,-6 0-87-15,6-8 57 0,-13 4 161 0,0 0 214 16,6-3 281-16</inkml:trace>
  <inkml:trace contextRef="#ctx0" brushRef="#br0" timeOffset="130262.16">17104 5213 331 0,'-26'-19'902'0,"13"-4"230"0,-13 12 173 0,13-3 149 15,-1-1-85-15,8 8-252 0,0-5-536 0,6 9-581 16,0 3 0-16,0 3 0 0,0 6 0 0,0 5 0 15,6 8 0-15,0 3 0 0,8 6 0 16,-1 5 0-16,6 1 0 0,-6 2 0 0,13 6 0 16,-6-1 0-16,6 0 0 0,1-1 0 0,5 1 0 15,1 2 0-15,-1-8 0 0,7 0 0 0,-7-1 0 16,7-5 0-16,-5 2 0 0,-2-8 0 16,-7-1 0-16,2-6 0 0,-7-9 0 0,-1 1 0 15,-6-7 0-15,-7-4 0 0,-6-8 0 0,0 1-778 16,0-11-724-16,0-1-22 0,-12-2 105 0,-2-4 200 15,8-6 290-15,-7 2 325 0</inkml:trace>
  <inkml:trace contextRef="#ctx0" brushRef="#br0" timeOffset="130468.99">17352 5315 313 0,'-14'-19'879'16,"8"1"239"-16,-7 7 178 0,0 0 147 0,7 0-81 16,6 8-253-16,-7-5-438 0,7 12-671 0,7 3 0 15,-1 4 0-15,0 4 0 0,1 0 0 16,12 6 0-16,1 6 0 0,6 2 0 0,1 0 0 15,5 0 0-15,-7 3 0 0,15 2 0 0,-7-1 0 16,6 1 0-16,-7-2 0 0,1-2 0 16,-7 0 0-16,0-5 0 0,0-4 0 0,0-2 0 15,1-4 0-15,-9-5 0 0,-11 2 0 0,6-8 0 16,-6-1-1284-16,5-6-202 0,2-5 6 0,-8 0 130 16,0 1 199-16,8-1 294 0,-1 2 364 15</inkml:trace>
  <inkml:trace contextRef="#ctx0" brushRef="#br0" timeOffset="131147.23">17958 5660 455 0,'13'0'820'0,"-1"0"151"0,8-4 112 16,0 4 63-16,-1-4-116 0,7 4-213 16,0-3-133-16,1 0-78 0,-1-2-56 0,6 1-521 15,1-4-29-15,6 6 0 0,0-9 0 0,0 3 0 16,-6-2 0-16,-1-2 0 0,1-3 0 0,-7 1 0 16,-6-1 0-16,-1-3 0 0,-6 0 0 0,-6-1 0 15,-7 4 0-15,-7 1 0 0,0-1 0 0,1 4 0 16,-13 3 0-16,5 1 0 0,2 4 0 15,-15-1 0-15,1 1 0 0,-6 6 0 0,5 1 0 16,-11 3 0-16,5 11 0 0,-7 1 0 16,8 2 0-16,6 1 0 0,0 1 0 0,7-2 0 0,6 5 0 15,13 1 0-15,0-5 0 0,13 4 0 0,-1-5 0 16,8 1 0-16,6-4 0 0,0-4 0 16,7 1 0-16,12-3 0 0,7-2 0 0,1-5 0 15,12-5 0-15,-6 0 0 0,-1-8 0 0,-6-3 0 16,6 3-217-16,1-7-598 0,6 5-50 15,1-9-19-15,-1 2 31 0,0-6 56 0,-6 0 63 16,-14 2 121-16,-5-1 181 0,-1 0 218 0,-13 0 255 16,-7 0 296-16,-6 3 212 0,0 2 130 15,-13 3 62-15,-6-6 26 0,-1 9-22 0,1 0-97 16,-8 4-61-16,-4 3-26 0,-2 1-21 0,-7 3-311 16,1 3-229-16,-6 4 0 0,-1 5 0 0,-6 2 0 15,7 6 0-15,-1-3 0 0,7 5 0 16,6 4 0-16,14-4 0 0,-8 7 0 0,14-3 0 15,8-1 0-15,4-2 0 0,2-1 0 0,5 0 0 16,7-7 0-16,7 2 0 0,-1-5 0 0,7-5 0 16,7-4 0-16,-1-3 0 0,7-3 0 15,-5 0 0-15,-9-5 0 0,-5-7 0 0,-1 5 0 16,-12-9 0-16,-7 1 0 0,-7-1 0 0,-12-3 0 0,-13-3 0 16,-1 0 0-16,-12-2 0 0,-7-2 0 15,-7-5 0-15,1-2 0 0,-2-1 0 0,2-3 0 16,-7-4 0-16,0 0 0 0,6 0 0 0,0 4 0 15,7-1 0-15,7 4 0 0,-1 5 0 0,14 5 0 16,-1 6 0-16,7 2 0 0,7 9 0 16,-8 1 0-16,14 3 0 0,0 6 0 0,0 3 0 15,14 5 0-15,-2 3 0 0,15 7 0 0,-1 3 0 16,6 10 0-16,7 1 0 0,1 5 0 16,5 4 0-16,7-1 0 0,-6 4 0 0,-7 0 0 15,6 0 0-15,-6 0 0 0,1-4 0 0,-7-3 0 16,-1 3 0-16,1-6 0 0,-15-5 0 0,2 0-1616 15,0-7-84-15,-1 0 62 0,-5 0 207 16,12-3 365-16,13 3 500 0</inkml:trace>
  <inkml:trace contextRef="#ctx0" brushRef="#br0" timeOffset="132171.24">20472 5079 471 0,'8'-13'914'0,"-2"-7"189"0,0 6 138 16,-6-1 127-16,0 8-166 0,0-4-245 15,0 3-181-15,0 5-617 0,0-1-159 0,0 4 0 16,0 0 0-16,0 4 0 0,7 7 0 0,0 4 0 16,5 3 0-16,8 8 0 0,6 3 0 0,-7 8 0 15,14 4 0-15,-7-2 0 0,7 6 0 16,5-1 0-16,-5-1 0 0,-1 1 0 0,2 0 0 15,-1 2 0-15,-7-10 0 0,-1 0 0 0,-5-3 0 16,-8-4 0-16,-4-4 0 0,-2-2 0 0,0-4 0 16,1-5 0-16,-7-3 0 0,0-3 0 0,-7-5 0 15,-5 1 0-15,-2-8 0 0,-5 1 0 16,-1-9 0-16,8 2 0 0,-8-5 0 0,6-3 0 16,2-2 0-16,5-1 0 0,7-4 0 0,0-1 0 15,13 0 0-15,7 1 0 0,6 3 0 0,7 0 0 16,5 3 0-16,1 0 0 0,7 9 0 15,7-1 0-15,-2 7 0 0,1 4 0 0,1 0 0 16,6 8 0-16,-14 2 0 0,1 5 0 0,-1 0 0 16,-13 8 0-16,1-6 0 0,-13 5 0 0,-8 0 0 15,-12 1 0-15,-12 2 0 0,-1-6 0 16,-20 3 0-16,0-5 0 0,-12-2 0 0,-7 0 0 16,-7-4 0-16,8-4 0 0,-8 0 0 0,0-3 0 15,7 0 0-15,-1-8 0 0,8 0 0 0,-1 1 0 16,7-8 0-16,7 0 0 0,12 0 0 0,1-8 0 15,5 5 0-15,-6-5 0 0,14 6-312 0,6-7-846 16,14-2-177-16,5 4-17 0,13-4 103 16,2 0 144-16,11 5 236 0,7-6 269 0</inkml:trace>
  <inkml:trace contextRef="#ctx0" brushRef="#br0" timeOffset="132593.15">21398 5344 350 0,'45'-8'848'0,"-5"6"196"0,-7-7 157 0,-7 2 145 15,-1 0-88-15,-11-1-223 0,-2 8-163 0,2-3-635 16,-8-1-237-16,0 4 0 0,1 7 0 0,0 1 0 15,-1 3 0-15,7 1 0 0,-7 5 0 0,8 5 0 16,6 0 0-16,-1 4 0 0,0-4 0 0,8 5 0 16,-1-2 0-16,-1 0 0 0,9-6 0 15,-15 2 0-15,7-2 0 0,-6-5 0 0,-1 1 0 16,7-7 0-16,-6-1 0 0,-1-3 0 0,0-4 0 16,8-4 0-16,5-3 0 0,-12-5 0 15,6 1 0-15,-7-3 0 0,1-8 0 0,-7 4 0 0,7-5 0 16,-14 2 0-16,7 2 0 0,-6-4 0 15,-1 6 0-15,-6 2 0 0,6 1 0 0,-6 6 0 16,7 1 0-16,0 3 0 0,-1 8 0 0,7-1 0 16,-7 12 0-16,14 3 0 0,0 4 0 15,6 4 0-15,-1 7 0 0,9 3 0 0,-2 2 0 16,1 2 0-16,-1 0 0 0,1 4 0 0,-7 1 0 16,0-5 0-16,-13 0 0 0,-7 0 0 0,-6-7 0 15,-6 1 0-15,-14-5 0 0,-6-4 0 0,-13-2 0 16,-6-5 0-16,-7-3 0 0,-1-4 0 15,2-8 0-15,-8 1 0 0,7-8 0 0,-1 1 0 16,1-8 0-16,7-4 0 0,6-3 0 0,6-5 0 16,1-2 0-16,-2-1 0 0,9 1 0 0,5-8-650 15,20-1-771-15,20-5-64 0,-1-2 52 16,14 0 171-16,6 1 260 0,6 0 343 0</inkml:trace>
  <inkml:trace contextRef="#ctx0" brushRef="#br0" timeOffset="132801.15">23053 5043 99 0,'13'-4'814'0,"6"1"268"0,-12 3 187 15,12 3 157-15,-5 1 50 0,12 3-262 0,-7 9-403 16,14-3-811-16,-7 10 0 0,6 2 0 0,1 5 0 16,-1 3 0-16,2 0 0 0,-9 3 0 0,8 1 0 15,0 1 0-15,0-2 0 0,-1 1 0 0,-6-5 0 16,-1 1 0-16,-5-4 0 0,7-2 0 0,-15-6 0 15,2-2 0-15,-2-8 0 0,-5 1 0 16,-14-10 0-16,-5-2-921 0,5-2-452 0,-6-6-49 16,-7-4 71-16,7 1 164 0,-7 0 240 0,-5 1 263 15</inkml:trace>
  <inkml:trace contextRef="#ctx0" brushRef="#br0" timeOffset="132942.25">23385 5470 155 0,'-25'-8'697'16,"11"4"205"-16,2-4 140 0,-2 1 110 0,8 3-91 15,6-3-163-15,6 3-211 0,8-3-156 0,5 3-111 16,13 1-91-16,8-1-81 0,-1-3-179 15,6 7-69-15,1-4 0 0,6 4 0 0,-7-4 0 16,1 4 0-16,0-3 0 0,-14-1-98 0,1 4-232 16,-7-4-132-16,-6 0-179 0,-1-3-201 0,-12-3-224 15,-1 2-52-15,-6-3 42 0,0 1 95 16,-6-2 178-16,-1 1 221 0</inkml:trace>
  <inkml:trace contextRef="#ctx0" brushRef="#br0" timeOffset="133397.07">23672 5050 601 0,'-13'-11'825'0,"0"4"159"0,0 0 142 0,6-1 6 16,1 5-78-16,0-1-175 0,-1 4-117 0,7 0-77 15,7 0-542-15,-1 4-143 0,0 2 0 0,8 3 0 16,5 1 0-16,-6 9 0 0,13-2 0 0,1 10 0 16,-2-2 0-16,1 5 0 0,7 3 0 15,-1 0 0-15,1 7 0 0,6-3 0 0,-6 4 0 16,-1-4 0-16,-5 2 0 0,-1-3 0 0,-1-2 0 15,-5-1 0-15,0-4 0 0,-1 1 0 0,-6-9 0 16,0-5 0-16,-7-3 0 0,2-1 0 16,-2-4 0-16,-6-5 0 0,0 1 0 0,-6-4 0 15,-2-7 0-15,2-1 0 0,0-4 0 0,-1-1 0 16,1-3 0-16,-1-5 0 0,7-1 0 0,0 0 0 16,0 0 0-16,7-4 0 0,-1 1 0 15,7 2 0-15,1 1 0 0,-8 0 0 0,6 7 0 16,2 1 0-16,-1 3 0 0,0 4 0 0,6 3 0 15,1 4 0-15,0 4 0 0,5 3 0 16,1 8 0-16,1-1 0 0,-1 1 0 0,6 7 0 16,-5-4 0-16,5 5 0 0,-12-6 0 0,6 3 0 15,-1-3 0-15,-5 2 0 0,6-5 0 0,-13 1 0 16,7-4 0-16,-14-3 0 0,8-5 0 16,-2 2 0-16,-5-5 0 0,-7-5 0 15,0-2-228-15,0-4-1161 0,0-3-109 0,6-1 43 0,1-4 169 16,6 0 223-16,1 2 278 0,5-5 337 0</inkml:trace>
  <inkml:trace contextRef="#ctx0" brushRef="#br0" timeOffset="133558.16">24832 5363 536 0,'6'-8'906'0,"1"4"189"16,0 4 143-16,-1 0 77 0,0 0-102 15,1 0-196-15,0 4-155 0,6 4-853 0,-7 2-9 16,8 1 0-16,-2 0 0 0,8 4 0 0,-1-1 0 16,-5 5 0-16,12 0 0 0,-7-5 0 0,7 5 0 15,6-1 0-15,-12 0 0 0,6-4 0 16,-7 1 0-16,8-4 0 0,-14 1 0 0,6-2 0 15,-13-3 0-15,2-3 0 0,-8-4 0 0,-8 0 0 16,-4-4 0-16,-1-3-666 0,-7 0-824 0,0-8-43 16,-6 4 89-16,1-7 203 0,-8 0 292 15,7-5 322-15</inkml:trace>
  <inkml:trace contextRef="#ctx0" brushRef="#br0" timeOffset="133673.84">24852 5208 328 0,'-14'-22'812'0,"8"1"157"0,0 6 102 0,6-4 85 16,0 9-156-16,6-2-296 0,-6 1-220 0,13 4-147 0,-6 7-111 15,5 0-139-15,2 0-163 0,5 4-156 16,1 3-225-16,6 0-246 0,0-4-275 0,7 6-94 16,6-3 11-16,-1 5 70 0,15 1 177 15,-1-2 224-15</inkml:trace>
  <inkml:trace contextRef="#ctx0" brushRef="#br0" timeOffset="133929.34">25529 5216 60 0,'13'7'671'0,"0"-3"228"0,0-1 167 15,-7 1 146-15,-6-4 2 0,0 4-107 0,-12 0-170 16,5-1-119-16,-6 1-611 0,-12-1-207 15,-2 4 0-15,-5 1 0 0,-1 3 0 0,-6-1 0 16,6 2 0-16,7 3 0 0,7-1 0 0,5 1 0 16,14 4 0-16,0-4 0 0,20 2 0 0,0 2 0 15,19-1 0-15,0-3 0 0,19 3 0 16,-5-4 0-16,6 6 0 0,-1-6 0 0,1 1 0 16,-8-1 0-16,-4 1 0 0,-9-1 0 0,-5-2 0 15,-7-2 0-15,-13 1 0 0,-13 1 0 16,-7-1 0-16,-19-4 0 0,-13 5 0 0,-13-6 0 15,-7 2 0-15,-6-1 0 0,-12-3 0 0,-8 0 0 16,-7-1 0-16,8-6 0 0,-14-5-272 0,13 1-1392 16,-6-4-37-16,-7 3 90 0,7-4 258 0,-14 3 388 15,8-3 452-15</inkml:trace>
  <inkml:trace contextRef="#ctx0" brushRef="#br0" timeOffset="134632.79">28142 5238 384 0,'6'-11'921'0,"2"0"194"0,-2 3 137 15,-6-4 132-15,-6 6-105 0,-8-5-256 16,1 7-210-16,-19 0-793 0,-2 0-20 0,-11 8 0 16,-7 4 0-16,-7 7 0 0,-6-1 0 0,6 5 0 15,8 6 0-15,-1 1 0 0,13-1 0 16,5 6 0-16,28 1 0 0,6 1 0 0,20-4 0 16,19 5 0-16,13-9 0 0,19 4 0 0,8-6 0 15,6-2 0-15,-1-6 0 0,7 1 0 0,-6-9 0 16,0-5 0-16,-14-2 0 0,-5 0 0 0,-14-2 0 15,-6-5 0-15,-14-5 0 0,-5 1 0 16,-15-3 0-16,-12-5 0 0,-6 0 0 0,-20-2 0 16,-7-2 0-16,-13 1 0 0,-5-4 0 0,-14 5 0 15,-1-2 0-15,1-2 0 0,0 6 0 0,0-2 0 16,12 2 0-16,2 5 0 0,11-1 0 0,7 4 0 16,14-3 0-16,6 2 0 0,13 1 0 0,0 5 0 15,20-6-190-15,6-3-1158 0,6 0-117 16,14-3 27-16,-8 0 153 0,9 4 195 0,-9-5 267 15,2 4 345-15</inkml:trace>
  <inkml:trace contextRef="#ctx0" brushRef="#br0" timeOffset="135066.2">28429 4918 319 0,'13'-10'847'0,"-1"-2"214"0,-4 8 147 0,-2-3 130 16,0 4-97-16,-6-1-248 0,7 4-184 0,-7 4-434 16,6-1-375-16,8 8 0 0,-2 4 0 15,2-1 0-15,5 8 0 0,1 5 0 0,6 2 0 16,0 7 0-16,0 0 0 0,7 10 0 0,6 0 0 15,-1 3 0-15,8 2 0 0,-7 0 0 0,0 1 0 16,1-5 0-16,-8 1 0 0,1-4 0 0,-7-4 0 16,-7-3 0-16,7-3 0 0,-12-8 0 15,-2-5 0-15,1-3 0 0,-6-3 0 0,-7-8 0 16,-7-3 0-16,1 0 0 0,-7-8 0 0,0-7 0 16,-6 0 0-16,-1-7 0 0,0-1 0 0,1-4 0 15,-7-6 0-15,12 4 0 0,-5-5 0 0,6-2 0 16,6-2 0-16,14 5 0 0,0 0 0 15,12 0 0-15,1 3 0 0,6 4 0 0,13 0 0 16,0 7 0-16,13 4 0 0,7 8 0 0,6 3 0 16,0 3 0-16,7 8 0 0,-7 4 0 15,-6 4 0-15,-1-1 0 0,-12 7 0 0,-8 1 0 0,-4 0 0 16,-15 3 0-16,-6 1 0 0,-13-5 0 16,-20 4 0-16,-6-3 0 0,-6-1 0 0,-13-2 0 15,-14-5 0-15,-7 1 0 0,7-4 0 0,-12-5 0 16,0-3 0-16,-2 1 0 0,8-8 0 0,0 0 0 15,0 0 0-15,6-8 0 0,7 5 0 16,7-8 0-16,12-4 0 0,7 4 0 0,0-4 0 16,13-2 0-16,0-3-1025 0,7-1-493 0,12-1-1 15,7 0 116-15,0-4 203 0,13 4 302 16,7-3 384-16</inkml:trace>
  <inkml:trace contextRef="#ctx0" brushRef="#br0" timeOffset="135312.16">29510 5201 411 0,'27'-5'936'0,"5"5"202"0,1 0 165 16,-1 8 167-16,-12 1-95 0,6 1-243 0,-13 5-706 16,7 3-426-16,-8 4 0 0,8 3 0 0,-7 1 0 15,13 4 0-15,-6 3 0 0,6-1 0 16,-7 6 0-16,13-1 0 0,-5 3 0 0,-1 0 0 0,0 1 0 16,-6-1 0-16,-1-4 0 0,1 4 0 15,-8-2 0-15,2-6 0 0,-8 2 0 0,-6-9 0 16,-12 1 0-16,-2-4 0 0,-6-7 0 0,-5-1 0 15,-15-3 0-15,1-3 0 0,-13-5 0 0,1-3 0 16,4-3 0-16,-11-9 0 0,-1 2 0 0,-6-9 0 16,-6-3-232-16,6-4-1244 0,6-3-80 15,0-8 49-15,1 1 179 0,11-8 263 0,2 0 364 16</inkml:trace>
  <inkml:trace contextRef="#ctx0" brushRef="#br0" timeOffset="135469.28">29393 4959 301 0,'26'-8'841'0,"7"2"168"0,-7 1 90 16,6-2 50-16,-5-1-171 0,-1 5-358 0,-6-1-265 15,5 4-176-15,1 0-145 0,-6 0-146 0,6 4-243 16,0-1-324-16,0 2-247 0,0 2-118 16,-6 1-13-16,6 6 60 0,0 4 195 0,13 0 304 15</inkml:trace>
  <inkml:trace contextRef="#ctx0" brushRef="#br0" timeOffset="135785.91">30501 5341 225 0,'19'14'797'0,"1"-3"213"0,-6 3 159 15,-2-6 151-15,8-1-21 0,-7-3-221 0,7-4-159 16,-2 0-545-16,2-4-374 0,0-3 0 0,-1-1 0 16,1 1 0-16,0-3 0 0,-1-5 0 0,-13-4 0 15,1 1 0-15,6-5 0 0,-13 2 0 16,-13-1 0-16,0 4 0 0,-6-1 0 0,-7 5 0 15,-7-1 0-15,-7 3 0 0,-5 5 0 0,7 4 0 16,-15 3 0-16,7 3 0 0,1 8 0 0,-1 4 0 16,1 3 0-16,5 5 0 0,7 6 0 15,8 1 0-15,-1 2 0 0,19 1 0 0,0 0 0 16,14 0 0-16,13 3 0 0,-1-2 0 0,8-1 0 16,11-8 0-16,8 1 0 0,0-4 0 0,12-3 0 15,1-4 0-15,6-1 0 0,0-6 0 16,0-1 0-16,7-7 0 0,0-4 0 0,-14 1 0 15,1-9 0-15,-14 2 0 0,8-9-967 0,-1 2-435 16,0-10-33-16,0 2 88 0,-6-5 172 0,-1 0 246 16,8 1 271-16</inkml:trace>
  <inkml:trace contextRef="#ctx0" brushRef="#br0" timeOffset="136015.96">31673 5245 308 0,'14'-15'809'16,"-8"1"183"-16,1 2 154 0,-7-2 146 0,0-1-74 15,-13 5-192-15,-7 2-134 0,-6-3-384 0,0 3-508 16,-7 5 0-16,1-1 0 0,-1 4 0 0,-6 4 0 15,7 3 0-15,-1 8 0 0,1-1 0 16,6 9 0-16,6-1 0 0,1 4 0 0,5 3 0 16,14 0 0-16,6 5 0 0,8-2 0 15,5 1 0-15,14 0 0 0,0-3 0 0,6-1 0 0,0-4 0 16,7 1 0-16,-1-8 0 0,7 1 0 16,1 0 0-16,-8-9 0 0,1 2 0 0,-7-9 0 15,13-6 0-15,-19-1 0 0,-7 0 0 0,-1-8 0 16,-18 3-641-16,6-14-801 0,1 0-53 15,-14-2 70-15,6 0 187 0,-6-8 253 0,-6 3 313 16</inkml:trace>
  <inkml:trace contextRef="#ctx0" brushRef="#br0" timeOffset="136251.1">31999 4727 692 0,'-12'-22'1075'0,"-8"8"197"0,7-1 147 15,6 7 146-15,-6 1-246 0,13 7-470 0,-12 7-849 16,12 4 0-16,0 4 0 0,12 8 0 15,1 2 0-15,7 8 0 0,6 3 0 0,7 8 0 16,5 4 0-16,2 0 0 0,5 7 0 0,8 5 0 16,-1-2 0-16,0 4 0 0,6 1 0 0,-5-5 0 15,-1-2 0-15,0-2 0 0,-6-1 0 16,-8-10 0-16,-5 1 0 0,-7-8 0 0,0-6 0 0,-6-7 0 16,-7-6 0-16,-7-2 0 0,-6-8 0 15,-12-3-853-15,-2-8-727 0,8-3-4 0,-14-4 115 16,-5-4 230-16,-2 0 332 0,1-6 425 0</inkml:trace>
  <inkml:trace contextRef="#ctx0" brushRef="#br0" timeOffset="136400.54">32410 5421 435 0,'-7'-11'905'0,"14"0"178"15,12 4 134-15,1-1 125 0,13 2-158 0,6 1-273 16,7 2-221-16,-1-4-266 0,1 7-424 0,-1-8 0 16,7 4 0-16,1 1 0 0,5-1 0 15,-12 1 0-15,0 3 0 0,-14 0-26 0,-6 0-903 16,-7-7-316-16,8-2-121 0,-8-1 9 0,0-2 136 15,-5 2 209-15,-1 3 307 0</inkml:trace>
  <inkml:trace contextRef="#ctx0" brushRef="#br0" timeOffset="136637.29">33035 4918 698 0,'-32'-18'1015'15,"6"-4"210"-15,7 4 173 0,5-4 101 0,8 3-188 16,12 5-266-16,0-5-1045 0,2 8 0 0,11-1 0 15,1 6 0-15,12-2 0 0,1 5 0 16,13 3 0-16,5 0 0 0,1 3 0 0,-5 5 0 16,-9 3 0-16,1 1 0 0,0 5 0 0,-5 2 0 15,-9-1 0-15,1 3 0 0,-6 6 0 0,-14-1 0 16,0-4 0-16,-6 2 0 0,-12 3 0 16,-8-2 0-16,1 1 0 0,-21-4 0 0,8-1 0 15,-20 2 0-15,6 0 0 0,20-9 0 0,-7 4-706 16,14-4-873-16,6 1-14 0,7-1 116 0,-1 6 231 15,7-6 320-15,7 8 396 0</inkml:trace>
  <inkml:trace contextRef="#ctx0" brushRef="#br0" timeOffset="136798.96">33381 5484 461 0,'13'25'885'0,"1"-3"190"0,-2 1 179 16,8-6 186-16,-14-2-118 0,7-1-197 0,7 2-496 16,-8-3-629-16,2-1 0 0,-8-4 0 0,7 3 0 15,-6-4 0-15,0-3 0 0,-1 3 0 16,14-7 0-16,-8 0 0 0,8 0 0 0,-7 0 0 15,0 4 0-15,6-4 0 0,-12-4 0 0,-7 4 0 16,-7-11 0-16,-19 4-906 0,7-4-786 0,-7-9 17 16,-13 7 153-16,-13-3 296 0,-13 2 458 15</inkml:trace>
  <inkml:trace contextRef="#ctx0" brushRef="#br0" timeOffset="141888.99">11474 6478 92 0,'-6'0'628'0,"6"0"171"0,0 0 129 15,0 0 72-15,0 0-79 0,6 0-110 16,-6-4-147-16,0 4-76 0,-6 0-53 0,6 0-16 16,0 0-27-16,0 0-278 0,-6 4-214 0,-2 0 0 15,2 0 0-15,-7-1 0 0,0 1 0 0,-6 3 0 16,-1 0 0-16,-6 4 0 0,-7 0 0 15,-12 1 0-15,-1-2 0 0,-13 5 0 0,-12-3 0 16,-1-2 0-16,-12 5 0 0,-7-4 0 0,-1-1 0 16,-6-1 0-16,0-2 0 0,1 0 0 0,6-4 0 15,6 1 0-15,7 0 0 0,6 0 0 0,7-4 0 16,0 0 0-16,12 0 0 0,-5-8 0 0,12 4 0 16,0-3 0-16,-5 0 0 0,11-5 0 15,1 2 0-15,0-1 0 0,0 0 0 0,6-3 0 0,1 2 0 16,-7 1 0-16,6-3 0 0,1 7 0 15,6-5 0-15,-1 5 0 0,-5-1 0 0,6 4 0 16,7-3 0-16,-7 4 0 0,-7-1 0 0,7 4 0 16,-7 0 0-16,1 4 0 0,-8-1 0 0,1 4 0 15,0 2 0-15,0-3 0 0,-6 2 0 0,-8 0 0 16,1-1 0-16,0 1 0 0,0-2 0 0,-1 2 0 16,-5-5 0-16,6 5 0 0,0-4 0 0,0-1 0 15,0 1 0-15,0-1 0 0,6-3 0 0,7-3 0 16,-6 3 0-16,5-4 0 0,1 1 0 0,0-5 0 15,-1 1 0-15,2-1 0 0,5-3 0 0,1 4 0 16,-1 4 0-16,13-5 0 0,-6 0 0 0,7 5 0 16,-1 0 0-16,0-2 0 0,8 5 0 0,-1-4 0 15,0 4 0-15,-6 0 0 0,-8 4 0 0,-5 1 0 16,-8-2 0-16,-5 4 0 0,-7 0 0 0,-7 5 0 16,0-4 0-16,7 2 0 0,-13 1 0 15,6 0 0-15,0 0 0 0,8-4 0 0,-2 1 0 16,1-1 0-16,7-3 0 0,6-1 0 0,-7 0 0 15,7-3 0-15,-1-3 0 0,2 0 0 0,-1-5 0 16,0 1 0-16,5-4 0 0,-4 0 0 0,5 0 0 0,-6-4 0 16,7 1 0-16,-8 2 0 0,8 1 0 15,-1-4 0-15,1 5 0 0,5-1 0 0,-5 0 0 16,-1 4 0-16,7 0 0 0,1-1 0 0,-9 4 0 0,9 1 0 16,-7-1 0-16,5 4 0 0,-5 4 0 15,-1-1 0-15,0-3 0 0,-6 8 0 0,0-4 0 16,7-2 0-16,-7 3 0 0,6-2 0 0,7 1 0 15,-6-1 0-15,6-3 0 0,6 4 0 0,-7-4 0 16,15 4 0-16,-8-4 0 0,7 0 0 0,-7 0 0 16,8 0 0-16,5 0 0 0,-6 0 0 0,7 0 0 15,-1-4 0-15,0 4 0 0,7 0 0 0,-6-4 0 16,6 4 0-16,0 0 0 0,6 0 0 0,-6 0 0 16,0 0 0-16,0 0 0 0,0 0 0 0,-6 0 0 15,6 0 0-15,-7 4 0 0,7-4 0 0,0-4 0 16,0 4-646-16,0 4-947 0,-19-4-25 15,0 8 89-15,-14 2 237 0,-7 1 364 0,-18 4 434 16</inkml:trace>
  <inkml:trace contextRef="#ctx0" brushRef="#br0" timeOffset="164014.1">7493 8274 162 0,'26'-16'792'0,"-7"3"226"16,-12 1 169-16,6-3 126 0,0 4-6 0,-6 1-253 15,6-2-169-15,-1-3-412 0,-5 8-473 0,0-3 0 16,-1 5 0-16,-6-2 0 0,6 7 0 0,-6 0 0 16,8 0 0-16,-2 3 0 0,0 6 0 0,1 1 0 15,-1 9 0-15,7 6 0 0,0 8 0 0,-7 8 0 16,8 2 0-16,-8 6 0 0,8 2 0 0,-14 7 0 15,0 8 0-15,0 1 0 0,0-1 0 0,0 6 0 16,-7 3 0-16,0-2 0 0,7-3 0 0,-6-1 0 16,0-3 0-16,6 0 0 0,-8-3 0 15,8-5 0-15,0-2 0 0,0-8 0 0,0-5 0 16,0-6 0-16,0-4 0 0,8-11 0 0,-8-4 0 0,0-7 0 16,0-8 0-16,0-3 0 0,-8-6-364 0,8-8-1052 15,8-12-84-15,-2-3 50 0,0-5 173 0,1-3 226 16,6-7 300-16</inkml:trace>
  <inkml:trace contextRef="#ctx0" brushRef="#br0" timeOffset="164412.37">7760 8435 658 0,'-13'-33'879'0,"-6"-4"133"16,-1 7 106-16,0-2 36 0,-6 3-183 0,7 2-178 15,-7 6-92-15,12-2-49 0,2 9-399 0,-1-1-253 16,13 4 0-16,-7 1 0 0,7 5 0 0,0-2 0 15,7 7 0-15,6 0 0 0,13 7 0 0,13 1 0 16,13 3 0-16,7 4 0 0,12 2 0 0,14 6 0 16,0 0 0-16,12 6 0 0,7 0 0 0,7 3 0 15,7 6 0-15,-1-1 0 0,13 2 0 0,-6 2 0 16,0 0 0-16,-7 2 0 0,0 5 0 16,-5-4 0-16,-15 0 0 0,-6-1 0 0,-6 3 0 0,-20-2 0 15,-6-5 0-15,-14 2 0 0,-5-4 0 0,-21-1 0 16,-6-3 0-16,-6 1 0 0,-21-5 0 15,-11 0 0-15,-9-3 0 0,-17 3 0 0,-8-7 0 0,-19 3 0 16,-20-2 0-16,1-5 0 0,-21 4 0 16,-6-3 0-16,-6 0 0 0,6-5 0 0,-13 1 0 15,14-5 0-15,5 1 0 0,14 0 0 0,6-3 0 16,14-2 0-16,12-1 0 0,7-5 0 0,6 3 0 16,14-6 0-16,5-2 0 0,8-1 0 0,-1-2 0 15,1 5 0-15,5-9-288 0,1 5-1090 0,20-7-100 16,6-1 36-16,0 5 159 0,13-6 198 0,6 5 285 15,8 0 376-15</inkml:trace>
  <inkml:trace contextRef="#ctx0" brushRef="#br0" timeOffset="164666.01">10321 8845 20 0,'32'0'964'15,"-12"0"348"-15,-7 0 219 0,-7 0 144 0,-6 0 118 16,7 0-897-16,0 0-896 0,-1 0 0 0,0 4 0 16,8-4 0-16,-8 0 0 0,13 0 0 15,-5 0 0-15,12 4 0 0,0-4 0 0,19 4 0 16,8-4 0-16,12 3 0 0,0 1 0 0,7 0 0 16,-1-4 0-16,1 4 0 0,0-8 0 0,-7 4 0 15,0-4 0-15,-6 4 0 0,-7-4 0 0,-13 1 0 16,0-1 0-16,-19 0 0 0,-8 0 0 0,-12-3 0 15,-12 0-323-15,-15 0-1230 0,-11-4-64 16,-21 4 66-16,0 0 223 0,-6 2 313 0,-7 5 419 16</inkml:trace>
  <inkml:trace contextRef="#ctx0" brushRef="#br0" timeOffset="164850.21">10497 8971 413 0,'-6'22'825'15,"12"-8"131"-15,0 1 116 0,7-1 156 0,13-6-118 16,0 4-200-16,7-5-107 0,-1-1-42 0,8-2-648 15,-1 0-113-15,0 0 0 0,13 0 0 0,-7-4 0 16,-5 0 0-16,5 0 0 0,-19 0 0 0,7 0 0 16,-7 0 0-16,7 0 0 0,5 0 0 15,2 0 0-15,-1-4 0 0,-6 4 0 0,-14 0 0 16,0 0 0-16,-5-4-411 0,-8 4-924 0,7-4-100 16,-6-4 28-16,-14 8 148 0,1-2 183 0,-1-3 262 15,-6 5 382-15</inkml:trace>
  <inkml:trace contextRef="#ctx0" brushRef="#br0" timeOffset="169343.43">29192 7490 472 0,'12'-13'809'0,"2"-6"125"0,5-3 98 0,-13 3 71 15,8-2-135-15,-2-5-213 0,2 4-98 0,-2-1-39 16,1 2-29-16,1 3-335 0,-8-1-254 0,-6 8 0 15,6 0 0-15,-6 0 0 0,0 8 0 0,0-1 0 16,0 4 0-16,0 0 0 0,-6 4 0 16,6 6 0-16,-13 5 0 0,0 4 0 0,0 2 0 15,-1 2 0-15,-11 6 0 0,5 4 0 0,-6 3 0 16,0 1 0-16,-7 4 0 0,1 3 0 16,-1 7 0-16,1-3 0 0,-1 3 0 0,-5 5 0 15,-2-1 0-15,1 3 0 0,0 5 0 0,7-1 0 16,-8 4 0-16,1-4 0 0,-6 5 0 0,-14 0 0 15,1 2 0-15,-15 0 0 0,2 5 0 16,-14 0 0-16,0 2 0 0,-12 1 0 0,-1 0 0 16,-7 0 0-16,1 0 0 0,-7-3 0 0,14 0 0 15,-1-6 0-15,13-1 0 0,8-1 0 0,4-4 0 16,8-3 0-16,7-1 0 0,-1-2 0 16,14-1 0-16,-1-7 0 0,1 0 0 0,5-4 0 15,7-7 0-15,1-1 0 0,6-2 0 0,0-5 0 16,6 0 0-16,1-7 0 0,6-4 0 0,-1-3 0 15,2-1 0-15,-1-6 0 0,6-5 0 0,1 1 0 16,6-8 0-16,0 1 0 0,6-9 0 16,14-2 0-16,-8-1-114 0,15-6-1058 0,-1-9-199 15,0-3-28-15,6-4 101 0,7 3 160 0,1-5 241 16,-1 3 302-16</inkml:trace>
  <inkml:trace contextRef="#ctx0" brushRef="#br0" timeOffset="170732.41">29192 7447 63 0,'26'-11'489'0,"-1"4"183"0,-5-1 111 0,6 2 15 15,0-2-82-15,0-3-127 0,0 4-139 16,-6 3-155-16,6-3-84 0,0-1-38 0,-13 5-11 15,6-4 1-15,-6-1 13 0,1 4 18 0,-8-4 10 16,0 5 41-16,1 3 29 0,-7-4 12 0,0 4-14 16,0 4-32-16,0-4-24 0,0 3-40 15,0 2-26-15,0 2-17 0,0 3-72 0,7 6-61 16,-7-5 0-16,0 7 0 0,6-4 0 0,7 1 0 16,0 3 0-16,6-3 0 0,1 4 0 0,6 0 0 15,1-2 0-15,5-2 0 0,7 3 0 0,7 1 0 16,-1 2 0-16,8-2 0 0,-2 3 0 0,8 0 0 15,-7 0 0-15,7 4 0 0,6-5 0 16,0 6 0-16,7-2 0 0,6 5 0 0,-6-5 0 16,6 4 0-16,0 5 0 0,-6 2 0 0,6-2 0 15,0 3 0-15,-6-1 0 0,6 4 0 0,-6-3 0 16,-7 3 0-16,6-2 0 0,-12 1 0 16,6-1 0-16,0 2 0 0,-6 0 0 0,0-4 0 15,-1 1 0-15,1 0 0 0,-7 0 0 0,0-5 0 16,0 5 0-16,-6-4 0 0,6 0 0 0,0 0 0 15,-6 1 0-15,-1-1 0 0,2-4 0 16,4 5 0-16,-11-5 0 0,-1 0 0 0,-1-4 0 16,2 5 0-16,-1-5 0 0,0 2 0 0,0-2 0 15,0 0 0-15,0-3 0 0,-6 0 0 0,6 1 0 16,-7-2 0-16,1 2 0 0,0-5 0 16,-8 4 0-16,1-1 0 0,1 2 0 0,-1-4 0 15,-6-5 0-15,5 1 0 0,-5-1 0 0,0 1 0 16,-1 0 0-16,1-1 0 0,-1-3 0 0,-6 4 0 15,7 0 0-15,-7-3 0 0,0 2 0 0,6-3 0 16,-5 3 0-16,-2-3 0 0,2 0 0 16,-1 0 0-16,6 1 0 0,0 2 0 0,-5-3 0 15,-1-3 0-15,0 2 0 0,-7-2 0 0,7 3 0 16,1 0 0-16,-8-1 0 0,7-1 0 0,0 1 0 16,-7-3 0-16,1 5 0 0,-7-4 0 15,6-2 0-15,-6 1 0 0,0-3 0 0,7 4 0 16,-7-1 0-16,0-3 0 0,7 3 0 0,-7-4 0 15,0 5 0-15,0-4 0 0,0 3 0 16,0-3 0-16,0-1 0 0,0 5 0 0,0-4 0 0,-7-1 0 16,0 1 0-16,1-1 0 0,-7 1 0 15,-7-1 0-15,0 1 0 0,-5 0 0 0,-15 0 0 16,2-1 0-16,-9 1 0 0,2-1 0 0,-13 2 0 16,-7-3 0-16,0 6 0 0,-8-4 0 0,2-1 0 15,-14 2 0-15,7-5 0 0,-7 3 0 0,-6-3 0 16,0 4 0-16,-6-4 0 0,-2 2 0 15,-5-2 0-15,0 5 0 0,0-2 0 0,6-3 0 16,7 4 0-16,-7-4 0 0,13 0 0 0,0 0 0 16,1 5 0-16,0-5 0 0,5 3 0 15,0-3 0-15,8 0 0 0,-8 0 0 0,8 0 0 16,-6 0 0-16,-2 0 0 0,8-3 0 0,-8 3 0 16,8-5 0-16,-8 5 0 0,0 0 0 0,2 0 0 15,-2 0 0-15,2 0 0 0,-2 0 0 16,1 0 0-16,-7 0 0 0,1-4 0 0,5 4 0 15,1 0 0-15,0 0 0 0,6-3 0 0,1 3 0 16,-1 0 0-16,7 0 0 0,-7-5 0 0,7 10 0 16,-1-5 0-16,-5 0 0 0,6 0 0 0,-6-5 0 15,5 5 0-15,1 0 0 0,-7 0 0 16,7 0 0-16,-7 5 0 0,7-2 0 0,-6-3 0 16,-2 4 0-16,-4-4 0 0,5 5 0 0,-6-2 0 15,7 0 0-15,-8-3 0 0,8 4 0 0,-8 0 0 16,8-4 0-16,-2 3 0 0,-4 1 0 0,4 0 0 15,2 0 0-15,-8-1 0 0,8 1 0 0,6-4 0 16,0 3 0-16,0 2 0 0,0-5 0 16,13 0 0-16,-7 2 0 0,0-2 0 0,1 4 0 15,5-4 0-15,2 0 0 0,-2 0 0 0,1 0 0 16,7 0 0-16,5-4 0 0,1 4 0 16,7 0 0-16,6 0 0 0,7-2 0 0,-1 2 0 15,6 0 0-15,8-5 0 0,-7 5 0 0,7-3 0 16,-1 3 0-16,0 0 0 0,7 0 0 0,-6 0 0 15,6-4 0-15,-6 4 0 0,-1 0 0 0,7 0 0 16,-7 0 0-16,7-3 0 0,-6 3 0 0,6 0 0 16,6-4 0-16,-6 0 0 0,14 0 0 15,-2-3 0-15,14-3 0 0,21-2 0 0,4-2-900 16,21-2-636-16,6-2-13 0,13 0 97 0,7 0 208 16,6-1 317-16,8 1 434 0</inkml:trace>
  <inkml:trace contextRef="#ctx0" brushRef="#br0" timeOffset="171596.3">31393 8751 352 0,'0'0'517'16,"7"0"151"-16,0 0 72 0,-1 0-30 15,1 0-87-15,5 0-98 0,2 0-107 0,-8 0-128 16,0 0-84-16,2 0-60 0,-2-4-27 0,0 4-16 15,1 0-8-15,-7 0-11 0,6-4-6 16,1 4 3-16,0-4 2 0,-1 4 8 0,0-3 12 16,0 3 18-16,-6 0 24 0,8-4 25 0,-8 4 31 15,0 0 29-15,0 4 19 0,0-4 10 0,0 0 1 16,-8 3-4-16,8-3 1 0,-6 0-246 16,-6 4-11-16,-2 0 0 0,-11-4 0 0,-15 4 0 15,1-2 0-15,-7 2 0 0,-5-4 0 0,-8 4 0 16,0 0 0-16,-6-4 0 0,0 3 0 0,-1-3 0 15,1 0 0-15,-6 4 0 0,12-4 0 0,-12 0 0 16,6 4 0-16,6-4 0 0,-7 0 0 16,1 4 0-16,0-4 0 0,0 0 0 0,0 3 0 15,0-3 0-15,0 0 0 0,-7 4 0 0,-6-4 0 16,6 0 0-16,-6 3 0 0,6-3 0 0,0 0 0 16,1 4 0-16,5 1 0 0,-5-5 0 0,6 2 0 15,6-2 0-15,0 0 0 0,1 5 0 16,5-5 0-16,2 3 0 0,-2 1 0 15,1-4 0-15,7 0 0 0,-1 3 0 0,1-3 0 0,-1 0 0 16,7 4 0-16,0-4 0 0,6 0 0 16,-6 4 0-16,6-4 0 0,7 0 0 0,-7 0 0 15,7 4 0-15,7-4 0 0,-1 0 0 0,1 0 0 16,6 0 0-16,-7 0 0 0,1 0 0 0,-1 0 0 16,8 0 0-16,-8 0 0 0,7 0 0 15,-1 0 0-15,2 0 0 0,-2 0 0 0,-5 0 0 16,6 0 0-16,0 0 0 0,0 0 0 0,0 0 0 15,7 0 0-15,-8 0 0 0,14 0 0 0,-6 0 0 16,-1 0 0-16,7-4 0 0,7 4 0 16,-1 0 0-16,8-4 0 0,-2 0 0 0,21 1 0 15,-1-4 0-15,8 2 0 0,-7-2 0 0,-1 3 0 16,1 1-152-16,5-4-1159 0,-5-1-131 0,7 1 8 16,-8-1 132-16,1 4 175 0,-1 2 272 0,7-2 369 15</inkml:trace>
  <inkml:trace contextRef="#ctx0" brushRef="#br0" timeOffset="172108.87">29869 8875 420 0,'6'0'712'0,"0"0"146"0,-6 0 92 16,8 0-36-16,-8-3-86 0,0-1-103 0,0 4-108 15,0-4-53-15,0 4-18 0,0 0-7 16,0 0-35-16,0 0-490 0,0 0-14 0,0 0 0 16,-8 0 0-16,8 4 0 0,8 3 0 0,-8 0 0 15,6 4 0-15,-6 4 0 0,0 0 0 0,0 3 0 16,6 1 0-16,-6 2 0 0,7 5 0 15,-1-4 0-15,1 5 0 0,0-2 0 0,-1 5 0 16,0-5 0-16,8 4 0 0,-8 0 0 0,7 0 0 16,-6 1 0-16,-1-5 0 0,1 5 0 0,-1-4 0 15,-6 0 0-15,6-1 0 0,2 1 0 16,-8-4 0-16,0 0 0 0,0 0 0 0,0-4 0 16,-8 1 0-16,2 2 0 0,6-6 0 0,-6 4 0 15,-1-5 0-15,1 1 0 0,-1-3 0 0,7-3 0 16,-7 3 0-16,1-1 0 0,6 0 0 15,-6-3 0-15,6-1 0 0,-7 0 0 0,7-3 0 16,0-1 0-16,-7-3 0 0,7 0 0 0,0 0 0 16,0 0 0-16,0-3 0 0,0-4 0 0,0 3 0 15,-6-3 0-15,-7-1-299 0,6-3-1178 0,1-4-82 16,-1-2 54-16,-5-3 189 0,4-1 268 16,2-1 365-16</inkml:trace>
  <inkml:trace contextRef="#ctx0" brushRef="#br0" timeOffset="172946.31">28904 9117 393 0,'26'-3'705'0,"1"-5"139"0,-7 4 94 16,-2 1-25-16,2-4-103 0,-7 0-122 15,1-1-110-15,-2 0-41 0,-5 2-12 0,0 1 3 16,-7 3-9-16,6-3-306 0,-6 2-213 0,0 3 0 15,0-4 0-15,-6 4 0 0,-1-4 0 16,0 4 0-16,-13 0 0 0,-5 0 0 0,-1 0 0 16,-14 0 0-16,1 0 0 0,0 4 0 0,1-4 0 15,-15 4 0-15,14 4 0 0,-7-6 0 0,8 9 0 16,5-3 0-16,7 0 0 0,0 1 0 16,13-1 0-16,-1 1 0 0,14-3 0 0,7 5 0 15,6-3 0-15,6 3 0 0,7-4 0 0,7 4 0 16,7-7 0-16,5 3 0 0,7 3 0 0,1-2 0 15,-2-1 0-15,8 1 0 0,-7 0 0 0,-7 3 0 16,8 0 0-16,-7-4 0 0,-1 4 0 0,1 3 0 16,-7-3 0-16,-7 4 0 0,-5-4 0 15,-8 0 0-15,0 4 0 0,-5-4 0 0,-8 0 0 16,-6 1 0-16,0-6 0 0,-6 5 0 16,-8 1 0-16,-12-5 0 0,-6 3 0 0,-7-2 0 0,-6-1 0 15,-8 0 0-15,-5-3 0 0,5-1 0 0,1 1 0 16,0-4 0-16,6 0 0 0,7 0 0 15,1-4 0-15,-2 1 0 0,14-4 0 16,0 3 0-16,7 1 0 0,6-9 0 0,-1 2 0 16,8-9 0-16,6-3 0 0,0 4 0 0,0-3-957 15,6-6-449-15,8 6-37 0,-8-6 86 0,7 1 165 16,0 4 250-16,0 5 303 0</inkml:trace>
  <inkml:trace contextRef="#ctx0" brushRef="#br0" timeOffset="173421.1">29928 8068 456 0,'12'0'716'16,"-5"0"137"-16,6 0 84 0,0-4-39 0,-6 1-89 15,6-1-113-15,-7 0-82 0,8 0-28 0,-8 4 10 16,0-3 4-16,0 3-170 0,2-4-430 0,-2 0 0 15,-6 1 0-15,6 3 0 0,-6 3 0 0,7 1 0 16,-7 0 0-16,6 3 0 0,1 4 0 16,6 3 0-16,-13 5 0 0,12 3 0 0,-4 0 0 15,-2 7 0-15,0 0 0 0,8 5 0 0,-8-2 0 16,1 2 0-16,-1 2 0 0,0 2 0 0,1-1 0 16,0-1 0-16,-1-3 0 0,-6 3 0 15,0-3 0-15,0-4 0 0,0 1 0 0,0-5 0 16,0 2 0-16,0-8 0 0,6-5 0 0,1-3 0 15,0-4 0-15,-7-3 0 0,0-4 0 16,6-7-241-16,-6-5-966 0,7-5-174 0,-1-10-10 16,-6 6 123-16,0-9 170 0,0-3 243 0,0-1 285 15</inkml:trace>
  <inkml:trace contextRef="#ctx0" brushRef="#br0" timeOffset="173724.87">30143 8119 633 0,'-7'-15'868'0,"7"-3"136"0,0 3 111 16,0 1 35-16,0 3-191 0,7 3-227 0,-1 8-128 15,7 0-67-15,6 0-52 0,8 4-381 0,-1 3-104 16,19 1 0-16,1 3 0 0,13 3 0 16,-1 1 0-16,14-1 0 0,-7 8 0 0,7 1 0 15,-1 3 0-15,-6-1 0 0,-6 4 0 0,6-3 0 16,-13 3 0-16,-5-2 0 0,-2 2 0 0,-6-3 0 16,-7-1 0-16,-6 1 0 0,0-4 0 15,-6 0 0-15,-7 0 0 0,-13-1 0 0,0-1 0 16,-19 1 0-16,-1-3 0 0,-12-2 0 0,-14 1 0 15,-6-2 0-15,-7-1 0 0,-13-2 0 16,7-1 0-16,0 0 0 0,-6-4 0 0,6 1 0 16,-1-1 0-16,7-3 0 0,8-1 0 0,4 0 0 15,2-3 0-15,13 0 0 0,6-3 0 0,-7 0 0 16,7-5 0-16,0-3 0 0,0-1-586 0,-1-2-1014 16,15 3-25-16,-8 0 95 0,14 4 237 0,-1 0 343 15,7 3 446-15</inkml:trace>
  <inkml:trace contextRef="#ctx0" brushRef="#br0" timeOffset="174109.99">31413 9239 250 0,'0'-4'800'0,"7"1"219"15,-14 3 164-15,7 0 134 0,0 0-60 16,0 0-220-16,0 0-160 0,0 0-426 0,0 0-451 16,0 3 0-16,0-3 0 0,0 4 0 0,0 3 0 15,7-4 0-15,-7 5 0 0,6 3 0 16,-6-1 0-16,6 2 0 0,-6 3 0 0,14-1 0 0,-8 5 0 15,0-1 0-15,2 0 0 0,-2 5 0 16,7-2 0-16,-7 1 0 0,8 4 0 0,-2-3 0 16,-6-6 0-16,2 5 0 0,-2 0 0 0,-6-3 0 15,6-5 0-15,-6 1 0 0,0-7 0 0,0-4 0 16,-6-1 0-16,-8-3 0 0,-11-3 0 16,-1-5-1223-16,0-4-271 0,-7-5-8 0,1-2 128 15,-1 0 208-15,-7-2 301 0,8 2 379 0</inkml:trace>
  <inkml:trace contextRef="#ctx0" brushRef="#br0" timeOffset="174396.81">30677 9209 419 0,'-13'-8'869'0,"0"5"166"0,13-1 123 16,0-4 108-16,0 6-152 0,0 2-237 16,6-4-174-16,7 0-95 0,1 4-466 0,12 0-142 15,6 0 0-15,13 0 0 0,1 4 0 0,13-4 0 16,12 4 0-16,1-4 0 0,13 2 0 0,0-2 0 15,6 0 0-15,0 0 0 0,0 0 0 0,1 0 0 16,-8 0 0-16,1 0 0 0,-7 0 0 0,-7-2 0 16,2 2 0-16,-15 0 0 0,1-4 0 15,-8 4 0-15,-4-4 0 0,-9 4 0 0,-11 0 0 16,5 0 0-16,-12 0 0 0,-7-4 0 16,0 4 0-16,-7-3 0 0,1 3 0 0,-1-4 0 15,-12 4 0-15,-14 0 0 0,-13 0 0 0,-18-4-919 16,-8 0-560-16,-13 4-30 0,-19 0 93 0,-7 0 196 15,1 0 291-15,-8 4 373 0</inkml:trace>
  <inkml:trace contextRef="#ctx0" brushRef="#br0" timeOffset="175412.49">29836 9136 177 0,'7'0'534'15,"-1"0"177"-15,1 4 114 0,0-4-10 16,-1 3-81-16,-6-3-115 0,6 0-146 0,-6 4-141 16,6-4-83-16,-6 3-49 0,0-3-23 0,0 0-14 15,0 4-7-15,0-4-8 0,0 0-7 0,0 0-1 16,0 0-2-16,0 0-1 0,8-4-1 16,-2 4-3-16,0 0-7 0,7-3 4 0,1 3 2 15,-2-4 3-15,2 1-1 0,5 3-4 0,-6-4 4 16,0-1-2-16,1 5-132 0,-2-3 0 0,-6 0 0 15,8 3 0-15,-8-8 0 0,1 8 0 0,-1-3 0 16,-6 0 0-16,0 3 0 0,0-5 0 16,-6 5 0-16,6 0 0 0,-7 0 0 0,1 0 0 15,6 0 0-15,0 0 0 0,6 0 0 0,-6 0 0 16,0 0 0-16,0 0 0 0,0 5 0 16,0-5 0-16,7 0 0 0,-7 0 0 0,6-5 0 15,-6 5 0-15,7 0 0 0,6-4 0 0,-1 1 0 16,2 3 0-16,-1-5 0 0,0-1 0 0,0 3 0 15,7-9 0-15,-1-3 0 0,1 8 0 16,-7-4 0-16,0 0 0 0,-1 4 0 0,-4-5 0 16,4 2 0-16,-5 3 0 0,-1-1 0 0,-6 4 0 0,7 1 0 15,-7-1 0-15,0 1 0 0,0 3 0 16,0 0 0-16,0 0 0 0,0 3 0 0,0 1 0 16,-7 3 0-16,-12 1 0 0,5 6 0 0,-11 1 0 15,-1-1 0-15,6 6 0 0,-6 1 0 0,-7 1 0 16,7 4 0-16,0-4 0 0,-7 7 0 15,7-4 0-15,1 2 0 0,-8-2 0 0,7-2 0 16,0-2 0-16,0-3 0 0,0 5 0 0,6-5 0 16,1-4 0-16,-1 5 0 0,1-4 0 15,5-5 0-15,2 2 0 0,-2-2 0 0,8-3 0 16,-7 2 0-16,6-3 0 0,1 2 0 0,-1-5 0 16,1 2 0-16,0-2 0 0,6-3 0 0,0 0 0 15,6-3 0-15,-6-2 0 0,0 5 0 16,-6 0 0-16,6-3-177 0,0-1-499 0,6 0-87 15,0-7-80-15,1 4-75 0,6-4-71 0,-6-4 11 16,-7 5 54-16,0-1 128 0,6 0 153 0,-6-1 197 16</inkml:trace>
  <inkml:trace contextRef="#ctx0" brushRef="#br0" timeOffset="175801.37">29615 9180 215 0,'0'-8'508'0,"0"1"180"0,0-1 127 0,0 1-12 16,0 0-78-16,0 0-93 0,6-1-98 0,1 1-123 16,-7 0-58-16,0-1-19 0,0 4 15 0,0-4 10 15,0 6 5-15,0-2-12 0,0 4-28 16,0-3-40-16,0 3-143 0,6 0-141 0,-6 0 0 16,6 0 0-16,-6 3 0 0,8 1 0 0,-2-2 0 15,14 6 0-15,-8 1 0 0,15 1 0 0,-8 0 0 16,7 6 0-16,0-6 0 0,6 5 0 15,-5-1 0-15,11 1 0 0,-5 4 0 0,7 0 0 16,-8-5 0-16,7 4 0 0,-6 1 0 0,5-1 0 16,2-2 0-16,-7 1 0 0,-1-5 0 0,-6 3 0 15,7-1 0-15,-7-3 0 0,-7-5 0 16,1 6 0-16,0-5 0 0,-1 1 0 0,-6-5 0 16,0 1 0-16,1-1 0 0,-8-3 0 0,0 4 0 15,0-4 0-15,1 0 0 0,-7 3 0 0,7-3 0 16,-1 0 0-16,1 0 0 0,-7 0 0 0,6 0 0 15,0-3 0-15,2 3 0 0,-2-4 0 16,-6 1 0-16,6 3 0 0,-6-4-481 0,0-3-947 16,0-4-83-16,-12-1 37 0,-2-2 168 0,1 3 260 15,-7 0 384-15</inkml:trace>
  <inkml:trace contextRef="#ctx0" brushRef="#br0" timeOffset="177597.21">12615 8189 232 0,'65'-22'773'0,"6"8"160"0,-6-6 107 15,-19 6 91-15,-1-1-50 0,-12 4-236 0,-13 0-120 16,0 4-65-16,-8 0-37 0,-5 0-475 0,-7-1-148 16,-7 1 0-16,-13 3 0 0,-12 0 0 15,-13 1 0-15,-14 3 0 0,-13 0 0 0,-6 3 0 16,7 1 0-16,-14 3 0 0,6 1 0 0,2 3 0 16,11-1 0-16,8 2 0 0,6 2 0 15,6-3 0-15,7 4 0 0,19-4 0 0,1 7 0 16,13-3 0-16,12 8 0 0,13-6 0 0,7 5 0 0,20-4 0 15,6 9 0-15,14-5 0 0,5-1 0 16,14 2 0-16,0-5 0 0,6 4 0 16,0 1 0-16,0-6 0 0,1 5 0 0,-15 0 0 15,2-3 0-15,-14 2 0 0,-6 1 0 0,-14 1 0 0,-6-2 0 16,-6 2 0-16,-14 2 0 0,-12-3 0 16,-7 0 0-16,-13-3 0 0,-7 3 0 0,-19 0 0 15,-14-3 0-15,-4-2 0 0,-16 2 0 16,-4-5 0-16,-8-2 0 0,-13-1 0 0,7 0 0 0,0-8 0 15,0 4 0-15,6-3 0 0,12-4 0 16,15-4 0-16,0 2 0 0,6-3 0 0,6-2 0 16,13 4 0-16,0-5 0 0,7-3 0 0,7 1 0 15,-1-6 0-15,14 1 0 0,0 4 0 0,6 1 0 16,0-1-194-16,6-4-1254 0,7 1-87 16,13-1 44-16,13 4 173 0,13-1 238 0,7 2 333 15</inkml:trace>
  <inkml:trace contextRef="#ctx0" brushRef="#br0" timeOffset="177892.87">14791 8274 850 0,'46'-9'1180'16,"-20"6"216"-16,-7-5 153 0,7 1 141 0,-6 0-314 15,-8 3-1226-15,2 1-150 0,-8-2 0 0,1 5 0 16,-7 5 0-16,0-2 0 0,-7 6 0 0,-13 0 0 15,-6 11 0-15,-6 1 0 0,-1 4 0 0,-6 5 0 16,-7 3 0-16,1 4 0 0,-1 0 0 0,1 3 0 16,6 1 0-16,-1-2 0 0,2 6 0 15,-1-1 0-15,6-3 0 0,7-1 0 0,0 3 0 16,0-5 0-16,6-6 0 0,1-2 0 0,-1-5 0 16,7-5 0-16,-7-6 0 0,8-3 0 0,-2-5 0 15,-12-6-399-15,13-10-989 0,-6-9-91 16,12-3 37-16,1-3 167 0,0-5 220 0,6-2 295 15</inkml:trace>
  <inkml:trace contextRef="#ctx0" brushRef="#br0" timeOffset="178115.24">14139 8412 300 0,'-6'-25'930'0,"-1"3"243"0,7 7 167 0,0 0 131 16,7 4-61-16,-1 1-292 0,1 2-669 0,5 5-449 16,2-1 0-16,-1 4 0 0,13 7 0 0,0 1 0 15,6 6 0-15,7 5 0 0,7-1 0 16,-1 7 0-16,8-3 0 0,6 8 0 0,-1-1 0 15,1 1 0-15,6 0 0 0,0-1 0 0,0 0 0 16,0 4 0-16,-6-4 0 0,0 1 0 0,-1-1 0 16,-5-3 0-16,-1-1 0 0,-7 1 0 15,1-4 0-15,-7 0 0 0,0-4 0 0,1 1 0 16,-15-5 0-16,1-3 0 0,-6-3 0 0,-7-1 0 16,0-3 0-16,0-4-431 0,-7-4-1147 0,1-3-34 15,0-4 79-15,-1-4 210 0,8 0 308 16,-2-2 467-16</inkml:trace>
  <inkml:trace contextRef="#ctx0" brushRef="#br0" timeOffset="178420.26">17052 8276 77 0,'39'-18'1054'0,"0"5"341"0,-7 1 223 0,-6-3 171 16,1 0 104-16,-7 4-1528 0,-8 4-365 0,2 0 0 15,-2 3 0-15,1 0 0 0,-6 4 0 16,-7 0 0-16,7 0 0 0,-1 8 0 0,0 3 0 16,1 3 0-16,6 5 0 0,-7 6 0 0,8 4 0 15,-1 5 0-15,-1 3 0 0,8-1 0 0,0 1 0 16,-1 3 0-16,1 1 0 0,6-2 0 16,-6 7 0-16,-1-7 0 0,1-3 0 0,6 1 0 15,-13 1 0-15,6-6 0 0,-6-1 0 0,-7-6 0 16,2-4 0-16,4-2 0 0,-12-4 0 0,0-4 0 15,0-11 0-15,-20 0 0 0,-5 0 0 16,-8-11 0-16,0-4-1241 0,-6-6-391 0,-6-6 37 16,-1-9 182-16,-6-1 268 0,7-8 379 0</inkml:trace>
  <inkml:trace contextRef="#ctx0" brushRef="#br0" timeOffset="178721.46">16172 8153 556 0,'-32'-12'978'0,"12"4"188"0,7-3 124 15,13 8 131-15,13-5-196 0,13 1-239 0,13 0-417 16,0 0-569-16,13-1 0 0,13 8 0 0,8 0 0 16,4 0 0-16,14-4 0 0,21 1 0 15,5 3 0-15,13-4 0 0,7 1 0 0,13-1 0 16,6 1 0-16,1-1 0 0,-1 4 0 0,0-4 0 16,-12 0 0-16,-1-3 0 0,-13 0 0 15,-6-1 0-15,0 1 0 0,-20-4 0 0,1 4 0 16,-8-1 0-16,-12 0 0 0,-14 1 0 15,-6 5 0-15,-6-3 0 0,-7-2 0 0,-13 3 0 0,-6 0 0 16,-13 1 0-16,-8-1 0 0,-12 4 0 0,-19 0 0 16,-13 0 0-16,-27-4-21 0,-26 4-1624 15,-19 0-58-15,-13 4 62 0,-14 3 218 0,-18 8 380 16,-8-1 488-16</inkml:trace>
  <inkml:trace contextRef="#ctx0" brushRef="#br0" timeOffset="179506.99">10947 10864 476 0,'-20'16'815'0,"-6"-6"153"0,-1 1 110 0,9-1 80 0,-2-2-140 15,0-1-174-15,7 1-96 0,0-4-50 16,6 0-310-16,1 0-388 0,0-4 0 0,6 3 0 15,6-3 0-15,0 0 0 0,14-3 0 0,13 3 0 16,12-4 0-16,7 0 0 0,13 0 0 16,0-4 0-16,8 5 0 0,-2-3 0 0,7 0 0 15,-6 4 0-15,-1-6 0 0,1 4 0 0,-13 1 0 16,0-5 0-16,-14 8 0 0,-5 0 0 0,-8 0 0 16,-7 0 0-16,-5-4 0 0,-20 2 0 0,-20 2 0 15,-5 0 0-15,-27 0-1382 0,-1 0-214 16,-5-5 36-16,-7 10 179 0,0-3 258 0,0 2 364 15</inkml:trace>
  <inkml:trace contextRef="#ctx0" brushRef="#br0" timeOffset="179722.09">10712 11103 423 0,'-6'19'893'16,"18"-5"192"-16,2 4 180 0,5-4 178 0,13-2-100 16,1-1-220-16,-1-4-507 0,8-3-616 0,-1 4 0 15,6-8 0-15,7 4 0 0,1-4 0 16,-1 0 0-16,0 0 0 0,6 0 0 0,-5 0 0 15,5-4 0-15,1 0 0 0,6 0 0 0,-6 0 0 16,0 0 0-16,6 1 0 0,-13-1 0 16,7 2 0-16,-8-3 0 0,-11 1 0 0,-1 1 0 15,-7-2 0-15,-6 2 0 0,-6 0 0 0,-13-1 0 16,-1 0 0-16,-19-3-429 0,-7-1-1141 0,-12-2-45 16,-14 3 84-16,-13-1 225 0,0-3 304 0,-6 7 437 15</inkml:trace>
  <inkml:trace contextRef="#ctx0" brushRef="#br0" timeOffset="187092.4">31178 2503 399 0,'7'0'740'16,"0"-4"103"-16,-7 1 58 0,-7-1 9 0,7 0-177 16,-7 0-249-16,1 1-124 0,-7-1-44 0,0 1 13 15,-7-2 17-15,14 3 10 0,-1-2 7 0,1 0-17 16,0 0-31-16,6 1-45 0,-7 3-90 0,0-4-180 16,-5 0 0-16,-2 4 0 0,-5 4 0 0,-7-4 0 15,-14 4 0-15,-5 3 0 0,-7-3 0 0,6 2 0 16,-6 2 0-16,-7 3 0 0,-12-3 0 0,-8 3 0 15,-6-5 0-15,-6 3 0 0,0-3 0 0,7 5 0 16,-1-3 0-16,7 4 0 0,0-10 0 16,-1 6 0-16,14-4 0 0,0 3 0 0,7-3 0 15,-1 0 0-15,13-4 0 0,1 3 0 0,6-3 0 16,-1 0 0-16,1 0 0 0,7-3 0 16,-7 3 0-16,6-4 0 0,-6 4 0 0,6-4 0 15,1-3 0-15,-7 3 0 0,6-4 0 0,-5 2 0 16,-2 2 0-16,7-8 0 0,-6 1 0 0,7 5 0 15,-1-6 0-15,7 5 0 0,0-4 0 16,0 0 0-16,0 4 0 0,7 0 0 0,-1-1 0 0,0 1 0 16,7 3 0-16,-7-4 0 0,8 6 0 0,-2-3 0 15,-5 5 0-15,-1-3 0 0,0 6 0 16,-5-3 0-16,5 0 0 0,-12 7 0 0,6-3 0 16,-1 4 0-16,-5 3 0 0,-1-5 0 0,1 6 0 15,-1-1 0-15,-5 0 0 0,-2-1 0 0,-5 2 0 16,-1-1 0-16,0 0 0 0,-6 1 0 0,0-2 0 15,0-3 0-15,6 5 0 0,-6-5 0 0,7-4 0 16,-2 1 0-16,2-1 0 0,7 1 0 0,5 1 0 16,-13-5 0-16,13-5 0 0,1 1 0 15,-1 1 0-15,1-1 0 0,-1-3 0 0,1 4 0 16,-1-5 0-16,0 1 0 0,0 0 0 0,1 2 0 16,6-1 0-16,-7 2 0 0,8-3 0 0,-1 2 0 15,-7 2 0-15,1 3 0 0,-2 0 0 16,-5 3 0-16,1 5 0 0,-1-4 0 0,-7 4 0 15,7-6 0-15,-7 6 0 0,1-1 0 0,-1 5 0 16,-6-5 0-16,6 3 0 0,1-1 0 16,5-3 0-16,-5 2 0 0,5-1 0 0,8-3 0 15,-1 0 0-15,1-1 0 0,13-3 0 0,-1 5 0 16,0-5 0-16,7 0 0 0,0 0 0 16,0-5 0-16,1 2 0 0,4 3 0 0,-4-4 0 0,-1-4 0 15,-1 1 0-15,2 0 0 0,-2-5 0 0,2 5 0 16,-2-3 0-16,1 2 0 0,1 1 0 0,5 0 0 15,-6 2 0-15,7-1 0 0,-2-2 0 16,2 5 0-16,0-2 0 0,6 2 0 0,0 3 0 16,0 0 0-16,0 0 0 0,0 0 0 0,0-4 0 15,0 0 0-15,6 8 0 0,0-4 0 0,2 4-261 16,11-1-934-16,-12-3-172 0,5 0-26 16,-12 0 93-16,-6 5 164 0,6-2 254 0,-13 1 354 15</inkml:trace>
  <inkml:trace contextRef="#ctx0" brushRef="#br0" timeOffset="-212787.56">12901 10655 165 0,'0'-3'630'15,"0"-1"164"-15,6 0 109 0,-6 0 35 0,0-3-87 16,7-3-98-16,0 1-129 0,6-1-52 15,-13 3-6-15,6-1 18 0,0 1 16 0,2 0-389 16,-8 0-211-16,6 3 0 0,-6 0 0 0,0 4 0 16,0 0 0-16,0 0 0 0,0 0 0 0,0 0 0 15,0 0 0-15,0 4 0 0,0 0 0 16,-6-4 0-16,6 2 0 0,-8 3 0 0,-4 2 0 16,-1 0 0-16,-7 4 0 0,8 0 0 0,-8 1 0 15,6-2 0-15,-5 1 0 0,13 5 0 0,6-7 0 16,0 3 0-16,0-1 0 0,12 0 0 0,1 4 0 15,7-4 0-15,6-5 0 0,7 6 0 16,-1-1 0-16,7-4 0 0,7 4 0 0,-1 1 0 0,1-2 0 16,-7 2 0-16,7-1 0 0,-7 3 0 15,0 1 0-15,-7-4 0 0,8 3 0 0,-7 1 0 16,-7 0 0-16,-7-1 0 0,7 1 0 16,-12 0 0-16,-2 0 0 0,-6-1 0 0,-6 1 0 15,-6 0 0-15,0-5 0 0,-8 5 0 0,2-4 0 16,-2 1 0-16,-5-1 0 0,-1-4 0 0,-6 0 0 15,0 1 0-15,-7-1 0 0,8-4 0 0,-8 5 0 16,0-5 0-16,1-3 0 0,5 0 0 16,-5 0 0-16,7-7 0 0,-1 3 0 0,-7-2 0 15,7-2 0-15,0-7-1008 0,-1 1-387 0,7-2-37 16,2-2 99-16,10-1 163 0,2 2 242 0,0 3 274 16</inkml:trace>
  <inkml:trace contextRef="#ctx0" brushRef="#br0" timeOffset="-212547.58">12901 10689 84 0,'0'-4'694'0,"6"0"204"0,-6 0 136 16,0-4 96-16,7 8-60 0,0-3-175 15,-7-1-192-15,6 4-133 0,1 0-80 0,-1 0-58 16,0 0-241-16,2 0-191 0,10 4 0 0,-4-1 0 16,12-3 0-16,-7 5 0 0,7-2 0 0,1-3 0 15,5 4 0-15,-6-4 0 0,13 4 0 0,-6-4 0 16,6 0 0-16,0 0 0 0,0 0 0 15,0 0 0-15,1 0 0 0,-8 0 0 0,7-4 0 16,-7 4 0-16,7-4 0 0,-5-4 0 0,-9 8 0 16,-5-7 0-16,-7 5 0 0,0-3-460 0,-13-2-744 15,0-1-154-15,-6 1-6 0,-14 0 120 16,0-1 159-16,-5 4 246 0,-1 1 321 0</inkml:trace>
  <inkml:trace contextRef="#ctx0" brushRef="#br0" timeOffset="-212106.48">14067 10549 60 0,'26'-4'732'0,"-6"1"241"0,-13 0 177 15,-1-2 140-15,-6-2 31 0,0 2-188 0,0 2-198 16,0 0-338-16,0 3-597 0,0 0 0 15,-13 0 0-15,7 3 0 0,-14 5 0 0,-6-1 0 16,0 8 0-16,-1 0 0 0,2-1 0 0,-7 8 0 16,5 4 0-16,8-4 0 0,-1 7 0 15,7-3 0-15,13 3 0 0,6 0 0 0,8-2 0 16,-1 2 0-16,6-3 0 0,14-1 0 0,-1-3 0 0,7-1 0 16,7-2 0-16,0-3 0 0,0-2 0 15,-1-2 0-15,1-6 0 0,-1-2 0 0,-6 0 0 16,1-8 0-16,-2 0 0 0,-5-2 0 15,-1-6 0-15,1-2 0 0,-13-6 0 0,0 3 0 16,-14-2 0-16,0-3 0 0,-12 0 0 0,0 0 0 16,-14-4 0-16,-6 4 0 0,-7 0 0 0,1 3 0 15,-1 2 0-15,-6-2 0 0,-1 5 0 0,-5 3 0 16,6-1 0-16,0 2 0 0,6 2 0 0,1 4 0 16,-1 1 0-16,7 3 0 0,0 0 0 15,0-4 0-15,-1 8 0 0,2-4 0 0,-1 3-89 16,6-3-1350-16,7 0-94 0,0-3 37 0,7 6 168 15,6-3 227-15,6 0 316 0,0 4 369 16</inkml:trace>
  <inkml:trace contextRef="#ctx0" brushRef="#br0" timeOffset="-211655.33">16257 10387 411 0,'-7'0'682'16,"1"0"150"-16,6 4 93 0,0-4-46 0,0 0-90 16,6 0-92-16,-6 0-114 0,0 0-52 0,0 3-13 15,0-3 2-15,0 0 5 0,7 0-226 0,-7 0-299 16,7 0 0-16,-1 0 0 0,-6 0 0 15,0 0 0-15,0 0 0 0,0 0 0 0,0 5 0 16,0-5 0-16,0 0 0 0,0 0 0 0,0 2 0 16,0-2 0-16,0 4 0 0,0 1 0 15,-6-2 0-15,-1 1 0 0,-6 7 0 0,-7 0 0 16,1 3 0-16,-7 5 0 0,0 2 0 0,-7 2 0 16,7 3 0-16,-7 0 0 0,1 3 0 0,-1-3 0 15,1 6 0-15,-1-2 0 0,1 3 0 16,-1-4 0-16,1-3 0 0,6 3 0 0,6-4 0 15,0 1 0-15,1-4 0 0,-1 0 0 0,1 0 0 16,5-3 0-16,2-4 0 0,-2-1 0 0,8-3 0 16,0-3 0-16,-1-1 0 0,7-7 0 15,-7 0 0-15,7 0 0 0,-6-4 0 0,6-3-351 16,0-8-711-16,0 1-179 0,6-5-59 0,-6-4 86 16,7-2 126-16,0 3 203 0,-1-7 219 0</inkml:trace>
  <inkml:trace contextRef="#ctx0" brushRef="#br0" timeOffset="-211290.7">15651 10629 184 0,'-13'-22'680'0,"13"0"187"0,6 1 163 0,1 2 88 16,6 1-47-16,-13-1-95 0,0 8-133 0,6-3-71 16,8 7-122-16,-8-1-650 0,7 1 0 0,0 7 0 15,0 0 0-15,13 3 0 0,-6 5 0 0,6 3 0 16,7-1 0-16,-1 5 0 0,1 4 0 16,-7 3 0-16,13-1 0 0,-7 6 0 0,7 2 0 15,1-3 0-15,-1 3 0 0,0 0 0 16,7 1 0-16,-1-1 0 0,-6-4 0 0,7 2 0 15,-8-2 0-15,1-3 0 0,1 0 0 0,-14-3 0 16,1-2 0-16,-2-1 0 0,-12-3 0 0,6-4 0 16,-5 2 0-16,-2-8 0 0,2 1 0 0,-8 0 0 15,1-1 0-15,-7 1 0 0,6-4 0 0,-6 4 0 16,0-4 0-16,0 0 0 0,0-4 0 16,-6 4 0-16,6 0 0 0,-7 0 0 0,1-4 0 15,0 1 0-15,-8-1 0 0,2 0 0 0,-15-7 0 16,-11-1 0-16,-2-1-268 0,-5-3-1445 0,-8 7-12 15,7 1 116-15,1 0 273 0,-1 1 395 16,7-1 441-16</inkml:trace>
  <inkml:trace contextRef="#ctx0" brushRef="#br0" timeOffset="-208443.38">10803 12743 494 0,'-20'12'924'16,"8"-5"194"-16,-8 1 145 0,7-1 123 16,0-4-190-16,0 1-230 0,7 1-168 0,6-5-752 15,-8 2-46-15,16-2 0 0,-2 0 0 0,14-2 0 16,12 2 0-16,1-5 0 0,6 1 0 16,13 1 0-16,-7-2 0 0,8 3 0 0,-1-2 0 15,-7 0 0-15,-6 4 0 0,-7 0 0 0,8 0 0 16,-14 0 0-16,0 0 0 0,-6 0 0 0,-7 4 0 15,-13 0 0-15,-13-2 0 0,-14 10 0 0,-11-5-362 16,-1 5-687-16,-1-5-178 0,-12 1-64 0,0-1 82 16,-7 3 119-16,-6 2 196 0,7-1 217 15</inkml:trace>
  <inkml:trace contextRef="#ctx0" brushRef="#br0" timeOffset="-208260.12">10432 12979 46 0,'-33'14'629'0,"7"1"178"0,13 3 118 0,0-6 74 15,-1-2-57-15,14-3-111 0,0 1-152 16,0 4-68-16,14-10-16 0,-8 5 14 0,7-2-91 15,7-2-518-15,0 1 0 0,6 0 0 0,-1 0 0 16,1-1 0-16,7-3 0 0,-1 0 0 0,2 4 0 16,-2-4 0-16,1 0 0 0,-1 0 0 15,-5-4 0-15,5 4 0 0,-6 0 0 0,-7-3 0 16,1 3 0-16,0-4 0 0,-7 0 0 0,-13 0 0 16,-7-4 0-16,-6-1-1138 0,0 1-406 0,0-7-1 15,0 9 131-15,-13-2 219 0,7-4 340 16,-15 5 401-16</inkml:trace>
  <inkml:trace contextRef="#ctx0" brushRef="#br0" timeOffset="-206352.59">13312 13019 206 0,'13'7'728'0,"7"-7"166"0,-14 3 112 15,0-3 100-15,-6 0-86 0,-6-3-189 0,-8 0-142 16,8-1-79-16,-7 0-42 0,7 1-40 0,-1-1-523 16,1 0-5-16,-1 0 0 0,1 1 0 0,6-4 0 15,0 3 0-15,0-3 0 0,6-1 0 16,1-3 0-16,12 5 0 0,0-6 0 0,8 1 0 15,12 3 0-15,6-3 0 0,2 0 0 0,10 1 0 16,-4-2 0-16,12 2 0 0,-13-1 0 0,7 3 0 16,-7 1 0-16,-7 3 0 0,1 4 0 0,-13 4 0 15,-1 0 0-15,-5 3 0 0,-8 3 0 16,1 5 0-16,-14 0 0 0,-6 3 0 0,-13 4 0 16,-7 4 0-16,0-3 0 0,-12 6 0 0,-7-3 0 15,0-1 0-15,0 1 0 0,0-4 0 16,0 3 0-16,0-2 0 0,7-2 0 0,-1-2 0 15,13-1 0-15,0-3 0 0,8 0 0 0,5-4 0 16,7-1 0-16,0-2 0 0,7-1 0 0,5 1 0 16,8-4 0-16,13-4 0 0,-1 2 0 0,14-2 0 15,-1-2 0-15,1-2 0 0,0 0 0 16,0 0 0-16,-8 1 0 0,1-1 0 0,0 0 0 16,-5 0 0-16,-9-3 0 0,-5 4 0 0,0-1 0 15,-8 1 0-15,-5-1 0 0,0 0 0 0,-7 4 0 16,0-4-385-16,12-3-930 0,-5 0-113 15,-1-5 17-15,1 4 144 0,0-1 183 0,-1 1 272 16,7-6 363-16</inkml:trace>
  <inkml:trace contextRef="#ctx0" brushRef="#br0" timeOffset="-205955.62">14589 12898 536 0,'13'-7'954'0,"-7"-5"183"0,8 5 137 0,-8-1 122 16,-6 2-201-16,6 2-259 0,-6 0-190 15,7 1-729-15,0 3-17 0,-1 0 0 0,1 0 0 16,-7 3 0-16,0 5 0 0,0-2 0 0,0 9 0 16,-13-3 0-16,6 2 0 0,0 1 0 0,7 4 0 15,-6-4 0-15,6 2 0 0,0 2 0 0,6-1 0 16,1 0 0-16,0 2 0 0,12-7 0 0,1 3 0 16,6-7 0-16,6 3 0 0,-5-1 0 15,5 0 0-15,1 1 0 0,5-6 0 0,-5-2 0 16,-1 3 0-16,1-3 0 0,0-4 0 0,-7 4 0 15,6 0 0-15,-6-1 0 0,1 1 0 0,5-1 0 16,-6 2 0-16,1-3 0 0,-9 6 0 16,-4-1 0-16,5 1 0 0,-5-2 0 0,-2 2 0 15,-5 1 0-15,-7 1 0 0,-7 1 0 0,-5-3 0 16,-2 2 0-16,-5 1 0 0,-1-3 0 0,-12 3 0 16,-7-5 0-16,-7 2 0 0,1-1 0 15,-8 1 0-15,1-4 0 0,0 0 0 0,-6-4 0 16,5-4 0-16,-5 4 0 0,-1-4 0 0,0 0 0 15,14-3-832-15,-1 0-324 0,13-12-139 16,1 4 10-16,12-6 114 0,1-1 150 16,5 0 224-16,8-1 281 0</inkml:trace>
  <inkml:trace contextRef="#ctx0" brushRef="#br0" timeOffset="-205732.32">14569 12879 122 0,'27'-7'776'0,"-15"-1"233"0,2 6 158 0,-2-6 113 0,-5 4-9 16,6 1-239-16,0-1-205 0,0 0-158 15,6 4-631-15,8-4-38 0,-1 4 0 0,6 0 0 16,7 4 0-16,-6-4 0 0,6 4 0 0,0 0 0 16,6-4 0-16,1 3 0 0,0 1 0 0,0 0 0 15,6 2 0-15,-7-1 0 0,1-2 0 16,-7 4 0-16,-6-3 0 0,-1 0 0 0,1 0 0 16,-14-4 0-16,14 3 0 0,-13 1 0 0,-8-4-267 15,1 0-1053-15,1-4-126 0,-2 1 16 16,-4-1 140-16,-2 0 182 0,0 4 273 0,7 0 384 15</inkml:trace>
  <inkml:trace contextRef="#ctx0" brushRef="#br0" timeOffset="-205396.44">16146 12968 289 0,'7'0'781'15,"12"0"166"-15,-19-8 132 0,-6 2 135 16,-7-2-77-16,0 1-200 0,-7-1-130 0,0 4-86 0,-5-3-442 15,-9 4-279-15,2 3 0 0,-1 0 0 16,-5 3 0-16,-1 0 0 0,-1 5 0 0,7 3 0 16,1 3 0-16,6 5 0 0,7-1 0 0,-1 4 0 15,14 1 0-15,12-6 0 0,8 10 0 16,4-5 0-16,15 4 0 0,7-5 0 0,5-3 0 16,7 4 0-16,7-8 0 0,6 3 0 0,0-3 0 15,0-3 0-15,7-7 0 0,0-1 0 0,-7 1 0 16,0-8 0-16,-7 1 0 0,-5-5 0 15,-8-3 0-15,-5 1 0 0,-8-7 0 0,-6 0 0 16,-7 3 0-16,-5-5 0 0,-14-3 0 0,-14 4 0 16,2-5 0-16,-2 2 0 0,-12-2 0 15,-7 1 0-15,-5 4 0 0,-7 3 0 0,-2 1 0 0,-11 3 0 16,-1 3 0-16,-12-3 0 0,-8 8-930 16,8-1-735-16,-1 1 23 0,0 3 147 0,7 0 271 15,0 3 425-15,-6 4 376 0</inkml:trace>
  <inkml:trace contextRef="#ctx0" brushRef="#br0" timeOffset="-201448.57">7799 12688 416 0,'7'-3'822'16,"-1"-4"141"-16,-6 0 119 0,7-5 115 0,-14 4-151 15,7 1-215-15,-6 0-101 0,6 4-54 16,-7-1-248-16,7 0-428 0,0 0 0 0,0 8 0 15,-6 4 0-15,0 2 0 0,-2 5 0 0,-4 8 0 16,5-2 0-16,0 9 0 0,1 3 0 0,-1 4 0 16,7-1 0-16,0 1 0 0,0 4 0 0,0-2 0 15,0 2 0-15,7 3 0 0,-1-3 0 0,8-5 0 16,-8 1 0-16,8-1 0 0,-2-2 0 0,1 2 0 16,0-6 0-16,0 3 0 0,1-4 0 0,-14-3 0 15,6-1 0-15,-6-3 0 0,-6 0 0 0,6-8 0 16,6 3 0-16,-6-7 0 0,6-3 0 0,-6-3 0 15,0-4 0-15,-6 0-12 0,6-7-986 0,0-5-194 16,0-7-118-16,0-2 38 0,0-1 126 0,-6-4 177 16,6-3 220-16,-8-1 275 0</inkml:trace>
  <inkml:trace contextRef="#ctx0" brushRef="#br0" timeOffset="-201021.11">7825 12839 606 0,'-6'-29'830'0,"-1"-4"118"0,1 3 92 0,6-3 2 16,0 4-145-16,-7 3-188 0,7 1-82 15,0 6-28-15,0-3-24 0,7 8-257 0,-1 2-318 16,1 2 0-16,-1 6 0 0,7 1 0 0,7 3 0 16,6 7 0-16,0 0 0 0,7 5 0 0,6 5 0 15,6 2 0-15,1 3 0 0,-1 3 0 0,1 1 0 16,-1 3 0-16,8-2 0 0,-1 2 0 0,7-4 0 16,-1 5 0-16,1-5 0 0,6 4 0 0,0-3 0 15,6 0 0-15,-5-3 0 0,6 2 0 0,-7-4 0 16,0 5 0-16,-6-6 0 0,-1 1 0 0,-5 1 0 15,-2-4 0-15,-5 1 0 0,-7-1 0 0,1 0 0 16,-15 0 0-16,1-2 0 0,-6 1 0 0,-7-2 0 16,-6 4 0-16,-1-5 0 0,-12 1 0 15,-1 0 0-15,-12-1 0 0,-7 1 0 0,-7 4 0 0,-7-8 0 16,-5 7 0-16,-14-4 0 0,1 1 0 0,-7 4 0 16,-7-5 0-16,-6 1 0 0,-7-1 0 15,7 1 0-15,-7 0 0 0,0-4 0 0,1 4 0 0,6-8 0 16,6 4 0-16,13-4 0 0,-6 1 0 15,12-2 0-15,8-6 0 0,-7 5 0 0,13-1 0 16,0-4 0-16,0-4 0 0,0-1 0 0,6-1 0 16,7-2 0-16,-6-3 0 0,5 0 0 0,-5 1 0 15,13-5 0-15,-1 1 0 0,6 2 0 0,-5-3 0 16,0 4 0-16,6 0-956 0,-1-3-431 0,8 2-51 16,-7 1 73-16,6 0 166 0,-5 4 247 0,12-4 313 15</inkml:trace>
  <inkml:trace contextRef="#ctx0" brushRef="#br0" timeOffset="-196719.63">28194 9767 26 0,'0'0'663'0,"0"-4"192"0,0 1 121 0,-6 0 82 15,6-2-52-15,-7 1-187 0,7 1-223 0,0-2-140 16,0 3-84-16,0 2-59 0,0 0-60 15,0 0-64-15,0 0-63 0,7 2-34 0,-7 3-16 0,13 2 2 16,-7 1 7-16,0 3 7 0,14 4-32 16,-6 0-60-16,-8-5 0 0,13 5 0 0,-5-1 0 15,-2 5 0-15,2-4 0 0,-2-1 0 0,-5-3 0 16,0 4 0-16,-1-1 0 0,7-3 0 0,-13-3 0 16,6 3 0-16,-6-8 0 0,8 4 0 15,-8-3 0-15,0 1 0 0,0-5 0 0,0 0 0 16,-8-5 0-16,8 1 0 0,-6-3 0 0,6 4 0 15,-6-8 0-15,-1 0 0 0,7-1 0 0,0 2 0 16,0-5 0-16,7 4 0 0,-1-1 0 16,-6 2 0-16,0-1 0 0,6 0 0 0,-6 4 0 15,0 2 0-15,0 3 0 0,0-2 0 0,0 4 0 16,8 0 0-16,-8 0 0 0,6 4 0 0,6 3 0 16,2-4 0-16,-1 8 0 0,7 0 0 15,-8 1 0-15,2-1 0 0,-2-1 0 0,1 5 0 16,7-1 0-16,-7-2 0 0,-6 3 0 0,5-8 0 15,-5 3 0-15,0-1 0 0,-1-3 0 0,-6-2 0 16,7 0 0-16,-7-1 0 0,6-3 0 16,-6 0 0-16,0 0 0 0,0 0 0 0,0-3 0 15,0-1 0-15,0-3 0 0,0-5 0 0,6 2 0 16,8 3 0-16,-8-5 0 0,0 5 0 0,2-3 0 16,-2 2 0-16,0 4 0 15,-6-3 0-15,7 3 0 0,-7 0 0 0,6 1 0 0,-6 3 0 16,7 0 0-16,-7 0 0 0,7 0 0 0,-7 3 0 15,12 1 0-15,-6-4 0 0,8 4 0 0,-1 3 0 16,0 1 0-16,0-4 0 0,0 2 0 0,0 2 0 16,-7 3 0-16,8-4 0 0,-8 0 0 0,7 4 0 15,-6-3 0-15,-1 3 0 0,1-5 0 0,-1 6 0 16,0-5 0-16,2 1 0 0,-8-4 0 16,6 3 0-16,0-3 0 0,1-4 0 15,-1 0 0-15,1 0 0 0,-7 0 0 0,0-4 0 0,6 4-624 16,1-7-258-16,-1-5-157 0,1 2-134 0,0-5 25 15,-7 1 80-15,6-5 146 0,-6 4 191 16,6 0 229-16</inkml:trace>
  <inkml:trace contextRef="#ctx0" brushRef="#br0" timeOffset="-196501.2">28957 9738 450 0,'6'-7'809'16,"8"2"161"-16,-8 2 105 0,-6-1 4 0,6 0-173 15,-6 4-263-15,6 0-186 0,8 0-109 0,-8 4-47 16,1 3-11-16,-1 1 2 0,8 3 1 15,5 1-15-15,-6 2-278 0,-7 1 0 0,7 2 0 16,1 6 0-16,-8-2 0 0,8 1 0 0,-2 4 0 16,-6-3 0-16,1 2 0 0,-7-3 0 0,0 0 0 15,0 0 0-15,0-3 0 0,0-4 0 0,0 2 0 16,0-5 0-16,0-1 0 0,-7 0 0 16,1 1 0-16,-6-6-314 0,-2-3-450 0,8-3-192 15,-1-3-209-15,0-3-40 0,1-2 71 16,-1-4 108-16,1 1 198 0,6-4 234 0</inkml:trace>
  <inkml:trace contextRef="#ctx0" brushRef="#br0" timeOffset="-196154.2">29433 9822 134 0,'32'-15'716'16,"1"9"185"-16,-14-6 108 0,1 5 66 0,-8-1-80 16,2 1-217-16,-8 3-192 0,0-2-137 15,2 1-84-15,-8 5-55 0,6 0-67 0,-6 5-77 16,-6-2-65-16,6 4-41 0,0 0-17 0,-14 5-2 15,8 3-3-15,-1-1 3 0,7-3-1 16,-7 3-5-16,7 1-1 0,7-1-4 0,0 2-29 16,-1-2-1-16,8-3 0 0,5 3 0 0,-6-2 0 15,12-1 0-15,2 0 0 0,-8-1 0 0,8 2 0 16,-1-1 0-16,0 0 0 0,-1-4 0 16,1 0 0-16,-12 1 0 0,-8-1 0 0,1 1 0 15,-1-4 0-15,-6 3 0 0,0-4 0 0,0 1 0 16,-6 3 0-16,-1 1 0 0,1-5 0 0,-8 5 0 15,-4-2 0-15,-2-1 0 0,0 2 0 0,-6 0 0 16,7-3 0-16,-8 3 0 0,8-3 0 16,0 0 0-16,5-4 0 0,-5 4 0 0,12-8 0 15,-12 4 0-15,-1 0 0 0,-6 4-61 0,0-8-931 16,-7 0-277-16,7-4-101 0,7-1 26 0,-7 1 145 16,6-1 216-16,1 6 308 0</inkml:trace>
  <inkml:trace contextRef="#ctx0" brushRef="#br0" timeOffset="-193720.4">31243 2561 311 0,'59'-2'689'0,"0"-6"120"0,-13 8 73 0,-7-4-4 16,-13 4-154-16,-7-3-212 0,-5 3-170 0,4 0-92 15,-10 0-30-15,-8 3 8 0,-8-3 32 0,-10 4 28 16,-9-4 24-16,-25 4 17 0,-13 2 1 15,-26-1-13-15,-13 2-13 0,-20-4-98 0,-20 5-206 16,-18 3 0-16,-8-1 0 0,-19 2 0 0,-13-1 0 16,-13 0 0-16,-13 3 0 0,-6 1 0 0,-7 0 0 15,-14-4 0-15,1 0 0 0,-7 0 0 16,14-1 0-16,5-1 0 0,1 1 0 0,14-3 0 16,-2 1 0-16,14-1 0 0,7 0 0 0,13 0 0 15,12-3 0-15,13 0 0 0,28 0 0 0,18-1 0 16,19-3 0-16,20 4 0 0,20-4 0 15,14 0 0-15,17 0 0 0,9 0 0 0,18 4 0 16,20-4 0-16,26-4 0 0,26 4 0 0,26-4 0 16,33 1 0-16,20-1 0 0,26 4 0 0,25-8 0 15,20 1 0-15,26 0 0 0,26 4 0 16,13-5 0-16,14 4 0 0,12 1 0 0,0-4 0 16,0 3 0-16,-6 1 0 0,0-1 0 0,-8-1 0 15,-11 2 0-15,-14 3 0 0,-13-3 0 0,-32-1 0 16,-20 0 0-16,-26 1 0 0,-26-1 0 0,-7 0 0 15,-32 4 0-15,-26-4 0 0,-14 4 0 16,-25 0 0-16,-13-3 0 0,-33-2 0 0,-20 5 0 16,-33-2 0-16,-24 2 0 0,-41-4 0 0,-25 4 0 15,-33 0 0-15,-33-3 0 0,-25 3 0 0,-21 0 0 16,-25 3 0-16,-13-3 0 0,-13 0 0 0,-19 4 0 16,5-2 0-16,7-2 0 0,20 5 0 0,19-2 0 15,33-3 0-15,40 4 0 0,24 0 0 16,34-4 0-16,32 0 0 0,13 4 0 0,27-4 0 15,25 0 0-15,13 3 0 0,27 1 0 0,26-4 0 16,19 4 0-16,26-1 0 0,20-3 0 0,18 3 0 16,15 2 0-16,19-5 0 0,-1 4 0 15,2-4 0-15,-8 0 0 0,0 3 0 16,-19-3 0-16,-13 0 0 0,-14 0 0 0,-19-3 0 16,-18 3 0-16,-22-9 0 0,-32 3-59 0,-38-2-1583 15,-40-3-53-15,-38 7 52 0,-34-4 213 0,-25 2 403 16,-20-2 482-16</inkml:trace>
  <inkml:trace contextRef="#ctx0" brushRef="#br0" timeOffset="-192170.51">10008 4592 150 0,'7'4'705'0,"-1"-1"165"15,-6 1 101-15,6-4 52 0,14 0-125 16,0 0-279-16,19-4-187 0,20 1-103 0,6-1-39 0,6 4 10 16,14-5 27-16,12 5 17 0,21-3-11 0,6 0-21 15,13 3-34-15,13-4-268 0,12 4-10 16,8-4 0-16,13 4 0 0,-1-3 0 0,13 3 0 15,1 0 0-15,-7 0 0 0,0 0 0 0,-1 0 0 16,-18 0 0-16,-1 0 0 0,-5 0 0 0,-15 3 0 16,-6 1 0-16,1-4 0 0,-14 4 0 15,-6-1 0-15,-7-3 0 0,-12 3 0 0,-8-3 0 16,-12 5 0-16,-7-5 0 0,-6 0 0 0,-21 0 0 16,-4 0 0-16,-15 0 0 0,-6 0 0 0,-6 0 0 15,-7 0 0-15,-7 0 0 0,-12 0 0 16,-20 0 0-16,-13-5 0 0,-20 5 0 0,-20-3 0 15,-18 3 0-15,-20-3 0 0,-20 3 0 0,-19 0 0 16,-20-4 0-16,-20 0 0 0,-6 1 0 16,-20 3 0-16,1 0 0 0,-7-4 0 0,0 4 0 15,0-4 0-15,6 4 0 0,1 0 0 0,12 4 0 0,7-4 0 16,19 4 0-16,8-4 0 0,19 3 0 16,6 1 0-16,25-4 0 0,9 4 0 0,11-1 0 15,14-3 0-15,13 3 0 0,6 2 0 0,13-5 0 16,14 0 0-16,6 0 0 0,6 0 0 0,8 0 0 15,11 4 0-15,1-4 0 0,7 0 0 0,6 0 0 16,13 0 0-16,13 0 0 0,19 0 0 0,27 0 0 16,26-4 0-16,32 4 0 0,20-5 0 0,26 2 0 15,13 3 0-15,26-3 0 0,7 3 0 0,12-4 0 16,13 4 0-16,2 0 0 0,4-4 0 16,-11 4 0-16,-1 0 0 0,-20 4 0 0,-6-4 0 15,-19 0 0-15,-27 0 0 0,-13 0 0 0,-12 0 0 16,-27 0 0-16,-13 4 0 0,-19-4 0 0,-13 0 0 15,-13 0 0-15,-20 0 0 0,-1 0 0 16,-11 0 0-16,-21 0 0 0,-19 0 0 0,-19 0 0 16,-33-4 0-16,-20 4 0 0,-26 0 0 0,-33-4 0 15,-25 4 0-15,-33 0 0 0,-13 4 0 16,-20-4 0-16,1 4 0 0,-7-4 0 0,13 3 0 16,13 0 0-16,12-3 0 0,21 5 0 0,19-5 0 15,20 4 0-15,25-4 0 0,21 0 0 0,19 3 0 16,12-3 0-16,15 0 0 0,11 0 0 0,15 0 0 15,5 0 0-15,14 0 0 0,12 4 0 16,6-4 0-16,15 3 0 0,5 1 0 0,8-4 0 16,-21 0-786-16,7-4-967 0,-26 1 10 0,-6-4 134 15,-8-2 312-15,-11 3 608 0</inkml:trace>
  <inkml:trace contextRef="#ctx0" brushRef="#br0" timeOffset="-189470.32">32494 9704 121 0,'20'0'596'0,"0"-3"151"0,-7-1 112 0,7 1 34 16,-14 3-104-16,7-4-142 0,0 0-178 15,-7 4-85-15,1-4-36 0,0 1 9 0,-1-1 22 16,1 4 18-16,-7-3 2 0,0 3-16 0,0-4-34 16,0 4-275-16,0-3-74 0,0 3 0 0,-7-4 0 15,1 4 0-15,-1 0 0 0,-6 0 0 0,0 0 0 16,6 0 0-16,1 0 0 0,0 4 0 0,-1-4 0 15,-6 3 0-15,6-3 0 0,-5 4 0 16,-2-4 0-16,-6 7 0 0,8-4 0 0,-8 5 0 16,7-4 0-16,1 3 0 0,-8 1 0 0,13 2 0 15,-6-3 0-15,6 1 0 0,1 3 0 16,0-4 0-16,6 1 0 0,0-1 0 0,0-3 0 16,6 3 0-16,7 1 0 0,7-1 0 0,0 3 0 15,-1-2 0-15,7-1 0 0,0 5 0 16,0-5 0-16,7 0 0 0,-1 0 0 0,1 1 0 0,-1-1 0 15,-6 1 0-15,7-1 0 0,-7 0 0 16,0 4 0-16,-7-3 0 0,1-1 0 0,0 1 0 16,-1 2 0-16,-6-3 0 0,0 1 0 0,1-1 0 15,-2 0 0-15,-5 0 0 0,-1 2 0 0,-6-3 0 16,0 2 0-16,-6-2 0 0,-1 3 0 16,7-1 0-16,-12-2 0 0,-2 2 0 0,-12-1 0 15,0 1 0-15,0-5 0 0,-7 4 0 0,-6 0 0 16,7 1 0-16,-7-4 0 0,0 3 0 0,-1-3 0 15,1-1 0-15,1 0 0 0,5-3 0 16,1 5 0-16,-2-5 0 0,9 0 0 0,-1 0 0 16,-1 0 0-16,8 0 0 0,0 0 0 0,-1-5 0 15,7 5 0-15,-7-3 0 0,7 0 0 16,0 3 0-16,0-4 0 0,6-3 0 0,1-1 0 16,-7 4 0-16,0-3 0 0,0-3-344 0,-1 2-1114 15,2-3-87-15,-1-4 43 0,0 3 170 0,-6 2 276 16,5 6 389-16</inkml:trace>
  <inkml:trace contextRef="#ctx0" brushRef="#br0" timeOffset="-184892.93">31341 8119 141 0,'14'-4'686'16,"-2"0"154"-16,2-3 106 0,-8 0 78 0,0 0-84 16,-6-1-175-16,7 1-152 0,-7 7-82 15,0-4-53-15,7 4-39 0,-7 0-64 0,6 4-83 16,1-4-171-16,-1 3-121 0,0 1 0 0,8 4 0 16,-8 2 0-16,8 5 0 0,5 0 0 0,1-4 0 15,-2 4 0-15,2-1 0 0,0 5 0 0,-7-5 0 16,7 1 0-16,-1 0 0 0,-6 3 0 0,0-4 0 15,0 2 0-15,-6-2 0 0,5-3 0 16,2-3 0-16,-8 2 0 0,-6-2 0 0,0-5 0 16,0 1 0-16,0 0 0 0,-6-4 0 0,12 0 0 15,-6-4 0-15,0 0 0 0,0 1 0 16,0-9 0-16,0 2 0 0,7-1 0 0,-7 0 0 16,13-3 0-16,-7-6 0 0,1 6 0 0,6-4 0 15,0 3 0-15,-7-3 0 0,1 3 0 0,0 0 0 16,-1 0 0-16,0 4 0 0,-6 0 0 0,0 4 0 15,0-1 0-15,0 5 0 0,7 3 0 16,-7-4 0-16,0 8 0 0,6-1 0 0,-6 1 0 16,7 4 0-16,0 3 0 0,13 0 0 0,-14 1 0 15,6 2 0-15,2 1 0 0,-8-5 0 0,1 5 0 16,-7 0 0-16,6-4 0 0,0 1 0 0,2-6 0 16,-2 1 0-16,-6 0 0 0,6 2 0 15,-6-7 0-15,0 3 0 0,0-5 0 0,0 0 0 16,6-5 0-16,-6 3 0 0,8-7 0 0,-2-2 0 15,-6 2 0-15,6-10 0 0,1 0 0 0,6 1 0 16,20-4 0-16,-14-1 0 0,7 1 0 16,-12 4 0-16,4 0 0 0,-4 0 0 0,5 3 0 15,-12 4 0-15,6 0 0 0,-7 3 0 0,0 8 0 16,2-3 0-16,-2 3 0 0,0 3 0 0,8 1 0 16,-1 4 0-16,6 3 0 0,0 4 0 15,1-1 0-15,6 4 0 0,-7 0 0 0,1 1 0 16,6 4 0-16,-13-6 0 0,7 2 0 0,-7-1 0 15,0 1 0-15,6-5 0 0,-12 0 0 0,6-3 0 16,-7 5 0-16,2-9 0 0,-2 0 0 16,0 1 0-16,-6-5 0 0,7 1 0 0,-7-4 0 15,0 0 0-15,0 0 0 0,6 0 0 0,-6-4 0 16,-6 1 0-16,-13-5 0 0,-1-4-641 0,-7 3-953 16,15-3-31-16,-14 8 89 0,-14-3 240 15,1 3 374-15,-6 2 432 0</inkml:trace>
  <inkml:trace contextRef="#ctx0" brushRef="#br0" timeOffset="-180343.46">31687 969 174 0,'13'-4'611'15,"0"-4"134"-15,-7-2 88 0,1 3 8 0,-1-5-113 16,-6 5-145-16,0 0-190 0,-6 3-98 0,-1 0-49 16,-6 8-2-16,-6-4 4 0,-1 0 9 0,-6 4 15 15,0-4 3-15,-13 4-8 0,0-4-18 0,-7 3-14 16,1-3-23-16,-8 0-15 0,-12 3-12 0,0-3-84 15,-6 4-101-15,-8-4 0 0,-5 4 0 0,-8-1 0 16,-5-3 0-16,-14 5 0 0,7-2 0 16,-20-3 0-16,7 4 0 0,-7 0 0 0,0-4 0 15,1 4 0-15,-9-4 0 0,2 0 0 0,7 2 0 16,-7-2 0-16,12 5 0 0,-5-5 0 0,5 0 0 16,1 0 0-16,-1 0 0 0,1 0 0 0,-7 0 0 15,-12 3 0-15,-2-3 0 0,-4 0 0 0,-2 0 0 16,-6 0 0-16,7 0 0 0,-1 4 0 0,-6-4 0 15,7 3 0-15,0-3 0 0,-1 4 0 0,8 0 0 16,6-4 0-16,12 4 0 0,7-1 0 0,7-3 0 16,6 4 0-16,7-4 0 0,13 0 0 0,0 3 0 15,12-3 0-15,1 0 0 0,7 0 0 16,-1 0 0-16,0 0 0 0,7 0 0 0,-7 0 0 0,8 0 0 16,-8 0 0-16,0 4 0 0,-6-4 0 0,0 3 0 15,-1-3 0-15,1 0 0 0,7 0 0 0,-1 4 0 16,0-4 0-16,8 0 0 0,-2 5 0 15,8-5 0-15,5 0 0 0,8 0 0 0,-1 0 0 16,7 0 0-16,7 0 0 0,-1 0 0 0,8 0 0 16,-2 0 0-16,2 0 0 0,-2 0 0 0,8 0 0 15,-7 0 0-15,0 0 0 0,6 3 0 0,-5-3 0 16,-2 0 0-16,1 0 0 0,0 0 0 0,0 0 0 16,0 0 0-16,0 0 0 0,-7 3 0 0,7-3 0 15,7 4 0-15,-7-4 0 0,0 0 0 0,7 0 0 16,-2 0 0-16,8 4 0 0,-6-1 0 0,0 1 0 15,6 0 0-15,0 0 0 0,0-1 0 0,0 4 0 16,0 0 0-16,0 1 0 0,0 4 0 0,0-3 0 16,0 3 0-16,6-1 0 0,-6 3 0 0,0 2 0 15,6 2 0-15,-6 1 0 0,8 2 0 0,-8-3 0 16,0 8 0-16,0-4 0 0,0 4 0 0,0 3 0 16,6 1 0-16,-6-1 0 0,6 4 0 15,-6 1 0-15,7-1 0 0,-1 3 0 0,-6 1 0 0,7-5 0 16,-1 5 0-16,1-3 0 0,-1 2 0 0,8-3 0 15,-2 4 0-15,-5-4 0 0,6 4 0 16,0-5 0-16,0 2 0 0,0-1 0 0,7-1 0 16,-14 6 0-16,14-5 0 0,-14 0 0 0,7 0 0 15,1-1 0-15,-2 2 0 0,-5-1 0 0,6-4 0 0,6 1 0 16,-5 3 0-16,-8-8 0 0,7 5 0 0,-6-1 0 16,-1-4 0-16,0 0 0 0,8-2 0 15,-14 0 0-15,0-2 0 0,0 1 0 0,0 0 0 16,0-3 0-16,0-1 0 0,-7-3 0 0,0-1 0 15,7 2 0-15,-6-6 0 0,6 1 0 0,-6 0 0 16,6 0 0-16,-7 0 0 0,7-4 0 16,-7 1 0-16,1-4 0 0,6-2 0 0,-6 3 0 15,6-2 0-15,0 1 0 0,0 0 0 0,0-4 0 16,0 4 0-16,0-4 0 0,0 3 0 0,0-3 0 16,6 0 0-16,-6 0 0 0,0 0 0 15,0 0 0-15,6 0 0 0,1 0 0 0,-7 0 0 16,7 4 0-16,-1-4 0 0,14 0 0 0,-1 0 0 15,7-4 0-15,0 4 0 0,7-3 0 0,-1 3 0 16,14 0 0-16,6-4 0 0,0 0 0 16,20 0 0-16,0 1 0 0,6-2 0 0,0 3 0 15,7-5 0-15,-1 2 0 0,7 2 0 0,0-1 0 16,8 0 0-16,-2 0 0 0,1 1 0 0,7-3 0 16,-1 1 0-16,7-2 0 0,5-1 0 15,-5 1 0-15,7 3 0 0,-7-2 0 0,-1 1 0 16,7-2 0-16,1 3 0 0,-7-3 0 0,-1 4 0 15,7-1 0-15,-5 4 0 0,-2-4 0 0,-5 4 0 16,-2-4 0-16,-4 4 0 0,-2 0 0 0,1-3 0 16,-7 3 0-16,0-4 0 0,1 4 0 15,-1 4 0-15,0-4 0 0,-6 0 0 0,0 0 0 16,6 0 0-16,-13 0 0 0,0-4 0 0,0 4 0 16,1 0 0-16,-8-3 0 0,7 3 0 0,-12-5 0 15,5 5 0-15,1-2 0 0,-7-2 0 16,0 0 0-16,0 0 0 0,0-4 0 0,-6 1 0 15,6 3 0-15,1 1 0 0,-1-4 0 0,-6 2 0 0,6-1 0 16,-14 2 0-16,8-3 0 0,-1-1 0 16,-5 4 0-16,6 1 0 0,-1-4 0 0,1 2 0 15,-7 3 0-15,7-6 0 0,-1 4 0 0,1 1 0 16,-7-1 0-16,7 0 0 0,-1 0 0 0,1 4 0 16,0-2 0-16,0-3 0 0,-1 5 0 0,1 0 0 15,0-3 0-15,-8 3 0 0,-5 0 0 16,-1 0 0-16,1 0 0 0,0-4 0 0,-7 4 0 0,6 0 0 15,2-5 0-15,-9 5 0 0,-5 0 0 0,-1-2 0 16,1 2 0-16,-7-4 0 0,7 4 0 16,-7 0 0-16,0-4 0 0,0 4 0 0,-1 0 0 15,-5-4 0-15,7 4 0 0,-8 0 0 0,7-3 0 16,0 3 0-16,0 0 0 0,0-3 0 0,0 3 0 16,-6 0 0-16,6 0 0 0,-13 0 0 0,6 0 0 0,1-5 0 15,0 5 0-15,-7 0 0 0,0 0 0 0,0 0 0 16,-7 0 0-16,8 0 0 0,-8-4 0 0,0 4 0 15,1 0 0-15,-7-3 0 0,0 3 0 0,0 0 0 16,0 0 0-16,0 0 0 0,0 0 0 16,0 0 0-16,0 0 0 0,0-4 0 0,0 1 0 15,0-4 0-15,7 3 0 0,-7-4 0 0,6 1 0 16,-6-1 0-16,6 2 0 0,-6-5 0 0,0-1 0 16,0 2 0-16,0-6 0 0,0 2 0 0,-6-4 0 15,6 3 0-15,-6-7 0 0,-1 4 0 0,-6-4 0 16,7-4 0-16,-2 3 0 0,2-2 0 0,-7 4 0 15,0-5 0-15,0-1 0 0,1 2 0 16,-8-1 0-16,6-3 0 0,1 0 0 0,-6 0 0 0,0-5 0 16,5 5 0-16,-5 0 0 0,-1 0 0 0,8-5 0 15,-8 1 0-15,0 0 0 0,1 0 0 0,5-1 0 16,-5 5 0-16,0-3 0 0,-1 2 0 0,7-3 0 16,-1 4 0-16,2 3 0 0,-1 0 0 15,6 1 0-15,-6-1 0 0,1 0 0 0,4 4 0 0,-4-3 0 16,-2 6 0-16,8-3 0 0,0 1 0 15,-1 2 0-15,1 0 0 0,-1 5 0 0,0 3 0 16,7 0 0-16,-6 0 0 0,6 4 0 0,-6-1 0 16,6 1 0-16,0 3 0 0,-6 4 0 0,6-3 0 15,0 3 0-15,0-3 0 0,0 3 0 0,0 0 0 16,0-5 0-16,0 5 0 0,0 0 0 0,6 0 0 16,-6 0 0-16,6 5 0 0,0-2 0 0,1 0 0 15,6 5 0-15,0 3 0 0,13 3 0 16,-12 1 0-16,-8 6 0 0,0 6 0 0,-18-1-1003 0,-2-4-709 15,-25-1 28-15,-19 4 146 0,-7 2 301 0,-20 2 540 16</inkml:trace>
  <inkml:trace contextRef="#ctx0" brushRef="#br0" timeOffset="-177980.62">17794 12993 55 0,'-12'-3'633'0,"6"-1"180"0,-2 1 123 0,2-1 96 15,0 4-76-15,6-4-140 0,12 0-193 0,-4 4-114 16,-2 0-68-16,0 0-54 0,-12 4-24 16,6 0-16-16,6 0-67 0,0 3-280 0,8 7 0 15,-1-3 0-15,7 8 0 0,-8-5 0 16,8 5 0-16,-1-2 0 0,7 6 0 0,-12 0 0 15,5-6 0-15,1 5 0 0,0 0 0 0,-8 0 0 16,2-3 0-16,-8 0 0 0,0-2 0 0,1-2 0 16,-7-1 0-16,0-2 0 0,0-1 0 0,0-3 0 15,0-5 0-15,0 5 0 0,-7-8 0 0,7 0 0 16,-6-5 0-16,0-1 0 0,-8-2 0 0,8-3 0 16,-8-1 0-16,-5-5 0 0,13-2 0 0,-1-3 0 15,0 0 0-15,7-4 0 0,0 1 0 16,0-1 0-16,7 1 0 0,6 2 0 0,-6 6 0 15,5-6 0-15,2 9 0 0,-8 2 0 0,8 1 0 16,-8 8 0-16,0-1 0 0,7 0 0 0,7 8 0 16,0 0 0-16,6 3 0 0,6 3 0 15,-6 2 0-15,7 2 0 0,0 6 0 0,-8-3 0 16,8 2 0-16,-14 3 0 0,7 0 0 0,1-1 0 16,-15-1 0-16,2-3 0 0,5 2 0 15,-12-4 0-15,-1-1 0 0,1-3 0 0,-7-3 0 16,0-1 0-16,0-3 0 0,0-4 0 0,6 0 0 15,-6 0 0-15,6-8 0 0,2-3 0 0,-8 0 0 16,6-3 0-16,0-8 0 0,8 0 0 16,-2-7 0-16,8-1 0 0,-1-3 0 0,-5-1 0 15,12 5 0-15,-7 0 0 0,1 3 0 0,-8 1 0 16,2 6 0-16,-1 1 0 0,0 7 0 0,-6 0 0 16,5 3 0-16,2 5 0 0,-2 6 0 0,8 1 0 15,6 8 0-15,7 2 0 0,-1 4 0 16,1 4 0-16,-1 0 0 0,1 4 0 0,0 3 0 15,-1 0 0-15,1 1 0 0,-1-4 0 0,-6 3 0 16,0-3 0-16,1-4 0 0,-1 0 0 0,-7-3 0 16,1-2 0-16,-8-5 0 0,2-1 0 0,-2 0 0 15,-5-4 0-15,0-4 0 0,-1 1 0 16,1 0 0-16,-1 0 0 0,-6-4 0 0,6 0 0 16,-6-4 0-16,8 0 0 0,-2-3 0 0,0 0 0 15,-6-4 0-15,0 0 0 0,-6-1 0 0,-14 2-1312 16,-13-1-439-16,-25-4 54 0,-1 8 200 15,-19 4 371-15,0-2 528 0</inkml:trace>
  <inkml:trace contextRef="#ctx0" brushRef="#br0" timeOffset="-174020.64">32091 12032 285 0,'13'3'751'0,"-6"-3"129"0,-14 0 74 0,0-3 66 15,1-1-148-15,-1 1-243 0,-5-5-134 0,4 1-56 16,-10 2-15-16,4 3-18 0,1-3-27 0,-7 3-43 16,8 2-48-16,-14-5-255 0,-1 5-33 15,-11 0 0-15,-9 0 0 0,-5 0 0 0,-6 5 0 16,-14-5 0-16,-6 7 0 0,-13-5 0 0,-14 3 0 15,-12 2 0-15,-13 1 0 0,-20-5 0 0,-13 4 0 16,0 1 0-16,-12-5 0 0,-1 5 0 16,-13-1 0-16,-13-3 0 0,-7 3 0 0,0 1 0 15,-12-1 0-15,0 0 0 0,-1-4 0 0,0 5 0 16,1-1 0-16,-1-3 0 0,7 3 0 0,6-4 0 16,2 5 0-16,4 1 0 0,7-3 0 0,7 2 0 15,1-5 0-15,12 0 0 0,13 6 0 0,7-6 0 16,6 1 0-16,6-1 0 0,8 1 0 0,5-4 0 15,13 3 0-15,1-3 0 16,13 4 0-16,0-4 0 0,6 0 0 0,0 0 0 0,1 0 0 16,-7 0 0-16,6 0 0 0,-6 4 0 15,-1-4 0-15,-5 0 0 0,-1 0 0 0,-7 4 0 16,1-4 0-16,7 0 0 0,-8 0 0 0,7 0 0 16,1 0 0-16,11 0 0 0,-4-4 0 15,11 4 0-15,8 0 0 0,12 0 0 0,7-4 0 0,-1 4 0 16,15-4 0-16,-2 4 0 0,8 0 0 15,5-3 0-15,2 3 0 0,5 0 0 0,13 0 0 16,-6-4 0-16,7 4 0 0,-7 0 0 0,6 0 0 16,1-3 0-16,-1 3 0 0,0 0 0 0,1 0 0 15,-1 0 0-15,-6 0 0 0,7 0 0 0,-7 0 0 16,6-4 0-16,-6 4 0 0,0 0 0 16,0-3 0-16,7 3 0 0,-1 0 0 0,7 3 0 15,0-3 0-15,6 0 0 0,1 0 0 0,0 4 0 16,6-4 0-16,0 3 0 0,0 1 0 0,0-1 0 15,6 5 0-15,0-1 0 0,8 5 0 16,-1-2 0-16,-1 1 0 0,8 4 0 0,0-1 0 16,-1 5 0-16,7-1 0 0,0 4 0 0,-6 0 0 15,6 0 0-15,-7 4 0 0,7 4 0 0,-6 3 0 16,7-1 0-16,-2 1 0 0,-5 8 0 16,0-4 0-16,-8 3 0 0,-6 1 0 0,8-1 0 15,-8 0 0-15,1 4 0 0,-1 0 0 0,1-3 0 16,0 2 0-16,5 2 0 0,-4-5 0 15,-2 4 0-15,0 0 0 0,0 0 0 0,8 1 0 0,-8-2 0 16,1 5 0-16,-7-1 0 0,6 1 0 16,-6 3 0-16,6 1 0 0,-6-4 0 0,0 3 0 15,-6 4 0-15,6-7 0 0,-6 3 0 0,6 1 0 16,-7-1 0-16,7 1 0 0,-6-4 0 0,6 3 0 16,0-3 0-16,0 0 0 0,0 3 0 0,6-4 0 15,-6 1 0-15,7 4 0 0,-7-5 0 0,6 2 0 16,-6-2 0-16,6-3 0 0,2 4 0 15,4-5 0-15,-6 5 0 0,14-8 0 0,-7 4 0 16,1-3 0-16,-2 2 0 0,2 2 0 0,-2-5 0 16,8 4 0-16,-1-3 0 0,1 0 0 0,0 2 0 15,-1 1 0-15,1 0 0 0,0 0 0 16,-8 3 0-16,14 2 0 0,-13-2 0 0,7 1 0 16,0 0 0-16,-1 0 0 0,-6-4 0 0,6 0 0 15,-5 0 0-15,-1 0 0 0,0 0 0 0,0-8 0 16,7 5 0-16,-14-4 0 0,7-1 0 0,0 4 0 15,6-2 0-15,-5-2 0 0,-2 1 0 0,2 0 0 16,5 3 0-16,1-4 0 0,0 1 0 0,-2 1 0 16,9-2 0-16,-7-3 0 0,-2 4 0 0,9-5 0 15,-1 2 0-15,-6-2 0 0,6-2 0 0,-7 3 0 16,1-4 0-16,6 1 0 0,-7-1 0 0,1-4 0 16,0 2 0-16,-1-6 0 0,-6 1 0 0,0 0 0 15,7-3 0-15,-8-2 0 0,2 0 0 0,-1-3 0 16,0 1 0-16,0-5 0 0,-7 1 0 15,0 0 0-15,-6-3 0 0,8 3 0 0,-8-4 0 16,0 0 0-16,0 1 0 0,6-1 0 0,-6-4 0 16,6 2 0-16,1-1 0 0,-7-1 0 0,0 1 0 15,6-1 0-15,-6-3 0 0,7 4 0 0,-7-4 0 16,0 0 0-16,0 0 0 0,6 3 0 0,-6-3 0 0,7-3 0 16,-7 3 0-16,0 0 0 0,6 0 0 15,1 0 0-15,-7-4 0 0,7 4 0 0,-7 0 0 16,0-3 0-16,0 3 0 0,0 0 0 0,6 0 0 15,-6-4 0-15,13 4 0 0,6-3 0 0,8 3 0 16,11-4 0-16,9-1 0 0,11 2 0 0,7-4 0 16,7 3 0-16,6-4 0 0,0 5 0 0,7-4 0 15,0 0 0-15,6 3 0 0,0-4 0 0,0 1 0 16,13 3 0-16,-5-3 0 0,-2 0 0 0,7 3 0 16,-13-3 0-16,7-1 0 0,-7 5 0 0,0-1 0 15,8-3 0-15,-2 4 0 0,1-2 0 0,7-2 0 16,-2 0 0-16,21 0 0 0,0-1 0 15,0 0 0-15,7 2 0 0,5-2 0 0,1 1 0 0,0-1 0 16,0 1 0-16,-1 3 0 0,2-3 0 0,-2-1 0 16,8 4 0-16,-8-2 0 0,1 2 0 15,-7-3 0-15,0 3 0 0,1 0 0 0,-1 0 0 16,-6 1 0-16,-7 3 0 0,7-5 0 0,-6 3 0 16,5 2 0-16,1 0 0 0,0-5 0 0,0 5 0 15,-1 0 0-15,-5-2 0 0,12 2 0 0,-13-4 0 16,7 0 0-16,0 0 0 0,-7 0 0 0,14 0 0 15,-15 1 0-15,2-1 0 0,-7 2 0 0,0-3 0 16,-7-2 0-16,-7 3 0 0,-5 0 0 0,-7 1 0 16,-7-5 0-16,-6 5 0 0,-7-1 0 0,0 0 0 15,-7 0 0-15,1 1 0 0,-7-1 0 0,1 1 0 16,6-1 0-16,-8 1 0 0,1-1 0 0,7 0 0 16,0 0 0-16,-1-3 0 0,7 3 0 0,-12 0 0 15,-8 2 0-15,1-3 0 0,-7 2 0 0,0-1 0 16,-7 1 0-16,1-1 0 0,7 0 0 0,-2 0 0 15,-5 4 0-15,6-4 0 0,-7 1 0 0,1 3 0 16,-7-3 0-16,0 3 0 0,0-5 0 0,-13 5 0 16,7 0 0-16,-8-2 0 0,-4-3 0 15,-2 5 0-15,0-4 0 0,1 1 0 0,6-1 0 16,0 1 0-16,7-1 0 0,0 0 0 0,-1 0 0 0,-6 1 0 16,12-1 0-16,-5 1 0 0,0-2 0 15,-7 3 0-15,7-2 0 0,-8 4 0 0,2-4 0 16,-2 0 0-16,1 1 0 0,1-1 0 0,-8 4 0 15,8-4 0-15,-8 0 0 0,0 4 0 0,0-3 0 16,1-1 0-16,0 4 0 0,-1-3 0 0,-6-1 0 16,7 1 0-16,-7 3 0 0,0-4 0 0,0 0 0 15,-7-3 0-15,7-1 0 0,0 2 0 0,0 1 0 16,0-2 0-16,-6 0 0 0,-1-5 0 0,0 1 0 16,1 0 0-16,0 1 0 0,-8-2 0 0,2 1 0 15,-2-4 0-15,1 1 0 0,-13-1 0 0,7 0 0 16,-1 1 0-16,-6-4 0 0,14-1 0 0,-8-3 0 15,13 4 0-15,-6-5 0 0,0 2 0 0,-7-4 0 16,8-1 0-16,-2-1 0 0,8 2 0 16,0-4 0-16,6 3 0 0,-7-7 0 0,7 4 0 0,-6-1 0 15,-1-3 0-15,0 0 0 0,1 0 0 0,0-4 0 16,-8 1 0-16,8-5 0 0,-14 5 0 16,7-9 0-16,1 5 0 0,4-4 0 0,-4-4 0 15,5 4 0-15,-6 3 0 0,0-2 0 0,7-1 0 16,-14-4 0-16,7-3 0 0,-6 3 0 0,-8 1 0 15,1-5 0-15,-6 4 0 0,5-4 0 16,-5 5 0-16,-7-4 0 0,0-1 0 0,7 1 0 16,-8-4 0-16,1 4 0 0,0-2 0 0,-7-1 0 15,7 3 0-15,7-1 0 0,6 1 0 0,0 0 0 16,6 3 0-16,1-3 0 0,12 3 0 0,0 0 0 16,7 0 0-16,0 1 0 0,7-2 0 0,0 6 0 15,-7-6 0-15,6 6 0 0,0 2 0 16,-6-3 0-16,-6 8 0 0,0-5 0 0,-1 1 0 15,0 3 0-15,1 1 0 0,0-1 0 0,-1 5 0 16,-6-2 0-16,6 1 0 0,1 0 0 0,0 3 0 16,-2 1 0-16,2 4 0 0,0-1 0 15,0 0 0-15,6 3 0 0,-7 2 0 0,7-4 0 16,0 2 0-16,0 5 0 0,0-4 0 0,-7 3 0 16,7 2 0-16,0-2 0 0,-6 4 0 0,6-3 0 15,-7 3 0-15,1 1 0 0,6-1 0 16,0 4 0-16,-6-3 0 0,6-1 0 0,-8 1 0 15,8-3 0-15,-6 3 0 0,6-3 0 0,-6 2 0 16,0-4 0-16,6 5 0 0,-8-1 0 0,8-4 0 16,0 4 0-16,-6 1 0 0,6-1 0 15,-6 5 0-15,6-2 0 0,0 1 0 0,0 0 0 16,-7-3 0-16,7 3 0 0,-13 0 0 0,6-1 0 16,1 5 0-16,0-4 0 0,0 4 0 0,6-1 0 15,0 2 0-15,0-2 0 0,0 0 0 0,6 1 0 16,-6 4 0-16,0-5 0 0,0 4 0 15,0 1 0-15,6-1 0 0,0 1 0 0,1 3 0 16,13 0 0-16,6 0 0 0,0 0 0 0,7 3 0 16,-1 1 0-16,-12 3 0 0,-14 1 0 0,-19 2-1005 15,0 6-575-15,-19-2 9 0,-15 4 123 16,-18 4 220-16,-20 4 371 0,-6 3 402 0</inkml:trace>
  <inkml:trace contextRef="#ctx0" brushRef="#br0" timeOffset="-172722.31">26826 12671 18 0,'13'-16'539'0,"7"5"181"15,-1-3 112-15,-6-1 72 0,-7 1-96 0,1-5-132 16,0 1-151-16,-1 0-110 0,1-1-29 0,-7 5 6 16,0-1 23-16,-13 4 21 0,13 0 4 0,-7 0-18 15,7 4-159-15,0-5-263 0,0 9 0 0,0-4 0 16,0 2 0-16,0 3 0 0,0-2 0 16,7 4 0-16,-7 0 0 0,6-4 0 15,1 4 0-15,-7 0 0 0,6 0 0 0,-6 0 0 0,0 0 0 16,0 0 0-16,-6 4 0 0,-7-4 0 15,6 4 0-15,7-2 0 0,7 3 0 0,-1 2 0 16,1 4 0-16,-7 0 0 0,0 0 0 0,0 3 0 16,0 5 0-16,0-1 0 0,0 1 0 0,0-1 0 15,0 4 0-15,0 4 0 0,0-4 0 0,6 3 0 16,-6 1 0-16,6 0 0 0,2 4 0 0,4-5 0 16,1 4 0-16,-6 4 0 0,6-3 0 15,-7-1 0-15,8 4 0 0,-2-4 0 0,2 5 0 16,5-2 0-16,-13-1 0 0,8 0 0 0,-2 3 0 15,-6-1 0-15,8-1 0 0,-1-3 0 0,-6 5 0 16,-1-5 0-16,1 5 0 0,-7-8 0 16,6 3 0-16,-6 1 0 0,0-1 0 0,0 0 0 15,0 0 0-15,0 5 0 0,-6-5 0 0,6 3 0 16,-7-1 0-16,1 1 0 0,-1 1 0 16,0 0 0-16,1-1 0 0,6 2 0 0,-6-1 0 15,6 0 0-15,-8 3 0 0,2-2 0 0,6 3 0 16,-6-4 0-16,0-1 0 0,-1 1 0 0,7-3 0 15,0 3 0-15,0 0 0 0,7-7 0 0,-1 3 0 16,-6-3 0-16,6 0 0 0,-6-1 0 16,6 4 0-16,-6-3 0 0,8 1 0 0,-2-2 0 15,0 0 0-15,1 0 0 0,0 2 0 0,-1-6 0 16,1 6 0-16,-1-6 0 0,8 2 0 0,-2-1 0 16,-6 0 0-16,14 3 0 0,-7-3 0 15,1 0 0-15,-2 1 0 0,2-2 0 0,-2 2 0 16,8-2 0-16,-7 5 0 0,-7-4 0 0,8 5 0 15,-2-2 0-15,-5-3 0 0,6 3 0 16,0-3 0-16,-6 5 0 0,6-6 0 0,-1 1 0 16,-4 0 0-16,4 0 0 0,1-4 0 0,-6 1 0 0,-1-1 0 15,1 1 0-15,-1-1 0 0,8 0 0 16,-8 1 0-16,0-5 0 0,1 4 0 0,0-2 0 16,-1 2 0-16,0 0 0 0,1 0 0 15,-1-3 0-15,1 3 0 0,0 0 0 0,-1 2 0 0,8 1 0 16,-8-2 0-16,6-1 0 0,-5 0 0 0,6 0 0 15,0 1 0-15,-7 4 0 0,8-6 0 16,-8 5 0-16,1 0 0 0,0 1 0 0,-1-2 0 16,0 9 0-16,1-8 0 0,-1 7 0 0,1-3 0 15,0 3 0-15,-1-2 0 0,-6 2 0 0,6-4 0 16,1 1 0-16,0-1 0 0,-1-2 0 0,-6-1 0 16,6 0 0-16,1 0 0 0,0-4 0 0,-7 4 0 0,6-4 0 15,1 4 0-15,-7 0 0 0,6-3 0 16,-6 7 0-16,0-5 0 0,0 1 0 0,0 4 0 15,0-3 0-15,0 2 0 0,0-4 0 0,0-2 0 16,0-1 0-16,0 1 0 0,0-4 0 0,0-1 0 16,0-3 0-16,0-3 0 0,0-1 0 0,0 1 0 15,0-6 0-15,0 3 0 0,0-2 0 16,0 1 0-16,0-4 0 0,0 0 0 0,0 0 0 0,-6 0 0 16,6-4 0-16,-13 4 0 0,6-3 0 0,-6-2 0 15,0-1 0-15,-13-5 0 0,0 3 0 0,-6 1 0 16,-15-4-320-16,-5-4-1212 0,1-2-52 0,-22-2 71 15,2-4 198-15,0 5 286 0,-14-8 388 0</inkml:trace>
  <inkml:trace contextRef="#ctx0" brushRef="#br0" timeOffset="-171858.5">24323 12795 38 0,'0'-4'674'0,"8"4"186"15,-8-2 130-15,6-3 119 0,0-2 10 0,-6 2-152 16,0 5-178-16,0-2-97 0,7 2-68 16,-7 0-295-16,6 0-329 0,1 2 0 0,6 6 0 15,-1 1 0-15,-4-3 0 0,4 9 0 0,2 0 0 16,-8-1 0-16,7 5 0 0,-7 2 0 0,8 1 0 15,-8 4 0-15,0 1 0 0,1-2 0 0,0 0 0 16,-7 5 0-16,6-5 0 0,1 5 0 16,-7-4 0-16,0-1 0 0,0 1 0 0,0-1 0 15,0 1 0-15,0 0 0 0,0-4 0 0,0-4 0 16,-7 1 0-16,1-5 0 0,6-2 0 16,0-1 0-16,6-4 0 0,1-3 0 0,-7 3 0 15,13-7 0-15,-7 3-226 0,1-3-774 0,5-7-167 16,-4 4-99-16,-2-8 50 0,-6 0 105 0,0-5 167 15,0 1 210-15,-6-2 267 0</inkml:trace>
  <inkml:trace contextRef="#ctx0" brushRef="#br0" timeOffset="-171460.52">24370 12883 177 0,'-7'-19'702'15,"0"-2"149"-15,7 3 100 0,0-4 79 16,0 3-95-16,0 1-161 0,0 3-142 0,-6 5-65 15,6 2-38-15,0 1-39 0,0-5-71 0,6 9-285 16,1-1-134-16,12 8 0 0,7-1 0 16,1 5 0-16,5-1 0 0,7 0 0 0,1 4 0 15,-2 4 0-15,1 0 0 0,7-1 0 0,0 5 0 16,6-1 0-16,0 4 0 0,-7-3 0 0,2 6 0 16,4-2 0-16,1 2 0 0,-6 1 0 15,6-4 0-15,0 3 0 0,-7-2 0 0,2 2 0 16,-9-6 0-16,2 3 0 0,-1-5 0 0,-7 2 0 15,-5-4 0-15,-8-1 0 0,0 1 0 0,-6 0 0 16,-6-1 0-16,-7-2 0 0,-7 2 0 0,-6-2 0 16,-19 2 0-16,-7 1 0 0,-7-4 0 15,-19 3 0-15,-6 1 0 0,-14-1 0 0,0-2 0 16,0 2 0-16,1-2 0 0,5-5 0 0,8 3 0 16,5-2 0-16,15-1 0 0,-8-3 0 0,20 0 0 15,-1 0 0-15,14-1 0 0,7-3 0 0,-1 0 0 16,14-3 0-16,0-1 0 0,-2 0 0 0,8-3 0 15,8-1-633-15,4 2-915 0,8-6-33 16,-1 1 92-16,1 4 213 0,6 0 297 0,0 7 438 16</inkml:trace>
  <inkml:trace contextRef="#ctx0" brushRef="#br0" timeOffset="-170388.31">23353 13698 297 0,'-7'3'513'0,"7"1"177"0,0-8 82 15,0 1-19-15,-6 3-66 0,6-4-103 16,-6 8-118-16,6-4-135 0,0 3-76 0,6 1-27 16,0-4-6-16,-6 0 15 0,7 0 13 0,0 0 2 15,-1 0 2-15,7 0 11 0,7 0 18 16,12-4 13-16,7 4 9 0,20-3-54 0,-1 3-251 15,21 0 0-15,5-4 0 0,7 4 0 0,8-3 0 16,11 3 0-16,1 0 0 0,0 0 0 0,-7-4 0 16,13 4 0-16,1 0 0 0,5 0 0 15,1 0 0-15,0 0 0 0,0-3 0 0,-1 3 0 16,1 0 0-16,0-4 0 0,-7 4 0 0,7 0 0 16,-7 0 0-16,1 0 0 0,5 0 0 0,-11 0 0 15,-2 0 0-15,1 0 0 0,-7 4 0 0,0-4 0 16,0 0 0-16,-5 3 0 0,5-3 0 15,-7 4 0-15,1-4 0 0,0 0 0 0,6 0 0 16,0 0 0-16,-6 0 0 0,6-4 0 0,1 4 0 16,-7 0 0-16,5 0 0 0,-11-3 0 15,-7 3 0-15,-1 0 0 0,-6 0 0 0,-6 0 0 16,0 0 0-16,-1 0 0 0,1 3 0 0,-7-3 0 16,0 0 0-16,7 0 0 0,0 0 0 0,-1 0 0 15,2 0 0-15,-2 0 0 0,0 0 0 16,2 0 0-16,-2 0 0 0,0 0 0 0,1-3 0 0,-7 3 0 15,1 0 0-15,-1-4 0 0,0 4 0 16,0-4 0-16,1 0 0 0,-1 4 0 0,-7 0 0 16,1-3 0-16,0 3 0 0,-2-4 0 0,2 0 0 15,0 4 0-15,6-3 0 0,1 3 0 0,5 0 0 16,0-3 0-16,2 3 0 0,-2 0 0 0,-6 0 0 16,0 0 0-16,1 0 0 0,-1 0 0 15,-6 0 0-15,6 0 0 0,-14 0 0 0,8 0 0 16,-7 0 0-16,-5-5 0 0,-2 5 0 0,7 0 0 15,-13 0 0-15,7-4 0 0,-7 4 0 0,6-3 0 16,-5-1 0-16,5 4 0 0,-6-3 0 16,7-1 0-16,6 1 0 0,-7-1 0 0,1 0 0 15,-7 0 0-15,6 1 0 0,-5 3 0 0,-7-5 0 16,-1 3 0-16,-6 2 0 0,-13 0 0 0,1-5 0 16,-2 5 0-16,-6 0 0 0,2 0 0 15,-2 0 0-15,7 0 0 0,-13 0 0 0,6 0 0 16,-6 0 0-16,0 0 0 0,0 0 0 0,0 0 0 15,7 0 0-15,-7 0 0 0,7 5 0 0,-1-5 0 16,0 0 0-16,0 0 0 0,2 0 0 16,-2 0 0-16,-6 0 0 0,0 0 0 0,0 0 0 15,-6 0 0-15,-8 0 0 0,2 0 0 0,-8-5 0 16,-25 5 0-16,-2 0 0 0,-18 0-299 0,-20 0-1203 16,1-6-58-16,-8-2 62 0,-5 4 188 0,-1-3 263 15,-6 3 371-15</inkml:trace>
  <inkml:trace contextRef="#ctx0" brushRef="#br0" timeOffset="-169671.23">28989 13184 125 0,'13'-8'749'0,"-6"1"169"16,-7-3 125-16,0-2 127 0,-7 5 7 0,7-3-239 16,0 1-172-16,0 3-88 0,0 2-75 0,0 0-579 15,0 1-24-15,7 3 0 0,-7 0 0 16,0 0 0-16,6 3 0 0,-6 5 0 0,7 3 0 16,-1-1 0-16,0 5 0 0,2 0 0 0,-2 3 0 15,0 1 0-15,-6 0 0 0,0-2 0 0,0 2 0 16,0-1 0-16,0 1 0 0,-6-5 0 15,0 5 0-15,6-8 0 0,-8 3 0 0,8-3 0 16,-6 0 0-16,6-4 0 0,-6 0 0 0,6-3 0 16,0 0 0-16,0-4 0 0,0-4 0 15,0 0 0-15,0-3 0 0,0-3 0 0,0-5 0 16,0-3 0-16,6-1 0 0,0 1 0 0,8-4 0 16,-1 0 0-16,0 0 0 0,6-1 0 0,-12 6 0 15,6-3 0-15,-7 6 0 0,2-1 0 0,-2 4 0 16,0 5 0-16,0-3 0 0,1 9 0 0,6 0 0 15,0 0 0-15,7 9 0 0,0-6 0 0,-1 8 0 16,1 0 0-16,-2 3 0 0,-4 1 0 16,-1 0 0-16,7-1 0 0,-8 1 0 0,-5 4 0 15,6-8 0-15,0-1 0 0,-6 2 0 0,-7-5 0 16,6 1 0-16,-6-6 0 0,7 3 0 16,-7-2 0-16,6-3 0 0,0-3 0 0,-6-2 0 15,7-1 0-15,-7-5 0 0,7-4 0 0,5 1 0 16,2-1 0-16,-1-4 0 0,0-2 0 0,6 1 0 15,1 3 0-15,0-2 0 0,-7 0 0 0,6 5 0 16,-12 3 0-16,5-1 0 0,-4 5 0 0,4 1 0 16,1 2 0-16,-6 4 0 0,6 0 0 15,-1 8 0-15,2-1 0 0,6 3 0 0,-1 2 0 16,1 5 0-16,-8 2 0 0,14 0 0 0,-6 2 0 16,-1 2 0-16,-5-4 0 0,5 2 0 0,1 1 0 15,0-4 0-15,-8 1 0 0,-6-5 0 16,8-2 0-16,-8-1 0 0,1-4 0 0,-1 0 0 15,1-3 0-15,-7-1 0 0,7 1 0 0,-7-4 0 16,-7 0 0-16,7 0 0 0,-7-4 0 16,14-3 0-16,-7 4 0 0,0-4 0 0,-13-2 0 15,-6-1-1257-15,-1-2-392 0,-19 2 39 0,-1-1 166 16,-18 3 285-16,0 5 437 0</inkml:trace>
  <inkml:trace contextRef="#ctx0" brushRef="#br0" timeOffset="-168924.16">24903 14259 11 0,'-6'-4'614'0,"6"4"199"0,0 0 118 16,6 0 94-16,-6-2-31 0,8 2-96 0,-8-5-167 15,-8 5-111-15,8 0-51 0,0 0-44 16,0 0-70-16,8 0-450 0,-2 5-5 0,0-3 0 15,7 6 0-15,-6-1 0 0,6 5 0 0,0 3 0 16,-6 3 0-16,-1 4 0 0,0 0 0 0,-6 7 0 16,0 1 0-16,0-1 0 0,-6 0 0 0,6 4 0 15,-6-3 0-15,6-1 0 0,0 4 0 16,6-7 0-16,-6 3 0 0,6-3 0 0,-6 0 0 16,6-4 0-16,2-1 0 0,-8-2 0 0,6-5 0 15,0-3 0-15,-6 1 0 0,7-2 0 0,-1-2 0 16,-6-4 0-16,0-1 0 0,0 1 0 15,0-4 0-15,0 4 0 0,0-4 0 0,-6-4 0 16,6 4 0-16,-7-4 0 0,1 1 0 0,-8-5 0 16,2 2 0-16,-1-2 0 0,-13 1-251 0,6-5-873 15,-12 2-198-15,-1-2-31 0,-13 1 99 0,1 4 137 16,-1-4 224-16,-6 4 262 0</inkml:trace>
  <inkml:trace contextRef="#ctx0" brushRef="#br0" timeOffset="-168490.35">23932 14286 49 0,'-6'-8'647'0,"0"5"173"15,-1-2 109-15,1-2 76 0,6 3-66 0,6 0-139 16,1 2-184-16,-7-3-92 0,6 2-41 0,0-1-16 15,8 1-19-15,5-1-30 0,1 0-372 16,12 0-46-16,7 1 0 0,7-1 0 0,13 1 0 0,-7 3 0 16,7-4 0-16,0 1 0 0,-2 3 0 15,9-4 0-15,-1-1 0 0,0 5 0 0,7-3 0 16,-7 0 0-16,1 3 0 0,5-4 0 0,-6 0 0 16,0 1 0-16,0 0 0 0,0-2 0 0,-6-2 0 15,13 3 0-15,-7 1 0 0,0-1 0 16,-6 1 0-16,-7-1 0 0,7 0 0 0,-14 0 0 15,1 1 0-15,-13-2 0 0,-1 2 0 16,-5 3 0-16,-9-4 0 0,2 4 0 0,-7 0 0 16,1 0 0-16,-8 0 0 0,0 0 0 0,-6 0 0 15,6 0 0-15,-6 4 0 0,0-4 0 0,8 0 0 16,-8 0 0-16,0 3 0 0,0-3 0 0,0 5 0 16,0-10 0-16,0 5 0 0,-8 5 0 0,2-5 0 15,-13 3-510-15,-1-3-871 0,-6-3-81 16,0-2 41-16,0 5 155 0,-7 5 204 0,1-2 332 15</inkml:trace>
  <inkml:trace contextRef="#ctx0" brushRef="#br0" timeOffset="-167326.25">23131 15034 277 0,'7'3'623'0,"6"-3"157"0,0 4 97 15,-7 0-45-15,8 0-94 0,5-4-112 0,7 0-163 16,0 0-90-16,7-4-22 0,13 4 20 0,5 0 30 15,8 0 21-15,13 0 7 0,6 0-3 16,19 0-224-16,2 0-202 0,11-4 0 0,7 4 0 16,7-4 0-16,0 4 0 0,-1-3 0 0,2 3 0 15,-1 0 0-15,-8 0 0 0,-5 0 0 0,1 3 0 16,-2-3 0-16,-5 0 0 0,-2 4 0 16,-5-4 0-16,0 0 0 0,0 4 0 0,-7-4 0 15,0 0 0-15,1 4 0 0,-1-4 0 0,0 0 0 16,0 3 0-16,-6-3 0 0,6 0 0 0,1 0 0 15,-8 0 0-15,0 0 0 0,1 0 0 16,0 0 0-16,0 0 0 0,0 0 0 0,-1 0 0 16,1 0 0-16,0 0 0 0,-8 0 0 0,-4-3 0 15,-2 3 0-15,1 0 0 0,0-4 0 0,-1 4 0 16,1 0 0-16,0-4 0 0,-1 4 0 0,-6-4 0 16,7 4 0-16,-7-3 0 0,0 3 0 0,0 0 0 15,0-4 0-15,-6 4 0 0,7 0 0 0,-1-3 0 16,6 3 0-16,-6-4 0 0,0 4 0 15,8-3 0-15,-2 3 0 0,0-4 0 0,-5 4 0 16,-1-4 0-16,0 4 0 0,-6-4 0 16,-6 4 0-16,-2 0 0 0,-5 0 0 0,5 0 0 15,-4-3 0-15,-2 3 0 0,1-4 0 0,-1 4 0 16,1 0 0-16,-1-4 0 0,1 4 0 0,-1 0 0 16,1-3 0-16,0 3 0 0,6-3 0 0,0 3 0 15,-7-5 0-15,14 2 0 0,-6 3 0 16,-1-4 0-16,7 1 0 0,-8 3 0 0,8-4 0 15,0 0 0-15,-1 4 0 0,1-3 0 0,0-1 0 16,-7 0 0-16,7 1 0 0,-8-1 0 0,-5 4 0 16,7-5 0-16,-8 3 0 0,1 2 0 0,-1 0 0 15,1 0 0-15,-7 0 0 0,0-5 0 16,1 5 0-16,5-2 0 0,-6-2 0 0,7 4 0 16,-1 0 0-16,7-4 0 0,1 4 0 0,-8-4 0 15,13 0 0-15,-12 4 0 0,6-4 0 0,-6 1 0 16,-7 3 0-16,0-4 0 0,-6 4 0 15,-8-2 0-15,-5 2 0 0,6-6 0 0,-13 6 0 16,7 0 0-16,-14 0 0 0,8-2 0 0,-2 2 0 16,1 0 0-16,-6 0 0 0,12 0 0 0,-5-4 0 15,-2 4 0-15,2-4 0 0,5 4 0 16,1 0 0-16,-8 0 0 0,8-4 0 0,0 4 0 16,-7-3 0-16,7 3 0 0,-8 0 0 0,8-4 0 15,-7 4 0-15,-7 0 0 0,8-4 0 0,-2 4 0 16,-4 0 0-16,4 0 0 0,1 0 0 15,-6 0 0-15,6 0 0 0,-1-4 0 0,2 4 0 16,-1 0 0-16,0 0 0 0,0-3 0 0,0 3 0 16,6 0 0-16,-5 0 0 0,-8 0 0 0,1-4 0 15,6 4 0-15,-7 0 0 0,-6-3 0 0,7 3 0 16,-7 0 0-16,6 0 0 0,-6 0 0 0,0 0 0 16,0 0 0-16,0 0 0 0,-6 0 0 0,6 0 0 15,-7 0 0-15,1 0 0 0,-7 0 0 16,0-4 0-16,-13 4 0 0,0 0 0 0,-7-4 0 15,1 1 0-15,-15 3 0 0,2 0 0 0,-7-4-282 16,-7 0-1285-16,0-3-48 0,-6 3 75 16,0-3 211-16,0 3 305 0,13 0 414 0</inkml:trace>
  <inkml:trace contextRef="#ctx0" brushRef="#br0" timeOffset="-166466.25">29758 14267 79 0,'26'-8'664'16,"-12"2"163"-16,-2 1 104 0,-6-2 85 15,1 0-76-15,-14-1-146 0,1 1-182 0,-6 0-90 16,-2 4-45-16,-5-6-35 0,-7 6-36 0,-7 3-46 15,1-3-239-15,-8 3-121 0,-5 3 0 16,5 0 0-16,-11 2 0 0,11 2 0 0,1 0 0 16,0 0 0-16,7 5 0 0,6-2 0 0,-1 1 0 15,15 5 0-15,-2-2 0 0,8-3 0 0,12 4 0 16,8-1 0-16,5 2 0 0,13 1 0 0,1-3 0 16,6 5 0-16,0-4 0 0,6 0 0 0,8 3 0 15,-1-3 0-15,1 0 0 0,5 3 0 16,-13-4 0-16,8-3 0 0,-8 5 0 0,-5-5 0 15,5 4 0-15,-19-5 0 0,7-3 0 0,-7 5 0 16,-14-2 0-16,8-3 0 0,-13 1 0 0,-7 3 0 16,-7-4 0-16,-13 5 0 0,2-2 0 15,-15-3 0-15,-7 5 0 0,-5-4 0 0,-1-1 0 16,-5 0 0-16,11-4 0 0,1 5 0 16,0-4 0-16,-7-1 0 0,-5-3 0 0,5 0 0 15,7 0 0-15,-7-3 0 0,13-1 0 0,-6-4 0 16,7 1 0-16,-1 0 0 0,1 0 0 0,-8-4-748 15,1-1-780-15,-6 2-25 0,-7 1 90 0,-7 3 203 16,0 2 306-16,-6 4 413 0</inkml:trace>
  <inkml:trace contextRef="#ctx0" brushRef="#br0" timeOffset="-165169.49">25946 15758 155 0,'19'-12'612'0,"-5"1"159"0,-8 5 95 0,-6-3 21 15,0 2-93-15,0 0-121 0,0-1-170 0,0 1-85 16,-12-1-30-16,-8 1-8 0,0 0-11 0,-19 4-17 16,0 3-21-16,-7 0-29 0,-5 0-20 0,-2 0-174 15,1 3-108-15,-13-3 0 0,6 4 0 0,0 3 0 16,1 0 0-16,-1 1 0 0,14-1 0 0,-7 4 0 15,5 0 0-15,9 0 0 0,5 0 0 0,13 1 0 16,8-2 0-16,5 5 0 0,7-4 0 0,7 7 0 16,5-3 0-16,14 0 0 0,7 0 0 0,7-1 0 15,11 1 0-15,2 0 0 0,5-1 0 0,1-3 0 16,6 4 0-16,0-4 0 0,7 3 0 0,0-2 0 16,6-4 0-16,0 1 0 0,0-1 0 15,0 4 0-15,-6-5 0 0,0 0 0 0,-7 0 0 16,-7 1 0-16,1 3 0 0,-13-4 0 0,-7 1 0 15,0-1 0-15,-13 0 0 0,0 4 0 0,-7 0 0 16,-5-4 0-16,-8 4 0 0,0 4 0 0,-6-1 0 16,-6-2 0-16,0 2 0 0,-8 1 0 0,-11 3 0 15,-1-3 0-15,0 0 0 0,-7-1 0 0,-6 1 0 16,-7-3 0-16,1 2 0 0,-7-3 0 16,6 0 0-16,-6-3 0 0,-7-1 0 0,1 0 0 0,-1-4 0 15,0 1 0-15,7-4 0 0,7 0 0 0,-8 0 0 16,7-4 0-16,1-3 0 0,-1 4 0 0,7-4 0 15,0-5 0-15,7 5 0 0,-1-4 0 0,7 0 0 16,0 4 0-16,0-4 0 0,6-1 0 0,1 1 0 16,-1 1 0-16,-6 2 0 0,7 1 0 0,-7-5-433 15,0 5-815-15,6-3-133 0,1-2 8 0,5 5 128 16,-5 0 161-16,12 4 254 0,1-6 330 0</inkml:trace>
  <inkml:trace contextRef="#ctx0" brushRef="#br0" timeOffset="-164070.86">28162 16029 135 0,'0'-4'690'0,"6"4"167"16,1-3 107-16,-7-1 74 0,6 4-117 0,1-3-191 16,6-1-199-16,-13 4-114 0,6 0-73 0,-6 0-59 15,6 0-32-15,2 4-11 0,-2 3-16 0,7 0-3 16,0 0 11-16,6 4-133 0,-5 4-101 0,5 0 0 15,7-1 0-15,6 1 0 0,-6 3 0 0,7 1 0 16,-1 3 0-16,-5-4 0 0,5 0 0 16,-6 4 0-16,1-3 0 0,-7-1 0 0,-2-3 0 0,2-4 0 15,-7 0 0-15,1-4 0 0,-2-3 0 16,-6 3 0-16,2-3 0 0,-8-4 0 0,0 4 0 16,-8-8 0-16,8 4 0 0,0-4 0 0,0-3 0 15,8-1 0-15,-8 1 0 0,0-3 0 0,0-5 0 16,0-4 0-16,6 1 0 0,-6-5 0 0,6 2 0 15,8-1 0-15,-8-4 0 0,7 0 0 0,0 0 0 16,0 5 0-16,0 2 0 0,7 1 0 0,-7 4 0 16,0-1 0-16,7 3 0 0,-8 5 0 0,1 0 0 15,7 3 0-15,6 4 0 0,0 0 0 0,7 4 0 16,-1 0 0-16,1 4 0 0,6 1 0 0,0 7 0 16,0-2 0-16,-6 1 0 0,-1 3 0 15,1-3 0-15,-13 3 0 0,-2 0 0 0,-4 1 0 0,-8-4 0 16,1 4 0-16,-1-2 0 0,-6-2 0 0,-6-1 0 15,-1-2 0-15,1-1 0 0,0-5 0 0,-2 2 0 16,8-4 0-16,-6 1 0 0,0-3 0 16,6-2 0-16,-6 0 0 0,6-2 0 0,-7-3 0 15,7-2 0-15,-7 0 0 0,7-5 0 0,0 1 0 16,0-3 0-16,0-1 0 0,7-3 0 0,6 0 0 16,-1-5 0-16,8 5 0 0,0-4 0 0,-1 0 0 15,1 0 0-15,0 7 0 0,-1-3 0 0,1 6 0 16,0 3 0-16,-8-3 0 0,1 8 0 0,0 0 0 15,0 1 0-15,1 3 0 0,12 3 0 0,-1 1 0 16,-5 4 0-16,6 2 0 0,0 2 0 0,1-1 0 16,-1 3 0-16,-1 5 0 0,1-1 0 0,0 0 0 15,1 1 0-15,-7 2 0 0,-2-2 0 0,2 4 0 16,-7-6 0-16,1 2 0 0,-2-5 0 0,2 5 0 16,-8-5 0-16,0 1 0 0,1 0 0 0,-1-4 0 15,1 0 0-15,-7-4 0 0,0 1 0 0,-7-1 0 16,-6 1 0-16,7-6 0 0,0-2 0 0,18 0 0 15,1-2 0-15,-13-2 0 0,0 0 0 0,0-3-346 16,7-5-935-16,12-2-141 0,1-4 14 0,-7-5 143 16,7 5 191-16,0-8 263 0,6 4 317 15</inkml:trace>
  <inkml:trace contextRef="#ctx0" brushRef="#br0" timeOffset="-163753.45">30710 15574 483 0,'6'-8'949'0,"0"1"207"16,1 0 128-16,0 3 100 0,6 1-207 16,-13 3-298-16,0 0-196 0,0 3-487 0,-13 1-196 15,-1 6 0-15,2 2 0 0,-14 10 0 0,6 0 0 16,1 4 0-16,-1 3 0 0,0 4 0 0,7 4 0 16,-7-1 0-16,2 5 0 0,-2 2 0 0,6 2 0 15,-5-4 0-15,5 2 0 0,2 1 0 0,-2 0 0 16,8-4 0-16,6 5 0 0,-6-9 0 0,6 5 0 15,0-4 0-15,6-4 0 0,-6-1 0 0,6-6 0 16,-6 0 0-16,0-8 0 0,-6 1 0 0,0-4 0 16,-7-5 0-16,6 1 0 0,0-7 0 0,7 0 0 15,0-4 0-15,-12 0 0 0,-8-4 0 16,-6 0-108-16,7-3-946 0,12-7-205 0,-6-1-73 16,13-4 69-16,0-3 132 0,13 0 199 0,6-4 228 15</inkml:trace>
  <inkml:trace contextRef="#ctx0" brushRef="#br0" timeOffset="-163358.48">31452 15901 185 0,'39'-11'717'0,"1"3"169"0,-8 1 117 16,1-1 103-16,-7 0-86 0,-7 1-167 0,-6 5-158 16,-6 2-89-16,-7 0-50 0,0-5-62 0,-7 5-424 15,-12 0-70-15,-8 5 0 0,-11-5 0 0,-9 2 0 16,-10 9 0-16,4-3 0 0,7 3 0 0,1 1 0 15,-1 2 0-15,7 1 0 0,7-1 0 0,5 1 0 16,8-1 0-16,12 1 0 0,1-1 0 16,12 2 0-16,14-2 0 0,6 5 0 0,7-5 0 15,-1 1 0-15,7-1 0 0,0 5 0 0,1-9 0 16,-1 5 0-16,-1-3 0 0,2-2 0 0,-7 5 0 16,-7-7 0-16,6 3 0 0,-13-4 0 0,1 5 0 15,0-6 0-15,-7 2 0 0,-1-1 0 0,-4 1 0 0,-8-1 0 16,6 5 0-16,-12-6 0 0,-2 5 0 0,-4-3 0 15,-8-1 0-15,-13 4 0 0,1-4 0 16,-7 1 0-16,-7 3 0 0,-6-7 0 0,0 3 0 16,0-4 0-16,0 1 0 0,6-1 0 0,7-3 0 15,0 0 0-15,6 0 0 0,8 0 0 0,-1-3 0 16,12-1 0-16,-5 1 0 0,6-2 0 0,0 3 0 16,-1-6 0-16,8 1 0 0,-7-1 0 0,-7 1 0 15,-6-4 0-15,0 0-980 0,0 0-629 0,7 1 15 16,-14-2 135-16,1 5 242 0,-14 3 373 0,-13-4 396 15</inkml:trace>
  <inkml:trace contextRef="#ctx0" brushRef="#br0" timeOffset="-118268.05">17879 10365 160 0,'7'-8'696'0,"-1"2"123"0,-6-5 75 16,0 3 61-16,7-3-108 0,0 4-239 0,5 0-152 16,-4-1-46-16,4 1-8 0,-6 0 2 0,1-1 2 15,0 4-5-15,-7 1-21 0,6-2-27 16,-6 3-353-16,0 2 0 0,0 0 0 0,0 0 0 16,-6 0 0-16,6 2 0 0,-7-2 0 0,7 5 0 15,0 2 0-15,7 4 0 0,-7-3 0 0,6 3 0 16,7 0 0-16,1 3 0 0,-8 5 0 0,6-1 0 15,2 0 0-15,-8 5 0 0,1-3 0 16,-1 3 0-16,1 3 0 0,0-4 0 0,-7 4 0 16,6-4 0-16,-6-1 0 0,6 2 0 0,-6-2 0 15,6-2 0-15,2-4 0 0,4-1 0 0,2 1 0 16,5-3 0-16,1-5 0 0,6 0 0 16,0-4 0-16,-1 1 0 0,8-4 0 0,7 0 0 15,-2 0 0-15,1-4 0 0,1 1 0 0,5-1 0 16,-6 1 0-16,1-1 0 0,-1 1 0 0,-7-1 0 15,1 0 0-15,-1 0 0 0,-6 4 0 16,7 0 0-16,-7 0 0 0,-6 0 0 0,5 4 0 16,1 0 0-16,1 0 0 0,-1-1 0 0,-6 4 0 15,-1 0 0-15,1 1 0 0,-8 3 0 0,2-1 0 16,-2 2 0-16,-5 2 0 0,0 1 0 0,-7-3 0 16,-7 2 0-16,0 1 0 0,-5 0 0 0,-2-1 0 15,-5 1 0-15,-1-1 0 0,-6-3 0 16,0 4 0-16,1-5 0 0,-2 2 0 0,-5-1 0 15,12 1 0-15,-12-5 0 0,5 0 0 0,-5 0 0 16,6-2 0-16,-7-2 0 0,1 0 0 0,-1 1 0 16,7-4 0-16,-7-4 0 0,-5 1 0 0,5 0 0 15,-7-5 0-15,1 4 0 0,1-3-428 16,5-8-717-16,7 0-170 0,12 1-3 16,-5-9 95-16,6 5 131 0,7-4 223 0,-1 0 274 0</inkml:trace>
  <inkml:trace contextRef="#ctx0" brushRef="#br0" timeOffset="-117801.18">17932 10361 332 0,'0'0'575'0,"0"4"153"0,0-4 59 16,0 0-34-16,0 0-70 0,0-4-101 0,0 4-147 16,12-4-111-16,-5 2-48 0,6-2-11 0,6 0 8 15,-5 0 20-15,6 1 25 0,-8-1 16 0,1-4 5 16,1 5-2-16,-2-1-12 0,-6 1-93 16,8 3-232-16,-1-4 0 0,-6 0 0 15,6 4 0-15,-7 0 0 0,14 0 0 0,-8 0 0 16,8 4 0-16,0 0 0 0,-1-4 0 0,14 3 0 15,-7 1 0-15,13-4 0 0,7 3 0 0,-1-3 0 16,7 4 0-16,7-4 0 0,0 0 0 0,12 0 0 16,-6 0 0-16,1 0 0 0,5-4 0 0,-12 4 0 15,0 0 0-15,-7 0 0 0,-7 4 0 0,1-4 0 16,-13 0 0-16,-1 0 0 0,-5 0 0 16,-9 0 0-16,2 0 0 0,-7 0 0 0,1 0 0 15,-8 0 0-15,0 0 0 0,0 0 0 0,2 0 0 16,-8 0 0-16,6-4 0 0,-6 4 0 0,0 0 0 15,0 0 0-15,0 0 0 0,0-3 0 16,-6 3 0-16,-2 0 0 0,-4 0 0 0,-2 0 0 16,-5 0 0-16,-1 0 0 0,-18-4 0 0,-8 1-282 15,-19-1-1481-15,-7-3-19 0,-6 2 119 0,-14 2 292 16,-5 0 528-16,-14 3 395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1T06:41:58.709"/>
    </inkml:context>
    <inkml:brush xml:id="br0">
      <inkml:brushProperty name="width" value="0.05292" units="cm"/>
      <inkml:brushProperty name="height" value="0.05292" units="cm"/>
      <inkml:brushProperty name="color" value="#FF0000"/>
    </inkml:brush>
  </inkml:definitions>
  <inkml:trace contextRef="#ctx0" brushRef="#br0">27360 10721 80 0,'26'-11'631'0,"0"0"159"0,-13 1 101 0,-6 2 68 15,-7 4-83-15,-7-4-151 0,-6 8-142 16,-13 0-69-16,-6 0-27 0,-21 5-13 0,2 2-21 16,-22 4-31-16,-12 3-116 0,-5 9-306 0,-15-1 0 15,-18 3 0-15,-7 4 0 0,-14 5 0 16,0-5 0-16,-5 4 0 0,-1 0 0 0,0 0 0 16,13-7 0-16,7 3 0 0,13-7 0 0,19 4 0 15,7-7 0-15,13-5 0 0,13 1 0 0,12-4 0 16,8-4 0-16,12 0 0 0,14 1 0 15,-1 3 0-15,13-5 0 0,1-1 0 0,12-5 0 16,14-11 0-16,6 3 0 0,13 1 0 0,6-4 0 16,14 0-881-16,6-7-234 0,7 0-156 0,6-4 5 15,7-1 101-15,12 5 133 0,8-5 229 16,5 2 275-16</inkml:trace>
  <inkml:trace contextRef="#ctx0" brushRef="#br0" timeOffset="268.89">27250 10817 275 0,'71'4'781'0,"0"-1"141"0,-18 5 80 15,-7-1 59-15,-14 0-93 0,-5 0-232 16,-27 4-125-16,-14 0-56 0,-6 4-13 0,-12 0-2 16,-7 3-342-16,-6-3-198 0,-8 2 0 0,-5 3 0 15,-14-2 0-15,-6 4 0 0,-1-4 0 0,-5 0 0 16,-1 5 0-16,0-4 0 0,0 2 0 16,0-3 0-16,8 1 0 0,-8-2 0 0,7 0 0 15,6-4 0-15,1 6 0 0,6-8 0 0,-8 4 0 16,15-1 0-16,-7-3 0 0,13-3 0 0,6 2 0 15,1-2 0-15,5 3 0 0,8-8 0 0,-7 4 0 16,6-3 0-16,1-4 0 0,6 4 0 16,6-4 0-16,-7-4 0 0,15 0-145 0,6 2-599 15,-2-6-145-15,-4-7-193 0,5 1-87 16,7-2 48-16,-6-1 81 0,6-3 155 0,-7 3 196 16,0-2 269-16</inkml:trace>
  <inkml:trace contextRef="#ctx0" brushRef="#br0" timeOffset="741.27">25353 10861 131 0,'26'-18'661'0,"-6"-1"148"15,-1 0 88-15,1 2 50 0,6 2-127 16,-7-4-173-16,7 0-151 0,0 2-54 0,-6 2-7 16,-7 4 8-16,1 0 3 0,-8 4-7 0,0-1-43 15,0 4-214-15,2 8-182 0,-2-1 0 16,-6 9 0-16,0 3 0 0,-20 3 0 0,0 3 0 15,-5 5 0-15,-15 1 0 0,-5 6 0 0,-7-1 0 16,-1 1 0-16,-12 0 0 0,7 1 0 16,-7-1 0-16,6 3 0 0,-6-7 0 0,12 1 0 15,2-1 0-15,11-3 0 0,1 0 0 0,13-8 0 16,7 0 0-16,6 1 0 16,0-5 0-16,7 1 0 0,6-4 0 0,6 0 0 0,13-3 0 0,1 2 0 15,12-2 0-15,7-1 0 0,14 0 0 16,5 0 0-16,14 1 0 0,6-4 0 0,1 4 0 15,12-1 0-15,0-5 0 0,1 6 0 0,5-4 0 16,-6 0 0-16,-6 3 0 0,6-3 0 0,1 4 0 16,-8-5 0-16,-6 4 0 0,1-3 0 15,-2 3 0-15,-12-2 0 0,0 1 0 0,-12-2 0 16,-7-4 0-16,-7 4 0 0,-7-1 0 0,-6-3 0 16,-7 0 0-16,1 4 0 0,-6-4 0 0,-1 0 0 15,-7 0 0-15,0 0 0 0,1 0 0 16,-7 0 0-16,0 0 0 0,0 0 0 0,-7 0 0 15,1 0 0-15,-7 0 0 0,7 0 0 0,-28 0 0 16,9 0 0-16,-15 0 0 0,-18 4-1127 16,-7-4-600-16,-20 4 37 0,-25-2 157 0,-14 10 340 15,-13 3 542-15</inkml:trace>
  <inkml:trace contextRef="#ctx0" brushRef="#br0" timeOffset="6442.51">20069 12439 102 0,'6'-3'478'0,"8"-2"174"0,4 5 109 15,-4-2 7-15,-1 2-85 0,0-4-119 0,0 4-134 16,0-4-160-16,0 0-92 0,0 1-56 16,-6 3-27-16,-1 0-14 0,7 0-10 0,-7-4-1 15,8 4-4-15,-8 0 3 0,0 0 9 0,2 0 12 16,-8 0 17-16,0-4 23 0,0 4 30 16,0-4 36-16,0 4 38 0,0 0 33 0,-8 4 21 15,8-4-2-15,-12 0-5 0,5 0-16 0,-6 0-22 16,-13-4-137-16,0 4-106 0,-7 0 0 15,-6-4 0-15,-6 4 0 0,-7 0 0 0,-1-3 0 16,-5 3 0-16,6 0 0 0,-7-3 0 0,7 3 0 16,6 0 0-16,-6-4 0 0,6 4 0 15,1 0 0-15,5-3 0 0,2 3 0 0,-1 0 0 0,6 0 0 16,-7 0 0-16,8 0 0 0,-1 0 0 16,7 0 0-16,-6 0 0 0,7-5 0 0,5 5 0 15,0 0 0-15,1 0 0 0,5 0 0 0,2 5 0 16,-2-5 0-16,-5 3 0 0,6-3 0 0,6 0 0 15,-5 0 0-15,-2 0 0 0,8 0 0 0,-1 0 0 16,1 0 0-16,-1 0 0 0,1 4 0 16,6-4 0-16,-7 0 0 0,7 0 0 0,0 0 0 15,0 0 0-15,0 0 0 0,0 0 0 0,0 0 0 16,7 0 0-16,-7 0 0 0,13 0 0 0,-7 0 0 16,1 0 0-16,13 0 0 0,-1-4 0 15,-6 1 0-15,6-2 0 0,1-2 0 0,6 3-1024 16,0-3-486-16,7-4-7 0,-7 7 103 0,-1 1 185 15,1-2 310-15,7 3 429 0</inkml:trace>
  <inkml:trace contextRef="#ctx0" brushRef="#br0" timeOffset="7485.55">25177 12285 179 0,'20'4'642'0,"-8"-4"147"0,-4 4 84 16,-2-1 25-16,-6-3-138 0,6 0-171 0,1 0-181 15,-7 0-95-15,7-3-33 0,-14 3-5 0,0 3 3 16,-5-3-4-16,-2 0-7 0,-12 0-17 15,7 4-10-15,-14-1-14 0,1-3-14 0,-14 5-5 16,1-3-11-16,-8-2-161 0,-5 4-35 16,-1-4 0-16,-6 4 0 0,0 0 0 0,0-1 0 15,-1-3 0-15,1 4 0 0,0 0 0 0,0-4 0 0,6 0 0 16,0 0 0-16,7 0 0 0,7 0 0 16,6 0 0-16,-7 0 0 0,7 0 0 0,0 0 0 15,6 0 0-15,0 0 0 0,1 0 0 0,6 0 0 16,7 0 0-16,-7 0 0 0,-1 0 0 0,-5 0 0 15,6 0 0-15,-7 0 0 0,7 4 0 16,0-4 0-16,0 0 0 0,7 0 0 0,-1 0 0 16,1 0 0-16,5 0 0 0,2 2 0 0,5-2 0 15,-6 0 0-15,6 0 0 0,1 0 0 16,6 0 0-16,-7 0 0 0,7 0 0 0,0 0 0 16,0 0 0-16,0 0 0 0,7 0 0 0,-1 5 0 15,7-5 0-15,-6 3 0 0,6-3 0 0,-7 4 0 16,0-4 0-16,2 0 0 0,-2 0 0 15,7-4 0-15,-7 4 0 0,1 0 0 0,0 0 0 16,-7-3-115-16,6 3-680 0,0-5-336 0,1-1-142 16,12-2-5-16,-19 1 83 0,7 3 120 0,0-2 238 15,-7-2 387-15</inkml:trace>
  <inkml:trace contextRef="#ctx0" brushRef="#br0" timeOffset="40727.83">10666 8695 61 0,'0'0'621'0,"-6"0"167"0,6 0 97 16,-7 0 51-16,1 3-124 0,0 2-189 0,-2-1-221 15,-4-4-138-15,-8 3-61 0,1 1-25 0,-7-4-7 16,-7 3 7-16,7 1 10 0,-7 3 8 16,1-3-5-16,-1 0 10 0,0 3 3 0,-6-3-4 15,7 0-11-15,-1 2-14 0,-6-6-9 0,7 8-25 16,-1-5-12-16,1-3-40 0,-2 4-89 0,2 0 0 16,7-4 0-16,-2 0 0 0,-5 4 0 0,6-4 0 15,-1 0 0-15,1-4 0 0,0 4 0 16,0 0 0-16,0-4 0 0,0 0 0 0,7 1 0 15,-14-5 0-15,7 4 0 0,0-2 0 0,-7 2 0 0,7-3 0 16,0-1 0-16,7 4 0 0,-7-3 0 16,-1 4 0-16,1-4 0 0,0 7 0 0,7-4 0 15,-7-1 0-15,-7 5 0 0,7-3 0 0,0 3 0 16,-7 3 0-16,7-3 0 0,-6 5 0 0,6-1 0 16,-1-1 0-16,-5 4 0 0,13-3 0 0,-7-1 0 31,-1 5 0-31,1-1 0 0,6-3 0 0,1 4 0 0,-7-2 0 0,6-2 0 0,1 3 0 0,0-3 0 15,-8 0 0-15,7 0 0 0,2-1 0 0,-2 1 0 16,-7-1 0-16,1-3 0 0,1 4 0 0,-8-4 0 16,7 0 0-16,-6 0 0 0,-2-4 0 0,2 4 0 15,-1-3 0-15,-6-4 0 0,1 3 0 0,-2-4 0 16,7 5 0-16,-5-5 0 0,5 2 0 16,1 2 0-16,5 0 0 0,1-3 0 0,0 3 0 0,7 4 0 15,-1-4 0-15,0 4 0 0,8 0 0 0,-8 0 0 16,1 0 0-16,5 4 0 0,-12-4 0 15,7 4 0-15,-7-1 0 0,0 5 0 0,-1-4 0 0,-5 2 0 16,-1 2 0-16,1-1 0 0,-7 1 0 0,-1-1 0 16,-5 0 0-16,-1 0 0 0,1 1 0 15,-1-1 0-15,1 1 0 0,-1-1 0 0,7 0 0 16,-6-2 0-16,-1 1 0 0,1-2 0 0,-2 0 0 16,9-4 0-16,-8 0 0 0,7 0 0 0,0-4 0 15,-1 0 0-15,1-2 0 0,0 1 0 0,1-2 0 16,-2 0 0-16,1-1 0 0,7-2 0 0,-7 3 0 15,6-2 0-15,1-1 0 0,-2 2 0 0,2 1 0 16,13-1 0-16,-7 2 0 0,6 2 0 0,1 0 0 16,5 0 0-16,-6 4 0 0,8 0 0 0,-1 0 0 15,-1 0 0-15,-4 0 0 0,-2 4 0 0,6 0 0 16,-11 0 0-16,5-2 0 0,-6 2 0 0,6 4 0 16,-5-5 0-16,-2 5 0 0,8-4 0 0,-8-1 0 15,-5-3 0-15,6 4 0 0,-7-1 0 16,1-3 0-16,-7 0 0 0,-7 0 0 0,1-3 0 0,-2-1 0 15,2-3 0-15,-1 3 0 0,1 0 0 16,6-3 0-16,-7-1 0 0,7 2 0 0,-7 2 0 16,1-3 0-16,6 3 0 0,6 0 0 0,0 0 0 15,8 1 0-15,-1-1 0 0,0 1 0 0,6 3 0 16,1-4 0-16,-1 4 0 0,6 0 0 0,2 0 0 16,-1 0 0-16,6 0 0 0,-12 4 0 0,5-4 0 15,-4 3 0-15,-2 4 0 0,-7-3 0 0,1 4 0 0,-6-1 0 16,-1 1 0-16,-12-2 0 0,-1 2 0 15,1-1 0-15,-1 1 0 0,1-5 0 16,5 4 0-16,-5-7 0 0,6 4 0 0,-7 1 0 16,7-5 0-16,-13-5 0 0,6 1 0 15,7 1 0-15,-6-1 0 0,5-3 0 16,7-1 0-16,-6 1 0 0,7 3 0 0,6-2 0 16,0-2 0-16,7 4 0 0,5 1 0 15,-5-1 0-15,12 0 0 0,-6 4 0 16,7 0 0-16,0 0 0 0,-2 0 0 15,2 0 0-15,-7 4 0 0,6-4 0 0,-12 4 0 16,6-4 0-16,-6 3 0 0,-1 1 0 16,-6 0 0-16,-7 0 0 0,7 2 0 15,-7-6 0-15,1 4 0 0,-7 0 0 0,-7-4 0 16,1-4 0-16,-1 0 0 0,1 4 0 16,-2-6 0-16,2-2 0 0,-7 1 0 15,7-1 0-15,-1 1 0 0,1-4 0 0,5-1 0 16,7 2 0-16,-5 3 0 0,11-1 0 15,1 1 0-15,7 0 0 0,-1 7 0 16,8-4 0-16,-2 0 0 0,1 4 0 0,0 0 0 16,7 0 0-16,-1 0 0 15,1 4 0-15,-1-4 0 0,-6 4 0 0,-7-4 0 0,-6 7 0 16,-7-4 0-16,1 1 0 0,-7 1 0 16,0-2 0-16,0 0 0 0,0 1 0 0,6 0 0 15,-6-4 0-15,7 0 0 0,-1 0 0 16,7 0 0-16,0-4 0 0,6 0 0 15,7 4 0-15,-6-3 0 0,0 0 0 16,-8-6 0-16,-5 1-826 0,-1 2-949 16,-6-5 17-16,-6-3 145 0,-8-1 369 0,-6-8 568 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1T06:47:08.305"/>
    </inkml:context>
    <inkml:brush xml:id="br0">
      <inkml:brushProperty name="width" value="0.05292" units="cm"/>
      <inkml:brushProperty name="height" value="0.05292" units="cm"/>
      <inkml:brushProperty name="color" value="#FF0000"/>
    </inkml:brush>
  </inkml:definitions>
  <inkml:trace contextRef="#ctx0" brushRef="#br0">2260 13437 391 0,'14'-7'656'0,"-8"3"121"16,-6 4 72-16,-6-3-53 0,-1-1-132 15,-6 1-162-15,6-1-130 0,1 4-68 16,6-4-19-16,-6 4-1 0,-8 0 10 16,-12-4 19-16,0 4-6 0,-13 0-15 0,0 0-17 15,0 4-18-15,0 0-22 0,0 0-19 16,6-1-94-16,-6 4-122 0,0-3 0 15,6 3 0-15,1 4 0 0,5 0 0 0,9-3 0 16,-2 4 0-16,13-2 0 0,7 1 0 16,13 4 0-16,7-1 0 0,6-3 0 15,13 3 0-15,0-2 0 0,7 2 0 0,-1-2 0 16,7-2 0-16,-6 2 0 0,0-1 0 16,0 3 0-16,-8-3 0 0,-5 0 0 0,-1 4 0 15,-5-4 0-15,-1 0 0 0,-7 4 0 16,-6-4 0-16,0 0 0 0,-13 0 0 15,0 0 0-15,-13-1 0 0,-7 2 0 0,-6-5 0 16,-13 4 0-16,-6-3 0 0,-1-1 0 16,1 1 0-16,-1-6 0 0,1 2 0 15,-1 0 0-15,7 0 0 0,-1-1 0 16,1-3 0-16,7 0 0 0,6 0 0 16,-7 0 0-16,14-3 0 0,-1 3 0 0,7-4 0 15,0-4 0-15,7 1 0 0,0 0 0 0,-2 0 0 16,2 3 0-16,20 0-453 0,-8-3-606 15,6 0-215-15,8 0-48 0,-7-1 84 16,13 5 128-16,7-1 226 0,-7-3 265 16</inkml:trace>
  <inkml:trace contextRef="#ctx0" brushRef="#br0" timeOffset="666.88">2925 13672 17 0,'20'0'447'0,"-14"-3"202"0,0 3 139 0,2-8 46 15,-16 5-61-15,-4-5-102 0,12 1-101 16,0 3-147-16,0-6-80 0,0 6-30 0,0-7-1 15,0 4 7-15,0 2 1 0,-7-1-13 16,1-2-18-16,-1 4-19 0,1-3-21 16,-1 3-16-16,1-3-169 0,0 4-64 15,-8 3 0-15,1-4 0 0,-7 8 0 16,1-1 0-16,-8 0 0 0,2 5 0 0,-7 3 0 16,-2 1 0-16,-5-3 0 0,7 7 0 15,6-2 0-15,-1 2 0 0,2 1 0 0,-1-2 0 16,6-1 0-16,0 1 0 0,8-1 0 15,5 2 0-15,-6-1 0 0,6-4 0 0,1 0 0 16,0-1 0-16,12 2 0 0,-6-2 0 16,6-3 0-16,8 1 0 0,-1-1 0 15,-1 1 0-15,8-4 0 0,-7-1 0 0,13-3 0 16,-6 0 0-16,0 0 0 0,-1-3 0 16,7-1 0-16,0-4 0 0,-6 1 0 15,-7-3 0-15,6-2 0 0,-12 1 0 0,5-3 0 16,2 3 0-16,-8-4 0 0,1 0 0 15,-1 1 0-15,7 2 0 0,-13-3 0 16,7 5 0-16,-7-1 0 0,6 3 0 0,-6 1 0 16,6 0 0-16,-6 4 0 0,8-2 0 15,-2 1 0-15,0 4 0 0,1 0 0 16,0 4 0-16,-1 1 0 0,0 1 0 16,1 5 0-16,-1 1 0 0,1 2 0 0,0 1 0 15,-1 0 0-15,8 3 0 0,-8-3 0 16,0 3 0-16,-6-4 0 0,7 5 0 0,-7-5 0 15,6 1 0-15,-6 0 0 0,13-5 0 16,-6 2 0-16,-7-8 0 0,0 3 0 16,-7-3 0-16,-6-4 0 0,13 0-615 15,13-4-434-15,-6-3-192 0,-1-9-28 0,0 6 85 16,-6-5 122-16,14 0 208 0,-1 1 222 16</inkml:trace>
  <inkml:trace contextRef="#ctx0" brushRef="#br0" timeOffset="1220.82">3095 13672 551 0,'-7'-7'790'0,"14"3"122"0,-1 1 78 0,0 3-24 16,8 0-84-16,-2 3-171 0,-5 1-99 16,0 0-42-16,-7 3-9 0,6 4-27 15,1 0-422-15,-1 4-112 0,8-4 0 0,-2 3 0 16,2 5 0-16,-2-4 0 0,1-1 0 16,1-3 0-16,-8 4 0 0,0-1 0 15,1-3 0-15,0-3 0 0,-7 3 0 0,0-3 0 16,0-6 0-16,0 3 0 0,0-5 0 15,0-5 0-15,-7 3 0 0,7-6 0 16,-7 1 0-16,7-5 0 0,0-3 0 16,7 1 0-16,-7 3 0 0,7-3 0 0,-1 3 0 15,0 0 0-15,1 0 0 0,0-1 0 16,6 4 0-16,-1 6 0 0,2-2 0 0,-2 4 0 16,8 4 0-16,0-2 0 0,5 6 0 15,-5 4 0-15,0-1 0 0,6 4 0 0,-7-5 0 16,1 5 0-16,0-1 0 0,-7 1 0 15,-1-4 0-15,2 0 0 0,-8 1 0 16,1-2 0-16,-1-2 0 0,-6-5 0 0,7-3 0 16,-7 0 0-16,0-3 0 0,0-5 0 15,0 0 0-15,0-2 0 0,0-5 0 16,0 0 0-16,6-3 0 0,-6 3 0 0,7 1 0 16,-1-4 0-16,8 3 0 0,-8-1 0 15,0 2 0-15,1 3 0 0,0 0 0 0,5 4 0 16,-5 0 0-16,-1 7 0 0,1 0 0 15,6 4 0-15,1 3 0 0,-2 0 0 16,1 8 0-16,-6 0 0 0,6 3 0 16,-7 0 0-16,8 1 0 0,-2-1 0 0,-6 3 0 15,2-2 0-15,4-1 0 0,-5 1 0 16,-1-4 0-16,1-4 0 0,0-1 0 16,-1 2 0-16,0-9 0 0,-12 1 0 0,0-4 0 15,-1 0 0-15,0-7-931 0,7-1-499 16,7-3-35-16,0 4 93 0,5-4 179 15,8 4 270-15,-7-4 292 0</inkml:trace>
  <inkml:trace contextRef="#ctx0" brushRef="#br0" timeOffset="1581.09">4033 13797 368 0,'-14'0'741'0,"8"4"140"0,6 0 86 16,6-1 16-16,2 1-87 0,-2-1-146 0,0-3-135 15,-6 5-70-15,0-3-34 16,0-2-38-16,13 0-72 0,7 0-341 0,0-2-60 15,6-3 0-15,-1-2 0 0,9 0 0 16,-9-4 0-16,7 0 0 0,-5-1 0 0,-8 2 0 16,1-5 0-16,-7 1 0 0,1-1 0 15,-8 0 0-15,0 4 0 0,-6 0 0 16,0 0 0-16,-6 4 0 0,-8-1 0 0,2-3 0 16,-8 8 0-16,1-1 0 0,-15 1 0 15,9 6 0-15,-7 1 0 0,-2 3 0 16,9 0 0-16,-1 8 0 0,6-4 0 0,0 4 0 15,7 3 0-15,7 1 0 0,6-1 0 16,0 0 0-16,13 4 0 0,7-3 0 16,6-2 0-16,6-2 0 0,1 4 0 0,12-9 0 15,1 6 0-15,-1-5 0 0,7-4 0 16,-5-3 0-16,-9-1 0 0,-5-3 0 16,-1 0 0-16,1 0-815 0,-7-3-650 0,13-5-32 15,-7 5 86-15,-5-5 189 0,5 1 279 16,-6 0 330-16</inkml:trace>
  <inkml:trace contextRef="#ctx0" brushRef="#br0" timeOffset="1941.76">5193 13456 277 0,'-7'-11'793'0,"20"-1"180"0,-13 5 141 0,0 0 124 0,-6 0-78 16,-7 7-230-16,6 0-146 0,7 0-103 0,7 4-440 15,-1-4-241-15,7 3 0 0,7 1 0 0,-8 6 0 16,-4 2 0-16,4 2 0 0,-12 1 0 0,0 0 0 16,0 6 0-16,0 2 0 0,0-2 0 0,0 5 0 15,7 1 0-15,-7-2 0 0,6 1 0 0,-6-4 0 16,7-1 0-16,0 2 0 0,-1-1 0 0,0-1 0 15,8-2 0-15,-8-4 0 0,7 4 0 16,-6-5 0-16,-1-3 0 0,1 0 0 0,-1-3 0 0,-6-1 0 16,-6 0 0-16,-1-3 0 0,-6-4 0 0,6 0 0 15,1-4 0-15,0 0 0 0,-2-4-268 16,8 6-711-16,-6-13-95 0,-6 3-103 0,12 1 23 16,-7-3 80-16,14 3 143 0,-7 0 180 0,12 0 194 15</inkml:trace>
  <inkml:trace contextRef="#ctx0" brushRef="#br0" timeOffset="2666.15">5343 13724 30 0,'12'0'450'0,"2"0"219"0,-2 4 147 0,-12-4 45 0,8 2-57 0,-2 3-93 0,20-2-90 16,-1-3-138-16,-11 4-64 0,-8 0-22 0,1-4 0 15,-7 4-5-15,0-4-33 0,13 3-57 0,-6-3-61 16,5 0-55-16,8-3-133 0,0-1-53 0,-1 4 0 16,1-4 0-16,-8 0 0 0,8-4 0 0,0 2 0 15,-7-2 0-15,0 1 0 0,-6-4 0 16,-1 4 0-16,0-4 0 0,-6 3 0 0,0-3 0 15,0 0 0-15,-6 4 0 0,0 0 0 0,-1-4 0 16,-6 3 0-16,6 0 0 0,-6 1 0 0,0 5 0 16,7-2 0-16,-8 0 0 0,-11 4 0 0,-1 0 0 15,6 0 0-15,-6 4 0 0,0 2 0 0,13 1 0 16,-7 5 0-16,8-1 0 0,-2 0 0 0,1 4 0 16,7-1 0-16,6 1 0 0,0 3 0 0,0-2 0 15,6 1 0-15,7 2 0 0,-6 0 0 0,0-5 0 16,5 4 0-16,2 0 0 0,5-3 0 0,1 0 0 15,-8 0 0-15,2-1 0 0,-2-3 0 0,2 0 0 16,5 0 0-16,-6-3 0 0,0-5 0 0,1 1 0 16,5-4 0-16,0 0 0 0,-6-4 0 15,1 1 0-15,12-5 0 0,-7 2 0 0,7-2-383 0,-6 0-123 16,-14-3 20-16,7 0 46 0,-6 1 73 0,6-5 73 16,-7 0 83-16,8 1 74 0,-2 2 56 15,-5-3 45-15,6 1 37 0,-7-1 44 0,7 4 33 16,7-4 31-16,6 7 48 0,-6-1 61 0,-1 1 54 15,-13 4 46-15,-6-4 27 0,-6 5 9 0,6 3-4 16,0-4-17-16,6 4-28 0,2 4-249 0,10-4-56 16,-4 7 0-16,-1 1 0 0,0 3 0 0,0 0 0 15,-1 0 0-15,2 4 0 0,-1 0 0 0,-7-5 0 16,8 5 0-16,-2-1 0 0,-5 1 0 0,6-4 0 16,7 4 0-16,-14-5 0 0,7 2 0 0,-7-1 0 15,1-4 0-15,-7-3 0 0,7 0 0 16,-7-4 0-16,6 0 0 0,-6 0 0 0,0-4 0 0,0-3 0 15,0-1 0-15,-6-3 0 0,6 1 0 0,0-5 0 16,0 0 0-16,0 1 0 0,0-5 0 0,0 4 0 16,6-4 0-16,0 5 0 0,2-1 0 0,-2 5 0 15,0-2 0-15,1 5 0 0,-1-1 0 16,1 5 0-16,-1 3 0 0,1 0 0 0,-1 0 0 0,0 7 0 16,8-3 0-16,-1 8 0 0,0-3 0 0,0 3 0 15,7 3 0-15,-1 0 0 0,-6-1 0 16,0 5 0-16,0-2 0 0,0-2 0 0,-7 4 0 15,2-4 0-15,4-1 0 0,1 1 0 0,0-8 0 16,0 4 0-16,1 0 0 0,-8-3 0 0,7-2-588 16,-6-1-246-16,12-5-79 0,-13 0-71 0,8-7-60 15,6-1 24-15,-2 1 84 0,2-1 152 0,-1 2 162 16,7-6 185-16</inkml:trace>
  <inkml:trace contextRef="#ctx0" brushRef="#br0" timeOffset="3117.01">6873 13797 149 0,'20'-11'492'0,"13"-3"207"16,-13 3 139-16,-1-4 7 0,-6 4-64 0,7-3-85 15,-7 2-80-15,-7-3-112 0,-6 5-49 0,-13-2-7 16,-6 1 7-16,-8 0 0 0,1 4-22 16,1 0-108-16,5 3-325 0,-12 1 0 0,-1-1 0 0,7 4 0 15,-7 4 0-15,1-1 0 0,-1 4 0 0,7-3 0 16,6 3 0-16,0 4 0 0,8 4 0 0,5-4 0 16,1 7 0-16,6-2 0 0,6-2 0 15,1 1 0-15,-1-1 0 0,14 1 0 0,-8-4 0 16,15 0 0-16,-7 0 0 0,-2-3 0 0,2 2 0 15,7-3 0-15,-15-3 0 0,8 0 0 0,-6-4 0 16,-8 0 0-16,7-4 0 0,0 0 0 0,-6-3 0 16,-7-1 0-16,6-2 0 0,-6-1 0 0,0 0 0 15,0 0 0-15,0-4 0 0,0 4 0 0,0-4 0 16,0 5 0-16,0 3 0 0,0-5 0 0,0 4 0 16,0 5 0-16,0-4 0 0,0 3 0 15,6 4 0-15,0 4 0 0,2-1 0 0,4 4 0 0,2 5 0 16,5 3 0-16,1-1 0 0,-1 8 0 0,7-3 0 15,-6 6 0-15,6 1 0 0,0 4 0 0,0-1 0 16,0 4 0-16,0-4 0 0,-6 3 0 0,6-1 0 16,-7-2 0-16,1 3 0 0,-8-6 0 0,-4 0 0 15,-2 0 0-15,0-3 0 0,-12-3 0 0,0-4 0 16,-2 2 0-16,-4-4 0 0,-8-3 0 16,1-3 0-16,-7 0 0 0,-7-1 0 0,7-7 0 15,0 0 0-15,0 0 0 0,7-4 0 0,-1-7 0 16,7 3 0-16,-7-3 0 0,7 1 0 0,6-5-524 15,7-3-489-15,0-7-211 0,14-1-51 0,5-3 75 16,1-2 109-16,6 2 202 0,6-3 224 0</inkml:trace>
  <inkml:trace contextRef="#ctx0" brushRef="#br0" timeOffset="3381.7">7578 13566 163 0,'6'-12'710'16,"1"6"182"-16,5-5 133 0,-5 3 121 0,6 1-63 15,-7 0-144-15,-6 2-152 0,14 3-96 0,-8 2-57 16,7 0-513-16,-6 2-121 0,6 10 0 0,-1-1 0 16,2 4 0-16,-1 0 0 0,0 6 0 0,6 2 0 15,1 2 0-15,-6 4 0 0,-2 1 0 16,1 0 0-16,0 2 0 0,6-2 0 0,-11 2 0 0,4-6 0 16,2 4 0-16,-8-5 0 0,-6 1 0 15,6 0 0-15,-12-8 0 0,6 0 0 0,0-3 0 16,0-4 0-16,0-3 0 0,-6-1 0 0,-14-7 0 15,0 0-296-15,1 0-785 0,6-11-186 0,-6 3-55 16,5-6 93-16,-6 3 128 0,7-8 214 0,1 5 225 16</inkml:trace>
  <inkml:trace contextRef="#ctx0" brushRef="#br0" timeOffset="3565.81">7610 13757 63 0,'-7'-7'642'0,"7"3"178"0,7 4 111 0,-7 0 81 15,13 0-98-15,-7 4-105 0,8 3-178 0,-8-3-97 16,7 2-53-16,0 6-42 0,14-5-36 0,-1 0-83 15,-1 5-128-15,1-5-192 0,7 3 0 0,-7-2 0 16,0-1 0-16,7 1 0 0,-7-1 0 0,-6 0 0 16,-8 0-305-16,2-7-119 0,-8 5-125 15,1-5-135-15,5-7-121 0,-4-1-119 0,-2-3-65 16,-6 0 9-16,0-1 91 0,0 2 145 0,0-5 169 16</inkml:trace>
  <inkml:trace contextRef="#ctx0" brushRef="#br0" timeOffset="3932.86">7962 13621 305 0,'-7'-12'631'0,"1"5"162"0,6 5 101 0,-6-6-36 16,12 0-98-16,-6 1-85 0,13-4-117 0,-13 4-62 16,0 2-8-16,7 2 15 0,-1 3 32 0,1 0-6 15,5 3-363-15,2 9-166 0,-2-1 0 0,2 0 0 16,-1 8 0-16,7-1 0 0,-2 3 0 0,-4 2 0 16,-1 2 0-16,0 2 0 0,6 2 0 0,-5-3 0 15,-2-1 0-15,2 4 0 0,-1-3 0 0,-7 0 0 16,7-1 0-16,0-3 0 0,-7 0 0 15,2-3 0-15,-2-5 0 0,0 1 0 0,-6-4 0 0,7-3 0 16,-1-1 0-16,-6 1 0 0,0-6 0 16,0-2 0-16,0 0 0 0,0-2 0 0,7-6 0 15,-7 4 0-15,7-7 0 0,-1 3 0 0,6-2 0 16,2-5 0-16,-1 0 0 0,7 1 0 0,-8-1 0 16,14-4 0-16,-6 5 0 0,0 3 0 0,5-4 0 15,-5 7 0-15,-7-2 0 0,7 3 0 0,0 3 0 16,-1 4 0-16,-6 0 0 0,6 0 0 0,-5 7 0 15,-8 0 0-15,8 0 0 0,-2 9 0 0,1-5 0 16,0 3 0-16,0 1 0 0,-7 0 0 0,8-1 0 16,-2 1 0-16,-4 0 0 0,-2 0 0 0,-6-1 0 15,6-3 0-15,1 1 0 0,-7-5 0 0,0 0 0 16,-7-4 0-16,7 1-1196 0,0-4-371 0,13-4 31 16,1 4 149-16,-8 0 216 0,7 0 326 0,6-3 396 15</inkml:trace>
  <inkml:trace contextRef="#ctx0" brushRef="#br0" timeOffset="6248.1">9793 13914 169 0,'19'-7'393'0,"8"4"107"16,-1-1 116-16,0 0 46 0,-7 1-8 0,1-1-50 16,-7-3-73-16,6 3-81 0,-5 0-124 0,-2-4-96 15,1 6-39-15,-6-6-3 0,0 8 15 0,-1-7 20 16,0 3 20-16,8-4 18 0,-14 5 6 0,6-1-2 16,-6-4-6-16,0 6-13 0,0-3-18 0,0 2-22 15,-6-1-19-15,6 1-98 0,0-5-89 0,-14 4 0 16,8 4 0-16,-14-3 0 0,1 3 0 0,-1 0 0 15,-6 0 0-15,0 3 0 0,1 1 0 16,-2 4 0-16,-5 2 0 0,6-3 0 0,0 8 0 16,-1-3 0-16,15 3 0 0,-8-1 0 0,14 1 0 15,-1-1 0-15,0 1 0 0,7 0 0 0,7-1 0 16,-7-3 0-16,7 0 0 0,5 0 0 0,2 1 0 16,-2-6 0-16,2 2 0 0,-1 0 0 0,-1-5 0 15,8 1 0-15,0-4 0 0,-1 0 0 0,-6 0 0 16,6-7 0-16,1 3 0 0,-7-4 0 0,0-2 0 15,0-2 0-15,-6-2 0 0,6-1 0 0,-7 1 0 16,1-5 0-16,0 4 0 0,-7-3 0 0,0 3 0 16,0 0 0-16,0 1 0 0,-7 3 0 0,7-1 0 15,-7 2 0-15,1-1 0 0,0 7 0 0,-1-3 0 16,7 3 0-16,-7 1 0 0,7 3 0 0,-6-4 0 16,6 4 0-16,-7 4 0 0,7-4 0 0,-13 3 0 15,7 1 0-15,6-1 0 0,0-3 0 0,0 4 0 16,6-4 0-16,-6 4 0 0,-6 0 0 0,-7-1 0 15,7 4-872-15,6-7-239 0,0 0-162 0,6 5-8 16,-6-5 110-16,0 0 144 0,6 2 227 16,7 2 273-16</inkml:trace>
  <inkml:trace contextRef="#ctx0" brushRef="#br0" timeOffset="6794.81">10556 13716 148 0,'6'-7'645'0,"0"-4"167"15,-6 4 102-15,0-4 32 0,0 3-109 0,0-3-123 16,-6 0-169-16,6 0-89 0,0 1-34 0,-6-2-13 16,-2 2-10-16,2 3-31 0,0-5-41 0,-7 4-78 15,6 1-249-15,1 0 0 0,-1 4 0 0,1 3 0 16,-8 0 0-16,8 0 0 0,0 3 0 0,-1 0 0 15,0 5 0-15,-12-1 0 0,6 1 0 16,-6 2 0-16,5 2 0 0,2 3 0 0,-2-1 0 16,8 4 0-16,-1 1 0 0,1 2 0 0,6 2 0 15,-6 3 0-15,-2 0 0 0,8-1 0 0,-6 0 0 16,6 1 0-16,-6 0 0 0,6 0 0 16,0-1 0-16,0 1 0 0,0-4 0 0,0-3 0 15,-6-1 0-15,6-3 0 0,-7-1 0 0,0-3 0 16,7-3 0-16,-6-1 0 0,-1-4 0 0,1-3 0 15,0 0 0-15,-8 0 0 0,2-3 0 0,-2-1 0 16,8-3 0-16,-7-1 0 0,6-2 0 16,0-1 0-16,7-4 0 0,7 0 0 0,0 0 0 0,6-3 0 15,-7 3 0-15,8 5 0 0,-2-5 0 16,2 3 0-16,-2 5 0 0,1 0 0 0,1 3 0 16,4 1 0-16,2 3 0 0,7 0 0 15,-1 3 0-15,0 1 0 0,6 3 0 0,7 0 0 0,-6 5 0 16,-1-1 0-16,1 0 0 0,-1-1 0 15,1-2 0-15,-1 3 0 0,-12-4 0 0,-6 1 0 16,-8-4 0-16,-6-1-1090 0,0 0-459 0,-6-3 14 16,-20 4 126-16,-1 0 210 0,-11 4 319 15,-9-5 412-15</inkml:trace>
  <inkml:trace contextRef="#ctx0" brushRef="#br0" timeOffset="7752.78">3036 14748 315 0,'6'-8'681'0,"-6"1"153"0,7-4 93 15,-7 0-27-15,13-4-102 0,-7 5-106 16,8-5-140-16,-14 3-64 0,0-2-20 16,-7 2 4-16,-6 2-3 0,0 3-29 15,-6-1-285-15,-1 1-155 0,1 3 0 0,-1-3 0 16,0 7 0-16,-6 0 0 0,7 4 0 16,-1 3 0-16,-6 0 0 0,0 4 0 0,-1 3 0 15,8 5 0-15,0 4 0 0,-8-5 0 16,8 8 0-16,0-5 0 0,6 5 0 15,6-4 0-15,0-1 0 0,7 2 0 16,7-4 0-16,-7-1 0 0,7-3 0 0,6 0 0 16,-13-7 0-16,12-2 0 0,2 1 0 15,-2-7 0-15,8 0 0 0,-7-4 0 16,13 1 0-16,-6-9 0 0,0 2 0 0,5-5 0 16,-5 1 0-16,0-5 0 0,-1 1 0 0,1-4 0 15,0-1 0-15,-1 2 0 0,-6-1 0 16,0 0 0-16,0 3 0 0,-6 5 0 15,-1 3 0-15,-6-4 0 0,0 9 0 16,0-2 0-16,0 4 0 0,0 4 0 0,-6 4 0 16,6 4 0-16,-7 1 0 0,7 7 0 15,-13-2 0-15,6 5 0 0,7-2 0 16,-6 6 0-16,6-5 0 0,0 4 0 0,0-3 0 16,0-1 0-16,6 0 0 0,1-3 0 15,6-1 0-15,0-6 0 0,-7 3 0 0,1-7 0 16,-14 0 0-16,7-4 0 0,7-4-789 15,0-4-566-15,-1 1-65 0,-6-4 63 16,-6 0 163-16,-1-4 236 0,0 1 248 16</inkml:trace>
  <inkml:trace contextRef="#ctx0" brushRef="#br0" timeOffset="8121">3257 14619 617 0,'14'-3'846'15,"5"-1"137"-15,-12 4 118 0,6 0 18 16,-7 4-90-16,-6 7-181 0,0 0-105 15,-6 3-57-15,12 5-467 0,0-1-219 0,8 4 0 16,-2-3 0-16,8 2 0 0,-7 6 0 16,13-5 0-16,-6-1 0 0,0 1 0 0,-7-3 0 15,6-1 0-15,-12 1 0 0,5-5 0 16,-5-3 0-16,-7-3 0 0,0-2 0 16,0 1 0-16,-7-2 0 0,1-10 0 0,0 3 0 15,-14-5 0-15,7-1 0 0,0-7 0 16,0 1 0-16,13-5 0 0,-6-3 0 15,6 0 0-15,6-5 0 0,7 2 0 16,-6 0 0-16,6 3 0 0,-7 0 0 0,7 0 0 16,0 8 0-16,-7-6 0 0,8 11 0 15,-1-3 0-15,0 4 0 0,6 5 0 0,1-5 0 16,-7 5 0-16,0-1 0 0,-7 4 0 16,1 0 0-16,13-4-774 0,-1 4-512 0,0 0-95 15,-6-4 52-15,-6 4 148 16,0 0 206-16,-7 0 232 0,6 0 279 15</inkml:trace>
  <inkml:trace contextRef="#ctx0" brushRef="#br0" timeOffset="8416.94">3804 14633 331 0,'0'12'711'0,"8"-1"151"0,-2 0 102 15,7 1 5-15,0-2-70 0,0 1-96 16,-7 8-132-16,0-5-54 0,-6 4-14 16,0 1-6-16,0-1-433 0,8 1-164 0,4 3 0 15,2-4 0-15,-1 0 0 0,-1 1 0 16,2-2 0-16,-8 2 0 0,0-3 0 15,2-2 0-15,-8-3 0 0,6 0 0 0,-6-4 0 16,0 0 0-16,0-2 0 0,0-5 0 16,-6 0 0-16,-8-5 0 0,8 2 0 0,-14-4 0 15,7-4 0-15,0-4 0 0,6 1 0 16,1-2 0-16,6-3 0 0,0-2 0 16,13-1 0-16,0 0 0 0,6 1 0 15,1-2 0-15,0 4 0 0,6-3 0 0,-1 8 0 16,2-1 0-16,5 1 0 0,-6-1 0 15,7 8 0-15,-1-4 0 0,1 3 0 0,-1 0 0 16,2 1 0-16,-9 5 0 0,-5-3 0 16,0 5 0-16,-1 0-491 0,1-3-653 15,0 3-172-15,-1 0-9 0,-12 0 116 0,-1 3 145 16,7 2 225-16,0-3 243 0</inkml:trace>
  <inkml:trace contextRef="#ctx0" brushRef="#br0" timeOffset="8773.17">4639 14686 81 0,'13'3'646'0,"-7"-3"195"0,14 0 142 16,-20 4 108-16,0-4-37 0,-20 3-78 16,1 1-163-16,-13 4-102 0,-8-1-70 15,1 0-287-15,0 1-354 0,0 2 0 16,0 1 0-16,6 8 0 0,7-5 0 0,1 2 0 16,5 1 0-16,0 2 0 0,7-1 0 15,13 0 0-15,13-3 0 0,0-1 0 16,14 5 0-16,5-7 0 0,1-1 0 0,12 0 0 15,1-4 0-15,5-3 0 0,-5-4 0 16,-1 0 0-16,2-4 0 0,-9-3 0 0,-5-2 0 16,-7 0 0-16,0-3 0 0,-6 1 0 15,-7-3 0-15,-7-5 0 0,-6 1 0 16,-6-1 0-16,-7 5 0 0,0 0 0 16,-14-1 0-16,1-1 0 0,1 5 0 0,-8 4 0 15,7-4 0-15,0 4 0 0,6-1 0 16,1 5 0-16,-1-1 0 0,7 1 0 15,0 3 0-15,1 0-241 0,18 0-743 0,0-5-154 16,0 2-116-16,8 0 40 0,-1-5 104 16,13 5 175-16,6-5 203 0,-5 4 239 15</inkml:trace>
  <inkml:trace contextRef="#ctx0" brushRef="#br0" timeOffset="9244.81">4854 14671 167 0,'13'0'654'0,"0"0"176"0,6 0 123 15,-5 4 56-15,-2 0-46 0,-5 3-66 0,-7 3-151 16,0 2-78-16,-7 2-41 0,1-3-32 15,0 4-513-15,12-1-82 0,0 4 0 16,1-3 0-16,13 5 0 0,-1-3 0 16,8 2 0-16,-8-5 0 0,7 1 0 0,0 0 0 15,-6-3 0-15,5-3 0 0,-5-1 0 0,-6-4 0 16,-2 0 0-16,1 0 0 0,0-4 0 0,-6-4 0 16,5 0 0-16,2 0 0 0,-8-4 0 0,8-1 0 15,-8-3 0-15,0-3 0 0,1 4 0 0,-1 0 0 16,-6-4 0-16,7 4 0 0,-7-4 0 0,7 5 0 15,-7-2 0-15,0 5 0 0,0-1 0 0,0 6 0 16,0-3 0-16,0 2 0 0,6 3 0 0,-6 0 0 16,0 3 0-16,0 4 0 0,6 1 0 15,-6-1 0-15,6 5 0 0,2-2 0 0,4 2 0 0,-5-1 0 16,13 0 0-16,-8 0 0 0,8-1 0 0,0-2 0 16,-1 3 0-16,-5-3 0 0,4-6 0 0,-4 6 0 15,-1-8 0-15,0 4 0 0,0-4 0 0,0-4 0 16,6 2 0-16,-5-4 0 0,-1 0 0 15,-7-5 0-15,1 3 0 0,-7-3 0 0,0-3 0 16,0-1 0-16,-7 0 0 0,-6 1 0 0,0-5 0 0,0 1 0 16,0-1 0-16,-6 1 0 15,6 4 0-15,-1-5 0 0,2 5 0 0,4-1 0 0,-4 3 0 16,6 3 0-16,-1-3 0 0,0 4 0 0,-6 5 0 16,7-5 0-16,0 5 0 0,6-1 0 0,6 0 0 15,0 0 0-15,14 4 0 0,-7 4-599 0,-1-4-370 16,2 0-154-16,-1 0-92 0,7 0 51 0,-1 4 95 15,0-4 182-15,8 4 199 0,-1-4 244 0</inkml:trace>
  <inkml:trace contextRef="#ctx0" brushRef="#br0" timeOffset="9551.09">5949 14590 186 0,'0'0'673'0,"0"0"175"0,6 0 119 16,-6 0 51-16,-6 0-75 0,-14 4-98 0,-6-1-157 15,-7 1-80-15,1 3-46 0,5 1-32 0,8-1-207 16,-1 3-323-16,8-1 0 0,6 1 0 0,-8 2 0 15,8-5 0-15,6 4 0 0,6 0 0 16,8-4 0-16,-2 8 0 0,14-5 0 0,-7 2 0 16,8-1 0-16,-8 0 0 0,14 0 0 0,-7-1 0 15,7 2 0-15,-1-4 0 0,-6 1 0 0,7 3 0 0,-7-1 0 16,-7-3 0-16,1 3 0 0,0-4 0 16,-14 0 0-16,7-3 0 0,-6 3 0 0,-1-3 0 15,-6 0 0-15,-6-1 0 0,6 1 0 0,-14-4 0 16,2 0 0-16,-8 4 0 0,0-4 0 0,-5 0 0 15,-1 0 0-15,-7-4 0 0,1 4 0 0,-1 0 0 16,0 0 0-16,0-4 0 0,1 1 0 0,5 3 0 16,2-4 0-16,5 0 0 0,14 0 0 0,0 1 0 15,12-1-346-15,0 1-611 0,7-5-153 0,7 1-123 16,0 0 33-16,6-1 97 0,-1 5 173 16,8-1 202-16,0-4 234 0</inkml:trace>
  <inkml:trace contextRef="#ctx0" brushRef="#br0" timeOffset="9889.7">6490 14815 4 0,'19'2'626'0,"13"-2"208"0,-6 0 177 0,-6 4 136 0,6 0-8 16,-13 0-71-16,7-1-156 0,0 5-83 0,5-5-208 16,15-3-621-16,-8 4 0 0,7 0 0 0,0-1 0 15,1 1 0-15,5 0 0 0,-6-4 0 0,7 3 0 16,-1-3 0-16,7 0 0 0,1 4 0 0,-1-4 0 15,0 0 0-15,0 3 0 0,7-3 0 0,-7 4 0 16,7-4 0-16,-1 4 0 0,0 0 0 16,-5 3 0-16,-1-7 0 0,-7 8 0 0,8-8 0 0,-15 2 0 15,2-2 0-15,-7 6 0 0,-14-4 0 0,7-2 0 16,-13 4 0-16,6-4 0 0,-11 0 0 16,-2-4 0-16,0 4 0 0,-12-2 0 0,0-4 0 15,-8 4 0-15,1-2 0 0,0 0 0 0,-6-3 0 0,-1 3 0 16,-13-4 0-16,-5 5-127 0,-2-1-716 0,7-3-58 15,-6 3-51-15,1-3-23 0,5 0-26 0,-7-1 40 16,2 5 120-16,5-1 137 0,-6 4 156 16</inkml:trace>
  <inkml:trace contextRef="#ctx0" brushRef="#br0" timeOffset="10223.31">6841 14876 97 0,'-33'4'339'16,"1"0"86"-16,6 3 47 0,7-3 25 0,-1 0 35 15,0 4 23-15,-5-2-17 0,-9 1-46 0,15 1-53 16,-7 0-68-16,6-1-93 0,1-5-81 0,6 3-44 16,6 2-9-16,14-3 18 0,-1-4 29 0,8 4 41 15,-2-1 41-15,-4 1 37 0,-8 0 28 0,6-1 6 16,6-3-1-16,8 4-10 0,-1-4-197 0,15 0-136 16,-9 0 0-16,7 0 0 0,-5 0 0 15,5 0 0-15,8 0 0 0,-7 0 0 0,5 0 0 16,8 0 0-16,-7 0 0 0,6 0 0 0,1 3 0 15,0-3 0-15,-7 0 0 0,6 0 0 0,-6 0 0 16,7 0 0-16,-7 5 0 0,1-5 0 0,-1 0 0 16,-7 3 0-16,7-3 0 0,-6 0 0 0,-1 3 0 15,1-3 0-15,-13 0 0 0,6 4 0 0,-14-4 0 16,8-4 0-16,-7 4 0 0,0 0 0 0,0-3 0 16,1 0 0-16,-8-2 0 0,-6 2 0 0,-6-1 0 15,-2 1-328-15,2-1-348 0,-7 0-84 0,7-3-67 16,-1-4-49-16,1 4-69 0,-1-4-17 0,-5-1 71 15,-2 5 130-15,1-5 142 0,0 2 161 0</inkml:trace>
  <inkml:trace contextRef="#ctx0" brushRef="#br0" timeOffset="10581.93">7473 14773 201 0,'-6'-7'566'0,"0"0"202"0,-1 3 127 0,0 0 8 16,7 1-82-16,7-1-101 0,0 0-123 0,-7 4-124 15,0 0-58-15,-7 0-28 0,0 4-6 16,7 0-7-16,7-1-22 0,0 5-31 0,5-1-304 15,8 0-17-15,-1 0 0 0,1 1 0 0,0 4 0 16,6-5 0-16,-7 3 0 0,7 2 0 0,0-5 0 16,0 4 0-16,7 4 0 0,6-1 0 0,-7-3 0 15,8 1 0-15,-1-4 0 0,0-2 0 0,0 1 0 16,-6 5 0-16,6-6 0 0,-7 1 0 0,7 2 0 16,-6-2 0-16,-7 0 0 0,0 1 0 0,-6-1 0 15,-1-4 0-15,-6 5 0 0,-13-1 0 0,0 0 0 16,0 1 0-16,-7-1 0 0,1 0 0 0,-7 0 0 15,-7 1 0-15,-6-1 0 0,0 4 0 0,-13-3 0 16,7 4 0-16,-7-2 0 0,0-3 0 0,-1 5 0 16,1-5 0-16,1 3 0 0,-2-2 0 0,7-1 0 15,1 1 0-15,6-2 0 0,-1 2 0 0,-5-8 0 16,7 7 0-16,5-7 0 0,0 4 0 0,7-4 0 16,0 0 0-16,0 0 0 0,0 0 0 15,6 0-953-15,1-4-361 0,6 4-70 0,6-7 57 16,1 4 146-16,12-2 210 0,8-1 254 0</inkml:trace>
  <inkml:trace contextRef="#ctx0" brushRef="#br0" timeOffset="11268.71">9109 14829 291 0,'39'-4'612'15,"0"-4"174"-15,0 0 102 0,-13 6-35 0,1-5-72 16,-1 2-102-16,-7-2-131 0,1 3-81 0,-8 0-17 15,2 2 1-15,-2-3 9 0,-5 5-2 0,0-3-30 16,-1 3-389-16,-6-4-39 0,-6 4 0 0,-1 0 0 16,-12 0 0-16,-7 0 0 0,-7 0 0 0,-13 4 0 15,1-1 0-15,-1 4 0 0,1 1 0 0,-1-1 0 16,7 5 0-16,0-4 0 0,6 2 0 0,14-3 0 16,-8 4 0-16,15 0 0 0,4 0 0 0,8-4 0 15,8 5 0-15,4-1 0 0,15-5 0 16,-1 6 0-16,6-1 0 0,13-3 0 0,1 3 0 15,7-4 0-15,-8 4 0 0,1 0 0 0,-1-4 0 16,1 5 0-16,-7-2 0 0,-6-3 0 0,-1 5 0 16,-6-2 0-16,1 1 0 0,-15-3 0 0,2 3 0 15,-14-5 0-15,0 6 0 0,-8-4 0 0,2-5 0 16,-13 5 0-16,-1-5 0 0,-6 5 0 0,6-8 0 16,-12 4 0-16,-1-1 0 0,1-3 0 0,-1-3 0 15,-6 3 0-15,7-4 0 0,-8 0 0 0,1 0 0 16,0-3 0-16,13 0 0 0,0-1 0 0,6 1 0 15,8-1 0-15,5 2 0 0,1-2 0 0,-1 0 0 16,7 4 0-16,7-3-727 0,-1 0-132 0,20 0-73 16,-7-1-60-16,8 1-40 0,5 0 26 0,8 4 109 15,-1-5 148-15,6 4 158 0</inkml:trace>
  <inkml:trace contextRef="#ctx0" brushRef="#br0" timeOffset="12475.37">9826 14938 327 0,'32'-2'646'16,"-13"2"164"-16,-5-4 104 0,-8 0-36 0,1 0-90 15,-7 0-91-15,-7 0-132 0,1 1-72 0,-14-1-26 16,7 2-9-16,-13-4 3 0,6 6-22 0,-6-2-191 16,1 2-248-16,-1-4 0 0,0 0 0 0,-7 4 0 15,7 0 0-15,-7 0 0 0,7 4 0 0,0 0 0 16,6-2 0-16,1 6 0 0,5-1 0 0,8 5 0 16,-6 3 0-16,12-1 0 0,0-3 0 0,6 0 0 15,0 1 0-15,8-2 0 0,11 5 0 16,1-4 0-16,7 3 0 0,-1-3 0 0,8 3 0 0,-1-5 0 15,0-1 0-15,-7-2 0 0,-6 2 0 0,1-5 0 16,-8 1 0-16,0 0 0 0,1-4 0 0,-7-4 0 16,0 0 0-16,-6-3 0 0,-7 0 0 0,0-1 0 15,0-4 0-15,0-2 0 0,-7 3 0 0,-6-3 0 16,7-1 0-16,-7 0 0 0,7 1 0 16,-8-1 0-16,8 1 0 0,-1-2 0 0,1 6 0 15,-1-2 0-15,1 5 0 0,-1-1 0 16,14 6 0-16,-1-2 0 0,-6 0 0 0,7 4 0 0,6 4 0 15,-7 0 0-15,14-2 0 0,-7 6 0 0,0 3 0 16,0-3 0-16,0 2 0 0,6 6 0 0,-5-5 0 16,-8 3 0-16,7 1 0 0,0-1 0 0,-6 1 0 0,-1-4 0 15,0 4 0-15,-6-4 0 0,0 0 0 16,0-4 0-16,14 1 0 0,-8-5 0 0,0 1 0 16,-6 0 0-16,0-4 0 0,-6 0-20 0,0 0-655 15,6-4-37-15,-6-3-27 0,-2 4 13 0,2-5 56 16,6-4 54-16,0 1 71 0,6 0 107 0,-6 0 148 15,8 1 157-15,-2-2 195 0,0-2 209 0,0 6 137 16,-6 1 78-16,7-4 28 0,0 4 0 0,6 0-47 16,-7-2-75-16,0 7-33 0,2-3-15 0,-2 5 4 15,0 0 3-15,8 5-9 0,-8-3-16 16,7 3-17-16,-7 2-238 0,1-3-71 0,0 3 0 16,-7 1 0-16,0 2 0 0,0 1 0 0,0 0 0 15,0 4 0-15,0-4 0 0,0 4 0 0,0-4 0 16,0 0 0-16,0 1 0 15,0-6 0-15,0 2 0 0,0-5 0 0,0 1 0 0,0 0 0 0,0-4 0 16,0 0 0-16,0 0 0 0,0-8 0 0,0 5 0 16,0-1 0-16,6-3 0 0,-6-1 0 0,6-4 0 15,8 6 0-15,-2-5 0 0,2 3 0 0,5-3 0 16,-5 4 0-16,-2 0 0 0,2-1 0 0,-2 1 0 16,1 3 0-16,1 1 0 0,-8 3 0 15,6 3 0-15,2-3 0 0,-8 4 0 0,7 3 0 16,-6 1 0-16,6 3 0 0,-7-4 0 0,1 4 0 15,0 4 0-15,-7-9 0 0,6 6 0 0,0-1 0 16,1-3 0-16,-7 3 0 0,7-7 0 16,-7 3 0-16,0-4 0 0,0 1 0 0,0-4 0 15,0 0 0-15,6 0 0 0,-6-7 0 0,7 3 0 16,-7-3 0-16,6-4 0 0,0 0 0 0,8 0 0 16,-2-4 0-16,2 0 0 15,-1 0 0-15,6 1 0 0,0-5 0 0,-5 8 0 16,6-3 0-16,-1 3 0 0,-6 0 0 0,0 4 0 0,1 2 0 15,5 3 0-15,-6-2 0 0,0 4 0 16,-1 4 0-16,2 3 0 0,6 0 0 0,-8 4 0 0,1 0 0 16,1 3 0-16,5 1 0 0,-6 4 0 15,7-2 0-15,-7 3 0 0,7-2 0 0,-2 0 0 16,2 1 0-16,-7-2 0 0,1-2 0 0,-2-4 0 16,2 0 0-16,-2-4 0 0,1-3 0 0,-6 3 0 15,12-7 0-15,-5 0 0 0,12 0 0 16,-7-3 0-16,7-1 0 0,-6 0 0 0,6-3 0 15,7 4 0-15,-7-5 0 0,-1-3 0 0,1 0 0 16,1 0 0-16,-1-3 0 0,-6-1 0 16,-1 0 0-16,-6-3 0 0,0-5 0 0,-7 6 0 0,-6-6 0 15,0 5 0-15,-6-4 0 0,-1 3 0 16,-12 1 0-16,6-1 0 0,-7 5 0 0,1-1 0 16,-7 5 0-16,6-1 0 0,0 3 0 0,1 5 0 15,-1-1 0-15,0 4 0 0,-5 4 0 0,5-1 0 16,0 5 0-16,1 3 0 0,6-1 0 0,0 9 0 15,7-3 0-15,-1 1 0 0,7 2 0 32,7-1 0-32,-1 0 0 0,7 0 0 0,7 1 0 0,6-1 0 15,0-3 0-15,7-1 0 0,6 1 0 0,-7-7 0 0,7 3 0 0,-7-8 0 16,1 5 0-16,0-8 0 0,6 4 0 0,-13-4 0 16,-13 3 0-16,1-3 0 0,-8-3-1427 0,0-1-114 15,0 0 31-15,-6 0 151 0,0 4 227 16,-6 0 340-16,0 0 371 0</inkml:trace>
  <inkml:trace contextRef="#ctx0" brushRef="#br0" timeOffset="13167.64">9121 15526 15 0,'40'-7'642'0,"5"-1"195"0,-5 1 149 16,-1 0 95-16,-7 0-44 0,-5-1-120 0,-8 4-196 16,0 1-105-16,-12-2-65 0,0 3-32 15,-7 2-250-15,0-5-269 0,-14 5 0 0,-5 0 0 0,-7 5 0 16,-6-3 0-16,-2 6 0 0,-4 0 0 0,-1 3 0 16,0 0 0-16,5 0 0 0,2 0 0 0,7 4 0 15,5-5 0-15,0 1 0 0,14 5 0 0,6-7 0 16,0 7 0-16,6-5 0 0,7 0 0 0,6-3 0 0,8 2 0 15,5 1 0-15,8-3 0 0,5-1 0 0,1 0 0 16,-1 0 0-16,8-3 0 0,-8 0 0 0,7 3 0 16,1-3 0-16,-8 3 0 0,-6-3 0 0,0-1 0 15,-6 1 0-15,-7 3 0 0,0-3 0 0,-13 4 0 16,7-1 0-16,-8 1 0 0,2-1 0 0,-14 1 0 16,0-2 0-16,-14 2 0 0,2-1 0 0,-14 3 0 15,-7-2 0-15,-7 0 0 0,-5-1 0 0,-1 0 0 16,1 1 0-16,-8 2 0 0,2-5 0 0,5 1 0 15,1-6 0-15,-1 4 0 0,7 0 0 0,-1-4 0 0,8 4 0 16,-1-4 0-16,14-4 0 0,6-4 0 0,6 2 0 16,-5-1 0-16,4-1 0 0,2 0-38 0,6 1-896 15,14 0-147-15,5-4-158 0,0-4 5 0,8 4 98 16,5 1 137-16,-6 2 205 0,7-3 230 0</inkml:trace>
  <inkml:trace contextRef="#ctx0" brushRef="#br0" timeOffset="13436.81">9780 15683 340 0,'13'0'801'0,"6"4"193"0,-5 0 139 0,-8 0 97 16,7-1-102-16,-6 5-204 0,-1-1-132 0,1 0-90 15,-7 2-555-15,6-3-147 0,0 5 0 0,2 1 0 16,4 3 0-16,-5-1 0 0,12 1 0 0,-6-1 0 16,1 4 0-16,-2 0 0 0,2 1 0 0,-2 4 0 15,8-6 0-15,-7 5 0 0,7 0 0 0,-1 1 0 16,-12-1 0-16,-1 3 0 0,1-6 0 0,-1 3 0 15,0-4 0-15,2 0 0 0,-2 0 0 0,6-2 0 16,-4-2 0-16,-2-2 0 0,0-6 0 0,-6 2 0 0,0-1 0 16,0-3 0-16,0 0 0 0,0-4 0 15,7 0 0-15,6-4 0 0,-6-4 0 0,-7-3 0 0,0 5 0 16,-14-6-49-16,-5-2-902 0,13-2-124 0,-14-2-135 16,14 0-2-16,-8-4 94 0,1 0 141 0,0-3 194 15,0-2 207-15</inkml:trace>
  <inkml:trace contextRef="#ctx0" brushRef="#br0" timeOffset="13750.06">9904 15666 314 0,'-13'-15'746'0,"-7"1"172"16,7 2 130-16,0 1 63 0,0 0-91 0,0 7-165 15,6-4-165-15,7 5-94 0,0 3-63 0,7-3-173 0,6 0-360 16,7 3 0-16,-1 0 0 0,14 3 0 0,-1 3 0 16,8 2 0-16,-1 4 0 0,-1-1 0 0,9 0 0 15,-9 3 0-15,9 1 0 0,-2-1 0 0,1 5 0 16,-7-1 0-16,6 0 0 0,-6 1 0 0,0-1 0 15,0-3 0-15,-6 4 0 0,-7-5 0 0,0 1 0 16,-6-4 0-16,-8 4 0 0,-5-5 0 16,-7 2 0-16,0-1 0 0,-13-5 0 0,-7 6 0 0,0-9 0 15,-12 5 0-15,-7-1 0 0,0-3 0 16,0-1 0-16,-7 1 0 0,8-4 0 16,-9 0 0-16,9 0 0 0,-1-4 0 0,-1 4 0 0,1-3 0 0,7-4 0 15,5 3 0-15,15-7 0 0,6 4 0 0,-2-4 0 16,-4 3 0-16,5-3 0 0,0 3-258 0,7-3-540 15,14 1-86-15,12-5-83 0,6 4-99 0,1-1 14 16,12-2 59-16,-11 3 146 0,4 5 157 0,7-6 178 16</inkml:trace>
  <inkml:trace contextRef="#ctx0" brushRef="#br0" timeOffset="14101.02">10621 15735 73 0,'20'8'543'0,"-1"-5"212"0,-6 1 136 15,6 0 55-15,-5 0-59 0,5-1-78 0,0-3-118 16,1 4-125-16,-1-1-54 0,1 2-26 0,6-5-22 15,7 2-47-15,-7-2-266 0,0-2-151 0,-1 2 0 16,-5-5 0-16,0-2 0 0,-1 4 0 0,-5-5 0 16,-2 1 0-16,2-1 0 0,-8 2 0 0,1-3 0 15,-1 2 0-15,-6 0 0 0,0-1 0 16,-6 1 0-16,-1-1 0 0,1 1 0 0,-14 0 0 0,7 4 0 16,-13-1 0-16,6 0 0 0,-6 4 0 0,-6 0 0 15,-1 4 0-15,1 0 0 0,-1-1 0 0,1 4 0 16,-1 0 0-16,1 1 0 0,-1 3 0 0,7 0 0 15,0 5 0-15,6-2 0 0,1 1 0 0,5 0 0 16,14-1 0-16,0 1 0 0,0 3 0 0,14-7 0 16,-8 3 0-16,7 0 0 0,7-2 0 0,0 3 0 15,5-5 0-15,7-2 0 0,2-1 0 0,-2 1 0 16,1-4 0-16,-1 3 0 0,7-7 0 16,0 3 0-16,1-6 0 0,5-1 0 0,-6 1 0 0,-7-1 0 15,-12-4 0-15,0 5-386 0,6-4-753 0,7-4-184 16,-7 3-20-16,-7-3 107 0,1-1 148 15,-1 3 235-15,-6 1 248 0</inkml:trace>
  <inkml:trace contextRef="#ctx0" brushRef="#br0" timeOffset="14944.06">11298 15779 112 0,'-6'0'563'0,"6"0"202"16,0 0 140-16,0 0 57 0,6 0-71 0,0-4-95 16,-6 4-128-16,14 4-117 0,-8-4-61 0,1 4-34 15,6 0-20-15,0-1-29 0,7 1-218 0,-1-4-189 16,0 4 0-16,1-4 0 0,7 0 0 0,-9 0 0 15,9-4 0-15,-1 4 0 0,0-4 0 0,-7-3 0 16,1 3 0-16,0 0 0 0,-8 2 0 0,2-6 0 16,-8 4 0-16,1-3 0 0,-7-4 0 0,-7 3 0 15,1 2 0-15,-8-3 0 0,-6 2 0 0,2 3 0 16,-9-3 0-16,1 0 0 0,-6 7 0 0,5-4 0 16,-5 0 0-16,-1 0 0 0,7 4 0 0,0 4 0 15,0 0 0-15,7 0 0 0,5-1 0 0,-5 5 0 16,6-1 0-16,0 4 0 0,7 0 0 15,-1 0 0-15,0 4 0 0,7-1 0 0,0 1 0 16,14-1 0-16,-1 2 0 0,0-2 0 0,6 4 0 16,1-7 0-16,-1 5 0 0,1-5 0 0,6 0 0 15,0-4 0-15,0 4 0 0,7-7 0 0,6-1 0 16,-1 1 0-16,9-8 0 0,5 4 0 0,-1-3 0 16,-4-1 0-16,-2-4 0 0,1 1-428 0,-1-1-395 15,7-2-63-15,1-1-42 0,-2 3 0 0,1-7 0 16,1 1 29-16,-8 3 117 0,-5-4 131 0,-1 5 191 15,-1-2 222-15,-11 1 243 0,5 5 230 0,-6-6 184 16,-6-3 209-16,-13 4 120 0,-1 0 25 0,-6-4-13 16,0 4-68-16,-6-4-64 0,-1 5-99 0,-13-1-59 15,0 0-12-15,-12 4-4 0,6 0 22 0,-7 3 11 16,-6 0-298-16,7 0-189 0,-7 4 0 16,-1 0 0-16,-5 4 0 0,6 4 0 0,0-1 0 15,6 3 0-15,1 2 0 0,5-2 0 0,8 5 0 16,0 0 0-16,12-1 0 0,1 4 0 0,6 2 0 15,6-5 0-15,7-1 0 0,7 3 0 0,0-1 0 16,5-2 0-16,1-3 0 0,7 1 0 0,-7-6 0 16,0 2 0-16,6 0 0 0,-5-5 0 0,5-3 0 15,-6 0 0-15,7-3 0 0,-7-1 0 0,0-4 0 16,-7-2 0-16,1-2 0 0,0-2 0 0,-7-1 0 16,-7 1 0-16,1-9 0 0,-7 5 0 0,0-5 0 15,-7-2 0-15,1-5 0 0,-1 1 0 0,-6 0 0 16,0-8 0-16,7-3 0 0,0 0 0 0,-2 0 0 15,2-9 0 1,0 6 0-16,6 1 0 16,0-1 0-16,0 2 0 0,0 9 0 0,0-2 0 0,6 8 0 0,0 1 0 0,-6 7 0 0,8 3 0 15,-8 4 0-15,6 0 0 0,-6 8 0 0,6 3 0 16,0 3 0-16,1 5 0 0,6 6 0 0,-6 5 0 16,6 3 0-16,-6 3 0 0,-1 9 0 15,6-1 0-15,-4 3 0 0,4 4 0 0,1 1 0 16,1-1 0-16,-2-4 0 0,2 6 0 0,-2-2 0 15,8-3 0-15,-7 3 0 0,7-7 0 0,-8 3 0 16,2-3 0-16,5 0 0 0,1-3 0 0,-8-5 0 16,2-2 0-16,6-1 0 0,-7-4 0 0,-7-4 0 15,7 1 0-15,-6 0 0 0,-1-7 0 0,0 3 0 16,-6-4 0-16,0-4 0 0,0 5-219 0,0-4-1402 16,0-4-24-16,-12 0 92 0,5 0 218 0,0 0 324 15,1 0 413-15</inkml:trace>
  <inkml:trace contextRef="#ctx0" brushRef="#br0" timeOffset="15076.96">12797 15926 124 0,'7'4'283'0,"-1"-4"-29"0,-6 0-110 15,0 0-179-15,-6-4-130 0,-8 4-77 16,1-3-29-16</inkml:trace>
  <inkml:trace contextRef="#ctx0" brushRef="#br0" timeOffset="22861.03">14107 12450 135 0,'0'4'676'15,"6"0"162"-15,1-4 87 0,-1 0 62 0,1-4-124 16,6-4-158-16,-1-2-166 0,-4-1-81 16,-2 0-21-16,0-1-10 0,8-2-9 0,-2-1-30 15,-5 0-39-15,6-4-303 0,6-2-46 0,-5-1 0 16,5-4 0-16,1 1 0 0,6-4 0 0,-7-5 0 16,1 1 0-16,0-4 0 0,6 1 0 0,-1 3 0 15,1 0 0-15,0-1 0 0,7 2 0 16,-7 2 0-16,0 5 0 0,7-1 0 0,-1 0 0 15,-5 8 0-15,5-4 0 0,-6 3 0 0,7 5 0 16,-13 3 0-16,5 0 0 0,1-1 0 0,-12 9 0 16,5-5 0-16,-6 5 0 0,0-1 0 0,7 4 0 15,-8 4 0-15,8-1 0 0,-7 5 0 0,7 4 0 16,0 2 0-16,-8 1 0 0,2 6 0 16,-2 2 0-16,-5-2 0 0,-1 6 0 0,8 2 0 15,-14 0 0-15,6 0 0 0,-6 4 0 0,0 0 0 16,0 5 0-16,0-2 0 0,0 0 0 0,-6 4 0 15,-8 1 0-15,14-4 0 0,-6 0 0 16,6-1 0-16,-7-3 0 0,7 0 0 0,-6 1 0 16,6-5 0-16,-6-4 0 0,-1-3 0 15,7 1 0-15,-7-6 0 0,7-1 0 0,0-2 0 16,0-3 0-16,0-6 0 0,0 1 0 0,-6-2 0 16,6-4 0-16,0 0 0 0,0 0 0 0,-6-4 0 15,6-2 0-15,-8-3 0 0,-4-1 0 0,-1 3 0 16,-7-5 0-16,0 1-1135 0,1-3-221 15,-7-1-38-15,0-4 100 0,-7 8 145 0,7 1 231 16,-6-5 256-16</inkml:trace>
  <inkml:trace contextRef="#ctx0" brushRef="#br0" timeOffset="23170.98">14093 12226 32 0,'0'0'602'0,"8"0"186"0,4 0 115 0,-5 0 72 16,6-4-95-16,6 4-121 0,1-4-169 16,-7 2-98-16,6 2-41 0,1 0-3 0,6-5 2 15,-7 5-16-15,14 0-47 0,-7-3-387 0,7 3 0 16,-1-4 0-16,1 1 0 0,5-1 0 0,-4 4 0 16,5-8 0-16,0 8 0 0,-1-3 0 15,9-1 0-15,-2 1 0 0,1-1 0 0,-1 1 0 16,1-1 0-16,-1-1 0 0,1 2 0 0,-7 0 0 15,1-1 0-15,-1-3 0 0,-13 4 0 16,0-2 0-16,-1 1 0 0,-5 1 0 0,0 3 0 16,-7-5 0-16,0 5 0 0,-6-3 0 0,-14 6 0 15,7-3 0-15,-7 0-818 0,7 0-615 0,-13 0-53 16,0-3 57-16,-6 3 185 0,5 0 270 16,8 3 376-16</inkml:trace>
  <inkml:trace contextRef="#ctx0" brushRef="#br0" timeOffset="24237.79">20199 13012 603 0,'7'0'822'15,"6"-4"142"-15,-1 0 120 0,-5-3 3 0,6 0-85 16,1 3-171-16,-8-3-91 0,0 7-55 16,1-8-312-16,-7 8-373 0,6 0 0 0,-6 0 0 15,0 4 0-15,0 0 0 0,0 7 0 0,7-1 0 16,-7 5 0-16,6 4 0 0,-6-1 0 0,0 5 0 15,0 6 0-15,0 0 0 0,7 4 0 0,-7 0 0 16,6 4 0-16,0-1 0 0,2 4 0 16,-2-2 0-16,7 1 0 0,-6-2 0 0,6-1 0 15,-1-2 0-15,-5-1 0 0,0 1 0 0,-1-5 0 16,0-4 0-16,2-3 0 0,-8 0 0 0,-8-3 0 16,-4-5 0-16,5-3 0 0,-6 0 0 15,7-3 0-15,6-8 0 0,-13 0 0 0,6-3 0 16,-12-2 0-16,-1-2-397 0,7-4-692 0,0-7-171 15,0-1-37-15,-1-6 98 0,-5-2 119 16,6-2 205-16,-13 0 220 0</inkml:trace>
  <inkml:trace contextRef="#ctx0" brushRef="#br0" timeOffset="24844.75">20016 13038 484 0,'14'-34'774'0,"-2"-2"120"0,2 7 77 0,-1-9-11 15,0 6-117-15,6-2-178 0,1 2-113 16,6-1-47-16,0 4-13 0,7-1-16 0,6 4-35 15,-7 4-307-15,7 0-134 0,-6 3 0 0,6 5 0 16,7-1 0-16,0 4 0 0,-1 5 0 16,1 1 0-16,5 1 0 0,2 8 0 0,-7 1 0 15,5 1 0-15,-5 5 0 0,7 4 0 0,-8-1 0 16,1 5 0-16,-1 3 0 0,-6 3 0 0,-7 1 0 16,1 1 0-16,-13 2 0 0,0 0 0 0,-14 4 0 15,-6-3 0-15,-13 2 0 0,-13-3 0 0,-6 2 0 16,-8-2 0-16,-12 0 0 0,0 0 0 15,-7-7 0-15,-6 4 0 0,0-4 0 16,7 0 0-16,-1-8 0 0,6 5 0 0,8-5 0 0,6-3 0 16,0-3 0-16,13-2 0 0,7-1 0 0,-1-2 0 15,6 1 0-15,8 1 0 0,0-5 0 16,-1 0 0-16,1 0 0 0,6 0 0 0,13 0 0 16,-1 0 0-16,8 0 0 0,6-5 0 0,13 5 0 15,7 0 0-15,13 0 0 0,0 5 0 16,6-5 0-16,6 3 0 0,8 4 0 0,-2 0 0 15,2 1 0-15,-2 3 0 0,-4-1 0 0,-8 5 0 16,0-1 0-16,0 1 0 0,-13 4 0 0,-7 0 0 16,-5-1 0-16,-7 1 0 0,-15-2 0 15,-4 2 0-15,-8-1 0 0,-12 0 0 0,-8 2 0 16,-4-3 0-16,-15 5 0 0,-13-7 0 0,1 3 0 16,-8 0 0-16,-12-3 0 0,7 1 0 0,-7-2 0 15,0 1 0-15,-1-5 0 0,1 1 0 0,0-3 0 16,6-5 0-16,0 5 0 0,0-5 0 0,1-3 0 15,6 4 0-15,-6-4 0 0,12-4 0 16,7 4 0-16,0-3 0 0,6 3 0 0,1-4 0 16,12-3 0-16,0 4 0 0,7-2 0 15,7-2 0-15,12-4 0 0,1 4 0 0,5-4 0 0,2-3 0 16,-8 2-963-16,21 1-673 0,-8-3 21 16,8 5 140-16,5-1 257 0,1 3 397 0,5 3 385 15</inkml:trace>
  <inkml:trace contextRef="#ctx0" brushRef="#br0" timeOffset="25810.91">26239 13232 127 0,'20'-7'655'16,"-7"4"175"-16,0-6 120 0,-7 6 86 0,1-4-54 16,-7 0-82-16,0 2-147 0,-7-2-74 0,-5-1-35 15,5 1-29-15,-12 4-595 0,-8-1-20 16,1-3 0-16,-13 3 0 0,-7 0 0 0,-12 4 0 15,6-3 0-15,-13 3 0 0,-7 3 0 0,7-3 0 16,-6 8 0-16,6-1 0 0,-2 0 0 0,9 4 0 16,-1 8 0-16,14-5 0 0,6 9 0 15,7 2 0-15,12 1 0 0,0 3 0 0,20 1 0 16,7 3 0-16,6 4 0 0,19-1 0 0,1 1 0 16,19-4 0-16,7-1 0 0,6 2 0 0,6-1 0 15,2-8 0-15,4 1 0 0,2-4 0 0,-2-3 0 16,2-8 0-16,6 0 0 0,0-4 0 15,-1-3 0-15,-6 0 0 0,-6-4 0 0,6-4 0 16,-13 0 0-16,0-3 0 0,-6 0 0 0,-7 0 0 16,-6-1 0-16,-7 0 0 0,-6 1 0 0,-7-4 0 15,-7 4 0-15,-13-4 0 0,-6 3 0 16,-12 2 0-16,-8 1-1246 0,-6-6-435 0,-13 4 49 16,-6 0 182-16,-8 7 304 0,-12 0 441 0</inkml:trace>
  <inkml:trace contextRef="#ctx0" brushRef="#br0" timeOffset="27422.67">1433 12726 592 0,'-39'21'802'0,"0"4"103"0,-7 2 86 0,7-1-12 16,13-1-122-16,6-3-178 0,8 0-98 15,-2-4-39-15,1 1-27 0,7-8-36 16,0 3-210-16,-8-6-269 0,8-1 0 0,6 1 0 16,0-8 0-16,6 0 0 0,0-4 0 15,8-3 0-15,-1-5 0 0,7-2 0 16,-1-5 0-16,7-3 0 0,0-7 0 0,-6 0 0 15,6-8 0-15,6-3 0 0,-5-4 0 16,5-4 0-16,1 0 0 0,-1-2 0 0,7 1 0 16,1-2 0-16,-1 6 0 0,-1 2 0 15,-5 2 0-15,6 4 0 0,1 5 0 16,-8 2 0-16,7 8 0 0,-13 0 0 16,7 4 0-16,-7 4 0 0,0 2 0 0,-13 5 0 15,7 3 0-15,-8 4 0 0,2 0 0 16,-2 8 0-16,2 3 0 0,-8 3 0 15,1 8 0-15,-1 0 0 0,0 7 0 0,1 1 0 16,0 7 0-16,-7-1 0 0,6 4 0 16,-6 8 0-16,0-4 0 0,0 1 0 0,0 2 0 15,0 1 0-15,-6-4 0 0,6 0 0 16,-7-4 0-16,0 1 0 0,7-8 0 16,-6 4 0-16,6-8 0 0,-6-4 0 0,6 1 0 15,0-7 0-15,0-1 0 0,0-4 0 16,0-2 0-16,0-5 0 0,-7 0 0 15,7 1 0-15,0-8 0 0,0 0 0 0,0-5 0 16,-6 2 0-16,-8-8 0 0,14 0 0 16,-12 0-319-16,-2-3-1194 0,-5-5-56 15,-7-2 77-15,6 2 204 0,0 4 271 0,1 1 332 16</inkml:trace>
  <inkml:trace contextRef="#ctx0" brushRef="#br0" timeOffset="27667.02">1485 12755 361 0,'-20'3'747'0,"14"1"155"16,0-4 93-16,6 0 25 0,6 4-85 15,0-4-149-15,2 0-123 0,4 4-61 16,1-4-4-16,13 2-16 0,0-2-582 0,13 0 0 16,7 0 0-16,-1 0 0 0,1 0 0 15,-7 0 0-15,0 0 0 0,1 0 0 16,-8 0 0-16,1 0 0 0,-7 0 0 0,0 0 0 15,-7 0 0-15,1-2 0 0,0-2 0 16,-1 4 0-16,1 0 0 0,-1-4 0 0,-6 4 0 16,-6 0 0-16,12 0 0 0,-19 0-105 15,0 0-1488-15,-13-4-57 0,-20 4 61 16,-12 4 206-16,-1 4 324 0,-13 2 459 16</inkml:trace>
  <inkml:trace contextRef="#ctx0" brushRef="#br0" timeOffset="36882.71">2144 16315 165 0,'0'-22'674'0,"-14"0"147"0,8 0 86 16,-1 4 55-16,7-5-129 0,7-2-214 0,5 7-176 16,8-4-77-16,-7-1-19 0,-6 5 6 15,-7 0 15-15,0 7 10 0,0 0 2 0,0 4-23 16,0-1-139-16,-7 1-218 0,7 7 0 0,-13 0 0 15,7 7 0-15,0 4 0 0,-2 4 0 16,8 7 0-16,0 7 0 0,0 9 0 0,14-2 0 16,-1 3 0-16,6 7 0 0,1-2 0 15,6-1 0-15,6 6 0 0,-6-10 0 16,0 6 0-16,7-6 0 0,-7-1 0 16,0-2 0-16,-6-3 0 0,-1-4 0 0,-19 0 0 15,7-3 0-15,-14-7 0 0,-5-1 0 0,-2 1 0 16,-11-9 0-16,-9 2 0 0,9-5 0 15,-7-3 0-15,-2-4 0 0,2 0 0 0,-7-7 0 16,6 0 0-16,1-5 0 0,-1-3 0 16,1-4 0-16,6 2 0 0,-1-9 0 15,7 4 0-15,2-5 0 0,4 2 0 0,1 0 0 16,-7 3 0-16,8-4 0 0,-2 3 0 0,2 6 0 16,-1-2 0-16,-7 9 0 0,6-2 0 15,2 1 0-15,-8 8 0 0,-5-1 0 0,-1 4 0 16,-7 4 0-16,-7-1 0 0,1 5 0 15,1 3 0-15,-1 1 0 0,-1-3 0 16,1 11 0-16,7-3 0 0,-7 2 0 0,5 0 0 16,15-2 0-16,-7 5 0 0,14-3 0 0,4 3 0 15,8 0 0-15,8-3 0 0,-2-2 0 16,13-2 0-16,7-1 0 0,7-2 0 16,6-1 0-16,7-3 0 0,6-2 0 0,7-1 0 15,6-5 0-15,0-5 0 0,6 2 0 16,-5-4 0-16,-15-1 0 0,8 1 0 0,-6 0 0 15,-15 0-239-15,8-1-533 0,6 1-114 16,-19-5-142-16,0 2-74 0,-8-1 24 0,-11 0 55 16,6 0 160-16,-2 3 189 0,2-4 238 15</inkml:trace>
  <inkml:trace contextRef="#ctx0" brushRef="#br0" timeOffset="37164.37">2762 16576 305 0,'0'-4'702'0,"-12"1"154"15,12 3 95-15,6-4 73 0,0 0-88 16,1 0-154-16,-7 1-155 0,0-2-75 16,0 5-41-16,-7 0-38 0,7 0-45 0,-6 5-384 15,6-2-44-15,0 5 0 0,0-1 0 0,6 4 0 16,7 4 0-16,0 3 0 0,0 0 0 16,7 4 0-16,0 0 0 0,-1 1 0 15,1-1 0-15,6 0 0 0,-13 0 0 0,13 0 0 16,-6 0 0-16,-8-8 0 0,2 1 0 15,-8-1 0-15,-6-6 0 0,6-1 0 0,-12 1 0 16,0-4 0-16,-8-4 0 0,2-4-534 0,12 0-330 16,-8-7-185-16,8 1-126 0,-12-5 26 15,-8-7 67-15,7 3 139 0,1 0 195 16,-2-6 252-16</inkml:trace>
  <inkml:trace contextRef="#ctx0" brushRef="#br0" timeOffset="37301.85">2847 16547 113 0,'-6'-15'660'0,"-20"0"167"0,6 1 98 0,7 2 60 15,6-2-75-15,7-1-204 0,0 4-270 0,7 0-157 16,-7 0-90-16,0 3-59 0,0 6-46 16,6-6-60-16,-6 4-58 0,-13 4-78 15,20-3-182-15,-1 3-260 0,1-4-263 0,-1 4-122 16,-6 0-45-16,6 4 20 0,8-1 154 16,6 1 245-16</inkml:trace>
  <inkml:trace contextRef="#ctx0" brushRef="#br0" timeOffset="37670.68">3245 16542 611 0,'-20'15'823'0,"20"-3"107"15,0 2 82-15,0-2 53 0,6 2-183 0,1-3-231 16,-7 3-109-16,0 1-46 0,0 6-32 16,0-4-38-16,0 0-137 0,7 2-289 0,-7-1 0 15,12 3 0-15,-5 2 0 0,0-4 0 16,5-5 0-16,-5 1 0 0,0-1 0 0,-1-7 0 15,1 1 0-15,-7-1 0 0,6-3 0 16,-6 0 0-16,6 0 0 0,-6-8 0 16,7 0 0-16,-7-3 0 0,7-5 0 0,-7 2 0 15,6-5 0-15,-6-3 0 0,6 0 0 16,-6-5 0-16,8 1 0 0,-8 0 0 0,6 0 0 16,0 0 0-16,1-4 0 0,-1 4 0 0,1 4 0 15,6 0 0-15,-1-4 0 16,2 7 0-16,6 1 0 0,-1 3 0 0,1-1 0 15,-8 5 0-15,8 3-50 0,6 2-736 0,7-3-148 16,-1 2-184-16,1-1-58 0,-13 0 51 16,5 4 76-16,-5 0 182 0,0 4 214 15,-1 0 272-15</inkml:trace>
  <inkml:trace contextRef="#ctx0" brushRef="#br0" timeOffset="37978.31">3857 16576 154 0,'0'14'626'0,"0"1"174"15,0 0 103-15,-6-1 62 0,6-3-75 0,6-3-142 16,0 3-214-16,0-5-110 0,2 2-52 15,-8-8-22-15,0 0-19 0,0 0-30 0,0 0-45 16,6 0-48-16,0-3-46 0,1-2-41 16,6 3-75-16,0-5-46 0,1-1 0 15,-2-4 0-15,2 2 0 0,5-1 0 0,-13 0 0 16,1-3 0-16,0 2 0 0,-7 1 0 16,0 0 0-16,-7 4 0 0,0 0 0 0,-6 0 0 15,-7 3 0-15,2 4 0 0,-9 0 0 16,1 0 0-16,0 6 0 0,-7-1 0 0,1 5 0 15,-1 2 0-15,7-1 0 0,0 4 0 16,6-1 0-16,1 4 0 0,6 0 0 0,6 5 0 16,7-4 0-16,7 1 0 0,0-1 0 15,12 0 0-15,1-2 0 0,6 2 0 16,6-1 0-16,1-2 0 0,6-6 0 0,-1 2 0 16,2-2 0-16,-7-3 0 0,-1-3 0 0,-5 0 0 15,11 0-494-15,1-4-415 0,-6-4-213 16,-1-4-102-16,2-2 42 0,-9-5 88 0,7 1 166 15,2-2 215-15,-2-2 276 0</inkml:trace>
  <inkml:trace contextRef="#ctx0" brushRef="#br0" timeOffset="38226.87">4684 16598 104 0,'14'-8'659'0,"-14"4"172"0,6-2 105 0,-6-2 80 16,0 5-42-16,0-1-147 0,-6-4-205 15,-8 5-102-15,-12 3-42 0,-7 0-35 0,-5 3-40 16,5 5-67-16,1-1-294 0,-7 1-42 15,6 2 0-15,1 1 0 0,-2 4 0 0,2 0 0 16,13-1 0-16,5 2 0 0,8 1 0 16,6 2 0-16,6-4 0 0,8 3 0 0,5 0 0 15,1-4 0-15,6 5 0 0,6-4 0 16,-5-3 0-16,5-2 0 0,-12-3 0 16,5 1-40-16,-5-1-503 0,6-3-163 0,1-4-169 15,-9-4-208-15,2-3-41 0,-7-4 38 0,1 0 86 16,-2-1 177-16,2-2 208 0</inkml:trace>
  <inkml:trace contextRef="#ctx0" brushRef="#br0" timeOffset="38477.78">4783 16425 372 0,'-8'-18'777'0,"8"-1"153"16,-6 6 114-16,6-3 125 0,0 5-66 0,0 0-239 15,-6 3-141-15,-1 2-95 0,0 2-66 16,1 4-543-16,6 0-19 0,6 4 0 0,1 2 0 15,6 9 0-15,1 4 0 0,-2 6 0 16,8-2 0-16,-1 6 0 0,1-4 0 0,6 1 0 16,-7 3 0-16,7 0 0 0,1 2 0 15,-1-2 0-15,-6 3 0 0,5-3 0 0,-12-2 0 16,7-1 0-16,-7-4 0 0,-7-5 0 16,-6-2 0-16,-6 1 0 0,-7-1 0 0,-7-5 0 15,7-3-329-15,0 1-741 0,1-8-217 16,-2-4-48-16,-5-3 83 0,-1 0 121 0,-6 0 228 15,6-5 276-15</inkml:trace>
  <inkml:trace contextRef="#ctx0" brushRef="#br0" timeOffset="38631.18">4769 16645 301 0,'-6'-4'749'0,"-1"2"144"16,7-3 93-16,7 5 79 0,-1-7-103 16,8 4-249-16,-2-1-188 0,1-4-118 0,0 5-80 15,6 3-70-15,1 0-77 0,7 0-80 16,-1 3-76-16,-7 1-80 0,14 0-84 15,-8 3-90-15,8-3-92 0,0-1-150 0,-14-3-167 16,7 0-251-16,-6 0-101 0,-1-7-6 0,1 4 40 16,6-1 137-16,-13 0 177 0</inkml:trace>
  <inkml:trace contextRef="#ctx0" brushRef="#br0" timeOffset="38812.21">5310 16554 406 0,'-6'3'714'0,"6"1"139"0,-14-4 84 16,14 4 4-16,6 0-131 0,2-1-167 0,4 1-142 15,-5 3-53-15,-14 0-12 0,-5 4 2 0,4 0-10 16,8 1-51-16,0 3-118 0,8-1-259 0,-2 1 0 16,0-1 0-16,14 1 0 0,-7 0 0 0,-7-1 0 15,14 1 0-15,-6 0 0 0,5-4 0 0,13-1 0 0,-6-2 0 16,1 0-236-16,-8-2-245 0,-6 3-161 0,-7-9-180 16,-6 0-224-16,0 0-57 0,0-9 32 0,0 3 67 15,-6-2 165-15,-7 0 212 0</inkml:trace>
  <inkml:trace contextRef="#ctx0" brushRef="#br0" timeOffset="38944.83">5428 16440 347 0,'6'-7'418'0,"0"-1"34"0,0 2 12 0,-6 1-124 16,0 2-181-16,-6-1-198 0,0 4-212 0,6 0-115 0,0 0-60 15,0 0-9-15,0 0 40 0</inkml:trace>
  <inkml:trace contextRef="#ctx0" brushRef="#br0" timeOffset="39275.83">5819 16480 180 0,'0'8'649'16,"0"3"167"-16,-8 3 100 0,-4-3 81 0,5 5-56 0,7-2-139 16,-6 1-186-16,-8 2-85 0,-4 2-38 0,-9 0-27 15,1 2-43-15,13 2-62 0,13-4-361 16,0-2 0-16,7 2 0 0,12-1 0 0,1-3 0 0,6-4 0 15,6-1 0-15,1 2 0 0,-1-5 0 0,7-4 0 16,1 2 0-16,-1-5 0 0,0-5 0 0,-1 5 0 16,-5-6 0-16,7 2 0 0,-8-8 0 0,-6 5 0 15,1-3 0-15,-8-2 0 0,0 1 0 0,-6 0 0 16,-7-3 0-16,-6-1 0 0,0 0 0 0,-12-3 0 16,-1 3 0-16,-7 0 0 0,-12 1 0 0,-1-1 0 0,1 0 0 15,-8 5 0-15,1-1 0 0,0-1 0 0,1 4 0 16,5 1 0-16,0 1 0 0,7-2 0 15,-6 4 0-15,6 4 0 0,6-4 0 0,-7 4 0 0,15 0 0 16,6 4 0-16,6-4-9 0,6 0-566 0,0 4-130 16,0-4-137-16,14-4-165 0,-1 0-69 0,15-3 24 15,-2 5 60-15,7-3 160 0,0-2 193 0,7 3 252 16</inkml:trace>
  <inkml:trace contextRef="#ctx0" brushRef="#br0" timeOffset="39650.64">6437 16473 473 0,'0'11'733'0,"0"-4"130"15,-6 1 78-15,6 4 23 0,6-3-131 0,7-1-202 16,-6 4-141-16,-1-3-50 0,1 7-9 16,-7-1 1-16,0 3-14 0,6-4-40 0,8 5-214 0,-2-1-164 15,2 1 0-15,-2-5 0 0,1 1 0 0,1 0 0 16,6-1 0-16,-8 1 0 0,1-4 0 0,-6-3 0 16,-1-1 0-16,-6 0 0 0,7-4 0 0,-7 5 0 15,0-8 0-15,0 0 0 0,-7 0 0 0,7-4 0 0,-6 0 0 16,6-6 0-16,0 3 0 0,0-5 0 0,6 1 0 15,1-7 0-15,-1 3 0 0,0-2 0 16,14-2 0-16,-6 0 0 0,-2 1 0 0,8-1 0 0,-7 2 0 16,-1 2 0-16,2 0 0 0,-1 4 0 0,0 4 0 15,-6 0 0-15,-1 3 0 0,8 0 0 0,-2 4 0 16,2 4 0-16,-2 0 0 0,8 3 0 0,-7 0 0 16,13 4 0-16,-6 0 0 0,5 3 0 0,1 1 0 15,-6 4 0-15,13-4 0 0,-7 2 0 0,-7-3 0 16,14 6 0-16,-7-6 0 0,0 1 0 0,-6-1 0 0,6 1 0 15,-7-3 0-15,7-5 0 0,-6 3 0 16,0-2 0-16,-1 0 0 0,-6-5 0 0,-13 5 0 0,0-4 0 16,7 3-765-16,-7-7-219 15,6 0-197-15,0-4-44 0,8 1 62 0,-2-6 94 0,-5 6 209 0,13 0 248 16,-8-1 282-16</inkml:trace>
  <inkml:trace contextRef="#ctx0" brushRef="#br0" timeOffset="39908.21">7955 16595 517 0,'7'-9'775'0,"6"3"161"16,0 2 123-16,1-3 96 0,-8-1-100 0,0 4-228 15,0 1-111-15,8 3-78 0,-8-5-125 0,1 5-513 16,-1 5 0-16,1-2 0 0,6 5 0 0,-7 3 0 16,0-4 0-16,2 5 0 0,-2-2 0 0,0 5 0 15,1-1 0-15,-1-3 0 0,1 8 0 0,0-5 0 0,5 5 0 16,-6-4 0-16,-6 3 0 0,8 0 0 0,-8-4 0 15,6 1 0-15,0-3 0 0,1-5 0 16,0 1 0-16,-1-1 0 0,-6-3 0 0,-6-4 0 16,-8 3 0-16,2-3-152 0,-8-3-625 0,7-1-142 0,6-3-164 15,-6-4-76-15,1-5 52 0,-2 6 90 0,8-5 187 16,-7 0 201-16,0-3 236 0</inkml:trace>
  <inkml:trace contextRef="#ctx0" brushRef="#br0" timeOffset="40049.06">8002 16495 149 0,'-8'-18'615'0,"8"3"182"0,-12 4 111 0,5-4 67 15,1 4-69-15,-1 0-177 0,7 1-272 0,0 2-168 16,0-3-99-16,0 3-65 0,0 6-43 0,0-3-34 16,0 5-37-16,0-4-39 0,0 4-53 0,7 4-80 15,-7-4-167-15,6 5-203 0,1-3-256 0,-1-2-116 16,8 5-36-16,-2-2 35 0,8 0 144 0,-7 5 198 16</inkml:trace>
  <inkml:trace contextRef="#ctx0" brushRef="#br0" timeOffset="40374.85">8523 16440 61 0,'12'4'585'0,"-5"0"192"0,0-1 113 0,-14 1 68 16,7-1-30-16,-7 4-151 0,-5-3-232 0,5 0-120 15,-6 0-47-15,-7-4-13 0,1 7-6 0,-7-3-16 16,13 3-34-16,-7-3-41 0,14 3-45 0,6 4-223 0,0-4 0 16,0 5 0-16,6-6 0 0,1 1 0 0,6 5 0 15,0-1 0-15,-1-3 0 0,15 2 0 0,-8 1 0 16,8 0 0-16,-1-3 0 0,-1 6 0 0,-5-3 0 15,6 0 0-15,0 1 0 0,-7-2 0 0,1 2 0 0,-6-1 0 16,-2-5 0-16,8 6 0 0,-13-5 0 16,12 0 0-16,-6-3 0 0,0 4 0 0,-6-5 0 0,-14 1 0 15,0 0 0-15,-5 0 0 0,-2-2 0 0,-5-2 0 16,-1 0 0-16,-6 0 0 0,0 0 0 16,-7 0 0-16,-5-2 0 0,-1 2 0 0,-7-4 0 0,7 0-104 15,-7-3-549-15,7-1-144 0,7-3-170 0,5 1-138 16,7-5 1-16,2 4 43 0,11-1 131 0,0 2 187 15,14-5 237-15</inkml:trace>
  <inkml:trace contextRef="#ctx0" brushRef="#br0" timeOffset="40659.05">9793 16536 170 0,'7'0'666'0,"5"4"165"0,-12-4 106 16,-6 0 80-16,0 0-67 0,-1 0-141 0,-6 0-190 15,-6 0-81-15,-7 0-30 0,-7 2-19 0,1 3-33 0,-2-3-255 16,2 6-201-16,6-4 0 0,-7 4 0 0,0-1 0 16,1 3 0-16,6-1 0 0,1 1 0 0,-2 5 0 15,7-1 0-15,1-3 0 0,6 8 0 0,0-5 0 16,6 1 0-16,1-1 0 0,12 2 0 0,1-6 0 0,6 5 0 15,7-7 0-15,-1 3 0 0,1-8 0 16,0 4 0-16,-2-7 0 0,2 4-225 0,7 0-235 16,-1-8-42-1,-1 4-80-15,8-4-70 0,6-3-70 0,-6-1-92 0,6-2-90 0,-7-1 2 0,1-4 86 16,-1 5 126-16,-6-2 155 0,7-2 179 0</inkml:trace>
  <inkml:trace contextRef="#ctx0" brushRef="#br0" timeOffset="40975.81">9969 16609 337 0,'7'-4'652'0,"-1"0"164"16,-6 4 102-16,0 0-18 0,-6 0-87 0,6 0-120 15,-7 0-182-15,0 0-83 0,1 0-25 0,-7 4 0 16,0 3-2-16,-7 1-19 0,7 3-31 0,7-1-168 16,-8 2-183-16,8 3 0 0,0-5 0 0,-1 2 0 15,7 2 0-15,7-2 0 0,-1 2 0 0,8-3 0 16,-2 0 0-16,14-1 0 0,-6 2 0 0,13-5 0 0,-1 5 0 16,1-9 0-16,6 5 0 0,-7-4 0 0,7-1 0 15,-13-3 0-15,7 0 0 0,-1-3 0 16,2-1 0-16,-9-1 0 0,1-1 0 0,-6-2 0 15,-7 0 0-15,0-2 0 0,0-1 0 0,-13-4 0 16,0 4 0-16,-13-3 0 0,0-1 0 0,-14 1 0 16,9 2 0-16,-15-2 0 0,-7 2 0 0,1 4 0 15,1-2 0-15,-1 3 0 0,-1-1 0 0,1 4 0 0,7 1 0 16,5 3 0-16,1-4 0 0,7 4 0 0,-1 4 0 16,1-4 0-16,6 0 0 0,-13 3 0 0,6 1-118 15,1 0-398-15,5-4-79 0,2 4-101 0,24-4-92 16,-5-4-91-16,13 0-78 0,-1-3-8 0,0 3 72 15,8 0 142-15,-1 1 165 0,0 0 193 0</inkml:trace>
  <inkml:trace contextRef="#ctx0" brushRef="#br0" timeOffset="41370.87">10230 16586 374 0,'12'9'703'0,"8"-6"146"16,-14 0 93-16,8 1-26 0,-8 3-112 0,7-3-127 16,1 0-189-16,-2 0-62 0,2-1-11 0,-2 4 3 15,8 4 12-15,-1 0-17 0,1 1-77 0,0-2-336 16,-7-1 0-16,6 1 0 0,0 0 0 15,1 2 0-15,-7-5 0 0,0 4 0 0,0 0 0 16,1-3 0-16,-2-2 0 0,2 2 0 0,-2-1 0 0,-5 1 0 16,-1-4 0-16,-6 0 0 0,0-1 0 0,14-3 0 15,-8 0 0-15,0 0 0 0,2-3 0 16,-2-1 0-16,7-4 0 0,-7 1 0 0,7-5 0 16,0 6 0-16,1-9 0 0,-2 4 0 0,8-3 0 0,-7-1 0 15,0 4 0-15,0-1 0 0,0 2 0 0,0-2 0 16,7 1 0-16,-7 0 0 0,-1 4 0 0,2 4 0 15,-8-1 0-15,7 0 0 0,0 4 0 16,-6 0 0-16,6 0 0 0,6 4 0 0,-5 0 0 16,-2-1 0-16,1 4 0 0,1 4 0 0,5 0 0 15,-6 3 0-15,7 3 0 0,-7-3 0 0,6 1 0 16,0-1 0-16,-11 1 0 0,4 0 0 0,1 2 0 16,1-1 0-16,-8-5 0 0,6 3 0 0,-4-7 0 15,4 5 0-15,-5-9 0 0,6 4 0 0,-6-2 0 16,-1-5 0-16,-12 2 0 0,6-2 0 15,-7 0-321-15,7-2-477 0,0-6-154 0,7 1-188 16,-1-5-25-16,0 2 60 0,8-1 115 0,-2-4 185 0,8 0 211 16</inkml:trace>
  <inkml:trace contextRef="#ctx0" brushRef="#br0" timeOffset="41690.07">11677 16488 383 0,'0'-4'737'0,"0"-3"146"0,-8 7 87 0,-4 0 62 16,-1 0-125-16,-1 0-219 0,-6 0-162 0,-5 3-78 15,-1 5-41-15,6-1-18 0,-6 1-34 16,0 2-43-16,13 1-158 0,1 1-154 0,4 1 0 16,2-1 0-16,6-1 0 0,0 3 0 0,0-2 0 15,14 2 0-15,-2-2 0 0,1-2 0 0,13 5 0 16,0-3 0-16,-6 2 0 0,6-2 0 0,-7-2 0 16,7 0 0-16,1 2 0 0,-1 2 0 0,6-6 0 15,-5 3 0-15,-9-1 0 0,9-2 0 0,-7 3 0 16,-1-3 0-16,-6 2 0 0,0-1 0 0,-6-2 0 15,-1 0 0-15,1 0 0 0,-7 1 0 0,-7-5 0 16,-6 1 0-16,0-1 0 0,-7-3 0 0,1 5 0 16,-7-5 0-16,-6-5 0 0,-7 5 0 0,-7-3-273 15,-1 3-396-15,15-7-123 0,-1-5-133 16,7 2-130-16,7-6-7 0,-7 2 35 0,6-4 126 16,8-1 171-16,-2 1 209 0</inkml:trace>
  <inkml:trace contextRef="#ctx0" brushRef="#br0" timeOffset="41962.07">11618 16377 109 0,'6'-2'631'0,"0"-3"190"16,-6 5 119-16,7-4 80 0,0 4-34 0,6-3-117 15,-7 3-200-15,8 3-84 0,-8 6-25 0,14-2-3 16,-8-1-113-16,15 6-444 0,-9 2 0 0,16 1 0 16,-2 4 0-16,1 2 0 0,-7 5 0 0,-1-4 0 15,2 8 0-15,-1-1 0 0,-6 0 0 0,-1 0 0 16,-12 7 0-16,-1-2 0 0,0-1 0 0,-6 0 0 15,0 1 0-15,-6 2 0 0,6-7 0 16,-6 4 0-16,-1-3 0 0,7-8 0 0,0-1 0 0,0-6 0 16,7-3 0-16,-7-5 0 0,-7-3 0 0,-6-1 0 15,7-3-652-15,6-3-383 0,-7-8-197 16,7-4-22-16,-7-3 80 0,1 3 117 0,-1-3 212 16,1-1 245-16,-1-3 279 0</inkml:trace>
  <inkml:trace contextRef="#ctx0" brushRef="#br0" timeOffset="42071.62">11943 16716 156 0,'0'-12'658'0,"0"9"181"0,7-1 113 0,6 0 65 16,0 1-68-16,-6 3-179 0,5-3-244 0,2-2-128 16,-2 1-78-16,8 1-49 0,-1 3-42 0,7 0-42 15,-6 3-53-15,-1 1-62 0,1 1-65 0,-6 1-83 16,-2 5-90-16,1-3-87 0,7 3-153 0,-7-4-171 16,13-4-195-16,-13 1-177 0,14 0-49 15,-9-4 10-15,2 0 112 0,7 4 157 0,-1-4 215 16</inkml:trace>
  <inkml:trace contextRef="#ctx0" brushRef="#br0" timeOffset="42456.94">12581 16730 140 0,'8'0'563'0,"-8"0"196"16,-8 0 117-16,2 0 71 0,-7-4-71 0,7 4-120 15,-7-3-156-15,-6-1-110 0,-8 4-35 16,1 0-3-16,-6 4 3 0,-1 3-7 0,1 0-74 16,6 1-374-16,-7-1 0 0,1 1 0 0,5 2 0 15,7 5 0-15,1-4 0 0,6 4 0 0,0 3 0 16,6-3 0-16,7 3 0 0,0-3 0 0,14-1 0 15,-8 1 0-15,7-4 0 0,6 1 0 0,1-2 0 16,-1-3 0-16,1 1 0 0,6-4 0 0,1-1 0 16,-9-3 0-16,2 0 0 0,0 0 0 0,6-3 0 15,-7-5 0-15,1 2 0 0,-7-2 0 0,7-4 0 16,0 1 0-16,-8-4 0 0,1 5 0 0,0-5 0 16,-6 0 0-16,5 9 0 0,2-6 0 0,-8 5 0 15,1-1 0-15,0-2 0 0,-7-1 0 16,6 6 0-16,1-1 0 0,-7 6 0 0,6-4 0 15,0 8 0-15,1-1 0 0,0 0 0 0,5 6 0 16,-5 1 0-16,0 1 0 0,6 4 0 0,0-1 0 0,-7 1 0 16,7 0 0-16,-7 3 0 0,2-3 0 15,-2 0 0-15,0-5 0 0,1 5 0 0,-1-7 0 16,1-2 0-16,-7-1 0 0,-7 2 0 0,1-4-274 16,6 1-535-16,0-8-143 0,6-3-160 0,7-3-40 15,-6-5 55-15,-1 1 101 0,1-1 178 0,0-1 215 16,-1-2 255-16</inkml:trace>
  <inkml:trace contextRef="#ctx0" brushRef="#br0" timeOffset="42777.95">12875 16760 313 0,'14'-4'667'0,"-2"-4"167"16,-6 8 97-16,1 0 30 0,0 0-97 0,6 0-164 15,-1 0-214-15,2 4-109 0,-2-4-45 0,-4 4-4 16,4 2-25-16,1 2-7 0,-6 7-23 0,6-4-30 16,-7 4-39-16,8-4-125 0,-8 4-79 15,0 0 0-15,1-5 0 0,0 1 0 0,6 0 0 16,-7-4 0-16,-6 0 0 0,6-3 0 0,-6 0 0 15,8 0 0-15,-8-4 0 0,0-4 0 0,0 0 0 16,6-3 0-16,0 0 0 0,-6 0 0 0,6-5 0 16,-6 1 0-16,8 0 0 0,-8 1 0 0,6-5 0 15,-6 4 0-15,6-4 0 0,-6 4 0 0,0 3 0 16,0 1 0-16,0 4 0 0,7-2 0 0,-1 5 0 16,-6 0 0-16,7 5 0 0,0 5 0 0,-7-2 0 15,6 3 0-15,0 1 0 0,0 2 0 0,8 4 0 16,-8-4 0-16,8 5 0 0,5-4 0 0,-13-1 0 15,8 1 0-15,-8-3 0 0,7 3 0 0,-6-9 0 16,-1 2 0-16,1-5 0 0,-7 1-192 0,6-4-584 16,7 0-162-16,-6-11-204 0,5 1-46 0,2-5 65 15,-1-1 94-15,-7 1 193 0,7 1 217 0,-6-4 285 16</inkml:trace>
  <inkml:trace contextRef="#ctx0" brushRef="#br0" timeOffset="43016.97">13461 16491 392 0,'0'-14'760'0,"0"2"163"0,-6 5 115 16,6 0 97-16,-7 0-96 0,1 7-210 0,0 0-140 16,-8 4-70-16,8 6-42 0,6-3-387 0,0 8-190 15,0 4 0-15,6 2 0 0,8 6 0 0,-2-2 0 16,8 8 0-16,-1-4 0 0,7 5 0 0,7-5 0 16,-7 4 0-16,0-3 0 0,7 3 0 0,-7-1 0 15,0 1 0-15,7-3 0 0,-7-1 0 0,-7-2 0 16,7-6 0-16,0 1 0 0,-13-7 0 0,-6-1 0 15,-7-2 0-15,-20-2 0 0,-6-3-878 0,0-7-181 16,-7-3-164-16,7-1-4 0,-6-6 87 0,-1 1 125 16,1-1 204-16,-1-1 243 0</inkml:trace>
  <inkml:trace contextRef="#ctx0" brushRef="#br0" timeOffset="43152.92">13318 16862 287 0,'-19'-8'710'0,"12"1"164"0,7 0 119 0,7 0 89 15,6-1-84-15,0 1-168 0,-7 4-204 0,14-4-111 16,-1 3-79-16,14 4-66 0,0-5-76 0,6 5-118 15,-1 5-176-15,9-5 0 0,-2 0 0 16,7 4 0-16,-7-1 0 0,1 1 0 0,-7-1-219 16,-13 4-244-16,1 1-238 0,-1-4-332 0,-14-1-156 15,-12-3-7-15,-12 0 72 0,-2 4 123 0,-12-1 230 16,-13 4 344-16</inkml:trace>
  <inkml:trace contextRef="#ctx0" brushRef="#br0" timeOffset="44042.99">2020 17500 423 0,'0'-21'781'0,"0"3"130"16,-7-5 101-16,0 5 61 16,1 4-98-16,-14-1-204 0,-12 3-117 15,-14 10-52-15,-12 2-27 0,-7 2-161 0,-1 13-414 16,-6 7 0-16,7 8 0 0,0 7 0 16,7 7 0-16,12 2 0 0,13 10 0 15,7-1 0-15,26 4 0 0,7 0 0 16,12 3 0-16,7-3 0 0,13-1 0 15,7 1 0-15,7-4 0 0,12-10 0 16,6-1 0-16,1-12 0 16,0 1 0-16,5-8 0 0,-4-2-52 15,-2-4-1519-15,1-8-63 0,-14-1 71 0,8-6 197 16,5 0 276-16,20-4 443 16</inkml:trace>
  <inkml:trace contextRef="#ctx0" brushRef="#br0" timeOffset="44989.1">12719 17596 369 0,'-20'-14'781'0,"1"2"130"16,5 1 94-16,2 0 100 0,-2-3-104 15,8 3-237-15,6 0-127 0,0 4-60 0,13 0-54 16,6 3-64-16,14 0-400 0,7 0-59 16,5 8 0-16,20 0 0 0,0 2 0 0,7 6 0 15,6 6 0-15,-6 0 0 0,-7 12 0 16,-6-1 0-16,-1 8 0 0,-12 0 0 15,-14 6 0-15,-6 2 0 0,-12 2 0 16,-8-2 0-16,-12 2 0 0,-8-3 0 0,-12 0 0 16,-6-3 0-16,-14-9 0 0,-6 2 0 15,-13-5 0-15,-20 0 0 0,-12-3 0 16,-8-8-1452-16,7-7-134 0,-6 1 43 0,-13-2 168 16,0-3 255-16,-13 1 398 31,-8-4 333-16</inkml:trace>
  <inkml:trace contextRef="#ctx0" brushRef="#br0" timeOffset="45842.98">3095 17585 75 0,'0'0'271'0,"6"5"71"0,0-3 47 15,8 2 17-15,-2-4 10 0,2 3 38 16,-1-3 45-16,0 5 8 0,-6-5-20 15,-1 0-28-15,-6 0-41 0,0 0-75 16,6-5-84-16,8 2-37 0,5-3 5 16,7 1 33-16,-6 2 46 0,-14-6 45 15,0 3 41-15,-6-2 30 0,-6 2 8 16,-7-3-174-16,-6 6-256 0,-8-4 0 16,-5 0 0-16,-7 3 0 0,-7 4 0 15,-6 0 0-15,6 4 0 0,-6 3 0 16,7 3 0-16,5 5 0 15,8 8 0-15,5-1 0 0,8 7 0 0,6 0 0 16,13 4 0-16,13 4 0 0,0 0 0 16,13-1 0-16,13-2 0 15,1-5 0-15,11-3 0 16,8-1 0-16,7-6 0 0,-8-5 0 0,8 1 0 0,-8-5 0 16,7-6-242-16,1-8-820 0,-8-3-193 15,1-7-52-15,-8-1 86 0,-5-3 112 16,-7 3 201-16,-6-7 229 0,-1 0 288 15</inkml:trace>
  <inkml:trace contextRef="#ctx0" brushRef="#br0" timeOffset="46154.93">3798 17754 150 0,'-6'-18'584'0,"-8"2"182"0,2 2 114 0,-15-1 65 15,1 5-101-15,0-1-120 0,1 6-134 16,-1 5-88-16,-7 0-31 0,-7 9-1 16,2 1-3-16,5 5-26 0,1 4-84 15,19-1-357-15,6 3 0 0,14 2 0 16,6 2 0-16,6-3 0 0,7-3 0 15,13-1 0-15,-6 1 0 0,6-8 0 16,-7-1 0-16,1-2 0 0,-1-8 0 16,1-4 0-16,-13 0 0 0,0-6 0 15,-8-1 0-15,2-8 0 0,-14 4 0 16,0-7 0-16,-8 5 0 0,-4-6 0 16,-8 5 0-16,-6-4 0 0,7 3 0 15,-1 4 0-15,0 1 0 0,1-1 0 16,-1 8 0-16,8 0 0 0,-2 7 0 15,1-5-229-15,7 10-331 0,12-10-141 16,1 2-132-16,13 3-142 0,-1-3-71 16,0 3 8-16,-6-4 66 0,13 4 155 15,-6-4 182-15</inkml:trace>
  <inkml:trace contextRef="#ctx0" brushRef="#br0" timeOffset="46520.1">3877 17636 394 0,'19'0'682'0,"1"4"147"0,-8 0 90 0,2 0-23 0,-8 3-95 16,8 0-96-16,5 5-139 0,-13-2-58 15,1 5-17-15,-7 4-7 0,0-1-19 16,0 0-50-16,0 0-379 0,0 1-36 16,7 0 0-16,-1-5 0 0,0-3 0 15,8 3 0-15,-14-7 0 0,6 1 0 16,-6-4 0-16,0-4 0 0,6-4 0 16,-6 1 0-16,7-5 0 0,-7 1 0 15,6-8 0-15,8 0 0 16,-8 1 0-16,0-5 0 0,8 2 0 0,-2 2 0 15,2 0 0-15,5-1 0 16,-6 7 0-16,14 1 0 0,-8 4 0 16,7 4 0-16,0 0 0 0,0 7 0 0,7 5 0 15,-7-2 0-15,0 9 0 16,-1-5 0-16,2 5 0 0,-8 3 0 0,1-4 0 16,-7 3 0-16,7-1 0 0,-8-3 0 15,2-1 0-15,-1-6 0 0,-7 2 0 16,-6-5 0-16,0 3 0 0,0-5 0 15,6-5-464-15,2-5-535 16,4-9-240-16,8 3-63 0,-7-3 77 16,7-2 108-16,12-1 216 0,1-5 242 0</inkml:trace>
  <inkml:trace contextRef="#ctx0" brushRef="#br0" timeOffset="46835.86">5036 17626 238 0,'13'-15'671'15,"1"0"169"-15,5 4 111 0,-12 4 26 16,5-1-48-16,-12 5-81 0,-12 3-164 15,-21 0-89-15,0 3-53 0,-12 5-50 16,6 4-68-16,-1-3-424 0,15 3 0 16,-1 6 0-16,12-3 0 0,8 3 0 15,12 1 0-15,14-1 0 0,13-4 0 16,5 5 0-16,8 0 0 0,-7-4 0 0,7-1 0 16,-7 4 0-16,-6-6 0 0,-1 2 0 15,-6-3 0-15,-7 3 0 0,-5-2 0 0,-2 2 0 16,-12-3 0-16,0 0 0 0,-12 0 0 15,-8-3 0-15,-6-1 0 0,-7 3 0 16,1-5 0-16,-7-2 0 0,6 1 0 16,1-4 0-16,-1 0 0 0,7-4 0 15,-6 1 0-15,12-2 0 0,7-5-120 16,13-5-792-16,0-3-192 0,7-4-152 16,5-7 20-16,2 2 92 0,-8-2 152 15,14-3 214-15,6-6 254 0</inkml:trace>
  <inkml:trace contextRef="#ctx0" brushRef="#br0" timeOffset="47052.55">5296 17394 10 0,'20'-17'636'0,"0"2"188"0,-1 3 128 0,1 5 105 0,-6 3-2 0,-2 1-87 15,-12 6-173-15,-6 5-93 0,6 7-48 16,6 2-116-16,1 10-538 0,6-6 0 0,-6 8 0 16,-1 1 0-16,6 3 0 0,2 1 0 15,6 3 0-15,-1-5 0 0,7 5 0 0,0-5 0 16,0 1 0-16,-7 0 0 0,8-3 0 0,-8-5 0 15,1-2 0-15,-13-2 0 0,5-5 0 16,2 2 0-16,-14-4 0 0,6 1 0 16,-6-11-623-16,-6-4-495 0,6-4-170 0,-7-3-15 15,7-4 90-15,-7-4 131 0,-5 1 242 16,5-2 281-16</inkml:trace>
  <inkml:trace contextRef="#ctx0" brushRef="#br0" timeOffset="47169.66">5616 17747 62 0,'0'-15'585'0,"0"3"185"0,0 3 120 16,0 1 78-16,7-4-92 0,19 5-143 0,6 4-191 15,1-4-150-15,7 3-101 0,5 4-70 16,1 0-57-16,-1 0-55 0,1 4-45 0,5-1-65 16,-4 4-66-16,4 0-62 0,-5 1-125 15,13-4-189-15,-7 4-222 0,7-6-214 0,-8-2-85 16,2 7-20-16,-8-3 84 0,-12 0 165 16,0-4 214-16</inkml:trace>
  <inkml:trace contextRef="#ctx0" brushRef="#br0" timeOffset="47547.68">6607 17684 253 0,'-7'-7'612'0,"0"0"170"0,-5-4 111 16,-8 3 15-16,0 1-107 0,7-1-92 16,1 5-125-16,-8 3-87 0,-13 0-40 0,-13 7-14 15,1 1-6-15,6 3-28 0,7 4-42 16,6 2-328-16,18 3-39 0,2-3 0 0,6 6 0 16,6-5 0-16,2 4 0 0,11-3 0 0,1-2 0 15,-1 2 0-15,0-9 0 16,8 6 0-16,-8-10 0 0,0 2 0 0,1-4 0 15,0-4 0-15,-7-4 0 0,7 1 0 16,-1-8 0-16,-6 0 0 0,0-4 0 0,-7 0 0 16,-6-4 0-16,0 2 0 0,0-2 0 0,0-3 0 15,-6 4 0-15,6 0 0 0,-7 3 0 16,7 0 0-16,-12 4 0 0,12 4 0 0,-7 2 0 16,7 2 0-16,0 6 0 0,0 2 0 15,7 6 0-15,-1-1 0 0,7 5 0 0,0 3 0 16,6 5 0-16,1-4 0 0,0 2 0 15,5 2 0-15,1-6 0 0,7 2 0 0,-7-1 0 16,-6 1 0-16,6-5 0 0,-13 1 0 16,1-4 0-16,-2-3-339 0,-6-8-498 0,-6-8-133 15,0 1-100-15,8-8-65 0,-8 0 45 16,0 1 119-16,-8-5 185 0,8-3 196 0,-12 1 195 16</inkml:trace>
  <inkml:trace contextRef="#ctx0" brushRef="#br0" timeOffset="47904.37">6737 17747 192 0,'-6'-19'457'0,"-2"4"233"0,-4 1 146 16,-1-1 27-16,6 8-42 0,7-5-98 0,7 6-123 15,6 2-139-15,-7 4-48 0,-6 4-4 16,-6-1 18-16,6 9 23 0,6 2 19 16,8 1-89-16,-2 0-380 0,8 3 0 0,-7 0 0 15,7-3 0-15,-14 3 0 0,8-3 0 0,-8-5 0 16,0 2 0-16,1-5 0 0,-7-3 0 16,0 0 0-16,0-2 0 0,0-4 0 0,0-2 0 15,-7 0 0-15,1-7 0 0,6 1 0 16,-6-2 0-16,6-6 0 0,-8 4 0 15,8-5 0-15,0 0 0 0,0 2 0 0,0-3 0 16,0 6 0-16,0 2 0 0,0 2 0 16,0 3 0-16,8-1 0 0,-8 8 0 0,6 0 0 15,7 4 0-15,0 3 0 0,0 7 0 0,7 2 0 16,-8-2 0-16,8 4 0 0,-1 5 0 16,7-5 0-16,-6 4 0 0,6 0 0 15,1-4 0-15,-8-3 0 0,7 3 0 0,0-6 0 16,-6-1 0-16,5-5 0 0,-11 2 0 15,-2 0 0-15,2-8-226 0,-8-8-696 0,7-6-172 16,-6-2-143-16,6-1 10 0,-7-2 92 16,0-3 173-16,2-4 209 0,-8 1 236 15</inkml:trace>
  <inkml:trace contextRef="#ctx0" brushRef="#br0" timeOffset="48107.03">7199 17387 453 0,'-12'-22'747'0,"6"0"162"0,-2 7 122 0,8 4-11 16,0 0-65-16,0 7-90 0,-6 8-110 15,6 4-53-15,6 6-37 0,8 5-576 0,5 6-89 16,7 5 0-16,7-1 0 0,6 4 0 16,0 3 0-16,6 1 0 0,1 4 0 15,-1 0 0-15,2-1 0 0,-2 4 0 0,-6-4 0 16,-6-3 0-16,-1-5 0 0,1-3 0 16,-7 2 0-16,-7-9 0 0,-5 0 0 0,-14-5 0 15,-20-5 0-15,7-9-866 0,-13-6-366 16,0-4-111-16,0-4 34 0,-1 0 122 0,8-4 199 15,-7-3 241-15,0-1 286 0</inkml:trace>
  <inkml:trace contextRef="#ctx0" brushRef="#br0" timeOffset="48277.7">7487 17761 202 0,'-14'-18'668'0,"14"3"169"0,0 0 120 15,6 5 74-15,8-2-77 0,-1 2-114 16,0 3-179-16,6 3-101 0,-5-4-68 0,5 5-65 16,13 3-81-16,8 3-130 0,5-3-216 0,7 8 0 15,7-4 0-15,0 3 0 0,6 3 0 16,0 2 0-16,-6 3 0 0,-1 3-398 0,-5-11-274 15,-2 1-343-15,8-2-197 0,-7 3-35 16,-13-3 75-16,1 2 109 0,-1 3 231 16,0-4 341-16</inkml:trace>
  <inkml:trace contextRef="#ctx0" brushRef="#br0" timeOffset="49044.11">9030 17783 237 0,'-25'-14'789'0,"5"-1"182"0,-6 1 132 16,6-6 128-16,1 6-34 0,5 3-266 15,2 4-181-15,12 0-127 0,0 7-264 0,0 3-359 16,6 4 0-16,0 1 0 0,8 6 0 16,-1 5 0-16,13 3 0 0,-6 4 0 15,6 4 0-15,6 1 0 0,-5 0 0 0,11 1 0 16,-5-3 0-16,6 1 0 0,1-1 0 0,-8-6 0 16,1-1 0-16,-7-4 0 0,-7-4 0 15,1-2 0-15,-8-5 0 0,2-3 0 0,-2-8 0 16,-5 0 0-16,6-7 0 15,-6 0 0-15,5-7 0 0,-4-3 0 0,-2-2 0 16,0-7 0-16,0 5 0 0,1-8 0 0,-7 4 0 16,7-8 0-16,-1 3 0 0,1 2 0 15,-1-1 0-15,1-1 0 0,0 9 0 0,-7-4 0 16,6 6 0-16,0 2 0 16,0 2 0-16,8 8 0 0,5 8 0 0,-12 3 0 0,0 3 0 15,-1 8-412-15,-6-3-397 0,13 3-57 16,-6 3-50-16,-1-3-12 0,0 4-28 0,-6 4 21 15,-6-2 126-15,6-2 197 0,-6 3 269 16,6 1 315-16,0-1 366 0,0 1 310 16,0-4 179-16,0-5 58 0,6 1-32 0,0 0-79 15,1-7-126-15,0 0-125 0,-1 0-73 16,7-4-43-16,0 0-34 0,6-4-36 0,8 0-57 16,-1 0-61-16,6-3-167 0,1-1-52 15,6-2 0-15,-6-1 0 0,-8 0 0 0,2-3 0 16,-1 2 0-16,-13-2 0 0,0 2 0 15,-7 2 0-15,-6-2 0 0,0 5 0 0,-6-1 0 16,-14 1 0-16,7 4 0 0,-13 3 0 16,6 3 0-16,-5 1 0 0,-1 3 0 15,0 1 0-15,6 2 0 0,1 5 0 0,-1 0 0 16,6 3 0-16,2-3 0 0,6 7 0 0,12-4 0 16,6 1 0-16,2-1 0 0,6 1 0 15,-7-1 0 1,6-4 0-16,7 1 0 0,0-1 0 0,0-2 0 0,0-1 0 15,0 0 0-15,1-4 0 0,5 0 0 0,1-2 0 0,-7-2 0 16,-7 0 0-16,1 1 0 0,-14 0-18 16,14-8-910-16,0-3-238 0,12-5-129 15,-5-2 17-15,-2-1 107 0,1 0 155 0,0 1 244 16,-6-8 296-16</inkml:trace>
  <inkml:trace contextRef="#ctx0" brushRef="#br0" timeOffset="49281.28">10373 17498 564 0,'-7'-23'810'0,"1"4"133"16,6 5 136-16,-7 3 21 0,7 0-107 0,-6 7-188 16,6 4-99-16,0 7-45 0,0 1-131 15,0 7-530-15,0 0 0 0,0 7 0 16,6 0 0-16,1 3 0 0,6 1 0 0,0 8 0 16,7-2 0-16,-1-3 0 0,-6 8 0 15,6-5 0-15,1 2 0 0,0-1 0 16,-7-4 0-16,0 1 0 0,0-4 0 0,-7-4 0 15,0-4 0-15,2-3 0 0,-2-4 0 16,0-1 0-16,-6 2 0 0,-6-2 0 16,0-6-108-16,-2-8-1201 0,16-3-135 0,-2-4 5 15,0 0 128-15,14-3 174 0,-7-1 287 16,13 0 352-16</inkml:trace>
  <inkml:trace contextRef="#ctx0" brushRef="#br0" timeOffset="49600.49">10848 17688 253 0,'0'-18'752'0,"0"10"159"15,-6 1 124-15,-7 0 135 0,0-1-70 16,0 8-188-16,-13 4-144 0,6 0-73 0,1 7-100 16,-7 0-595-16,12 3 0 0,-5 5 0 0,13-2 0 15,-1 6 0-15,7 0 0 0,0-2 0 16,7 4 0-16,12-2 0 0,-5 3 0 16,12-4 0-16,-1-4 0 0,1-3 0 15,0 0 0-15,1-8 0 0,-1 0 0 0,0-4 0 16,-7-6 0-1,7-1 0 1,0-4 0 0,-13-2 0-16,1-1 0 0,-2-4 0 0,-5-4 0 0,-14 2 0 0,1-5 0 0,-7 3 0 0,-7-3 0 0,0 4 0 0,-5-1 0 15,-1 1 0-15,0 3 0 0,6-2 0 0,1 5 0 16,12 1 0-16,-6 4 0 0,7 7 0 16,-8 0 0-16,2 3 0 0,-2 1-3 15,8 3-700-15,6-3-100 0,13-4-96 16,0 0-123-16,13 0-42 0,0 0 21 0,13 0 94 15,0 0 162-15,13 0 185 0</inkml:trace>
  <inkml:trace contextRef="#ctx0" brushRef="#br0" timeOffset="49885.78">11487 17670 13 0,'32'0'504'0,"2"-5"223"16,-15 2 146-16,-6 0 94 0,-13-1-65 16,0 0-89-16,-13 1-77 0,-6 3-123 0,-15-4-58 15,-5 8-26-15,1-1-20 0,-1 1-59 16,-1 3-450-16,1 1 0 0,0 3 0 0,0-1 0 15,13 5 0-15,0-3 0 0,6 6 0 16,14-3 0-16,0 3 0 0,6 0 0 16,6 5 0-16,7-6 0 0,7 2 0 15,-1-1 0-15,7 1 0 0,0-1 0 0,6 0 0 16,-5-4 0-16,-1 5 0 0,6-8 0 16,-12 3 0-16,6-2 0 0,1-5 0 15,-2 1 0-15,1-6 0 0,0 3 0 0,-12-1 0 16,5-1 0-16,-6-6-431 0,6-8-504 15,1-1-175-15,-7-6-110 0,0 0 25 16,-6 3 88-16,-1-7 175 0,-6 0 209 0,0 3 251 16</inkml:trace>
  <inkml:trace contextRef="#ctx0" brushRef="#br0" timeOffset="50052.91">11677 17728 177 0,'6'-17'601'0,"-6"9"197"0,6-4 137 16,0 9 46-16,-6-4-64 0,8 7-52 15,-8 0-120-15,6 7-104 0,-6 4-59 16,6 1-32-16,-6 5-151 0,7 2-399 0,6 0 0 15,-6 2 0-15,-1 2 0 0,0-6 0 16,0 5 0-16,2 1 0 0,-2-5 0 0,7 0 0 16,-6-3 0-16,6 0 0 0,-13-5 0 15,-13 5 0-15,13-11-428 0,0-8-724 16,0-3-177-16,6-4-30 0,-12-1 80 0,-1-2 136 16,0-1 269-16,1-3 360 0</inkml:trace>
  <inkml:trace contextRef="#ctx0" brushRef="#br0" timeOffset="50223.74">11637 17471 307 0,'-13'-22'781'0,"-1"4"173"0,2 0 128 0,6 7 94 15,-1-4-136-15,7 7-264 0,0 1-206 16,0 4-161-16,0-1-117 0,0 1-96 16,7 3-84-16,-1 3-92 0,0 4-121 15,0 0-118-15,8-3-181 0,-1 0-239 0,7-4-317 16,-8 4-160-16,14-4-15 0,-12 3 48 15,5-3 142-15,1 4 218 0</inkml:trace>
  <inkml:trace contextRef="#ctx0" brushRef="#br0" timeOffset="50470.28">11910 17365 225 0,'14'-3'706'0,"-1"3"173"0,0 0 120 0,-7 3 110 16,7 4-10-16,1 0-72 0,-8 8-120 15,7 4-58-15,-6 3-458 0,5-1-391 0,-5 9 0 16,13-1 0-16,-8 4 0 15,8 4 0-15,-7 0 0 0,7 3 0 0,0 1 0 16,-8-1 0-16,8 0 0 0,-1-3 0 16,1 4 0-16,0-8 0 0,-1 0 0 15,-6-4 0-15,6-4 0 0,-5-6 0 0,-8-1 0 16,0-7 0-16,1-3 0 0,-7-8 0 16,0 0 0-16,0 0 0 0,-19-4 0 0,5-4 0 15,2-6-1405-15,-1-5-117 0,-1 1 46 16,2 0 158-16,-2-5 199 0,2 2 292 15,-8-1 362-15</inkml:trace>
  <inkml:trace contextRef="#ctx0" brushRef="#br0" timeOffset="50996.17">12133 17780 266 0,'-8'-14'700'16,"8"-1"162"-16,0 4 114 0,8 3 60 15,-8 0-146-15,6 2-209 0,0 1-227 0,1 5-148 16,6 0-106-16,0 0-94 0,13 5-99 16,-6-3-86-16,6 2-136 0,-1 0-182 15,1-4-201-15,1 0-184 0,-1 0-136 16,0 4-44-16,0 0 69 0,0-4 147 0,-13 0 184 15,0 0 269-15,0 0 299 0,0-4 249 16,0 4 262-16,0-4 231 0,-7 4 147 0,2-8 43 16,-8 1-7-16,0 0-31 0,0 0-98 15,0 3-107-15,-8 0-62 0,8 4-60 16,-6 0-314-16,0 4-259 0,-8 0 0 16,8 3 0-16,-7 0 0 0,7 8 0 0,-1-3 0 15,7 5 0-15,13-2 0 0,-6 4 0 16,12 0 0-16,8-5 0 0,-2 1 0 15,15-1 0-15,-1-6 0 0,-1 3 0 0,8-11 0 16,0 3 0-16,6-6 0 0,-7-5 0 0,7-3 0 16,-5-3 0-16,-2-5 0 0,1 1 0 15,-14-4 0-15,1-1 0 0,-7 6 0 16,-7-5 0-16,-5 7 0 16,-8 0 0-16,6 4 0 0,2-1 0 0,-8 6 0 15,-6 6 0-15,0 0 0 0,-6 6 0 0,0 6 0 16,-8 6 0-16,8 5 0 15,0 2 0-15,-8 4 0 0,14 9 0 0,-6-2 0 0,6 1 0 16,0 3 0-16,0 4 0 0,6-5 0 16,-6 7 0-16,0-6 0 0,0 0 0 15,0-3 0-15,-6-4 0 0,-7-4 0 0,-13-3 0 16,-13-4 0-16,-13-4 0 0,-7-4 0 16,-6-2 0-16,-20-5 0 0,0-7 0 15,-6 4 0-15,-13-8-1307 0,-13 1-423 0,-13-5 63 16,-14 0 186-16,-12-2 325 0,-8-5 538 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1T06:52:12.626"/>
    </inkml:context>
    <inkml:brush xml:id="br0">
      <inkml:brushProperty name="width" value="0.05292" units="cm"/>
      <inkml:brushProperty name="height" value="0.05292" units="cm"/>
      <inkml:brushProperty name="color" value="#FF0000"/>
    </inkml:brush>
  </inkml:definitions>
  <inkml:trace contextRef="#ctx0" brushRef="#br0">11298 855 48 0,'6'-19'648'0,"-6"2"174"0,8-2 115 16,-8 0 73-16,0 1-17 0,-8 3-131 0,8 1-140 16,0-5-65-16,-6 5-17 0,0-1 3 0,6 0-434 15,-7 1-209-15,1 3 0 0,-1 0 0 0,1 3 0 0,6 4 0 16,0 1 0-16,-7 3 0 0,1 3 0 16,-1 1 0-16,0 7 0 0,-5 0 0 0,5 9 0 0,0-3 0 15,1 9 0-15,0 0 0 0,6 7 0 0,6-1 0 16,0 5 0-16,8 4 0 0,-2 2 0 0,2-2 0 15,5 4 0-15,-6-6 0 0,6 5 0 0,8 1 0 16,-8-6 0-16,1 3 0 0,6-2 0 16,-13-3 0-16,6-5 0 0,-5-2 0 0,6-4 0 15,-14-5 0-15,0-2 0 0,0-5 0 0,-6-3 0 16,0-7 0-16,-6-4 0 0,0-7 0 0,-14-1 0 16,0-6-1009-16,-5-5-416 0,-1 2-21 15,-1-10 107-15,-5 2 178 0,-1-5 247 0,7 1 273 0</inkml:trace>
  <inkml:trace contextRef="#ctx0" brushRef="#br0" timeOffset="542.07">11181 774 369 0,'7'-30'736'15,"-7"-2"113"-15,0 6 87 0,0 0 61 0,-7 8-122 16,7 3-174-16,-7 1-84 0,7 3-28 0,-6 0-20 16,6 0-37-16,0-1-111 0,0 4-421 0,6 2 0 15,-6-2 0-15,7 5 0 0,13-1 0 0,-1 4 0 16,7 0 0-16,13 4 0 0,13-1 0 0,7 5 0 0,7-2 0 15,-1 6 0-15,12-1 0 0,2 4 0 0,12 0 0 16,-6-1 0-16,6 5 0 0,7-1 0 16,-7 4 0-16,0-3 0 0,0-1 0 0,-13 3 0 15,-6 2 0-15,-13-5 0 0,-8 0 0 0,-11-2 0 16,-14 1 0-16,-19-2 0 0,-7-1 0 0,-20 2 0 0,-6-2 0 16,-20 1 0-16,-19-1 0 0,-13 2 0 15,-13-1 0-15,-1 2 0 0,-5-2 0 0,-1-4 0 16,7 1 0-16,0-2 0 0,12-3 0 0,8 1 0 15,6-1 0-15,13 0 0 0,5-3 0 0,9-1 0 16,11 1 0-16,9-4 0 0,-2 0 0 0,13 4 0 16,14-4 0-16,-1 4 0 0,20-1 0 0,7-3 0 15,5 8 0-15,15-4 0 0,12 3 0 0,7-4 0 16,6 6 0-16,7-3 0 0,0 2 0 0,12-2 0 16,-6 3 0-16,1 1 0 0,-1 1 0 0,-6 4 0 15,0-5 0-15,-14 5 0 0,-6-3 0 0,-6 3 0 16,-14-4 0-16,-5-1 0 0,-14 5 0 15,-7-3 0-15,-13-2 0 0,-6 5 0 0,-13-4 0 0,-6 3 0 16,-20-3 0-16,-6 0 0 0,-8 4 0 0,-5-4 0 16,-8 0 0-16,-6-3 0 0,1 3 0 15,0-1 0-15,-14-2 0 0,6-4 0 0,8 3 0 16,-1-4 0-16,0-3 0 0,1 4 0 0,6-4 0 0,-8 0 0 16,16-4 0-16,-9 4 0 0,7-3 0 15,0-1 0-15,14 4 0 0,6-3 0 0,7-1 0 16,6 0 0-16,-1 4 0 0,1 0 0 0,6 4-245 15,8-4-791-15,12-4-234 0,0 4-57 0,12 0 62 16,2 0 132-16,5 0 204 0,21 0 247 0</inkml:trace>
  <inkml:trace contextRef="#ctx0" brushRef="#br0" timeOffset="1430.81">14432 1131 164 0,'-6'-9'687'0,"-1"3"156"0,1-5 103 15,0 3 93-15,-2 1-80 0,2 0-141 0,-6-5-135 0,-2 5-64 16,1-4-29-16,0 4-38 0,0 0-261 15,-7-1-291-15,8 1 0 0,-1-1 0 0,-13 5 0 16,0 0 0-16,-1 3 0 0,-5 0 0 0,-1 3 0 16,1 4 0-16,-1-3 0 0,1 7 0 0,6 0 0 15,-1-1 0-15,8 5 0 0,6 4 0 0,7-1 0 16,6 5 0-16,6-6 0 0,0 2 0 0,7 3 0 16,7-7 0-16,0 4 0 0,6-5 0 0,-1-3 0 15,1 0 0-15,-6-1 0 0,6-6 0 0,7 0 0 16,-7-8 0-16,0-2 0 0,7-2 0 0,-7-7 0 15,-13 1 0-15,7-2 0 0,-2-2 0 0,-4-1 0 16,-1 2 0-16,0-2 0 0,-6 0 0 0,-7 5 0 16,6-4 0-16,-6 4 0 0,0-2 0 0,0 2 0 15,0 3 0-15,0 0 0 0,-6 0 0 0,6 8 0 16,0-2 0-16,0 1 0 0,0 4 0 0,12 4 0 16,-6 4 0-16,2 3 0 0,4 0 0 15,1 0 0-15,1 7 0 0,4 1 0 0,9 0 0 16,-1-2 0-16,6 2 0 0,-5-1 0 0,5 1 0 15,-12-2 0-15,0 2 0 0,5-4 0 0,1-1 0 16,-12 1 0-16,-8-8 0 0,-12 4 0 0,-1-3 0 16,-12-8 0-16,5 0-602 0,2-4-316 0,-1-4-45 15,-1 1-11-15,-6-3 65 0,8-2 73 0,-1-2 127 16,0-1 180-16,6 0 205 0,7 0 247 0,7-3 252 16,6-4 260-16,0 0 164 0,-1 5 76 0,8-2 6 15,7 4-31-15,-1 3-51 0,0 5-84 0,-7-3-34 16,1 2-6-16,0 4 10 0,-1 1-6 15,0-1-28-15,1 4-310 0,6 4-141 0,-7-4 0 0,8 7 0 16,-1 1 0-16,0-1 0 0,-7 7 0 16,1-3 0-16,-7 8 0 0,6-4 0 0,-6 2 0 0,1 2 0 15,-2 0 0-15,-5-4 0 0,0-1 0 0,-1-3 0 16,0 0 0-16,1-3 0 0,-7-1 0 16,0-3 0-16,0-1 0 0,0 1 0 0,0-8 0 15,0-3 0-15,0 0 0 0,0-8 0 0,0 0 0 16,7-3 0-16,-7-1 0 0,6 1 0 0,1-4 0 15,5 3 0-15,-4 2 0 0,-2-3 0 0,0 6 0 16,7-1 0-16,-6 4 0 0,6 0 0 0,0 7 0 16,0 1 0-16,7-1 0 0,-1 8 0 0,1-1 0 15,12 1 0-15,-6 7 0 0,7 0 0 0,6 1 0 16,-7 2 0-16,8 4 0 0,-8 1 0 0,1-1 0 16,6 5 0-16,-7-6 0 0,7 2 0 15,-6 3 0-15,0-7 0 16,0 4 0-16,-15-5 0 0,9 1 0 0,-7-5 0 0,-2 1 0 0,-4-3 0 0,-1-1 0 15,0-3 0-15,0 0-622 0,7-12-508 0,-1 1-170 16,7-5-3-16,0 2 115 0,7 3 149 0,5-8 217 16,9 4 233-16</inkml:trace>
  <inkml:trace contextRef="#ctx0" brushRef="#br0" timeOffset="1907.77">16785 1112 322 0,'12'-10'747'15,"2"-2"162"-15,-14 1 126 0,0-4 88 0,-6 4-66 16,-14 4-152-16,0-4-125 0,-6-4-68 0,7 5-111 15,-7-6-601-15,-1 6 0 0,1-2 0 0,-6 5 0 16,-7 4 0-16,6-4 0 0,-5 3 0 0,4 8 0 16,-5-2 0-16,7 6 0 0,-1 3 0 0,1 4 0 15,5 4 0-15,8 2 0 0,6-3 0 0,7 9 0 16,6-1 0-16,12-1 0 0,2 0 0 0,5-2 0 16,7 2 0-16,6-6 0 0,1-1 0 0,-7-3 0 15,7-5 0-15,-1-3 0 0,1-3 0 0,-1-4 0 16,-6-4 0-16,7-3 0 0,-7-7 0 0,0-4 0 15,-6-1 0-15,-1-7 0 0,-5-3 0 0,-14 0 0 16,0-5 0-16,-7-3 0 0,-6 1 0 0,-7-4 0 16,1-5 0-16,-7-2 0 0,0 3 0 15,-1 0 0-15,1 0 0 0,-6 3 0 0,7 1 0 16,-9 3 0-16,15 5 0 0,-7-2 0 0,12 8 0 0,-5 4 0 16,6 4 0-16,0 0 0 0,7 7 0 0,0 4 0 15,6 3 0-15,0 4 0 0,0 4 0 0,0-1 0 16,12 9 0-16,-6 5 0 0,8 2 0 0,5 3 0 15,1 7 0-15,6 1 0 0,7 3 0 0,5 7 0 16,1-3 0-16,1 3 0 0,11 0 0 0,2 4 0 16,6-3 0-16,-1 3 0 0,1-3 0 0,6-5 0 15,-6 1 0-15,-1-4 0 0,-5-4 0 0,-8 1 0 16,1-5 0-16,-13-2 0 0,-1-2 0 0,-6-3 0 16,-13-2 0-16,-7 2 0 0,-12-7 0 0,-7-1-735 15,0 2-947-15,6-5 11 0,7 1 132 0,7-6 270 16,19 3 442-16,13-2 389 0</inkml:trace>
  <inkml:trace contextRef="#ctx0" brushRef="#br0" timeOffset="2332.06">21118 865 224 0,'26'-17'827'0,"7"-5"228"0,-21 3 164 0,8 2 141 16,-13-2-30-16,5 0-247 0,-12-3-206 0,0 0-661 15,-12 0-216-15,-2 0 0 0,-5 4 0 0,-7-1 0 16,-7 1 0-16,-5 3 0 0,-8 1 0 0,0 2 0 0,-12 4 0 15,-1 2 0-15,-13 3 0 0,0 3 0 16,-6 3 0-16,-6 3 0 0,-7 6 0 0,12 3 0 0,0 0 0 16,8 6 0-16,6 2 0 0,13 6 0 0,7 1 0 15,18-1 0-15,1 8 0 0,20-5 0 0,6 1 0 16,19 4 0-16,7 0 0 0,20-4 0 0,6 4 0 16,20-7 0-16,5-1 0 0,16-4 0 15,-2 1 0-15,6-8 0 0,-5 5 0 0,5-9 0 16,1-3 0-16,-1 0 0 0,-6-3 0 0,1-6 0 15,-14 2 0-15,-6-8 0 0,-7 4 0 0,-13-2 0 16,-13-2 0-16,-6 4 0 0,-8-4 0 0,-11 0 0 16,-14 4 0-16,-6 4 0 0,-20 0-1509 0,-7 0-172 15,1-2 57-15,-21 2 195 0,7 4 329 0,-5 3 483 16</inkml:trace>
  <inkml:trace contextRef="#ctx0" brushRef="#br0" timeOffset="3145.81">9532 2598 630 0,'27'-3'816'0,"-1"-1"135"15,-7 1 109-15,7-1-7 0,-6 0-100 0,-14-3-180 16,0 3-80-16,-6-4-52 0,-6 6-46 0,-7-6-569 16,-13 4-26-16,-6-4 0 0,-14 1 0 0,-19 3 0 15,-7 1 0-15,0 3 0 0,-12 0 0 0,5 3 0 16,1 1 0-16,-6 8 0 0,5-1 0 0,8 3 0 15,-1 5 0-15,20-2 0 0,0 6 0 0,13 0 0 16,13 1 0-16,6 6 0 0,14 0 0 0,6-1 0 16,20-4 0-16,-2 4 0 0,15 1 0 15,7-1 0-15,5-4 0 0,7 2 0 0,0-5 0 0,6 0 0 16,-5-3 0-16,-1-2 0 0,-7-2 0 0,1-4 0 16,7 1 0-16,-14-9 0 0,-13 4 0 15,0-3 0-15,-13-8-619 0,13 0-826 0,0-7-50 0,-7-3 66 16,1-1 182-16,0 1 251 0,6-5 326 15</inkml:trace>
  <inkml:trace contextRef="#ctx0" brushRef="#br0" timeOffset="3578">9709 2474 120 0,'6'-19'793'0,"6"4"265"0,-12 1 184 0,8-1 139 0,-2 5-1 15,0 1-246-15,-6 2-231 0,7 4-723 0,0-1-180 16,-7 8 0-16,6-4 0 0,1 7 0 0,5 5 0 15,-5-2 0-15,12 9 0 0,-5 3 0 0,5 0 0 0,1 3 0 16,0 4 0-16,-1 4 0 0,7 4 0 0,-6 4 0 16,-1 0 0-16,7-1 0 0,-13 4 0 0,6-4 0 15,1 0 0-15,-7 1 0 0,7-5 0 16,0-2 0-16,-8-5 0 0,2-4 0 0,-8-3 0 0,0-3 0 16,1-5 0-16,-1-2 0 0,-6-4 0 0,0-8 0 15,0 0 0-15,0-8 0 0,0-4 0 0,-6-2 0 16,-1-5 0-16,7-3 0 0,-6 1 0 0,6-5 0 15,6-4 0-15,-6 5 0 0,13-9 0 0,-6 5 0 16,0 0 0-16,-1 7 0 0,8 0 0 0,-2 7 0 16,1 1 0-16,0 3 0 0,6 3 0 15,1 5 0-15,0 3 0 0,6 6 0 16,-1 6 0-16,2-1 0 0,-1 7 0 0,0 0 0 16,7 5 0-16,-7 3 0 0,6-1 0 0,-12 1 0 15,5 3 0-15,2-3 0 0,-1-1 0 0,-6 2 0 16,-8-2 0-16,2-7 0 0,-1 0 0 0,-7 1 0 15,7-7 0-15,0-6 0 0,-13-2 0 16,0-4 0-16,-6 0 0 0,-1-7-913 0,7-4-222 0,-6-8-142 16,12 0 31-16,-6 2 108 0,13-2 160 15,-7-3 199-15,8 4 219 0</inkml:trace>
  <inkml:trace contextRef="#ctx0" brushRef="#br0" timeOffset="3964.15">10856 2834 90 0,'18'-19'633'0,"2"4"188"15,-7 0 120-15,-6 1 105 0,0-1-32 0,-14 1-77 16,0 3-134-16,-12 0-75 0,-1 3-34 0,-12 1-210 15,-1 7-484-15,-6-4 0 0,-7 8 0 0,1-4 0 16,-1 7 0-16,1 1 0 0,-14 3 0 16,13 3 0-16,1 1 0 0,12 4 0 0,20 2 0 15,0 2 0-15,13 2 0 0,0-2 0 0,19 2 0 16,1-4 0-16,6 2 0 0,7-1 0 0,-1 0 0 16,7-7 0-16,1 3 0 0,5-7 0 15,-6-4 0-15,1 0 0 0,-8-7 0 0,1-4 0 16,-1 1 0-16,-6-8 0 0,1-4 0 0,-9-2 0 15,-4-2 0-15,-8-3 0 0,1 0 0 0,-7 0 0 16,-7-4 0-16,1 4 0 0,-8 0 0 0,8 3 0 16,-6 1 0-16,4-1 0 0,-4 9 0 0,-1-1 0 15,6 3 0-15,0 5 0 0,1-1 0 16,6 4 0-16,0 4 0 0,0 3 0 0,0 4 0 16,0 3 0-16,6 5 0 0,8-1 0 0,-1 1 0 15,7 3 0-15,-8 0 0 0,14-1 0 0,-6 2 0 16,5-2 0-16,2 2 0 0,-14-4 0 0,6-1 0 15,1-7 0-15,-14 3 0 0,8-7 0 16,-8-3 0-16,-6-4-909 0,0-4-414 16,0-3-67-16,0-7 62 0,0 3 154 0,0-3 220 15,0-5 246-15</inkml:trace>
  <inkml:trace contextRef="#ctx0" brushRef="#br0" timeOffset="4315.87">11038 2800 51 0,'0'-15'660'0,"0"1"202"0,6-1 140 15,-6 4 121-15,7 1-19 0,-1 1-123 0,0 3-175 16,8 2-108-16,-2 8-68 0,8-1-356 15,0 5-274-15,5 6 0 0,2 1 0 0,5 4 0 16,1-2 0-16,0 5 0 0,0 1 0 0,-1-1 0 16,-6 0 0-16,0 0 0 0,0 0 0 0,-6-5 0 15,0 2 0-15,-8-4 0 0,1-3 0 16,-6-2 0-16,-1-3 0 0,1-3 0 0,-7 0 0 16,0-4 0-16,0-4 0 0,-7-3 0 0,-6-5 0 15,6-2 0-15,1-4 0 0,0 0 0 0,0-5 0 16,-8-2 0-16,8 0 0 0,6 2 0 0,0-2 0 15,0 2 0-15,0 2 0 0,0 6 0 16,6 0 0-16,-6 8 0 0,14-4 0 0,-8 6 0 16,6 5 0-16,8 5 0 0,-1 2 0 0,15 4 0 15,-2 0 0-15,1 8 0 0,6-2 0 0,-1 5 0 16,2 1 0-16,-1 2 0 0,6 1 0 0,-5-1 0 16,-1 2 0-16,0-2 0 0,0-2 0 15,-6-6 0-15,-8 5 0 0,1-6 0 0,-6-2 0 16,0-6 0-16,-7-1 0 0,-1-7 0 0,-4 0 0 15,-2-7-841-15,7-9-505 0,6 1-69 0,8-2 73 16,-1-2 160-16,13 1 227 0,13-1 247 31</inkml:trace>
  <inkml:trace contextRef="#ctx0" brushRef="#br0" timeOffset="4746.5">12706 2796 570 0,'19'-15'798'0,"1"1"133"16,-7 3 109-16,-13-3 6 0,0 3-84 0,-13 0-162 15,-7 0-90-15,1 3-49 0,-7 1-39 0,-7 2-571 16,1 3-51-16,-14-2 0 0,7 4 0 0,-7 4 0 15,7-2 0-15,-7 3 0 0,13 6 0 0,1 0 0 16,6 4 0-16,1-4 0 0,5 7 0 16,7-4 0-16,6 5 0 0,14 3 0 0,6 0 0 15,7 0 0-15,12 0 0 0,1-3 0 0,-1-5 0 16,7 1 0-16,0-4 0 0,13-5 0 16,-6 3 0-16,-1-9 0 0,1-4 0 0,0-1 0 0,0-4 0 15,-8-7 0-15,-5 2 0 0,-7-8 0 16,-7 0 0-16,-5 0 0 0,-8-1 0 15,-6 1 0-15,0 0 0 0,0 4 0 0,-6 0 0 0,6 3 0 16,-7 1 0-16,7 2 0 0,-7 4 0 0,7 6 0 16,7 2 0-16,-7 7 0 0,7 4 0 0,5 4 0 15,2 7 0-15,5 3 0 0,1 8 0 16,6 4 0-16,0 3 0 0,7 4 0 0,-1 4 0 16,1 0 0-16,-1 4 0 0,-6 2 0 0,1 1 0 15,-9-3 0-15,9-1 0 0,-14-3 0 0,0 0 0 16,-7-8 0-16,1-3 0 0,-7-4 0 15,-7-3 0-15,-12-9 0 0,-1-3 0 0,-6-3 0 16,-6-4 0-16,-7-7 0 0,-7-4 0 0,1-4 0 16,-8-7 0-16,1-7 0 0,7-8 0 0,6 1 0 15,-1-9 0-15,1-2 0 0,7-5 0 16,6 0-1135-16,6-3-286 0,13 1-19 0,1 2 113 16,12 1 168-16,8 3 258 0,5 1 303 15</inkml:trace>
  <inkml:trace contextRef="#ctx0" brushRef="#br0" timeOffset="4954.96">13461 2701 452 0,'26'-7'953'0,"-6"0"224"0,0 3 166 15,-1 1 154-15,1 3-120 0,6 3-214 16,-7 1-934-16,1 3-229 0,6 4 0 0,-6 0 0 16,-1 4 0-16,7-1 0 0,0 5 0 0,-6-2 0 15,5 6 0-15,2-2 0 0,-1 6 0 0,0-2 0 16,0 0 0-16,-7 2 0 0,1-5 0 0,0 0 0 15,-7-1 0-15,0-2 0 0,-7-4 0 16,-6-5 0-16,0-1 0 0,-13-6 0 0,-6-3 0 16,-7-3-241-16,0-9-1217 0,-7-6-90 15,7-5 52-15,0 2 188 0,-7-6 249 0,7-2 333 0</inkml:trace>
  <inkml:trace contextRef="#ctx0" brushRef="#br0" timeOffset="5089.81">13507 2503 548 0,'-12'-26'773'0,"4"4"99"0,2 7 47 15,6-4-70-15,-6 9-206 0,6 3-279 0,6-1-189 0,0 4-176 16,2 4-208-16,4 4-284 0,1 1-229 0,-6-2-117 16,-1 4-42-16,13 1 46 0,1 3 144 0,6-1 250 15</inkml:trace>
  <inkml:trace contextRef="#ctx0" brushRef="#br0" timeOffset="5439.98">13898 2660 260 0,'19'20'825'0,"15"1"213"0,-15 1 179 0,7 4 162 15,-6-4-32-15,-1 0-243 0,7 3-189 0,0-2-809 16,-6 2-106-16,-1-3 0 0,-6 4 0 16,6-3 0-16,-5-2 0 0,-8-2 0 0,8-2 0 15,-2-2 0-15,-5-3 0 0,-1-2 0 0,-6-6 0 16,7 3 0-16,-7-7 0 0,7-4 0 0,5 1 0 16,-5-8 0-16,0 0 0 0,-7-8 0 15,6 2 0-15,0-5 0 0,8-1 0 0,-8-2 0 16,1-1 0-16,5 0 0 0,2 1 0 0,-2 3 0 15,2 3 0-15,-1 1 0 0,0 7 0 0,-6 0 0 16,5 0 0-16,2 8 0 0,-8 3 0 16,13 0 0-16,-5 7 0 0,4 3 0 0,2 2 0 15,7 3 0-15,-7-1 0 0,6 8 0 0,-7-3 0 16,7 2 0-16,0 1 0 0,-6-3 0 0,5 2 0 16,-5-6 0-16,0 4 0 0,-7-5 0 0,6-2 0 15,-6-5 0-15,1-3 0 0,-2 0 0 16,8-4 0-16,-1-4 0 0,7 0-742 0,7-7-266 15,7-4-85-15,5 1-75 0,1-1 61 16,12-4 101-16,0 1 168 0,1-3 166 0,-13 2 205 16</inkml:trace>
  <inkml:trace contextRef="#ctx0" brushRef="#br0" timeOffset="5820.17">15325 2812 65 0,'33'-19'387'0,"-1"0"261"15,-6 1 175-15,1 0 99 0,-15 0-5 0,-5-5-47 16,-7 6-80-16,-13-6-111 0,-7 5-66 16,-6-1-29-16,1 4-20 0,5 5-235 0,-13-1-329 15,7 3 0-15,-6 5 0 0,-1-1 0 0,1 8 0 16,-1 3 0-16,1 4 0 0,-1 3 0 0,0 5 0 15,14 0 0-15,-1 6 0 0,7-4 0 0,13 6 0 16,0-1 0-16,6 3 0 0,7-7 0 0,7 3 0 16,0-6 0-16,-1-1 0 0,1-2 0 15,0-6 0-15,-8 1 0 0,8-7 0 0,-1 0 0 16,1-8 0-16,0-4 0 0,-1-3 0 0,-6 0 0 16,0-7 0-16,0 0 0 0,-6 0 0 0,-1-5 0 15,-6 5 0-15,0-4 0 0,0 4 0 16,0-1 0-16,0 4 0 0,-6 5 0 0,6-2 0 15,0 5 0-15,0 3 0 0,0 4 0 0,6 4 0 16,-6 8 0-16,6-3 0 0,1 14 0 0,6 3 0 16,-6 3 0-16,5 4 0 0,2 4 0 15,-2 7 0-15,2 4 0 0,5 0 0 0,-6 6 0 16,-6-1 0-16,5 1 0 0,-4 1 0 0,-8-3 0 16,0-5 0-16,-8-4 0 0,2-5 0 0,-7-5 0 15,0 0 0-15,-12-10 0 0,-2-2 0 16,-12-6 0-16,0-8 0 0,-6-3 0 0,-8-8 0 15,1-3 0-15,0-4 0 0,0-8 0 0,0-3 0 16,-7 1 0-16,7-9 0 0,-7-7 0 0,14 0-1358 16,-1-3-246-16,7-4 36 0,6 0 163 15,1 4 265-15,6 3 398 0</inkml:trace>
  <inkml:trace contextRef="#ctx0" brushRef="#br0" timeOffset="6505.77">17391 2528 341 0,'-14'0'756'0,"14"-3"179"15,-6 3 143-15,6-3 110 0,0 3-61 0,-6 0-151 16,6-4-103-16,6 4-77 0,0 0-675 15,1 4-121-15,0-4 0 0,5 3 0 0,2 4 0 16,5 0 0-16,7 5 0 0,14 6 0 0,-1-3 0 16,6 6 0-16,14 2 0 0,-7 0 0 0,7 1 0 15,-1 2 0-15,1 4 0 0,-6-1 0 16,4 0 0-16,-4 0 0 0,-7 1 0 0,-1-5 0 16,-6 2 0-16,-6-6 0 0,0-5 0 0,-14-2 0 15,0-3 0-15,-6-4 0 0,1-3 0 0,-8-4 0 16,-6-4 0-16,0-7 0 0,0-1 0 0,-6-5 0 15,6-5 0-15,0-8 0 0,0 1 0 16,-7-7 0-16,0 3 0 0,1-4 0 0,-1 0 0 16,7 0 0-16,-6 4 0 0,6 3 0 0,-7 1 0 15,7 4 0-15,-6 6 0 0,6 0 0 0,-7 9 0 16,7-1 0-16,7 3 0 0,-7 5 0 0,6 6 0 16,-6 5 0-16,7 3-354 0,-1-1-948 0,1 2-121 15,13 2 24-15,-14 6 157 0,0-3 169 0,8-2 261 16,-2 8 318-16</inkml:trace>
  <inkml:trace contextRef="#ctx0" brushRef="#br0" timeOffset="6806.2">18388 2697 591 0,'6'19'839'16,"7"-9"160"-16,0 2 137 0,-6-1 56 0,5-8-97 16,2 5-176-16,-8-4-115 0,8-1-188 0,5 1-616 15,-6-4 0-15,13 0 0 0,0-4 0 16,0 1 0-16,6-5 0 0,1 1 0 0,-1-4 0 16,1-1 0-16,-7-2 0 0,0-1 0 0,-12-2 0 15,5 1 0-15,-19-2 0 0,6 3 0 0,-12-2 0 16,0 1 0-16,-14 2 0 0,-6-1 0 15,0 5 0-15,0-2 0 0,0 4 0 0,6 1 0 16,-6 7 0-16,1 0 0 0,-8 7 0 0,7 5 0 16,-7-2 0-16,1 9 0 0,12 3 0 0,0 4 0 15,14 3 0-15,6 1 0 0,6-1 0 0,14 4 0 16,0-1 0-16,12 2 0 0,1-5 0 16,6 0 0-16,6-2 0 0,1-2 0 0,-1-4 0 15,1 2 0-15,-1-8 0 0,1 0 0 0,-7-8 0 16,1 0 0-16,-1-7 0 0,0-7 0 0,-7 0 0 15,-6-4 0-15,-13-8-154 0,7-6-1298 16,-7-5-87-16,0-3 50 0,0 4 174 0,0-8 229 16,0 3 325-16</inkml:trace>
  <inkml:trace contextRef="#ctx0" brushRef="#br0" timeOffset="7018.45">19254 2392 531 0,'0'-25'919'0,"0"4"185"0,0-2 147 0,0 9 104 15,0-2-155-15,0 6-233 0,6 3-179 0,-6 2-712 16,0 5-76-16,8 5 0 0,-8 6 0 0,6 3 0 15,-6 4 0-15,6 5 0 0,0 2 0 16,8 9 0-16,-8-2 0 0,7 4 0 0,7 2 0 16,0 6 0-16,-1-4 0 0,7 4 0 0,-6 1 0 15,6-5 0-15,0 4 0 0,-1-4 0 16,9 0 0-16,-9-3 0 0,1-1 0 0,1-2 0 0,-1-8 0 16,-6-4 0-16,-8-4 0 0,1-4 0 0,-6-7 0 15,-1-7-1113-15,14-3-438 0,-1-8 17 16,1-4 121-16,6 0 215 0,7-2 331 0,-1-2 406 15</inkml:trace>
  <inkml:trace contextRef="#ctx0" brushRef="#br0" timeOffset="7357.61">20257 2697 267 0,'14'-17'796'0,"-1"-3"186"0,-13 6 162 0,0-1 160 16,0 4-45-16,-7 5-211 0,-13 6-154 16,1 0-397-16,-13 6-497 0,-1-2 0 0,7 3 0 15,-6 1 0-15,6 4 0 0,6 5 0 0,0 2 0 16,13 3 0-16,1 4 0 0,12-1 0 0,8 4 0 15,12-3 0-15,7 0 0 0,12 4 0 16,1-9 0-16,13 4 0 0,-8-5 0 0,14-2 0 16,-6-4 0-16,0-3 0 0,-7-7 0 0,7-4 0 15,-7-4 0-15,-1-3 0 0,2-4 0 0,-14-5 0 16,-7-1 0-16,-12-5 0 0,0-4 0 16,-20 4 0-16,-14-7 0 0,-4-1 0 0,-15 4 0 0,-7-3 0 15,-5 0 0-15,-7 2 0 0,-7 2 0 16,7 4 0-16,-6-2 0 0,5 8 0 0,7 1 0 15,8 3 0-15,-1 0 0 0,12 8 0 0,8-4 0 16,6 7 0-16,-1 0 0 0,2 2 0 0,5 10 0 16,14-5-891-16,19-3-390 0,6 0-83 15,14-1 44-15,12-3 134 0,1 7 180 0,20-7 260 16</inkml:trace>
  <inkml:trace contextRef="#ctx0" brushRef="#br0" timeOffset="7589.18">21509 2573 275 0,'39'-7'775'0,"-6"2"152"0,-21 3 123 0,2-6 137 15,-14 4-64-15,-7-4-197 0,-6 5-135 0,-13-1-69 16,-13 8-307-16,0-4-415 0,-1 11 0 0,-5-3 0 16,-1 3 0-16,1-1 0 0,-1-2 0 15,7 6 0-15,6 2 0 0,1 1 0 0,6 5 0 16,6 0 0-16,7 4 0 0,7 4 0 0,12-5 0 16,7 0 0-16,7 6 0 0,12-6 0 0,7 1 0 15,7-4 0-15,13-5 0 0,-7 2 0 16,13-3 0-16,-6-7 0 0,12 0 0 0,1-9 0 15,-6-4 0-15,-1-1 0 0,-14-1 0 0,-5-5-208 16,-1-8-1102-16,-11-3-128 0,5-3 13 0,-20-1 120 16,0 1 180-16,8-2 285 0,-7-2 367 0</inkml:trace>
  <inkml:trace contextRef="#ctx0" brushRef="#br0" timeOffset="7753.14">22148 2484 320 0,'0'-7'838'0,"6"4"190"0,-6-2 131 16,6 5 106-16,-6 0-115 0,7 0-229 0,-1 8-170 15,1-1-115-15,0 8-513 0,-1-1-123 0,0 5 0 16,1 0 0-16,6 3 0 0,0 3 0 16,7 1 0-16,0-4 0 0,-2 4 0 0,9-1 0 15,-7 1 0-15,-2-4 0 0,2 0 0 0,0-8 0 16,-1 1 0-16,1-3 0 0,-14-5 0 0,-6-4 0 16,7-3 0-16,-14-6-1200 0,7-6-296 0,-6 1-2 15,-14-7 107-15,1-1 202 0,-7-7 306 16,0 1 413-16</inkml:trace>
  <inkml:trace contextRef="#ctx0" brushRef="#br0" timeOffset="7896.81">21899 2250 381 0,'-25'-23'826'15,"5"2"146"-15,0 2 104 0,1 4 102 0,6-2-157 16,0 1-265-16,7 5-191 0,-1-3-128 0,0 3-93 16,1 4-109-16,0 3-152 0,-8 1-198 0,-5 3-204 15,12-4-307-15,-6-1-377 0,13 5-188 0,7-6-52 16,-7 6 71-16,6 0 134 0,14-4 271 0</inkml:trace>
  <inkml:trace contextRef="#ctx0" brushRef="#br0" timeOffset="8174.83">22460 1901 74 0,'13'4'834'0,"-6"0"289"0,-1-4 210 0,1 4 171 15,-1-4 81-15,0 0-247 0,2 2-938 16,-2-2-400-16,0 4 0 0,-6 4 0 0,0 3 0 0,7 0 0 15,-1 11 0-15,1 0 0 0,6 4 0 0,0 6 0 16,0 6 0-16,7 1 0 0,-1 5 0 0,7 1 0 16,6 6 0-16,7 0 0 0,1 1 0 0,5-2 0 15,1 3 0-15,-1-2 0 0,2-3 0 16,4-4 0-16,-5-4 0 0,-1-3 0 0,-5-5 0 16,-1 2 0-16,-7-9 0 0,-6-2 0 0,-13-8 0 15,1-4 0-15,-8-1 0 0,-6-6 0 0,-13 0 0 16,-7-4 0-16,-26-8 0 0,1 1-1335 0,-7-7-295 15,0-1 55-15,0 0 193 0,6 1 269 16,7-5 352-16</inkml:trace>
  <inkml:trace contextRef="#ctx0" brushRef="#br0" timeOffset="8289.06">22740 2709 241 0,'-20'-12'694'0,"1"2"216"0,6-2 169 15,0-3 141-15,7 6-39 0,0-3-190 0,6 1-182 16,6 3-160-16,13 2-232 0,1 1-417 16,6-2 0-16,13 3 0 0,1 1 0 0,5-1 0 15,13 1 0-15,-5 3 0 0,-2 0 0 0,-5 0 0 16,7 3 0-16,-8-3-642 0,1-3-295 0,5-1-262 15,-11-4-77-15,-1-2 57 0,-7-1 116 16,7-5 203-16,-6 5 252 0</inkml:trace>
  <inkml:trace contextRef="#ctx0" brushRef="#br0" timeOffset="8697.24">23607 2426 18 0,'13'-7'657'0,"-7"-1"215"0,-6 1 153 0,7-1 123 16,-7 4 13-16,0 1-145 0,0 3-180 16,0 0-116-16,-7 3-74 0,7 1-554 0,-6 4-92 15,6 3 0-15,0 0 0 0,0 3 0 0,0 1 0 16,6 4 0-16,1-1 0 0,0 0 0 15,12 0 0-15,-6 1 0 0,6-5 0 0,-5-2 0 16,6 3 0-16,-1-8 0 0,7 0 0 0,-6-4 0 16,-1 1 0-16,7-4 0 0,0-7 0 0,0-4 0 15,-6 0 0-15,5-8 0 0,-11-3 0 16,5 1 0-16,-6-9 0 0,-6 5 0 0,6 2 0 0,-13-2 0 16,0 2 0-16,-7 6 0 0,1-2 0 0,-1 5 0 15,7 3 0-15,-6-1 0 0,6 9 0 0,-7 3 0 16,7 3 0-16,0 5 0 0,7 7 0 0,-1 6 0 15,7 8 0-15,7 0 0 0,6 13 0 0,0 2 0 16,7 0 0-16,-1 7 0 0,1 4 0 16,-1-3 0-16,1 3 0 0,-7-4 0 0,0 0 0 15,-7 0 0-15,-5-3 0 0,-8-7 0 16,-6 3 0-16,-6-7 0 0,-8-8 0 0,-5-3 0 0,-13-4 0 16,-8-4 0-16,-5-7 0 0,-8-4 0 15,1-2 0-15,-6-5 0 0,0-8 0 0,5 0 0 16,-5-6 0-16,-1-2 0 0,6-1 0 0,2-2 0 15,-1-3 0-15,-7 1 0 0,6-6 0 0,2 5 0 16,-15 0-1047-16,7 1-660 0,-18-2 34 16,-2 9 156-16,-6 3 301 0,1 8 513 0</inkml:trace>
  <inkml:trace contextRef="#ctx0" brushRef="#br0" timeOffset="9876.69">15416 4217 396 0,'46'-8'691'0,"0"-2"123"0,-7-1 80 16,-1 0-30-16,2 0-110 0,-1-7-138 0,-7 7-79 16,-5-4-16-16,-7 7 13 0,-2-3 28 15,-4 0 8-15,5 4-132 0,-5-4-438 0,-2 4 0 16,-6 3 0-16,2-3 0 0,-2 3 0 0,-6 4 0 15,0 0 0-15,0 0 0 0,0 0 0 0,0 0 0 16,-6 4 0-16,-14-1 0 0,0 5 0 0,-13-1 0 16,-12 4 0-16,-20 7 0 0,-7 1 0 15,-6 2 0-15,-7 9 0 0,-19-4 0 0,-6 7 0 16,-14 3 0-16,-14 5 0 0,-18-1 0 0,0 8 0 16,-20-4 0-16,7 4 0 0,-13-1 0 15,-2 4 0-15,-5-3 0 0,1 5 0 0,-1-7 0 16,0 2 0-16,7 0 0 0,-8 0 0 0,15-1 0 15,-8-2 0-15,7 2 0 0,0 2 0 0,6-6 0 16,14-2 0-16,0 3 0 0,12-8 0 0,2 1 0 16,-2-1 0-16,7 2 0 0,0-6 0 15,7 2 0-15,7-5 0 0,5 0 0 0,13-3 0 0,8-1 0 16,6-2 0-16,12-2 0 0,1-2 0 16,13-5 0-16,-7 1 0 0,13 0 0 0,8-4 0 15,5 1 0-15,7-6 0 0,0 2 0 0,7-1 0 16,-2 1 0-16,9-5 0 0,-1 4 0 0,0-3 0 15,6-1 0-15,1 1 0 0,11-4 0 0,-4 4 0 16,6-4 0-16,6 0 0 0,-7 0 0 0,0 0 0 16,7-4 0-16,0 4 0 0,0-7 0 0,0 0 0 15,14-4 0-15,-8 0 0 0,14-3 0 0,-1-5 0 16,7-4 0-16,6-2 0 0,7-5 0 0,1 1 0 16,-1 0 0-16,7-4 0 0,-7-1 0 0,6 2 0 15,1-1 0-15,-7 3 0 0,-7 1 0 0,1 3 0 16,-13 4 0-16,6 4 0 0,-14 3 0 0,-5 0 0 15,0 7 0-15,6 2 0 0,-13 2 0 0,6 0 0 16,-6 1 0-16,-6 6 0 0,-14-3 0 0,1 8 0 16,-14 3 0-16,-6 1 0 0,0 5 0 0,-6 2 0 15,-14 3 0-15,7 0 0 0,-7 3 0 16,0 1 0-16,-6 3 0 0,0-3 0 0,13 3 0 16,-1-4 0-16,-5 6 0 0,12-9 0 0,8 3 0 15,-2-2 0-15,7-2 0 0,7-3 0 0,7 1 0 0,6-2 0 16,0 3 0-16,7-6 0 0,6 1 0 15,6-4 0-15,7 0 0 0,0 0 0 0,13-1 0 16,-7-2 0 0,21 4 0-16,-1-5 0 0,0 0 0 0,13 1 0 0,1-4 0 0,-2 3 0 0,14-4 0 15,1-3 0-15,12 4 0 0,0-4 0 0,7 3 0 16,-1-3 0-16,-5 0 0 0,-2 0 0 0,-4 4 0 16,-2-4 0-16,-12 0 0 0,-1 0 0 15,-12 4 0-15,-7-4 0 0,-6 0 0 0,-7 0 0 16,-13-4 0-16,0 4 0 0,0 4 0 0,-7-4 0 15,0 0 0-15,2 4 0 0,-8-8 0 0,6 4 0 16,-6 0 0-16,0 0 0 0,0 0 0 0,0 0 0 16,0 0 0-16,0 0 0 0,0 0 0 0,0 0 0 15,-6 0 0-15,6 0 0 0,-8 0 0 0,8 0 0 16,-6 4 0-16,6-8 0 0,0 4 0 16,-13 0-676-16,13-4-1151 0,-6 0 9 0,12 1 163 15,-6 3 397-15,19-4 589 0</inkml:trace>
  <inkml:trace contextRef="#ctx0" brushRef="#br0" timeOffset="10662.9">3974 7220 90 0,'33'-18'746'0,"-13"-5"223"0,-1 5 166 0,-13 0 152 16,-6-1 53-16,-6 5-204 0,-7-5-169 15,-7 5-446-15,1-1-521 0,-7 4 0 0,0 3 0 16,-20 1 0-16,1 3 0 0,-8 0 0 15,-12 8 0-15,-6 7 0 0,5 0 0 0,-5 9 0 16,-1 1 0-16,14 4 0 0,5 1 0 16,8 7 0-16,12-3 0 0,14 6 0 15,19-3 0-15,0 0 0 0,19 1 0 16,14-5 0-16,12 4 0 0,8-8 0 0,5 4 0 16,7-6 0-16,0 0 0 0,7-9 0 15,0-3 0-15,-7-4 0 0,0-3 0 0,-6-4 0 16,-7-7-597-16,-7-5-999 0,-6-5-18 15,-19-2 106-15,0-4 221 0,-1-2 323 16,-6 0 451-16</inkml:trace>
  <inkml:trace contextRef="#ctx0" brushRef="#br0" timeOffset="11093.16">4124 7084 90 0,'-13'-37'855'0,"-6"1"267"0,-1-1 205 0,14 3 182 0,-8 5 107 0,8 0-273 0,6 10-1014 15,0 1-329-15,6 7 0 0,-6 4 0 16,7 3 0-16,0 1 0 0,5 6 0 0,14 5 0 15,-6 6 0-15,13 1 0 0,-1 11 0 16,7 3 0-16,-6 8 0 0,6 3 0 16,-6 4 0-16,-7 8 0 0,-1-5 0 0,2 5 0 15,-8-1 0-15,1-7 0 0,-1 5 0 16,-5-10 0-16,-8-2 0 0,0-4 0 16,1-4 0-16,-7-8 0 0,7-1 0 0,-7-9 0 15,0-4 0-15,0-3 0 0,-7-4 0 16,0-8 0-16,1-3 0 0,0-7 0 15,-1 0 0-15,7-7 0 0,7-2 0 0,-7-2 0 16,6 0 0-16,0-1 0 0,1 4 0 16,0 4 0-16,6 0 0 0,-7 11 0 15,0 0 0-15,2 4 0 0,4 7 0 0,1 0 0 16,0 7 0-16,14 4 0 0,5 4 0 16,-6 3 0-16,7 8 0 0,6-1 0 15,-1 5 0-15,2-1 0 0,-7 1 0 0,6-1 0 16,-7-3 0-16,1 0 0 0,-1 0 0 15,-12-9 0-15,6 2 0 0,-13-9 0 0,7 2 0 16,-8-9 0-16,2-3 0 0,5-3 0 0,-13-5 0 16,8-6-531-16,6-5-757 0,-2-2-104 0,9-4 33 15,5-1 149-15,14-3 179 0,-7-2 251 16,0 2 279-16</inkml:trace>
  <inkml:trace contextRef="#ctx0" brushRef="#br0" timeOffset="11459.23">5460 7275 282 0,'6'-19'756'0,"14"4"197"15,-20 1 156-15,0-1 132 0,-6 0-70 0,-8 5-182 16,8-5-126-16,0 7-90 0,-2-3-719 0,-4 4-54 0,-1 0 0 15,-7 3 0-15,8 1 0 0,-14 3 0 0,6 3 0 16,-7 1 0-16,7 3 0 0,-12 4 0 16,7 0 0-16,-9 8 0 0,9 3 0 15,-1 0 0-15,0 3 0 0,12 1 0 0,-5 0 0 16,13 3 0-16,6-4 0 0,6 2 0 0,7-6 0 16,-7-2 0-16,8-4 0 0,-2-1 0 15,-4-7 0-15,4 1 0 0,-6-4 0 0,8-4 0 16,-1-4 0-16,-1-4 0 0,2-3 0 0,-2-7 0 15,2-1 0-15,-1 1 0 0,-7-3 0 0,1-5 0 16,-7-1 0-16,0 2 0 0,0 0 0 0,-7 3 0 16,7 0 0-16,0 3 0 0,0 2 0 0,0 1 0 15,7 9 0-15,-7-4 0 0,7 7 0 0,-7 0 0 16,0 4 0-16,6 4 0 0,0 3 0 0,8 1 0 16,-8 7 0-16,7 2 0 0,7-1 0 0,0 5 0 15,-2-2 0-15,2 3 0 0,7 0 0 0,-9-3 0 16,2 3 0-16,-6 0 0 0,-1-8 0 0,-7 1 0 15,0-4 0-15,1-1 0 0,0-2 0 0,-1-4 0 16,-6-4-1078-16,6-8-281 0,-6 2-42 0,7-10 78 16,13 2 155-16,-7-1 236 0,0-3 276 0</inkml:trace>
  <inkml:trace contextRef="#ctx0" brushRef="#br0" timeOffset="11785.83">5649 7175 505 0,'-7'-11'847'0,"14"0"174"0,-7 4 127 0,6 0 42 15,-6 0-131-15,0 7-229 0,0 0-155 0,7 0-97 16,-7 3-240-16,13 5-338 0,0-2 0 15,6 2 0-15,1 7 0 0,7 3 0 0,-9 1 0 16,2-1 0-16,-1 4 0 0,8-4 0 0,-14 4 0 16,6 0 0-16,1-2 0 0,-7 1 0 0,0-3 0 15,0 1 0-15,-6-5 0 0,6 0 0 0,-7-6 0 16,0 3 0-16,-6-7 0 0,8 0 0 0,-8-4 0 16,0 0 0-16,0-4 0 0,-8-4 0 0,2-3 0 15,0-3 0-15,-1-4 0 0,1-4 0 0,6-5 0 16,-7 2 0-16,7-1 0 0,0 1 0 15,0-1 0-15,7 0 0 0,-7 4 0 0,13 4 0 0,-7-1 0 16,8 5 0-16,-8-1 0 0,6 8 0 0,-5 0 0 16,6 7 0-16,14 0 0 0,-1 3 0 0,6 4 0 15,1 5 0-15,-1 2 0 0,1 1 0 0,6 3 0 16,-7 5 0-16,1 2 0 0,-7 1 0 16,0-4 0-16,-6 3 0 0,-1 0 0 0,-6-2 0 15,-6-1 0-15,5-3 0 0,-4-1 0 0,-8-8 0 16,0 2 0-16,0-9 0 0,0-3-981 0,0-7-429 15,6-1-31-15,13-6 95 0,7 7 164 0,7-8 257 16,13 1 281-16</inkml:trace>
  <inkml:trace contextRef="#ctx0" brushRef="#br0" timeOffset="12220.87">6920 7179 11 0,'12'-18'678'0,"-12"3"237"16,0-3 167-16,-12 3 145 0,-1-3 32 0,-1 3-130 16,2 4-174-16,-8-4-132 0,0 8-711 0,-5 0-112 15,5-1 0-15,-13 8 0 0,1 0 0 0,-1 4 0 16,1 3 0-16,-8 1 0 0,14 7 0 0,-7 3 0 15,1 1 0-15,6 2 0 0,7 4 0 16,-1 5 0-16,13-5 0 0,1 9 0 0,6-5 0 16,6 0 0-16,1 0 0 0,13-2 0 0,-8-1 0 0,14-8 0 15,-6 3 0-15,-1-6 0 0,1-3 0 16,6-4 0-16,1-2 0 0,-1-6 0 0,-1-4 0 16,7-3 0-16,-5-4 0 0,-1-4 0 0,-6-3 0 15,0-4 0-15,-1 1 0 0,-6-2 0 0,0-3 0 16,-7 1 0-16,0-1 0 0,-6 4 0 0,0-4 0 15,0 9 0-15,0 1 0 0,0 1 0 0,0 8 0 16,8-1 0-16,-8 5 0 0,6 3 0 0,-6 3 0 16,6 9 0-16,1-1 0 0,0 12 0 0,6 2 0 15,-7 4 0-15,7 4 0 0,-6 4 0 0,5 4 0 16,-5-2 0-16,0 6 0 0,-1 1 0 0,1 0 0 16,-1-3 0-16,1 2 0 0,-1-2 0 0,-6-6 0 15,-6 0 0-15,-1-8 0 0,1-4 0 0,-7 1 0 16,-1-7 0-16,-5-5 0 0,0 2 0 0,-14-9 0 15,-6 1 0-15,-1-8 0 0,-5-4 0 0,-1-4 0 16,1-3 0-16,-1-1 0 0,1-6 0 16,-1 0 0-16,1-3 0 0,5-2 0 0,7-6 0 0,1 3 0 15,6-3 0-15,7-4-467 0,-1 0-957 0,20-5-62 16,13 2 43-16,0 0 170 0,7 3 233 16,12 0 325-16</inkml:trace>
  <inkml:trace contextRef="#ctx0" brushRef="#br0" timeOffset="12471.84">7023 7143 755 0,'27'-8'1055'0,"-8"5"193"0,1-1 133 0,-1 4 72 16,-5-4-244-16,-2 4-255 0,1 4-818 0,1 0-136 15,-2 3 0-15,8 3 0 0,-7 5 0 0,7 0 0 16,-8 3 0-16,8 5 0 0,0-2 0 0,-1 5 0 16,-5 0 0-16,5 0 0 0,0 3 0 0,1-3 0 15,-1-1 0-15,1 5 0 0,-7-5 0 0,0 2 0 16,0-1 0-16,1-5 0 0,-14-3 0 0,6-3 0 15,-6 0 0-15,0-5 0 0,-6-6 0 0,-1 0 0 16,-13-8 0-16,-6 0 0 0,-6-6 0 16,-7-5-375-16,-1-7-1038 0,1-4-75 0,7-3 60 0,-7-3 173 15,6-5 222-15,7-4 273 0,0-2 335 0</inkml:trace>
  <inkml:trace contextRef="#ctx0" brushRef="#br0" timeOffset="12559.72">6965 7003 420 0,'-19'-33'827'15,"19"-1"154"-15,-7 9 102 0,14 0 61 0,-7 2-195 16,0 9-285-16,0-1-205 0,0 4-141 0,6 3-100 15,0 5-106-15,1-1-144 0,6 4-155 0,0 4-242 16,0-1-291-16,0 2-272 0,7-2-116 0,-7 5 10 16,6 3 65-16,1-4 197 0,-1 4 270 0</inkml:trace>
  <inkml:trace contextRef="#ctx0" brushRef="#br0" timeOffset="12898.54">7317 7007 7 0,'26'18'715'0,"-6"4"219"15,5-3 183-15,8 3 169 0,0 0 104 0,0 3-202 16,-1 1-190-16,7 0-442 0,6-4-556 0,-5 7 0 15,-8-3 0-15,1-1 0 0,-1 1 0 16,1-4 0-16,0 3 0 0,-14-2 0 0,8-5 0 16,-1 0 0-16,-14-3 0 0,8 1 0 0,-13-7 0 15,5-1 0-15,-5-4 0 0,-7 0 0 0,7 0 0 16,-7-8 0-16,-7 0 0 0,7-4 0 0,-7-3 0 16,1-3 0-16,6-1 0 0,-6-3 0 0,6-4 0 15,0-1 0-15,0 1 0 0,0 1 0 0,6-2 0 16,-6 5 0-16,6 4 0 0,-6-1 0 0,7 4 0 15,-7 4 0-15,7 0 0 0,-7 3 0 0,6 4 0 16,0 0 0-16,8 7 0 0,5 0 0 0,7 4 0 16,0 4 0-16,7 3 0 0,-7 0 0 0,7 1 0 15,-1 3 0-15,1 1 0 0,-7-2 0 0,0-3 0 16,7 4 0-16,-7-3 0 0,-7 2 0 0,7-5 0 16,-6-3 0-16,-1-4 0 0,7-1 0 15,-6-5 0-15,0-3 0 0,12-3-464 0,7-5-872 0,6-3-103 16,7-8 47-16,-5 4 164 0,4-3 199 15,-5-1 259-15,-1-2 300 0</inkml:trace>
  <inkml:trace contextRef="#ctx0" brushRef="#br0" timeOffset="13323.74">8959 7271 495 0,'6'-18'811'0,"-6"-4"164"0,-6 3 134 0,0 2 58 15,-8-6-89-15,1 8-173 0,-13-3-103 0,7 3-73 16,-7 1-609-16,0 3-120 0,0 0 0 0,-7 3 0 16,1 5 0-16,-7 0 0 0,5 6 0 0,-5 0 0 15,7 5 0-15,-1 3 0 0,7 3 0 0,7 1 0 16,-1 3 0-16,7 4 0 0,7 0 0 0,-1 4 0 15,14-1 0-15,-1 1 0 0,14-4 0 0,-7 0 0 16,13 0 0-16,-7-3 0 0,8-1 0 0,-1-7 0 16,-7 0 0-16,7-4 0 0,0-3 0 0,0 0 0 15,1-8 0-15,-8-3 0 0,7 0 0 0,0-8 0 16,-12 1 0-16,4-6 0 0,-11 3 0 0,6-6 0 16,-6 1 0-16,-7 0 0 0,6 0 0 0,-6 0 0 15,-6 5 0-15,6 1 0 0,0 1 0 0,-7 4 0 16,7 4 0-16,0 4 0 0,0-1 0 0,7 4 0 15,-7 4 0-15,6 2 0 0,1 2 0 16,6 7 0-16,-7 8 0 0,14-2 0 0,-7 4 0 16,13 5 0-16,-6 7 0 0,-1-5 0 0,1 9 0 15,6-1 0-15,-6 4 0 0,-1-2 0 0,-6 1 0 16,0 1 0-16,-1 0 0 0,-4-4 0 0,-2-3 0 16,-6-3 0-16,0-5 0 0,-6-4 0 0,-8 1 0 15,-5-5 0-15,-1-6 0 0,-12 1 0 0,-7-6 0 16,-7-6 0-16,-7 0 0 0,8-4 0 0,-7 0 0 15,-7-8 0-15,-6-2 0 0,0-1 0 0,0-9 0 16,0-1 0-16,0-1 0 0,-1-7 0 0,7-8 0 16,-6 4-673-16,7-4-913 0,6 1-11 0,0-2 92 15,13 6 224-15,13-1 335 0,12 3 444 0</inkml:trace>
  <inkml:trace contextRef="#ctx0" brushRef="#br0" timeOffset="13804.98">10959 7003 156 0,'20'-15'700'16,"6"1"195"-16,-13-1 151 0,7 4 144 0,-14-1-36 15,7 3-130-15,-7 1-127 0,1 4-94 16,-7-4-477-16,0 8-326 0,0-3 0 0,-7 3 0 16,-5 3 0-16,-15 1 0 0,-5 4 0 0,-1 0 0 15,-12 1 0-15,5 7 0 0,2-3 0 16,-1 4 0-16,6 0 0 0,1 2 0 0,6-1 0 16,12 0 0-16,8 5 0 0,12-1 0 0,8-1 0 15,12-2 0-15,6 3 0 0,13 0 0 0,8-1 0 16,6 2 0-16,-1-5 0 0,7 1 0 0,-6-1 0 15,0 0 0-15,-8-3 0 0,-5 1 0 0,-7-2 0 16,-6-3 0-16,-7 0 0 0,-13 0 0 16,0-4 0-16,-7 4 0 0,-6-8 0 0,-12 5 0 15,-8 0 0-15,-6-2 0 0,-13 2 0 16,-7-1 0-16,1-3 0 0,-14 0 0 0,6-1 0 16,-5-3 0-16,-1 5 0 0,1-5 0 0,6 0 0 15,-7-5 0-15,13 2 0 0,1-5 0 0,12-3 0 16,14 1 0-16,-8-2 0 0,15 1 0 0,5-7-211 15,14-4-1208-15,13-5-86 0,18 2 34 0,1 0 156 16,14-1 222-16,-1 4 321 0</inkml:trace>
  <inkml:trace contextRef="#ctx0" brushRef="#br0" timeOffset="14033.23">11396 7074 503 0,'39'0'1012'0,"6"-8"219"0,-6 4 152 16,-5-1 143-16,-9 5-156 0,-5 5-284 15,-8-1-1006-15,8 4-80 0,-6 2 0 0,5 1 0 16,1 7 0-16,0 1 0 0,-1 6 0 0,7 1 0 15,-6 3 0-15,6 0 0 0,-1 5 0 0,1 2 0 16,-6 1 0-16,6 4 0 0,1-1 0 16,-8-4 0-16,0 6 0 0,8-10 0 0,-8 1 0 15,0 0 0-15,1-3 0 0,-7-5 0 0,1-3 0 16,4-4 0-16,-11-3 0 0,0-4 0 0,-1 0 0 16,-6-7 0-16,7-4 0 0,-14-4 0 15,1 0 0-15,-8-9 0 0,-4-7-910 0,4-2-760 16,-6-7 25-16,1-4 142 0,-1-1 277 0,1 2 426 15,-7-1 376-15</inkml:trace>
  <inkml:trace contextRef="#ctx0" brushRef="#br0" timeOffset="14298.44">11644 7195 691 0,'-20'-31'1065'0,"-6"2"215"0,13 0 182 0,6 0 174 16,-6 6-221-16,7 1-773 0,0 4-642 0,6 3 0 16,0 4 0-16,0 5 0 0,0 1 0 0,6 2 0 15,13 3 0-15,1 0 0 0,19 3 0 0,1 4 0 16,11 1 0-16,1 7 0 0,7-1 0 15,0 1 0-15,-1 3 0 0,1 2 0 0,0 5 0 16,-8-4 0-16,2 2 0 0,-14 2 0 0,0-3 0 16,-12 4 0-16,-2-4 0 0,-12 0 0 0,0-4 0 15,-13 4 0-15,-13-3 0 0,0-1 0 16,-20-3 0-16,-12 0 0 0,-7-4 0 0,-1 0 0 16,-4-4 0-16,-2-4 0 0,0 1 0 0,-6-8 0 15,-1 1 0-15,7-8 0 0,2-4-662 0,11 1-912 16,-1-5-7-16,9-3 109 0,11 3 216 15,9-2 314-15,10-1 392 0</inkml:trace>
  <inkml:trace contextRef="#ctx0" brushRef="#br0" timeOffset="14654.46">12360 7080 640 0,'46'4'964'0,"-1"3"192"0,-6-3 149 0,-5 4 118 15,-2-5-178-15,1 1-219 0,-7-1-594 0,6 1-432 16,1-1 0-16,-14 1 0 0,1-4 0 15,0 4 0-15,-8 0 0 0,1-4 0 0,7-4 0 16,-7 0 0-16,6 0 0 0,1-3 0 0,-1-3 0 16,1-2 0-16,-6 1 0 0,-2-3 0 0,-12-1 0 15,0 0 0-15,0 0 0 0,-6 1 0 0,-14-1 0 16,7 0 0-16,-13 3 0 0,6 3 0 16,-12 1 0-16,6 0 0 0,-7 4 0 0,1 4 0 15,-7 4 0-15,0 1 0 0,-1 6 0 0,-5 3 0 16,5 0 0-16,1 5 0 0,7 3 0 15,6 4 0-15,-1 0 0 0,21 3 0 0,0-3 0 0,12 3 0 16,8 0 0-16,11-3 0 0,8-1 0 16,0-2 0-16,12-1 0 0,1-4 0 0,13-3 0 15,-8-1 0-15,2-2 0 0,5-5 0 0,1-3 0 16,0-4 0-16,-8-8 0 0,-5-3 0 0,-7-1 0 16,1-2 0-16,-15-8-984 0,-5 0-484 15,-6 0-11-15,-8-3 104 0,-6 0 186 0,-6 2 280 16,6 4 320-16</inkml:trace>
  <inkml:trace contextRef="#ctx0" brushRef="#br0" timeOffset="14993.8">13051 7074 223 0,'0'0'737'0,"13"3"158"16,-6 0 96-16,12-3 89 0,-5 4-82 15,12 0-182-15,-1-1-161 0,1 1-90 0,7 4-39 0,-1-5-39 16,8 1-269-16,-1 3-218 0,0-4 0 0,7 1 0 16,-8 0 0-16,1 0 0 0,1-4 0 15,-1 0 0-15,-7 0 0 0,1-8 0 0,-7 1 0 16,0-4 0-16,-7 0 0 0,1-4 0 0,-14 1 0 15,8-1 0-15,-14 0 0 0,0 0 0 0,-14-3 0 16,8-1 0-16,-6 5 0 0,-8-4 0 0,0 2 0 16,-6 2 0-16,0 3 0 0,0 4 0 0,0 0 0 15,6 0 0-15,-6 3 0 0,-7 4 0 16,1 4 0-16,-7-2 0 0,0 10 0 0,-1 3 0 16,2 2 0-16,5 3 0 0,1 1 0 0,5 5 0 15,1-1 0-15,14 4 0 0,-2 2 0 0,14 1 0 16,0-6 0-16,14 3 0 0,-2-2 0 15,8-5 0-15,6 3 0 0,13-7 0 0,7 1 0 16,-1-5 0-16,8-3 0 0,-2-7 0 0,15 0 0 16,-7 0 0-16,6-8 0 0,0 4 0 0,0-8-986 15,13-3-159-15,6 0-128 0,1-7 32 16,0 3 111-16,0 0 172 0,0-2 191 0,-7-3 224 16</inkml:trace>
  <inkml:trace contextRef="#ctx0" brushRef="#br0" timeOffset="15400.82">14628 7103 67 0,'13'-15'635'16,"7"1"189"-16,-14-6 135 0,-6 2 126 0,0 3-12 15,-13-3-83-15,-7 3-132 0,0 1-68 0,-5 3-35 16,-1-4-600-16,-6 7-155 0,-1-3 0 0,-1 9 0 16,2-3 0-16,-7 5 0 0,7 0 0 0,-7 7 0 15,6 4 0-15,7 5 0 0,0 5 0 0,6 1 0 16,1 4 0-16,6 0 0 0,13 3 0 16,0 1 0-16,13 3 0 0,0-4 0 0,7 1 0 15,6-5 0-15,6 1 0 0,-5-4 0 0,5-4 0 16,1-3 0-16,-7-4 0 0,6-5 0 0,-7 0 0 15,9-6 0-15,-1-8 0 0,-1-4 0 16,-6-6 0-16,-1-4 0 0,-5-4 0 0,-6-3 0 16,-1-8 0-16,-13 1 0 0,0-8 0 0,-7-4 0 15,-6 0 0-15,-6 1 0 0,-1-5 0 0,-6-3 0 16,-1 0 0-16,-5 0 0 0,6 0 0 16,-1 0 0-16,-5 0 0 0,-1-1 0 0,8 9 0 15,5-1 0-15,0 11 0 0,8 1 0 0,-2 10 0 16,2 4 0-16,5 3 0 0,1 9 0 0,6 3 0 15,-7 2 0-15,7 10 0 0,7 6 0 16,6 7 0-16,-1 4 0 0,8 7 0 0,6 11 0 16,1 1 0-16,5 6 0 0,7 5 0 0,7 3 0 15,-1 4 0-15,8 3 0 0,-8-3 0 0,7 3 0 16,-6 1 0-16,-1-1 0 0,1-7 0 16,-13-1 0-16,-1-1 0 0,-5-2 0 0,-9-8 0 15,-4-2 0-15,-14 0 0 0,-20-8 0 0,-6-7 0 16,-13-4-978-16,0-4-820 0,6-4 28 0,8 8 174 15,17-7 416-15,28 3 553 0</inkml:trace>
  <inkml:trace contextRef="#ctx0" brushRef="#br0" timeOffset="16525.66">7447 8893 258 0,'26'-14'844'0,"7"3"221"0,-7 3 162 16,-6-3 134-16,6 0-52 0,-13 1-224 0,6 2-179 16,-6 4-770-16,-7 1-136 0,-6-1 0 0,8 4 0 0,-2 4 0 15,-6-1 0-15,6 9 0 0,-6 3 0 0,7 2 0 16,-7 5 0-16,6 8 0 0,-6 2 0 15,7 5 0-15,-7 4 0 0,6 2 0 0,1 3 0 0,5-3 0 16,-4 4 0-16,4 1 0 0,8 0 0 16,-7 0 0-16,13-4 0 0,-6 0 0 0,-1-3 0 15,7-5 0-15,-12 1 0 0,-2-8 0 16,2 1 0-16,-8-9 0 0,0 2 0 0,1-12 0 0,-7 0 0 16,-7-8 0-16,-5-3 0 0,-14-3 0 0,6-8-1263 15,0-4-305-15,7-12 30 0,-7 6 146 0,8-8 237 16,-8-1 338-16,1-3 383 0</inkml:trace>
  <inkml:trace contextRef="#ctx0" brushRef="#br0" timeOffset="17006.09">7323 8893 604 0,'-12'-25'974'0,"5"-5"166"16,7 5 117-16,0 2 107 0,7 1-242 0,5 5-242 16,14-2-166-16,7 1-578 0,13-1-136 0,5 5 0 0,22 2 0 15,-2 2 0-15,14 2 0 0,6 4 0 0,-6 4 0 16,6 4 0-16,7 4 0 0,-7-1 0 0,0 5 0 15,-6-2 0-15,-7 9 0 0,-6 2 0 16,-13 2 0-16,0 2 0 0,-21 0 0 0,1 2 0 16,-19 2 0-16,-7 4 0 0,-7-4 0 0,-19 1 0 15,-7-5 0-15,-12 4 0 0,-13-3 0 0,-14 1 0 16,0-2 0-16,-12-4 0 0,-7-2 0 0,6 0 0 16,0-2 0-16,1-5 0 0,12-1 0 0,6-5 0 15,15 2 0-15,5-4 0 0,7-1 0 0,13 2 0 16,0-5 0-16,6 0 0 0,1 3 0 0,6-3 0 15,6 4 0-15,14-4 0 0,6 4 0 16,20 2 0-16,6 3 0 0,7-2 0 0,12 3 0 16,-6 2 0-16,6-5 0 0,2 7 0 0,-2-3 0 0,-6 4 0 15,0 1 0-15,-6 1 0 0,-1 2 0 0,-11 3 0 16,-15-5 0 0,1 2 0-16,-13-4 0 15,-14 4 0-15,0-2 0 16,-12 3 0-16,-14-3 0 0,-6 2 0 0,-19-5 0 0,-2 5 0 0,-18-1 0 0,0-4 0 0,-13 2 0 0,0-3 0 0,-7-1 0 0,8-1 0 15,-8-3 0-15,6-2 0 0,2 3 0 0,4-6 0 16,2-3 0-16,12 4 0 0,-6-4 0 16,6 0 0-16,13 0 0 0,-5-4 0 0,11-3 0 15,1-4 0-15,1 3 0 0,-9-3 0 0,9-3 0 16,-1-1-1175-16,-1-4-399 0,15 0 27 0,-1 2 136 16,-1-5 229-16,1 3 352 0,0-2 389 0</inkml:trace>
  <inkml:trace contextRef="#ctx0" brushRef="#br0" timeOffset="17260.12">6509 8655 67 0,'-13'-15'832'0,"7"5"283"0,-14 2 186 0,13 1 119 0,7-1 27 15,0 1-308-15,7 7-292 0,-7 0-824 0,0 3-23 16,-7 5 0-16,1 11 0 0,-1 2 0 0,1 9 0 15,-7 6 0-15,7 4 0 0,-8 4 0 0,1 0 0 16,7 4 0-16,6 3 0 0,-7 5 0 16,7 0 0-16,7-1 0 0,-1-1 0 0,13 1 0 15,-5-4 0-15,12 4 0 0,0-3 0 0,7-4 0 16,-1 0 0-16,1-4 0 0,6-4 0 0,7-4 0 16,-1-3 0-16,7 1 0 0,-13-5 0 0,0-4-33 15,7-2-1402-15,13-9-103 0,6 1 32 0,20 0 152 16,6-4 221-16,13-3 355 0</inkml:trace>
  <inkml:trace contextRef="#ctx0" brushRef="#br0" timeOffset="17563.88">9852 8692 399 0,'33'-14'924'0,"5"2"192"16,1 5 122-16,0 7 125 0,1 0-118 0,-1 2-278 15,7 6-211-15,-1 1-573 0,1 5-183 0,-1 8 0 16,8 3 0-16,-8 8 0 0,-6 8 0 0,0 3 0 16,0 7 0-16,-6 1 0 0,-7 2 0 15,0 1 0-15,0-3 0 0,-13 3 0 0,7 1 0 16,-14-6 0-16,0-2 0 0,2-4 0 0,-8 0 0 15,-14 0 0-15,8-7 0 0,-21-1 0 0,-11-2 0 16,-15-5 0-16,-12-3-457 0,-13 3-1181 0,0-7-26 16,-7 7 98-16,6-2 254 0,-12 2 364 15,7-3 445-15</inkml:trace>
  <inkml:trace contextRef="#ctx0" brushRef="#br0" timeOffset="18530.71">4443 10751 113 0,'-13'-16'787'0,"7"2"231"16,0 3 163-16,6 4 125 0,0 0 4 15,-7 0-299-15,-6 7-217 0,13 0-150 16,0 7-617-16,6 7-27 0,8 11 0 0,-8 1 0 16,7 11 0-16,0 8 0 0,-6-2 0 15,-7 9 0-15,6 3 0 0,-6-1 0 16,0 2 0-16,0 3 0 0,0-4 0 16,0 0 0-16,0-4 0 0,0-3 0 0,0-8 0 15,0 0 0-15,0-6 0 0,0-5 0 16,0-3 0-16,0-8 0 0,0 0 0 0,0-10 0 15,-6 0 0-15,6-8 0 0,-7-5 0 16,0-2 0-16,-6-8 0 0,1-3 0 0,-8-3 0 16,0-5 0-16,1-3 0 0,-7-8 0 15,0 3 0-15,-7-2 0 0,7-5 0 16,0 4 0-16,0 8 0 0,-1 0 0 16,1 3 0-16,1 9 0 0,-8 5 0 0,0 1 0 15,-12 7 0-15,0 8 0 0,-1 2 0 16,-13 6 0-16,6 6 0 0,2 5 0 15,-1 2 0-15,13 1 0 0,-1 3 0 0,8-3 0 16,13 3 0-16,-1 1 0 0,20-1 0 16,6-2 0-16,14-2 0 0,6-3 0 0,13 0 0 31,13-7 0-31,0-1 0 0,14 1 0 0,5-8 0 0,8 0 0 0,-2 0 0 16,2-7 0-16,-1 0 0 0,-6-4 0 15,-1 1 0-15,1-4 0 0,-14-4-669 0,1 0-718 16,0-7-61-16,-13-1 61 0,5 1 160 15,-5-4 207-15,-7 3 307 0</inkml:trace>
  <inkml:trace contextRef="#ctx0" brushRef="#br0" timeOffset="18772.98">5043 11235 197 0,'13'-7'755'0,"-6"7"212"0,-1 0 155 0,-6 0 135 15,0 0-43-15,-13 7-170 0,13-3-118 16,-7 3-217-16,14 4-709 0,-7 4 0 0,13-1 0 15,0 8 0-15,-6 0 0 0,5 0 0 16,1 5 0-16,-6-6 0 0,0 9 0 0,-1-5 0 0,0 0 0 16,2 2 0-16,-2-2 0 0,0-2 0 15,0 2 0-15,-6-4 0 0,0-1 0 0,0-6 0 16,-6 1 0-16,-6-8 0 0,-8 0 0 0,-7-3 0 16,1-8 0-16,7-3-822 0,-7-3-681 15,0-5-25-15,0-8 92 0,0 1 205 16,-1-7 300-16,8 0 365 0</inkml:trace>
  <inkml:trace contextRef="#ctx0" brushRef="#br0" timeOffset="18926.96">4769 11151 343 0,'-6'-41'805'0,"-1"5"144"15,-6 2 97-15,7 5 67 0,-1 4-181 0,7 3-312 16,0 4-218-16,7-2-142 0,-1 13-140 16,7-1-144-16,6 6-242 0,1-2-335 0,0 4-293 15,5 0-146-15,-5 0-38 0,7 4 36 16,5-2 166-16,7 6 296 0</inkml:trace>
  <inkml:trace contextRef="#ctx0" brushRef="#br0" timeOffset="19305.84">5792 10872 334 0,'13'-11'802'0,"13"-4"154"0,-19 4 132 16,-7-7 140-16,-7 3-100 0,-5 1-202 0,-8 2-129 0,-7-3-72 15,9 5-518-15,-9 2-207 0,1-3 0 16,-6 4 0-16,5 0 0 0,-5 7 0 0,-1-4 0 15,1 4 0-15,-1 4 0 0,14 3 0 0,-8 3 0 16,7 6 0-16,2-2 0 0,4 9 0 0,8-1 0 16,-1 7 0-16,7 4 0 0,0 0 0 0,7 8 0 15,-1-5 0-15,8 8 0 0,-2-3 0 0,2 2 0 16,5 1 0-16,1 0 0 0,-1 1 0 16,7-2 0-16,-6 1 0 0,-7-3 0 0,6-1 0 0,-5-3 0 15,-2 0 0-15,-5-4 0 0,-1-4 0 0,7-7 0 16,-6 1 0-16,-7-9 0 0,0-2 0 0,6-2 0 15,-6-3 0-15,0-3 0 0,0-4 0 16,-13 0 0-16,-6-4 0 0,0-3 0 0,-1-3 0 16,0-7 0-16,-6 3 0 0,7-4 0 0,-1 0 0 0,7-4 0 15,0 0 0-15,6 0 0 0,1 0 0 0,6 1 0 16,6-2 0-16,1 4 0 0,13 1 0 16,-1 0 0-16,7-2 0 0,7 6 0 0,0 3 0 15,5 0 0-15,1 4 0 0,0 0 0 31,1-1 0-31,-1 5 0 16,0-1 0-16,-13 4 0 0,6 4 0 0,-6-4-68 0,1 0-1361 0,-1-4-95 0,6 4 35 0,1 0 160 0,-7 0 211 0,7 0 320 16,-14 0 375-16</inkml:trace>
  <inkml:trace contextRef="#ctx0" brushRef="#br0" timeOffset="19631.3">6731 10982 175 0,'-8'-15'788'0,"2"1"215"0,-6-5 157 0,-2 2 136 16,-11 1-18-16,5 1-226 0,-13-3-178 0,7 3-309 16,6 1-565-16,-12-1 0 0,6 4 0 0,7 3 0 0,-14 1 0 15,7-1 0-15,0 6 0 0,6 2 0 16,-6 0 0-16,0 2 0 0,0 10 0 0,0 3 0 0,0 3 0 16,6 4 0-16,1 3 0 0,5 10 0 15,8-3 0-15,0 5 0 0,-1 3 0 0,7 4 0 16,7 0 0-16,-7 0 0 0,6 4 0 0,0 0 0 0,2-5 0 15,4 2 0-15,1-1 0 0,-6 0 0 16,6-3 0-16,-7-1 0 0,0-8 0 0,2 1 0 16,-2-3 0-16,7-4 0 0,-6-4 0 0,-1-8 0 15,-6 5 0-15,7-8 0 0,-7-4 0 0,0 0 0 16,-7-3 0-16,-6-4 0 0,0 0 0 0,-7 0 0 16,1-4 0-16,-1-3 0 0,-6 0-516 0,0-1-1030 15,7-3-31-15,-1-4 101 0,0 5 216 0,8-5 298 16,-2 4 342-16</inkml:trace>
  <inkml:trace contextRef="#ctx0" brushRef="#br0" timeOffset="19762.07">6052 11526 126 0,'0'-8'700'0,"14"1"183"16,-1-4 113-16,7 3 82 0,6-4-70 0,-7 10-190 15,1-5-192-15,-1-1-134 0,-6 8-88 0,7-8-69 16,6 8-77-16,-1-4-88 0,2 4-78 0,5-3-64 16,1 3-85-16,-7 3-133 0,6-3-138 0,1 8-220 15,-7-8-281-15,0-4-259 0,7 0-88 0,-13-3 43 16,12-1 88-16,-6 6 194 0,1-2 271 0</inkml:trace>
  <inkml:trace contextRef="#ctx0" brushRef="#br0" timeOffset="20392.82">6782 11405 14 0,'8'0'620'0,"-2"2"190"16,0 2 127-16,8-4 102 0,-2 4-34 0,1-4-102 16,1 0-165-16,4 0-94 0,2 0-52 0,7 0-42 15,11-4-211-15,-5 0-339 0,7 2 0 0,-15-3 0 16,8-2 0-16,-7 0 0 0,0 0 0 15,0-1 0-15,-6 1 0 0,-8-5 0 0,-5 4 0 16,0-1 0-16,-7-3 0 0,0 4 0 0,-7-2 0 16,-6-1 0-16,-7 3 0 0,1 1 0 0,-13 0 0 15,6 3 0-15,-7 1 0 0,1 3 0 0,-8 0 0 16,7 3 0-16,-5 5 0 0,5-1 0 0,-6 4 0 16,7 3 0-16,12 5 0 0,-6-2 0 0,6 3 0 15,13 2 0-15,1-1 0 0,6 2 0 0,13 2 0 16,0-2 0-16,6 2 0 0,15-2 0 0,-2-2 0 15,1-3 0-15,6 1 0 0,6-2 0 0,-6-5 0 16,7 3 0-16,6-8 0 0,-7 1 0 0,1-8 0 16,-1 0 0-16,-5-4 0 0,5-3 0 0,-5-4 0 15,-1-1 0-15,-7-2 0 0,7-1 0 16,-13-7 0-16,1 4 0 0,-8 0 0 0,-12-4 0 0,-1 2 0 16,-6 3 0-16,-6-4 0 0,-1 1 0 0,0 3 0 15,-5 1 0-15,-2 2 0 0,8-1 0 0,-1 5 0 16,1-2 0-16,6 4 0 0,-6 5 0 0,6-1 0 15,0 4 0-15,6 0 0 0,-6 0 0 0,13 7 0 16,0 1 0-16,6-2 0 0,-5 10 0 16,12-1 0-16,-7-1 0 0,7 8 0 0,0-3 0 15,-6 2 0-15,5 1 0 0,-5 1 0 0,0-1 0 16,-7-4 0-16,7 1 0 0,-14-5 0 0,8 1 0 16,-8-4 0-16,0-5 0 0,-6 2 0 0,7-4 0 15,-14 1 0-15,-5-5 0 0,-2-5 0 0,-6 1 0 16,-5-4 0-16,-1 2 0 0,-1-5 0 0,1-4 0 15,0 1 0-15,6-1 0 0,1-3 0 0,6-4 0 16,0 0 0-16,7-1 0 0,-1 2 0 0,14-2 0 16,-1 1 0-16,7 0 0 0,0-3 0 0,6 6 0 15,1 1 0-15,6-1 0 0,-6 5 0 0,5-1 0 16,9 4 0-16,-9 0 0 0,9 4 0 0,-9 2 0 16,1 3 0-16,-12 2 0 15,-2 0-297-15,8 0-1088 0,6 0-89 0,7 0 40 0,-7 2 153 0,7 3 197 16,-1-2 285-16,-6 1 375 0</inkml:trace>
  <inkml:trace contextRef="#ctx0" brushRef="#br0" timeOffset="21144.9">8197 11434 342 0,'6'2'731'0,"0"-2"176"0,1 6 147 16,0-6 62-16,5 0-59 0,-4 0-141 0,-2 0-134 15,0 0-97-15,7-6-86 0,1 0-597 0,4-2-2 16,-10 1 0-16,4-3 0 0,-5 2 0 0,6 0 0 16,-6-2 0-16,-1 2 0 0,0 1 0 0,-6-5 0 15,0 4 0-15,0 2 0 0,-6-2 0 0,0 5 0 16,-1-5 0-16,1 4 0 0,-8 2 0 0,8-6 0 15,-8 8 0-15,2-4 0 0,-1 4 0 16,6 0 0-16,-12 4 0 0,5-1 0 0,2 4 0 16,-2 5 0-16,2-1 0 0,5 3 0 0,1 5 0 0,-8-1 0 15,14 0 0-15,0 5 0 0,0-2 0 0,14 1 0 16,-1 1 0-16,6-1 0 0,0-4 0 0,1 4 0 16,7-4 0-16,5 1 0 0,1-5 0 0,5-2 0 15,-5-1 0-15,7-4 0 0,-2 1 0 16,1-8 0-16,0 0 0 0,1-4 0 0,-8 0 0 15,1-7 0-15,-7 1 0 0,7-7 0 0,-14 3 0 16,7-4 0-16,-6 0 0 0,-8-1 0 0,-4-2 0 16,4 2 0-16,-6 0 0 0,1 1 0 0,-7 5 0 15,0-7 0-15,0 5 0 0,-7 5 0 0,7-1 0 16,-6 0 0-16,6 7 0 0,0-3 0 0,0 3 0 16,6 4 0-16,-6 0 0 0,7 4 0 0,0-1 0 15,-1 5 0-15,1 3 0 0,6 0 0 0,0 3 0 16,-7 1 0-16,8 3 0 0,-2 1 0 0,-5-2 0 15,-1-1 0-15,8 2 0 0,-8-3 0 0,0-1 0 16,-6-2 0-16,7-5 0 0,-7 0 0 0,7 0 0 16,-7-3 0-16,0 0 0 0,0-4 0 0,0 0 0 15,0-8 0-15,-7 1 0 0,7-4 0 0,-7 0 0 16,7-4 0-16,0-3 0 0,0 0 0 0,7 0 0 16,0-5 0-16,-1 2 0 0,7 2 0 15,-6-3 0-15,6 4 0 0,6 3 0 0,-6-1 0 16,-7 7 0-16,8-3 0 0,-1 4 0 0,-7 6 0 15,7-3 0-15,0 5 0 0,7 5 0 0,0-3 0 16,-1 6 0-16,7-1 0 0,0 5 0 0,0-2 0 16,1 5 0-16,-8 0 0 0,0 3 0 0,8 1 0 15,-15-2 0-15,8-2 0 0,-7 5 0 0,0-6 0 16,0 1 0-16,-7-1 0 0,2 1 0 16,-8-4 0-16,0-4 0 0,0 1 0 0,0-1 0 0,-14-4 0 15,-5-3 0-15,-7-3 0 0,0-1-1257 0,-7-7-269 16,7 0 17-16,-7 1 134 0,1-5 204 0,6 4 317 15,6-9 400-15</inkml:trace>
  <inkml:trace contextRef="#ctx0" brushRef="#br0" timeOffset="21408.25">9545 10660 409 0,'14'-5'931'0,"5"2"218"0,-6 6 176 0,0 4 155 16,0 8-114-16,-6 7-274 0,-7 8-653 0,0-1-439 15,6 7 0-15,0 2 0 0,8 2 0 0,-2 5 0 16,2-2 0-16,-1 0 0 0,7 1 0 0,-2 2 0 16,-4-3 0-16,6-3 0 0,5 5 0 0,-5-6 0 15,0-2 0-15,-1 1 0 0,1-6 0 0,-8-2 0 16,2-5 0-16,-8 1 0 0,1-7 0 0,-1-6 0 16,-12-1 0-16,-1-1 0 0,-13-3-607 0,1-8-906 15,-7-4-38-15,-6 0 80 0,6-3 204 0,-7-4 288 16,1-1 383-16</inkml:trace>
  <inkml:trace contextRef="#ctx0" brushRef="#br0" timeOffset="21510.02">9630 11315 52 0,'26'-10'743'16,"0"6"208"-16,1-3 123 0,5-4 94 15,1 7 6-15,12-3-278 0,1 3-263 0,6 1-184 16,7-2-108-16,0 5-88 0,-2 0-103 0,2 0-140 16,-7 5-179-16,1-2-228 0,-1 1-385 0,0-4-304 15,-6 0-144-15,-1-4-17 0,-5 1 89 0,5 3 182 16,7-5 358-16</inkml:trace>
  <inkml:trace contextRef="#ctx0" brushRef="#br0" timeOffset="22481.71">11357 10827 212 0,'6'-14'768'0,"1"-1"169"16,-7 5 124-16,7-9 117 0,-7 8-42 0,6 0-222 15,0-1-152-15,1 6-96 0,0 2-109 16,-1 0-557-16,0 8 0 0,7 3 0 0,1 8 0 16,-8 3 0-16,8 7 0 0,-8 9 0 0,0-1 0 15,0 4 0-15,1 3 0 0,6 4 0 0,-6 0 0 16,-1 1 0-16,0 2 0 0,2 1 0 0,4-4 0 15,-6 4 0-15,8-5 0 0,-8 2 0 16,7-1 0-16,1-4 0 0,-2 1 0 0,2-1 0 16,-2-7 0-16,-5-1 0 0,6-3 0 0,0-2 0 15,-7-5 0-15,-6-8 0 0,0 1 0 16,0-7 0-16,0-2-1080 0,0-6-387 0,0-6-7 0,-6-5 103 16,6-4 178-16,-6 1 289 0,6-1 355 0</inkml:trace>
  <inkml:trace contextRef="#ctx0" brushRef="#br0" timeOffset="23197.73">11742 11422 193 0,'12'-3'740'0,"14"-1"167"0,1 4 109 16,-8-4 99-16,0 4-52 0,8 0-199 15,-1 0-141-15,0-4-88 0,0 4-56 0,7-2-223 16,-7-3-356-16,-7 2 0 0,7-1 0 0,0 4 0 16,-6-4 0-16,-7 1 0 0,7-1 0 15,-8-3 0-15,2 3 0 0,-2-3 0 0,1-5 0 16,-6 2 0-16,0-2 0 0,-14 1 0 0,0-3 0 15,-6 3 0-15,-6-4 0 0,6 1 0 0,-13-1 0 16,-1 0 0-16,1 3 0 0,-6 3 0 16,6-3 0-16,0 4 0 0,0 1 0 0,6 5 0 15,-6-3 0-15,-6 5 0 0,5 5 0 0,-11-3 0 16,-9 5 0-16,9 9 0 0,-1-3 0 0,0 10 0 16,5-1 0-16,16 0 0 0,4 3 0 15,8 2 0-15,12 2 0 0,1-3 0 0,12-1 0 16,7 1 0-16,7-3 0 0,7-2 0 0,5 1 0 15,1-4 0-15,5-3 0 0,2-4 0 0,-1 0 0 16,0-4 0-16,0 1 0 0,7-8 0 0,-13-4 0 16,5 0 0-16,-5-7 0 0,-1 1 0 0,2-5 0 15,-15 1 0-15,7-5 0 0,-7 1 0 0,-5 2 0 16,5-2 0-16,-12-1 0 0,6 2 0 16,-13-2 0-16,7 5 0 0,-14-1 0 0,7 0 0 15,-6 1 0-15,-1 7 0 0,1-5 0 0,-7 4 0 16,6 6 0-16,-6-3 0 0,6 2 0 0,1 3 0 15,0 0 0-15,-1 3 0 0,0 4 0 16,-6 1 0-16,7 4 0 0,-7-3 0 0,7 7 0 16,12 3 0-16,1-1 0 0,0 0 0 0,-8 3 0 15,8 2 0-15,-1-2 0 0,1 2 0 16,0 0 0-16,-8-6 0 0,1 2 0 0,1-5 0 16,-8 2 0-16,8-7 0 0,-8-1 0 0,-6-4 0 31,6 1 0-31,-6-2 0 0,0-6 0 0,0-2 0 0,0-2 0 0,0-1 0 15,0-6 0-15,0-1 0 0,0-3 0 0,0-1 0 16,0-2 0-16,6-1 0 0,1 4 0 0,0-5 0 0,6 1 0 16,-7 3 0-16,8 1 0 0,-8 4 0 0,6 3 0 15,2-1 0-15,-8 4 0 0,7 6 0 0,1-2 0 16,4 4 0-16,2 4 0 0,7 4 0 16,5 2 0-16,-6 1 0 0,7 0 0 0,-1 7 0 15,1 1 0-15,-7-2 0 0,7 2 0 0,-7 4 0 16,6-1 0-16,-12 0 0 0,6-1 0 0,-7-2 0 15,7-1 0-15,-13 0 0 0,-6-3 0 16,-7 0 0-16,-7-8-188 0,1-3-1221 0,6-4-100 16,0 0 42-16,0-4 171 0,0 1 199 0,0-5 303 15,0 2 372-15</inkml:trace>
  <inkml:trace contextRef="#ctx0" brushRef="#br0" timeOffset="23706.84">13677 11393 144 0,'25'-14'700'0,"1"-1"191"0,-6-5 121 0,0 3 121 16,-1-2-42-16,-5 5-145 0,-2-4-142 0,-5 2-91 0,-1 2-34 16,-6 3-601-16,0-3-78 0,0 3 0 15,-6-1 0-15,-1 5 0 0,-13 3 0 0,2 2 0 16,-9 2 0-16,-5 0 0 0,-1 2 0 0,-6 9 0 16,0 5 0-16,6-2 0 0,-6 4 0 15,13 4 0-15,-6 4 0 0,12-1 0 0,7 0 0 16,7 2 0-16,6-1 0 0,6-1 0 0,0 1 0 15,14-1 0-15,-1-6 0 0,1 3 0 0,0-4 0 16,5-3 0-16,-11-4 0 0,6-4 0 16,-8-3 0-16,8-4 0 0,6 0 0 0,0-4 0 15,-6-6 0-15,0-2 0 0,-2-2 0 0,-4-4 0 16,-1-1 0-16,0-2 0 0,-6-2 0 0,-1-3 0 16,-6 1 0-16,6 3 0 0,-6-1 0 0,0 1 0 15,0 5 0-15,0-2 0 0,0 8 0 16,0 0 0-16,0 4 0 0,6-1 0 0,-6 8 0 15,8 3 0-15,4 2 0 0,-5 6 0 0,6 7 0 16,-6 3 0-16,5 2 0 0,2 10 0 0,-8 1 0 16,7 3 0-16,0 1 0 0,-6 4 0 0,5 5 0 15,-5-3 0-15,0 0 0 0,-1 4 0 16,-6-7 0-16,0-2 0 0,0 2 0 0,0-7 0 16,-13-2 0-16,6-6 0 0,1 0 0 0,-7-8 0 15,0-4 0-15,-6-2 0 0,-7-2 0 0,-1-5 0 16,-5-5 0-16,-7 0 0 0,-1-5 0 0,-5-5 0 15,6-2 0-15,-7-2 0 0,1-4 0 0,5-4-260 16,1-8-1005-16,7-2-138 0,12-6 13 16,1-6 120-16,12-4 164 0,14-3 261 0,6 0 320 15</inkml:trace>
  <inkml:trace contextRef="#ctx0" brushRef="#br0" timeOffset="24071.16">13963 10967 115 0,'33'-18'816'0,"-7"-1"229"0,-20 6 154 0,14-3 110 15,-13 5 10-15,5 3-296 0,2 1-223 0,6 7-235 16,-1 5-565-16,0 1 0 0,8 5 0 0,-8 9 0 16,7 1 0-16,-6 5 0 0,-1 3 0 0,0 0 0 15,1 8 0-15,-7 0 0 0,7 3 0 0,-8 0 0 16,2 5 0-16,-1-6 0 0,-7 6 0 16,1-6 0-16,0 3 0 0,5-6 0 0,-6-3 0 15,-6 1 0-15,8-5 0 0,-8-4 0 0,0-6 0 16,0-1 0-16,0-3 0 0,0-4 0 0,0-8 0 15,0 1 0-15,-8-4 0 0,8-4 0 0,-6-7 0 16,0 0 0-16,0-4 0 0,6-2 0 16,-7-2 0-16,7 1 0 0,-7 0 0 0,7-2 0 15,0 7 0-15,0 1 0 0,0 1 0 0,0 1 0 16,7 6 0-16,0 0 0 0,5 4 0 16,8 4 0-16,6 0 0 0,7 6 0 0,-1 1 0 15,1 5 0-15,6-2 0 0,-7 4 0 0,-6-3 0 16,7-1 0-16,-13 1 0 0,-1 0 0 0,-6-1 0 15,-13-3 0-15,0-3-736 0,0-2-632 16,0-6-67-16,0-3 66 0,-13 0 161 0,6 0 202 0,-12-2 285 16</inkml:trace>
  <inkml:trace contextRef="#ctx0" brushRef="#br0" timeOffset="24407.3">14028 11360 166 0,'7'4'709'0,"6"-1"166"0,-6 1 97 15,-1-4 69-15,7 0-104 0,-6 0-208 16,-1 0-196-16,0 0-135 0,2 0-83 0,-2 0-61 16,-6 0-71-16,6 0-70 0,-6 0-63 0,13 4-80 15,-6-4-111-15,-1 0-107 0,1 4-195 0,5-8-260 16,-4 4-275-16,-2-4-97 0,0 0 19 15,1 4 56-15,6-3 170 0,-7 3 249 0</inkml:trace>
  <inkml:trace contextRef="#ctx0" brushRef="#br0" timeOffset="25138.4">14810 10790 545 0,'0'-2'803'16,"7"2"144"-16,-1 0 105 0,-6 0 0 0,7 0-110 15,-7 0-184-15,0 2-118 0,-7-2-81 0,7 4-60 16,0 0-105-16,0 0-394 0,0 4 0 0,7 3 0 16,-7 3 0-16,0 4 0 0,-7 4 0 15,7 4 0-15,-6-1 0 0,-1 4 0 0,7 5 0 16,0-1 0-16,7 4 0 0,-1-3 0 0,1 5 0 16,0-3 0-16,5 6 0 0,-5-6 0 0,0 4 0 15,-1 1 0-15,0-1 0 0,1-2 0 16,-7-1 0-16,6-1 0 0,-6 0 0 0,0-3 0 15,-6-4 0-15,6-4 0 0,-7 2 0 0,7-8 0 16,-6-2 0-16,6-5 0 0,0-1 0 0,0-5 0 16,0-1 0-16,-6-2 0 0,6-3 0 15,0 0 0-15,0 0 0 0,0-3 0 0,0-5 0 16,6-3 0-16,-6-4 0 0,6 1 0 0,7-8 0 16,1-5 0-16,6 2 0 0,-2-4 0 0,9-4 0 15,5 4 0-15,1-5 0 0,-1 5 0 16,8 0 0-16,-1 3 0 0,-7 3 0 0,7 6 0 15,-6-2 0-15,-1 8 0 0,1 0 0 0,-1 4 0 16,2 7 0-16,-2 0 0 0,1 4 0 0,5 3 0 16,-5 8 0-16,6-1 0 0,-7 5 0 15,2 3 0-15,-2 0 0 0,1 3 0 0,-1 2 0 16,1-2 0-16,-7 5 0 0,0-1 0 0,-1-4 0 16,-5 4 0-16,-7 0 0 0,-6 2 0 15,-14-6 0-15,-6-3-436 0,-7 0-1224 0,-5-4-18 0,-1 5 104 16,0-1 261-16,-20-1 376 0,-6-2 439 15</inkml:trace>
  <inkml:trace contextRef="#ctx0" brushRef="#br0" timeOffset="25896.03">5193 12891 450 0,'26'0'743'0,"6"0"124"0,-5 0 89 16,5-4 0-16,7 0-89 0,-7 0-140 0,-5 1-60 15,-7-1-6-15,-2 1 14 0,-4-2-53 0,-1 3-622 16,0 2 0-16,0-4 0 0,-13 4 0 0,0 0 0 15,-13 4 0-15,-7-4 0 0,-18 2 0 0,-1 6 0 16,-20-1 0-16,0 8 0 0,-7 0 0 0,1 7 0 16,7-4 0-16,12 12 0 0,8-5 0 15,11 5 0-15,14-1 0 0,20-3 0 16,12 0 0-16,14-5 0 0,13 2 0 16,12-6 0-16,1-2 0 0,0-3 0 0,6-2 0 15,-14-6 0-15,8 1 0 0,-7-10 0 0,-6 1 0 16,0 1 0-16,-8-8 0 0,-11 0 0 0,-8-3 0 15,1-1 0-15,-13-4 0 0,-7 0 0 0,-7-2 0 16,-6 3 0-16,-7-5 0 0,1 2 0 0,-14-2 0 16,1 5 0-16,-1 0 0 0,-6-1 0 0,0 5 0 15,0 2 0-15,7 1 0 0,5 5 0 0,1-2 0 16,6 0 0-16,1 5 0 0,6-4 0 0,-6 3 0 16,11-4 0-16,2 8 0 0,12 4 0 0,8 0-10 15,5 0-839-15,7-1-101 0,0-3-106 0,7-3-75 16,7-1 33-16,5-4 77 0,14 5 160 0,-7-4 179 15,-1 0 212-15</inkml:trace>
  <inkml:trace contextRef="#ctx0" brushRef="#br0" timeOffset="26311.53">5975 12762 15 0,'26'-19'470'0,"7"2"199"0,-7-6 128 15,-14 2 55-15,-5-2-71 0,-14 1-106 0,7-3-126 16,-6-1-151-16,0 0-66 0,-2 1-8 0,-10 3 21 16,-9-1 22-16,1 5 34 0,-6 0 21 0,5 0 4 15,1 3-58-15,7 4-368 0,-1-1 0 16,8 2 0-16,-2 2 0 0,-6 5 0 0,1-1 0 15,-1 8 0-15,2-1 0 0,-2 9 0 0,0 6 0 16,1 3 0-16,5 9 0 0,2-1 0 0,12 11 0 16,0 1 0-16,6 3 0 0,7 4 0 0,0 3 0 15,13-3 0-15,7 4 0 0,-1-2 0 16,-5-2 0-16,11 0 0 0,-5-4 0 0,6 0 0 0,-7-8 0 16,1 1 0-16,-7-3 0 0,0-9 0 15,-6 0 0-15,-7-5 0 0,0-2 0 0,-6-7 0 0,-7-4 0 16,0 0 0-16,0-3 0 0,-14-4 0 0,-5-4 0 15,-1 1 0-15,-6-8 0 0,0 0 0 0,-7-4 0 16,1 0 0-16,-1-2 0 0,14-3 0 0,-7-1 0 16,6 2 0-16,0-2 0 0,14 2 0 0,0 0 0 15,6 5 0-15,12-1 0 0,8 1 0 16,6-1 0-16,7 8 0 0,13-5 0 0,5 9 0 16,2-4 0-16,6 7 0 0,-1 0 0 0,1 0 0 15,0 7 0-15,-1-4 0 0,1 5 0 0,-14-1 0 16,8-3 0-16,-15 6 0 0,-5-1 0 0,-7 1-451 15,7-3-1086-15,-7-3-35 0,-6 0 88 0,5-4 197 16,-5 4 282-16,6 0 385 0</inkml:trace>
  <inkml:trace contextRef="#ctx0" brushRef="#br0" timeOffset="26754.38">8347 12912 468 0,'-7'-11'934'0,"1"1"190"16,-8-5 144-16,2 3 127 0,-14 2-159 0,-1-1-258 15,1 3-191-15,-13 1-786 0,-1 0-1 0,2 4 0 16,-7-1 0-16,-2 8 0 0,2 3 0 16,-1 0 0-16,1 8 0 0,-1 0 0 0,7 2 0 0,7 5 0 15,-1 4 0-15,13 1 0 0,8-2 0 0,12 0 0 16,0 0 0-16,12 1 0 0,8 1 0 15,-1-9 0-15,7 3 0 0,1-2 0 0,5-4 0 16,-6-4 0-16,0-1 0 0,7-6 0 0,-7 4 0 16,0-8 0-16,7-4 0 0,-7 0 0 0,0-7 0 15,-1 1 0-15,-5-2 0 0,-7-2 0 0,-6-4 0 16,12-1 0-16,-5-2 0 0,-2-2 0 0,2 0 0 16,-8-2 0-16,-6 0 0 0,0 2 0 0,0-2 0 15,0 3 0-15,0 4 0 0,0-1 0 0,0 9 0 16,0-2 0-16,7 1 0 0,-7 4 0 0,0 7 0 15,6-4 0-15,0 8 0 0,1 3 0 0,12 1 0 16,-5 7 0-16,5-1 0 0,1 4 0 0,0 0 0 16,6 4 0-16,-1 0 0 0,1 5 0 15,-6-2 0-15,6 1 0 0,-7-1 0 0,1-2 0 0,0-5 0 16,-7 0 0-16,0-3 0 0,-13-1 0 0,0-2-270 16,7-9-876-16,-1-3-139 0,0-3-30 15,-6-5 108-15,7 1 120 0,0-4 213 0,5-4 230 16</inkml:trace>
  <inkml:trace contextRef="#ctx0" brushRef="#br0" timeOffset="27054.56">8633 13015 548 0,'13'-18'759'0,"6"0"146"0,-5-1 115 0,-2 1-14 0,2-4-73 0,-1 7-148 16,0 4-92-16,0-4-55 0,0 8-51 0,0-1-270 15,7 6-317-15,-1 2 0 0,1 2 0 0,6 3 0 16,0 2 0-16,-7 4 0 0,7 0 0 0,1 3 0 16,-8 5 0-16,0-1 0 0,1 4 0 0,-7-3 0 15,0 3 0-15,-6 0 0 0,-1-1 0 0,0-1 0 16,2-3 0-16,-2-2 0 0,0-1 0 0,-6-2 0 15,0-5 0-15,0 0 0 0,-6-3 0 0,0-4 0 16,-2 0 0-16,-4-4 0 0,-8-3 0 0,1 0 0 16,-1-5 0-16,0-2 0 0,1-1 0 0,-1-2 0 15,8-6 0-15,-2 0 0 0,8-2 0 0,0 0 0 16,6 0 0-16,0-6 0 0,6 6 0 0,6-1 0 16,2 1 0-16,-1 3 0 0,-7 0 0 15,8 8 0-15,-2-3 0 0,-5 7 0 0,6 3 0 16,7-1 0-16,-1 4 0 0,-6 2 0 0,0 2 0 15,1 2 0-15,-2 2-1178 0,-5 0-262 0,6-4-7 16,-7 4 111-16,1-1 173 0,-1 1 269 0,0 0 331 16</inkml:trace>
  <inkml:trace contextRef="#ctx0" brushRef="#br0" timeOffset="27607.79">9246 12799 603 0,'13'11'817'16,"7"0"115"-16,-8 0 115 0,2-4 48 0,-2 4-108 15,1 3-161-15,7 5-58 0,-7-1-23 0,0 1-374 16,0 3-371-16,0 0 0 0,6 0 0 0,-5 0 0 15,-2 4 0-15,2-8 0 0,-8 5 0 0,7-2 0 16,-6-6 0-16,0 4 0 0,-1-5 0 0,0-3 0 16,-6-4 0-16,0 0 0 0,0-2 0 0,0-5 0 15,-6 0 0-15,-14-5 0 0,7 2 0 0,-13-8 0 16,6 0 0-16,-5-3 0 0,-1-5 0 16,6 0 0-16,0-2 0 0,1-2 0 0,6 1 0 15,0-7 0-15,-1 0 0 0,14 3 0 0,0-4 0 16,8 5 0-16,-2 0 0 0,14-2 0 15,-1 6 0-15,7 2 0 16,6 1 0-16,-5 3 0 0,5 8 0 0,7-1 0 0,-7 4 0 0,8 2 0 0,5 2 0 16,1 2 0-16,0 2 0 0,-8 4 0 0,-4-1 0 15,-9 3 0-15,8 2-551 0,0-1-76 0,0 0 55 0,-8-3 89 16,8 3 119-16,-7-4 103 0,-13 0 99 16,6-3 96-16,-12 0 74 0,0-4 69 0,-1 0 78 15,0 0 90-15,-6-4 86 0,0 0 69 0,-6-3 72 16,0 7 48-16,-1-4 15 0,0 4-192 0,-12 4-343 15,6-1 0-15,-6 5 0 0,-1-1 0 0,0 5 0 16,1-2 0-16,-1 5 0 0,1-1 0 16,6 2 0-16,6 1 0 0,1 3 0 0,12-3 0 0,1 2 0 15,6-1 0-15,6 0 0 0,1 2 0 0,6-7 0 16,0 3 0-16,7-7 0 0,-1-1 0 0,-5 0 0 16,5-4 0-16,-7-1 0 0,9-3 0 0,-9-3 0 15,1-1 0-15,-6-7 0 0,0 4 0 16,-7-8 0-16,-13 0 0 0,0 1 0 15,-13-5 0-15,-7 0 0 0,0 2 0 0,-6-2 0 0,-7-3 0 16,-5 0 0-16,-1 3 0 0,-1-3 0 0,1 5 0 16,0 2 0-16,7 0 0 0,6 4 0 0,6 0 0 15,-6 4 0-15,0-1 0 0,7 4-239 16,-1 2-1025-16,13-3-144 0,7 1 0 0,-6 1 112 0,12 3 177 16,8 0 271-16,-1 0 343 0</inkml:trace>
  <inkml:trace contextRef="#ctx0" brushRef="#br0" timeOffset="28075.52">10308 12780 657 0,'13'4'954'0,"-1"3"182"15,2 1 172-15,-1 3 105 0,-7 0-180 0,8 3-222 16,-2 5-532-16,-5-4-479 0,0 7 0 16,5-1 0-16,2 1 0 0,-1 0 0 0,-1 1 0 15,8 2 0-15,0-3 0 0,-7 0 0 0,6-3 0 16,-6-2 0-16,1-1 0 0,-2-5 0 0,8-1 0 15,-14-1 0-15,7-6 0 0,1 0 0 16,-2-3 0-16,8-3 0 0,-7-4 0 0,7-4 0 16,0 0 0-16,-8-9 0 0,8 7 0 0,-14-10 0 15,7 1 0-15,-6 0 0 0,0-3 0 0,-7 2 0 16,-7-2 0-16,7 6 0 0,-7-2 0 16,1 6 0-16,6 1 0 0,-7 2 0 0,7 5 0 15,0 3 0-15,0 4 0 0,0 4 0 0,7 3 0 16,6 5 0-16,-6-2 0 0,5 9 0 0,2-1 0 15,5 4 0-15,1 1 0 0,6-2 0 16,0 1 0-16,13-4 0 0,-7 5 0 0,7-9 0 16,1 5 0-16,5-8 0 0,-6-1 0 0,1-2 0 15,-1-1 0-15,-7-7 0 0,1 0 0 16,-7-3 0-16,0-5 0 0,0-4 0 0,-7-1 0 0,-12-3 0 16,0-1 0-16,-7-6 0 0,-7 5 0 15,-6-8 0-15,-7 1 0 0,-5-1 0 0,-2 0 0 16,-5 1 0-16,-1-1 0 0,1 4 0 0,-2 0 0 15,9 0 0-15,-1 3 0 0,6 2 0 0,0 5 0 16,8 1 0-16,-8 4 0 0,7 3-250 0,13-3-985 16,0 4-157-16,20-1 0 0,-1-1 125 15,13 2 168-15,21 3 248 0,12-3 301 16</inkml:trace>
  <inkml:trace contextRef="#ctx0" brushRef="#br0" timeOffset="28345.19">11885 12674 322 0,'25'0'815'16,"-5"0"176"-16,-13 0 139 0,-7 0 131 0,0 0-100 15,-13 0-219-15,-7 0-150 0,-6 0-100 0,0 4-607 16,-7-4-85-16,1 7 0 0,-1 1 0 16,1-1 0-16,5 4 0 0,1 4 0 0,14 0 0 15,-1-1 0-15,13 3 0 0,13 6 0 0,7 0 0 16,12-2 0-16,7 2 0 0,13 6 0 0,7-3 0 16,0-1 0-16,6 1 0 0,0-4 0 15,-7 0 0-15,-5-5 0 0,-8 2 0 0,-6 0 0 16,-13-4 0-16,-6-5 0 0,-1 2 0 0,-12-5 0 15,-1 3 0-15,-6-5 0 0,-13 2 0 0,-6-4 0 16,-14 1 0-16,-13 0 0 0,1-1 0 16,-7-3 0-16,-7 4 0 0,-6-4 0 0,0 0 0 0,-7 4-296 15,-6-4-1310-15,-7-4-33 0,-6 4 86 16,0 0 214-16,-7 0 317 0,-7 0 458 0</inkml:trace>
  <inkml:trace contextRef="#ctx0" brushRef="#br0" timeOffset="29352.78">4254 14432 409 0,'-20'0'708'16,"8"7"150"-16,5-3 108 0,1-4-20 15,6 4-73-15,6-4-112 0,1 0-128 16,-7 0-82-16,0 4-53 0,0-1-15 0,0 1-25 15,0 0-411-15,12 0-47 0,8-2 0 16,6 6 0-16,7-4 0 0,13 3 0 16,13-3 0-16,-8 0 0 0,14-1 0 0,-6-3 0 15,6-3 0-15,-6-1 0 0,-1 4 0 16,-5-4 0-16,-1 0 0 0,-7 1 0 16,-5 3 0-16,-7-4 0 0,-8 4 0 0,-12 0 0 15,7-3 0-15,-13 3 0 0,-1 0 0 16,0-5 0-16,-12 3 0 0,6-2 0 0,-13-4 0 15,6 1-587-15,-6-1-257 0,0-2-19 16,0-1 32-16,-7 0 86 0,1-1 102 16,0 1 134-16,-8 1 186 0,15-2 200 0,-2 1 223 15,8 5 178-15,0 1 110 0,-1-2 54 16,1 0 12-16,-1-1-14 0,7 5-48 16,0-1-28-16,7 0-5 0,-7 1 10 0,0 3 0 15,0-4-17-15,6 4-39 0,-6 0-34 16,0 4-15-16,-6-1-14 0,6 5-195 15,0 3-55-15,0-4 0 0,6 5 0 16,7-2 0-16,7 1 0 0,-1 5 0 0,14-7 0 16,0 7 0-16,-1-3 0 0,7-1 0 15,-7 3 0-15,7 0 0 0,-13-4 0 0,7-1 0 0,-1 5 0 16,-5-4 0-16,-14-4 0 0,6 4 0 16,-13-3 0-16,2 3 0 0,-2-4 0 0,-6 1 0 0,0-1 0 15,-6-3 0-15,-2 3 0 0,2 1 0 16,-13-5 0-16,6 4 0 0,-6-3 0 0,5 3 0 15,-12-3 0-15,7 0 0 0,-13-4 0 0,5 3 0 16,-5-3 0-16,6 0 0 0,-1 0 0 16,-5 0 0-16,-1 0 0 0,14 0 0 0,-1 0-729 15,7-3-141-15,7 3-91 0,-1-4-110 16,14 4-6-16,-1-4 47 0,14 0 117 16,12 1 163-16,7 3 187 0</inkml:trace>
  <inkml:trace contextRef="#ctx0" brushRef="#br0" timeOffset="29758.12">5955 14480 174 0,'-6'3'709'0,"6"1"171"0,0 0 118 16,6 0 99-16,0-4-88 0,2 3-176 0,-8-3-166 15,0 4-86-15,12-1-41 0,8-3-33 0,13 4-311 16,5-1-196-16,1-3 0 0,14 4 0 0,5 1 0 16,7-5 0-16,7 0 0 0,0 3 0 0,6-3 0 15,0 0 0-15,1 3 0 0,-2-3 0 0,-4 0 0 16,-8 5 0-16,0-5 0 0,-7 0 0 0,1 0 0 16,-7 3 0-16,0-3 0 0,-6 0 0 0,-7 0 0 15,6 4 0-15,-12-4 0 0,0 4 0 0,6-8 0 16,-7 4 0-16,7 0 0 0,-6 0 0 0,6 0 0 15,-6-4 0-15,-1 4 0 0,-13 0 0 16,8-3 0-16,-14 3 0 0,-7 0 0 0,7-5 0 0,-13 5 0 16,0 0 0-16,-6-3 0 0,-1 0 0 0,7-2 0 15,-13-2 0-15,7 0 0 0,-7 3 0 16,-7-3 0-16,7-1 0 0,-6 5-400 0,6-4-405 16,-7 0-89-16,7-1-93 0,0 1-86 0,7-5 21 15,-1 5 76-15,0-5 149 0,7 10 167 0,-6-6 198 16</inkml:trace>
  <inkml:trace contextRef="#ctx0" brushRef="#br0" timeOffset="30102.51">7499 14382 349 0,'0'2'669'0,"7"-2"158"15,-7 0 104-15,6 0-34 0,1 0-87 0,6 0-93 16,-13 4-141-16,-6-4-79 0,-8 3-39 0,8-3-28 16,-7 0-32-16,13 4-50 0,0-4-64 0,6 0-284 15,-6 0 0-15,7 0 0 0,-1 0 0 0,8 0 0 16,-2 4 0-16,2 0 0 0,5 0 0 0,-6-1 0 15,6 1 0-15,1 0 0 0,6 3 0 0,-6-3 0 16,5-1 0-16,2 4 0 0,-1-3 0 0,6 4 0 16,-5-1 0-16,-1-3 0 0,0 2 0 0,0 2 0 15,-7-1 0-15,1 1 0 0,-7-1 0 16,0 4 0-16,0-4 0 0,-6 4 0 0,-1-3 0 16,-12 3 0-16,-1 1 0 0,-12-2 0 0,-1 5 0 15,-13-4 0-15,-5 3 0 0,-8-3 0 0,-13 0 0 16,0 4 0-16,0-4 0 0,1 4 0 0,-1-4 0 15,8 0 0-15,4-4 0 0,15 4 0 0,-1-3 0 16,7-2 0-16,7 2 0 0,-7-4 0 0,13-1 0 16,-6-3 0-16,11 0 0 0,8 0 0 0,8 0 0 15,-2-3 0-15,14-1 0 0,-8-4-1015 0,8 2-343 16,-1-2-55-16,7 1 66 0,7 3 152 0,6 0 248 16,13 1 299-16</inkml:trace>
  <inkml:trace contextRef="#ctx0" brushRef="#br0" timeOffset="30638.99">9129 14509 488 0,'0'0'735'16,"6"3"137"-16,-6 6 99 0,6-6-48 0,1-3-100 16,-7 3-138-16,7 2-124 0,-1-5-69 0,0 3-31 15,1 1 1-15,13 0-4 0,0-1-198 0,5 4-260 16,7-2 0-16,8 1 0 0,5-2 0 0,8-4 0 15,12 4 0-15,6-4 0 0,8 0 0 0,6 0 0 16,6 0 0-16,6 0 0 0,1 0 0 16,-1-4 0-16,8 0 0 0,-7 1 0 0,-7 0 0 15,0-2 0-15,-12 2 0 0,-2-1 0 0,-4 1 0 16,-8-1 0-16,0 0 0 0,0 1 0 0,-7 3 0 16,1-5 0-16,0 2 0 0,-7 3 0 15,0-3 0-15,-13 3 0 0,0-5 0 0,0 5 0 16,-13 0 0-16,0-4 0 0,-13 4 0 0,1 0 0 15,-2-3 0-15,-5 3 0 0,0 0 0 0,-7-4 0 16,6 4 0-16,-6 0 0 0,-6-3 0 0,-8 3 0 16,-5-4 0-16,-1 4 0 0,1-3 0 0,-8-1 0 15,8 0 0-15,-7-3 0 0,0 3 0 16,0 1 0-16,-7-2-236 0,7 3-720 0,7-6-131 16,-7 4-129-16,6-3 27 0,0-1 84 0,8 1 147 15,12 0 192-15,-7 0 229 0</inkml:trace>
  <inkml:trace contextRef="#ctx0" brushRef="#br0" timeOffset="31060.54">10979 14340 18 0,'-7'0'567'0,"7"0"198"15,0 0 138-15,0 5 98 0,0-5-43 16,0 0-82-16,0 0-143 0,0 0-116 0,0 2-74 16,7-2-54-16,-7 0-54 0,7 4-149 0,-7-4-286 15,6 0 0-15,0 4 0 0,1 0 0 0,6-1 0 16,7 1 0-16,-7 0 0 0,13 0 0 15,0-2 0-15,7 6 0 0,5-4 0 0,1 3 0 16,1 1 0-16,-1-4 0 0,6 3 0 0,-5-3 0 16,-2-2 0-16,1 7 0 0,-6-6 0 0,-1 4 0 15,2 1 0-15,-9-1 0 0,1 1 0 16,0-2 0-16,-6 2 0 0,-1 3 0 0,-5 0 0 0,-2 0 0 16,2 1 0-16,-8 2 0 0,-6 1 0 15,0 3 0-15,-6-3 0 0,-8 3 0 0,-12 0 0 16,1-4 0-16,-9 5 0 0,2-4 0 0,-19 0 0 15,4-1 0-15,-5-2 0 0,-6 2 0 0,-8-3 0 16,15 0 0-16,-8 4 0 0,1-4 0 16,5-1 0-16,8 2 0 0,-7-1 0 15,13 1 0-15,-1-6 0 0,7 5 0 0,15-3 0 0,-9-1 0 16,14 0 0-16,0-3 0 0,13 0 0 16,-6-1 0-16,6 1 0 0,0-1 0 0,6 1 0 15,-6-4 0-15,0 4 0 0,0-4 0 16,0 0 0-16,0 0 0 0,0 0 0 0,0 0 0 0,-6 0 0 15,-1 0 0-15,-6-4 0 0,-20 0-120 16,-5-3-1569-16,-15 4-34 0,-12-1 81 0,-20 4 252 16,-12 0 408-16,-21 0 460 0</inkml:trace>
  <inkml:trace contextRef="#ctx0" brushRef="#br0" timeOffset="43324.06">18785 4100 240 0,'-13'3'678'0,"6"-3"146"16,-5 0 84-16,-2 0 32 0,8 0-119 0,6-3-153 15,-6 3-118-15,6-4-62 0,-7 4-17 0,7 0-15 16,0 4-22-16,0-4-52 0,7 0-70 16,-7 0-293-16,6 3-19 0,-6 1 0 0,6 0 0 15,1-1 0-15,6 5 0 0,-7 2 0 0,14-2 0 16,-1 6 0-16,7 2 0 0,7-2 0 0,-7 1 0 15,14 3 0-15,5 0 0 0,7 4 0 0,0 1 0 16,14 2 0-16,5 0 0 0,8 2 0 16,-2-1 0-16,2-1 0 0,6 4 0 0,-1 1 0 15,7 3 0-15,0 0 0 0,8 0 0 0,-2 0 0 16,7 3 0-16,1-3 0 0,-1 4 0 0,1 4 0 16,-8-5 0-16,7 5 0 0,1-1 0 15,-1 0 0-15,-7 2 0 0,1 1 0 0,6 1 0 16,-6 3 0-16,0-2 0 0,0-2 0 0,-7-2 0 15,0 3 0-15,1-3 0 0,-8 0 0 0,1-2 0 16,-7-2 0-16,0-4 0 0,-6 0 0 16,-7-3 0-16,0-5 0 0,-12 1 0 0,-2-4 0 15,-11-3 0-15,-1-1 0 0,-7-5 0 0,1 4 0 16,-7-7 0-16,-6-3 0 0,-8 1 0 0,1-4 0 16,-6 3 0-16,-7-4 0 0,6 1 0 0,-6-4 0 15,-6 0 0-15,6-4 0 0,-7 4 0 0,-6-3 0 16,1-1 0-16,-2-3 0 0,-5-1 0 15,-1 1 0-15,-6 0 0 0,-13-1 0 0,7-4-935 16,-1-1-449-16,1 1-46 0,6-1 81 0,6-3 159 16,0 1 236-16,13 0 290 0</inkml:trace>
  <inkml:trace contextRef="#ctx0" brushRef="#br0" timeOffset="43696.03">22428 5216 447 0,'6'-8'876'0,"0"1"159"0,8-4 122 0,-14 3 118 16,6 1-167-16,-6-1-249 0,7 6-161 0,-7 2-105 16,6-5-450-16,-6 5-143 0,7 5 0 0,6-5 0 15,7 6 0-15,-1 2 0 0,7 3 0 16,0 3 0-16,13 1 0 0,1 4 0 0,-2 2 0 16,7 2 0-16,8-2 0 0,-1 5 0 0,-7-4 0 15,2 5 0-15,4-2 0 0,-11 0 0 0,-1 0 0 16,-1-2 0-16,-11 2 0 0,-1-2 0 15,-6-2 0-15,-1-2 0 0,-12 0 0 0,-7-2 0 16,0-1 0-16,0-3 0 0,-7 4 0 0,-12-3 0 16,-8-3 0-16,-11 3 0 0,-15-3 0 15,-12 4 0-15,-7-5 0 0,-12 5 0 0,-15-3 0 16,2-2 0-16,-7 2 0 0,-1-1 0 0,8 0 0 16,-1-4 0-16,7 5 0 0,6-6 0 0,7 2 0 15,13-1 0-15,0-3 0 0,19 0 0 0,0-1 0 16,14-3 0-16,6 4 0 0,7-4 0 15,-8 0 0-15,14 0 0 0,0 0 0 0,7 0 0 16,-1 0 0-16,-6 0 0 0,7 0 0 0,-8 0-961 16,14 0-689-16,14 0 21 0,-8-4 139 0,14 4 259 15,-1 4 435-15,13-1 373 0</inkml:trace>
  <inkml:trace contextRef="#ctx0" brushRef="#br0" timeOffset="58415.65">21457 7021 353 0,'6'-10'852'0,"7"2"178"0,-6 4 130 0,6-3 127 16,-13 3-107-16,0 0-238 0,0 2-181 16,-13 2-135-16,-1-5-626 0,2 2 0 0,-14-1 0 15,6 4 0-15,-13 0 0 0,1 0 0 0,-7 0 0 16,0 4 0-16,-13-1 0 0,13 4 0 0,-14 1 0 15,7 3 0-15,8 7 0 0,-8 1 0 16,14-2 0-16,-2 3 0 0,2 2 0 0,13-1 0 0,-1 2 0 16,8-2 0-16,4 2 0 0,8-1 0 15,8 0 0-15,4 0 0 0,8-4 0 0,-1 0 0 16,13 1 0-16,2-2 0 0,5-5 0 0,0 3 0 16,7-5 0-16,-8-2 0 0,15 0 0 0,-8-5 0 15,7 1 0-15,-6-4 0 0,-7 0 0 0,-6 0 0 16,-1-4-555-16,1-3-728 0,-7 0-111 15,0-8 23-15,-7 3 139 0,1-3 171 0,-7 5 259 16,0-5 352-16</inkml:trace>
  <inkml:trace contextRef="#ctx0" brushRef="#br0" timeOffset="58874.87">21613 6853 409 0,'6'-15'871'0,"-6"-3"171"16,7 3 143-16,0 0 136 0,-1 4-127 15,1 3-230-15,-7 1-162 0,0 0-399 0,0 7-403 16,6 0 0-16,-6 4 0 0,0-1 0 16,6 8 0-16,-6 4 0 0,0 3 0 0,0 1 0 15,7 7 0-15,-7-1 0 0,7 4 0 0,5 0 0 16,2 5 0-16,-8-1 0 0,7 0 0 0,0 5 0 0,0-6 0 16,1 1 0-16,-8-4 0 0,7 5 0 15,-6-5 0-15,6-4 0 0,-7 1 0 0,-6-4 0 16,6-7 0-16,-6-1 0 0,14-2 0 0,-8-5 0 15,-6 1 0-15,6-6 0 0,-6-2 0 0,0-2 0 16,0-10 0-16,0 1 0 0,8-3 0 16,-8-5 0-16,0-3 0 0,6-4 0 0,-6 4 0 15,6-3 0-15,1-1 0 0,6 4 0 0,-7 0 0 16,1 3 0-16,-1 5 0 0,0 3 0 16,2 0 0-16,-2 1 0 0,0 2 0 0,8 4 0 15,-8 4 0-15,13 4 0 0,-5 4 0 0,5-2 0 16,0 5 0-16,8 8 0 0,5-1 0 0,-6 3 0 15,1 2 0-15,5 2 0 0,-6 2 0 16,7-2 0-16,-7-3 0 0,7 3 0 0,-15-2 0 16,9-2 0-16,-7 1 0 0,-2-3 0 0,-4-4 0 15,-1-1 0-15,-6-7 0 0,-1 1 0 0,1-8 0 16,-7 4 0-16,0-8 0 0,0-4 0 16,-7-2-925-16,7-5-451 0,-6 1-53 0,6-4 80 15,-7-2 164-15,7 3 236 0,0-2 271 0</inkml:trace>
  <inkml:trace contextRef="#ctx0" brushRef="#br0" timeOffset="59260.05">22505 7113 106 0,'20'-10'704'0,"0"-2"193"16,-7 1 135-16,7-3 125 0,-8 2-19 0,-5 1-137 15,0 0-166-15,-1 4-99 0,-6-4-151 0,0 4-585 16,-6 3 0-16,-8 0 0 0,2 4 0 0,-8 0 0 16,0 4 0-16,-5 4 0 0,5 2 0 0,-13 5 0 15,7 0 0-15,0 3 0 0,0 4 0 16,7-3 0-16,5 3 0 0,2-1 0 0,5-2 0 15,7 4 0-15,0-6 0 0,13 2 0 0,-7-1 0 16,8-7 0-16,12 4 0 0,-1-8 0 0,-5 0 0 16,13-3 0-16,-7-1 0 0,6-6 0 15,-6-1 0-15,1-7 0 0,-1 0 0 0,-7 0 0 16,7-7 0-16,-12 0 0 0,-8 0 0 0,0-5 0 16,-6 5 0-16,0 0 0 0,6-5 0 0,1 9 0 15,-7-1 0-15,0 1 0 0,0 3 0 16,0-1 0-16,0 5 0 0,7 3 0 0,-7 1 0 15,6 3 0-15,-6 0 0 0,7 3 0 0,-7 1 0 16,12 3 0-16,-4 5 0 0,-2 2 0 0,6 1 0 16,2 0 0-16,5 7 0 0,1-5 0 15,0 2 0-15,6 0 0 0,-7-2 0 0,7 3 0 16,-6-3 0-16,-1-5 0 0,7-1 0 0,-12 0 0 16,-2-4 0-16,-12 0 0 0,13-7-917 0,-13 0-323 15,0-7-96-15,7-4 47 0,-14 0 126 16,7 0 184-16,0-7 229 0,0-1 288 0</inkml:trace>
  <inkml:trace contextRef="#ctx0" brushRef="#br0" timeOffset="59623.31">22969 7080 389 0,'0'-14'812'0,"0"-1"185"16,-8 4 138-16,8-1 89 0,-6 5-94 0,6 0-203 15,0 0-162-15,0 3-119 0,6 0-480 16,2 4-166-16,4 0 0 0,8 4 0 0,-7 0 0 16,13 3 0-16,-13 4 0 0,7 0 0 0,-1 4 0 15,8 3 0-15,-8 1 0 0,0 3 0 0,0-4 0 16,1 3 0-16,-6-2 0 0,-2 0 0 0,1-2 0 15,-6-1 0-15,0-2 0 0,-1-3 0 16,0 0 0-16,-6-7 0 0,0 0 0 0,0-4 0 16,-6 0 0-16,0-4 0 0,6-3 0 0,-7-5 0 15,0-2 0-15,1-1 0 0,-1-2 0 0,-5-6 0 16,5 0 0-16,0-2 0 0,7 4 0 16,-6-2 0-16,6 0 0 0,0 6 0 0,0 2 0 15,6 1 0-15,-6 2 0 0,7 5 0 0,-7-1 0 16,7 6 0-16,5 2 0 0,-5 0 0 0,-1 2 0 15,14 2 0-15,0 7 0 0,-1 4 0 16,1 3 0-16,6 1 0 0,0 4 0 0,0 2 0 16,0-4 0-16,-7 5 0 0,8 0 0 0,-7-1 0 15,5-2 0-15,-5-2 0 0,0-2 0 0,-2-1 0 16,-10-3 0-16,-2-4 0 0,0 0-625 16,7-11-505-16,1 0-162 0,5-4 2 0,0-7 109 15,1 0 135-15,6 0 213 0,1 0 241 0</inkml:trace>
  <inkml:trace contextRef="#ctx0" brushRef="#br0" timeOffset="60085.06">24005 7047 617 0,'12'-19'839'16,"-5"2"144"-16,0-2 119 0,-14 1 13 0,0 3-94 15,-5 1-177-15,-2-2-101 0,1 9-73 0,-6-4-413 16,0 4-257-16,-1 3 0 0,-6 4 0 0,-1 4 0 16,-5-1 0-16,6 9 0 0,-1-2 0 15,-5 6 0-15,13 2 0 0,-7 3 0 0,12-2 0 16,8 6 0-16,0-2 0 0,6 3 0 0,12-4 0 15,-5-1 0-15,6 2 0 0,7-5 0 16,-1 0 0-16,1-7 0 0,-8 1 0 0,2-2 0 0,-1-6 0 16,-6 0 0-16,6-4 0 0,-1-4 0 15,2-3 0-15,-8-5 0 0,0 2 0 0,1-9 0 16,0-3 0-16,-7 0 0 0,0 1 0 0,0-2 0 16,-7 0 0-16,7 2 0 0,-7-1 0 15,7 4 0-15,0 4 0 0,-6 2 0 0,6 1 0 16,0 4 0-16,0 3 0 0,0 4 0 0,0 0 0 15,0 8 0-15,6 6 0 0,1 0 0 0,6 5 0 16,-6 6 0-16,12 4 0 0,0 5 0 16,1-1 0-16,6 7 0 0,1 0 0 0,-1 1 0 15,-1 3 0-15,1-2 0 0,-6 1 0 0,0 0 0 16,-7-2 0-16,-1 0 0 0,2-4 0 0,-14-5 0 16,0 2 0-16,0-8 0 0,-6-5 0 15,-14 1 0-15,7-7 0 0,-13-4 0 0,6 0 0 16,-13-4 0-16,7-2 0 0,-6-10 0 0,6 1 0 15,-1-3 0-15,2-8 0 0,5 0 0 0,-6-2 0 16,0-5 0-16,20-5 0 0,-7 1 0 0,6-3 0 16,-12 0 0-16,5-5-374 0,8 2-981 15,0-5-102-15,6 1 31 0,-7 3 153 0,7 0 198 16,7 0 279-16,-7 3 373 0</inkml:trace>
  <inkml:trace contextRef="#ctx0" brushRef="#br0" timeOffset="60307.56">24017 6929 540 0,'26'-7'990'0,"-6"0"201"0,7-1 147 16,-9 5 146-16,2 3-148 0,7 3-226 0,-9 1-908 16,9 4-202-16,-7 2 0 0,0 9 0 0,-8-4 0 15,8 6 0-15,-1 2 0 0,1-2 0 16,-8 2 0-16,8 3 0 0,-13-4 0 0,6 3 0 16,0-3 0-16,-1-4 0 0,-4 5 0 0,-2-8 0 15,0 3 0-15,-6-4 0 0,-6-3 0 0,0-7 0 16,-14 0 0-16,0-8 0 0,-5 0 0 15,-1-7-700-15,-7-3-744 0,-7-2-47 0,8-5 89 16,-7-1 187-16,6-4 256 0,1-3 280 0</inkml:trace>
  <inkml:trace contextRef="#ctx0" brushRef="#br0" timeOffset="60440.18">23972 6890 576 0,'-7'-23'833'0,"7"5"122"0,7 0 74 0,-1 2-28 16,1 1-168-16,6 5-268 0,-6-1-181 0,-1 3-114 15,0 1-103-15,1 4-117 0,0 3-140 0,-1-4-178 16,7 4-210-16,-7 0-248 0,8 4-205 0,-8-1-67 15,0 4 9-15,8 1 100 0,-8-1 170 16,14 5 230-16</inkml:trace>
  <inkml:trace contextRef="#ctx0" brushRef="#br0" timeOffset="61172.13">24265 6892 491 0,'20'15'760'0,"6"0"129"0,0 3 97 0,0-6 13 16,-1 1-58-16,-5 4-141 0,0 0-84 16,-1 2-36-16,7-1-22 0,1 0-387 0,-8 2-271 15,8-3 0-15,-2 2 0 0,-5-5 0 0,0 5 0 16,-8-5 0-16,2-3 0 0,-8 0 0 15,7-3 0-15,-7 0 0 0,-6-6 0 0,7-2 0 16,-7 0 0-16,0-2 0 0,-7-3 0 0,7-6 0 16,-6-4 0-16,6 0 0 0,-13-2 0 0,7-5 0 15,-1 0 0-15,7 0 0 0,-7-1 0 16,7 5 0-16,-6-4 0 0,6 3 0 0,-6 0 0 16,6 6 0-16,0 1 0 0,0-1 0 0,0 5 0 15,6 0 0-15,-6 4 0 0,6 4 0 0,8 0 0 16,-2 4 0-16,1 4 0 0,7 2 0 0,0 6 0 15,-1 2 0-15,1 3 0 0,12-2 0 0,1 6 0 16,6-2 0-16,-6 0 0 0,-8-2 0 16,8 1 0-16,-7 0 0 0,0-8 0 0,0 1 0 15,1 0 0-15,-8-3 0 0,7-5 0 0,-6-5 0 16,-1 3 0-16,8-10 0 0,-2 3 0 0,1-5 0 16,-6-1 0-16,13-7 0 0,-7-4 0 0,0 1 0 15,-7-4 0-15,1 0 0 0,-8-3 0 16,8 2 0-16,-13-6 0 0,-7 7 0 0,0-5 0 15,-7 2 0-15,-5 0 0 0,-8 2 0 0,0 2 0 16,1 3 0-16,-1-4 0 0,0 6 0 0,-5 1 0 16,5 5 0-16,0 3 0 0,-6 3 0 15,7 4 0-15,-7 4 0 0,6 3 0 0,-6 3 0 16,13 5 0-16,-7 1 0 0,14 6 0 0,6 0 0 16,0 0 0-16,13 3 0 0,0 1 0 0,7-4 0 15,5 4 0-15,-5-4 0 0,13-4 0 16,-7 0 0-16,0-3 0 0,-6 0 0 0,5-8 0 15,-11 1 0-15,-2-4 0 0,8-1 0 0,-7-6 0 16,-6-5 0-16,6 1 0 0,-7-7 0 0,-6-3 0 16,0 0 0-16,0-2 0 0,-6-3 0 15,-7 0 0-15,6 4 0 0,1-5 0 0,-1 6 0 16,1 2 0-16,6 3 0 0,-7 2 0 0,0 3 0 16,7 3 0-16,7 4 0 0,0 4 0 0,6 3 0 15,0 11 0-15,6 1 0 0,7 7 0 16,0 6 0-16,7 2 0 0,-1 6 0 0,7 4 0 15,1 0 0-15,5 7 0 0,-6-3 0 0,7 3 0 16,-7-3 0-16,-7 4 0 0,1-5 0 0,-1 1 0 16,-12-4 0-16,-6-4 0 0,-8-3 0 0,1 0 0 15,-14-8 0-15,1 0 0 0,-8-3 0 16,-6-7 0-16,-5 0 0 0,-7-9 0 0,-8-3 0 16,1 1 0-16,0-8 0 0,-7-4 0 0,1 0 0 15,-1-7 0-15,7-3 0 0,0 3 0 0,0-8 0 16,0 1 0-16,-7-4 0 0,7-7 0 0,-6-4-403 15,5 3-1140-15,1-3-46 0,-6 0 83 16,5 4 209-16,8 3 295 0,-1 0 383 0</inkml:trace>
  <inkml:trace contextRef="#ctx0" brushRef="#br0" timeOffset="61830.28">26780 6603 204 0,'20'-25'747'0,"12"2"177"0,-12 5 139 15,-7-1 141-15,-7 1-31 0,8 4-178 0,-2 6-138 16,-5 1-89-16,13 3-512 0,-8 1-256 0,-4-2 0 16,4 5 0-16,-6 0 0 0,8 8 0 0,-8-1 0 15,7 5 0-15,7 5 0 0,-8 2 0 16,2 10 0-16,-1 5 0 0,0 2 0 0,0 8 0 15,-1 4 0-15,2 3 0 0,6 5 0 0,-7-1 0 16,-1-1 0-16,2 5 0 0,-2-7 0 0,2-1 0 16,-1-7 0-16,0-4 0 0,0-3 0 15,-13-8 0-15,6-6 0 0,0-5 0 0,-6-4 0 16,0-6 0-16,0-1 0 0,-6-3 0 0,0-8 0 16,0-3 0-16,-8-4 0 0,8-4 0 0,-7-3 0 15,-1-4 0-15,2 0 0 0,-8-4 0 0,1-3 0 16,-1 3 0-16,0 1 0 0,1 3 0 15,-7 0 0-15,0 3 0 0,0 4 0 0,-1 1 0 16,-5 3 0-16,-1 3 0 0,1 1 0 0,-7 7 0 16,7 4 0-16,-8-1 0 0,7 5 0 0,1 3 0 15,6 3 0-15,-7 1 0 0,14 4 0 16,-1-1 0-16,8 4 0 0,12-4 0 0,0 4 0 16,12-4 0-16,1 5 0 0,7-8 0 0,6 3 0 15,0-4 0-15,7-3 0 0,6 0 0 0,-1 0 0 16,2-3 0-16,-1-1 0 0,-7 0 0 15,7-3 0-15,-6-1 0 0,0-3 0 0,0-3 0 16,-1-1 0-16,-7-3 0 0,-11 0 0 0,6-1 0 16,-7-3-1231-16,7 0-234 0,-14-3-3 0,0-1 120 15,8 3 186-15,-2-2 284 0,1 3 359 16</inkml:trace>
  <inkml:trace contextRef="#ctx0" brushRef="#br0" timeOffset="62054.8">27653 6952 243 0,'27'-7'796'0,"-1"2"228"0,-7 5 183 16,1 0 160-16,-8 0-26 0,-4 0-187 16,4 5-127-16,-6-2-995 0,-6 5-32 0,-6-1 0 15,6 7 0-15,-12 1 0 0,4 0 0 0,2 3 0 16,0 0 0-16,-1 1 0 0,1 3 0 0,6 0 0 16,0-4 0-16,0 4 0 0,0-4 0 15,0 5 0-15,0-8 0 0,6 3 0 0,1-4 0 16,-1 1 0-16,8-4 0 0,-8-4 0 0,0-3 0 15,-6 0 0-15,-6-4 0 0,-8-4-530 0,2-3-894 16,-1-4-68-16,-7-8 54 0,7 5 184 16,-6-4 236-16,-1-5 313 0</inkml:trace>
  <inkml:trace contextRef="#ctx0" brushRef="#br0" timeOffset="62210.88">27621 6831 281 0,'6'-26'794'15,"8"0"166"-15,-8 1 135 0,0-1 128 0,1 4-82 16,-7 3-242-16,6 2-184 0,-6-3-131 0,7 10-117 15,0-1-435-15,-7 3-32 0,19 1 0 0,-6 7 0 16,0 0 0-16,0 0 0 0,-13 7 0 16,0 1-130-16,0 3-542 0,-6-1-273 0,6 2-247 15,6 3-71-15,1-5 60 0,-1 5 112 0,0 3 215 16,8-3 272-16</inkml:trace>
  <inkml:trace contextRef="#ctx0" brushRef="#br0" timeOffset="62540.86">28038 6878 254 0,'13'19'748'15,"7"-5"152"-15,-1 2 124 0,1-3 145 0,-1 6-52 16,-6-1-171-16,7 1-116 0,-1-1-64 0,7 4-329 16,-6-4-437-16,0 8 0 0,-8-3 0 15,1-2 0-15,7 1 0 0,-14 0 0 0,8 0 0 16,-2-3 0-16,-5-1 0 0,0-4 0 0,-7 1 0 16,6-4 0-16,-6-3 0 0,0-1 0 0,0-3 0 15,0-1 0-15,-6-3 0 0,-8-3 0 16,8-5 0-16,-7 1 0 0,0-4 0 0,7-4 0 15,-8-3 0-15,8 0 0 0,-1-4 0 0,7-8 0 16,0 5 0-16,0-8 0 0,13 0 0 16,-13 3 0-16,14-3 0 0,-2 4 0 0,8 0 0 15,-7 3 0-15,0 4 0 0,6 3 0 0,1 1 0 16,0 3 0-16,-1 1 0 0,1 3 0 0,-8-1 0 16,8 4 0-16,-7 2-618 0,1-2-859 0,-2 5-46 15,-5-1 75-15,6 8 202 0,0-1 276 16,0 1 324-16</inkml:trace>
  <inkml:trace contextRef="#ctx0" brushRef="#br0" timeOffset="62833.67">28716 6907 141 0,'19'15'676'16,"0"-1"157"-16,1 2 97 0,-7-5 85 0,7 0-82 0,6-1-133 15,-13-2-158-15,6-4-87 0,1-1-40 16,-1-3-35-16,1 0-50 0,-1-3-189 0,7-1-241 16,-12-4 0-16,12 6 0 0,-13-6 0 0,-1-3 0 15,2 0 0-15,-8-1 0 0,1-1 0 0,-7 1 0 16,-7 1 0-16,1-1 0 0,-8 2 0 15,2 3 0-15,-1-1 0 0,-13 1 0 0,0 3 0 16,-1 1 0-16,1 3 0 0,-6 0 0 16,-7 3 0-16,6 4 0 0,-6 1 0 0,0 3 0 15,0 7 0-15,7-3 0 0,-7 6 0 0,5-1 0 16,9 6 0-16,-1-1 0 0,12 0 0 0,-5 5 0 16,12-4 0-16,7-1 0 0,0-3 0 0,14 0 0 15,-2 0 0-15,8 1 0 0,6-5 0 16,1 0 0-16,5-3 0 0,7-1 0 0,0-3 0 15,0-3 0-15,0-1 0 0,0 0 0 0,7-3 0 16,-7-4 0-16,-7 0 0 0,-5 0 0 0,-1-4 0 16,0-3-1164-16,-7 0-337 0,-5-1 0 15,-2 1 116-15,2 0 201 0,-2-1 305 0,15 5 389 16</inkml:trace>
  <inkml:trace contextRef="#ctx0" brushRef="#br0" timeOffset="63167.35">29433 6892 288 0,'38'-10'841'0,"-5"3"237"0,-7-1 191 0,0 4 174 16,-7 1-39-16,-5-1-193 0,-1 4-554 15,-7 0-657-15,-6 0 0 0,-6 0 0 0,-1 4 0 16,-13 3 0-16,1 1 0 0,-7 3 0 15,-6 0 0-15,5 3 0 0,-11 4 0 0,4 5 0 0,2-1 0 16,-1-4 0-16,1 4 0 0,13 4 0 16,-7-4 0-16,12 4 0 0,8-4 0 0,-1 3 0 15,7-3 0-15,7 0 0 0,6 1 0 0,12-5 0 16,-5 3 0-16,13-6 0 0,6 0 0 0,0-8 0 16,0 4 0-16,0-7 0 0,1-1 0 15,-1-6 0-15,0-1 0 0,-13-3 0 0,-6 0 0 16,-8-4-510-16,-5-4-899 0,0-3-75 0,-1-4 56 15,-6 3 172-15,0-7 223 0,0 5 311 16</inkml:trace>
  <inkml:trace contextRef="#ctx0" brushRef="#br0" timeOffset="63420.4">29849 6595 24 0,'14'-21'721'0,"-8"2"240"0,-6 1 192 15,0-1 179-15,0 8 87 0,0-3-150 16,0 7-172-16,0 3-882 0,0 0-215 0,6 0 0 15,-6 4 0-15,6 4 0 0,2 0 0 16,-2 7 0-16,0 3 0 0,7 5 0 0,-6 4 0 16,12 2 0-16,-5 4 0 0,5 4 0 0,1 8 0 0,0-2 0 15,-8 6 0-15,14 2 0 0,-6 1 0 16,5 0 0-16,-5-4 0 0,7 0 0 0,-1 0 0 16,-14-6 0-16,2-6 0 0,5 1 0 0,-12-8 0 15,-1 1 0-15,-6-7 0 0,7-8 0 0,-7 0 0 16,-13-8 0-16,0 1 0 0,-14-8-312 15,8-6-1042-15,0-5-118 0,6-4 37 0,-13-3 172 16,6 0 215-16,-6 0 275 0,7-3 303 0</inkml:trace>
  <inkml:trace contextRef="#ctx0" brushRef="#br0" timeOffset="63555.91">29973 7018 158 0,'-19'-15'674'0,"12"0"219"0,0 1 162 0,7-1 148 16,0 8-35-16,7-5-118 0,-7 6-182 0,7-1-152 16,5 2-310-16,2-2-406 0,5 3 0 0,1-3 0 15,6 3 0-15,0 1 0 0,7-2 0 16,-1 5 0-16,1 0 0 0,-7-2 0 0,6 2 0 15,-19 0 0-15,1 0-66 0,-14 0-922 0,6-4-285 16,0 0-97-16,1 0 36 0,-1-3 141 16,1 3 212-16,-1 0 299 0</inkml:trace>
  <inkml:trace contextRef="#ctx0" brushRef="#br0" timeOffset="63767.21">30422 6786 303 0,'14'0'810'0,"5"0"204"0,-5 0 167 0,-2 0 163 0,2 4-56 16,-8 4-190-16,-6-1-126 0,6 0-791 15,-6 4-181-15,0 4 0 0,0 3 0 0,7 1 0 16,-7 3 0-16,6 0 0 0,8-1 0 0,-8 2 0 16,8 2 0-16,-8 1 0 0,0 0 0 0,7-4 0 15,0 0 0-15,-6-3 0 0,5-2 0 16,2 2 0-16,-8-1 0 0,-6-7 0 0,6 0 0 16,-6-3 0-16,8-5 0 0,-2 2 0 0,0-10 0 15,1 2 0-15,-14-9-379 0,1-2-1104 0,6-4-69 16,-6-8 65-16,-2 4 193 0,2-4 268 15,6-3 352-15</inkml:trace>
  <inkml:trace contextRef="#ctx0" brushRef="#br0" timeOffset="63919.28">30702 6739 384 0,'14'-26'858'15,"-1"0"173"-15,-6 1 142 0,6 6 128 0,-7 0-138 0,0 9-279 16,1-1-217-16,0 0-152 0,-1 4-300 16,0 0-215-16,-6 7 0 0,7 0 0 0,-7 3 0 15,0 1 0-15,0 6 0 0,-7-2-247 0,7 7-419 16,0-4-227-16,0 0-259 0,7-4-79 0,6 4 56 15,0-4 106-15,13 5 199 0,7-5 235 16</inkml:trace>
  <inkml:trace contextRef="#ctx0" brushRef="#br0" timeOffset="64188.12">31159 6713 484 0,'19'3'803'0,"-5"1"162"16,-1 0 135-16,-7 0 58 0,0 3-58 0,-12 0-164 16,0 5-112-16,-7 3-75 0,-1-1-677 0,-12 3-72 15,7 3 0-15,-1 5 0 0,1-3 0 0,6 8 0 16,-1-5 0-16,8 5 0 0,6-5 0 15,6 1 0-15,2-1 0 0,11 1 0 0,0-6 0 16,8 1 0-16,5-3 0 0,1 1 0 0,5-8 0 16,2-1 0-16,-1-6 0 0,0 0 0 0,0-8 0 15,0 0 0-15,0-3 0 0,-12-7 0 0,-1-1 0 16,-7-3 0-16,-6-4 0 0,-6-1 0 16,-1-3 0-16,-12 1 0 0,-1 4 0 0,-13-5 0 15,-6-1 0-15,0 5 0 0,-7 1 0 0,-5-2 0 16,5 5 0-16,-6 4 0 0,-1-5 0 0,2 7 0 15,5 2 0-15,-6 3 0 0,13-5 0 0,-13 5 0 16,7 0-459-16,-2 0-989 0,15-4-64 16,6 3 65-16,7 1 180 0,6-4 249 0,6 4 311 15</inkml:trace>
  <inkml:trace contextRef="#ctx0" brushRef="#br0" timeOffset="64623.06">31608 6640 189 0,'46'0'743'0,"0"7"171"16,0-4 155-16,-1 9 163 0,-5-4 5 0,-2 1-175 15,1 7-129-15,-6-1-121 0,7 3-812 16,-8 0 0-16,1 5 0 0,-1 2 0 0,-6 1 0 0,-1 3 0 16,-11 0 0-16,-1 0 0 0,-6 0 0 15,-1 0 0-15,1-2 0 0,-7-1 0 0,-7-4 0 16,7-5 0-16,-6 0 0 0,-1-3 0 0,0-3 0 16,1-4 0-16,-8-3 0 0,-4-4 0 0,-2 0 0 15,1-7 0-15,5-1 0 0,-6-7 0 16,8 1 0-16,5-5 0 0,-6-3 0 0,6 0 0 15,7-4 0-15,0 1 0 0,14-5 0 0,-1 5 0 16,7-9 0-16,-2 5 0 0,9 0 0 16,-1 3 0-16,0 4 0 0,7 0 0 0,-7 0 0 15,0 8 0-15,0 2 0 0,-7 2 0 16,7 3 0-16,0 2 0 0,1 2 0 0,5 6 0 0,1 4 0 16,6 0 0-16,-7 5 0 0,8 3 0 15,-1 3 0-15,-1 0 0 0,-5 1 0 0,6 6 0 16,-13 1 0-16,6 0 0 0,1-1 0 0,-7-2 0 15,0-2 0-15,-6 1 0 0,6 1 0 0,-13-1 0 16,-7-4 0-16,2 1 0 0,4-2 0 0,-12-2 0 16,0-1 0-16,-6-2 0 0,0-1 0 0,-8-3 0 15,1-1 0-15,-6 1 0 0,6-5 0 16,-13-3 0-16,-7 4 0 0,7-8 0 0,-6 1-354 16,-8-1-1292-16,1-4-25 0,6 5 101 0,7-5 248 15,26 5 339-15,20 0 461 0</inkml:trace>
  <inkml:trace contextRef="#ctx0" brushRef="#br0" timeOffset="64796.87">33570 7088 364 0,'13'3'981'0,"13"1"254"16,0 4 178-16,-6-5 155 0,-1 1-68 0,1-1-370 16,-8-3-1130-16,2 4 0 0,-8-4 0 0,1 3 0 15,-1-3 0-15,1 0 0 0,-7 0 0 0,0 0 0 16,0 0 0-16,-13 0 0 0,0 4 0 0,-7-4 0 15,-12 0-120-15,-7 0-1425 0,-7-4-70 16,-6 1 51-16,0-1 189 0,-13 1 305 0,-8-1 428 16</inkml:trace>
  <inkml:trace contextRef="#ctx0" brushRef="#br0" timeOffset="66389.86">27445 8937 111 0,'20'0'683'0,"6"-2"174"0,6-6 129 0,-5 0 125 15,-2-3-14-15,1 0-102 0,0 0-129 0,-6-3-65 16,-1-1-117-16,1-4-684 0,0 5 0 0,-14-4 0 15,-6 2 0-15,0 2 0 0,-13-1 0 16,-6 1 0-16,-1 3 0 0,-13-1 0 0,-6 2 0 16,-7 3 0-16,-5-2 0 0,-8 3 0 0,0 2 0 15,-6 4 0-15,-1 0 0 0,1 0 0 0,7 4 0 16,-7 7 0-16,6 0 0 0,8 7 0 16,-8 1 0-16,6 2 0 0,1 8 0 0,7 5 0 15,12 3 0-15,1 3 0 0,18 0 0 0,2 4 0 16,12 4 0-16,6-4 0 0,7-1 0 0,7 2 0 15,12-4 0-15,1-5 0 0,13 1 0 16,-1-8 0-16,7 1 0 0,7-5 0 0,0-6 0 16,6-1 0-16,0-3 0 0,0-8 0 0,-7 0 0 15,7-4 0-15,-6 1 0 0,0-8 0 0,-7 1 0 16,-13-1 0-16,0-6 0 0,-13 2 0 16,-6-3-689-16,-14 1-829 0,-6-2-26 0,-6 1 90 15,-8 5 209-15,-5-2 298 0,-1 4 355 0</inkml:trace>
  <inkml:trace contextRef="#ctx0" brushRef="#br0" timeOffset="66771.45">26454 8647 169 0,'33'-22'751'0,"0"4"190"0,-8-3 162 16,-11 5 151-16,-8 2-2 0,8 3-177 0,-8-1-145 15,0 5-214-15,-6 4-716 0,0-1 0 16,-6 4 0-16,-8 4 0 0,-12 4 0 0,-6 6 0 15,-7 8 0-15,0 0 0 0,-7 7 0 0,-5 4 0 16,4 8 0-16,9 3 0 0,-1 0 0 0,5 7 0 16,15 0 0-16,0 2 0 0,19 1 0 15,6 1 0-15,14-5 0 0,6 3 0 0,13-2 0 16,13-3 0-16,1-1 0 0,12-6 0 16,6-1 0-16,0-3 0 0,8-5 0 0,-8-6 0 0,8 0 0 15,-1-7 0-15,-6-1-813 0,-1-6-622 16,1-2-46-16,0-3 72 0,-1 1 184 0,1-1 267 15,0 0 330-15</inkml:trace>
  <inkml:trace contextRef="#ctx0" brushRef="#br0" timeOffset="67148.27">28618 8600 504 0,'13'-23'900'0,"7"6"169"0,-2-3 138 0,2 11 123 16,0-3-196-16,-1 4-241 0,7 5-146 0,7-1-340 15,7 4-407-15,-2 7 0 0,8 8 0 0,0 4 0 16,6 6 0-16,-7 5 0 0,1 6 0 0,-1 6 0 15,-6 8 0-15,-5 5 0 0,-2 5 0 16,-7-2 0-16,-5 7 0 0,-13-2 0 0,-1 0 0 16,-12-5 0-16,-7 1 0 0,-7 0 0 0,-12-8 0 15,-7 0 0-15,-14-3 0 0,1-4 0 0,-13-3 0 16,-6 0 0-16,-14-9 0 0,-13-2 0 16,-7-9 0-16,-11 2-355 0,-8-5-1349 0,0 4-30 15,0-1 103-15,0-1 286 0,-6 1 459 0,-7 5 415 16</inkml:trace>
  <inkml:trace contextRef="#ctx0" brushRef="#br0" timeOffset="72028.39">25699 3674 311 0,'39'7'705'0,"0"-4"136"0,-19 2 87 0,-2-2 21 15,-4-3-134-15,-8 0-186 0,8 4-129 0,-14-4-67 16,-14 3-22-16,-12 1-4 0,-19 0-8 0,-14 3-24 16,-13 0-25-16,-12 2-212 0,-7-2-138 15,-8 3 0-15,-4 2 0 0,-9-3 0 0,-11 3 0 16,-7-1 0-16,-14 0 0 0,-6 4 0 0,-6-1 0 15,-7 1 0-15,0-1 0 0,-6 1 0 0,-1 1 0 16,1 2 0-16,-1-7 0 0,-6 4 0 16,0-5 0-16,-5 1 0 0,5-3 0 0,-1-1 0 15,15-3 0-15,5 0 0 0,0-4 0 0,1 0 0 16,13-4 0-16,0 0 0 0,12-3 0 0,7-1 0 16,0 2 0-16,14-2 0 0,-1-3 0 15,6 4 0-15,2-8 0 0,11 3 0 0,1 2 0 16,-6 3 0-16,12-1 0 0,-6 2 0 0,-1 0 0 15,1 4 0-15,-6-2 0 0,-1 4 0 0,-7 4 0 16,1-2 0-16,-7 6 0 0,-6-1 0 16,-7 5 0-16,-6-2 0 0,-1 6 0 0,-5-2 0 15,-8 4 0-15,-6-3 0 0,8 4 0 0,-2-5 0 16,-6 5 0-16,6-6 0 0,8 4 0 0,5-7 0 16,7 1 0-16,7 0 0 0,7-4 0 0,5-3 0 15,7-1 0-15,1 1 0 0,6-8 0 0,-1 1 0 16,1-4 0-16,0 0 0 0,0-5 0 0,-7-2 0 15,-7 3 0-15,2-4 0 0,-2 0 0 16,1 0 0-16,0 1 0 0,-1 3 0 0,14 0 0 16,-6 0 0-16,-1 0 0 0,13 4 0 0,-6 3 0 15,6 0 0-15,0 1 0 0,-6 3 0 0,6 3 0 16,-6 5 0-16,-7-1 0 0,7 7 0 16,0 5 0-16,-7-1 0 0,1 0 0 0,-1 5 0 15,0-1 0-15,0 0 0 0,-6-1 0 0,0 2 0 16,0-5 0-16,6-4 0 0,0 2 0 0,0-5 0 15,1-1 0-15,5-6 0 0,-5 0 0 16,6-4 0-16,-7-4 0 0,7-3 0 0,0 0 0 16,-2-4 0-16,10 0 0 0,-2-5 0 0,-7 1 0 15,1-2 0-15,6-2 0 0,0 1 0 0,1 0 0 16,0 3 0-16,-1 1 0 0,0-2 0 16,0 3 0-16,1 1 0 0,-7-7 0 0,6 5 0 15,0-1 0-15,6 4 0 0,-5 0 0 0,6 1 0 16,6 2 0-16,-6 1 0 0,6 2 0 0,-6 5 0 15,0 0 0-15,-7 0 0 0,0 5 0 0,-6-2 0 16,0 5 0-16,-7-4 0 0,1 3 0 16,-2 0 0-16,2 4 0 0,-1-4 0 0,7-3 0 15,-6 0 0-15,5-4 0 0,-6-4 0 0,14 0 0 16,-1-3 0-16,0 0 0 0,-6-4 0 0,6 0 0 16,7-5 0-16,-7 7 0 0,1-7 0 0,-1-3 0 15,1 1 0-15,-1 4 0 0,0-5 0 0,0 1 0 16,7-1 0-16,-7 6 0 15,-6 1 0-15,6 1 0 0,-6 0 0 0,0 4 0 0,0 2 0 0,-1 2 0 16,-5 3 0-16,12 3 0 0,-6 2 0 0,6 2 0 16,7 0 0-16,0 0 0 0,6 4 0 0,0-2 0 15,1 0 0-15,6 3 0 0,0-1 0 0,6 1 0 16,6-6 0-16,8 5 0 0,-7-3 0 0,0-1 0 16,-7 0 0-16,0 1 0 0,-6-1 0 0,0 0 0 15,-6-3 0-15,5 0 0 0,1-1 0 0,0-3 0 16,0 0 0-16,6 0 0 0,-6-3 0 0,13-1 0 15,-7-4 0-15,14 1 0 0,-1-4 0 16,1 0 0-16,5 0 0 0,1-4 0 0,6 1 0 16,1-5 0-16,6 6 0 0,0-7 0 0,-1 2 0 15,8 0 0-15,-1-1 0 0,2 5 0 0,4-4 0 0,8 4 0 16,-1-3 0-16,0 3 0 0,-6-1 0 16,7 5 0-16,0-9 0 0,-1 5 0 0,0-4 0 15,7-1 0-15,-6-2 0 0,0 1 0 0,6-1 0 16,0-2 0-16,0 2 0 0,0-1 0 0,6 0 0 15,0-1 0-15,1 5 0 0,0-4 0 0,-1 0 0 16,13 0 0-16,-5 3 0 0,12-3 0 0,-7 5 0 16,7-6 0-16,7 1 0 0,-7 0 0 0,6 1 0 15,8-2 0-15,-7 1 0 0,5-4 0 0,-5 5 0 16,6 2 0-16,0-4 0 0,7 2 0 0,0-2 0 16,-1 2 0-16,7 3 0 0,0-4 0 0,6 4 0 15,1-1 0-15,0 4 0 0,6-3 0 0,1 3 0 16,5 1 0-16,8 3 0 0,-2 0 0 15,2 0 0-15,-1 3 0 0,6 1 0 0,1 0 0 0,0 3 0 16,-7 4 0-16,1-3 0 0,-2 3 0 0,2 3 0 16,-8-3 0-16,1 4 0 0,0-2 0 0,-1 3 0 15,-5-5 0-15,5 3 0 0,-6 1 0 0,0-4 0 16,0 0 0-16,0 0 0 0,-6 0 0 16,0-4 0-16,0-4 0 0,-1 6 0 0,1-5 0 15,0-5 0-15,-7 1 0 0,0 0 0 0,0-4 0 16,0 1 0-16,-7-1 0 0,8-3 0 0,-14 3 0 15,7 1 0-15,-7-2 0 0,-1 2 0 0,-4 2 0 0,5-2 0 16,-7 3 0-16,1-3 0 0,6 3 0 0,-7 0 0 16,1-1 0-16,0 5 0 0,0-5 0 15,-1 6 0-15,1 2 0 0,-1-3 0 0,1-1 0 0,5 4 0 16,1-3 0-16,1 4 0 0,-1-4 0 0,7 3 0 16,-1-4 0-16,1 5 0 0,6-1 0 0,0-4 0 15,-7 6 0-15,7-6 0 0,-5 1 0 0,-2-1 0 16,1 1 0-16,-1 0 0 0,7-1 0 0,7 0 0 15,-7-2 0-15,13-2 0 0,-13 5 0 0,14-3 0 16,-15-2 0-16,8 1 0 0,0-3 0 0,-7 3 0 16,13 0 0-16,-6-3 0 0,0 2 0 0,-7-2 0 15,-1 2 0-15,2 2 0 0,6-5 0 0,-1 3 0 16,7-2 0-16,-6 2 0 0,0 2 0 16,6-1 0-16,-7 0 0 0,7-3 0 0,-6 2 0 15,6 1 0-15,-6 0 0 0,0-1 0 0,6 2 0 0,-13 0 0 16,7-2 0-16,-7 1 0 0,-7 0 0 0,8 0 0 15,-8 3 0-15,1 6 0 0,-1-2 0 16,1 0 0-16,6 4 0 0,0-4 0 0,7 4 0 16,-1 0 0-16,7 4 0 0,8-4 0 0,-2 0 0 15,8 4 0-15,-8-4 0 0,0 4 0 0,8-2 0 16,-8-2 0-16,1 4 0 0,0-4 0 0,-1 4 0 16,-19-4 0-16,7 0 0 0,-6 0 0 0,-8 4 0 15,7-1 0-15,-7 1 0 0,1-4 0 0,-1 4 0 16,2-4 0-16,-2 4 0 0,1-1 0 0,-1-3 0 15,7 4 0-15,1-1 0 0,5-3 0 0,7 4 0 16,7-1 0-16,6-3 0 0,0 0 0 16,1 0 0-16,6 0 0 0,-1 0 0 0,0 0 0 15,8-3 0-15,-8 3 0 0,1 0 0 0,-6 0 0 0,-1 0 0 16,0 3 0-16,-6-6 0 0,-7 3 0 0,0 0 0 16,-7 0 0-16,1 3 0 0,0 1 0 0,-7 4 0 15,13-8 0-15,-6 7 0 0,6 0 0 0,6-4 0 16,2 2 0-16,-2-1 0 0,7-1 0 0,0-3 0 15,1 5 0-15,-2-3 0 0,8-2 0 16,0 0 0-16,0 0 0 0,0 0 0 0,-1 0 0 16,1 0 0-16,-13 0 0 0,6-2 0 0,-6-3 0 0,-1 2 0 15,7-6 0-15,1 3 0 0,-14-2 0 16,7 2 0-16,-7-3 0 0,-6 2 0 0,-1 0 0 16,-6 0 0-16,0-1 0 0,-7 1 0 0,1-1 0 15,1 6 0-15,-2-6 0 0,7 4 0 0,-1 1 0 16,15-1 0-16,-7 0 0 0,12 4 0 0,1-4 0 15,0 1 0-15,6 3 0 0,7-4 0 0,0 1 0 16,6-2 0-16,0-2 0 0,-13 3 0 0,0 1 0 0,-6-1 0 16,0 1 0-16,-7-1 0 0,0-4 0 15,0 5 0-15,0-1 0 0,-6 1 0 0,6-4 0 16,-7 3 0-16,1 0 0 0,6-3 0 0,0-1 0 16,7 1 0-16,-7 0 0 0,7 0 0 0,-7-1 0 15,7-3 0-15,-7 1 0 0,6-2 0 16,-6 1 0-16,8 0 0 0,-2-3 0 0,1 2 0 15,0 1 0-15,-1 0 0 0,-6 1 0 0,7-5 0 0,0 7 0 16,0 1 0-16,-1-1 0 0,7 0 0 16,0-1 0-16,1 4 0 0,5-2 0 0,-5-1 0 0,6 5 0 15,12-1 0-15,-6 1 0 0,7-1 0 16,7 1 0-16,-2-1 0 0,9-1 0 0,-2-1 0 16,1 2 0-16,6-3 0 0,-6-1 0 0,6 1 0 15,-12-4 0-15,6 0 0 0,-1-1 0 0,-13 3 0 0,-5-7 0 16,-7 5 0-16,-7 1 0 0,0 1 0 15,-6-1 0-15,-1 3 0 0,-6-5 0 0,8 5 0 16,-8-1 0-16,6 6 0 0,0-6 0 0,8 4 0 16,6 1 0-16,0 3 0 0,6-4 0 0,7 4 0 15,-1 0 0-15,7 0 0 0,-13 4 0 0,-6-1 0 16,-6 1 0-16,-8 0 0 0,-6 2 0 0,-6 2 0 16,-7-1 0-16,-7 5 0 0,-5-5 0 0,-1 0 0 15,0 5 0-15,-7-2 0 0,1 1 0 16,0-3 0-16,-8 2 0 0,8 2 0 0,-7-1 0 0,0-4 0 15,7 4 0-15,-1 1 0 0,1-2 0 16,7 0 0-16,5 2 0 0,1-1 0 0,-1 4 0 0,7-5 0 16,-7 5 0-16,8 0 0 0,-1-1 0 15,-7 2 0-15,-5 2 0 0,-1 1 0 0,0 2 0 0,-13-3 0 16,0 8 0-16,-6-4 0 0,-1 4 0 0,-5-1 0 16,-2 4 0-16,-5 2 0 0,6-6 0 0,-7 8 0 15,7-4 0-15,-6 0 0 0,0 5 0 0,-1-5 0 16,-6 4 0-16,6-4 0 0,1 4 0 0,-7-3 0 15,0-1 0-15,-7 1 0 0,1 2 0 0,-7-2 0 16,-13 3 0-16,6-4 0 0,-12 5 0 16,-7-5 0-16,-7 0 0 0,7-3 0 0,-7-1 0 15,1 6 0-15,12-10 0 0,-6 4 0 0,-7-2 0 16,20 0 0-16,-6-6 0 0,5 4 0 16,1-1 0-16,7-3 0 0,-7 2 0 0,6 0 0 15,-6-9 0-15,1 5-512 0,-1-4-1088 0,6-3-38 16,-7-1 83-16,1 1 238 0,-6-1 362 15,-1-12 447-15</inkml:trace>
  <inkml:trace contextRef="#ctx0" brushRef="#br0" timeOffset="84019.18">6541 15761 336 0,'0'-11'705'15,"0"4"104"-15,-6-1 59 0,-7 4 5 0,0 2-191 16,6 2-270-16,-5 2-149 0,-2 5-74 0,14 5-27 16,0-1 1-16,0 3 29 0,0 9 24 0,-6 2 32 15,-1 4 27-15,-6 5 25 0,-6 6 19 0,5 8 6 0,2 0 3 16,5 7-6-16,1-1-118 0,6 2-204 16,0 2 0-16,6 1 0 0,-6 3 0 0,7 1 0 0,-7-1 0 15,0 1 0-15,0 3 0 0,0 1 0 0,-7-2 0 16,-6 5 0-16,0-4 0 0,0 4 0 0,0 0 0 15,-7-1 0-15,1 4 0 0,-7-2 0 16,6-2 0-16,1-2 0 0,-1-9 0 0,0-7 0 16,8-3 0-16,-8-9 0 0,7-5 0 15,-7-8 0-15,1-4 0 0,0-3 0 0,5-9-210 16,1-3-429-16,1-14-119 0,-2-7-131 16,8-1-169-16,0-11-16 0,12 1 46 15,6-6 81-15,8-1 159 0,-7-4 202 0</inkml:trace>
  <inkml:trace contextRef="#ctx0" brushRef="#br0" timeOffset="85029.83">7096 15787 368 0,'6'-4'547'15,"0"-4"156"-15,1 1 64 0,-7 4-60 0,-7-1-100 0,7-3-114 16,-6 3-129-16,6 0-148 0,-6 1-83 0,-1-2-44 16,0 2-38-16,7-1-11 0,-6 4-14 0,6 0-10 15,0 0-7-15,0 0-7 0,0 0 3 0,0 0-7 0,0 0 2 16,0 0 3-16,-7 0 9 0,7 0 7 16,-6 0 10-16,-1 0 13 0,7 4 12 0,0-4 16 15,0 0 5-15,13 0 13 0,-6 0 15 0,6-4 10 0,0 4 9 16,-7 0 1-16,8 0 5 0,-2 0 8 0,8-2 9 15,-1 2 1-15,7-5 1 0,7 5 5 0,7-4 5 16,5 4-3-16,1 0-10 0,12 0-13 0,8 0-5 16,-1 0-6-16,6 4-5 0,8 1-1 0,6-3 2 15,6 2 5-15,0-1-76 0,0 2-45 0,7-5 0 16,-7 3 0-16,7 1 0 0,-1 0 0 0,1-4 0 16,0 0 0-16,0 0 0 0,5 0 0 0,-5 0 0 15,13 0 0-15,0 0 0 0,7-4 0 0,-1 0 0 16,7 1 0-16,18 3 0 0,2-5 0 0,19 2 0 15,0-1 0-15,13 2 0 0,-1-3 0 0,8 5 0 16,7-4 0-16,-8 4 0 0,7 0 0 0,-1 0 0 16,1 0 0-16,1 4 0 0,-1-4 0 0,-1 0 0 15,1 0 0-15,0 0 0 0,-13 0 0 0,6 0 0 16,-5-4 0-16,-8 1 0 0,-6-1 0 0,7 0 0 16,-14 1 0-16,0-5 0 0,1 1 0 0,-8-1 0 15,14 5 0-15,7-1 0 0,6 4 0 0,6-3 0 16,1 3 0-16,6 0 0 0,-7 3 0 0,0-3 0 15,1 4 0-15,12-4 0 0,-5 3 0 0,11-3 0 16,1 0 0-16,7 4 0 0,0 0 0 0,6-4 0 16,6 4 0-16,-6-4 0 0,0 0 0 15,0-4 0-15,-13 4 0 0,0 0 0 0,-7-4 0 0,0 0 0 16,1 1 0-16,-7-1 0 0,0 1 0 16,1-1 0-16,-15 1 0 0,1 3 0 0,0-4 0 15,0 0 0-15,-7 4 0 0,1-4 0 0,0 1 0 16,-8 3 0-16,1 0 0 0,0-4 0 0,0 4 0 15,7 0 0-15,-8-3 0 0,8-1 0 0,-7 1 0 16,5 3 0-16,9-4 0 0,-1-4 0 0,0 5 0 0,6-1 0 16,1-3 0-16,5 3 0 0,-5 0 0 15,-1-3 0-15,-6 2 0 0,1 2 0 0,-1 0 0 16,-7-5 0-16,0 5 0 0,7-1 0 0,-7 0 0 16,1-3 0-16,13 3 0 0,5-3 0 0,7 4 0 15,8-5 0-15,5 4 0 0,7 1 0 0,7-1 0 16,12 0 0-16,8 1 0 0,11 3 0 0,8 0 0 15,7 0 0-15,5 3 0 0,1 1 0 0,12-4 0 16,2 4 0-16,10-1 0 0,-4-3 0 0,12 0 0 16,-6 0 0-16,6 0 0 0,0 0 0 0,-6 0 0 15,0-3 0-15,-6-1 0 0,-8 4 0 0,-6 0 0 16,-13 0 0-16,-13 0 0 0,-19 0 0 16,-20-7 0-16,-19-1 0 0,-20 5 0 0,-20-5 0 0,-26 1 0 15,-117 4 0-15,-13-5 0 0,0 1-115 0,0 0-651 16,0-4-225-16,0-1-200 0,0 1-45 15,0 1 66-15,0-2 99 0,0 1 205 0,0 0 278 16</inkml:trace>
  <inkml:trace contextRef="#ctx0" brushRef="#br0" timeOffset="86732.83">5310 17805 125 0,'-6'0'377'0,"12"5"160"0,7-3 115 15,0 2 38-15,-6 0-4 0,-1 0-56 16,0-1-89-16,-6-3-144 0,8 4-143 16,4 0-58-16,14 0-40 0,19-2-35 0,8 6 16 15,6-4 20-15,6-1 21 0,0 5-12 0,7-4 15 16,6 0 39-16,-6-4-7 0,5 3-4 16,8 0-5-16,0 2 6 0,0-5 1 15,13 3-4-15,12 1-7 0,7 0-12 0,21-1-40 16,18 1-148-16,14 3 0 0,12-3 0 15,19 0 0-15,8-1 0 0,12-3 0 0,8 0 0 16,6 0 0-16,12 0 0 0,13-3 0 16,14 3 0-16,7 0 0 0,5-4 0 15,8 4 0-15,-2 0 0 0,8 0 0 0,6 0 0 16,-12 4 0-16,6-1 0 0,0-3 0 16,-8 4 0-16,-5 0 0 0,0 0 0 0,-14-2 0 15,1 3 0-15,-13-2 0 0,6 1 0 16,-7-1 0-16,1 1 0 0,-1-4 0 15,2 4 0-15,-9-4 0 0,2 0 0 0,-8 0 0 16,-5 0 0-16,-1 0 0 0,-6 0 0 16,-2 0 0-16,2 0 0 0,-13 0 0 15,0 0 0-15,-1 0 0 0,-12 0 0 16,-1 0 0-16,-6 0 0 0,0 0 0 0,-13 0 0 16,0-4 0-16,-7 4 0 0,-12 0 0 15,6-4 0-15,-14 4 0 0,-5 0 0 0,-7 0 0 16,-7 0 0-16,7 0 0 0,-6 4 0 15,-2-4 0-15,-4 0 0 0,5 0 0 16,-6 0 0-16,0 0 0 0,6 0 0 0,-6 0 0 16,-1 0 0-16,2 0 0 0,-2 0 0 15,-5 0 0-15,-1 0 0 0,6 0 0 16,2 0 0-16,-1 0 0 0,-1 0 0 0,8 0 0 16,-1 0 0-16,7 0 0 0,-1 0 0 15,9 0 0-15,-9-4 0 0,8 1 0 0,-1 3 0 16,0-4 0-16,-6 4 0 0,7 0 0 15,-1-3 0-15,0 3 0 0,14 0 0 16,-1-5 0-16,7 5 0 0,0 0 0 0,-20 0 0 16,0 0 0-16,14-2 0 0,-7 2 0 15,27 0 0-15,-2-4 0 0,-12 4 0 16,0-4 0-16,0 4 0 0,-7-4 0 16,0 4 0-16,-12-3 0 0,0-1 0 0,-7 0 0 15,-8 0 0-15,2 1 0 0,-14-1 0 16,1 1 0-16,-7-5 0 0,-1 0 0 0,8 2 0 15,-1-2 0-15,7 0 0 0,-7 1 0 16,7-3 0-16,-7 2 0 0,7 1 0 16,-6-1 0-16,5 2 0 0,1-2 0 15,0 4 0-15,6 1 0 0,-6-5 0 0,0 8 0 16,-7-4 0-16,7 1 0 0,-7 3 0 16,0-4 0-16,8 4 0 0,5 0 0 0,7 0 0 15,-1 4 0-15,1-1 0 0,7 1 0 16,-8 0 0-16,1 3 0 0,-6-3 0 15,-7 4 0-15,-7-2 0 0,-12-2 0 0,-8 3 0 16,-6-3 0-16,-19 0 0 0,-1 0 0 16,-11-4 0-16,-8 0 0 0,-13-4 0 15,-13 4 0-15,-7-4 0 0,-19-3-471 0,1-5-538 16,-14 2-239-16,0-5-72 0,-7 4 63 16,-6-4 133-16,6 1 222 0,-5-1 280 0</inkml:trace>
  <inkml:trace contextRef="#ctx0" brushRef="#br0" timeOffset="87391.1">33590 16165 483 0,'13'-8'715'0,"-1"1"107"0,-5-4 78 16,0 3-81-16,-1 5-158 0,-6-5-186 0,6 4-165 16,-6-3-73-16,0 4-43 0,0-1 5 0,0-3 28 0,-6 3 26 15,0-3 22-15,-1 3 15 0,0 1 15 16,1 3-4-16,0-4-16 0,6 4-25 0,-7 0-80 16,7 0-180-16,0 0 0 0,0 0 0 0,-6 0 0 15,6 4 0-15,-7-4 0 0,0 7 0 0,1 0 0 16,0 4 0-16,-8 0 0 0,2 7 0 0,-2 4 0 15,1 4 0-15,1 3 0 0,-8 5 0 0,0 3 0 16,1 3 0-16,-1 0 0 0,-6 8 0 0,6 0 0 16,1 0 0-16,-7 3 0 0,0 4 0 0,-7-3 0 15,-6 3 0-15,0-1 0 0,0 1 0 0,-6 4 0 16,-8 1 0-16,1-2 0 0,7 5 0 16,-1-2 0-16,7 2 0 0,6 3 0 0,1-4 0 15,-1 0 0-15,7-3 0 0,0-3 0 16,6-2 0-16,7-6 0 0,0 0 0 0,0-4 0 15,1-4 0-15,4-2 0 0,-4-2 0 16,5-7 0-16,1 1 0 0,-8-5 0 16,8-7 0-16,-7-3 0 0,0-1 0 15,7-2 0-15,-1-5 0 0,-6 1 0 0,13-5 0 16,-7 4 0-16,7-3 0 0,-19 3 0 16,0 4 0-16,5-7-523 0,14-4-654 0,20-4-154 15,12 1-18-15,-5-5 96 0,5 4 145 16,1-10 251-16,-7-1 359 0</inkml:trace>
  <inkml:trace contextRef="#ctx0" brushRef="#br0" timeOffset="88178.79">20186 15078 621 0,'26'-15'874'0,"-7"-3"146"15,7 0 144-15,-12-1 106 0,12 5-233 16,-13 3-188-16,-1 0-117 0,2 4-108 0,-1-1-624 16,0 8 0-16,6 4 0 0,-5 11 0 0,6 3 0 15,-14 11 0-15,0 5 0 0,1 6 0 0,-14 7 0 16,1 4 0-16,-8 8 0 0,-5 0 0 0,0-1 0 16,-1 1 0-16,7 1 0 0,-1-5 0 0,8-4 0 15,6-3 0-15,0-1 0 0,0-7 0 0,6-3 0 16,8-1 0-16,-1-9 0 0,7-1 0 0,-8-8 0 15,-12-7 0-15,-6-1-5 0,0-10-1178 0,-14-6-193 16,7-2-23-16,-13-11 93 0,-7 1 160 16,-6-4 240-16,0-7 278 0</inkml:trace>
  <inkml:trace contextRef="#ctx0" brushRef="#br0" timeOffset="88605.14">20069 15078 365 0,'13'-41'789'16,"12"-2"142"-16,-5-1 118 0,13 3 121 0,-1 1-128 15,7 3-212-15,14-3-115 0,12 3-72 16,13 1-66-16,1 3-497 0,5 6-80 0,7 6 0 16,0 10 0-16,0 3 0 0,8 8 0 0,-8 8 0 15,7 7 0-15,-13 2 0 0,-1 13 0 0,-12 0 0 16,-7 2 0-16,-13 5 0 0,-7 0 0 0,-18 0 0 16,-8 2 0-16,-12-2 0 0,-21 4 0 0,-12 0 0 15,-25-9 0-15,-8 5 0 0,-26 0 0 0,-6-8 0 16,-13 4 0-16,-7-3 0 0,-7-5 0 15,7-6 0-15,1-5 0 0,5 1 0 0,14-8 0 16,-6 0 0-16,19-7 0 0,12 0 0 0,7-3 0 16,14-1 0-16,13 1 0 0,-1-1 0 0,13 0 0 15,1 1 0-15,6 3 0 0,6-4 0 0,7 8 0 16,0-4 0-16,7 7 0 0,6 4 0 16,6 0 0-16,7 8 0 0,13-1 0 0,1 8 0 15,5-1 0-15,7 0 0 0,1 6 0 0,12-2 0 16,0 4 0-16,0-4 0 0,6 5 0 15,-5-2 0-15,6-2 0 0,-7-1 0 0,0-4 0 0,-7 1 0 16,-5 0 0-16,-1-8 0 0,-7 1 0 0,1-4 0 16,-13-5 0-16,-8 1 0 0,-11-3 0 0,-14-1-360 15,0-3-826-15,0-4-160 0,0-8-8 0,0 5 102 16,-7-5 149-16,0 1 246 0,1-5 294 0</inkml:trace>
  <inkml:trace contextRef="#ctx0" brushRef="#br0" timeOffset="88929.87">21509 15591 630 0,'25'0'837'16,"2"-3"111"-16,-1 0 71 0,13-5-33 0,0 1-190 15,0-1-224-15,14 1-123 0,-8 0-65 0,1 0-37 16,-1-1-38-16,-5 1-48 0,5-3-54 0,-13-2-38 16,1 1-24-16,-1 4-13 0,-12-4-132 0,-7-1 0 15,-6 2 0-15,-7-5 0 0,-7 1 0 0,-6-1 0 16,-7 0 0-16,-12 0 0 0,-1 1 0 0,-5-1 0 15,-1 5 0-15,-14-2 0 0,1 1 0 16,-7 3 0-16,1 1 0 0,-1 7 0 0,-6 0 0 16,0 3 0-16,0 9 0 0,0 3 0 0,6 3 0 15,7 3 0-15,7 6 0 0,5 1 0 0,14 3 0 16,7 2 0-16,12 3 0 0,7-3 0 0,13 4 0 16,7 0 0-16,12-1 0 0,7-3 0 0,14 0 0 15,5 0 0-15,1-7 0 0,6 0 0 0,6-4 0 16,1-5 0-16,0-5 0 0,-7-1 0 0,-6 1 0 15,-1-10 0-15,-12 3-320 0,0-10-714 0,-1-1-194 16,-5-5-61-16,-2-1 72 0,-5-3 112 16,-1-3 188-16,1 0 225 0</inkml:trace>
  <inkml:trace contextRef="#ctx0" brushRef="#br0" timeOffset="89207.14">23190 15177 46 0,'20'-11'660'16,"5"0"192"-16,-11 4 144 0,6 0 124 0,-14-1-24 16,-6 4-124-16,-6 4-197 0,-8 0-121 0,-6 0-86 15,-19 4-116-15,-6 0-452 0,-14 3 0 0,-6 4 0 16,-7 4 0-16,1 3 0 0,-8 1 0 16,14 3 0-16,0 3 0 0,19 5 0 0,7-1 0 15,7 0 0-15,19 0 0 0,13 5 0 0,6-5 0 16,21 0 0-16,11 1 0 0,9-4 0 0,10-4 0 15,2-1 0-15,7-1 0 0,-1-6 0 0,-6 1 0 16,-1-8-234-16,0 0-508 0,-5 1-97 0,5-12-101 16,-5 0-117-16,-1-3 0 0,0-4 52 0,-6-5 124 15,-8-1 154-15,9-2 191 0</inkml:trace>
  <inkml:trace contextRef="#ctx0" brushRef="#br0" timeOffset="89560.98">23711 15354 94 0,'14'-22'648'0,"-2"-5"170"0,-12 2 107 0,0-1 81 0,0 5-56 16,-6 1-112-16,-14 7-163 0,7 1-91 15,-13 1-45-15,-6 11-30 0,6 0-45 0,-13 4-323 0,6 7-141 16,-7 4 0-16,8 3 0 0,-7 7 0 0,7 5 0 16,5 3 0-16,1 0 0 0,14 4 0 15,-2-4 0-15,8 4 0 0,6-4 0 0,6-3 0 16,0-1 0-16,2-4 0 0,4-4 0 0,2-1 0 16,-2-6 0-16,8-2 0 0,-7-5 0 0,13-4 0 15,0-3 0-15,1-7 0 0,5 0 0 0,1-8 0 16,-7-4 0-16,-1 2 0 0,8-6 0 0,-7-3 0 15,0-3 0-15,0 3 0 0,-6-7 0 0,-1 4 0 16,1 0 0-16,-8-1 0 0,8 5 0 0,-13 2 0 16,6 5 0-16,-6 3 0 0,-7 1 0 15,6 6 0-15,-6 2 0 0,0 6 0 0,0 2 0 16,0 6 0-16,0 7 0 0,0 3 0 0,6 0 0 16,1 7 0-16,0-2 0 0,-1 3 0 0,7 0 0 15,7-1 0-15,-1 2 0 0,0-2 0 16,1-3 0-16,0 0 0 0,-7-4 0 0,7-4 0 0,-8-2 0 15,2 2 0-15,-8-6 0 0,-6-1-77 0,0-7-852 16,0-4-194-16,6-4-133 0,1-1 9 16,-1-7 103-16,1 2 134 0,-7-5 223 0,0 2 278 15</inkml:trace>
  <inkml:trace contextRef="#ctx0" brushRef="#br0" timeOffset="89787.79">24513 14725 497 0,'0'-6'961'0,"0"-2"185"0,6 8 135 0,1 0 133 16,-7 8-166-16,6 3-273 0,0 3-306 16,2 4-669-16,-2 8 0 0,7 7 0 0,0 8 0 15,0-2 0-15,13 5 0 0,-6 5 0 0,-1 2 0 16,1 1 0-16,0 3 0 0,-1-3 0 16,0-2 0-16,-6-2 0 0,7 0 0 0,-14-4 0 0,-6-8 0 15,7 2 0-15,-7-13 0 0,-7 1 0 16,-13-8 0-16,1-3 0 0,-7-5-1081 0,0-10-265 15,6-3-51-15,-5-8 75 0,5 0 160 0,-6-10 230 16,13-2 266-16</inkml:trace>
  <inkml:trace contextRef="#ctx0" brushRef="#br0" timeOffset="89987.9">24838 14778 403 0,'20'-34'902'0,"0"12"197"15,-1 8 134-15,-13 2 110 0,2 5-110 0,4 7-268 16,-6 7-174-16,1 5-569 0,0 5-222 0,-1 9 0 15,7 7 0-15,1 8 0 0,4 3 0 0,2 3 0 16,7 5 0-16,5 0 0 0,1 6 0 16,-1 1 0-16,1-1 0 0,-1 1 0 0,1 0 0 15,-13-1 0-15,-14-5 0 0,-19 1 0 0,-13-6 0 16,-13-8-335-16,-20 5-1261 0,-6-12-44 16,-19-1 75-16,-8 1 214 0,-5-7 333 0,-14 4 477 15</inkml:trace>
  <inkml:trace contextRef="#ctx0" brushRef="#br0" timeOffset="90773.87">8268 16465 673 0,'-19'-14'965'0,"-1"-4"195"16,-6-1 138-16,7 1 81 0,-1 4-247 15,0 2-244-15,8 1-192 0,-2 0-696 0,8 4 0 0,-1 7 0 16,-5 0 0-16,12 11 0 0,0 3 0 0,0 8 0 16,12 9 0-16,1 1 0 0,7 8 0 0,6 1 0 15,13 3 0-15,1 0 0 0,5 4 0 0,7 3 0 16,0-3 0-16,6 3 0 0,1 0 0 0,-7 1 0 0,7-4 0 16,-6-4 0-16,-8-4 0 0,-6-3 0 15,7-4 0-15,-20-4 0 0,0-7 0 0,-7-3 0 16,-5-9 0-16,-8-2 0 0,-6-8 0 0,6-8 0 15,-6-6 0-15,6-5 0 0,2-11 0 16,-2 1 0-16,-6-3 0 0,6-5 0 0,-6-3 0 0,0-1 0 16,-6-3 0-16,6-4 0 0,-14 1 0 0,8-5 0 15,-6 1 0-15,-8-4 0 0,7 3 0 0,-1 1 0 16,2 7 0-16,-2 0 0 0,8 4 0 0,-7 7 0 16,7 3 0-16,-1 1 0 0,7 11 0 0,7-1 0 0,-7 8 0 15,0 4 0-15,13 7-278 0,-1 0-1023 16,8 0-122-16,-7 7 22 0,-6 4 140 0,-1 8 164 15,-6 2 259-15,0 5 341 0</inkml:trace>
  <inkml:trace contextRef="#ctx0" brushRef="#br0" timeOffset="91096.83">8953 16733 396 0,'12'27'784'0,"2"-10"133"16,5-1 92-16,-6-1 67 0,0-8-151 0,0-4-215 16,0 1-107-16,1-1-59 0,5 1-34 0,0-4-37 15,8-4-229-15,-1-6-244 0,-7-1 0 0,7 0 0 16,0-5 0-16,0-1 0 0,-7-2 0 0,1 1 0 0,-6-1 0 15,-2 2 0-15,1-2 0 0,-13 0 0 0,0 4 0 16,0-3 0-16,-6 7 0 0,6-4 0 0,-7 5 0 16,7-1 0-16,-6 3 0 0,0 4 0 0,-8 1 0 15,2-2 0-15,-2 10 0 0,-5-2 0 0,-7 5 0 16,0 7 0-16,-7 3 0 0,1 0 0 0,5 5 0 16,1 2 0-16,0 1 0 0,0 3 0 0,13-3 0 0,0 3 0 15,0 1 0-15,13-5 0 0,0 4 0 16,6 1 0-16,8-5 0 0,-1-2 0 15,6-1 0-15,0-5 0 0,8 2 0 0,5-4 0 0,8-5 0 0,-8 2 0 16,7-1 0-16,6-4 0 0,1-3 0 0,0-4 0 16,12-4 0-16,-12 0 0 0,-7-3 0 0,-13 3 0 15,7-7-975-15,-1 1-273 0,1-9-92 0,7 0 41 16,-15-2 130-16,-5-1 178 0,6-4 247 0,-6 4 325 16</inkml:trace>
  <inkml:trace contextRef="#ctx0" brushRef="#br0" timeOffset="91330.13">9839 16279 260 0,'-7'-34'849'0,"1"9"222"0,-8 6 168 0,-5-3 114 0,6 8-80 16,7 2-314-16,-7 2-214 0,13 3-303 0,0 7-442 15,-7 3 0-15,7 5 0 0,7 10 0 0,-1 0 0 16,7 11 0-16,7 1 0 0,-1 7 0 0,7-1 0 16,-6 5 0-16,6 3 0 0,6 4 0 0,-5-5 0 15,-1 6 0-15,-1-3 0 0,-5 2 0 0,6 0 0 16,-6 0 0-16,-1-4 0 0,-5 0 0 0,-8 0 0 15,6 0 0-15,2-6 0 0,-8-7 0 0,7-1 0 16,-19-4 0-16,-1-8 0 0,-13 0-282 0,2-3-688 16,4-7-176-16,-5-4-106 0,19-4 39 0,-14-4 104 15,8-4 164-15,6-2 211 0,-12-1 261 0</inkml:trace>
  <inkml:trace contextRef="#ctx0" brushRef="#br0" timeOffset="91649.85">10471 16634 84 0,'20'-10'779'0,"-1"-2"241"0,-13 5 166 0,7 0 93 0,-6 7 8 16,-1 0-280-16,-6 3-196 0,-6 5-141 0,6 3-602 16,-7 3-68-16,7 8 0 0,0 0 0 15,7 4 0-15,-1 3 0 0,8 0 0 0,12 2 0 16,-7-2 0-16,13 3 0 0,8-2 0 0,-7-1 0 16,5-3 0-16,8 0 0 0,-7-4 0 0,0-4 0 15,-6-4 0-15,-1-2 0 0,-6-5 0 0,1-3 0 16,-1-4 0-16,-7-8 0 0,1 2 0 0,-8-9 0 15,-5-4 0-15,6 0 0 0,-13-2 0 0,0-4 0 16,-13-2 0-16,6-2 0 0,-12 0 0 0,-1 0 0 16,-6-1 0-16,-6 1 0 0,-7-1 0 15,0 5 0-15,-1 2 0 0,-5 1 0 0,6 5 0 16,-7 2 0-16,7 3 0 0,1 1 0 0,11 8 0 0,7-5 0 16,1 4 0-16,6 4 0 0,-1 0 0 0,8 4 0 15,6 4-52-15,6-5-1017 0,21 1-235 0,-1 3-57 16,14-7 65-16,5 4 139 0,7 0 208 15,0-4 260-15</inkml:trace>
  <inkml:trace contextRef="#ctx0" brushRef="#br0" timeOffset="91906.27">11644 16542 349 0,'25'-2'827'0,"1"-2"185"16,-6 0 145-16,-7 0 126 0,-6 4-112 0,-7-4-246 15,-7 4-137-15,-6 4-109 0,-7-4-679 0,-12 8 0 16,-1-2 0-16,1 6 0 0,-1-1 0 0,1 0 0 15,6 3 0-15,-1 1 0 0,9 4 0 0,-2 2 0 16,6 2 0-16,8-1 0 0,6 7 0 0,6-3 0 16,1-1 0-16,6 4 0 0,7-3 0 0,-1 3 0 15,7-2 0-15,0-2 0 0,0-2 0 0,1 2 0 16,-9-4 0-16,2-2 0 0,-6 0 0 0,5-9 0 16,1-2 0-16,0-8 0 0,-14 0 0 0,0-3 0 15,1-2 0-15,-7-2-550 0,0-4-319 16,6 0-108-16,1-8-134 0,0 2 0 0,-1-5 60 15,-6-1 108-15,6-2 168 0,0 3 196 0</inkml:trace>
  <inkml:trace contextRef="#ctx0" brushRef="#br0" timeOffset="92087.97">11891 16670 2 0,'7'-2'631'0,"5"-5"189"0,8 7 125 16,-7-5 90-16,-6 5-20 0,6 5-85 0,0 2-160 16,-6-5-71-16,5 10-28 0,2 3-14 0,5 0-641 15,1 3-16-15,0 4 0 0,-2 0 0 0,9 3 0 16,-7 1 0-16,6 1 0 0,-1-6 0 0,1 4 0 15,7-2 0-15,-13 0 0 0,6-6 0 0,0-5 0 16,-7-2 0-16,1 1 0 0,-8-7 0 0,-4 3 0 16,-8-7 0-16,0-3-520 0,6-1-450 0,-6-7-203 15,0-3-80-15,0-1 58 0,-6-7 105 0,-8 3 183 16,8-3 219-16</inkml:trace>
  <inkml:trace contextRef="#ctx0" brushRef="#br0" timeOffset="92239.79">12133 16359 65 0,'-20'-30'713'0,"7"1"179"0,-7 4 123 16,8-1 93-16,-2 4-36 0,1 3-246 16,0 2-238-16,6 2-149 0,1 1-107 0,6 2-85 15,-6 5-77-15,6 0-87 0,0 2-105 0,0 5-119 16,0 0-112-16,0 5-169 0,6-5-214 0,7-5-297 16,0 2-134-16,6-1-10 0,-5 0 43 0,-2 0 133 15,2 1 199-15</inkml:trace>
  <inkml:trace contextRef="#ctx0" brushRef="#br0" timeOffset="92462.35">12360 16044 33 0,'14'3'703'0,"-2"1"182"16,-5 3 131-16,6-3 131 0,-6 7 53 0,-7 3-176 15,6 5-163-15,-6 6-62 0,13 1-276 16,-6 8-523-16,5 2 0 0,8 5 0 0,-1-1 0 16,7 4 0-16,7 0 0 0,-1 4 0 0,2-1 0 15,-2-2 0-15,7-1 0 0,0 0 0 0,0 0 0 16,7-8 0-16,-14 5 0 0,1-9 0 0,-7 2 0 15,-13-1 0-15,7-8 0 0,-14-3 0 0,-6-3 0 16,0-8 0-16,-13-3 0 0,-7-1 0 0,-12-7 0 16,6 0-730-16,-7-4-269 0,1-7-141 0,-1-4-63 15,1-3 56-15,-1-4 100 0,-6 0 187 0,7 0 205 16</inkml:trace>
  <inkml:trace contextRef="#ctx0" brushRef="#br0" timeOffset="92570.07">12445 16678 254 0,'-6'-14'659'0,"12"3"145"0,0-3 83 0,8 2-11 0,5 1-149 16,13 0-191-16,8 1-227 0,5 1-156 0,8-1-129 15,5 6-171-15,1-3-209 0,6 3-290 0,6-3-157 16,8 2-67-16,-8 3 5 0,2-3 104 16,-8 5 175-16</inkml:trace>
  <inkml:trace contextRef="#ctx0" brushRef="#br0" timeOffset="92966.02">13625 16458 359 0,'0'0'796'0,"6"0"144"0,0 4 101 0,-6-1 115 16,-6 9-107-16,-14 2-215 0,7 6-109 0,7-3-56 15,0 9-47-15,6 0-622 0,0 3 0 0,12 1 0 16,1 1 0-16,7 0 0 0,12-2 0 0,7-3 0 16,1 3 0-16,5-6 0 0,-6-6 0 0,7-2 0 15,-7-3 0-15,7-6 0 0,-1-6 0 0,1 0 0 16,-1-11 0-16,1 1 0 0,0-9 0 0,0 0 0 16,-8-3 0-16,-5-7 0 0,-1-3 0 0,1-6 0 15,-13 1 0-15,0 1 0 0,-8-4 0 16,8 3 0-16,-7 4 0 0,-1 0 0 0,-4 4 0 15,4 7 0-15,-5 3 0 0,0 4 0 0,-7 8 0 0,6 7 0 16,1 5 0-16,-7 8 0 0,0 6 0 16,0 10 0-16,0 0 0 0,0 12 0 0,0 0 0 15,0 7 0-15,6 2 0 0,14 6 0 0,6-1 0 16,0 4 0-16,7-1 0 0,-1-2 0 0,1 2 0 16,-7-3 0-16,-7 0 0 0,-6-7 0 0,-6 0 0 15,-7-9 0-15,-20-1 0 0,1-9 0 16,-21-4 0-16,1-10 0 0,-13 0 0 15,-7-11 0-15,0-4 0 0,2-8 0 16,-9-3 0-16,8-7 0 0,-1-4 0 0,7 0 0 16,-7-4 0-16,13 4 0 0,1-4-691 0,12-3-712 15,14-5-59-15,12-2 62 0,27-1 165 0,13 1 230 16,18 3 319-16</inkml:trace>
  <inkml:trace contextRef="#ctx0" brushRef="#br0" timeOffset="93251.25">16309 16697 794 0,'-7'10'1178'0,"7"-5"227"0,7-5 137 16,6 4 101-16,6-4-315 0,14 3-1027 0,-1-3-301 15,8 0 0-15,5 4 0 0,8-4 0 16,12 0 0-16,6 0 0 0,8 0 0 0,-1 0 0 16,-7 0 0-16,1 3 0 0,0-3 0 0,-13 0 0 15,0 0 0-15,-14-3 0 0,-13-1 0 0,-12 4 0 16,-14 0-142-16,-6 0-1053 0,-6-3-175 0,-14-1-19 16,-12 4 101-16,-21 0 155 0,2 0 247 0,-8 7 297 15</inkml:trace>
  <inkml:trace contextRef="#ctx0" brushRef="#br0" timeOffset="93373.87">16615 16829 250 0,'0'15'737'0,"14"-5"139"0,4 2 87 0,15-5 51 0,13 1-172 16,13-1-293-16,-1-7-214 0,7 0-136 0,14 3-93 15,-1-6-77-15,13 3-77 0,0 0-120 0,0-4-177 16,-6 4-233-16,7-3-226 0,-14-1-100 16,-7 4-19-16,1 0 68 0,-7 0 149 0,-7 7 220 15</inkml:trace>
  <inkml:trace contextRef="#ctx0" brushRef="#br0" timeOffset="93859.79">19717 16825 320 0,'33'-7'765'0,"-1"-3"166"0,-5-2 149 16,-15 1 103-16,8 0-89 0,-14-1-217 0,-6 6-150 15,-6-5-101-15,-14-1-97 0,-6 2-470 0,-7-1-59 16,-5 3 0-16,-15 5 0 0,-12 3 0 0,-6 0 0 15,-1 3 0-15,-6 0 0 0,-1 9 0 16,1-5 0-16,6 4 0 0,14 0 0 0,-1 1 0 16,20 2 0-16,19 1 0 0,14 4 0 0,19-2 0 15,13 2 0-15,20-1 0 0,19 1 0 0,14 2 0 16,12-2 0-16,0 4 0 0,13-2 0 0,-7 1 0 16,1 0 0-16,-7 0 0 0,0 0 0 15,-18-1 0-15,-8-1 0 0,-7 1 0 0,-19 1 0 0,-19 0 0 16,-7-3 0-16,-20-2 0 0,-13 3 0 15,-18-6 0-15,-21 1 0 0,0-4 0 16,-12 0 0-16,0-4 0 0,-2-3 0 16,8-1 0-16,-6-6 0 0,12-1 0 0,7-3 0 15,13-4 0-15,-1 0 0 0,1-1 0 0,7 2-9 16,12-1-966-16,14-7-192 0,12-5-118 0,8-2 26 16,-2 0 114-16,14-1 144 0,1-1 228 0,5 2 283 15</inkml:trace>
  <inkml:trace contextRef="#ctx0" brushRef="#br0" timeOffset="94104.04">20140 16888 484 0,'52'3'911'16,"1"4"198"-16,5 1 150 0,-5-1 127 0,-8 4-175 15,-12 4-235-15,-1 4-130 0,-12-2-837 0,-7 10-9 16,0-1 0-16,-7 3 0 0,7 4 0 0,1 3 0 16,-8 1 0-16,14 7 0 0,-8 0 0 15,8 4 0-15,-1 0 0 0,7-4 0 16,7 3 0-16,-13-6 0 0,6-1 0 15,-7-6 0-15,7-2 0 0,-12-6 0 0,-2-1 0 16,-5-10 0-16,-7-4 0 0,0-3 0 16,-7-8 0-16,-13 4 0 0,-5-8 0 15,-1-4-616-15,12-6-651 0,-4-5-113 0,11-11 36 16,0 4 144-16,1-10 170 0,-7-1 248 16,13-7 295-16</inkml:trace>
  <inkml:trace contextRef="#ctx0" brushRef="#br0" timeOffset="94360.31">20630 17019 431 0,'-8'-32'766'15,"2"-1"137"-15,0 0 93 0,6 0 15 0,6 3-108 0,-6 1-199 16,6 4-119-16,2 6-59 0,4 4-33 16,8 1-31-16,-1 3-51 0,13 3-411 0,1 4 0 15,7 4 0-15,11 4 0 0,2 4 0 0,-1 7 0 16,0 2 0-16,0 5 0 0,-6 1 0 0,6 2 0 16,-7 1 0-16,-6-1 0 0,1 6 0 0,-15-2 0 15,-5-4 0-15,-6 5 0 0,-14-5 0 16,0 2 0-16,-14-6 0 0,-6 1 0 0,-12-4 0 0,-7 1 0 15,-6-1 0-15,-14-7 0 0,-6-4 0 0,6-2 0 16,-7-2 0-16,9-3 0 0,-9 0 0 0,7 0 0 16,14-3 0-16,6-9 0 0,19 1 0 0,-6-3 0 31,7-1 0-31,-1 1 0 0,14-2-567 0,12-2-553 0,20-1-176 0,13 1-24 0,0 0 97 16,1 0 140-16,5-1 236 0,7 5 283 0</inkml:trace>
  <inkml:trace contextRef="#ctx0" brushRef="#br0" timeOffset="94677.56">21581 16924 433 0,'32'12'772'16,"1"-9"127"-16,5 4 86 0,-5-7 12 0,7 4-136 15,-1-4-221-15,7 0-133 0,-8-4-76 0,1 4-51 16,0-2-49-16,-6-6-56 0,0 4-64 0,-8-4-58 16,1 1-44-16,-6 0-28 0,-7-5-19 0,1 2-14 15,-14-1-32-15,0 0-16 0,-7-1 0 0,0 2 0 16,-12-1 0-16,5 0 0 0,-4 4 0 0,-2-4 0 15,-7 0 0-15,8 3 0 0,-7 0 0 0,-6 1 0 16,6 4 0-16,-7 3 0 0,1 0 0 0,-8 7 0 16,1 4 0-16,6 0 0 0,-5 8 0 0,4-1 0 15,9 1 0-15,5 2 0 0,0 4 0 16,14 1 0-16,0-4 0 0,12 5 0 0,0-2 0 16,8-4 0-16,5 2 0 0,7-4 0 0,-6-1 0 15,12-3 0-15,1-1 0 0,-1 1 0 0,-5-8 0 16,-1 0 0-16,-6-10 0 0,-8-1-832 0,8-6-257 15,-1-6-172-15,-5-2-6 0,-2 4 99 0,-5-5 132 16,0 0 218-16,-1 4 262 0</inkml:trace>
  <inkml:trace contextRef="#ctx0" brushRef="#br0" timeOffset="95010.78">21984 16944 130 0,'14'2'671'0,"12"2"154"0,-13 4 100 0,13-1 68 0,0-3-109 15,7 2-156-15,-1-6-175 0,7 5-81 16,0-5-47-16,1 3-27 0,-2-3-46 0,7 0-61 15,2 0-65-15,5 0-64 0,-7-3-46 0,1 3-76 16,-1-5-40-16,1-1 0 0,-7-2 0 0,0 1 0 16,-7-3 0-16,-5-2 0 0,-14 1 0 0,6 0 0 0,-11-4 0 15,-8 1 0-15,0-1 0 0,-8 3 0 16,-4-2 0-16,-2 3 0 0,-5 0 0 0,-1 1 0 16,0 1 0-16,1 3 0 0,-7-2 0 0,14 4 0 15,-15 0 0-15,7 4 0 0,1 4 0 0,0 4 0 16,-8-1 0-16,1 8 0 0,6 3 0 0,-5 0 0 15,12 4 0-15,0 0 0 0,-1 0 0 0,14 1 0 16,14 2 0-16,-1-3 0 0,0 0 0 0,12 1 0 16,8 2 0-16,0-4 0 0,0-1 0 0,6 1 0 15,6-2 0-15,1-4 0 0,-1-5 0 16,7-3 0-16,1 1 0 0,-1-4 0 0,-7 4 0 16,8-8-453-16,-8 3-413 0,1-6-115 0,-1-5-142 15,7-4-19-15,1-2 68 0,-8-1 125 0,1-2 174 0,6 1 194 16</inkml:trace>
  <inkml:trace contextRef="#ctx0" brushRef="#br0" timeOffset="95436.98">23861 16869 135 0,'13'-15'677'0,"7"1"167"0,-7 3 118 0,0 0 105 15,-7 1-93-15,-6-2-140 0,-6 5-178 0,-14 3-95 16,1 4-61-16,-7 4-57 0,-7 0-54 0,1 2-240 16,-8 3-149-16,1 1 0 0,0 1 0 0,0 7 0 15,0 1 0-15,0 3 0 0,13 3 0 0,-1 1 0 16,9 0 0-16,4 3 0 0,14 0 0 0,0-3 0 15,14 4 0-15,4-8 0 0,9 0 0 16,-1-5 0-16,6-5 0 0,1-1 0 0,6 0 0 16,0-7 0-16,7-4 0 0,-8-4 0 0,2-7 0 15,-7 4 0-15,-14-9 0 0,1-1 0 0,-7-5 0 16,0-5 0-16,-7 2 0 0,0-5 0 0,-12 1 0 16,0 0 0-16,-1-3 0 0,-6-2 0 0,7-3 0 15,-1-3 0-15,1-1 0 0,-1 1 0 0,7-4 0 16,0 4 0-16,20-4 0 0,-14 7 0 0,7 1 0 15,0 6 0-15,-13 1 0 0,6 10 0 0,-6 1 0 16,0 3 0-16,8 9 0 0,-8-2 0 0,6 4 0 16,-6 4 0-16,0 4 0 0,0 10 0 0,0 1 0 15,0 3 0-15,0 8 0 0,13 3 0 0,-7 0 0 16,7 5 0-16,7-1 0 0,-13 3 0 0,5 1 0 16,8 0 0-16,-1 4 0 0,1-5 0 0,-6 1 0 15,4-1 0-15,2 1 0 0,-7-7 0 0,-7-1 0 16,-6 0 0-16,0-4 0 0,0-2-1366 15,0-4-161-15,8-8 28 0,-16 3 137 0,2-3 214 16,0-4 324-16,-1 0 387 0</inkml:trace>
  <inkml:trace contextRef="#ctx0" brushRef="#br0" timeOffset="95773.51">25047 16833 232 0,'-6'7'904'15,"-8"-3"261"-15,1 4 172 0,13-8 118 16,0 0-52-16,7 0-310 0,13 0-491 0,-1 0-602 0,7 0 0 15,6 0 0-15,8 0 0 0,5-5 0 0,8 2 0 16,5-1 0-16,7 1 0 0,-6 3 0 0,12 0 0 16,-6 0 0-16,8 0 0 0,-2 0 0 0,-6 0 0 15,1 3 0-15,-1-3 0 0,-6 0 0 0,-14 4 0 16,1-4 0-16,-14 0 0 0,1 0 0 0,-14 0 0 16,-6-4 0-16,-6 1 0 0,-14-1 0 0,-12 0 0 15,0 0-805-15,-8 1-346 0,1-4-143 16,0-4 11-16,-7 3 115 0,-5 1 140 0,5-5 226 15,-7 5 274-15</inkml:trace>
  <inkml:trace contextRef="#ctx0" brushRef="#br0" timeOffset="96038.19">25594 16634 290 0,'-6'0'774'0,"12"0"155"0,0 0 88 16,8 0 75-16,-8 5-107 0,-6 1-200 0,7-2-106 15,-7 3-45-15,13 5 12 0,6-2-286 0,-5 2-360 16,5 5 0-16,-6 2 0 0,0 0 0 0,-7 3 0 15,8 0 0-15,-8 0 0 0,0 4 0 0,2-1 0 16,4 1 0-16,-12 3 0 0,7 0 0 16,-1-2 0-16,1 2 0 0,0-3 0 0,5-1 0 0,-6-4 0 15,2 6 0-15,4-2 0 0,2 1 0 16,-14-4 0-16,6-3 0 0,1-1 0 0,-1-3 0 16,7-4 0-16,0-4 0 0,-7 0 0 15,1 0 0-15,-7 1 0 0,0-4 0 16,0-4-1006-16,0-4-543 0,0-4 5 0,0 8 101 15,-7-3 218-15,-5-8 338 0,5-4 415 16</inkml:trace>
  <inkml:trace contextRef="#ctx0" brushRef="#br0" timeOffset="96972.12">28031 16781 46 0,'20'-11'615'0,"0"1"175"0,-1-5 108 0,-6 3 77 15,0-2-71-15,0-1-95 0,0 1-147 0,-7-1-68 16,-6 1-15-16,0-2 3 0,0 5-6 16,0-3-415-16,0-1-161 0,0 8 0 0,0-1 0 15,0 4 0-15,0 1 0 0,0 0 0 0,0 3 0 16,0 0 0-16,-6 3 0 0,0 4 0 0,-1 4 0 16,0 4 0-16,7 3 0 0,-6 12 0 0,0-1 0 15,6 4 0-15,0 1 0 0,6-1 0 0,0 3 0 16,-6 1 0-16,7 3 0 0,-7-2 0 0,0-2 0 15,0 0 0-15,0 1 0 0,-7-4 0 0,7 1 0 16,-6-9 0-16,0 0 0 0,-1-9 0 16,7-2 0-16,-6-3 0 0,-1 0 0 0,-6-7 0 15,-1-4 0-15,-5-4 0 0,0-7 0 16,-8-5 0-16,1 2 0 0,1-4 0 0,5 0 0 16,-6-1 0-16,0-3 0 0,-7 0 0 0,14 5 0 15,-7-6 0-15,6 0 0 0,0 6 0 0,1 2 0 16,-1 1 0-16,8-1 0 0,-14 3 0 0,6 5 0 15,-6 0 0-15,-1-1 0 0,2 5 0 0,-7-1 0 16,-2 4 0-16,-5 0 0 0,7 0 0 0,-7 7 0 16,6-2 0-16,1 5 0 0,6-3 0 0,0 8 0 15,-1-3 0-15,15 2 0 0,-2 4 0 0,8 0 0 16,6 1 0-16,0 0 0 0,12 2 0 0,8-2 0 16,7 3 0-16,5 0 0 0,7-4 0 15,7 0 0-15,6-4 0 0,6 2 0 0,-6-5 0 16,7-1 0-16,-6-5 0 0,-1-5 0 15,6 0 0-15,-12-5 0 0,-1-1 0 0,-12 2 0 16,-7 0 0-16,-6-3-579 0,-1 3-417 0,8-10-193 16,-15-5-66-16,8 1 60 0,-14-4 108 0,1 3 202 15,-1 1 219-15</inkml:trace>
  <inkml:trace contextRef="#ctx0" brushRef="#br0" timeOffset="97153.78">28201 16924 45 0,'0'0'682'0,"6"5"200"15,0-5 150-15,2 0 109 0,4-5-23 0,-5 5-158 0,-7 5-200 16,7-5-109-16,-1 3-77 0,0 1-228 16,7-1-346-16,-13 4 0 0,14 1 0 0,-8 3 0 15,0-1 0-15,1 2 0 0,6-1 0 0,-7 4 0 16,1-5 0-16,-7 1 0 0,7 4 0 0,-7-3 0 16,6-1 0-16,1-4 0 0,-7 0 0 0,-7 1 0 15,1 2-151-15,-1-3-764 0,7-7-233 0,0-3-128 16,0-1 21-16,0-6 112 0,-7 2 147 0,14 1 229 15,-7-5 295-15</inkml:trace>
  <inkml:trace contextRef="#ctx0" brushRef="#br0" timeOffset="97273.63">28487 16704 495 0,'7'-11'735'0,"12"0"90"0,1 4 35 15,0 0-98-15,-7 0-282 0,-7 2-369 0,14 5-324 0,-8 0-333 16,2 0-168-16,-1 0-60 0,-7 5 30 15,-6 2 89-15,7 3 144 0</inkml:trace>
  <inkml:trace contextRef="#ctx0" brushRef="#br0" timeOffset="97610.52">28748 16888 301 0,'0'18'760'15,"13"-7"139"-15,-6 4 110 0,-1-3 121 0,7-2-91 16,0 1-202-16,-6 4-107 0,5-1-45 0,-4-3-32 15,4 3-505-15,1-2-148 0,0 2 0 0,-6 2 0 16,6-3 0-16,-6-5 0 0,-1 4 0 0,0-5 0 16,1-4 0-16,0 4 0 0,-7-3 0 0,0 1 0 15,0-2 0-15,0-3 0 0,0 3 0 16,0-3 0-16,0-3 0 0,0 3 0 0,0-8 0 16,0 4 0-16,0-6 0 0,0-1 0 0,0 0 0 15,6-3 0-15,-6-9 0 0,6 4 0 0,1-2 0 16,-1-6 0-16,8-2 0 0,6 0 0 0,-2 0 0 15,9-1 0-15,-1-3 0 0,0 4 0 0,0 0 0 16,1 3 0-16,-9 1 0 0,9 2 0 0,-7 8 0 16,-2 1 0-16,9 3 0 0,11-1 0 0,2 5 0 15,-1 7 0-15,0 0 0 0,1 5 0 0,-15 1-89 16,7 5-844-16,8 1-117 0,5-2-159 0,-5 5 5 16,-1-4 89-16,-7 4 128 0,1-1 183 0,-7 1 210 15</inkml:trace>
  <inkml:trace contextRef="#ctx0" brushRef="#br0" timeOffset="97912.65">29843 16833 74 0,'6'14'604'0,"1"1"175"15,0 0 110-15,-7-4 61 0,6-1-97 0,-6-2-126 16,6-4-166-16,-6-1-79 0,6 1-28 16,-6-4-4-16,8 4 0 0,4-1-28 0,-5-3-61 15,-1-3-226-15,8-1-135 0,-2 0 0 0,2-3 0 0,-2-1 0 16,2-2 0-16,-8 3 0 0,1-5 0 0,-1 1 0 16,-6 0 0-16,-6 1 0 0,-1 2 0 0,1 1 0 15,-14 3 0-15,7 1 0 0,0-1 0 16,-13 4 0-16,-1 4 0 0,-5-1 0 0,-1 1 0 15,-5 7 0-15,-8 0 0 0,0-1 0 0,8 2 0 16,-8 6 0-16,7-4 0 0,6 5 0 0,1 0 0 16,12-1 0-16,0 1 0 0,7-2 0 0,7 6 0 15,6-5 0-15,13 4 0 0,0-3 0 0,12 3 0 16,2-5 0-16,12 2 0 0,0 3 0 0,6-4 0 16,1-2 0-16,13-2 0 0,-6-7 0 15,12 1 0-15,-7-5 0 0,1 5 0 0,-14-5 0 16,1-3-323-16,-7-7-646 0,6-4-140 0,-5-5-129 15,11 2 34-15,-11-4 108 0,-1 4 165 16,0-5 203-16,1 4 230 0</inkml:trace>
  <inkml:trace contextRef="#ctx0" brushRef="#br0" timeOffset="98135.11">30872 16902 555 0,'20'-7'765'16,"-14"-4"126"-16,1 0 99 0,-7 4-40 0,0-5-93 15,-13 5-158-15,0 4-105 0,-6-4-55 0,-8 7-43 16,1 0-44-16,0 0-60 0,-6 3-381 15,-1 1-11-15,-6 4 0 0,7 2 0 0,-2 5 0 0,9 6 0 16,-1-2 0-16,6 3 0 0,7 4 0 16,13-4 0-16,0 4 0 0,7-1 0 0,5-2 0 15,8-2 0-15,6 1 0 0,1-3 0 0,5-5 0 16,7-2 0-16,-7-2 0 0,7-6 0 0,-13 3 0 0,1-7 0 16,-8 0-601-16,8 0-192 0,-2-7-124 0,-5-4-158 15,0-4-39-15,-1-2 60 0,-12-2 96 0,5 0 168 16,1-2 190-16</inkml:trace>
  <inkml:trace contextRef="#ctx0" brushRef="#br0" timeOffset="98397.67">31367 16458 523 0,'7'-10'861'0,"-7"-2"166"0,7 5 112 15,-7-3 35-15,6 5-170 0,0 2-244 0,-6 6-138 16,0 2-89-16,7 1-44 0,0 5-430 0,-7 4-59 15,6 7 0-15,-6 4 0 0,7 3 0 16,-1 4 0-16,0 1 0 0,1-2 0 0,0 9 0 16,-1-8 0-16,0 3 0 0,2-3 0 0,4 5 0 0,-12-6 0 15,7 1 0-15,-7 0 0 0,6-3 0 16,-6-1 0-16,-6 0 0 0,6-4 0 0,-7-2 0 16,7-4 0-16,7-6 0 0,-14-5 0 0,-5 0 0 0,-8-4 0 15,-6-1-351-15,6 1-618 0,1-11-158 16,-1-1-115-16,0-4 41 0,1 3 107 0,-1-3 168 15,8-3 201-15,-8 0 245 0</inkml:trace>
  <inkml:trace contextRef="#ctx0" brushRef="#br0" timeOffset="98549.01">31159 16898 587 0,'7'-3'786'0,"-1"-4"127"0,7 0 85 0,0-1-50 16,6 1-116-16,-5-1-190 0,12 2-123 0,-7-2-90 16,7 4-67-16,0-3-66 0,-6 3-80 0,13 0-80 15,-7 1-63-15,-7-1-59 0,7 4-85 0,-12 4-109 16,5-1-111-16,-6 1-162 0,6-4-196 15,-5 0-230-15,-2 0-158 0,8 0-19 0,-20-4 43 16,0 4 123-16,0 0 182 0,0-3 243 0</inkml:trace>
  <inkml:trace contextRef="#ctx0" brushRef="#br0" timeOffset="98772.16">31673 16756 532 0,'8'4'774'0,"-2"-2"134"0,0 3 99 0,1-2 7 16,-7 4-64-16,6-3-136 0,-6 4-86 0,0 2-45 15,7 2-30-15,-7-1-525 0,0 7-128 0,0-4 0 16,-7 5 0-16,1 3 0 0,6-4 0 0,-7 1 0 16,7-1 0-16,-6 5 0 0,0-2 0 0,-2-2 0 15,2-4 0-15,0-1 0 0,18-3 0 0,-4-3 0 16,-2-4 0-16,-6-4 0 0,0 2 0 0,-6-2-31 16,-2 0-753-16,8 0-127 0,8-6-140 0,-8-2-103 15,6-3 32-15,0 0 83 0,1-4 156 16,-1 1 190-16,7-1 229 0</inkml:trace>
  <inkml:trace contextRef="#ctx0" brushRef="#br0" timeOffset="98883.8">31961 16682 120 0,'12'-18'666'15,"2"-1"143"-15,-2 5 76 0,2-1 41 16,-1 4-154-16,-7 1-226 0,8-2-246 0,-8 5-152 16,6 0-106-16,-4 7-130 0,-2-4-156 0,7 8-189 15,0-4-253-15,6 3-123 0,1 1-39 0,6 3 52 16,-7 0 116-16,14 1 166 0</inkml:trace>
  <inkml:trace contextRef="#ctx0" brushRef="#br0" timeOffset="99165.93">32508 16656 374 0,'0'5'723'0,"0"-2"134"15,-6 3 86-15,-2-1 8 0,-4-2-90 0,-8 6-131 16,-5-3-111-16,-15 5-45 0,1 1-9 0,-7 2-12 16,1 1-112-16,-1 0-441 0,1 2 0 0,6 5 0 15,-7-3 0-15,7 7 0 0,13-4 0 16,-1 0 0-16,9 0 0 0,4-3 0 0,8-2 0 15,12 2 0-15,0-4 0 0,14-1 0 0,0-3 0 16,5-3 0-16,15-2 0 0,-7-2 0 0,5-4 0 16,1-4 0-16,1 1 0 0,-1-4 0 0,-7-4 0 15,1 0 0-15,-1-3 0 0,-12-1 0 0,-7-4 0 16,-7 1 0-16,-6-1 0 0,-6-2 0 0,-7 2 0 16,0 1 0-16,-6-1 0 0,-1 2 0 0,0 2 0 15,1-4 0-15,-7 5 0 0,6 2 0 0,-6 1 0 16,0 4 0-16,0 0-191 0,0 3-664 0,12 1-157 15,8-6-185-15,12 3-12 0,2-5 83 0,-2 3 117 16,14 1 199-16,5 0 224 0</inkml:trace>
  <inkml:trace contextRef="#ctx0" brushRef="#br0" timeOffset="99587.15">32599 16627 472 0,'20'7'721'0,"5"-2"124"16,-11 1 84-16,5 5-50 0,-6-3-101 0,0 3-126 15,1 1-104-15,-8 2-34 0,0 1-3 0,0 2 2 16,2 6-7-16,4-5-183 0,-5 4-323 15,-1 0 0-15,-6 4 0 0,0 3 0 0,0-4 0 16,-6 6 0-16,-1-6 0 0,-5 1 0 0,-2-4 0 16,8-5 0-16,0 2 0 0,-1-4 0 0,0-7 0 15,1-2 0-15,-1-1 0 0,1-3 0 0,-8-4 0 16,2-3 0-16,6 3 0 0,-2-10 0 0,2 1 0 16,0 0 0-16,-1-4 0 0,7-3 0 0,7 0 0 15,-1-4 0-15,8 0 0 0,-2-1 0 0,8-2 0 16,-1 3 0-16,7-4 0 0,7 4 0 0,-1 0 0 15,1 3 0-15,-7 2 0 0,0 2 0 16,0 3 0-16,-6 5 0 0,-1 0 0 0,1 0 0 0,6 7 0 16,-7 0 0-16,7 7 0 0,1-3 0 0,-1 6 0 15,6 2 0-15,-6-1 0 0,7 7 0 0,-7 1 0 16,0-1 0-16,7 0 0 0,-7 0 0 16,0 4 0-16,-1-3 0 0,-5-1 0 0,0-3 0 0,-7 3 0 15,1-3 0-15,4-4 0 0,-4-1 0 16,-1 2 0-16,-1-5 0 0,2 4 0 0,-8-3 0 15,0-2 0-15,2 3 0 0,-2-3 0 0,-6-2 0 16,6 0 0-16,-12-4 0 0,-8 0 0 0,8 0 0 16,-6-4-1124-16,-2 0-411 0,1 1 10 0,-19 3 120 15,-1 0 211-15,-7-3 314 0,-5 3 413 0</inkml:trace>
</inkml:ink>
</file>

<file path=ppt/ink/ink16.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2.15017" units="1/cm"/>
          <inkml:channelProperty channel="Y" name="resolution" value="65.85366" units="1/cm"/>
          <inkml:channelProperty channel="T" name="resolution" value="1" units="1/dev"/>
        </inkml:channelProperties>
      </inkml:inkSource>
      <inkml:timestamp xml:id="ts0" timeString="2022-04-21T09:13:01.567"/>
    </inkml:context>
    <inkml:brush xml:id="br0">
      <inkml:brushProperty name="width" value="0.05292" units="cm"/>
      <inkml:brushProperty name="height" value="0.05292" units="cm"/>
    </inkml:brush>
  </inkml:definitions>
  <inkml:trace contextRef="#ctx0" brushRef="#br0">22126 11435 0,'0'-25'109,"0"0"-30,-25 25 186,25-24-234,0-1 16,25 25 16,-25 25-32,0-1-15,-25-24 109,25-24-94,0-1 31,25 25 1,-25 25-16,-25-25 31,0 0-47,25-50 0,0 25 1,25 25-1,25 0 0,-50 25 16,0 0-47,0 0 31,0-1-15,-50-24 15,25 0-15,0 0-1,1 0 1,24-49 0,0 24-1,0 0 32,24 25-16,26 0-15,-50 25 15,0 25 1,-50-50 30,50-25-46,0 0 15,0-25-15,25 50 46,0 0-46,-25 25 62</inkml:trace>
  <inkml:trace contextRef="#ctx0" brushRef="#br0" timeOffset="4899.8">23614 9748 0,'0'25'203,"-25"-25"-203,0 50 15,1-26 1,-1-24 47,0 0-17,50-24 33,0 24-48,-1 0-16,1 24 1,-25 1 0,0 0-16,0 0 15,0 0 1,0-50 78,-25 0-94,25 0 15,0-24-15,25 49 16,0 0 31,0 0-32,0 0 1,-1 0 0,-24 24 15,-24-24 0,-1 0-15,0 0-1,0 0 1,0 0-16,25-24 16</inkml:trace>
  <inkml:trace contextRef="#ctx0" brushRef="#br0" timeOffset="14092.78">25177 8285 0,'0'25'31,"0"-1"0,0 1-15,-25-25 31,-25 0-47,26 0 31,48 25 109,-24 0-93,0 0-15,0-1 14,-24-24 267,24-24-235,24 24-62,1 0-1,0 0-15,25 0 32,-50 24 77,-25-24-78,0-24-31,25-1 47,0 0-31,50 25 31,-50 25-16,0 0-16,0-1 1,-25-24 62,0 0-62,50 0 78,-25 25-63,0 0 0,-25-25 0,-25 0-15,26 0 15,24-25 0</inkml:trace>
  <inkml:trace contextRef="#ctx0" brushRef="#br0" timeOffset="19564.66">26516 6796 0,'0'25'15,"0"0"1,-25-25-1,1 0 189,24 50-204,0-25 46,0 24-46,-25-24 16,0-25 62,0 0-62,25-25 15,25 0 0,0 1 47,0 48-46,-25 1-1,49-50 141,-24 25-110,-25 25-46,0 0 15,-50-25 63,75-25-16,0 25 0,0 25-62,-25 0 15,-50 0-31,25-25 47,25-25-31,0 0-1,0-25 1,0 1 15,0 24-31,0 0 63,0 50-17,0 0-30</inkml:trace>
  <inkml:trace contextRef="#ctx0" brushRef="#br0" timeOffset="30917.12">27806 5358 0,'0'-25'187,"0"0"-156,0 0-31,0 1 16,25-1 31,24 25-31,-24 0-1,0 0 16,-25 25 1,0-1-32,0 1 31,-25 0-15,0-25 15,1 0-16,-1 0 1,0-25 15,25-24-15,25 24 0,0 25-1,24 0 16,-24 0 32,-25-25 62,25 0-109</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4-21T09:17:09.680"/>
    </inkml:context>
    <inkml:brush xml:id="br0">
      <inkml:brushProperty name="width" value="0.05292" units="cm"/>
      <inkml:brushProperty name="height" value="0.05292" units="cm"/>
    </inkml:brush>
  </inkml:definitions>
  <inkml:trace contextRef="#ctx0" brushRef="#br0">28494 6963 210 0,'-7'0'376'0,"1"0"85"15,-1 0 38-15,1 0 25 0,-8 2 14 0,8 3-25 16,-6-1-50-16,-8-1-71 0,7-3-70 0,6 5-92 16,-6-5-87-16,1 0-47 0,4 2-25 0,-4-2-11 15,-1 0-8-15,6 4-8 0,-6-4-8 16,0 4-4-16,6-4-2 0,-5 0-1 0,-2 4-4 15,8-4-4-15,-7 0-1 0,7 3 0 0,-8-3 2 16,2 0 3-16,4 0 5 0,-4 0 19 0,-1 0-5 16,6 0-6-16,-6 0 0 0,7 0-5 15,0 0-6-15,-2-3-19 0,2 3 1 0,0 0-3 16,6-4-4-16,0 4-1 0,0 0 0 0,0 0-1 16,6 0 0-16,-6 0-3 0,6 0 3 15,8 0 1-15,-1 0-1 0,0 0-6 0,0 0 3 16,7 0 6-16,-1 0 0 0,-6 0 0 0,6 0 0 15,1 0 8-15,-7 4-4 0,6-4-3 16,-5 3-2-16,-1 5 4 0,-1-4 0 0,-4-1 1 16,-2 4 1-16,0 0-1 0,0 1 1 0,1-1-3 15,-7 4 2-15,0-3-1 0,0 4 3 16,-7-6 0-16,1-2-1 0,6 3 0 0,-6-3 0 16,6 0-2-16,-6 0-2 0,6-4 0 0,-8 3-1 15,2-3-2-15,-7 0 0 0,7 0 2 0,-8-3 1 16,8 3-1-16,-14-4-2 0,14 0-1 0,-7 0-1 15,6 1 0-15,7-5 1 0,0 2-1 16,0-2 1-16,0-4-4 0,7 5 3 0,6 0-1 16,0-5 0-16,0 5 1 0,0-3-6 0,7 2 7 15,-8 1 0-15,2-1 3 0,-8 4-2 16,7 2-1-16,-6-3 4 0,6 2-2 0,-7 3-3 16,1 0-3-16,0 0 3 0,-1 3 1 0,0 2 0 15,0-3-1-15,8 2 3 0,-14 4 1 0,6-5-3 16,-6 1 0-16,7 4 1 0,-7-5 0 0,0 1-1 15,-7-1 1-15,7 1 2 0,-12-4 1 16,-2 0-1-16,2 3-1 0,-2-3-2 0,1-3-2 16,7 3-11-16,-8-4-19 0,2 4-44 0,-2-3-125 15,2-4-202-15,-1-1-290 0,-1 1-146 16,8-5-65-16,-14 5 0 0,8 4 102 0,-2-1 193 16</inkml:trace>
  <inkml:trace contextRef="#ctx0" brushRef="#br0" timeOffset="1819.96">22330 12832 187 0,'0'-4'350'0,"7"4"75"0,-1 0 23 0,-6-3 10 15,0 3 16-15,0 0 18 0,0-4-21 16,0 4-41-16,-6 0-52 0,-1-3-60 0,7-1-69 15,-7 4-68-15,1-4-39 0,6 0-21 0,-7 4-6 16,1-3-3-16,0-1-3 0,-2 0 1 0,2 0 6 16,0 2 14-16,0-3 18 0,-2 1 21 15,2 1 12-15,-7-2 6 0,13 3 0 0,-6-2-10 16,6 0-19-16,-7 0-20 0,7-3-18 0,-7 3-16 16,7 0-12-16,-6-3-8 0,6 4-6 15,0-1-7-15,0 1-9 0,6-1-8 0,1-4-11 16,0 5-9-16,6-5-8 0,-1 5-5 0,8 0-5 15,0-6-2-15,-7 6-2 0,7 0 0 0,-2-1-4 16,2 0-1-16,0 4-1 0,-1 0 3 16,-5 0-3-16,-2 0-1 0,8 4-1 0,-7 0 2 15,0-1-2-15,0 0 0 0,-7 2 0 0,2-1-1 16,4 2-1-16,-12 2 1 0,7-5 0 0,-1 5 1 16,-6-1-1-16,0 0 3 0,-6 0-2 0,-1 1 1 15,-5 3-3-15,-2-7 0 0,-5 2 1 16,6 6-4-16,-7-5 1 0,1 1 0 0,5-1 1 15,-5-3-1-15,-1 4 0 0,8-5 2 0,-2 1-1 16,-5-1 0-16,12-3-1 0,-6 0 0 16,7-3-5-16,0-1-1 0,-2-3-1 0,8-1-1 15,0 1 0-15,8-1 1 0,-2 1 2 0,-6-5 0 16,6 6 1-16,1 2-1 0,-1-7-3 0,1 7 3 16,0-2-1-16,-1 1-1 0,0 2 2 15,0 3 0-15,2-4-1 0,-2 4 0 0,7-3-1 16,0 3-2-16,-6 3 2 0,5-3 0 0,2 0 2 15,-8 4-8-15,7-4 4 0,0 0 4 16,-6 0-1-16,-1 3 1 0,-6-3 1 0,7 7 11 16,-7 1-4-16,0-4 1 0,-7 3-2 0,1 1 0 15,-1-6 1-15,-6 6-2 0,0 1 1 0,7-7 0 16,-8 2 2-16,2 0 0 0,5 0-3 0,-6-4 1 16,0 0-1-16,7 0-4 0,-2 0-8 15,2-4-16-15,0 0-27 0,0 0-47 0,-1 2-73 16,0-3-82-16,1-2-77 0,6 2-150 0,0-1-179 15,0 2-266-15,0-3-106 0,0-1-6 16,-7 4 35-16,1 2 140 0,-8 2 192 16</inkml:trace>
  <inkml:trace contextRef="#ctx0" brushRef="#br0" timeOffset="14961.57">19444 11918 52 0,'-8'4'367'0,"8"-1"95"16,-6 1 104-16,6-4 59 0,-6 0-12 0,0 4-48 15,-2-4-70-15,2 3-77 0,0-3-93 16,-1 0-115-16,1 4-65 0,-1-4-37 0,0 0-13 16,1 0-11-16,-8 0-5 0,8 4-8 0,6-4-12 15,-6 0-11-15,6 0-9 0,-6 0-6 16,6 0-11-16,0 0-6 0,0 0-5 0,0 0-2 16,0 0-7-16,-7 0-2 0,7 3 0 0,0-3-2 15,0 0-1-15,0 0-5 0,0 0-7 16,0 0-2-16,0 0-29 0,0 0-27 0,0 0-40 0,0 0-62 15,0 0-79-15,7 0-89 0,-1 0-77 16,0 0-92-16,0-3-95 0,8-1-62 0,-8 4 18 16,-6 0 55-16,7-4 87 0,6 4 108 0</inkml:trace>
  <inkml:trace contextRef="#ctx0" brushRef="#br0" timeOffset="15180.47">19606 11947 238 0,'0'4'392'15,"0"0"84"-15,0 0 59 0,0-1 58 0,0 0-10 16,0 1-46-16,0 3-72 0,-6-3-76 0,-8 4-94 16,8-5-104-16,0 2-58 0,-8 2-30 0,2-5-15 15,-1 3-9-15,-1-2-13 0,2 1-11 16,-2 0-15-16,-5 0-12 0,12-1-7 0,-6-3-8 16,7 0-8-16,-8 0-13 0,14 0-20 0,-6 0-40 15,0 0-96-15,0 0-136 0,-2 0-191 0,2-3-214 16,0-5-97-16,-7 4-26 0,6 1 64 15,-6-2 117-15,-1 3 184 0</inkml:trace>
  <inkml:trace contextRef="#ctx0" brushRef="#br0" timeOffset="16215.57">22173 12791 317 0,'0'4'554'0,"0"-4"168"15,0 4 78-15,-6 0-38 0,-1-4-95 16,1 0-123-16,0 3-150 0,6-3-160 0,-8 0-98 16,2 0-54-16,6 0-30 0,-6 0-16 15,6 0-8-15,-6 0-10 0,6 0-4 0,0 0-3 16,0 0-4-16,0 0-6 0,-7 0-8 15,0 0-10-15,1 0-23 0,-1 0-34 0,-6 0-73 16,0 4-99-16,1-4-105 0,-2-4-125 0,8 4-146 16,-7-3-113-16,-1-1-6 0,2 0 60 0,-8 4 88 15,7-4 125-15</inkml:trace>
  <inkml:trace contextRef="#ctx0" brushRef="#br0" timeOffset="16414.86">21822 12795 163 0,'-7'4'315'0,"0"-4"54"0,1 4 18 0,-7-4-2 16,0 3-13-16,6 1-22 0,-5-4-31 0,-2 4-43 15,1 0-50-15,7-1-50 0,-7-3-48 16,0 0-43-16,-1 4-44 0,2-4-48 0,-2 3-46 0,8-3-50 16,-7 0-55-16,7 0-57 0,-1 0-56 15,0-3-47-15,1 3-34 0,0 0-23 0,-8 0-13 16,2 0 2-16,5 0 27 0,0 0 46 0,-6 0 55 15</inkml:trace>
  <inkml:trace contextRef="#ctx0" brushRef="#br0" timeOffset="16740.09">21509 12828 20 0,'0'0'238'0,"-7"0"44"0,7 0 31 15,-6 0 18-15,-7 4 7 0,6-4 0 0,0 0-7 16,1 0-4-16,-6 3 0 0,-2 1 5 0,8-4-14 16,-1 0-30-16,1 4-37 0,-1-4-49 0,-6 0-58 15,7 4-67-15,-1-4-49 0,-6 0-50 16,0 3-60-16,0-3-66 0,-6 0-64 0,12 0-63 15,0-3-57-15,7 3-36 0,0-4-3 0,0 0 21 16,-6 4 35-16,6-4 50 0,-6 4 61 16,6-3 65-16,-8 3 68 0,2 0 63 0,6 0 65 15,-6 0 62-15,6 0 63 0,-7 3 58 0,1-3 62 16,-1 4 84-16,-6 0 39 0,13-4 0 16,-6 4-31-16,0-4-47 0,-2 0-64 0,2 3-100 15,0-3-64-15,-1 0-43 0,0 0-18 0,1 4-12 16,-7-4-7-16,7 0-5 0,-8 4-11 15,2-4-8-15,5 0-5 0,-6 0-3 0,6 4-4 16,1-4 0-16,-1 0-10 0,1 0-15 0,6 0-34 16,-7-4-93-16,7 4-124 0,0-8-188 0,7 1-212 15,-1-1-100-15,1 1-28 0,6-3 59 0,0-2 108 16,6 1 176-16</inkml:trace>
  <inkml:trace contextRef="#ctx0" brushRef="#br0" timeOffset="17878.82">28175 7149 168 0,'0'4'358'0,"0"0"86"0,0-4 48 15,0 4 61-15,-7-1 18 0,-5 1-24 16,-2 0-59-16,-6-1-70 0,8 1-83 0,-1-4-120 15,-7 4-87-15,0-4-50 0,1 4-29 0,-1-4-20 16,-6 0-16-16,6 0-13 0,1 3-20 16,-1-3-30-16,-6 0-56 0,0 5-73 0,1-5-75 15,-1 0-85-15,6 0-89 0,0-5-83 0,-5 5-80 16,5 0-21-16,-7 0 29 0,8 0 66 16,-7 5 89-16</inkml:trace>
  <inkml:trace contextRef="#ctx0" brushRef="#br0" timeOffset="18068.56">27074 7216 191 0,'-20'4'365'0,"1"-4"83"0,5 4 19 16,2-4-8-16,-2 0-21 0,1 3-41 15,-7-3-58-15,8 4-70 0,-8-1-78 0,1 1-91 16,5-4-99-16,2 3-94 0,-2-3-102 0,2 0-110 15,-8 0-131-15,1-3-101 0,-1 3-27 0,0 3 17 16,1-3 59-16,-1 0 90 0</inkml:trace>
  <inkml:trace contextRef="#ctx0" brushRef="#br0" timeOffset="18241.09">26174 7241 45 0,'-19'0'203'0,"-7"0"-9"0,6 4-30 15,0-4-35-15,7 0-54 0,-6 0-65 0,6 0-80 16,-7-4-82-16,7 4-42 0,7 0-17 0</inkml:trace>
  <inkml:trace contextRef="#ctx0" brushRef="#br0" timeOffset="18496.89">25399 7227 148 0,'-7'4'228'0,"-12"-4"-12"15,-1 0-33-15,1 0-42 0,6-4-39 0,-7 4-39 16,1 0-32-16,-7-3-26 0,6 3-17 16,1 0-12-16,-1-4-8 0,-6 4-16 0,7 0-20 15,-1 0-30-15,0 0-43 0,-6 0-43 0,7 0-23 16,-1 0 3-16</inkml:trace>
  <inkml:trace contextRef="#ctx0" brushRef="#br0" timeOffset="19012.23">22695 7149 185 0,'-7'0'331'0,"-6"0"49"0,1 0 21 0,-2-3 1 16,1 3-4-16,0 0 8 0,-6 0 12 0,-1 0-20 15,0 0-38-15,-6 0-49 0,1 0-56 16,-8 0-74-16,0 0-82 0,0 0-54 0,-6 0-41 16,1 0-59-16,5 0-72 0,-7-3-81 0,1 3-100 15,1-4-108-15,5-3-113 0,1 3-95 16,-1 0-8-16,1 0 37 0,-1 4 78 0,7 0 104 16</inkml:trace>
  <inkml:trace contextRef="#ctx0" brushRef="#br0" timeOffset="19206">21724 7099 52 0,'-20'0'359'0,"14"0"100"0,-8 0 84 0,2 0 60 16,-8 4-9-16,1-4-46 0,5 0-73 15,-12 0-83-15,14 0-93 0,-15 0-115 0,7 0-72 16,2-4-42-16,-2 4-26 0,-7 0-15 0,9 0-11 16,-2 0-7-16,7 0-9 0,-7 0-12 15,7 0-17-15,-6 0-24 0,-1 0-38 0,1 0-52 16,5-4-54-16,2 4-51 0,-8-4-50 15,13 4-44-15,1-3-29 0,-1-1-20 0,-6 0-2 16,1-2-17-16,-8 6-22 0,6-5 10 0,-5 2 37 16,-7 3 53-16,6-4 53 0</inkml:trace>
  <inkml:trace contextRef="#ctx0" brushRef="#br0" timeOffset="28880.46">2756 7660 372 0,'13'-15'666'0,"-7"5"131"0,1-5 83 0,-7 3-56 16,6 1-110-16,7-4-120 0,-7 5-130 16,14-5-37-16,-13 8 11 0,-7-4 26 15,0 4 21-15,0-1 0 0,-7 1-36 0,7 3-317 16,-12-2-132-16,12 6 0 0,-8 0 0 15,2 3 0-15,-7 4 0 0,-6 12 0 16,0 2 0-16,-8 4 0 0,1 9 0 0,0-1 0 16,-6 0 0-16,-1 7 0 0,-6 2 0 15,6 1 0-15,0 0 0 0,1 2 0 16,-1 0 0-16,7-2 0 0,1-3 0 0,-1 1 0 16,6-1 0-16,0-3 0 0,1-4 0 15,5 0 0-15,2-4 0 0,-2 0 0 16,8-3 0-16,-7-3 0 0,7-5 0 0,-1 0 0 15,7-7 0-15,0 1 0 0,0-2 0 16,0-6 0-16,0-1 0 0,0-3 0 0,0-3 0 16,7-1 0-16,-7-6 0 0,12-2 0 15,1-2 0-15,13-5-554 0,0-3-636 16,1-3-152-16,5-5-5 0,-18 5 116 0,11-4 153 16,1-1 247-16,-6-4 322 0</inkml:trace>
  <inkml:trace contextRef="#ctx0" brushRef="#br0" timeOffset="29454.28">2853 7532 111 0,'20'-11'655'16,"-13"0"161"-16,5 0 107 0,2 0 60 15,-1 4-104-15,6-5-116 0,-6 4-154 0,1 1-72 16,-8 5-45-16,0-3-17 0,-6 5-44 15,0-3-77-15,0 6-191 0,-6-3-163 0,0 7 0 16,6 4 0-16,-8 5 0 0,8 2 0 16,0 4 0-16,0 3 0 0,8 5 0 0,-2-1 0 15,0 4 0-15,1 0 0 0,6 4 0 16,0 0 0-16,7-1 0 0,-1 4 0 16,14-3 0-16,-8 0 0 0,8 0 0 15,0-4 0-15,6 4 0 0,-6-4 0 16,-1 0 0-16,7-1 0 0,-7 1 0 0,1-3 0 15,-1-4 0-15,-5-1 0 0,-1 1 0 16,0-8 0-16,-6 5 0 0,-1-9 0 0,-6 1 0 16,0-5 0-16,1-2 0 0,-8-1 0 15,-6 1 0-15,6-4 0 0,-6-1 0 16,0-3 0-16,-6 4 0 0,0-4 0 0,-8 0 0 16,-5 0 0-16,-14 0 0 0,0 0 0 15,-12 0 0-15,-1 0 0 0,-13 3 0 16,1-3 0-16,-8 0 0 0,1 0 0 15,-6 0 0-15,0 0 0 0,-1 0 0 0,0 0 0 16,0 0 0-16,1-3 0 0,12 3 0 0,-6 0 0 16,12-4 0-16,-5 4 0 0,13-3 0 15,-2 3 0-15,2-4 0 0,7 4 0 16,4 0 0-16,2-4 0 0,6 4 0 0,-7 0 0 16,8-4 0-16,5 4 0 0,0 0 0 15,7 0 0-15,0 0 0 0,6 4 0 16,7-4 0-16,-6 0 0 0,0 0 0 15,-8 0 0-15,14 0 0 0,20 0-1186 0,0-7-257 16,12-1-16-16,-5 2 100 0,11-2 171 16,8 1 280-16,6-1 385 0</inkml:trace>
  <inkml:trace contextRef="#ctx0" brushRef="#br0" timeOffset="29824.46">3889 7758 279 0,'7'-9'790'16,"-7"1"162"-16,0 0 129 0,-7 1 136 16,1 3-72-16,0 2-243 0,-14 2-155 15,0 0-94-15,1 2-228 0,5 2-425 0,2 3 0 16,-2 5 0-16,2 7 0 0,5-2 0 15,-6 9 0-15,13-1 0 0,0 8 0 16,0 4 0-16,0 1 0 0,0 1 0 0,0 2 0 16,0 0 0-16,0 2 0 0,0-3 0 15,7 1 0-15,-1-4 0 0,1-1 0 0,-1-3 0 16,0 0 0-16,2-3 0 0,-2-8 0 16,0 0 0-16,0-4 0 0,-6-3 0 15,8-4 0-15,-8 0 0 0,6-7 0 16,-12-4 0-16,-2-8 0 0,8 1 0 0,-6-8-931 15,6-2-498-15,-6-10-36 0,-8 1 92 16,2-7 173-16,-1 0 262 0,6-4 318 16</inkml:trace>
  <inkml:trace contextRef="#ctx0" brushRef="#br0" timeOffset="30238.47">3727 7741 290 0,'-6'-19'769'16,"6"5"146"-16,-8-1 108 0,8 0 114 0,8 4-91 15,-8 4-210-15,0 0-139 0,-8 3-87 16,8-3-63-16,0 3-226 0,0 4-321 16,0-3 0-16,0 3 0 0,8 0 0 15,4 3 0-15,1 1 0 0,19 7 0 0,2 0 0 16,5-1 0-16,-1 5 0 0,15 4 0 16,-8-1 0-16,7 5 0 0,7-2 0 0,-7 2 0 15,0 2 0-15,7-3 0 0,-13 3 0 16,-8 1 0-16,9-3 0 0,-9 3 0 15,-5-1 0-15,-1 0 0 0,-5-2 0 0,-7 2 0 16,5-2 0-16,-12-2 0 16,0 4 0-16,1-2 0 0,-14 0 0 0,0-2 0 15,-14 2 0-15,8-6 0 0,-14 2 0 16,1-1 0-16,-7-4 0 0,-7 4 0 0,1-2 0 16,-7-5 0-16,-1 3 0 0,-5-3 0 15,5-3 0-15,-5-1 0 0,-1-3 0 16,7-1 0-16,0 1 0 0,0-4 0 0,0 0 0 15,6 0 0-15,1 0 0 0,5-4 0 16,1 4 0-16,-6-7 0 0,5 4 0 0,9-1 0 16,-2-7 0-16,1 3-1201 0,5-6-377 15,-6 7 19-15,1-1 140 0,6 4 235 16,0 1 379-16,1 6 376 0</inkml:trace>
  <inkml:trace contextRef="#ctx0" brushRef="#br0" timeOffset="39330.58">5642 7946 255 0,'-13'0'627'16,"13"0"137"-16,0 0 90 0,-13 0-19 0,7 4-125 16,-8 0-148-16,14-4-173 0,0 0-100 0,14 0-55 15,-1 0-19-15,6 0-1 0,-12-4-5 0,-1 4-2 16,1 0-2-16,0 0-1 0,-7 0-4 0,0 0-5 15,0 0 5-15,0 0 5 0,6 0-3 0,7 0-9 16,0 0-11-16,0 0-141 0,7 0-41 0,0 0 0 16,-2 0 0-16,2 0 0 0,-1-4 0 15,8 4 0-15,-8 0 0 0,8 0 0 0,-8 0 0 16,7 0 0-16,-6 0 0 0,0 0 0 0,-2 0 0 16,2 4 0-16,-7-4 0 0,7 0 0 0,-8 4 0 0,2-1-275 15,-1 1-194-15,-7 0-151 0,-6-4-177 16,-6 4-238-16,-1-1-73 0,-13-3 34 0,8 5 68 15,-8 1 150-15,1 1 203 0</inkml:trace>
  <inkml:trace contextRef="#ctx0" brushRef="#br0" timeOffset="39555.65">5564 8170 201 0,'7'8'636'0,"-1"-1"145"0,1 0 82 0,-7 0-5 15,0 1-123-15,0-1-165 0,12-7-197 0,2 4-119 16,5 0-65-16,7-4-28 0,-6 0-26 0,6 0-16 16,-7 0-15-16,1 0-17 0,6 0-6 0,-6 0-12 15,-1 0-11-15,-5 0-13 0,5 0-12 0,-6 0-8 16,0 0-11-16,0 0-4 0,0 0-6 16,-7 0-2-16,1 0-1 0,6 0-1 0,-7 0-3 15,1 0-14-15,0-4-32 0,-7 4-46 0,13-4-79 16,-13 4-156-16,6-3-200 0,-6-1-272 0,0-4-123 15,0 6-33-15,0-3 36 0,0 5 130 0,0 0 192 16</inkml:trace>
  <inkml:trace contextRef="#ctx0" brushRef="#br0" timeOffset="40395.68">8014 7602 336 0,'6'0'708'0,"-6"-5"157"15,7 5 109-15,0-3 5 0,-1-1-91 16,1 4-138-16,-7-4-148 0,0 4-92 0,0 0-64 15,0 4-56-15,0-4-67 0,0 0-75 0,0 4-77 16,0-1-170-16,0 5-1 0,-7 0 0 0,7 3 0 16,-6 3 0-16,-8 5 0 0,8-2 0 0,0 6 0 15,-8 0 0-15,2-6 0 0,5 4 0 0,1 2 0 0,-1-1 0 16,0-4 0-16,7 1 0 0,0-1 0 16,7 1 0-16,-7-9 0 0,7 2 0 0,-1-1 0 15,1-4 0-15,5 0 0 0,2 1 0 0,-2 0 0 16,8-5 0-16,0-3 0 0,5 3 0 0,8-3 0 15,-1-3 0-15,2 3 0 0,-2 0 0 0,7-3 0 16,-6 3 0-16,-1 0 0 0,1 0 0 16,-1 0 0-16,-12 0 0 0,6 0 0 0,-7 0 0 0,1 3 0 15,0-3 0-15,-7 7 0 0,0-3 0 0,0 7 0 16,-7 1 0-16,1-6 0 0,-7 5 0 0,-7 4 0 16,1-4 0-16,-7 4 0 0,0-1 0 0,0-2 0 15,-7-2 0-15,0 1 0 0,8 4 0 16,-8-5 0-16,-6-2 0 0,0 3 0 0,0-4 0 15,0 1 0-15,-6-5 0 0,5 1 0 0,1 1 0 0,-6-2 0 16,5-3 0-16,7 0 0 0,-12-3 0 0,7-2 0 16,-8-2 0-16,7-1-196 0,-6 1-518 0,12-4-143 15,13-4-161-15,-6-3-113 0,13 4 26 0,-7-5 67 16,7 1 151-16,7-4 183 0,0 3 231 16</inkml:trace>
  <inkml:trace contextRef="#ctx0" brushRef="#br0" timeOffset="40613.31">8144 7729 52 0,'6'-3'635'0,"2"3"187"0,4 0 119 15,-5 0 84-15,6-4-73 0,-6 2-120 16,-1 2-180-16,7 0-108 0,0 0-59 0,1 0-42 16,-8 0-47-16,0 0-66 0,-6 0-248 0,13 0-82 15,1-5 0-15,4 5 0 0,-4-4 0 0,6 1 0 16,-1 3 0-16,7 0 0 0,-6 0 0 0,6 0 0 15,-1 0 0-15,-5 0 0 0,13 0 0 0,-7 0 0 16,0 0 0-16,0 0 0 0,-7 0 0 0,1 0 0 16,-7 0-455-16,7 3-242 0,-8-6-203 0,2 3-227 15,-2 0-50-15,2-4 57 0,-8 4 91 0,7 4 184 16,1-4 231-16</inkml:trace>
  <inkml:trace contextRef="#ctx0" brushRef="#br0" timeOffset="41019.15">9121 7741 331 0,'20'-4'712'15,"0"0"162"-15,-7 0 111 0,0 1 27 16,0-3-70-16,-7 6-113 0,-6-5-130 0,0 5-77 16,0 0-46-16,0 0-49 0,0 0-445 0,-6 0-82 15,6 5 0-15,-6-5 0 0,-14 2 0 0,7 2 0 16,-13 3 0-16,6 5 0 0,-6 1 0 0,7-1 0 15,-1 7 0-15,0-1 0 0,1 0 0 0,6 0 0 16,0 4 0-16,7 0 0 0,6 1 0 0,0-1 0 16,0-4 0-16,6 1 0 0,7-5 0 0,0 1 0 15,0-4 0-15,7-5 0 0,-8 6 0 0,15-4 0 16,-8-5 0-16,8 1 0 0,-1 0 0 0,6-4 0 16,-5-4 0-16,5 0 0 0,1 1 0 0,-1-9 0 15,1 4 0-15,-14-1 0 0,7-7 0 0,-6 5 0 16,0-7 0-16,-8 3 0 0,-6 1 0 0,1-4 0 15,-14-1 0-15,1 5 0 0,-6-5 0 0,-2 5 0 16,-5-2 0-16,5 2 0 0,-12-1 0 0,0 5 0 16,7-2 0-16,-7 1 0 0,6 5 0 15,1-2 0-15,6 1 0 0,6 3 0 0,-5 0 0 0,-8 4 0 16,0 0 0-16,7 4-77 0,0-4-835 0,0 0-193 16,-1 0-154-16,14 0 10 0,-6 0 104 0,6 4 150 15,0-1 206-15,0 1 261 0</inkml:trace>
  <inkml:trace contextRef="#ctx0" brushRef="#br0" timeOffset="41381.08">9897 7854 579 0,'7'11'805'0,"-1"-3"121"0,-6 0 81 15,13-4-25-15,-6-4-132 0,-1 2-193 0,1 2-113 16,6 0-68-16,-7-4-49 0,8 4-55 16,5-1-62-16,-6-3-54 0,0 0-256 0,13 0 0 0,0 0 0 15,7-3 0-15,-1-1 0 0,7 4 0 16,1-4 0-16,5 0 0 0,-6 2 0 0,7-2 0 16,-7 0 0-16,0 0 0 0,-7 1 0 0,2-2 0 15,-2 5 0-15,-7-3 0 0,-5-1 0 0,6 0 0 16,-13 4 0-16,1 0 0 0,-2 0 0 0,-4-4 0 15,-2 4 0-15,0-2 0 0,-6 2 0 16,0 0 0-16,0 0 0 0,0 0 0 0,7 0 0 16,-7 0 0-16,6 0 0 0,-12 2 0 0,-1-4 0 15,-13 2 0-15,8-5-1051 0,-8 2-274 16,7-1-79-16,-13 0 47 0,6 4 158 0,1-3 249 16,-1 3 306-16</inkml:trace>
  <inkml:trace contextRef="#ctx0" brushRef="#br0" timeOffset="41922.67">11735 7602 201 0,'0'-8'713'16,"0"4"197"-16,0-4 161 0,0 5 134 0,7 0-59 15,-7-1-135-15,0 4-165 0,0-4-127 16,6 1-350-16,-6 3-369 0,6 0 0 0,-6 0 0 15,6 0 0-15,-6 3 0 0,8 5 0 0,-2-2 0 16,0 6 0-16,1 2 0 0,0 2 0 0,-1 5 0 16,1 1 0-16,-1 0 0 0,0 0 0 0,1 0 0 15,0 1 0-15,5-5 0 0,-5 3 0 16,0 2 0-16,-1-5 0 0,1 0 0 0,-1-2 0 16,1-1 0-16,-1-5 0 0,1 1 0 0,-1-3 0 15,-12-1 0-15,-1-4 0 0,7-3-910 16,0 0-389-16,0-7-77 0,13-4 49 0,-7 0 134 15,14 1 195-15,-7-2 269 0</inkml:trace>
  <inkml:trace contextRef="#ctx0" brushRef="#br0" timeOffset="42330.8">12439 7521 265 0,'6'-11'793'0,"7"3"187"0,0 5 136 0,-6-1 120 15,-1 4-80-15,0 0-245 0,1 0-176 0,0 0-132 16,-7 4-207-16,-14-1-396 0,8 8 0 0,-7 0 0 15,-13 4 0-15,6 3 0 0,-6 4 0 16,1 4 0-16,5 0 0 0,0 3 0 0,7 0 0 16,0 2 0-16,13-6 0 0,0 4 0 0,7 0 0 15,-1-3 0-15,14-1 0 0,-1-2 0 0,7-5 0 16,1 1 0-16,5-5 0 0,7 1 0 16,1-8 0-16,-2 0 0 0,15-7 0 0,-2 0 0 15,-5-3 0-15,6-5 0 0,-6 2 0 0,-1-6 0 16,1-2 0-16,-13-1 0 0,-1 1 0 0,-6-6 0 15,-6-2 0-15,-7 0 0 0,-7 1 0 16,-6-1 0-16,-6 0 0 0,0-1 0 0,-14 5 0 16,1 0 0-16,-15-1 0 0,2 1 0 0,7 3 0 15,-9 5 0-15,2-1 0 0,-1 0 0 0,7 3 0 16,7 0 0-16,-7 1 0 0,6-1 0 16,1 5 0-16,5 0 0 0,2 3 0 0,-8-4 0 15,1 4 0-15,5-4-287 0,8 1-832 0,6-5-195 16,0 1-39-16,6 0 87 0,8 3 138 0,-1-3 234 15,6 3 286-15</inkml:trace>
  <inkml:trace contextRef="#ctx0" brushRef="#br0" timeOffset="42558.75">13533 7620 335 0,'27'8'830'0,"-1"-1"181"0,-1 0 133 0,-5 0 116 16,0 1-107-16,-8-5-253 0,2 1-168 0,-1-1-128 16,7-3-382-16,-2 0-222 0,9 0 0 15,5 0 0-15,1 0 0 0,-7 0 0 0,6 0 0 16,1 0 0-16,-1 0 0 0,-5 0 0 0,-1 0 0 16,0 0 0-16,0 0 0 0,-13 0 0 0,0 0 0 15,-6 0 0-15,-7 4-135 0,-7-4-790 16,0-4-249-16,-5 4-119 0,-8 0 23 0,-13 0 112 15,-6 4 170-15,-7-1 231 0,1 5 307 0</inkml:trace>
  <inkml:trace contextRef="#ctx0" brushRef="#br0" timeOffset="42783.23">13455 7850 364 0,'6'12'755'0,"14"-1"114"0,-6-3 81 15,4 2 56-15,2-2-134 0,13-5-208 0,-7 5-108 16,7-1-45-16,-1 0-27 0,1 1-38 0,5-5-56 15,2 5-75-15,-7-5-306 0,6 1-9 0,-1-4 0 16,-5 4 0-16,-7-1 0 0,-6-3 0 16,-1 4 0-16,1-4 0 0,-8 0 0 0,2 0 0 15,-8 0 0-15,1 0 0 0,6 0 0 0,-6 0 0 16,-7-4 0-16,6 1 0 0,-6-1-354 0,0 0-385 16,-6-2-314-16,-1-2-178 0,1 0-26 0,-8-2 89 15,2 6 126-15,-8-4 236 0,7 5 333 16</inkml:trace>
  <inkml:trace contextRef="#ctx0" brushRef="#br0" timeOffset="43581.24">15090 7477 378 0,'0'-4'689'16,"7"0"150"-16,0 0 94 0,-1-3-32 0,1 3-76 16,-1-3-85-16,0 4-114 0,-6 3-61 15,-6-4-25-15,6 4-28 0,0 0-53 0,0-4-275 16,0 4-184-16,0 0 0 0,0 4 0 0,0-4 0 15,0 0 0-15,0 4 0 0,0-1 0 0,0 4 0 16,6 0 0-16,-6 1 0 0,8 4 0 0,-8 2 0 16,6-2 0-16,-6 5 0 0,6-2 0 0,0 3 0 15,1 1 0-15,0-1 0 0,-1 1 0 0,1-1 0 16,-7 0 0-16,6-3 0 0,1 3 0 16,0-3 0-16,-1-4 0 0,0 3 0 15,0-7 0-15,-6 1 0 0,8-4 0 0,-8 0 0 0,6 0 0 16,-6-4 0-16,13 3 0 0,-7-3 0 0,1-3 0 15,12 3 0-15,1-4 0 0,13 4 0 16,-1-4 0-16,1 0 0 0,5 0 0 0,8 0 0 16,-7 1 0-16,1-1 0 0,5 2 0 0,-6 2 0 15,1-5 0-15,-1 5 0 0,-7 0 0 16,1-4 0-16,-7 4 0 0,0 0 0 0,-7 0 0 16,1 0 0-16,-7 0 0 0,0-3 0 0,0 3 0 15,-6 0 0-15,-7 0 0 0,6 0 0 0,-6-4 0 16,0 4 0-16,-6-4 0 0,-1 1 0 0,0-5-656 15,1 1-354-15,0-1-148 0,-1-2-67 16,0-1 68-16,1 0 105 0,6 0 190 0,0 0 206 16</inkml:trace>
  <inkml:trace contextRef="#ctx0" brushRef="#br0" timeOffset="43868.94">15885 7513 513 0,'0'-3'772'16,"0"0"155"-16,0-2 112 0,0 2-8 0,7 3-78 15,-7-4-169-15,-7 4-129 0,7 0-100 0,-6 4-74 16,6-4-49-16,0 8-383 0,0-2-49 0,0 2 0 15,0 7 0-15,0-1 0 0,0 1 0 16,0 6 0-16,-6 1 0 0,6 1 0 0,0 3 0 16,0-1 0-16,0 4 0 0,6-3 0 0,-6 3 0 15,6-2 0-15,-6 1 0 0,7-1 0 0,0-2 0 16,-7-3 0-16,6 0 0 0,-6 1 0 16,6-9 0-16,-6 1 0 0,0-5 0 0,7 1 0 15,-7-7 0-15,0 0 0 0,0 0 0 0,0-4 0 16,0-4 0-16,-7 0 0 0,7-7-631 0,0-3-727 15,0-5-85-15,0 1 50 0,7-4 162 0,6-1 206 16,0 1 286-16</inkml:trace>
  <inkml:trace contextRef="#ctx0" brushRef="#br0" timeOffset="44142.7">16244 7568 69 0,'6'-11'693'0,"-6"0"219"0,0 4 169 15,0 0 154-15,-6 3 9 0,6 0-140 0,-7 1-190 16,7-1-151-16,0 4-587 0,-6 0-176 0,-1 7 0 15,1 1 0-15,-7 3 0 0,-7 7 0 0,7 0 0 16,0 5 0-16,0-1 0 0,13 3 0 16,0 4 0-16,0 1 0 0,13-1 0 0,7-2 0 15,12-2 0-15,1 0 0 0,-1 1 0 16,7-8 0-16,7 5 0 0,-1-9 0 0,1-3 0 16,7 0 0-16,-2-4 0 0,2-7 0 0,-1 0 0 0,-7-3 0 15,1-4 0-15,-1-5 0 0,-12 1 0 16,-1-3 0-16,-5-5 0 0,-8 4 0 0,-12-7 0 15,-7 4 0-15,-7-4 0 0,1-1 0 16,-14 6 0-16,8-4 0 0,-15 1 0 0,1 2 0 0,0 3 0 16,0 1 0-16,-7 3 0 0,1-3 0 15,-1 6 0-15,1-4 0 0,-1 6 0 0,1-6 0 16,-1 4 0-16,-13 5 0 0,7-4 0 0,-13 0-347 16,1 3-1262-16,-8-4-35 0,-13 5 80 0,-6-1 220 15,-13 4 336-15,-8 0 472 0</inkml:trace>
  <inkml:trace contextRef="#ctx0" brushRef="#br0" timeOffset="51776.27">1889 3314 97 0,'-6'0'619'0,"-1"-4"154"0,-6 4 93 15,-6 0 49-15,5 0-120 0,8 0-168 0,12-4-191 16,0 4-110-16,2-2-51 0,-2 2-27 15,-6 0-17-15,0 0-15 0,0 0-23 16,0 0-14-16,6 0 1 0,8 0 9 16,-1 2 5-16,13 2 1 0,0 0 6 0,7 0-6 15,-1-1-21-15,7 1-107 0,7 0-67 16,-1 0 0-16,7-2 0 0,1 4 0 16,-2-4 0-16,2 2 0 0,5-1 0 0,1-3 0 15,6 5 0-15,0-2 0 0,0-3 0 16,0 0 0-16,-6 4 0 0,0-4 0 15,7 4 0-15,-9-4 0 0,2 0 0 0,0 0 0 16,-1 0 0-16,-5 0 0 0,6 0 0 16,-7 0 0-16,-1 0 0 0,2 0 0 15,-1-4 0-15,7 4 0 0,-8 0 0 0,2 0 0 16,5 0 0-16,-5 0 0 0,-8 0 0 16,7 0 0-16,-7 0 0 0,2 0 0 0,-1 4 0 15,-1-4 0-15,0 0 0 0,7 4 0 16,-6-4 0-16,0 0 0 0,-8 3 0 15,8-3 0-15,-7 0 0 0,7 4 0 16,-7-4 0-16,0 0 0 0,1 3 0 0,-1-3 0 16,6 0 0-16,-5 0 0 0,5 0 0 15,7 0 0-15,7 0 0 0,-1-3 0 0,14 3 0 16,0 0 0-16,-1-4 0 0,-6 4 0 0,0-3 0 16,0-1 0-16,0 4 0 0,-12 0 0 0,-1-4 0 15,-7 0 0-15,2 4 0 0,-9-3 0 0,-5 3 0 16,-1-5 0-16,1 5 0 0,0 0 0 0,0-3 0 15,-1 6 0-15,-5-3 0 0,-2 0 0 0,1 0 0 16,0 0 0-16,0-3 0 0,1-1 0 0,5 4 0 16,-6 0 0-16,1-2 0 0,-9 2 0 15,2 0 0-15,7-6 0 0,-15 6 0 0,8 0 0 16,-1 0 0-16,-5 0 0 0,5 0 0 0,-6 0 0 16,7 6 0-16,-1-4 0 0,1 2 0 0,-8-4 0 15,8 0 0-15,0 0 0 0,-1-4 0 0,1 4 0 16,0 0 0-16,-1 0 0 0,1 0 0 0,-1 0 0 15,1 0 0-15,-1 4 0 0,0-4 0 0,-5 0 0 16,-1 0 0-16,0 0 0 0,-7 0 0 0,7 0 0 16,-6 0 0-16,0 0 0 0,-1 0 0 0,-6 0 0 15,0 0 0-15,-6 0 0 0,6 0 0 0,-7 0 0 16,-6 0 0-16,0 0 0 0,-13 3 0 0,-13 5 0 16,-7 0 0-16,-19-4-1165 0,6 3-401 0,-12-4 1 15,-1 1 122-15,0 3 236 0,14-3 404 16,12 3 376-16</inkml:trace>
  <inkml:trace contextRef="#ctx0" brushRef="#br0" timeOffset="53830.2">2436 10340 288 0,'0'3'631'16,"0"5"129"-16,-6-4 82 0,-7 2-30 15,6-2-125-15,1 0-145 0,-1-4-174 16,7 0-94-16,7 3-48 0,6-3-17 0,0 0 10 15,-7 0 20-15,8 0 23 0,-8-3 12 16,0 3 4-16,1-4 2 0,0 0-14 0,-1-2-21 16,1 2-27-16,-1-4-26 0,8 1-113 15,-2-4-79-15,-6 4 0 0,8-4 0 16,-8 0 0-16,7 0 0 0,1-4 0 16,4 1 0-16,-4-6 0 0,-1 3 0 0,7-2 0 15,-1-3 0-15,0-4 0 16,-5 5 0-16,-1-4 0 0,6-2 0 0,-6 1 0 15,7-3 0-15,-7 2 0 0,6-2 0 16,0 4 0-16,1 4 0 0,-6-6 0 0,5 1 0 16,-6 4 0-16,0 1 0 0,7 2 0 15,-7-2 0-15,0 2 0 0,0 0 0 0,-1 2 0 16,-4 1 0-16,4-2 0 0,-5 3 0 16,0 1 0-16,-1-1 0 0,0-3 0 15,1 7 0-15,-7-3 0 0,6 2 0 0,1 4 0 16,-7-1 0-16,7 1 0 0,-7-1 0 15,0 3 0-15,0 2 0 0,0 0 0 0,0 1 0 16,0 0 0-16,6 3 0 0,-6-5 0 16,0 5 0-16,0 0 0 0,0-4 0 0,0 4 0 15,0 0 0-15,0 0 0 0,0 0 0 16,0 0 0-16,0 0 0 0,6 0 0 16,-6 4 0-16,0-4 0 0,7 0 0 15,-7 5 0-15,7-5 0 0,-1 3 0 16,-6 0 0-16,6 1 0 0,1 3 0 0,6 1 0 15,0-1 0-15,1 4 0 0,-2 0 0 16,1 1 0-16,0-3 0 0,7 7 0 0,-7-5 0 16,-1 4 0-16,8-4 0 0,-7 3 0 15,1 4 0-15,-2-3 0 0,2 0 0 0,5 3 0 16,-6-3 0 0,0 0 0-16,7 4 0 0,-8-5 0 0,2 3 0 0,-1-2 0 15,0 0 0-15,6-1 0 0,-5 2 0 16,-2 2 0-16,2-4 0 0,-1 1 0 0,-1 0 0 15,2-1 0-15,-2 1 0 0,-5-1 0 16,6 3 0-16,0-3 0 0,0 1 0 16,6-5 0-16,-11 5 0 0,4 0 0 0,1 0 0 15,-6-5 0-15,6 5 0 0,-7-3 0 16,8-3 0-16,-2 3 0 0,-5-1 0 16,0-4 0-16,5 4 0 0,-5-3 0 15,-1-1 0-15,-6 0 0 0,7 1 0 0,0-1 0 16,-7-3 0-16,6 4 0 0,0-2 0 15,-6 2 0-15,8 0 0 0,-8-5 0 0,0 3 0 16,6-1 0-16,-6 2 0 0,0-3 0 16,0 0 0-16,0 3 0 0,0-3 0 0,0-1 0 15,0 0 0-15,0 2 0 0,-6-5 0 16,6 3 0-16,-8-3 0 0,2 4 0 16,-7 0 0-16,0-4 0 0,0 3 0 15,-7 1 0-15,1-1 0 0,-1 1 0 0,-12 0 0 16,-7 0 0-16,6-1 0 0,-6 1 0 15,13 0 0-15,-1 0 0 0,-5-2 0 16,-1-2 0-16,-5 4 0 0,5 0 0 0,-6 0 0 16,-1-4 0-16,2 0 0 0,-1 0 0 15,0 3 0-15,-1-3 0 0,1 0 0 0,1 0 0 16,-2 0 0-16,1-3 0 0,0 3 0 16,7 0 0-16,-8 0 0 0,7 0 0 15,1 0 0-15,-1-4 0 0,7 4 0 0,-6-4 0 16,5 4 0-16,2 0 0 0,-1 0 0 15,6 0 0-15,0 0 0 0,1-4 0 16,-1 4 0-16,8 0 0 0,-2 0 0 0,2 0 0 16,5 0 0-16,-6 0 0 0,6 0 0 15,1 0 0-15,0 0 0 0,-2 0 0 16,8 0 0-16,0 0 0 0,0 0 0 0,8 0 0 16,-2-2 0-16,0-2 0 0,7 4 0 15,-13-8 0-15,14 1-1386 0,12-4-140 0,-7 0 14 16,21-1 147-16,-2 6 216 0,15-2 342 15,-8 1 378-15</inkml:trace>
  <inkml:trace contextRef="#ctx0" brushRef="#br0" timeOffset="54616.43">4534 9602 96 0,'8'-4'523'0,"4"4"186"0,1-4 128 15,-6 4 27-15,-1 0-68 0,1 0-98 16,6 0-107-16,0 0-94 0,-7 0-48 0,-6-4-10 15,0 4 3-15,0 0-2 0,-6 0-30 16,0-3-44-16,-8 3-332 0,14 0-34 0,-6 3 0 16,6-3 0-16,0 4 0 0,-7-4 0 15,7 4 0-15,0 4 0 0,0-1 0 16,7 4 0-16,-7 7 0 0,6-4 0 0,-6 5 0 16,14 0 0-16,-14 2 0 0,6 4 0 15,0 2 0-15,-6-1 0 0,6-1 0 16,2 1 0-16,-2 4 0 0,0-5 0 0,1 4 0 15,-1-3 0-15,-6 0 0 0,7 0 0 16,0-1 0-16,-1-3 0 0,0 4 0 16,1 1 0-16,0-6 0 0,-1 1 0 0,-6 0 0 15,13 0 0-15,-13-4 0 0,7 0 0 16,-1 1 0-16,-6-2 0 0,7 3 0 16,-7-6 0-16,6-3 0 0,0 4 0 15,-6-4 0-15,7-4 0 0,-7 1 0 0,0-2 0 16,0-2 0-16,0 0 0 0,0 0 0 15,0-4 0-15,0 0 0 0,0 0 0 0,7-8 0 16,-1 4 0-16,-6-6 0 0,6 3 0 16,2-5 0-16,-16-6-241 0,8 0-1193 15,0-1-88-15,-12-3 44 0,12 5 174 0,-7 2 232 16,0 0 318-16</inkml:trace>
  <inkml:trace contextRef="#ctx0" brushRef="#br0" timeOffset="55158.74">4033 9646 258 0,'-20'-7'544'0,"14"3"178"0,0 0 121 0,-1 0-31 15,-6 1-86-15,13-2-92 0,0 3-105 16,0 2-119-16,6 0-64 0,-6-4-27 16,7 4-8-16,-7 0-3 0,0 0-20 0,0-3-31 15,7 3-24-15,-7 0-17 0,6 0 3 16,-6-4-3-16,6 4-216 0,8 0 0 15,5-4 0-15,7 4 0 0,0 0 0 0,13-4 0 16,1 4 0-16,-2 0 0 0,1-4 0 16,7 4 0-16,-7 0 0 0,6-4 0 15,1 4 0-15,7-3 0 0,-8 3 0 0,1-4 0 16,-1 4 0-16,1-2 0 0,6 2 0 16,-6-5 0-16,6 5 0 0,0 0 0 15,0-3 0-15,-6 3 0 0,-1 0 0 0,1 0 0 16,-7 0 0-16,-6 0 0 0,-1 0 0 0,1 3 0 15,-13-3 0-15,-2 0 0 0,2 0 0 0,-7 0 0 0,1 0 0 16,-8 0 0-16,0 0 0 0,0 0 0 0,2 0 0 16,-8 0 0-16,6 0 0 0,-6 0 0 15,6 0 0-15,-6 5 0 0,0-5 0 0,0 0 0 16,0 0 0-16,-6 0 0 0,0 0 0 0,-2-5 0 16,2 5 0-16,0-3 0 0,0 6 0 0,-8-3-958 15,8-3-377-15,-13 3-62 0,11-4 61 0,-4 4 149 16,-2 0 216-16,2 4 279 0</inkml:trace>
  <inkml:trace contextRef="#ctx0" brushRef="#br0" timeOffset="55504.25">5649 9822 569 0,'-7'8'865'0,"7"-1"151"0,7-4 103 0,-1 1 30 15,-6-1-157-15,-6 1-211 0,6-4-141 0,-7 0-88 16,14 0-61-16,-1 0-474 0,1 0-17 0,0 0 0 16,5 0 0-16,-5 4 0 0,6-4 0 0,0 4 0 15,7-4 0-15,0 3 0 0,-2 1 0 0,9-4 0 16,-7 0 0-16,6 3 0 0,-7-3 0 0,7 0 0 15,0 0 0-15,0-3 0 0,1 3 0 16,-2 0 0-16,-5-4 0 0,6 4 0 0,0-3 0 16,-7-1 0-16,-5 0 0 0,-2 0 0 0,2 4 0 15,-14 0-487-15,0 0-492 0,-7-3-183 0,-12 3-90 16,5-4 59-16,-5 4 104 0,-7 4 189 0,0-1 211 16,-1 5 264-16</inkml:trace>
  <inkml:trace contextRef="#ctx0" brushRef="#br0" timeOffset="55670.56">5629 10002 486 0,'-13'14'770'0,"13"-2"127"0,0-5 77 0,7 4-18 0,-1-4-102 16,1-3-174-16,-7-1-92 0,-7 5-43 0,14-4-9 15,6-1-16-15,0-3-135 0,13 4-385 16,0-4 0-16,0 4 0 0,6-4 0 0,1 3 0 16,0-3 0-16,-1 0 0 0,1 0 0 0,6 0 0 0,-6-3 0 15,-7 3 0-15,-7-4 0 0,1 4-678 0,-8-4-637 16,2-3-124-16,-8-4 0 0,-6 7 143 0,0 1 240 15,-6-4 383-15</inkml:trace>
  <inkml:trace contextRef="#ctx0" brushRef="#br0" timeOffset="59204.23">22421 12806 129 0,'0'0'503'0,"7"4"191"0,-7 0 125 0,0-4 11 16,0 4-71-16,-7-1-123 0,7-3-149 0,13 4-178 16,-7-4-117-16,8 3-75 0,-8-3-44 0,-12 4-25 15,6-4-12-15,-7 7-11 0,0-3-6 16,7 0-4-16,0 3-4 0,7 1-1 0,0-6-5 16,-7 6 1-16,6-1-4 0,1 5-6 15,6-5-5-15,0 0-12 0,-7 0-21 0,8 1-32 16,-2 3-50-16,-12-3-85 0,7 2-98 0,-1-3-105 15,-6 1-111-15,0-1-130 0,0 1-92 0,-6 3 13 16,-1-1 62-16,7 2 95 0,0 2 122 16</inkml:trace>
  <inkml:trace contextRef="#ctx0" brushRef="#br0" timeOffset="59373.07">22513 13147 340 0,'0'15'472'0,"0"-1"138"0,0 1 67 0,6-3-15 16,0-2-58-16,7 2-84 0,0 2-94 15,-6-6-115-15,-1 3-79 0,1-1-74 0,-7-2-37 16,7-1-27-16,-7 5-24 0,6-5-22 0,-6 3-52 15,0-2 5-15,6 0 0 0,-6 3-4 0,7 0-6 16,-7-4-12-16,7 4-17 0,-1 0-45 0,-6 3-72 16,-6 1-87-16,-1-4-89 0,7 0-99 15,7 0-82-15,-1-4-64 0,-6 4-27 0,0 1 11 16,-6-2 36-16,6 5 79 0,0-3 89 0,0 2 95 16</inkml:trace>
  <inkml:trace contextRef="#ctx0" brushRef="#br0" timeOffset="59526.02">22623 13600 60 0,'6'14'355'16,"1"4"123"-16,6 0 145 0,1-3 66 0,-8 0-14 0,-6-1-65 15,6 1-87-15,-6-3-98 0,6 2-137 16,-6-3-98-16,0 0-55 0,0-1-31 0,0 2-24 0,0-1-20 16,7-4-16-16,-7 4-14 0,7 1-12 15,-7-2-5-15,6-3-7 0,-6 5-5 16,7-5-16-16,-7 3-33 0,6-2-80 0,0 0-121 16,-6-1-149-16,0-3-196 0,0 3-167 0,0-3-63 15,0-1 30-15,0 4 93 0,0 5 136 0</inkml:trace>
  <inkml:trace contextRef="#ctx0" brushRef="#br0" timeOffset="59672.49">22760 14065 67 0,'6'18'488'0,"7"4"196"16,-6-7 123-16,-7 4 27 0,7-4-80 0,-7-5-121 15,0 1-140-15,0 0-176 0,0 0-106 0,0-3-65 16,0-1-38-16,0 0-30 0,0-3-31 16,0-1-40-16,0 1-70 0,0-4-153 0,0 0-247 15,0-4-267-15,0 1-138 0,0-8-55 0,0 4 12 16,12-4 126-16,-4 0 230 0</inkml:trace>
  <inkml:trace contextRef="#ctx0" brushRef="#br0" timeOffset="61099.24">28578 7638 226 0,'14'15'287'0,"-2"-1"10"0,-4 1 0 0,4 3-8 16,-5 2-6-16,-1-7 10 0,1 6 24 0,0-1 41 15,-7 5 8-15,6-5-17 0,0 3-32 16,-6 1-43-16,0-3-57 0,0-1-77 0,0 5-49 16,6-5-25-16,-6 4-18 0,0-4-7 0,8 4-7 15,-8-3-6-15,0 3-4 0,0-4-4 16,0 0-6-16,0 4-1 0,0-4-3 0,6 4-2 15,-6-2-1-15,6 1-2 0,8-3-7 0,-8 4-20 16,1 0-52-16,-1-4-85 0,0 2-108 0,1-6-134 16,0 1-166-16,5 0-120 0,-5 2-20 0,6-2 45 15,0 0 86-15,0 3 125 0</inkml:trace>
  <inkml:trace contextRef="#ctx0" brushRef="#br0" timeOffset="61383.46">28930 8607 120 0,'0'18'437'0,"0"-3"128"15,0 4 126-15,0-5-16 0,0 5-71 0,0-4-96 16,0-1-109-16,0-3-111 0,0 4-118 0,0-5-60 16,0 5-32-16,0-4-22 0,0 5-14 15,-6-6-14-15,0 5-8 0,6-1-6 0,-7 1-4 16,0-4-5-16,1 4-4 0,-7-1 0 0,6 1 0 16,1 0-2-16,-1-1 2 0,7 1-1 15,-6-1 0-15,6 1-2 0,-7 0-5 0,1-1-3 16,6 1-3-16,-7 0 0 0,7 1-2 0,-6 1-2 15,0-2 3-15,-2 3 3 0,-4-3-6 16,5 4 5-16,1-5 6 0,-7 1 2 0,6 0-4 0,-6-1-18 16,0 1 5-16,7 0-9 0,-8-1-22 0,2-3-38 15,5 0-52-15,-13-4-48 0,14 0-95 16,-8-3-118-16,2 0-134 0,-8-4-89 0,-5 4-10 16,-1-4 33-16,6 3 75 0,0-3 114 15</inkml:trace>
  <inkml:trace contextRef="#ctx0" brushRef="#br0" timeOffset="62079.45">28142 9455 154 0,'-6'11'503'16,"6"0"172"-16,-7 3 131 0,0-2-28 0,7-5-79 15,-6 4-105-15,0 0-123 0,6-4-141 0,0 4-105 16,0-3-32-16,0-2-26 0,0 3-26 0,0 1-29 16,0-3-30-16,0 1-19 0,0 0-19 15,-7-1-17-15,7-1-8 0,0 2-7 0,-6 0-5 16,6 3-6-16,-7-4-2 0,7 5-1 0,-13-5-8 16,13 3-13-16,-6 2-18 0,6-2-22 15,0 1-24-15,0 0-25 0,0 1-22 0,0-2-16 16,0 5-17-16,0 0-22 0,0 0-30 0,0 3-14 15,0-3 4-15,0 3 20 0,0-3 30 0,6 0 45 16,-6-1 75-16,6-3 91 0,1 4 51 16,-7-5 34-16,0 2 22 0,0-1 17 0,0 0-5 15,7-4-34-15,-7 0-14 0,0 4-9 0,0-3-8 16,0 3-5-16,-7-4-8 0,7 0-8 0,-7 5-10 16,1-5-7-16,6 8-6 0,-6-5-10 15,-2 9-6-15,-4-4-6 0,5 3-8 0,1 1-4 16,-1-6-2-16,7 3 2 0,-6-2-3 15,6 2-2-15,-7-6 1 0,7 1 0 0,-6 4-2 16,6-5 0-16,-6 2 3 0,6-1-1 0,-8 0-2 0,8-4 0 16,0 4-3-16,0 0-7 0,8 0-12 15,-2 0-13-15,0 0-18 0,1-3-22 0,-1 3-23 16,-6-1-18-16,7 1-11 0,-7 1-1 16,0-2 12-16,0 1 18 0,-7 1 23 0,1 1 24 15,-1-1 19-15,-5 3 16 0,-2 0 7 0,8-1 5 16,-8 5 29-16,-5 3 14 0,6 4 5 0,0-4 2 15,0 3 2-15,0-2-1 0,0-6-27 0,0 3-13 16,6-3-6-16,1-2-1 0,6-1-2 16,-6 5 0-16,6-4-1 0,0-1-1 0,0 1 1 15,6 0-6-15,-6-1-15 0,6-2-34 16,-6 2-48-16,0-3-57 0,0 0-62 0,0 0-59 16,7 0-24-16,-7-4 3 0,6 4 1 0,-6 0 7 15,7 1 16-15,-7-2 16 0,-7 1-14 0,7 1-43 16,-6 1-40-16,6-1 5 0,0-1 24 0,0 4 33 15</inkml:trace>
  <inkml:trace contextRef="#ctx0" brushRef="#br0" timeOffset="62272.34">28097 11246 65 0,'6'14'358'0,"1"2"86"15,5-6 54-15,-5 5-3 0,0-1-45 0,-1 1-57 16,-6-1-74-16,6 6-75 0,-6-5-68 0,8-5-57 15,-2 6-43-15,0-2-36 0,1 1-19 0,-1-1-12 16,1 1-3-16,-1 0-5 0,1-1-3 16,-7 5-1-16,0-1-1 0,0 0 0 0,0 4-2 15,0-4 0-15,0 1-10 0,0 3-28 16,0-3-45-16,6 2-59 0,0-2-79 0,2-1-94 16,4 0-109-16,2-2-88 0,-2 1-17 0,1-2 27 15,1 3 63-15,5 1 86 0</inkml:trace>
  <inkml:trace contextRef="#ctx0" brushRef="#br0" timeOffset="62459.32">28389 12120 143 0,'0'18'366'0,"0"-3"74"0,7 0 28 0,-7-1-21 0,7 1-45 16,-7-4-48-16,6-1-49 0,-6 2-31 0,7-1-15 16,-7 0-17-16,0 1-23 0,0-3-28 0,-7 3-36 15,1-1-40-15,-1 3-44 0,-6 1-34 0,7-1-23 16,-14 2-39-16,1 2-54 0,5-3-60 0,8 3-60 15,6-3-51-15,0 0-53 0,6-1-38 0,-6 1-20 16,7 4-25-16,-7-5-53 0,0 4-41 16,0-4 13-16,0 9 39 0,0-5 57 15</inkml:trace>
  <inkml:trace contextRef="#ctx0" brushRef="#br0" timeOffset="62647.23">28240 12949 235 0,'0'19'373'0,"7"3"51"0,-1-4-2 15,0 0-43-15,7-3-57 0,1-1-58 16,-8 6-43-16,0-6-25 0,1 1-6 0,6-1-11 16,-13 1-16-16,6-1-21 0,-6-2-26 0,7 3-34 15,-7-1-36-15,0 1-37 0,0-1-51 16,0-3-60-16,7 4-77 0,-7-4-97 0,0 0-112 16,0 4-109-16,-7-4-57 0,0 7 7 0,1 1 46 15,0 3 82-15</inkml:trace>
  <inkml:trace contextRef="#ctx0" brushRef="#br0" timeOffset="62923.93">28266 13602 256 0,'6'23'317'0,"1"-5"20"0,0 0-16 16,-1 1-33-16,0-5-41 0,1 1-43 0,6 0-44 15,-13-1-42-15,6-2-35 0,-6 2-28 16,0-2-26-16,0-2-32 0,0 1-28 0,-6 0-29 16,0-4-31-16,-1 0-33 0,0 5-28 0,1-1-17 15,-7 0-11-15,6-1 6 0,-6 2 17 0,1-1 27 16,5 4 22-16,-6-1 18 0,-1 5 19 15,8-5 12-15,-7 5 11 0,7-2 11 0,-1 2 35 16,7 0 49-16,-6 3 59 0,-1-4 60 0,7 0 63 16,-6 4 53-16,6-2 36 0,0 1 25 0,0-3 13 15,0-2-3-15,0 1-19 0,0-2-36 16,0-1-46-16,0 1-53 0,6-8-56 0,-6 4-57 16,7-3-66-16,-7 0-62 0,0-1-60 0,0-3-57 15,0-1-68-15,6-3-86 0,1 0-97 16,-7 0-132-16,6 0-42 0,-6 0 1 0,0 0 39 15,7-3 77-15</inkml:trace>
  <inkml:trace contextRef="#ctx0" brushRef="#br0" timeOffset="64009.21">28487 7407 7 0,'-19'10'277'16,"-1"-2"23"-16,8 3 15 0,-8-3-72 15,7 0-84-15,6-2-65 0,-6 1-42 0,7-3-25 16,6 4-23-16,0-4-40 0,0 3-75 0,0-5-103 16,6 7-54-16,0-1-27 0,8-2-7 15</inkml:trace>
  <inkml:trace contextRef="#ctx0" brushRef="#br0" timeOffset="64978.6">28305 7832 206 0,'-19'22'514'0,"-1"5"142"16,7-9 77-16,0 7-45 0,0-3-106 0,-1-3-134 16,8 2-140-16,6 2-137 0,6-5-73 0,2 1-42 15,-2-1-22-15,0 0-13 0,1 4-8 16,6-4-3-16,-7 1-2 0,7-4 2 0,1 3-3 15,-2 5-1-15,-5-6 3 0,6 2-1 0,0-1-4 16,-6 5 0-16,6-6-1 0,-1 6 3 0,-4-2-3 16,4 1-2-16,-6-3 1 0,1 3 1 15,-7 0 0-15,0 0-2 0,0 0 2 0,-7-4 0 16,1 4 3-16,0-3 2 0,0 3 7 0,-8-4 12 16,1 0 8-16,7 1 12 0,-8-1 9 15,8-4 8-15,0 5 3 0,-1-4-4 0,0 0-4 16,7-1 1-16,0-2-10 0,0 2-9 0,7 1-8 15,-7 0-7-15,13-1-6 0,-7 1-9 0,8 4-3 16,-8-5 0-16,7 4-1 0,1 4-1 0,-2 0-3 16,8-4-1-16,-14 8 0 0,7-4-2 15,-6 3-1-15,0-2-2 0,-1 2 0 0,0-3 0 16,-6 0-3-16,0 5 1 0,0-6-2 0,0 4-3 16,0-6-2-16,0 3-1 15,-6 0-2-15,6-3-2 0,0 0 3 0,0-5 2 0,0 4 3 16,0-4 3-16,-6 1 3 0,6 0 2 0,0 1 1 15,0-6-1-15,0 5-2 0,0-4-1 16,6 3 4-16,-6 1-2 0,0 0 2 0,6-1 0 16,-6 1 3-16,0 4-1 0,0-5-3 0,0 5 1 15,0-1-2-15,-6 0 2 0,6 0-1 16,-6 4 1-16,6-2-2 0,-7-3 2 0,0 2 0 16,1-1 1-16,6 3 2 0,-7-2 1 0,7 0 0 15,-6 2-2-15,6-2-2 0,0 4-2 0,0-6 1 16,0 5 0-16,0 0 1 0,0 0 1 0,6 0 8 15,-6-3-1-15,7 3-1 0,-7 3 0 16,0-2 1-16,0-2-2 0,0 4-2 0,0 2-9 16,-7-1-13-16,1-1-27 0,-1 8-47 0,-12-4-78 15,5 1-90-15,2 3-86 0,-1-4-77 16,6 1-58-16,7 3-25 0,-7 0 27 0,7-3 57 16,-6-1 72-16,6 0 80 0,-6 5 80 0,-1-5 68 15,7 0 60-15,0 0 64 0,0 1 77 0,0 3 91 16,0-4 96-16,7-3 117 0,-1 3 103 15,-6-7 33-15,0 4-23 0,0-4-58 0,0 0-75 16,0-5-103-16,0 3-101 0,0-3-55 16,0 2-28-16,0-1-17 0,6-2-14 0,-6 1-7 15,7-3-10-15,-7 1-3 0,0 5-4 0,0-6-6 16,0 4 0-16,0-3-6 0,0 3-2 0,-7 1-6 16,7-2-7-16,-6 3-15 0,6-2-19 0,-13 0-19 15,6 4-48-15,1 0-73 0,0-1-61 16,-1 2-43-16,0 0-24 0,7-2-1 0,7 1 37 15,0 0 67-15,-7 0 69 0,6 4 63 0,7-3 59 16,0-2 50-16,0 1 56 0,7 4 68 0,0-3 62 16,-8-2 26-16,8 5 5 0,-1-4-12 0,1-1-26 15,-8 2-55-15,8-2-51 0,0-2-22 16,-7 4-10-16,0-2-8 0,0 1-12 0,-7 0-1 16,8 5-8-16,-8-7-6 0,1 6-12 0,-7 1-6 15,0 2-4-15,0-4-6 0,0 5-3 0,0-1 0 16,0 4-3-16,0-3-3 0,0-1-9 15,0 4-12-15,0-3-20 0,0 2-31 0,0 1-53 16,6 0-72-16,-6 0-70 0,6 1-81 0,14-5-83 16,-6-1-81-16,-2 2-77 0,1 4-34 15,1 2 22-15,4-3 60 0,-4 4 86 0,-1 4 102 16</inkml:trace>
  <inkml:trace contextRef="#ctx0" brushRef="#br0" timeOffset="65189.18">28787 12975 359 0,'0'37'525'0,"0"-3"160"0,-6-3 46 15,-1 3-38-15,-6-5-81 0,6 0-107 0,-5-2-123 16,-2-6-149-16,2 5-83 0,-1-4-45 16,-7 0-28-16,6-4-20 0,2 5-16 0,-1-5-6 0,-7 0-13 15,0 0-9-15,8 1-8 0,-8-1-5 16,1-4 0-16,5 5-9 0,2 0 6 0,-2-1 8 16,8 1-15-16,-7-2-21 0,6 2-31 0,1 3-49 15,-1-4-82-15,1 0-94 0,6 1-76 16,0-1-73-16,6-2-61 0,-6-2-47 0,7 1-23 15,-14 2-1-15,7 3 47 0,-6-3 69 0,-8 6 78 16</inkml:trace>
  <inkml:trace contextRef="#ctx0" brushRef="#br0" timeOffset="65331.94">28363 13904 227 0,'-6'18'390'0,"-7"1"103"0,0-2 112 0,0 2 45 16,0 0-9-16,-6-5-47 0,5-3-73 0,-5 1-87 16,-1-2-144-16,8 1-113 0,-2-3-67 15,8-1-37-15,-7-4-23 0,13 4-18 0,-7-7-12 16,7 4-5-16,-6-4-12 0,6 0-20 0,-7 5-36 15,1-5-96-15,0 0-137 0,-2-5-197 0,2 5-223 16,-7-7-103-16,6 3-31 0,-5 1 59 16,-1-1 120-16,-1 1 189 0</inkml:trace>
  <inkml:trace contextRef="#ctx0" brushRef="#br0" timeOffset="66991.57">6528 9510 57 0,'0'4'678'0,"7"0"181"0,-1-1 118 0,1-3 85 16,6 4-32-16,-7-4-179 0,2 0-186 16,-16 0-120-16,8 0-74 0,-6 0-66 0,0 3-72 15,6 1-75-15,0-1-258 0,0 1 0 0,6 7 0 16,-6-3 0-16,0 3 0 0,0 3 0 0,0 1 0 0,-6 0 0 16,6-1 0-16,0 1 0 0,0-4 0 15,0 4 0-15,6-4 0 0,0 0 0 0,2 0 0 16,4-3 0-16,1-2 0 0,7 5 0 0,0-3 0 15,6-2 0-15,-1 2 0 0,7 1 0 0,8-3 0 16,-7 2 0-16,6-1 0 0,-7 1 0 0,8-1 0 16,-8 1 0-16,1-2 0 0,6 2 0 0,-7-1 0 15,1 1 0-15,-7-1 0 0,0 0 0 0,-7 4 0 16,-5-4 0-16,-2 5 0 0,2-1 0 0,-8-1 0 16,0 5 0-16,-12-3 0 0,-6 2 0 0,-2-3 0 15,1 3 0-15,0 2 0 0,-6-2 0 16,5 1 0-16,-12-5 0 0,7 2 0 0,-1 3 0 15,-6-5 0-15,7 1 0 0,-1-3 0 0,7-1 0 0,0 0 0 16,0-4 0-16,0 2 0 0,0-5 0 0,-13 4 0 16,6-4 0-16,-6 3-320 0,1-6-530 15,5-6-204-15,-6 3-167 0,-1-2-2 0,1-3 93 16,0 0 148-16,1 1 210 0,5-2 253 0</inkml:trace>
  <inkml:trace contextRef="#ctx0" brushRef="#br0" timeOffset="67294.64">6483 9610 448 0,'19'-4'754'0,"-5"-4"131"0,5 4 81 16,1 0-18-16,6-3-124 0,0 5-177 0,-7-6-111 15,1 4-57-15,-8-1-24 0,-4 2-18 0,4 0-40 16,1-1-58-16,1 0-263 0,4 1-76 0,2 3 0 15,7 0 0-15,-1-3 0 0,-6 3 0 16,12 0 0-16,-7 0 0 0,9 3 0 0,-9-3 0 16,8 0 0-16,0 0 0 0,0 3 0 0,5-3 0 0,-5 0 0 15,6 0 0-15,1 0 0 0,-2 0 0 0,1 0 0 16,0 4 0-16,1 0 0 0,-14-4 0 16,-1 0 0-16,-5 3 0 0,0-3 0 0,-14 0-446 15,7 0-407-15,1 0-204 0,-8 0-149 0,0-3 16 16,-6 3 84-16,0 0 147 0,0 0 195 0,6 0 259 15</inkml:trace>
  <inkml:trace contextRef="#ctx0" brushRef="#br0" timeOffset="67645.36">8027 9862 543 0,'7'14'837'0,"-1"-2"126"0,1-1 85 15,-1-3 29-15,1-1-157 0,0-3-212 16,-1 0-129-16,0-2-74 0,0-2-51 0,2 4-51 16,4-4-249-16,1 0-154 0,7 0 0 0,0 0 0 0,6 0 0 15,-7 0 0-15,7 4 0 0,-6-4 0 16,6 0 0-16,-1 0 0 0,2 0 0 0,5 0 0 15,-6 0 0-15,7 0 0 0,-7 0 0 0,0 0 0 16,7 0 0-16,-1-4 0 0,-12 4 0 0,-1 0 0 16,-12 0 0-16,-7 4-442 0,0-8-479 0,0-2-274 15,0 2-95-15,-7-4 34 0,1 1 115 0,-1 3 191 16,1-3 264-16</inkml:trace>
  <inkml:trace contextRef="#ctx0" brushRef="#br0" timeOffset="67983.62">9344 9481 58 0,'6'-4'729'15,"0"4"240"-15,1 0 174 0,0-3 136 0,-7-2 20 16,0 5-209-16,6 0-207 0,0 0-174 0,-6 0-677 15,0 0-32-15,0 5 0 0,0-2 0 0,0 1 0 16,0 4 0-16,-6 2 0 0,0 5 0 0,6 3 0 16,-7 0 0-16,7 5 0 0,0 6 0 0,0-4 0 15,0 9 0-15,0-1 0 0,7-1 0 0,-1 5 0 16,0 1 0-16,1-2 0 0,6 1 0 0,-6-1 0 16,5 1 0-16,2-4 0 0,-8 1 0 0,7-5 0 15,0 0 0-15,0-7 0 0,1 3 0 16,-8-7 0-16,0 1 0 0,0-4 0 0,8-8 0 15,-1 0 0-15,-13 1 0 0,0-5 0 0,0-3-310 16,-7-3-1122-16,7-9-86 0,0-2 36 0,0-4 163 16,7 0 235-16,-7-1 374 0</inkml:trace>
  <inkml:trace contextRef="#ctx0" brushRef="#br0" timeOffset="68256.17">11024 9613 188 0,'33'4'796'16,"-1"3"200"-16,-12 0 127 0,7-3 109 0,-9 0-18 16,-4-1-259-16,-8-3-184 0,8 0-135 15,-1 4-356-15,-1-4-280 0,8 0 0 0,0 4 0 16,6-4 0-16,-1 3 0 0,2-3 0 15,-1-3 0-15,-6 3 0 0,6 0 0 0,-1 0 0 0,1 0 0 16,0 0 0-16,7 0 0 0,-7 0 0 16,0 0 0-16,1 0 0 0,-9 0 0 0,2 0 0 15,-6 0 0-15,-8 0 0 0,-6 3-223 0,-6-3-770 16,-1 0-261-16,0 0-73 0,-13-3 60 0,-5 6 125 16,-1 0 198-16,-6 2 236 0</inkml:trace>
  <inkml:trace contextRef="#ctx0" brushRef="#br0" timeOffset="68450.42">11097 9807 490 0,'0'11'775'0,"0"-3"108"0,0 3 72 0,6-4-6 15,7 4-126-15,0-4-190 0,6 0-98 16,1-2-47-16,13 2-32 0,-1-7-45 0,1 4-84 16,5-4-97-16,-5 3-83 0,7-3-60 0,-2 0-85 15,1 0-2-15,1 0 0 0,-7 0-130 16,-7 4-133-16,-1-4-129 0,1 0-216 0,-6-7-245 15,0-2-235-15,-1 2-64 0,-5 0 48 0,4-4 85 16,-4 4 194-16,-8 3 250 0</inkml:trace>
  <inkml:trace contextRef="#ctx0" brushRef="#br0" timeOffset="68856.53">12490 9345 361 0,'26'-11'863'15,"1"7"183"-15,-1 4 133 0,-6-4 112 0,-1 4-125 16,1 0-275-16,-8 0-202 0,2 0-148 0,-2 0-377 16,-12 0-164-16,7 4 0 0,-7 0 0 0,0 7 0 15,7-3 0-15,-7 7 0 0,0-1 0 0,-7 1 0 16,7 6 0-16,-7-3 0 0,7 4 0 15,-6-3 0-15,0 3 0 0,6 0 0 0,0 1 0 16,0-6 0-16,0 3 0 0,0-7 0 0,0 3 0 16,6-2 0-16,0-3 0 0,-6 0 0 0,7-1 0 15,-7-1 0-15,7-6 0 0,-7 4 0 16,6-3 0-16,1-1 0 0,-1-3 0 0,7 0 0 16,0 4 0-16,13-4 0 0,0-4 0 0,13 4 0 15,-6 0 0-15,7-3 0 0,-2-1 0 16,-5 1 0-16,6 3 0 0,-7-4 0 0,1 1 0 15,-7-1 0-15,0-1 0 0,-6 2 0 0,-1 0 0 16,1-1 0-16,-14 0 0 0,0 1 0 0,-6-1-481 16,0 0-414-16,-6-8-168 0,0 6-137 0,0-5 23 15,-8-1 84-15,8 3 159 0,-1-8 196 16,1 7 233-16</inkml:trace>
  <inkml:trace contextRef="#ctx0" brushRef="#br0" timeOffset="69203.78">13071 9356 58 0,'0'-7'569'0,"0"-1"203"0,0 1 127 16,0-1 77-16,0 1-82 0,0 3-55 0,-7 1-97 16,7-1-99-16,0 1-45 0,0 3-28 0,0-4-9 15,0 4-491-15,7 0-70 0,-7 4 0 16,6-4 0-16,1 3 0 0,-7 4 0 0,0 2 0 16,-7 1 0-16,1 5 0 0,6 4 0 0,-7-5 0 15,7 8 0-15,-7 3 0 0,7 1 0 16,-6 0 0-16,6 3 0 0,0 5 0 0,0-2 0 0,0 2 0 15,0 2 0-15,6 0 0 0,-6 1 0 16,7 1 0-16,-7-6 0 0,0 5 0 0,0-4 0 16,0-4 0-16,0 5 0 0,0-5 0 0,0-3 0 15,0-1 0-15,-7-3 0 0,7 0 0 0,0-4 0 16,7-3 0-16,-7 0 0 0,7-3 0 0,-7-3 0 16,6-1 0-16,1 0 0 0,-7-4 0 15,0-4 0-15,0 2 0 0,0-2 0 0,0 0 0 16,0 0 0-16,0 0 0 0,6-2 0 0,0-2 0 15,-12 0 0-15,6 0 0 0,-6-7 0 0,-14 5-1169 16,-7-6-569-16,-18 4 33 0,-7 1 167 16,1 3 362-16,-15 4 551 0</inkml:trace>
  <inkml:trace contextRef="#ctx0" brushRef="#br0" timeOffset="71365.28">14752 4529 360 0,'-20'0'644'0,"1"0"132"0,-7 0 84 16,0 0-50-16,-7 4-110 0,7-4-116 0,13-4-139 16,-7 0-59-16,14 4-19 0,-8-4 2 15,2 4 7-15,6 0-6 0,6 0-24 0,-8 0-40 16,8 0-53-16,0 4-49 0,8-4-169 0,-8 0-35 15,6 0 0-15,6 4 0 0,8-4 0 16,7 4 0-16,5-4 0 0,1 0 0 0,12 0 0 0,1 3 0 16,6-3 0-16,7 0 0 0,6 0 0 0,6 0 0 15,1 0 0-15,6 0 0 0,7 0 0 16,0 0 0-16,-1 0 0 0,1 0 0 0,0 0 0 16,0-3 0-16,-8 3 0 0,2 0 0 0,-8-4 0 15,-6 0 0-15,1 0 0 0,-7 4 0 16,-8-3 0-16,2-1 0 0,-8 4 0 0,-5-3 0 0,5-1 0 15,-5 4 0-15,-2-3 0 0,1-1 0 16,-6 0 0-16,-7 0 0 0,0 4 0 16,-6-3 0-16,-7-1 0 0,7 4 0 0,-14 0 0 15,0 0 0-15,0-4 0 0,8 4 0 0,-14 0 0 16,6-3 0-16,-6 3 0 0,0 0 0 0,0 0 0 16,0 0 0-16,0 0 0 0,0 0 0 0,0 0 0 15,0 0 0-15,0 0 0 0,0 0 0 0,0 0 0 16,0 0 0-16,0 0 0 0,-6 0 0 15,6 0 0-15,-6 0 0 0,-2 0 0 0,8 0 0 16,-6-3 0-16,-6 3 0 0,-8-5 0 0,-7 2 0 16,-5-1-1291-16,-7-3-311 0,-7 0 34 0,-5 7 155 15,-2-4 252-15,1 4 400 0</inkml:trace>
  <inkml:trace contextRef="#ctx0" brushRef="#br0" timeOffset="73439.31">3883 5692 146 0,'6'4'512'0,"14"0"165"16,-7 0 103-16,7-1-12 0,-8 1-94 16,2-4-118-16,-1 4-138 0,0 0-143 15,0-2-82-15,7-2-38 0,-8 5-27 0,8-2-7 16,-1-3-7-16,7 4-3 16,7-1 1-16,-7-3 6 0,0 5 18 0,7-2 5 15,-7 1 12-15,0-4 16 0,7 0 17 16,-7 4 8-16,0-4 6 0,-1 3 4 0,9-3-1 15,-2 3-5-15,1 2-10 0,-7-5-13 16,13 0-14-16,-7 0-136 0,7 4-25 16,-6-4 0-16,-1 3 0 0,1-3 0 0,-1 0 0 15,8 4 0-15,-14-4 0 0,7 0 0 16,-1 3 0-16,-6-3 0 0,0 0 0 16,7 0 0-16,0 4 0 0,-1-4 0 15,7 0 0-15,-7 0 0 0,7 0 0 0,-6 0 0 0,-1 0 0 16,8 0 0-16,-7 0 0 0,5 0 0 0,-5 0 0 15,7 0 0-15,-8 0 0 0,7 0 0 0,-6 0 0 16,5 0 0-16,2 0 0 0,-1 0 0 0,0 0 0 16,0 0 0-16,0 0 0 0,-6 0 0 0,6 0 0 15,-7 0 0-15,-6 0 0 0,7-4 0 0,-7 4 0 16,7 0 0-16,-7 0 0 0,13 0 0 0,-7-3 0 16,7 3 0-16,-6 0 0 0,6-4 0 0,0 4 0 15,0 0 0-15,1 0 0 0,-1-3 0 0,6 3 0 16,-6-4 0-16,7 4 0 0,0 0 0 0,-8 0 0 15,1-5 0-15,7 5 0 0,-7-3 0 0,14 3 0 16,-8 0 0-16,7-3 0 0,-6 3 0 0,-1 0 0 16,1-4 0-16,6 4 0 0,0 0 0 15,1-4 0-15,-2 1 0 0,8 3 0 0,0-5 0 16,-1 5 0-16,1 0 0 0,0 0 0 0,6-3 0 16,-13-1 0-16,13 4 0 0,-6 0 0 0,-1 4 0 15,1-4 0-15,0 0 0 0,0-4 0 0,-7-4 0 16,6 6 0-16,0-2 0 0,1 0 0 0,-6 0 0 15,-1 4 0-15,7-3 0 0,-8 3 0 16,-5 0 0-16,7-4 0 0,-8 0 0 0,1 4 0 0,-1 0 0 16,7-4 0-16,-7 4 0 0,-5 0 0 0,5-3 0 15,-6 3 0-15,7 0 0 0,-7-4 0 0,7 4 0 16,-7-3 0-16,6-1 0 0,1 4 0 0,-7 0 0 16,7-3 0-16,-7-1 0 0,0 4 0 0,1-4 0 15,-2 4 0-15,1 0 0 0,-6-4 0 0,7 4 0 16,-8-3 0-16,7 3 0 0,-13-4 0 15,7 4 0-15,-1-4 0 0,1 4 0 0,5 0 0 0,-5-3 0 16,-1 3 0-16,2 0 0 0,-2-3 0 0,7 6 0 16,0-3 0-16,-6 0 0 0,6 0 0 15,-6-3 0-15,6-2 0 0,-7 1 0 0,1 4 0 16,-7-3 0-16,6-2 0 0,-5 5 0 0,-1-2 0 16,-7 2 0-16,1 0 0 0,0-4 0 0,-2 4 0 15,-4-3 0-15,-1 3 0 0,-7 0 0 16,8 0 0-16,-2 0 0 0,-6 0 0 0,2 0 0 15,-2 0 0-15,0 0 0 0,-6 0 0 0,7 0 0 16,-7 0 0-16,6 0 0 0,-6 0 0 0,7 0 0 16,-7 0 0-16,0 0 0 0,0 0 0 0,0 0 0 15,0 0 0-15,0 0 0 0,0 0 0 16,0 0 0-16,0 0 0 0,0 0 0 0,7 0 0 0,-7 0 0 16,0 0 0-16,0 0 0 0,0 0 0 15,0 0 0-15,0 0 0 0,0 0 0 0,0 0 0 16,0 0 0-16,12 0 0 0,-5 3 0 0,0-3 0 15,-7 0 0-15,0 0 0 0,-7 0 0 0,7 0 0 16,0 0 0-16,-7 0 0 0,7-3 0 16,0-1 0-16,0 4 0 0,0-4 0 0,0 8 0 15,-6-4 0-15,6 4 0 0,0-4 0 16,0 0 0-16,0 0 0 0,0 0 0 0,0 0 0 16,0 3 0-16,0-3 0 0,0 0 0 0,0 0 0 0,0 0 0 15,0 0 0-15,0 0 0 0,0 4 0 16,0-4 0-16,0 0 0 0,0 0 0 0,0 0 0 15,0 0 0-15,0 0 0 0,0 0 0 0,0 0 0 16,0 0 0-16,0 0 0 0,0 0 0 16,0 0 0-16,0 0 0 0,0 0 0 0,0 0 0 15,0 0 0-15,0 0 0 0,0 0 0 0,0 0 0 16,0 0 0-16,0 0 0 0,0 0 0 0,0 0 0 16,0 0 0-16,0 0 0 0,0 0 0 15,0 0 0-15,0 0 0 0,0 0 0 0,0 0 0 16,0 0 0-16,0 0 0 0,0 0 0 0,0 0 0 15,0 0 0-15,0 0 0 0,0 0 0 0,0 0 0 16,0 0 0-16,0 0 0 0,0 0 0 16,0 2 0-16,0-2 0 0,0 0 0 0,0 5 0 15,0-5 0-15,0 3 0 0,0-6 0 0,6 3 0 16,-6-5 0-16,0 5 0 0,0 0 0 0,7 0 0 16,-7 0 0-16,0-2 0 0,0 2 0 15,-7 0 0-15,7 0 0 0,0 0 0 0,0-4 0 16,-12 1 0-16,-15 3 0 0,-5-8 0 0,-7 4-925 0,-7-4-637 15,7-1-14-15,0 4 110 0,-1-2 230 16,8-1 349-16,32-3 415 0</inkml:trace>
  <inkml:trace contextRef="#ctx0" brushRef="#br0" timeOffset="74135.67">14172 5612 361 0,'13'8'747'0,"6"-5"137"16,-12 1 86-16,6-2 17 0,6-2-140 15,-5 5-211-15,-2-5-129 0,2 3-71 0,-1-3-28 16,-1 0-12-16,8 0-22 0,0 0-39 0,-1 0-46 16,7-3-275-16,0 3-14 0,7-5 0 15,-1 5 0-15,7 0 0 0,7 0 0 0,-1-2 0 16,8 2 0-16,-7 0 0 0,5-4 0 0,8 4 0 16,0-3 0-16,-1 3 0 0,1 0 0 0,0-4 0 15,-7 0 0-15,7 8 0 0,-8-4 0 0,2 0 0 16,-1 0 0-16,1-4 0 0,4 0 0 0,-4 0 0 15,6 0 0-15,-1 2 0 0,1-3 0 16,-7 3 0-16,0 2 0 0,6-5 0 0,-5 2 0 16,-1-1 0-16,1 4 0 0,4-4 0 15,-4 0 0-15,-1 1 0 0,7 3 0 0,-7-4 0 16,0 0 0-16,0 4 0 0,1 0 0 0,-8-3 0 0,7 3 0 16,1 0 0-16,-8-3 0 0,-7 3 0 15,2 0 0-15,-1-5 0 0,-6 5 0 0,-7 0 0 16,0 0 0-16,0 0 0 0,-1 0 0 0,-5 0 0 15,0 0 0-15,-7 0 0 0,0 0 0 16,0 0 0-16,-7 0 0 0,2 0 0 0,-8 0 0 16,0 0 0-16,0 0 0 0,-8 0 0 0,2 0 0 15,-7 0 0-15,-13-4 0 0,-14 4 0 0,-11 0 0 16,-8 0-392-16,-19 0-1149 0,0-3-52 0,-19 0 72 16,-8-1 207-16,-6 0 298 0,0 4 415 15</inkml:trace>
  <inkml:trace contextRef="#ctx0" brushRef="#br0" timeOffset="75084.42">2059 6699 135 0,'12'3'618'0,"-5"5"163"0,0-5 91 0,-7 4 27 16,0-3-109-16,13 3-149 0,0-3-180 15,12 0-103-15,8-1-39 0,0 1-10 0,-7 0 2 16,6 0-12-16,2-4-22 0,4 3-24 16,7 1-22-16,2-4-20 0,11 3-16 15,1-3-8-15,12 0-143 0,1 0-44 16,0 0 0-16,6 5 0 0,0-5 0 0,7 2 0 15,-7-2 0-15,7 0 0 0,-7 0 0 16,0 0 0-16,-6 0 0 0,-7 0 0 16,0 0 0-16,-6 0 0 0,-14 0 0 15,7 0 0-15,-13 0 0 0,-6 0 0 0,-13 0 0 16,6 0 0-16,-14 0 0 0,8 0 0 16,-7-2 0-16,1 2 0 0,-8 0 0 15,-6 0 0-15,6 0 0 0,0 0 0 0,-6 0 0 16,8-5 0-16,-2 5 0 0,-6-3 0 15,-6-1 0-15,12 1 0 0,-6-1-896 0,6 0-509 16,1 4-63-16,-14-4 60 0,1 1 176 16,6 3 270-16,0 0 358 0</inkml:trace>
  <inkml:trace contextRef="#ctx0" brushRef="#br0" timeOffset="76516.67">5121 12296 295 0,'-7'7'692'0,"1"0"140"0,6 1 83 0,-7-4-1 0,20-1-125 15,1 1-193-15,6-4-151 0,-8 4-73 16,1 0-28-16,-6-4-13 0,-14 0-14 0,0 2-20 16,7-2-35-16,-6 0-29 0,0 5-24 0,6-5-10 15,-6 0-50-15,6 0-149 0,0 0 0 0,6 3 0 16,-12-3 0-16,-2-3 0 0,8-2 0 0,8-1 0 15,17-5 0-15,7-1 0 0,2-5 0 16,-2-3 0-16,1 2 0 0,6-7 0 0,-7-1 0 16,7-3 0-16,-7 0 0 0,8-1 0 0,-14-3 0 15,7 4 0-15,-1-4 0 0,1 0 0 0,-1 4 0 16,1-5 0-16,-7 5 0 0,0 0 0 0,1-1 0 16,-2 1 0-16,-5 4 0 0,0-2 0 0,6 1 0 15,-7 6 0-15,1 0 0 0,-8-2 0 16,8 4 0-16,-7 3 0 0,0 1 0 0,0 2 0 15,-7 4 0-15,2 2 0 0,-2-2 0 0,-6 5 0 0,6-1 0 16,0 0 0-16,1 4 0 0,-7 0 0 16,7 0 0-16,-7 0 0 0,6 4 0 0,1 0 0 0,-1-1 0 15,8 5 0-15,-8-2 0 0,6 2 0 0,2 4 0 16,-8-1 0-16,7 4 0 0,1-1 0 0,-8 4 0 16,7-4 0-16,0 5 0 0,7 4 0 0,-7-5 0 15,-7 4 0-15,7 0 0 0,0 3 0 0,1-3 0 16,5 3 0-16,-6-2 0 0,0 3 0 15,7-4 0-15,-1 3 0 0,-6-2 0 0,6-1 0 16,1 0 0-16,-7 0 0 0,7-4 0 0,-7 4 0 16,0-4 0-16,7-4 0 0,-8 6 0 0,8-3 0 15,-7-1 0-15,7 2 0 0,-8-4 0 0,2 5 0 16,5-4 0-16,-6-5 0 0,0 5 0 0,1-4 0 16,-2 1 0-16,1-2 0 0,0 1 0 0,-6-3 0 15,-1-1 0-15,0-3 0 0,8 2 0 16,-14-1 0-16,6-5 0 0,-6 3 0 0,0 1 0 0,-6-4 0 15,6 0 0-15,-6 4 0 0,-2-4 0 0,-4 0 0 16,-8 0 0-16,-5 3 0 0,-9-3 0 0,2 0 0 16,-7 0 0-16,-6 0 0 0,-8 0 0 0,1 0 0 15,-7 0 0-15,0 0 0 0,1 4 0 16,-7-4 0-16,0 0 0 0,0 4 0 0,0-1 0 0,0-3 0 16,6 4 0-16,0-4 0 0,7 0 0 0,7 4 0 15,5-4 0-15,7 0 0 0,1 0 0 0,-1 0 0 16,7 0 0-16,0 0 0 0,7 0 0 15,-1-4 0-15,0 0 0 0,1 4 0 0,-1-3 0 16,8 3 0-16,-2-4 0 0,2 4 0 0,-2 0 0 16,8-4 0-16,-7 4 0 0,-1-3 0 0,8 3 0 15,0-8 0-15,6 5 0 0,0-4 0 0,12 3 0 16,8-4-579-16,0-3-674 0,5 0-118 0,15-3 19 16,-7 3 129-16,6 3 162 0,7-2 259 0,-1-2 325 15</inkml:trace>
  <inkml:trace contextRef="#ctx0" brushRef="#br0" timeOffset="76894.27">6816 11855 32 0,'6'-7'665'0,"0"3"199"0,1-3 142 0,-1 0 119 15,1-4-6-15,-7 4-134 0,-7-1-181 16,7 4-105-16,0-3-63 0,0-1-380 0,0 1-256 16,0 4 0-16,0-4 0 0,0 3 0 0,7 4 0 15,-7-4 0-15,0 4 0 0,0 0 0 0,7 0 0 16,-7 4 0-16,6 3 0 0,-6 0 0 0,6 8 0 16,-12 0 0-16,6-1 0 0,0 8 0 0,6 1 0 15,8 2 0-15,-2 1 0 0,2 3 0 0,5 4 0 16,-6-3 0-16,0 3 0 0,0 0 0 0,0 0 0 15,7 1 0-15,-7-5 0 0,-1 0 0 0,2 0 0 16,-8-4 0-16,1-2 0 0,-1-5 0 0,7 0 0 16,-6-3 0-16,-7-5 0 0,0 2 0 0,0-5 0 15,0-3 0-15,0 0 0 0,0-4 0 0,0-4 0 16,0-3 0-16,-7-1 0 0,-6-2-211 0,0-9-1186 16,7 1-98-16,0-4 36 0,-8-1 153 0,8-2 204 15,-7-1 310-15,0 1 371 0</inkml:trace>
  <inkml:trace contextRef="#ctx0" brushRef="#br0" timeOffset="77314.35">6790 11657 42 0,'-14'-14'653'0,"14"6"185"0,6-3 124 0,-6 5 91 16,14-3-68-16,-8 6-162 0,0-2-205 15,-6 5-102-15,8 0-43 0,-2 5-20 0,20-2-14 16,-1 1-103-16,9 1-336 0,5 1 0 0,6 2 0 15,1 3 0-15,-1-4 0 0,1 0 0 0,13 8 0 16,-8 0 0-16,8 3 0 0,-7 0 0 0,7 5 0 16,-6-5 0-16,-2 3 0 0,1 2 0 0,-6-1 0 15,0 0 0-15,-8-5 0 0,-4 6 0 0,-2-4 0 16,-5 3 0-16,-2-4 0 0,1 0 0 0,-6 4 0 16,0-3 0-16,-8-1 0 0,-5-3 0 0,-7 3 0 15,0-3 0-15,0 3 0 0,-13-3 0 0,-7 2 0 16,0 3 0-16,-12-6 0 0,-1 5 0 15,-12-1 0-15,-1 1 0 0,1-5 0 0,-14 4 0 16,7 0 0-16,-13-3 0 0,6 0 0 0,0-1 0 16,7-2 0-16,-7-1 0 0,8 0 0 0,5-4 0 15,-6-3 0-15,6 3 0 0,7-7 0 0,7 4 0 16,-1-4 0-16,7-4 0 0,0 4 0 0,6-4 0 0,1 1 0 16,6-1 0-16,6 4 0 0,1-4 0 15,0 1 0-15,-2-2 0 0,2 3 0 0,0-6 0 16,6 4 0-16,-14-3 0 0,8 3 0 0,-7 0-91 15,-7-3-1355-15,14 0-93 0,-8-4 38 0,8 7 162 16,0 1 230-16,0 3 343 0</inkml:trace>
  <inkml:trace contextRef="#ctx0" brushRef="#br0" timeOffset="77885.86">7994 12626 313 0,'26'0'661'0,"7"0"145"16,-1 0 93-16,-12 0-25 0,0 0-132 0,-1 0-147 16,-5 0-162-16,-2 0-80 0,8 0-19 0,-13 0 16 15,-1 0 21-15,-6 4 18 0,0-4 11 0,0 0-2 16,0 0-125-16,0-4-273 0,-6 4 0 0,-1 0 0 16,-13 0 0-16,0 4 0 0,-12-4 0 0,-7 4 0 15,-20-1 0-15,1 1 0 0,-7 4 0 0,-13-6 0 16,-1 2 0-16,-5 0 0 0,-14 0 0 0,7-1 0 15,-13 2 0-15,6 2 0 0,-13-3 0 16,7 2 0-16,0-1 0 0,-1-1 0 0,1 2 0 16,-1-2 0-16,8 3 0 0,-7 1 0 0,6-4 0 15,0 3 0-15,0 1 0 0,1-6 0 0,6 6 0 16,-7 3 0-16,7-7 0 0,6 2 0 0,6 2 0 0,8 1 0 16,0-7 0-16,12 6 0 0,0-4 0 15,13-1 0-15,1-3 0 0,5 4 0 0,15-4 0 16,-1 4 0-16,12-4 0 0,2 0 0 15,12 0 0-15,0 0 0 0,0 0 0 0,6 0 0 16,8 0 0-16,-8-4 0 0,13 4 0 0,1-4 0 16,6 4 0-16,-6-3 0 0,5 3 0 0,1-4 0 15,0 4 0-15,1 0 0 0,-1 0 0 0,0-4-30 16,7 4-1372-16,-7-4-104 0,6 4 24 0,1 4 143 16,-7 0 203-16,6 0 309 0,-5 3 388 0</inkml:trace>
  <inkml:trace contextRef="#ctx0" brushRef="#br0" timeOffset="78878.39">6267 13808 182 0,'-19'12'703'16,"13"-2"155"-16,-7 1 89 0,13-3 71 15,6-1-146-15,1 1-212 0,-1-6-155 0,-6-2-70 16,0 5-18-16,-6-5-15 0,-1 0 9 0,7 0-12 0,0 0-38 16,0 0-340-16,7-5-21 0,-7 5 0 15,6 0 0-15,-6 0 0 0,13-2 0 0,-7-6 0 16,8 4 0-16,-1-7 0 0,7 0 0 0,-1-4 0 15,0-3 0-15,1-3 0 0,0-5 0 0,5 0 0 16,-5 0 0-16,0-7 0 0,-1-3 0 0,7-1 0 16,-6-1 0-16,6 2 0 0,-7-3 0 0,1-3 0 15,6 6 0-15,-13-1 0 0,7 1 0 0,-8 5 0 16,2-1 0-16,-1 6 0 0,0 0 0 0,-6 4 0 16,-1 0 0-16,6 8 0 0,-12 3 0 0,8 0 0 15,-8-1 0-15,6 9 0 0,-6-4 0 0,6 7 0 16,-6-4 0-16,7 4 0 0,-7 0 0 0,13 4 0 15,-6 0 0-15,-1 2 0 0,0 3 0 16,8 1 0-16,-2-3 0 0,2 5 0 0,-1 3 0 0,0-1 0 16,0 1 0-16,7-1 0 0,-8 5 0 0,2-1 0 15,5 0 0-15,1 5 0 0,-1-2 0 0,-6 6 0 16,7-2 0-16,-1-4 0 0,1 9 0 16,-1-4 0-16,7 3 0 0,-6-3 0 0,0 3 0 15,5-4 0-15,-5 1 0 0,6 1 0 0,-6-2 0 16,5 1 0-16,2-4 0 0,-8 3 0 0,8-2 0 15,-1-5 0-15,-7 3 0 0,7 2 0 0,-6-5 0 16,6 0 0-16,-7-3 0 0,1 0 0 0,6 0 0 16,-13-1 0-16,7-3 0 0,-1-3 0 0,-6 2 0 15,0-2 0-15,0-1 0 0,-6-3 0 0,5 0 0 16,-12 0 0-16,7-2 0 0,-7 3 0 0,0-5 0 16,-7 3 0-16,7-3 0 0,-6 0 0 0,0 0 0 15,-7 0 0-15,-7 0 0 0,-6 0 0 0,-13 0 0 16,-7 4 0-16,7-4 0 0,-20 0 0 0,7 3 0 15,-13-3 0-15,-6 4 0 0,-1-4 0 16,-6 4 0-16,-7 0 0 0,0-1 0 0,1-3 0 0,-1 4 0 16,0 0 0-16,7-4 0 0,6 3 0 0,1-3 0 15,12 3 0-15,7-3 0 0,7 0 0 16,5 5 0-16,7-5 0 0,7 0 0 0,7 0 0 16,6 0 0-16,0 0 0 0,-1 0 0 0,8-5 0 15,6 5 0-15,-6 0 0 0,6 0 0 0,0 0 0 16,0 0 0-16,0 0 0 0,0 0 0 0,6 0 0 15,8-3 0-15,5 0 0 0,1-1 0 0,-1 0 0 16,7-3-205-16,6-1-1031 0,2 1-159 0,4-3-6 16,8-5 118-16,-7 3 161 0,7-2 261 0,6 3 319 15</inkml:trace>
  <inkml:trace contextRef="#ctx0" brushRef="#br0" timeOffset="79237.47">8047 13357 251 0,'0'-4'811'0,"13"1"229"15,-13 3 158-15,13 0 114 0,-13-4-83 16,6 4-264-16,-6 0-181 0,6-3-183 0,2 3-601 15,-8 0 0-15,6 3 0 0,0-3 0 0,-6 4 0 16,0 6 0-16,0 2 0 0,0-2 0 0,0 9 0 16,-6-1 0-16,0 4 0 0,6-1 0 0,-8 10 0 15,8-2 0-15,0 0 0 0,0 4 0 0,0 0 0 16,0 0 0-16,0 4 0 0,0-3 0 0,8-2 0 16,-8 1 0-16,6 1 0 0,0-5 0 0,-6 0 0 15,0-3 0-15,0-1 0 0,0-3 0 0,0 0 0 16,7-8 0-16,-7 1 0 0,0 1 0 0,0-9 0 15,0 3 0-15,0-5 0 0,-7-2 0 0,1 1 0 16,6-4 0-16,-6-4 0 0,6 1 0 0,-8-4 0 16,-4-1 0-16,-8-3-877 0,1-4-501 15,-1 0-51-15,0 1 69 0,-5-1 162 0,5-3 239 0,0 3 276 16</inkml:trace>
  <inkml:trace contextRef="#ctx0" brushRef="#br0" timeOffset="79631.42">7363 13320 309 0,'0'0'788'0,"13"0"169"15,-7 4 106-15,8-4 76 0,-2 0-145 0,-6 0-260 16,8 0-150-16,-1 0-89 0,7 0-38 0,12 0-20 15,7 0-203-15,7 0-234 0,5 0 0 0,2 0 0 16,5 7 0-16,1 1 0 0,6-4 0 0,0-1 0 16,8-3 0-16,-2-3 0 0,0-1 0 0,1 4 0 15,-6 0 0-15,5 0 0 0,-6 0 0 0,0-5 0 16,1 2 0-16,-1-4 0 0,-14 3 0 0,2 0 0 16,-1-3 0-16,-13 3 0 0,0 1 0 15,-6-2 0-15,-14 5 0 0,7-2 0 0,-13-2 0 16,7 4 0-16,-14 0 0 0,1-4 0 0,0 4 0 15,-7 0 0-15,6-4 0 0,-6 4 0 0,6 0 0 16,-6 0 0-16,0 0 0 0,0-3 0 0,-6 3 0 0,6 0 0 16,-6 0 0-16,6 0 0 0,0 0 0 0,0-4 0 15,-14 4 0-15,8-4 0 0,-14 0-1148 16,7-3-315-16,7 4-16 0,-14-4 102 0,1-1 189 16,-1 4 295-16,7-7 372 0</inkml:trace>
  <inkml:trace contextRef="#ctx0" brushRef="#br0" timeOffset="80025.48">9702 12479 315 0,'-7'8'759'0,"7"-5"150"16,0 1 95-16,0 0 59 0,7-1-137 0,6 1-213 15,-1 0-114-15,8-4-58 0,7 0-17 0,-1 4 1 16,13-4-212-16,-1 0-313 0,8 0 0 0,0 0 0 15,6-4 0-15,-6 4 0 0,13 0 0 0,-8-4 0 16,2 4 0-16,-7-4 0 0,-1 1 0 0,0 3 0 16,1-4 0-16,-7 0 0 0,-7 4 0 15,1-3 0-15,-1 3 0 0,2 0 0 0,-9-3 0 16,-5 3 0-16,-6 0 0 0,-14 0 0 0,-8 0-122 16,2 0-992-16,-14 0-216 0,7 0-50 15,-13-5 79-15,0 10 146 0,-6-5 242 0,-7 6 283 16</inkml:trace>
  <inkml:trace contextRef="#ctx0" brushRef="#br0" timeOffset="80221.64">10041 12685 190 0,'-14'18'700'0,"14"-3"148"0,0 0 86 0,8-1 71 0,-2-6-116 16,6 3-178-16,-5-5-138 0,13-1-47 0,-8-2 1 16,14 1 9-16,7-4-4 0,7 5-312 0,-1-3-220 15,-1 6 0-15,2-4 0 0,5-4 0 0,-6 3 0 16,1-6 0-16,-1-1 0 0,0 0 0 15,-7 0 0-15,8 2 0 0,-8-3 0 16,-5-2 0-16,-2 2 0 0,-18 3 0 0,-1-2-365 0,-12 0-1017 16,-1-3-121-16,-6-1 14 0,-7 4 153 0,-12 2 249 15,-7-3 385-15</inkml:trace>
  <inkml:trace contextRef="#ctx0" brushRef="#br0" timeOffset="81466.45">11650 11959 609 0,'13'-8'821'0,"-7"-3"139"16,8 7 108-16,-2-3-15 0,-4 7-124 16,-2-4-180-16,-6 4-118 0,6 0-77 0,-6 0-60 15,7 0-171-15,-7 4-323 0,0-4 0 0,0 4 0 16,-7-1 0-16,1 5 0 0,-8 3 0 16,2-1 0-16,-2 5 0 0,2 1 0 0,-1-2 0 15,-1 4 0-15,-6 5 0 0,8-6 0 0,-1 5 0 16,6 0 0-16,-6-3 0 0,7 3 0 0,0-3 0 15,6-2 0-15,0 2 0 0,6-1 0 0,0-7 0 16,1 4 0-16,6-3 0 0,-6-6 0 0,5-3 0 16,-6 2 0-16,14-2 0 0,-6 1 0 0,5-4 0 15,1 0 0-15,6-4 0 0,0 4 0 16,-7-3 0-16,14-2 0 0,-7 2 0 0,6-3 0 16,-5 2 0-16,5-1 0 0,1-2 0 0,-7 4 0 15,6-5 0-15,1 1 0 0,-1 3 0 0,-6 0 0 16,7 0 0-16,-7 2 0 0,0-3 0 15,-6 2 0-15,-7-4-374 0,-7 3-447 0,8-4-105 16,-14 1-115-16,0 0-64 0,0 0 36 0,0-4 92 16,-7 3 164-16,7-3 181 0,-7 4 210 15</inkml:trace>
  <inkml:trace contextRef="#ctx0" brushRef="#br0" timeOffset="81799.45">12113 12051 110 0,'0'-5'559'0,"0"2"198"0,0-1 130 16,0 0 39-16,0-3-69 0,-7-4-75 0,1 7-90 15,6-4-82-15,0 8-29 0,0-2-5 0,0 2-3 16,0-5-292-16,0 5-281 0,0 0 0 16,0-2 0-16,0 2 0 0,-7 2 0 0,7 3 0 15,-7 2 0-15,1 4 0 0,0 3 0 0,0 2 0 16,6-2 0-16,-8 8 0 0,8 0 0 0,-6 0 0 16,6 4 0-16,0-1 0 0,0 4 0 0,0 1 0 15,6-1 0-15,-6 4 0 0,8 1 0 16,-8-2 0-16,6-3 0 0,0 4 0 0,0 1 0 15,1-5 0-15,0 0 0 0,-7 1 0 0,6-7 0 0,-6-3 0 16,0-1 0-16,0 0 0 16,0-4 0-16,7-5 0 0,-1-3 0 0,0 1 0 0,-6 0 0 15,0-8 0-15,0 3 0 0,0-3 0 0,0 0 0 16,8-3 0-16,-2-5 0 0,7-3 0 16,0-1 0-16,-7 2 0 0,7-5 0 0,1 1-1207 15,-8-5-208-15,7 2-18 0,6-2 109 0,-5-3 163 16,11 3 267-16,1-3 319 0</inkml:trace>
  <inkml:trace contextRef="#ctx0" brushRef="#br0" timeOffset="82170.45">13031 12021 570 0,'-6'-8'881'0,"0"-2"164"15,-8 5 127-15,1-2 47 0,1 4-157 0,-8-1-225 16,0 4-148-16,1 4-97 0,-7-1-468 0,0 2-124 15,-1 4 0-15,1 3 0 0,0 3 0 16,0 4 0-16,1-2 0 0,5 9 0 0,7-4 0 16,6 5 0-16,7-2 0 0,7-4 0 0,6 6 0 15,7-2 0-15,5-2 0 0,1-2 0 0,14-3 0 16,-8 1 0-16,7-4 0 0,0-5 0 16,1 1 0-16,-8-3 0 0,1-1 0 0,-7-3 0 15,7-4 0-15,-7 0 0 0,-1-8 0 0,7 1 0 16,-5-4 0-16,5-3 0 0,-12-1 0 0,6-4 0 15,-6 1 0-15,-7-1 0 0,-1-2 0 0,-12-6 0 16,0 6 0-16,0-1 0 0,-12 4 0 0,-1 4 0 16,0-3 0-16,-7 3 0 0,1 3 0 15,-7 4 0-15,-1 0 0 0,-5 3 0 0,-1 1 0 16,1-1 0-16,-7 4 0 0,-1 4 0 0,-5-1 0 16,-1 1 0-16,1 3 0 0,-14 4 0 0,13-4-752 15,1 1-633-15,-7-2-61 0,6 6 71 16,0 3 161-16,1 0 233 0,5 3 275 0</inkml:trace>
  <inkml:trace contextRef="#ctx0" brushRef="#br0" timeOffset="82565.7">11663 12688 188 0,'-6'9'695'16,"12"-3"156"-16,-6 2 94 0,0-5 51 16,6 1-134-16,2 0-180 0,-2 0-171 0,0-1-87 15,0 1-24-15,8-1 29 0,-1-3 28 0,7 5 8 16,12-3-179-16,1-2-286 0,12 4 0 0,13-4 0 16,8-4 0-16,12 2 0 0,13-3 0 15,20-2 0-15,7 0 0 0,5-8 0 0,8 5 0 16,-1-2 0-16,1-2 0 0,-8-2 0 0,-5 5 0 15,-8 1 0-15,-5-2 0 0,-14 5 0 0,-7 0 0 16,-12 0 0-16,-20 2 0 0,0 2 0 0,-13 0 0 16,-6-1 0-16,-8 4 0 0,2 0 0 0,-14 0 0 15,6 0 0-15,-12 0 0 0,0 0 0 16,-1 0 0-16,0 0 0 0,-6 0 0 0,0 0 0 16,0-4 0-16,0 4 0 0,-12 4 0 0,-2-4 0 15,-12 4 0-15,-7-1-1023 0,-5 0-364 0,-7 6-41 16,-8-6 80-16,-6 4 162 0,7 4 256 15,-13 4 294-15</inkml:trace>
  <inkml:trace contextRef="#ctx0" brushRef="#br0" timeOffset="83034.45">12980 13055 50 0,'6'-7'670'0,"0"0"205"16,7 0 137-16,1-1 106 0,-2 1-33 16,-6 0-137-16,2 3-192 0,-2-4-121 0,-6 5-79 15,6-1-70-15,-6 1-486 0,0 3 0 0,0 0 0 16,0 0 0-16,0 3 0 0,0 4 0 0,0 1 0 15,-12 3 0-15,-8 4 0 0,7-1 0 0,-7 5 0 16,20-2 0-16,-6 3 0 0,6-3 0 16,0 6 0-16,0-5 0 0,0 4 0 0,6-3 0 15,1 0 0-15,-1 2 0 0,8-6 0 0,-8 3 0 16,6-3 0-16,2-4 0 0,-1-1 0 0,7 2 0 16,-8-5 0-16,2 1 0 0,6-4 0 0,-8-1 0 15,15 1 0-15,-1-1 0 0,0-3 0 16,6 0 0-16,7 0 0 0,0-3 0 0,0-1 0 15,1 1 0-15,5-1 0 0,-5-4 0 0,-2 1 0 16,1-1 0-16,0 1 0 0,-6 0 0 0,-7-4 0 16,-6 0 0-16,0 3 0 15,-8 1 0-15,-6 0-341 0,8 0-510 0,-8-1-105 0,-6-3-111 16,0 1-47-16,0 1 45 0,-6-1 102 0,6 3 165 16,0-1 180-16</inkml:trace>
  <inkml:trace contextRef="#ctx0" brushRef="#br0" timeOffset="83311.95">13755 13046 197 0,'-7'-8'695'0,"7"4"176"16,0-4 111-16,-6 5 76 0,6-1-72 15,-7 0-129-15,0 4-176 0,7-3-107 0,-6 3-48 16,6 3-45-16,-6 1-198 0,6 3-283 0,-6 5 0 16,-2-2 0-16,8 5 0 0,-6 4 0 0,0-1 0 15,-1 3 0-15,1 5 0 0,-1-4 0 0,-6 8 0 16,13-4 0-16,-13 3 0 0,6 0 0 0,1 4 0 15,0-3 0-15,-1-1 0 0,0 0 0 16,1 0 0-16,-1 0 0 0,1 2 0 0,0-6 0 16,6 1 0-16,-7-4 0 0,0 4 0 15,1-9 0-15,6 3 0 0,-6-3 0 0,6-2 0 16,-8-4 0-16,8-3 0 0,-6-1 0 0,6-3 0 16,-6 3 0-16,-1-7 0 0,7 3 0 0,0-6 0 15,0-1 0-15,0-3 0 0,0 0 0 0,0-1-162 16,7-3-1050-16,5-4-174 0,2 1-10 15,12-4 112-15,7 4 162 0,-1-2 252 0,13-2 294 16</inkml:trace>
  <inkml:trace contextRef="#ctx0" brushRef="#br0" timeOffset="83659.3">14517 12325 249 0,'6'0'936'0,"8"4"263"0,-8 0 153 15,0-4 99-15,2 0-73 0,4 0-342 16,-5 0-446-16,13-4-590 0,-8 4 0 15,14 0 0-15,1 4 0 0,-1-4 0 0,0 4 0 0,6-2 0 16,1-2 0-16,-1 5 0 0,1-5 0 16,-1 3 0-16,1 1 0 0,-1-4 0 0,1 4 0 15,-7-1 0-15,0-3 0 0,1-3 0 0,-15-1 0 16,2 0 0-16,5 4-497 0,-12-8-697 16,-1 6-162-16,-6-2-15 0,-6 0 123 0,-8 4 163 15,-5 4 259-15,0 0 318 0</inkml:trace>
  <inkml:trace contextRef="#ctx0" brushRef="#br0" timeOffset="83847.42">14563 12718 66 0,'-6'15'683'16,"6"-1"191"-16,-8 1 128 0,8-5 92 0,8-2-18 0,-8 1-148 16,0-3-186-16,0 2-126 0,6-1-79 15,7-3-61-15,7 0-379 0,-2-4-97 0,9 0 0 16,-1 0 0-16,6 3 0 0,8-3 0 0,5-3 0 15,1-1 0-15,-1 0 0 0,2 0 0 0,-9 1-127 16,1-5-640-16,0 2-270 0,1-3-202 16,-8-1-40-16,-5-2 93 0,5 5 131 0,-6-3 232 15,-1 2 286-15</inkml:trace>
  <inkml:trace contextRef="#ctx0" brushRef="#br0" timeOffset="84245.39">16406 12032 501 0,'8'-7'980'0,"-2"-5"214"0,0 4 152 0,0 6 123 16,2-3-189-16,-2-2-281 0,0 4-577 0,1-1-422 16,-1 0 0-16,-6 8 0 0,0 3 0 0,0 5 0 15,-6-2 0-15,-1 9 0 0,1 0 0 16,0 2 0-16,6 4 0 0,-8 1 0 0,2 4 0 16,6 3 0-16,0-3 0 0,6 2 0 0,2 1 0 15,-2 0 0-15,0 4 0 0,1 4 0 16,6-4 0-16,0-1 0 0,-7-3 0 0,8 4 0 15,-2-8 0-15,-5 0 0 0,0-3 0 0,-1-4 0 16,1-4 0-16,-1-3 0 0,0-1 0 0,-6-5 0 16,0-3-131-16,0-6-1031 0,8-6-190 0,-2-3-26 15,6-1 98-15,15-5 145 0,-1 1 237 16,0-1 278-16</inkml:trace>
  <inkml:trace contextRef="#ctx0" brushRef="#br0" timeOffset="84687.69">17176 12186 528 0,'12'-18'856'16,"8"-1"167"-16,-7 4 142 0,1 1 77 0,-2-1-111 15,-12 4-202-15,6 4-116 0,-6-4-309 0,-6 3-504 16,-6 1 0-16,-2 3 0 0,-5 1 0 16,-7 6 0-16,0 1 0 0,-7 3 0 0,1 5 0 15,-1 2 0-15,-7 4 0 0,8 4 0 0,-7 7 0 16,6-3 0-16,7 7 0 0,0 5 0 0,7-2 0 15,-1 5 0-15,14-1 0 0,6 4 0 16,0 0 0-16,13 0 0 0,6 0 0 0,0-4 0 16,8-3 0-16,-1-4 0 0,6 1 0 0,1-5 0 15,-1-4 0-15,2-4 0 0,-2 2 0 0,7-8 0 16,0 0 0-16,0-8 0 0,1 0 0 0,-2-3 0 16,8-4 0-16,-7-4 0 0,0-3 0 15,0-4 0-15,1 0 0 0,-1 0 0 0,-7-8 0 16,1 1 0-16,-7-3 0 0,0-6 0 0,-7 1 0 15,1 1 0-15,-7-8 0 0,0-1 0 0,-7 2 0 16,1-2 0-16,-7 2 0 0,-7 2 0 16,-5 1 0-16,-2 0 0 0,-5-1 0 0,-1 5 0 15,-6 3 0-15,0-1 0 0,0 6 0 0,0-3 0 16,0 7 0-16,0-2 0 0,6 3 0 16,1 5 0-16,-1-1 0 0,0 1 0 0,1 4 0 0,6-1 0 15,-6 4 0-15,-14 4 0 0,0-1 0 0,0 2 0 16,-5-3-976-16,-1 6-588 0,0-4 13 15,-7 7 125-15,7 0 209 0,-1 1 315 0,8 2 422 16</inkml:trace>
  <inkml:trace contextRef="#ctx0" brushRef="#br0" timeOffset="85422.8">16349 13401 322 0,'-14'7'689'0,"-6"1"152"15,7-1 97-15,7 0-1 0,0-4-113 16,6 1-145-16,0 0-145 0,0-4-89 0,6 0-57 16,-6 4-37-16,6-4 6 0,7 0-5 0,13 3-15 15,14-3-140-15,11 4-197 0,16 0 0 0,4-4 0 16,14 3 0-16,6-3 0 0,0 0 0 15,13 3 0-15,1-3 0 0,-1 0 0 0,7-3 0 16,-1 3 0-16,1 0 0 0,-13-3 0 0,6 3 0 16,-12 0 0-16,-9 0 0 0,-10 0 0 0,-2 0 0 15,-12 0 0-15,-7 0 0 0,-13 0 0 16,0 3 0-16,-13-3 0 0,-6 0 0 0,-1 0 0 16,-6 0 0-16,-6 0 0 0,-7 0 0 0,-20 3 0 15,-5 2-182-15,-15-5-1040 0,-12 4-170 0,-6-4-17 16,-7 3 115-16,-8 2 169 0,-12 1 260 0,8-2 316 15</inkml:trace>
  <inkml:trace contextRef="#ctx0" brushRef="#br0" timeOffset="85738.37">16387 13767 386 0,'-38'19'761'0,"4"-4"132"0,9-1 86 15,5-7 16-15,14 5-142 0,-1-9-210 16,0 5-108-16,14-4-38 0,0 3 4 0,19-4 17 15,6 2 6-15,20-5-418 0,6 0-106 0,15 0 0 16,4 0 0-16,8-5 0 0,7 2 0 16,5-4 0-16,2 3 0 0,4-4 0 0,1 5 0 15,1-5 0-15,-7 2 0 0,-1 1 0 0,1-2 0 16,-7 4 0-16,-13-5 0 0,1 4 0 0,-14 1 0 16,-6-1 0-16,0 4 0 0,-21-3 0 15,1-1 0-15,-13 4 0 0,-6-3 0 0,-7 3 0 16,7-4 0-16,-14 4 0 0,0 0 0 0,1-5 0 15,-7 5 0-15,0 0 0 0,-7 5 0 0,1-5 0 16,0 0 0-16,-1 0 0 0,-12-5 0 16,-8 5 0-16,-18-3 0 0,-13 0-769 0,-1-1-862 15,-6-3 2-15,-8 10 122 0,2 1 248 0,-14 0 386 16,0-1 409-16</inkml:trace>
  <inkml:trace contextRef="#ctx0" brushRef="#br0" timeOffset="86992.85">4737 12436 343 0,'12'-5'556'0,"-5"3"164"0,12 2 75 16,-5-4-15-16,-1 4-57 0,0-4-65 16,6 0-74-16,-5 1-56 0,-8 3-21 15,-6 0 0-15,-6 3 20 0,-8 1-4 16,-12 0-83-16,1 0-440 0,-9 3 0 0,2 0 0 16,-7 0 0-16,-6 4 0 0,-1 0 0 15,1-4 0-15,-2 4 0 0,2 0 0 0,6 1 0 16,0-4 0-16,0 1 0 0,6-1 0 15,7 0 0-15,13-4 0 0,0 3 0 16,-1-7 0-16,8 3 0 0,6 1 0 0,0-4 0 16,6 0-147-16,21-4-734 0,-14 1-181 15,0 3-170-15,0-4-6 0,0 4 95 16,13 0 147-16,0 4 204 0,1-4 244 16</inkml:trace>
  <inkml:trace contextRef="#ctx0" brushRef="#br0" timeOffset="87194.02">4678 12641 132 0,'20'14'678'0,"-8"2"159"15,8-5 97-15,-1 0 85 0,-5-1-58 16,-8 1-122-16,-6-3-133 0,-13 3-59 16,-13-1-16-16,-6-2-20 0,-1 3-415 15,7-1-196-15,-6-2 0 0,-1 1 0 0,1-7 0 16,-1 2 0-16,0 0 0 0,0 3 0 16,8-3 0-16,-9 0 0 0,9-4 0 0,5 4 0 15,0-1 0-15,-6-3 0 0,1 0 0 16,-1 7 0-16,-1-7-828 0,8 0-374 15,-8-3-125-15,-5-1 11 0,-1 1 110 16,-12 3 151-16,-1-4 249 0,-5 4 375 0</inkml:trace>
  <inkml:trace contextRef="#ctx0" brushRef="#br0" timeOffset="87779.67">19 12626 551 0,'7'-7'729'0,"-1"0"91"15,-12 0 55-15,-1 3-70 0,7-4-135 0,0 1-164 16,0 3-68-16,7-2-36 0,-7 1-9 16,6 1-5-16,-6 1-28 0,0-1-75 15,6 1-66-15,1 3-45 0,0 0-34 16,-1 0-28-16,1 0-19 0,-1-4-5 0,1 1 7 16,-1-1-47-16,-6 4-48 0,0 0 0 15,0 4 0-15,0-1 0 0,-6-3 0 16,-1-3 0-16,1 3 0 0,-1-4 0 0,1 4 0 15,-1 0 0-15,7 0 0 0,0 0 0 16,0 0 0-16,0 0 0 0,-7 0 0 0,7 0 0 16,7 0 0-16,0 0 0 0,-7 0 0 15,0 0 0-15,0 0 0 0,6 0 0 0,1-4-449 16,19 4-256-16,19-4-137 16,-19 1-175-16,7-5-73 0,-14 2 18 0,-19-2 69 15,0 0 142-15,7 1 178 0,13-4 244 16</inkml:trace>
  <inkml:trace contextRef="#ctx0" brushRef="#br0" timeOffset="88397.69">938 12410 317 0,'-6'0'774'0,"6"-4"142"0,-8 4 111 15,8 0 136-15,0-4-88 0,0 4-216 0,-12-4-140 16,-8 4-84-16,1 0-67 0,-14 0-430 15,1 0-138-15,-14 4 0 0,1 0 0 16,-14 4 0-16,7-1 0 0,-7 3 0 0,0 5 0 16,7-3 0-16,7 2 0 0,-2-2 0 15,21 2 0-15,-6 1 0 0,13-5 0 0,5 5 0 16,8-3 0-16,6 2 0 0,6-2 0 16,8 2 0-16,5 1 0 0,13-5 0 15,14 5 0-15,-1-1 0 0,8 1 0 0,6 4 0 16,-13 0 0-16,-1-2 0 0,14-2 0 15,-1-3 0-15,7 2 0 0,-6 1 0 16,0-1 0-16,-7-3 0 0,7 0 0 0,-14 4 0 16,1-4 0-16,-13 0 0 0,-1-4 0 15,-6 5 0-15,-7-2 0 0,-12 1 0 0,-14 0 0 16,-5 0 0-16,-15 4 0 0,-5-4 0 16,-14 4 0-16,1-1 0 0,-14-3 0 15,6 1 0-15,-12 2 0 0,0-3 0 16,0-4 0-16,0 4 0 0,13-8 0 0,0 6 0 15,13-6 0-15,0-3 0 0,13 5 0 16,6-10 0-16,7 5 0 0,13-3 0 0,0-6 0 16,7 3 0-16,-14-5 0 0,14 3 0 15,5 1 0-15,14-4-509 0,1 0-757 16,-21 0-123-16,8-4 13 0,-21 5 132 0,20 2 172 16,-1-3 265-16,2 0 340 0</inkml:trace>
  <inkml:trace contextRef="#ctx0" brushRef="#br0" timeOffset="88706.79">1107 12707 365 0,'26'0'846'0,"-6"-4"172"0,-8 4 130 16,8 0 125-16,-13 0-126 0,-1 0-254 0,1 0-168 15,-7 4-95-15,7 0-484 0,-7 3-146 16,6 4 0-16,0 3 0 0,1 5 0 15,0 3 0-15,-1 0 0 0,0 7 0 16,8 0 0-16,-1 5 0 0,6-1 0 0,-6 0 0 16,7 3 0-16,-1 2 0 0,7-5 0 15,7 0 0-15,-7-4 0 0,0 4 0 0,7-3 0 16,-7-4 0-16,-6-1 0 0,6-4 0 16,-14-2 0-16,8-4 0 0,-7-1 0 15,-7-2 0-15,8-6 0 0,-8-1 0 0,-6-5 0 16,6-5 0-16,-12-1 0 0,0-2 0 15,6-3-1032-15,-14-7-409 0,8-1-17 16,-14-2 98-16,1-5 174 0,6 0 267 16,0-7 327-16</inkml:trace>
  <inkml:trace contextRef="#ctx0" brushRef="#br0" timeOffset="89045.87">1244 12626 353 0,'-39'-21'780'0,"7"-2"134"0,-8 5 104 0,14-4 105 15,7 3-132-15,-1 5-228 0,7-1-135 16,0 5-84-16,6-2-63 0,7 1-66 16,0 4-234-16,7-1-181 0,13 1 0 0,0 4 0 15,5-2 0-15,8 5 0 0,6 5 0 16,6-2 0-16,1 8 0 0,-1 0 0 16,8 0 0-16,-7 4 0 0,5 3 0 0,-5 0 0 15,0 5 0-15,0-2 0 0,-8 5 0 16,-5-4 0-16,-7 4 0 0,0-1 0 0,-6 2 0 15,-7 2 0-15,-13-8 0 0,0 6 0 16,-6-6 0-16,-14 2 0 0,-7-5 0 16,-5 4 0-16,-7-7 0 0,-7 3 0 0,1-7 0 15,6 0 0-15,7-3 0 0,-2-2 0 16,9-2 0-16,5-4 0 0,6-4 0 16,2 1 0-16,-8-5 0 0,7-3 0 15,20-3 0-15,-1-1-836 0,7-7-529 0,6 4-64 16,1-8 60-16,0 4 158 0,13 0 231 15,-7-4 291-15</inkml:trace>
  <inkml:trace contextRef="#ctx0" brushRef="#br0" timeOffset="89473.72">1870 12513 609 0,'13'3'844'0,"6"4"123"16,-6-3 100-16,7-1 21 0,-7-3-144 15,-7 5-209-15,-6-5-128 0,7 3-69 16,-7-3-45-16,7-3-194 0,-1 3-299 16,0-5 0-16,8 2 0 0,-2-1 0 0,2 2 0 15,-1-3 0-15,-7-2 0 0,7-1 0 16,-6 1 0-16,-1 0 0 0,0-4 0 0,-6 0 0 16,-6 4 0-16,6-5 0 0,-6-3 0 15,-8 5 0-15,2 3 0 0,-8-5 0 16,1 5 0-16,-1 0 0 0,0 4 0 0,1-2 0 15,-7 2 0-15,6 3 0 0,1 0 0 16,-7 3 0-16,12 5 0 0,-5-1 0 0,-1 4 0 16,8 4 0-16,-2 3 0 0,14 4 0 15,0 1 0-15,0 2 0 0,6 1 0 16,8 3 0-16,5-3 0 0,1 3 0 0,0 1 0 16,12-5 0-16,-6-2 0 0,7-2 0 15,-7-3 0-15,7-3 0 0,-1 0 0 16,1-9 0-16,-1 2 0 0,-12-4 0 0,5 1 0 15,8-10 0-15,-13-2-511 0,0-4-887 16,-8 0-88-16,-12-8 49 0,0 5 177 16,7-5 234-16,-7 4 303 0</inkml:trace>
  <inkml:trace contextRef="#ctx0" brushRef="#br0" timeOffset="89857.67">2202 12560 537 0,'0'0'779'16,"-13"0"120"-16,13 0 79 0,0 0-39 0,13 0-125 15,-6 0-199-15,-1 0-124 0,0-3-56 16,1 3-22-16,6 0-15 0,0 0-39 0,0-4-36 16,6-3-112-16,-5 3-211 0,-2-3 0 15,2-1 0-15,-8 2 0 0,7-6 0 16,-7 1 0-16,-6 0 0 0,0 0 0 16,0 0 0-16,-6 0 0 0,0 0 0 0,-7-1 0 15,-1 2 0-15,8 3 0 0,-6-5 0 0,4 2 0 16,-4 3 0-16,-2 2 0 0,8-2 0 15,-7 3 0-15,7 1 0 0,-1 3 0 16,-6 0 0-16,-7 3 0 0,1 8 0 16,-7 1 0-16,6 2 0 0,-6 5 0 0,7 2 0 15,-1 1 0-15,0 4 0 0,14 1 0 0,0-2 0 16,-1 5 0-16,14-10 0 0,-1 6 0 16,7-4 0-16,6 0 0 0,8 0 0 15,5-7 0-15,7 4 0 0,-6-5 0 16,12-3 0-16,2 4 0 0,-2-7 0 0,1-1 0 15,-7 0 0-15,-1-7 0 0,-5 0 0 16,6 0 0-16,-6-4 0 0,0-4-634 0,-1 2-659 16,-6-9-103-16,-7 0 40 0,-5-3 147 15,11 0 186-15,-5 3 251 0,13-7 314 16</inkml:trace>
  <inkml:trace contextRef="#ctx0" brushRef="#br0" timeOffset="90482.12">2919 12461 8 0,'-7'-11'623'0,"-13"4"186"0,8 0 134 0,-8 0 117 16,7 3-5-16,0-4-88 0,0 5-178 16,-7-5-105-16,7 8-72 0,-6-4-75 15,0 4-433-15,-1 4-104 0,0 4 0 0,1 3 0 16,-1 0 0-16,0 7 0 0,1 0 0 16,6 0 0-16,0 8 0 0,7 0 0 15,-2-1 0-15,2 4 0 0,6-3 0 0,0 1 0 16,6-2 0-16,2-2 0 0,-2-6 0 15,0 2 0-15,14-5 0 0,-7 1 0 16,0-5 0-16,6-2 0 0,-5-4 0 0,11-4 0 16,-5 0 0-16,6-7 0 0,0 0 0 15,-7-5 0-15,1-3 0 0,0-2 0 16,-7-6 0-16,0 2 0 0,-6-6 0 0,-7 2 0 16,0-4 0-16,0-5 0 0,-7 2 0 15,-6-5 0-15,0 0 0 0,0-3 0 0,-6-4 0 16,-1 0 0-16,-6-4 0 0,-1 0 0 15,8 0 0-15,-13 2 0 0,6-3 0 16,0 1 0-16,-1 5 0 0,1 2 0 0,7 4 0 16,-7 4 0-16,12 4 0 0,-4 3 0 15,-2 1 0-15,7 10 0 0,-1 1 0 16,8 2 0-16,0 5 0 0,-1 3 0 16,0 0 0-16,7 8 0 0,7 4 0 0,0 2 0 15,-1 9 0-15,7-1 0 0,0 7 0 16,0 2 0-16,7 2 0 0,-1 8 0 15,7-1 0-15,6 0 0 0,-5 10 0 0,5-7 0 16,1 2 0-16,6 3 0 0,0 3 0 16,0-3 0-16,7 0 0 0,-1 1 0 0,1 2 0 15,0-3 0-15,-7-3 0 0,0-5 0 16,0 1 0-16,0-4 0 0,-6-4 0 16,-14-2 0-16,7-5 0 0,1 0 0 15,-15-8 0-15,2 5 0 0,5-9 0 0,-12 1 0 16,6-3 0-16,-7-5 0 0,-6 1 0 0,-6 0 0 15,-7-8 0-15,-1 4-772 0,2 0-793 16,5-4-16-16,-12 4 93 0,-1 4 223 16,7 0 333-16,-7 2 437 0</inkml:trace>
  <inkml:trace contextRef="#ctx0" brushRef="#br0" timeOffset="91153.33">3238 13331 586 0,'-7'8'797'0,"7"-1"123"0,0 0 108 16,7-3 0-16,0-1-91 0,-7 1-157 15,-7 0-91-15,0-4-41 0,-6 0-39 0,7 4-440 16,0-4-169-16,-2 3 0 0,-4 4 0 15,-1 0 0-15,-7 1 0 0,0 3 0 0,-6 0 0 16,1 0 0-16,-8 0 0 0,-6 0 0 16,6-1 0-16,-6 2 0 0,1-1 0 15,-9 0 0-15,9-3 0 0,-2-2 0 16,1 2 0-16,0-8 0 0,0 4 0 16,0-8 0-16,0 1 0 0,0-4 0 0,-1-1 0 15,1 1 0-15,1-5 0 0,-1-2 0 16,-1 3 0-16,1-4 0 0,7 4 0 15,5 4 0-15,1 0 0 0,7 3 0 0,-1 4 0 16,1-4 0-16,0 4 0 0,-1 0 0 16,0 4 0-16,-6 3 0 0,0 4 0 0,0 0 0 15,-6 7 0-15,6 2 0 0,-7-3 0 16,0-3 0-16,1 5 0 0,-2 0 0 16,2-1 0-16,-1-4 0 0,1-2 0 15,6-4 0-15,-7-1 0 0,-6 0 0 16,7-7 0-16,-7 0 0 0,-7 0 0 0,1-7 0 15,-1 2 0-15,1-5 0 0,-1 2 0 0,0-3 0 16,0-3 0-16,-6 3 0 0,13-4 0 16,-6 4 0-16,5 4 0 0,8-4 0 0,6 3 0 15,0 5 0-15,0-1 0 0,6 4 0 16,-6 4 0-16,0-1 0 0,1 9 0 16,-9-5 0-16,9 3 0 0,-1 5 0 15,-7-4 0-15,7 4 0 0,-7-4 0 0,1 0 0 16,6 1 0-16,-7-3 0 0,1 3 0 15,-1-4 0-15,1-1 0 0,5-4 0 16,-5 1 0-16,-8-1 0 0,8-3 0 0,-7 4 0 16,6-4 0-16,7-4 0 0,6 4 0 15,1 0 0-15,6-3 0 0,0 3 0 16,13-4 0-16,0 4 0 0,19 0 0 0,-12-3 0 16,-14-1-25-16,1 4-1648 0,-20-3-46 15,0 6 74-15,-7 4 231 0,8 4 390 16,5 0 481-16</inkml:trace>
  <inkml:trace contextRef="#ctx0" brushRef="#br0" timeOffset="115546.23">21059 14171 133 0,'0'0'490'0,"0"0"178"0,0 4 104 0,0-4 0 16,0 5-73-16,0-2-105 0,-6 0-129 0,6 1-151 15,0-4-68-15,0 0-39 0,6 4-7 0,1-4 12 16,-7 0 17-16,6 0 25 0,-6 0 20 15,6-4 15-15,-6 4 5 0,8 0-1 0,-2-4-7 16,0 4-15-16,1-3-42 0,-1 3-229 0,-6 0 0 16,7-3 0-16,-7 3 0 0,0 0 0 15,0 0 0-15,-7-5 0 0,7 5 0 0,-6 0 0 16,6-4 0-16,-7 4 0 0,1 0 0 0,0-3 0 16,-2 3 0-16,8 0 0 0,-6-4 0 0,6 4 0 15,-6 0 0-15,-1-3 0 0,1 3 0 16,6 0 0-16,-7 0 0 0,7 0 0 0,0-4 0 15,0 4 0-15,0-3 0 0,0-1 0 0,7 0 0 16,-7 0 0-16,13 1 0 0,-7-2 0 0,0 2 0 16,8 3 0-16,-1-4 0 0,-7 2 0 0,7-3 0 15,-6 5 0-15,6 0 0 0,-6 0 0 0,-1 5 0 16,0-5 0-16,-6 6 0 0,0-3 0 16,0 5 0-16,-6 0 0 0,0-1 0 0,-21 4 0 15,8 1 0-15,-8 2 0 0,-5-3 0 16,-1 3 0-16,7-3 0 0,-6 0 0 0,5 1 0 0,-5-6 0 15,13 2 0-15,-7 0 0 0,0-5 0 0,13 1 0 16,-7 0 0-16,6-8 0 0,2 0 0 16,6-4 0-16,6 1 0 0,-7-3 0 0,7 2 0 15,7 1 0-15,-1-5 0 0,0 2 0 0,0-1 0 16,8 3 0-16,-8 1 0 0,8 0 0 0,-8 4 0 16,1-6 0-16,-1 6 0 0,0-1 0 15,2 4 0-15,-2 0 0 0,0 0 0 0,8 4 0 16,-8-1 0-16,7 1 0 0,-7 1 0 0,8-2 0 15,-2 0 0-15,-6 1 0 0,2 0 0 0,4-1 0 16,-12 0 0-16,7 2 0 0,-7-5 0 16,7 0 0-16,-7 0 0 0,0 0 0 0,6 0 0 15,-6-5 0-15,-13 5 0 0,-6-3 0 0,5 0-585 16,-12-5-587-16,13 2-163 0,-7 1-24 0,-6 1 96 16,-6 4 151-16,-1 4 271 0,-6 1 376 0</inkml:trace>
  <inkml:trace contextRef="#ctx0" brushRef="#br0" timeOffset="121228.12">20987 14200 320 0,'0'0'459'15,"0"0"137"-15,0 0 78 0,0 0-2 16,-6 0-44-16,6-3-79 0,0 3-84 0,0 0-115 16,0-3-111-16,13-1-65 0,-13 0-39 0,7 1-18 15,-7 0-11-15,6 3-10 0,-6-5-13 0,0 1-7 16,6 1-1-16,1-1 1 0,6 1 1 0,0-1 7 16,0 1 11-16,6-1 9 0,-5 0 6 15,5 0 10-15,1 1 1 0,0-2-6 0,-8 5-5 16,2-3-4-16,-2 3-5 0,1 0-9 0,1 3-8 15,-14 2 0-15,12-2-10 0,-12 1-11 16,8 0-10-16,-8 3-10 0,6 0-5 0,-6 0-12 16,0 2-2-16,0-3-3 0,0 2-1 0,-6-2-3 15,-2 3 1-15,2-2 2 0,0-4-3 16,-8 4 5-16,1-3 2 0,1 4 3 0,-2-5 0 16,-5 1 1-16,6-1 6 0,0-3-1 0,0 0-1 15,-6 0-1-15,5 0-4 0,8-3-4 0,-7-1-6 16,0 1-8-16,6-5-4 0,1 4-13 0,-1-3-21 15,0 4-50-15,1-4-71 0,0 3-97 16,-1-4-94-16,0 5-139 0,7-1-178 0,7-3-222 16,-7-1-146-16,13 4-20 0,-7 1 35 0,1-1 115 15,13 4 181-15,6 0 261 0</inkml:trace>
  <inkml:trace contextRef="#ctx0" brushRef="#br0" timeOffset="122246.59">22414 12901 224 0,'0'-3'312'16,"0"-1"29"-16,0 1 10 0,0-1-5 0,-6 4-10 15,0-4-2-15,6 0 9 0,-7 4 21 0,1-3-1 16,6 3-25-16,-7-4-35 0,7 4-44 15,-7 0-56-15,1-3-62 0,6 3-42 0,0 0-18 16,0-5-13-16,0 5-5 0,0 0-2 0,-6-2-7 16,6-2-6-16,0 0-2 0,0 0 5 15,0 1 4-15,0 3 3 0,-8-4 7 0,8 0 6 0,0 4 3 16,0-4 3-16,-6 1 7 0,6-1 3 16,0 1 3-16,0-1 2 0,0-3 1 0,0-1 1 15,6 1-7-15,-6-1 1 0,8 1-2 0,-2-5 3 16,7 2 1-16,0-1 2 0,0-4 12 0,0 1 4 15,0-1 10-15,7 5 7 0,-7-5 5 16,0-1 1-16,0 1-6 0,-1 5-6 0,8-1-10 16,-7 3-14-16,-6 5-15 0,-1-1-15 0,1 1-10 15,6 3-12-15,0 0-7 0,0 3-4 16,6 1-2-16,-6 3 3 0,7 1 1 0,0 2-16 16,-8 1-18-16,2 0 0 0,-1 5 0 0,-1-1 0 15,-4-1 0-15,-8 1 0 0,0 0 0 0,0-1 0 16,-8 1 0-16,-4-1 0 0,-1-3 0 15,-1 0 0-15,2 1 0 0,-2-5 0 0,-5 0 0 16,-1 0 0-16,8-3 0 0,-8-4 0 0,7 4 0 16,-7-4 0-16,7-4 0 0,0 4 0 15,1-4 0-15,4-3 0 0,-4 3 0 0,5-3 0 16,1 0 0-16,6-1 0 0,6-3 0 0,1 5 0 16,5-6 0-16,-4 1 0 0,4 3 0 0,1 1 0 15,-6-1 0-15,6 1 0 0,-7 4 0 0,1-1 0 16,0 1 0-16,-1 3 0 0,0 0 0 15,1 3 0-15,6-3 0 0,-7 0 0 0,1 0 0 16,-1 0 0-16,1 4 0 0,0-4 0 0,-1 0 0 16,-6 0 0-16,0 0 0 0,0 0-1 0,0 0-605 15,-13-4-303-15,6 4-272 0,-6-3-99 16,-6 3 28-16,0-4 109 0,-8 4 209 0,8 0 300 16</inkml:trace>
  <inkml:trace contextRef="#ctx0" brushRef="#br0" timeOffset="124718.29">26709 8533 55 0,'0'0'506'0,"0"-2"186"0,6 2 120 0,-12 0 32 16,6 0-85-16,-7 0-121 0,7 0-148 0,7-5-154 15,-7 5-88-15,6-3-37 0,-12-1-19 0,6 4-12 16,0-4-15-16,0 4-16 0,0 0-19 16,-7 0-16-16,7 0-12 0,0 0-14 0,-7 4-7 15,7-4-4-15,-6 0 1 0,0 4 0 0,6-4-1 16,-7 3 0-16,1-3 0 0,-8 5-4 16,2-3-7-16,-2-2-8 0,1 5-11 0,-6-3-7 0,6-2-7 15,-7 0-5-15,0 5 0 0,1-5 1 16,6 3 5-16,-6-3 0 0,5 0 4 0,8 0-1 15,-7 0-1-15,6-3-2 0,1 3-4 0,-7-5-4 16,-1 5-4-16,14-2-4 0,-12-3 2 0,12 3-4 16,0 2-1-16,0-5 0 0,0 2-1 15,6-1-4-15,0 0-2 0,-6 0-2 0,14 1-3 16,-8 3-3-16,1-4 0 0,6 1 0 0,0-1 0 16,-7 4-4-16,1-3 4 0,0 3-3 0,-1-4 0 15,0 4 0-15,1 0-1 0,0 4 2 16,-1-4-1-16,1 3-1 0,5-3 0 0,-12 0-1 15,7 4-17-15,-7-1-44 0,7-3-91 0,-7 4-119 16,0-4-177-16,0 0-252 0,0-4-317 16,0 1-131-16,-7-1-2 0,7 4 70 0,-7-3 151 15,7-1 240-15</inkml:trace>
  <inkml:trace contextRef="#ctx0" brushRef="#br0" timeOffset="181150.25">20225 2005 420 0,'26'-5'721'0,"0"2"103"0,-6-1 71 0,-7-4 6 15,-7 5-164-15,0-1-186 0,2 0-87 0,-2 1-25 16,-6 0-8-16,0-2-15 0,-14 1-24 0,8 1-47 16,-7 3-47-16,-6 3-43 0,0-3-153 0,-8 4-102 15,-5 1 0-15,-1-2 0 0,-6 8 0 0,6-5 0 16,-6 3 0-16,7-1 0 0,-1 1 0 0,1-1 0 15,6 4 0-15,6-2 0 0,7-3 0 0,0 5 0 16,6-5 0-16,7 3 0 0,0 2 0 0,20-1 0 16,-1 0 0-16,7 1 0 0,0 1 0 0,13-1 0 15,7-1 0-15,-1-1 0 0,8 2 0 16,-1-1 0-16,1-4 0 0,-2 4 0 0,2-4 0 0,-7 4 0 16,-1-3 0-16,1-1 0 0,-1 1 0 0,-6-1 0 15,-13 3 0-15,0-2 0 0,-6 3 0 0,-7-3 0 16,0-1 0-16,-13 4 0 0,0-4 0 15,0 4 0-15,-7-3 0 0,-12-2 0 0,-1 2 0 16,-6-1 0-16,-7 1 0 0,1-1 0 0,-7-3 0 16,-1 3 0-16,8-4 0 0,-1 1 0 0,1 1 0 15,-1-5 0-15,1 0 0 0,6-5 0 0,-1 1 0 16,1-3 0-16,-6 0 0 0,-7 4 0 0,0-5-617 16,13 1-580-16,6-7-146 0,7-1-3 0,0 0 118 15,6 0 160-15,1 1 253 0,6-2 325 0</inkml:trace>
  <inkml:trace contextRef="#ctx0" brushRef="#br0" timeOffset="181479.16">20753 1809 597 0,'25'-3'898'0,"-5"-9"154"0,0 9 124 0,-7-4 79 15,1 3-167-15,-2 1-196 0,2-1-142 0,-8 0-267 16,-6 4-483-16,6-4 0 0,-6 4 0 0,7 4 0 15,-1-4 0-15,1 8 0 0,0-1 0 0,5 0 0 16,-6 8 0-16,8-4 0 0,-8 7 0 0,1-3 0 16,0 6 0-16,6-2 0 0,-7 4 0 15,7 2 0-15,0 0 0 0,-7 0 0 0,8 1 0 16,-1 4 0-16,-7-4 0 0,14 0 0 0,-8 4 0 16,2-5 0-16,-1 0 0 0,0-3 0 0,0 0 0 15,7 0 0-15,-14-3 0 0,0-1 0 0,8-4 0 16,-8 2 0-16,0-9 0 0,1-4 0 0,-1 1 0 15,-6 0 0-15,0-4 0 0,-6-4-207 0,-1 0-901 16,7-6-218-16,7-1-39 0,-1-4 102 16,1 3 144-16,0-3 225 0,13 1 248 0</inkml:trace>
  <inkml:trace contextRef="#ctx0" brushRef="#br0" timeOffset="181811.8">21619 2063 645 0,'14'-12'845'0,"5"5"136"0,-13-3 129 0,1 2 27 0,0-4-100 16,-14 5-157-16,7 5-86 0,-7-6-48 0,1 4-730 15,-7-1-16-15,0 2 0 0,0 3 0 0,-7 0 0 16,1 0 0-16,-1 3 0 0,0 6 0 16,2-1 0-16,4 1 0 0,8 3 0 0,-7 3 0 0,13-1 0 15,0 1 0-15,13 4 0 0,7-5 0 16,6 9 0-16,-1-10 0 0,15 6 0 0,-1-1 0 16,7-3 0-16,-1 0 0 0,7-4 0 0,-7-1 0 15,1 2 0-15,0-9 0 0,-7 1 0 0,-6 0 0 16,-1-8 0-16,-5 0 0 0,-2-3 0 0,-12-1 0 15,7-2 0-15,-13-5 0 0,-1 4 0 0,-12-8 0 16,-1 5 0-16,-13-5 0 0,-6 1 0 0,0 0 0 16,-13 4 0-16,7-5 0 0,-7 4 0 0,-1 4 0 15,1 1 0-15,0-2 0 0,0 1 0 0,0 7 0 16,6-3 0-16,1 4 0 0,12 3 0 0,1-4 0 16,5 4 0-16,-5 4 0 0,0-1 0 0,5 2-739 15,1-3-485-15,13-2-117 0,13-2 20 0,-6 2 123 16,0 0 165-16,12-5 238 0,0 5 323 0</inkml:trace>
  <inkml:trace contextRef="#ctx0" brushRef="#br0" timeOffset="182045.84">22467 1974 435 0,'19'8'855'0,"0"-2"169"16,1 3 162-16,0-1 166 0,-7 1-116 0,0 3-203 15,0 3-118-15,0-5-760 0,0 9-155 0,-7 0 0 16,1-2 0-16,-1 10 0 0,8-5 0 0,-2 4 0 15,2-1 0-15,5 4 0 0,1 0 0 0,6 5 0 16,0-5 0-16,-7 4 0 0,7-4 0 0,-6 3 0 16,6-1 0-16,1-2 0 0,11 0 0 0,-11 0 0 15,5-2 0-15,-6-5 0 0,-13-5 0 0,7-2 0 16,-14 0 0-16,0-7 0 0,1-5 0 16,-14-3 0-16,1-3 0 0,-7-1 0 0,-13-7-240 15,0-3-667-15,0-9-102 0,0 1-104 0,-7-8-25 16,13 1 65-16,-5-7 113 0,-1 0 169 15,0-1 187-15</inkml:trace>
  <inkml:trace contextRef="#ctx0" brushRef="#br0" timeOffset="182300.8">22590 2187 490 0,'-32'-29'701'0,"-1"-1"148"16,1 5 87-16,-1-1-34 0,7 4-67 15,0 1-91-15,7 6-93 0,-1-4-45 0,0 4-12 16,14 4-20-16,-7 0-265 0,13 0-309 0,7 4 0 16,-1 4 0-16,6-1 0 0,15 0 0 0,5 4 0 15,8 0 0-15,5 4 0 0,7 3 0 0,13 0 0 16,-6 4 0-16,6 4 0 0,8 0 0 0,-16 3 0 15,9 5 0-15,-1-2 0 0,-13 1 0 0,-6 0 0 16,6 5 0-16,-13-2 0 0,-7-4 0 0,-12 5 0 16,-1-4 0-16,-11 0 0 0,-8-3 0 0,-8-1 0 15,-11 1 0-15,-13-5 0 0,-8 1 0 0,-5 0 0 16,-1-9 0-16,1 2 0 0,5-1 0 16,1-7 0-16,0 0 0 0,7-3 0 0,-1-5 0 0,-5 2 0 15,4-6 0-15,1 5-560 0,15-8-514 0,-2-4-194 16,13 2-36-16,7-3 89 0,13 3 130 0,7-5 221 15,6 3 259-15</inkml:trace>
  <inkml:trace contextRef="#ctx0" brushRef="#br0" timeOffset="182626.63">23353 2070 340 0,'13'4'799'0,"6"-4"150"16,1 3 116-16,-7 0 117 0,0-3-114 0,0 0-220 15,0 0-139-15,0 0-87 0,-7-3-61 0,2 3-513 16,10-3-48-16,-4 3 0 0,5-4 0 0,1 0 0 15,6 1 0-15,-7-5 0 0,7 1 0 0,0 0 0 16,-6 0 0-16,-1-5 0 0,1 1 0 0,-6 0 0 16,-8-1 0-16,-6 2 0 0,0 0 0 0,0-2 0 15,-6 1 0-15,-14 4 0 0,6-4 0 0,-11 3 0 16,-1 2 0-16,0 2 0 0,-7 4 0 0,1 0 0 16,-8 6 0-16,1 2 0 0,0 3 0 0,0 4 0 15,0-1 0-15,6 5 0 0,14 4 0 0,-7-2 0 16,20 1 0-16,-2 4 0 0,8-4 0 0,8 3 0 15,11 1 0-15,7-4 0 0,13 4 0 0,7-8 0 16,-1 4 0-16,7-7 0 0,1 3 0 16,-8-3 0-16,7-5 0 0,0-2 0 0,-13-4 0 15,0 0 0-15,-13-4 0 0,-6 0-406 0,6-8-1037 16,-7 0-80-16,1-2 50 0,0-2 183 0,-1-3 253 16,1 5 340-16</inkml:trace>
  <inkml:trace contextRef="#ctx0" brushRef="#br0" timeOffset="183053.75">24903 2022 204 0,'0'-8'745'0,"8"5"190"0,-16-1 154 15,2 2 150-15,-13-3-31 0,5 2-166 16,-5-1-143-16,0-1-109 0,5 5-750 0,-11 0-40 0,5 0 0 16,-13 5 0-16,7 2 0 0,-6 0 0 15,5 5 0-15,1 3 0 0,7-1 0 0,6 1 0 16,6 2 0-16,1 2 0 0,12 3 0 0,7-4 0 16,13 1 0-16,7-1 0 0,7 1 0 0,-2-1 0 15,8-4 0-15,-7 1 0 0,6-1 0 0,2-6 0 16,-9-1 0-16,15-2 0 0,-8-5 0 0,-6-5 0 15,0-2 0-15,-6-3 0 0,-7-2 0 16,-7-6 0-16,-5 4 0 0,-14-5 0 0,0 0 0 0,-14-2 0 16,-5 3 0-16,-1-5 0 0,-6 5 0 0,0 0 0 15,-7 3 0-15,1 0 0 0,-13 1 0 0,5 3 0 16,7 3 0-16,1 2 0 0,-1 1 0 0,14 2 0 16,-7-1 0-16,13-1 0 0,-6 10 0 0,12-5 0 15,0 0-104-15,14 4-842 0,0-4-161 0,12 3-142 16,7-3 21-16,6 0 101 0,7 0 143 0,7 0 206 15,7-3 245-15</inkml:trace>
  <inkml:trace contextRef="#ctx0" brushRef="#br0" timeOffset="183493.3">25582 1930 64 0,'32'-11'605'0,"-6"1"173"0,-7-5 102 16,1 4 59-16,0-5-90 0,-7 2-104 0,-1-1-151 16,2-2-93-16,-8-2-36 0,-6-3-12 0,0 0-15 15,0-5-35-15,-6 2-45 0,-8 0-239 0,8 0-119 16,-7-5 0-16,-7 7 0 0,8-2 0 0,-8 7 0 15,0-4 0-15,-13 7 0 0,7 1 0 0,-6 2 0 16,-1 1 0-16,1 7 0 0,-7 2 0 0,6 2 0 16,1 6 0-16,-1 2 0 0,7 7 0 0,0 2 0 15,6 9 0-15,8 0 0 0,-1 4 0 0,13 3 0 16,-7 3 0-16,14 4 0 0,-1 1 0 0,13 3 0 16,7 0 0-16,1 0 0 0,5-4 0 0,7 4 0 15,-6-4 0-15,6 5 0 0,-6-5 0 0,-1-4 0 16,-6 1 0-16,1-3 0 0,-9-1 0 15,2-4 0-15,-7-4 0 0,7 1 0 0,-14-7 0 0,2-5 0 16,-2-3 0-16,-6 1 0 0,-6-2 0 16,6-6 0-16,-8-1 0 0,-4-6 0 0,-2-4 0 15,1-8 0-15,-7 4 0 0,8-3 0 0,-2-5 0 16,2 1 0-16,-1 0 0 0,-1-5 0 0,2 5 0 16,6-1 0-16,6 2 0 0,0 2 0 0,6 1 0 15,6-3 0-15,8 8 0 0,-1 1 0 0,7 0 0 16,7 2 0-16,7 1 0 0,5 3 0 0,1 2 0 15,-1 0 0-15,8 2 0 0,-8-2 0 0,1 5 0 16,6 1 0-16,-13-2 0 0,6 4 0 0,-5-4 0 16,-14-1 0-16,-13 3 0 0,-7 2 0 15,-6-4-1264-15,0-4-361 0,0 0 28 0,0 0 147 0,0 0 275 16,6-4 450-16</inkml:trace>
  <inkml:trace contextRef="#ctx0" brushRef="#br0" timeOffset="184403.78">27100 1809 487 0,'0'-7'833'0,"0"-4"143"0,0 4 120 16,0 3 78-16,0-3-145 0,0 3-210 0,0 4-122 15,0-4-54-15,0 8-206 0,6-4-437 16,0 8 0-16,1-1 0 0,-7 0 0 0,7 8 0 0,-7-4 0 16,6 7 0-16,-6 0 0 0,0 5 0 15,0 2 0-15,7-3 0 0,13 7 0 0,-8 1 0 16,8-1 0-16,-1 1 0 0,-5-1 0 0,-2 4 0 0,2-3 0 15,-2-1 0-15,8 0 0 0,-7-3 0 0,-7 3 0 16,8-7 0-16,-2 0 0 0,-5-3 0 0,0-1 0 16,-7-3 0-16,6-5 0 0,1-2 0 0,-7-1 0 15,0-3 0-15,0-8 0 0,-7-3 0 16,-6-1 0-16,0 4 0 0,-7-6-593 0,1-5-827 16,-1-7-69-16,0-11 60 0,-5 0 179 0,5 0 245 15,0 0 315-15</inkml:trace>
  <inkml:trace contextRef="#ctx0" brushRef="#br0" timeOffset="184778.95">26982 1739 465 0,'-20'-18'763'0,"-6"-1"117"0,7 2 79 0,-1 5 7 15,1 2-109-15,6 3-167 0,7-2-102 0,-8 3-46 16,8-2-22-16,-1 5-29 0,14 3-48 0,-1-4-416 16,14 8-27-16,0-1 0 0,6 1 0 0,7 6 0 15,-1-1 0-15,7 1 0 0,0 5 0 16,-1-1 0-16,9 5 0 0,5-2 0 0,-1 6 0 15,8-4 0-15,7 2 0 0,5 2 0 0,1-2 0 16,-7-2 0-16,7 7 0 0,-1-8 0 0,1 4 0 16,0 4 0-16,-13-4 0 0,-1-5 0 0,-12 6 0 15,-8 0 0-15,-4-2 0 0,-2-2 0 0,-19 3 0 16,1-4 0-16,-8 1 0 0,-12-5 0 0,-8 3 0 16,1 0 0-16,-19-3 0 0,-8 1 0 0,1-5 0 15,-13 1 0-15,0 0 0 0,0 1 0 0,-7-5 0 16,7 3 0-16,0-5 0 0,-6 2 0 0,12 0 0 15,7-4 0-15,-1 2 0 0,1-5 0 0,7 3 0 16,6-3 0-16,-1-3 0 0,8 3 0 0,6-5 0 16,0-1 0-16,7-2 0 0,-1 0 0 0,7-2 0 15,-7 3 0-15,7-5-1156 0,7 1-245 0,6-3-28 16,0 3 97-16,-6 3 170 0,12 1 261 16,1 0 301-16</inkml:trace>
  <inkml:trace contextRef="#ctx0" brushRef="#br0" timeOffset="185014.2">28383 2135 241 0,'26'4'771'0,"1"0"179"0,-15 0 133 0,8 0 130 16,-14 0-60-16,7-1-204 0,-6-3-143 0,0 0-93 15,5 0-401-15,-5 0-312 0,6 0 0 0,0 0 0 16,7-3 0-16,6-1 0 0,0 4 0 0,7-4 0 15,-1 0 0-15,1 0 0 0,5 0 0 0,-5 4 0 16,7-2 0-16,-8-3 0 0,-6 5 0 0,0 0 0 16,0 0 0-16,-6 0 0 0,6 0 0 0,-7 0 0 15,1-2 0-15,-14 2 0 0,-6 0 0 0,0 0-175 16,-6 0-1023-16,-1-8-181 0,1 4-24 0,-8-4 105 16,2 1 165-16,-2 0 260 0,-5 0 310 15</inkml:trace>
  <inkml:trace contextRef="#ctx0" brushRef="#br0" timeOffset="185342.97">29022 1739 166 0,'12'-10'774'0,"8"-2"233"0,-13 1 182 0,0 7 156 15,-1-3-5-15,0 4-212 0,-6-1-186 0,7 1-642 16,-1 3-300-16,-6 0 0 0,0 7 0 0,0 1 0 15,0-2 0-15,0 9 0 0,0 0 0 0,7 3 0 16,-7 5 0-16,7 2 0 0,-1 1 0 0,8-1 0 16,-8 8 0-16,6-4 0 0,8 5 0 0,-7-1 0 15,1-1 0-15,4 2 0 0,2-2 0 0,0 2 0 16,-1-1 0-16,1 1 0 0,6-9 0 0,-13 4 0 16,7-8 0-16,-1 2 0 0,-6-4 0 15,0-1 0-15,0-7 0 0,-13 0 0 0,7-3 0 16,-7-6 0-16,0-4 0 0,-7-6 0 0,-6-3 0 15,-6-4 0-15,-7 1-757 0,0-8-671 0,-7 0-54 16,-6-5 73-16,7 2 185 0,-8-5 265 0,1 5 303 16</inkml:trace>
  <inkml:trace contextRef="#ctx0" brushRef="#br0" timeOffset="185641.31">28383 1729 341 0,'-20'-12'724'0,"1"-3"144"15,6 5 98-15,6 3 33 0,1-1-79 0,6 1-140 16,-6 3-133-16,6-3-67 0,6 4-24 0,0-6-19 16,14 9-264-16,13 0-273 0,-1 0 0 0,7 0 0 15,7 0 0-15,-1 0 0 0,8 0 0 0,6 5 0 16,-1-1 0-16,14-4 0 0,-1 0 0 0,1 0 0 16,-7 0 0-16,7 0 0 0,-6 0 0 0,-9 0 0 15,2 0 0-15,-7 0 0 0,-6-4 0 16,-7 4 0-16,0-5 0 0,0 5 0 0,-7 0 0 15,-5 0 0-15,-1 0 0 0,-6 0 0 0,0 0 0 0,-1 0 0 16,-6 0 0-16,0 0 0 0,-1 0 0 0,-4 0 0 16,-2 0 0-16,-6 0 0 0,13 5 0 15,-13-5 0-15,0 4 0 0,-13-1 0 0,-1 1 0 16,-5 3-1096-16,0 0-380 0,-8 1-13 0,-11-1 101 16,5 3 191-16,0 2 296 0,7 3 379 0</inkml:trace>
  <inkml:trace contextRef="#ctx0" brushRef="#br0" timeOffset="186380.55">30722 1952 205 0,'-6'-7'693'0,"6"0"159"0,-6-1 101 0,-2 1 72 0,2-1-75 16,0 2-147-16,-7-2-156 0,0 1-93 0,0-1-48 15,-7 5-45-15,-6-1-70 0,-7 1-240 0,1-2-151 16,-7 5 0-16,-1 5 0 0,-5-2 0 0,-1 4 0 16,1 1 0-16,-1 3 0 0,-6-1 0 0,13 2 0 15,0 3 0-15,13-5 0 0,-1 9 0 0,9-5 0 16,4 1 0-16,8-1 0 0,6 6 0 0,0-10 0 15,13 5 0-15,0-4 0 0,7 4 0 16,6-4 0-16,-7-4 0 0,13 0 0 0,-5 1 0 16,-1-5 0-16,6 2 0 0,1-5 0 0,-7 0 0 15,0-5 0-15,0 2 0 0,1-5 0 0,-2 1 0 16,-5-4 0-16,0-1 0 0,-8 2 0 0,2-1 0 16,-8-4 0-16,-6 1 0 0,0-2 0 0,0 2 0 15,0-1 0-15,0 4 0 0,0 0 0 0,0 0 0 16,0 4 0-16,-6 0 0 0,6 3 0 0,-8 0 0 15,8 1 0-15,-6 3 0 0,6 0 0 0,0 3 0 16,0 5 0-16,0-1 0 0,0 4 0 0,6 4 0 16,2 2 0-16,-2 2 0 0,7 4 0 0,0-2 0 15,6 5 0-15,1 3 0 0,0 0 0 0,-7 0 0 16,7 5 0-16,-2-1 0 0,-4-3 0 0,5 2 0 16,-5 2 0-16,-8-1 0 0,0-1 0 0,-6-5 0 15,0 2 0-15,0-3 0 0,-6-4 0 16,0-5 0-16,-8 2 0 0,-5-4 0 0,-1-3 0 15,-6-5 0-15,7 0 0 0,-13-4 0 0,5-3 0 16,-5-3 0-16,-2-4 0 0,2-4 0 0,13-5 0 16,-1-1 0-16,0-6 0 0,1-2 0 0,6 3 0 15,-6-4-278-15,5 1-816 0,14-5-213 0,0 7-42 16,7-6 84-16,0 8 145 0,5-1 227 16,8 2 259-16</inkml:trace>
  <inkml:trace contextRef="#ctx0" brushRef="#br0" timeOffset="187103.22">30860 1959 356 0,'0'-3'816'0,"6"-4"160"0,-6 3 122 16,6-3 115-16,1 3-135 0,6 4-225 0,-7-4-144 16,7 4-83-16,7 0-160 0,0 4-466 0,-1 4 0 15,1-1 0-15,0 3 0 0,-1 2 0 0,0-1 0 16,0 4 0-16,1-1 0 0,-6 5 0 0,5-5 0 15,-6 5 0-15,0-2 0 0,-7 2 0 16,1-4 0-16,0 4 0 0,-1-1 0 0,-6-5 0 0,0 4 0 16,0-7 0-16,0-3 0 0,-6 1 0 0,6-4 0 15,0-1 0-15,-7-3 0 0,0 0 0 0,1-3 0 16,-14-5 0-16,7 1 0 0,-6-7 0 0,0-3 0 16,5 0 0-16,-5-4 0 0,-1-2 0 15,0-3 0-15,8 0 0 0,-2 5 0 0,1-4 0 16,7-2 0-16,0 5 0 0,-1 4 0 0,7-1 0 0,0 1 0 15,7 7 0-15,-1 0 0 0,0 3 0 16,14 1 0-16,13 3 0 0,-7 1 0 0,13 3 0 16,-7 3 0-16,-5 8 0 0,5-3-195 0,1-1-477 15,-1 1-18-15,7-1-8 0,-7 1 33 0,1 2 61 16,13 1 71-16,-7-3 75 0,1-4 123 0,-1-1 169 16,-13-3 219-16,0-3 172 0,-1-1 110 0,-5 0 77 15,0 0 53-15,-7-3 29 0,-7 3-24 0,1-2-5 16,-7-2 15-16,-7 1 20 0,1-1 6 0,-1 1-23 15,-13-5-355-15,1 5-128 0,-7 0 0 16,-6 3 0-16,6 1 0 0,-7 3 0 0,0 0 0 0,1 0 0 16,6 3 0-16,-7 4 0 0,13 0 0 0,-6 2 0 15,7 1 0-15,6 2 0 0,0-1 0 16,6 3 0-16,7 1 0 0,7-1 0 0,-1 5 0 0,1-5 0 16,13-2 0-16,-8 2 0 0,8-3 0 0,-1 1 0 15,1-5 0-15,-7 0 0 0,6-4 0 0,-5-3 0 16,-1 0 0-16,-1 0 0 0,8-7 0 0,-6 4 0 15,-2-8 0-15,-5 0 0 0,-1-3 0 16,1 2 0-16,0-7 0 0,-7 8 0 0,0-3 0 16,-7-1 0-16,7-4 0 0,-7 5 0 15,7-1 0-15,-6 5 0 0,6-2 0 0,0 1 0 0,-7 4 0 16,7 3 0-16,0 0 0 0,0 1 0 0,0 3 0 16,0 0 0-16,7 3 0 0,-7 1 0 0,6 4 0 15,1 2 0-15,0 1 0 0,-1 1 0 16,0 3 0-16,8 0 0 0,-8 2 0 0,14 2 0 0,-7 0 0 15,-1-2 0-15,8 3 0 0,0-3 0 16,-1-5 0-16,1 2 0 0,-8 1 0 0,-4-1 0 0,-2 1-855 16,7-4-312-16,0-8-139 0,0-3 13 15,-7 0 122-15,1 0 157 0,0-3 233 0,-1-4 279 0</inkml:trace>
  <inkml:trace contextRef="#ctx0" brushRef="#br0" timeOffset="187353.91">31784 1968 137 0,'-12'-12'675'0,"5"1"179"0,-6 4 125 15,7-4 115-15,-1 3-38 0,0 2-90 0,1 2-151 16,-1 0-88-16,1 0-45 0,6 4-476 16,-7 4-206-16,1 4 0 0,6-2 0 0,0 5 0 15,0 1 0-15,0 2 0 0,6 4 0 0,1 5 0 16,-1-1 0-16,1 3 0 0,6 1 0 0,0 0 0 16,7 4 0-16,-1-1 0 0,1 3 0 0,0-2 0 15,-2-1 0-15,9 1 0 0,-15-1 0 0,8 0 0 16,0-3 0-16,-7-4 0 0,0 0 0 0,0-7 0 15,7-1 0-15,-8-7 0 0,-5-7 0 0,-7 0 0 16,-7 0 0-16,1-7-565 0,0-5-581 0,0-2-169 16,-8-8-9-16,-6 0 116 0,7 5 146 15,-7-10 232-15,8 1 263 0</inkml:trace>
  <inkml:trace contextRef="#ctx0" brushRef="#br0" timeOffset="187609.19">31641 1894 197 0,'-13'-23'711'0,"0"5"152"0,0 0 102 15,7 0 96-15,-1 3-86 0,0 0-166 0,7 5-157 16,7-2-83-16,0 5-35 0,12 3-30 0,1-2-153 16,6 6-351-16,6 0 0 0,1 3 0 0,6 0 0 15,-7 8 0-15,8 4 0 0,-1-4 0 0,-1 7 0 16,-5 1 0-16,1-1 0 0,-9 7 0 0,-5-2 0 16,0 2 0-16,-8 1 0 0,2-3 0 0,-8 2 0 15,-6-4 0-15,-6-1 0 0,-2 1 0 0,-10 1 0 16,-2-3 0-16,-7-1 0 0,-11-4 0 15,-1 1 0-15,5-3 0 0,-5-5 0 0,13 0 0 0,0-4 0 16,1-6 0-16,5-2 0 0,-6 3 0 16,-13-5 0-16,13-1-487 0,0-6-751 0,6-1-140 0,13-4 7 15,-5-3 132-15,5 4 171 0,-6-5 255 16,13 1 313-16</inkml:trace>
  <inkml:trace contextRef="#ctx0" brushRef="#br0" timeOffset="188093.55">31700 1449 654 0,'13'-11'902'0,"-7"-3"163"0,7 3 142 15,-6 3 53-15,6-2-157 0,-7 5-209 0,1-1-150 16,0 2-382-16,5 4-362 0,1 0 0 0,-6 4 0 16,12 2 0-16,-5 6 0 0,-2 3 0 0,8 6 0 15,-1 1 0-15,1 7 0 0,6 1 0 0,-6 6 0 16,7 2 0-16,-2 2 0 0,1 4 0 15,0-4 0-15,7 5 0 0,-7-1 0 0,6 0 0 0,1-4 0 16,-1 0 0-16,-5-2 0 0,-1-1 0 0,0-8 0 16,-7 0 0-16,1-3 0 0,0-9 0 15,-8-2 0-15,-5-3 0 0,-7-6 0 0,7-2 0 16,-7-4 0-16,-7-8 0 0,0 1 0 0,-5-7 0 16,-2-1 0-16,8-7 0 0,-7-4 0 0,0-3 0 15,6-5 0-15,-5 2 0 0,4-1 0 0,2-4 0 16,0 4 0-16,6 1 0 0,0-2 0 0,0 5 0 0,0 7 0 15,0 0 0-15,6 3 0 0,-6 5 0 16,6 3 0-16,2 4 0 0,-2 7 0 0,0 0 0 16,7 7 0-16,7 8 0 0,0 0 0 0,6 2 0 15,6 5 0-15,-5 4 0 0,5 0 0 0,7 0 0 16,-7 3 0-16,1 1 0 0,-1-5 0 0,1-3 0 16,-1 4 0-16,-5-4 0 0,-1 0 0 15,0-1 0-15,-7-1 0 0,1-6 0 0,0 1 0 16,-1-8 0-16,-12 3 0 0,-14-5 0 0,-6-5 0 15,0 0-751-15,-6-5-857 0,-1 5-10 0,-7 0 104 16,2 0 244-16,-8-3 380 0,0 0 418 0</inkml:trace>
  <inkml:trace contextRef="#ctx0" brushRef="#br0" timeOffset="192974.37">21880 3222 221 0,'-6'-3'798'0,"-1"-2"193"16,1 5 127-16,-1 0 103 0,1 0-61 0,6 0-247 16,-6 0-178-16,-2 5-108 0,2 2-220 15,0 1-407-15,6-1 0 0,-7 3 0 0,0 6 0 16,7-2 0-16,-6 4 0 0,6 1 0 0,0 4 0 16,6-2 0-16,1 1 0 0,0 4 0 0,-1-4 0 15,8 3 0-15,-8-2 0 0,0-1 0 0,1-1 0 16,-1-2 0-16,1-1 0 0,-7 0 0 15,6-4 0-15,1 3 0 0,5-8 0 0,-4-1 0 16,-8 0 0-16,-8-1 0 0,-4-3-69 0,-1-8-1084 16,-7-3-203-16,0-4-40 0,1 0 87 0,0-4 159 15,-1 0 247-15,1-7 283 0</inkml:trace>
  <inkml:trace contextRef="#ctx0" brushRef="#br0" timeOffset="193174.43">21574 3087 580 0,'-7'-11'867'0,"7"-1"149"0,-6 1 131 16,6 0 59-16,0 4-141 0,-7 0-226 0,7-4-164 15,0 7-117-15,0-3-320 0,7 3-238 16,-7 1 0-16,0-2 0 0,6 5 0 0,-6 0 0 16,7 0 0-16,-7 5 0 0,-7 2 0 0,-6 0-294 15,7 4-478-15,6-4-258 0,6 0-192 0,1 2-22 16,-1-3 94-16,8 5 132 0,12 1 216 15,-7-1 274-15</inkml:trace>
  <inkml:trace contextRef="#ctx0" brushRef="#br0" timeOffset="193595.79">22395 3164 549 0,'19'-5'816'0,"1"2"134"0,0 0 114 15,-7-1 39-15,-7 0-94 0,1 1-175 16,-7-1-109-16,0 0-60 0,-7 0-189 0,7 1-476 15,-6-1 0-15,-7 4 0 0,-7 0 0 16,0 0 0-16,-5 4 0 0,-9-1 0 0,2 1 0 0,-1 0 0 16,7 3 0-16,-6 1 0 0,6 3 0 15,0 0 0-15,0-1 0 0,6 2 0 0,8-2 0 16,5 5 0-16,0-3 0 0,7 2 0 0,7-3 0 16,0 0 0-16,5 4 0 0,8-1 0 0,6-3 0 15,0 4 0-15,7 1 0 0,6-2 0 16,6 1 0-16,-5-5 0 0,11 5 0 0,-5-4 0 15,-1 0 0-15,8 4 0 0,-1-5 0 0,-7 2 0 16,-5-2 0-16,-1 1 0 0,0 1 0 16,-7-5 0-16,-6 4 0 0,-6-3 0 0,-1-1 0 15,-5-4 0-15,-8 5 0 0,-6-1 0 0,-6 1 0 16,-14-5 0-16,1 8 0 0,-7-4 0 0,-7 1 0 16,1-1 0-16,-8-7 0 0,1 4 0 15,-7-4 0-15,7 3 0 0,0 0 0 0,1-3 0 16,5 5 0-16,13-5 0 0,-6 0 0 0,13 0 0 15,-6-5 0-15,12 5 0 0,-6-3 0 0,0 0 0 16,-1-1-81-16,2 0-1025 0,6-3-227 0,-1-1-60 16,0 1 61-16,1-3 152 0,6 2 249 15,6-3 320-15</inkml:trace>
  <inkml:trace contextRef="#ctx0" brushRef="#br0" timeOffset="194175.05">25797 3237 43 0,'0'-11'641'0,"0"-1"176"0,-7 3 108 16,7-3 88-16,0 1-35 0,-7 4-116 0,1-4-172 15,-13 0-98-15,-1 3-43 0,-6 5-29 0,-1-1-54 16,1 0-371-16,-6 4-95 0,-7 0 0 0,0 0 0 15,-1 4 0-15,-5 3 0 0,-1 1 0 16,1-2 0-16,-1 6 0 0,7-1 0 0,7-4 0 16,-1 9 0-16,7-7 0 0,6 7 0 0,14-1 0 15,6-1 0-15,6 1 0 0,8 3 0 0,12-4 0 16,6 1 0-16,7 5 0 0,13-6 0 0,7 1 0 16,6-1 0-16,-6 0 0 0,12-2 0 15,-6 3 0-15,0-5 0 0,-6 5 0 0,-7-3 0 16,1-3 0-16,-14 3 0 15,-1-1 0-15,-11 0 0 0,-8 1 0 0,-6-2 0 0,-6-3 0 0,-14 5 0 16,-12-2 0-16,-7-3 0 0,-7 1 0 16,-6 3 0-16,-6-7 0 0,-8 2 0 0,-6 3 0 15,1-6 0-15,-1 5 0 0,0-5 0 0,2-3 0 16,10 3 0-16,2-3 0 0,-1-3 0 16,14 3 0-16,-1-6 0 0,7 1 0 0,6-2 0 15,8-4 0-15,5 0 0 0,1-1-798 0,12-2-220 16,1-4-200-16,12 0-40 0,7-4 81 0,7 6 117 15,0-2 209-15,12 0 251 0</inkml:trace>
  <inkml:trace contextRef="#ctx0" brushRef="#br0" timeOffset="194492.12">26135 3267 278 0,'20'-4'832'0,"-7"8"197"15,-1-1 138-15,-4-3 121 0,4 4-59 0,-12 3-212 16,7-3-160-16,0 3-363 0,-1 0-494 0,-6 4 0 15,0 0 0-15,0 3 0 0,0 6 0 0,0-2 0 16,6 4 0-16,-6 0 0 0,13 3 0 16,-6 4 0-16,0 2 0 0,12-2 0 0,-6 0 0 15,0 3 0-15,13 2 0 0,-6 3 0 0,-1-4 0 16,7 1 0-16,-6-5 0 0,0 0 0 0,-1 0 0 16,1-3 0-16,-8-1 0 0,2-2 0 15,-2-5 0-15,2-3 0 0,-8-4 0 0,-6-1 0 0,7-2 0 16,-7-5 0-16,0-6 0 0,0 0 0 0,-7-5 0 15,1-3-22-15,-1-4-1137 0,0-6-208 16,-5-2-34-16,5-3 96 0,0-3 158 0,1 0 242 16,-7-4 271-16</inkml:trace>
  <inkml:trace contextRef="#ctx0" brushRef="#br0" timeOffset="194774.56">26239 3325 360 0,'-25'-19'798'0,"11"-2"129"0,2 3 103 0,-2-4 105 16,1 3-113-16,0 0-205 0,0 5-126 15,1 3-46-15,12-3-41 0,0 2-442 0,6 5-162 16,7 0 0-16,0-1 0 0,6 8 0 0,7 0 0 16,0 4 0-16,7 0 0 0,-1 7 0 0,7 0 0 15,1 7 0-15,-1 0 0 0,0 1 0 16,0 3 0-16,0 4 0 0,0-1 0 0,-6 1 0 16,-1 3 0-16,1-3 0 0,-13-1 0 0,-1 2 0 15,-6-6 0-15,-7 1 0 0,2 1 0 0,-8-5 0 16,-8-4 0-16,-4 1 0 0,-8-4 0 15,-6 0 0-15,-1-4 0 0,-5 1 0 0,-1-5 0 16,-5 1 0-16,5-4 0 0,1-4 0 0,-1-3 0 16,1 3 0-16,-1-3 0 0,13 0 0 0,-6-4-218 15,13 0-752-15,7-3-208 0,-1-1-106 0,14-4 38 16,-1 4 115-16,7-3 179 0,13 3 220 16,-6 1 288-16</inkml:trace>
  <inkml:trace contextRef="#ctx0" brushRef="#br0" timeOffset="195129.73">26832 3355 105 0,'27'3'670'16,"-8"1"164"-16,0 0 105 0,1 0 85 0,-1 3-53 15,7-4-128-15,-12 1-161 0,-1-4-85 0,0 4-33 16,6-4-23-16,1 0-120 0,-1 0-421 16,7 0 0-16,-6-4 0 0,6-3 0 0,1 3 0 15,-9-3 0-15,2-4 0 0,0-1 0 0,-7 4 0 16,-1-6 0-16,-4 3 0 0,-8 0 0 0,0-3 0 15,0 3 0-15,-8 0 0 0,-4-1 0 0,-1 6 0 16,0-2 0-16,-6 1 0 0,-1 3 0 16,0 0 0-16,1 1 0 0,-1 3 0 0,0 0 0 15,-6 3 0-15,1 1 0 0,-1 4 0 0,-1 3 0 16,-5 3 0-16,6 1 0 0,-1-1 0 16,-5 4 0-16,6 5 0 0,7-2 0 0,-1 6 0 15,6-2 0-15,8-2 0 0,0 2 0 0,6-4 0 16,0 2 0-16,6-4 0 0,8-1 0 0,5 0 0 15,0-4 0-15,8 1 0 0,-1-1 0 0,0-2 0 16,7-4 0-16,5-2 0 0,1-1 0 16,0-2 0-16,1-3 0 0,-1-3 0 0,-1-2 0 15,-5-1 0-15,-1-2 0 0,-12-4 0 0,0-2-1066 16,-1-4-348-16,-5 0-31 0,-2-1 101 16,-5 1 183-16,6 4 255 0,-6-2 286 0</inkml:trace>
  <inkml:trace contextRef="#ctx0" brushRef="#br0" timeOffset="195507.46">27367 3355 340 0,'0'3'734'0,"6"-3"148"0,-6 0 99 0,0 0 22 16,7 0-98-16,5 0-156 0,-4 4-134 15,-2 0-70-15,7-4-35 0,0 4-20 0,6-1-53 16,7-3-437-16,-6 4 0 0,13-4 0 0,-1 0 0 16,1 0 0-16,-1 0 0 0,1-4 0 0,-7 1 0 15,6-1 0-15,-5-4 0 0,-7 0 0 16,-2 1 0-16,-4-3 0 0,-8 2 0 0,7-3 0 15,-13 1 0-15,0 2 0 0,0-3 0 0,-13 0 0 16,7 4 0-16,-8 3 0 0,-4-3 0 0,-2 2 0 16,-7 2 0-16,1 0 0 0,0 3 0 0,-6 0 0 15,-1 3 0-15,-6 0 0 0,7 2 0 16,-7 2 0-16,13 0 0 0,-7 8 0 0,1-4 0 16,5 3 0-16,8 1 0 0,-1 1 0 0,7 1 0 15,7 2 0-15,-8-1 0 0,14 4 0 0,7-4 0 16,0 1 0-16,5 2 0 0,15-5 0 15,-8 2 0-15,14-4 0 0,6 5 0 0,0-8 0 16,0 3 0-16,6-6 0 0,8 3 0 0,-1-5 0 16,7-1 0-16,-8-1 0 0,2-4 0 0,-1 0 0 15,-7-4 0-15,1-1-526 0,6-5-647 16,-6 3-159-16,6-5 5 0,0 2 124 0,0 3 157 16,-6-1 226-16,6 1 242 0</inkml:trace>
  <inkml:trace contextRef="#ctx0" brushRef="#br0" timeOffset="196058.61">28683 3398 423 0,'6'-10'717'0,"8"-5"145"0,-14 0 95 0,-7 0-23 0,0 1-52 16,1-1-81-16,-8 5-110 0,-4-2-44 0,-2 1-11 15,-7 0-15-15,-5 4-601 0,-1 3-20 16,1-4 0-16,-13 8 0 0,-8-3 0 0,1 6 0 16,0 2 0-16,0 2 0 0,-7 0 0 0,1 4 0 15,5 4 0-15,1-1 0 0,7 5 0 0,6-1 0 16,-1 5 0-16,8 2 0 0,13-3 0 0,5 3 0 15,14-3 0-15,14 5 0 0,-2-5 0 16,21-1 0-16,-1 1 0 0,14-3 0 0,0-2 0 16,6-5 0-16,7 2 0 0,-1-6 0 0,1 0 0 15,0-4 0-15,0-4 0 0,-1-4 0 0,-6 0 0 16,-6-3 0-16,-1-4 0 0,-5-4 0 16,-8-4 0-16,1 1 0 0,-14-8 0 0,-6 1 0 15,0-9 0-15,-13 1 0 0,0-3 0 0,-6-4 0 16,-1-5 0-16,-13 1 0 0,8-3 0 15,-14 2 0-15,6-2 0 0,1-1 0 0,-7 5 0 0,-1 2 0 16,7 4 0-16,1 0 0 0,6 5 0 16,-7 3 0-16,7 6 0 0,1-2 0 0,-8 6 0 15,7 4 0-15,0 0 0 0,6 5 0 0,1 2 0 16,-1 1 0-16,0 3 0 0,1 4 0 0,6 0 0 16,0 7 0-16,0 1 0 0,0 3 0 0,0 7 0 15,6 5 0-15,1 2 0 0,6 4 0 16,0 5 0-16,7 3 0 0,6 3 0 0,0 4 0 15,7-1 0-15,6 2 0 0,-1 2 0 0,2-3 0 16,5 4 0-16,1 0 0 0,-7-3 0 0,0-6 0 16,0 2 0-16,-6-5 0 0,0-2 0 15,-1-2 0-15,1-6 0 0,-7 0 0 0,-7-4 0 16,-5-4 0-16,5 1 0 0,-6-8 0 0,6-1 0 16,-5-6 0-16,-8 4 0 0,8-8 0 15,-14-4-459-15,6-4-1087 0,6-2-44 0,-5-1 78 16,6-5 216-16,6 2 311 0,7 2 389 0</inkml:trace>
  <inkml:trace contextRef="#ctx0" brushRef="#br0" timeOffset="196239.64">29751 3520 331 0,'14'3'952'0,"5"5"259"0,-5-1 198 0,4 1 185 15,-11-5-19-15,6 1-456 0,-6-1-1119 0,-1 1 0 16,1-4 0-16,0 3 0 0,-1-3 0 15,6 0 0-15,-4-3 0 0,11 3 0 0,-6 0 0 16,0-4 0-16,-7 4 0 0,1-3 0 0,0 3 0 16,-14-4 0-16,-12-3 0 0,-20 3-1199 0,-7-7-602 15,-7 7 37-15,-5 1 200 0,12-4 471 16,0 3 513-16</inkml:trace>
  <inkml:trace contextRef="#ctx0" brushRef="#br0" timeOffset="-130671.14">6248 16569 557 0,'-6'7'775'16,"-7"-3"113"-16,0-4 55 0,7 0-22 0,18-4-173 16,-5-3-173-16,6-1-81 0,0-4-23 0,-7-1 19 0,8 1-4 15,5-6-19-15,1 0-91 0,6-5-376 16,0 2 0-16,0-2 0 0,-1 2 0 0,-5-2 0 0,6-2 0 15,1 2 0-15,-8-2 0 0,0 0 0 0,-6 0 0 16,7-6 0-16,-6 2 0 0,-2 0 0 0,8 0 0 16,-7-5 0-16,-1-2 0 0,2 2 0 0,-2-3 0 15,-4 1 0-15,11 3 0 0,-13 1 0 0,8-3 0 16,-8 7 0-16,6-1 0 0,-4 2 0 0,-2 2 0 16,0 4 0-16,1 1 0 0,0 2 0 0,-1 0 0 15,1 3 0-15,-1 4 0 0,8-3 0 0,-8 3 0 0,0 0 0 16,0-1 0-16,2 4 0 0,-2 5 0 15,7-3 0-15,-13 1 0 0,6 2 0 0,-6 3 0 0,7 0 0 16,-7 0 0-16,7 3 0 0,5 2 0 0,2 1 0 16,5-3 0-16,1 9 0 0,6-1 0 0,0 0 0 15,6 4 0-15,1 3 0 0,-1 0 0 0,7 4 0 16,-6 0 0-16,-1 1 0 0,1 2 0 0,7-3 0 16,-8 8 0-16,7-5 0 0,-7 1 0 0,1 4 0 15,-1-5 0-15,1 1 0 0,-1 0 0 0,-5-1 0 16,5 1 0-16,-6 0 0 0,1-1 0 0,-1 1 0 0,0-4 0 15,0 0 0-15,-1 0 0 0,-5-3 0 0,0 2 0 16,-1-2 0-16,1-5 0 0,-6 5 0 0,5-4 0 16,-6-1 0-16,6 1 0 0,-13 0 0 0,8-4 0 15,-8-1 0-15,1 2 0 0,0-2 0 0,-1-1 0 16,0 1 0-16,-6-3 0 0,7 5 0 0,-7-5 0 16,6 1 0-16,1 2 0 0,-7-3 0 0,0 1 0 15,7-4 0-15,-7 3 0 0,0-4 0 0,0 4 0 16,0-3 0-16,0 0 0 0,0 0 0 0,0-1 0 0,0 1 0 15,0 0 0-15,0-4 0 0,-7 0 0 0,7 3 0 16,-7-3 0-16,1 0 0 0,-1 4 0 0,1 0 0 16,-14 0 0-16,0-1 0 0,-5-3 0 0,-7 5 0 15,-2-3 0-15,-5 2 0 0,0-1 0 0,-7 5 0 16,-5 0 0-16,-1-2 0 0,-1 1 0 0,-6-2 0 0,1 2 0 16,-1 1 0-16,0-5 0 0,-6 5 0 15,7-5 0-15,-1 0 0 0,1 6 0 0,-1-6 0 16,7 0 0-16,0-3 0 0,-1 4 0 0,8-4 0 0,-1 4 0 15,7-4 0-15,0 0 0 0,1 0 0 0,4 0 0 16,2 0 0-16,6 0 0 0,0 0 0 0,0 0 0 16,0-4 0-16,13 4 0 0,-7 0 0 0,0-4 0 15,8 4 0-15,-2-3 0 0,2 0 0 0,5 3 0 16,-6-5 0-16,0 1 0 0,7 4 0 0,-2-3 0 0,2 0 0 16,-7 3 0-16,7 0 0 0,-7-4 0 15,0 0 0-15,-1 1 0 0,2-1 0 0,5 0 0 16,-6-3 0-16,7 2-17 0,-7 3-1058 0,6-5-234 0,-6-1-61 15,7 0 62-15,-1 1 145 0,0 3 216 0,1 2 258 16</inkml:trace>
  <inkml:trace contextRef="#ctx0" brushRef="#br0" timeOffset="-129747.16">8314 15622 589 0,'6'-8'806'0,"1"5"125"0,0-1 86 0,-1 0-42 0,1 0-138 16,-7 1-201-16,6 3-114 0,0 0-68 0,-6 0-46 16,7 3-38-16,6 1-42 0,-7 4-37 0,1-1-264 15,0 0-27-15,-1 8 0 0,1-1 0 0,-1 5 0 16,1 3 0-16,-1 3 0 0,1 5 0 0,5-1 0 16,2 4 0-16,-1 0 0 0,-7 1 0 0,7 2 0 15,-6 1 0-15,-1 3 0 0,1-3 0 0,0 4 0 16,-1-2 0-16,0-5 0 0,1 2 0 0,0 1 0 0,-1-4 0 15,-6-3 0-15,6-1 0 0,-6 0 0 16,0-7 0-16,0 1 0 0,0-9 0 0,0-3 0 0,7 1 0 16,-7-6 0-16,-7-2 0 0,-5 3 0 0,-2-3-313 15,-5 0-515-15,12-8-133 0,-6 0-189 16,7-7-20-16,-1-3 62 0,1-1 99 0,-1 1 186 0,7-9 215 16</inkml:trace>
  <inkml:trace contextRef="#ctx0" brushRef="#br0" timeOffset="-129272.45">8320 15706 103 0,'0'-15'614'0,"0"-3"161"0,7 3 103 16,-7 1 44-16,7-1-104 0,-1 0-134 0,7 0-167 16,-7 1-73-16,1-1-19 0,0 4 14 0,-1 4 7 15,-6 3-7-15,6-3-33 0,1 3-125 0,6 4-281 16,0-4 0-16,-6 4 0 0,6 0 0 0,7 0 0 15,-1 0 0-15,7 4 0 0,6 4 0 0,-6-5 0 0,13 8 0 16,1 0 0-16,5 4 0 0,-6-1 0 16,7 5 0-16,-1 0 0 0,1-2 0 0,-1 5 0 0,8 0 0 15,-1 0 0-15,1 1 0 0,-2 2 0 16,1-3 0-16,-5 0 0 0,-2 4 0 0,7-5 0 0,-13 6 0 16,7-5 0-16,-7 3 0 0,-7-3 0 0,1 4 0 15,-7-4 0-15,7 4 0 0,-7 0 0 0,-14-4 0 16,8 3 0-16,-7-3 0 0,-7-3 0 0,-6 3 0 15,0 0 0-15,0-1 0 0,-12-2 0 0,-1-1 0 0,-7 5 0 16,-6-5 0-16,-7 4 0 0,-5-3 0 16,-2-2 0-16,-12-2 0 0,6 3 0 0,-5-3 0 15,-8 0 0-15,0-1 0 0,1 1 0 0,5-3 0 0,1-2 0 16,0-3 0-16,0 5 0 0,0-9 0 0,7 1 0 16,5 0 0-16,1-4 0 0,0 0 0 0,7-4 0 15,-1 0 0-15,7 1 0 0,0-9 0 0,6 2 0 16,7-5 0-16,7-4 0 0,-1 5 0 0,0-1 0 15,1-2-201-15,6-2-1118 0,6 0-115 0,8 1 6 16,-2-1 112-16,1 5 174 0,7-1 289 0,6 4 400 16</inkml:trace>
  <inkml:trace contextRef="#ctx0" brushRef="#br0" timeOffset="-129003.03">10751 15959 801 0,'-13'4'1116'0,"0"-4"176"15,6 0 104-15,1-4 82 0,6 4-363 16,-6-4-317-16,6 1-603 0,-14 0-195 0,1-2 0 0,7 2 0 15,6 3 0-15,6-4 0 0,-6 4 0 0,7-4 0 16,-1 4 0-16,0 0 0 0,-6 4 0 16,-6 0 0-16,-7-1-84 0,7 2-761 0,6-2-268 15,-7-3-157-15,7 7 5 0,0-3 92 0,-6 7 128 16,6-4 238-16,0 4 311 0</inkml:trace>
  <inkml:trace contextRef="#ctx0" brushRef="#br0" timeOffset="-128824.18">10725 16223 607 0,'7'19'795'0,"-1"-7"116"0,7 2 71 0,-7-3-86 0,1 0-199 0,6-4-261 16,-7 0-180-16,1-3-114 0,6 3-69 0,0-3-48 15,7 0-50-15,6 0-155 0,0-2-233 16,-7-4-303-16,7 2-158 0,0-4-75 0,1 0-12 16,5 4 119-16,1-4 220 0</inkml:trace>
  <inkml:trace contextRef="#ctx0" brushRef="#br0" timeOffset="-128075.14">12425 15750 473 0,'20'-7'772'0,"-7"-1"120"0,0 2 78 0,-13-3-2 15,0 2-140-15,-13 0-194 0,0 3-98 0,-13-3-43 16,-7 7-11-16,-5 0-13 0,-2 0-33 0,-12 7-198 16,0-3-238-16,-7 3 0 0,7 0 0 0,-13 4 0 15,6 1 0-15,0 3 0 0,8 2 0 0,5-2 0 16,1 7 0-16,12-7 0 0,7 3 0 0,0 0 0 0,12 1 0 15,14 7 0-15,0-4 0 0,14 0 0 16,6 4 0-16,-1-4 0 0,7 3 0 0,6-3 0 16,7 1 0-16,1-6 0 0,5 5 0 0,7-7 0 15,13 0 0-15,0-1 0 0,-6-2 0 16,6-5 0-16,-12 0 0 0,-8 1 0 0,1-4-641 0,-1-4-486 16,1-4-161-16,-1-7-16 0,-5 0 90 15,-1-1 129-15,-7-5 243 0,7 1 299 0</inkml:trace>
  <inkml:trace contextRef="#ctx0" brushRef="#br0" timeOffset="-127666.85">12777 15644 207 0,'0'-19'748'0,"7"5"187"16,-1-1 141-16,-6 4 111 0,7 0-71 0,-7 7-229 16,7 0-170-16,-1 0-133 0,-6 4-105 0,6 4-224 15,8 0-255-15,-2 3 0 0,8 4 0 0,-1 0 0 16,1 8 0-16,0 3 0 0,-1 4 0 0,-5 3 0 15,4 0 0-15,2 8 0 0,-7-4 0 0,-6 4 0 16,0-1 0-16,5 1 0 0,2 0 0 0,-2-4 0 16,2 0 0-16,-1 0 0 0,-7-3 0 0,0-5 0 15,2 0 0-15,-2-2 0 0,0-4 0 0,-6-9 0 16,0 1 0-16,0 0 0 0,0-4 0 0,0-7 0 16,-6 0 0-16,0 0 0 0,-2-10 0 15,2-2 0-15,0-2 0 0,-7-1 0 0,13-7 0 0,0-4 0 16,0 1 0-16,13-5 0 0,-7 1 0 15,8-3 0-15,4 5 0 0,-4-2 0 0,5 7 0 16,1 0 0-16,-8 3 0 0,8 9 0 0,-6-2 0 16,-1 9 0-16,6-1 0 0,0 8 0 0,8-1 0 15,-1 9 0-15,0 2 0 0,0 5 0 0,0 2 0 0,7 5 0 16,-8 0 0-16,1 3 0 0,7 1 0 0,-7-1 0 16,0 0 0-16,7 0 0 0,-7 1 0 15,0-4 0-15,-6-4 0 0,-1-1 0 0,1 2 0 16,-1-9 0-16,-6-3 0 0,0 4 0 0,-13-7 0 15,7-1-642-15,6-10-569 0,-1-5-124 0,8-3 8 16,-7-4 107-16,1 1 161 0,5-5 257 16,0 1 303-16</inkml:trace>
  <inkml:trace contextRef="#ctx0" brushRef="#br0" timeOffset="-127281.1">14074 15941 120 0,'-13'-8'683'0,"7"1"167"0,-7 4 110 0,-7-1 94 0,0-4-67 16,-6 8-157-16,-7 0-164 0,-5 8-91 0,-1-4-55 15,6 6-48-15,7 1-65 0,0 0-340 16,0 4-67-16,-1 1 0 0,9 1 0 0,10 2 0 16,2 3 0-16,6 0 0 0,6-1 0 0,8 1 0 15,5 0 0-15,1-3 0 0,6-1 0 0,0 1 0 16,0-5 0-16,0-3 0 0,-7 0 0 0,8-3 0 16,-8-4 0-16,0-4 0 0,-5-4 0 0,5-4 0 0,-6 1 0 15,-6-3 0-15,-1-5 0 0,-6 0 0 16,0 1 0-16,-6-9 0 0,-1 0 0 0,1 2 0 15,-1-1 0-15,-6 4 0 0,1-1 0 0,4 1 0 16,-4 3 0-16,5 0 0 0,0 8 0 0,1 0 0 16,6-1 0-16,0 5 0 0,0-1 0 0,6 4 0 15,1 7 0-15,0-3 0 0,5 7 0 0,2 0 0 16,5 4 0-16,13 3 0 0,-5 1 0 0,5 3 0 16,2-1 0-16,-9 1 0 0,7-3 0 0,-12 3 0 15,6-4 0-15,-6 1 0 0,6-5 0 16,-13-3 0-16,7 0 0 0,-14 1 0 0,-6-2-263 15,7-1-627-15,-7-9-142 0,6-9-157 0,0 1-2 16,2-6 76-16,-8 3 123 0,0-7 205 0,0 3 224 16</inkml:trace>
  <inkml:trace contextRef="#ctx0" brushRef="#br0" timeOffset="-126908.18">14322 16018 493 0,'6'-11'744'0,"0"4"130"16,1-1 92-16,0 2-38 0,6 1-123 15,-7 2-177-15,1 3-96 0,0 3-30 0,5 2-9 0,2 4 3 16,-2 3-1-16,15 3-260 0,-1-5-235 0,0 5 0 15,7 4 0-15,-7-1 0 0,-7 0 0 0,7 0 0 16,-6 1 0-16,-1-1 0 0,-6-3 0 0,0 0 0 16,0-1 0-16,-6-7 0 0,-1 1 0 0,0-4 0 15,-6-1 0-15,7 1 0 0,-7-4 0 0,0-4 0 16,-7 1 0-16,-5-5 0 0,5-3 0 0,-6-3 0 16,7-1 0-16,-7-4 0 0,6 2 0 15,0-6 0-15,1 5 0 0,6-4 0 0,0 4 0 0,0-1 0 16,0 5 0-16,0-1 0 0,6 3 0 0,-6 3 0 15,7 1 0-15,0 4 0 0,6 0 0 16,-1 4 0-16,8 4 0 0,0 3 0 0,-1 4 0 16,7 0 0-16,-6 4 0 0,-1 3 0 0,7 4 0 15,-6-3 0-15,0 3 0 0,-1-1 0 0,1 2 0 16,-8-4 0-16,2-5 0 0,-2 1 0 0,-5-5 0 16,6 5 0-16,-6-4 0 0,-1-1 0 0,0 2 0 15,2-7-332-15,4 1-397 0,-5-6-82 0,12-4-69 16,-6 2-56-16,1-10-57 0,5 1 16 0,0 0 114 15,8-1 146-15,-1-2 154 0</inkml:trace>
  <inkml:trace contextRef="#ctx0" brushRef="#br0" timeOffset="-126497.14">15286 16120 131 0,'19'-11'528'0,"8"-3"193"0,-1 3 123 0,-20-3 13 15,0-1-49-15,-6-4-76 0,0 5-93 0,-6-1-71 16,-7 3-12-16,-6 3 14 0,-8-3 3 0,1 1-18 16,0 3-446-16,1 2-109 0,-1-2 0 0,-1 8 0 15,-5 0 0-15,6 3 0 0,-1 5 0 0,1-1 0 16,7 8 0-16,-1 3 0 0,8 1 0 15,-2 6 0-15,14-3 0 0,-6 4 0 0,12-1 0 16,1 2 0-16,12-1 0 0,1-1 0 0,-1-4 0 16,7-2 0-16,1-4 0 0,-7-1 0 0,-2-2 0 15,2-5 0-15,-7-3 0 0,1-4 0 0,-2 0 0 16,2-4 0-16,5-7 0 0,-13 1 0 0,1-7 0 16,0 3 0-16,-7-1 0 0,0-2 0 0,0-2 0 15,0 0 0-15,-7 2 0 0,7 1 0 0,-7 2 0 16,7-1 0-16,-6 8 0 0,6 0 0 0,0 0 0 15,0 7 0-15,6 0 0 0,1 0 0 0,0 7 0 16,12 3 0-16,-6 5 0 0,7 3 0 0,-1 9 0 16,1-2 0-16,-8 4 0 0,8 7 0 0,-7-2 0 15,0 3 0-15,6-1 0 0,-11 2 0 0,-2-6 0 16,0 2 0-16,-6-2 0 0,0-1 0 0,0-2 0 16,-12-4 0-16,-2-4 0 0,-5 2 0 15,-7-5 0-15,0-4 0 0,-7 1 0 0,-6-3 0 0,0-5 0 16,0 0 0-16,-7-2 0 0,1-5 0 0,-1 0 0 15,7 0 0-15,0-5 0 0,0-2 0 16,7 0 0-16,12-5 0 0,0 1 0 0,13-7 0 16,7-4 0-16,0 3 0 0,7 2 0 0,13-3 0 15,0-1-909-15,5 4-266 0,7-10-124 0,8 1 12 16,-1 1 108-16,7-1 168 0,-7 4 242 16,6 0 286-16</inkml:trace>
  <inkml:trace contextRef="#ctx0" brushRef="#br0" timeOffset="-126198.15">15585 16150 513 0,'14'0'795'16,"6"0"135"-16,-8 0 96 0,8 0 2 0,-1-3-130 16,-12 3-207-16,6 0-107 0,0 0-72 0,-6 0-39 15,6 0-35-15,7-4-135 0,-8 0-303 0,1 1 0 16,7-5 0-16,-7 0 0 0,-6 1 0 16,-1 0 0-16,6-4 0 0,-12 0 0 0,0 0 0 15,-12 4 0-15,6-4 0 0,-8 0 0 0,-5 3 0 16,-1 1 0-16,-6 3 0 0,7 1 0 0,-1-1 0 0,0 1 0 15,-6 3 0-15,1 3 0 0,5 4 0 16,-6 0 0-16,6 5 0 0,-5 6 0 0,5-3 0 16,6 7 0-16,8-1 0 0,-1 2 0 0,7 2 0 15,7 1 0-15,6 0 0 0,0-4 0 0,7 4 0 16,6-4 0-16,7 0 0 0,-7-5 0 0,6 2 0 16,1-4 0-16,6-3 0 0,-7-5 0 0,1-4 0 15,-1 0 0-15,1-3-4 0,-7-3-1415 0,6-5-99 16,7-3 33-16,1 1 135 0,5 2 205 0,14-3 330 15,13-3 382-15</inkml:trace>
  <inkml:trace contextRef="#ctx0" brushRef="#br0" timeOffset="-125778.9">17749 16029 225 0,'-20'-7'765'15,"14"0"204"-15,0-1 177 0,-1 4 147 0,-6 4-43 16,13-3-217-16,0-2-139 0,0 5-278 0,0 0-616 16,13 0 0-16,-6 0 0 0,12 5 0 0,1 2 0 15,6 1 0-15,-7 2 0 0,7 1 0 0,0 4 0 16,0 0 0-16,7 3 0 0,-7 0 0 0,0 0 0 16,1 5 0-16,-1-4 0 0,-7 2 0 0,7-3 0 15,-6 4 0-15,-1-3 0 0,1-7 0 0,-1 2 0 16,-19-7 0-16,0 1 0 0,0-5 0 0,-13-3-1180 15,0-3-219-15,0-5-16 0,-14-3 95 16,2-4 152-16,-1 1 257 0,0-9 318 0</inkml:trace>
  <inkml:trace contextRef="#ctx0" brushRef="#br0" timeOffset="-125640.7">17612 15779 98 0,'-6'-11'694'0,"-7"1"168"0,0 2 94 0,6 1 52 0,1-5-114 0,6 10-277 16,6-7-258-16,1 9-165 0,-1-3-95 0,14-1-60 15,12 4-50-15,-6 0-78 0,7 7-171 0,6 4-217 16,-13 1-271-16,6-1-134 0,1 0-53 0,-7 3 25 16,0-3 141-16,7 3 203 0</inkml:trace>
  <inkml:trace contextRef="#ctx0" brushRef="#br0" timeOffset="-125308.14">18153 15904 135 0,'13'7'688'0,"0"5"169"15,0-2 107-15,-6-2 73 0,6 0-80 0,-7 2-134 0,0-3-143 16,2 5-76-16,4-2-29 0,1 5-10 0,-6-3-259 15,6 2-306-15,0-3 0 0,0 7 0 16,-7-3 0-16,8-1 0 0,-8 5 0 0,7-5 0 16,7 2 0-16,-8-2 0 0,2-2 0 0,-1-2 0 15,0-3 0-15,-7 1 0 0,-6-1 0 0,7-3 0 16,-7-4 0-16,6-4 0 0,-6 1 0 0,6-5 0 16,2-7 0-16,-2 0 0 0,0-2 0 0,1-3 0 15,-7-1 0-15,0-1 0 0,0 0 0 0,7 0 0 16,-7 4 0-16,12-1 0 0,-5 5 0 15,-1 2 0-15,1 5 0 0,-7 0 0 0,7 4 0 16,-1-2 0-16,0 10 0 0,1-2 0 0,6 0 0 16,7 5 0-16,-1 3 0 0,7 3 0 0,0 1 0 0,1 4 0 15,5 3 0-15,1 0 0 0,-1-1 0 0,1 1 0 16,-7 0 0-16,0 0 0 0,6-3 0 0,1-4 0 16,0-1 0-16,-14 5 0 0,-6-8 0 0,7 0-185 15,-7-4-1157-15,13-2-111 0,0-3 20 16,-13 2 117-16,13 0 175 0,-6 0 302 0,-1-1 394 15</inkml:trace>
  <inkml:trace contextRef="#ctx0" brushRef="#br0" timeOffset="-124760.95">20166 16168 124 0,'20'-15'683'0,"0"5"167"0,-7-2 113 0,-7-3 95 16,0 1-58-16,-6-1-161 0,-6 5-152 0,-7-1-91 16,0 0-53-16,-6 0-47 0,-7-1-144 0,-7 2-352 15,-6 3 0-15,-1-1 0 0,2 4 0 0,-8 1 0 16,7 3 0-16,0 3 0 0,0 1 0 0,-1 4 0 16,1 2 0-16,7 1 0 0,-1 8 0 15,7-4 0-15,14 2 0 0,-2 5 0 0,8 5 0 0,-7-1 0 16,13-5 0-16,0 2 0 0,0-6 0 0,13-3 0 15,-1 5 0-15,2-4 0 0,5-3 0 16,-6-2 0-16,14-3 0 0,-8 1 0 0,0-4 0 16,8-4 0-16,-1 0 0 0,-7-4 0 0,1-4 0 15,6 1 0-15,-13-3 0 0,6-5 0 0,-6 1 0 16,1-5 0-16,-8 0 0 0,0-3 0 0,-6 0 0 16,0-3 0-16,0-6 0 0,-6 2 0 0,-7-3 0 15,-7-1 0-15,-12-8 0 0,6 4 0 16,-7-6 0-16,7 1 0 0,0-1 0 0,0 2 0 0,0-3 0 15,6 8 0-15,-6-1 0 0,14 8 0 16,-2 3 0-16,-5 5 0 0,12 1 0 0,-6 6 0 0,7 7 0 16,6-1 0-16,0 5 0 0,0-1 0 0,6 11 0 15,7 1 0-15,0 6 0 0,0 5 0 16,7 3 0-16,-1 7 0 0,1 0 0 0,6 4 0 0,0 4 0 16,0 4 0-16,7-2 0 0,-7-1 0 0,7 2 0 15,-7 1 0-15,-1-1 0 0,1-3 0 16,-6-1 0-16,6 1 0 0,-7-4 0 0,1-3 0 0,-7-4 0 15,7-1 0-15,-14-4 0 0,8-2 0 16,-2-9 0-16,2 2 0 0,-8-5 0 0,-6-3 0 16,0 4 0-16,-6-8-420 0,6-4-725 0,0-4-173 15,6 1-16-15,0-5 105 0,7 2 132 0,-6-5 238 16,6 4 269-16</inkml:trace>
  <inkml:trace contextRef="#ctx0" brushRef="#br0" timeOffset="-124556.53">20290 16058 55 0,'7'-3'649'0,"-1"-5"189"0,-6 5 155 15,7 3 141-15,-7 0-24 0,6 0-114 0,-6 3-181 16,6 1-103-16,-6 0-82 0,8-1-371 0,-2 5-259 16,-6-1 0-16,6 4 0 0,-6 0 0 0,7 3 0 15,0-3 0-15,6 5 0 0,-7-2 0 0,7-2 0 16,-6 2 0-16,5-3 0 0,-4 0 0 0,-2-1 0 16,0-2 0-16,1-1 0 0,-1-3 0 0,1-4 0 15,-1 0 0-15,1 0 0 0,-14 0 0 0,-12 0 0 16,0-4-590-16,-1-3-402 0,6-1-184 15,2-6-79-15,-8-1 62 0,-7 1 116 0,8-4 204 16,-7-1 215-16</inkml:trace>
  <inkml:trace contextRef="#ctx0" brushRef="#br0" timeOffset="-124416.71">20089 15812 558 0,'-7'-10'794'0,"0"-2"122"16,1 5 72-16,6-1-57 0,-7 1-187 0,7 4-277 15,7-1-181-15,-7 1-119 0,13 3-68 0,0 0-47 16,7 0-34-16,5 3-41 0,8 4-41 0,-7 0-87 15,13 5-171-15,0-5-218 0,-6 3-249 0,13 2-109 16,-7-1-37-16,0 4 46 0,7-5 147 0,5 5 210 16</inkml:trace>
  <inkml:trace contextRef="#ctx0" brushRef="#br0" timeOffset="-124107.33">20936 15930 276 0,'0'0'737'0,"-8"0"151"0,2 0 114 0,-6 0 101 16,-2 0-76-16,-5 0-179 0,-1 0-130 0,8 0-79 15,-8 3-62-15,7-3-201 0,-1 0-376 0,-6 4 0 16,8 0 0-16,-1-1 0 0,0 2 0 0,0 5 0 16,7-3 0-16,-2 1 0 0,8 4 0 0,8-6 0 15,4 5 0-15,1 1 0 0,13-2 0 0,7 1 0 16,-1 4 0-16,2-4 0 0,5 0 0 0,-7 0 0 16,1 0 0-16,-1 0 0 0,1-1 0 0,-7 2 0 15,-6-4 0-15,-8 6 0 0,1-2 0 0,-13-2 0 16,0 1 0-16,-13 4 0 0,1-1 0 0,-8 1 0 15,-13-5 0-15,1 2 0 0,-1-1 0 16,-7 4 0-16,2-7 0 0,-1 2 0 0,0-6 0 16,13-1 0-16,0 1 0 0,6-8 0 0,7 4 0 0,-7-7 0 15,-6 4 0-15,0-1 0 0,1-3-458 16,11-8-585-16,8-4-213 0,-1 1-52 0,7-3 70 16,7-2 127-16,-1-7 223 0,0 5 252 0</inkml:trace>
  <inkml:trace contextRef="#ctx0" brushRef="#br0" timeOffset="-123866.39">20845 15629 400 0,'6'-4'872'0,"0"-3"200"0,0 7 145 15,8-4 116-15,-8 8-156 0,1-4-228 0,-1 7-169 16,1 1-389-16,6 3-391 0,-7-1 0 0,8 9 0 16,5 3 0-16,1 3 0 0,-1 1 0 0,7 3 0 15,0 0 0-15,0 9 0 0,7-5 0 0,-7 3 0 16,0 2 0-16,6 1 0 0,-5-2 0 0,-7 0 0 15,5 0 0-15,-12-5 0 0,0 2 0 0,1-5 0 16,-8 0 0-16,0-10 0 0,1-5 0 0,0-2 0 16,-14-1 0-16,0-7 0 0,-5 3-136 0,-2-11-990 15,1 1-207-15,7-9-33 0,-8 1 88 16,2-4 142-16,6 1 234 0,-8-5 254 0</inkml:trace>
  <inkml:trace contextRef="#ctx0" brushRef="#br0" timeOffset="-123723">21124 16036 61 0,'-13'-11'666'0,"7"4"203"15,-1-4 159-15,1 4 145 0,0-1-9 0,6 4-144 0,0 2-197 16,0-3-154-16,6 2-127 0,7 3-366 0,0-4-176 16,13 0 0-16,-7 4 0 0,14 0 0 0,7 0 0 15,-2 0 0-15,1 4 0 0,0 0 0 0,-6 4 0 16,0-2 0-16,-14 5-440 0,7 1-413 0,0-2-263 16,1-6-136-16,5-1 16 0,-6 5 96 0,7-4 171 15,-14-1 242-15,13 1 293 0</inkml:trace>
  <inkml:trace contextRef="#ctx0" brushRef="#br0" timeOffset="-123291.16">21933 16011 73 0,'0'-4'654'0,"6"0"186"0,-12-4 147 0,-1 5 131 0,0-1-41 0,-5-3-111 0,-8 4-191 16,0 3-115-16,-5-4-91 0,-2 0-97 16,1 4-472-16,-6 0 0 0,-1 0 0 0,1 4 0 15,5 0 0-15,-5 4 0 0,12 1 0 0,-6-1 0 16,13 7 0-16,-7-1 0 0,14 1 0 0,0 8 0 15,-2-6 0-15,8 5 0 0,8 0 0 0,-2 0 0 16,0-3 0-16,14 0 0 0,-7-4 0 0,0 2 0 16,0-3 0-16,0 3 0 0,7-11 0 0,-14 2 0 15,7-8 0-15,-6 0 0 0,5 0 0 16,2-8 0-16,-8 2 0 0,7-6 0 0,-6 1 0 0,-1 0 0 16,-6-8 0-16,0 1 0 0,0 0 0 0,0-4 0 15,-6 3 0-15,6-3 0 0,-7 4 0 0,7 0 0 16,-6 3 0-16,-1 0 0 0,7 8 0 0,0 0 0 15,0 0 0-15,0 7 0 0,0 0 0 16,13 3 0-16,0 4 0 0,0 4 0 0,7 0 0 0,0 8 0 16,5-5 0-16,-5 8 0 0,0 0 0 15,6 1 0-15,-7-2 0 0,-13 2 0 0,2-2 0 16,-2-2 0-16,0-5 0 0,14 1 0 16,-1-7 0-16,-12-1 0 0,0 1 0 0,-14-5 0 0,0-3-610 15,7 0-368-15,-6-7-105 0,6-4-105 0,-7-3 35 16,1-3 93-16,0 3 184 0,-1-3 189 0,7-2 207 15</inkml:trace>
  <inkml:trace contextRef="#ctx0" brushRef="#br0" timeOffset="-122945.73">21913 16036 413 0,'0'-11'740'0,"0"1"145"0,6-2 108 0,-6 4 15 15,7 1-88-15,-7 5-162 0,13-3-130 16,0 10-51-16,0-3-22 0,0 5-27 0,-13 5-342 16,13-1-186-16,0 7 0 0,-7 1 0 0,8 3 0 15,-8 3 0-15,7 1 0 0,-7-1 0 0,8-2 0 16,-2-1 0-16,-5 0 0 0,0-5 0 0,-1 0 0 0,7-3 0 15,-13-3 0-15,7-4 0 0,-7-3 0 0,0-1 0 16,-7-3 0-16,7-3 0 0,-13-1 0 16,7-3 0-16,-1-4 0 0,0-1 0 0,1-2 0 15,0-1 0-15,0-4 0 0,-2 2 0 0,8-6 0 16,0 5 0-16,8-8 0 0,4 4 0 0,-6-3 0 16,8 3 0-16,5-1 0 0,-5 2 0 0,-2 2 0 15,8 8 0-15,-7 0 0 0,0 0 0 0,0 7 0 16,7 1 0-16,-1 3 0 0,1 7 0 0,0 0 0 15,-2 8 0-15,9-1 0 0,-7 9 0 0,-2-5 0 16,2 8 0-16,0-1 0 0,-7 1 0 0,0 0 0 16,0 0 0-16,-7 0 0 0,8-5 0 0,-1 2 0 15,-7-4 0-15,1-2 0 0,-7-2 0 0,6-1 0 16,1-2 0-16,-7-5 0 0,6-3 0 0,0-8 0 16,2 0 0-16,-2 1 0 0,0-5 0 15,-6 1-349-15,13 0-783 0,0-8-179 0,14-4-25 16,5-2 94-16,13 2 135 0,8-3 234 0,18 0 259 15</inkml:trace>
  <inkml:trace contextRef="#ctx0" brushRef="#br0" timeOffset="-122437.18">23372 15941 208 0,'0'-8'726'0,"-6"1"168"0,-7 0 136 0,-14-4 144 16,2 4-65-16,-15 2-160 0,1 3-139 0,-13-2-79 0,1 4-171 16,-2 0-560-16,1 6 0 0,-1 2 0 15,8 3 0-15,-1 4 0 0,1 4 0 0,6-2 0 16,-1 5 0-16,22 1 0 0,-2 2 0 0,13 1 0 15,7-1 0-15,7 1 0 0,5 0 0 0,2-3 0 16,-2-2 0-16,15-3 0 0,-7-7 0 0,6 0 0 16,6 1 0-16,-5-10 0 0,-1 3 0 0,-1-5 0 15,1 0 0-15,-6-5-451 0,-1 3-272 16,1-2-60-16,6-7-24 0,0-1 17 0,0-2 40 0,1 3 53 16,-8 0 117-16,7 1 158 0,-6-2 180 15,6 1 206-15,-7 3 283 0,-6 1 214 0,6 3 138 16,-5-3 83-16,-1 3 32 0,0 1-9 0,0-1-105 15,7 4-74-15,-8-3-42 0,2 3-42 0,-2-4-45 16,8 4-46-16,6-4-278 0,-7 0-73 0,8 1 0 16,-7-1 0-16,5-3 0 0,1 0 0 0,-6-1 0 15,0-3 0-15,-1 0 0 0,-13-3 0 0,8-1 0 16,-14 0 0-16,-14 1 0 0,8-1 0 0,-13 1 0 16,-7-2 0-16,-1 6 0 0,-5-2 0 0,-1 5 0 15,-6 4 0-15,6-4 0 0,-6 7 0 0,7 0 0 16,-7 7 0-16,-1 0 0 0,1 8 0 0,7-1 0 15,-1 8 0-15,1 0 0 0,6 0 0 0,6 7 0 16,7-3 0-16,7 3 0 0,6 0 0 0,0 2 0 16,12-2 0-16,2-4 0 0,5 1 0 0,7 1 0 15,0-6 0-15,13 1 0 0,1-7 0 16,-1 2 0-16,0-5 0 0,7-5 0 0,5 1 0 16,1-5 0-16,-5 4 0 0,11-7 0 0,0 0 0 15,14 0 0-15,6-3 0 0,-6 3 0 0,-7 0 0 16,0 0-139-16,0-4-1258 0,14 4-86 0,-2-3 32 15,2-1 135-15,6 4 190 0,0 4 307 0,-1-4 384 16</inkml:trace>
  <inkml:trace contextRef="#ctx0" brushRef="#br0" timeOffset="-122294.08">25308 16411 160 0,'0'3'665'0,"0"-3"140"15,0 0 75-15,0 0 41 0,0-3-169 0,0 3-239 16,0 0-237-16,-7 0-201 0,0-4-237 0,1 4-282 15,0-3-244-15,-8-1-131 0,-11 4-51 0,-1-4 28 16,-7 4 144-16,-7 0 233 0</inkml:trace>
  <inkml:trace contextRef="#ctx0" brushRef="#br0" timeOffset="-119818.64">6770 17743 145 0,'0'14'477'0,"6"1"189"15,-6-4 110-15,0 1 19 0,-6-2-54 16,6-3-90-16,0 1-99 0,12-1-116 0,2-3-38 15,-8 0 6-15,-6-4 25 0,-6 0 27 16,0 0 5-16,6-4-17 0,6 0-84 16,6-3-360-16,2-3 0 0,-1-5 0 0,-7-4 0 15,8-3 0-15,-8-4 0 0,14 1 0 0,-8-4 0 16,2-1 0-16,-1-3 0 0,-1 0 0 16,2-1 0-16,5-5 0 0,-6 1 0 0,0 2 0 15,0-1 0-15,0 5 0 0,7-2 0 16,-7 8 0-16,0-6 0 0,0 6 0 0,-7 4 0 0,8 0 0 15,-2 8 0-15,-5-2 0 0,0 2 0 0,-1 3 0 16,7 3 0-16,-7 5 0 0,1-1 0 0,0 0 0 16,-1 4 0-16,0 0 0 0,14 4 0 0,-7 3 0 15,13 1 0-15,-6 3 0 0,6 3 0 0,0 2 0 16,7 5 0-16,6 1 0 0,-7 4 0 16,7-1 0-16,7 5 0 0,-1-4 0 0,1 7 0 15,-1-4 0-15,1 0 0 0,0 5 0 0,0-5 0 16,-1 0 0-16,1 0 0 0,-1-4 0 15,-5 1 0-15,-1-3 0 0,-7-1 0 16,-6-4 0-16,-6 1 0 0,-1-9 0 0,-5 2 0 16,-2-2 0-16,-5-3 0 0,-1 1 0 15,-6-8 0-15,-6 8 0 0,-1-8 0 16,-13 4 0-16,-12-4 0 0,-7 3 0 0,-6-3 0 16,-21 4 0-16,-12-4 0 0,-7 0 0 0,-12 4 0 15,-14-4 0-15,-7 0 0 0,1 0 0 16,1 0 0-16,4 3 0 0,8-3 0 0,12 0 0 15,9-3 0-15,16 3 0 0,10 0 0 16,17-4 0-16,7 4 0 0,7 0 0 16,7-4 0-16,6 4 0 0,6 0 0 0,-5-3 0 15,12-1 0-15,-7 0 0 0,7 0 0 0,13-6 0 16,0 3 0-16,13-5 0 0,6 8 0 16,-5 0 0-16,5 4 0 0,7-3-845 15,-7-4-393-15,15 3-91 0,-1-3 38 0,-1-1 112 16,1 5 152-16,5-1 246 0,8 0 326 0</inkml:trace>
  <inkml:trace contextRef="#ctx0" brushRef="#br0" timeOffset="-119468.25">8679 17287 394 0,'12'-7'726'0,"2"4"156"16,-8-4 130-16,1 3 48 0,6 4-66 16,-13-4-135-16,7 0-119 0,-1 4-79 0,-6 4-56 15,6 0-347-15,-6 0-258 0,-6 3 0 16,6 3 0-16,0 5 0 0,0 0 0 0,6 4 0 16,1 3 0-16,6 3 0 0,-7-2 0 15,8 6 0-15,-1-3 0 0,7 3 0 0,-2 0 0 16,2 0 0-16,0 5 0 0,-1-9 0 15,7 4 0-15,-6-3 0 0,-1 0 0 16,1-8 0-16,-7 4 0 0,0-7 0 0,-6-4 0 16,-7-4 0-16,0-2 0 0,0-5 0 15,0 0 0-15,-7 3 0 0,-6-3 0 0,-13 3 0 16,-7-9-937-16,0-3-378 0,1-1-57 16,-1-5 70-16,-5 1 131 0,-8-1 195 0,7-4 244 15</inkml:trace>
  <inkml:trace contextRef="#ctx0" brushRef="#br0" timeOffset="-119137.11">8040 17317 105 0,'-26'-11'629'0,"0"4"168"0,7-1 139 0,5 2 106 16,2 1-58-16,12-2-97 0,-7 4-180 0,0 3-109 15,14-4-82-15,6 0-55 0,13 0-44 16,13 4-305-16,14 0-112 0,5-3 0 15,7-1 0-15,0 1 0 0,20 3 0 0,-7-4 0 16,0 1 0-16,0-1 0 0,1 4 0 0,-1-5 0 16,-6 2 0-16,-1 3 0 0,-6-3 0 0,1 3 0 15,-15-4 0-15,2 0 0 0,-7 4 0 0,-14-3 0 16,-5-1 0-16,-2 4 0 0,-5-4 0 0,0 4 0 16,-8-4 0-16,2 4 0 0,-8 0 0 0,-6-3 0 0,6 3 0 15,-6-5 0-15,7 5 0 0,6-2 0 16,-6-5 0-16,-1 2 0 0,0 2 0 0,-6 6 0 0,0 5-349 15,7-4-509-15,12-4-191 0,1-4-141 16,7-4 8-16,-2 5 68 0,1 3 102 16,0 3 220-16,7 5 270 0</inkml:trace>
  <inkml:trace contextRef="#ctx0" brushRef="#br0" timeOffset="-118946.41">10406 17358 182 0,'19'0'817'16,"1"4"223"-16,-1-12 145 0,-6 8 116 0,7-4-33 15,-7 1-330-15,-7 3-264 0,7-4-206 16,0 0-150-16,-7 4-318 0,2 0 0 0,-8 0 0 16,-8 4 0-16,2 3-342 0,6-3-297 15,-6 4-312-15,6-5-234 0,6 1-61 16,-12 6 65-16,6 2 95 0,0 3 234 15,0-1 300-15</inkml:trace>
  <inkml:trace contextRef="#ctx0" brushRef="#br0" timeOffset="-118814.88">10607 17619 210 0,'0'14'666'0,"0"4"139"0,7-7 84 0,0 4 15 16,-1-4-180-16,0 0-215 0,2-4-205 15,4 5-166-15,-5-6-238 0,6-2-293 16,0 0-275-16,7-4-147 0,-1 4-78 0,7-4-9 15,6 0 136-15,8 0 259 0</inkml:trace>
  <inkml:trace contextRef="#ctx0" brushRef="#br0" timeOffset="-118394.05">13331 17302 530 0,'46'-17'814'0,"-7"-2"151"0,-7 4 133 16,1 1 55-16,-7-1-116 0,-6 4-177 0,-7 3-87 15,-1 0-58-15,-4 6-469 0,-8-2-246 0,0 1 0 16,-8-2 0-16,-11-2 0 0,-7 3 0 0,-6-3 0 15,-14 0 0-15,-6 3 0 0,0 1 0 0,-13 3 0 16,6 3 0-16,-12-3 0 0,5 7 0 0,1 0 0 16,6 8 0-16,8-1 0 0,-2 9 0 15,14 0 0-15,6 2 0 0,14 4 0 16,5 0 0-16,22 5 0 0,4-5 0 16,21 4 0-16,13-1 0 0,13-1 0 0,12-6 0 15,6 1 0-15,8-4 0 0,0 0 0 16,0-8 0-16,0-7 0 0,6 1 0 0,-13-8 0 15,-13 0 0-15,-6 8 0 0,-13-4 0 16,-7-8-384-16,-7-4-866 0,-6-7-120 0,1-7 8 16,-15 5 106-16,2-2 155 0,-2-3 264 15,2 0 322-15</inkml:trace>
  <inkml:trace contextRef="#ctx0" brushRef="#br0" timeOffset="-117961.83">13885 17031 412 0,'-13'-15'823'0,"7"1"195"0,-1-1 163 15,7 3 108-15,-7 6-135 0,7 2-247 16,0 0-165-16,7 4-142 0,0 0-535 0,12 0-65 16,7 8 0-16,0 3 0 0,7 3 0 0,5 5 0 15,2 2 0-15,-1 6 0 0,0-2 0 0,-7 9 0 16,2-2 0-16,5 9 0 0,-1 7 0 16,1-2 0-16,-6 6 0 0,7-4 0 0,-8 0 0 15,-6-4 0-15,-1 0 0 0,-5-11 0 16,0 1 0-16,-7-13 0 0,1 1 0 0,-8-11 0 15,-6 0 0-15,0-4 0 0,0-7 0 16,-6 0 0-16,-2-7 0 0,2-8 0 16,0-3 0-16,-1-5 0 0,-6-3 0 15,6-3 0-15,1-3 0 0,6-5 0 0,0 4 0 16,6-1 0-16,1 5 0 0,0 4 0 16,-1 2 0-16,1 9 0 0,-1 3 0 0,8 0 0 15,-2 7 0-15,2 4 0 0,5 4 0 16,7 7 0-16,0 4 0 0,7 3 0 0,-1 1 0 15,1 2 0-15,-1 6 0 0,1-2 0 16,-1-4 0-16,-6 6 0 0,0-8 0 16,-6-2 0-16,-1-2 0 0,1-8 0 15,-7 4 0-15,-6-3 0 0,6-1 0 16,-13 0 0-16,0-7-887 0,12-7-185 0,-4 0-133 16,4-8-3-16,-5 1 80 0,6-1 107 15,0 1 206-15,-7-5 216 0</inkml:trace>
  <inkml:trace contextRef="#ctx0" brushRef="#br0" timeOffset="-117593.95">15064 17420 14 0,'7'-18'468'0,"6"-1"221"15,-7 5 138-15,1-5 93 0,-7 5 2 16,7-1-60-16,-7 0-118 0,-7 4-88 0,0 3-42 16,1 1-26-16,0 4-48 0,-8-1-193 15,8 4-347-15,-14 4 0 0,7 6 0 16,-6 5 0-16,0 4 0 0,-1-1 0 16,7 8 0-16,6 0 0 0,7-1 0 0,0 1 0 15,0-1 0-15,7 2 0 0,6-9 0 16,-13 0 0-16,12-4 0 0,-4-2 0 15,-8-1 0-15,6-8 0 0,0 0 0 0,1-3 0 16,0-3 0-16,-1-4 0 0,0 0 0 16,-6-8 0-16,7 1 0 0,-1-1 0 0,-6-7 0 15,0 3 0-15,-6-3 0 0,-1 0 0 16,1 1 0-16,0 6 0 0,6 1 0 16,0-1 0-16,0 7 0 0,0 1 0 15,0 3 0-15,6 0 0 0,7 8 0 0,-7 0 0 16,14 7 0-16,-7 0 0 0,13 3 0 15,6 9 0-15,1-6 0 0,7 6 0 0,-8-2 0 16,-6 2 0-16,7-1 0 0,-14-4 0 16,7 0 0-16,0-3 0 0,-12 0 0 15,-8-3 0-15,7-3 0 0,-7-1 0 0,-6 0-446 16,7-8-338-16,-7-4-145 0,6-8-153 16,-6-2-54-16,7-4 39 0,-7 4 85 15,6-5 195-15,0-3 218 0</inkml:trace>
  <inkml:trace contextRef="#ctx0" brushRef="#br0" timeOffset="-116840.95">15423 17383 535 0,'6'-11'742'0,"0"-3"118"16,-6-1 88-16,0 8-39 0,8-1-116 0,4 4-209 16,2 1-103-16,-8 6-33 0,0 1 1 15,1 4 9-15,6 6 2 0,6 1-2 16,-5 3-392-16,12 1-66 0,-7 2 0 16,1-2 0-16,0 3 0 0,-1-3 0 0,-6-4 0 15,0-1 0-15,-7-3 0 0,1-4 0 16,-7 0 0-16,7-3 0 0,-7-1 0 15,0-3 0-15,0-3 0 0,0-4 0 0,0-4 0 16,0-4 0-16,6 1 0 0,-6-5 0 0,13 0 0 16,-6-2 0-16,6 2 0 0,-7 1 0 15,8-1 0-15,-8 9 0 0,0-5 0 16,-6 11 0-16,6 1 0 0,1-1 0 16,6 8 0-16,0 3 0 0,1 1 0 0,-2 2 0 15,8 5 0-15,-1 4 0 0,-5-2 0 16,5 6 0-16,0-2 0 0,1-2 0 0,-1 0 0 15,7-5 0-15,-12-3 0 0,5 0 0 16,7 1 0-16,-6-6 0 0,6 5 0 16,0-8 0-16,7-3-239 0,-1-3-207 0,1 0 36 15,6-8 55-15,-7-4 63 0,1 1 73 16,-1-8 72-16,1 0 69 0,-7-5 68 16,-6 2 68-16,0-4 72 0,-14 4 80 0,0 2 80 15,-6-3 70-15,-6 4 45 0,0 3 14 16,-2 2-95-16,2 2-324 0,-6 1 0 0,-2 5 0 15,-5 3 0-15,-13 6 0 0,-8 0 0 0,7 3 0 16,1 5 0-16,6-1 0 0,7 4 0 16,-1 0 0-16,7 3 0 0,0 8 0 0,6-3 0 15,1-1 0-15,6 5 0 0,6-8 0 16,1-1 0-16,6 1 0 0,-7-5 0 16,7-3 0-16,7-3 0 0,-7 0 0 0,13-4 0 15,-6-4 0-15,6-3 0 0,-7-5 0 16,7-2 0-16,-12-1 0 0,4-2 0 0,-11-6 0 15,0 8 0-15,-1 1 0 0,-6 3 0 16,7 3 0-16,-7 2 0 0,6-2 0 16,-6 4 0-16,6 1 0 0,-6-1 0 15,8 8 0-15,4 3 0 0,2 3 0 0,5 13 0 16,1-2 0-16,6 10 0 0,0 1 0 16,-1 9 0-16,1-1 0 0,1 4 0 15,-7 0 0-15,-8 0 0 0,2 4 0 0,-8-8 0 16,0 1 0-16,-12-8 0 0,0-4 0 15,-8-7 0-15,-5-3 0 0,-1-5 0 16,-6-3 0-16,-6-3 0 0,-1-8 0 16,1-8 0-16,-7 0 0 0,5-2 0 0,2-9 0 15,7 4 0-15,-2 5 0 0,7-5 0 16,8-6-322-16,5-5-721 0,20-3-222 16,0-5-64-16,19 5 59 0,14-4 134 0,13 3 236 15,6-2 254-15</inkml:trace>
  <inkml:trace contextRef="#ctx0" brushRef="#br0" timeOffset="-116538.2">17150 17324 479 0,'26'-3'766'0,"0"-4"150"0,0-1 131 15,-7-3 41-15,7 3-89 0,1 1-187 16,-8 4-115-16,7-4-92 0,0 3-89 16,-13-4-250-16,6 1-266 0,-5 0 0 0,-1 0 0 0,7-1 0 15,-14 1 0-15,0 0 0 0,0-1 0 16,-12 1 0-16,6 0 0 0,-6 3 0 0,-7-4 0 15,6 5 0-15,-6 3 0 0,1-4 0 0,-8 4 0 16,0 4 0-16,-13-1 0 0,1 5 0 0,-1-2 0 16,-5 6 0-16,-2-1 0 0,1 0 0 15,0 4 0-15,7 7 0 0,12-1 0 0,1 6 0 16,5-5 0-16,14 0 0 0,7 3 0 16,6-2 0-16,6-2 0 0,14-2 0 15,0-1 0-15,6-7 0 0,6 0 0 16,1-3 0-16,6-4 0 0,-6-2 0 0,-8 3 0 15,-11-2 0-15,5-3-1081 0,1-3-439 0,-1-4 0 16,1 7 106-16,6-4 200 0,13 4 324 16,20-4 412-16</inkml:trace>
  <inkml:trace contextRef="#ctx0" brushRef="#br0" timeOffset="-116045.29">18557 17302 186 0,'13'-22'718'16,"14"4"199"-16,-9 4 186 0,2 3 174 0,0 0-36 15,-7 3-165-15,-1 1-151 0,-4 7-177 0,4 0-748 16,-5 0 0-16,6 4 0 0,-6 3 0 0,5-3 0 16,2 2 0-16,-2 3 0 0,8 1 0 15,-1 5 0-15,1-4 0 0,-6 7 0 16,5 1 0-16,0-5 0 0,-6 5 0 16,7-1 0-16,-7 0 0 0,0-3 0 0,0 0 0 15,0-5 0-15,-6-2 0 0,-1-1 0 16,-6 1 0-16,-6-2 0 0,-8 6 0 0,-5-12-962 15,6 0-447-15,-6 0-22 0,-1-3 95 16,0-2 158-16,-5 1 246 0,5-6 271 16</inkml:trace>
  <inkml:trace contextRef="#ctx0" brushRef="#br0" timeOffset="-115903.23">18609 17086 498 0,'-6'-19'770'0,"0"-3"131"0,6 8 92 15,-8 2-29-15,8 2-151 0,0-1-251 0,0 3-190 0,0 1-129 16,8-1-93-16,-8 6-66 0,6 2-70 15,0 0-57-15,0 2-53 0,8 3-70 0,-1-2-144 16,0 4-161-16,0-3-187 0,7 7-183 0,5-7-73 16,-11 6 7-16,12-1 111 0,-7 1 146 0,7 5 191 15</inkml:trace>
  <inkml:trace contextRef="#ctx0" brushRef="#br0" timeOffset="-115579.88">19045 17181 315 0,'20'14'681'15,"-7"2"153"-15,7-5 108 0,-7-1 26 16,6 2-15-16,1 2-60 0,-1 1-110 15,7-1-58-15,0 1-31 0,1 4-291 16,-7-4-403-16,6 3 0 0,-7-3 0 0,1-1 0 16,-8-3 0-16,8 1 0 0,-14-2 0 15,8-3 0-15,-8-3 0 0,-6 0 0 16,7 0 0-16,-1-4 0 0,-6-4 0 0,6 0 0 16,-6-3 0-16,8-7 0 0,-2 2 0 15,0-5 0-15,8-2 0 0,-2 0 0 16,-5 4 0-16,6 1 0 0,0-5 0 0,-7 5 0 15,8-5 0-15,-8 5 0 0,7 2 0 0,0 6 0 16,6-2 0-16,-5 5 0 0,-2 3 0 0,8 3 0 16,0 5 0-16,-1-2 0 0,7 6 0 15,0 2 0-15,1 1 0 0,-8 7 0 16,7-3 0-16,6-2 0 0,1 6 0 0,-1 0 0 16,-12 6 0-16,13-8 0 0,-7 4-1216 15,6-6-333-15,7-4 32 0,-6-1 137 16,-13 5 196-16,-7-8 334 0,-6 0 399 0</inkml:trace>
  <inkml:trace contextRef="#ctx0" brushRef="#br0" timeOffset="-114805.27">21457 17104 328 0,'6'0'620'0,"-6"-3"155"15,6-4 95-15,-6-1-25 0,7 4-60 0,-7-4-51 16,7 1-92-16,-7 1-38 0,0-2-2 0,0 8 5 16,0-8-9-16,0 12-417 0,0 0-181 0,0 8 0 15,0-5 0-15,0 0 0 0,13-4 0 0,0 1 0 16,0 0 0-16,13 0 0 0,0 6 0 0,-7 1 0 15,7 4 0-15,1 7 0 0,-1-4 0 0,6 7 0 16,-6 2 0-16,7-1 0 0,-7-1 0 16,7 4 0-16,-7-7 0 0,-20 1 0 15,-6-1 0-15,7-8 0 0,-7-3 0 0,13 1 0 16,-13-2 0-16,-7 1 0 0,-12-3 0 16,-1-5-928-16,0-3-366 0,-12-3-69 15,-7-5 63-15,0 1 133 0,-7 0 187 16,1-4 248-16,-8-8 312 0</inkml:trace>
  <inkml:trace contextRef="#ctx0" brushRef="#br0" timeOffset="-114568.98">20916 17013 49 0,'-26'-4'594'0,"13"0"197"16,-1 1 155-16,2-5 111 0,12 4-16 0,0-3-87 0,0 4-154 15,6 3-115-15,14 0-80 0,-1-5-66 0,7 5-409 16,7-2-130-16,13 2 0 0,-1 2 0 0,14-2 0 15,6 0 0-15,7 5 0 0,6-5 0 0,0-5 0 16,7 5 0-16,-1 0 0 0,-5-2 0 0,-1 2 0 16,0 0 0-16,-6-4 0 0,-1 4 0 0,-6-4 0 15,-6 4 0-15,0-4 0 0,-14 4 0 0,1 0 0 16,-7 0 0-16,-13 0 0 0,7-3 0 16,-7-1 0-16,-6 0 0 0,-1 4 0 0,-6-4 0 15,-6 4-121-15,5 4-824 0,-5 0-148 0,-7-4-139 16,7 0 31-16,-7 4 81 0,0-1 131 0,0 1 204 15,0 4 235-15</inkml:trace>
  <inkml:trace contextRef="#ctx0" brushRef="#br0" timeOffset="-114315.95">22454 17137 270 0,'0'15'662'0,"6"-4"163"0,1 4 111 16,-1-4 27-16,7 3-15 0,0 1-42 15,-7 4-115-15,8-1-63 0,-1 7-27 16,6-3-240-16,1 4-461 0,-1 0 0 15,1-3 0-15,-1 2 0 0,7-4 0 0,-12-2 0 16,5 0 0-16,-6-5 0 0,-6 1 0 16,5-7 0-16,-12-1 0 0,8 0 0 0,-8-4 0 15,0-3 0-15,-8 0 0 0,2 0 0 16,-7-3 0-16,7-4 0 0,-14 0 0 16,8-1 0-16,-15 1 0 0,1-5 0 0,0 2-448 15,0-13-520-15,6-2-151 0,-5-5-116 16,11-3 31-16,-5 0 109 0,-1-4 191 0,7-2 208 15,0 1 232-15</inkml:trace>
  <inkml:trace contextRef="#ctx0" brushRef="#br0" timeOffset="-114177.38">22369 16994 457 0,'0'-11'664'0,"0"-3"144"15,0 6 78-15,0-3-61 0,0 5-104 0,0 1-113 16,6 2-174-16,1-4-122 0,-7 2-81 0,7 2-65 16,-7 3-52-16,6-4-49 0,-6 4-31 0,0 4-40 15,0-1-42-15,7 2-42 0,-1 2-58 0,0 1-125 16,-6-6-150-16,7 10-149 0,0-5-153 0,-1 1-131 15,0-1-32-15,1 0 82 0,6 0 125 0,0 4 152 16</inkml:trace>
  <inkml:trace contextRef="#ctx0" brushRef="#br0" timeOffset="-113389.84">22663 17108 147 0,'18'12'482'0,"2"-2"193"16,7-3 117-16,-15 1 6 0,8-1-72 0,-7 4-89 16,0 0-93-16,14 1-110 0,-9 2-43 0,2-3 11 15,-1 0 21-15,1-1 11 0,-6-1-16 16,5-2-43-16,1 0-57 0,-8 4-123 15,2-7-195-15,-2-1 0 0,-12 1 0 0,7-1 0 16,-7-3 0-16,0 0 0 0,6 0 0 16,-6-3 0-16,0 3 0 0,0-4 0 0,0 1 0 15,-6-5 0-15,-1 4 0 0,7-3 0 16,-6 0 0-16,6 0 0 0,-6-1 0 0,6-3 0 16,6 4 0-16,-6-9 0 0,6 10 0 0,7-5 0 15,1-1 0-15,-2 5 0 0,2-3 0 0,-2-2 0 16,8 5 0-16,-7 3 0 0,0 1 0 0,6 3 0 15,1 0 0-15,0 0 0 0,-1 3 0 0,1 5 0 16,0-2 0-16,5 6 0 0,-11 6 0 0,6-2 0 16,-1-2 0-16,0 4 0 0,-6-4 0 15,1 5 0-15,-2 3 0 0,-5-4 0 16,0-3 0-16,-1 0 0 0,0-5 0 16,-6-2 0-16,7 0 0 0,-1-1 0 15,-6-7 0-15,7 4 0 0,-7-8 0 0,0 4 0 16,7-11 0-16,-7 4 0 0,6-8 0 0,0 0 0 15,1-4 0-15,0 2 0 0,5-5 0 16,-5 0 0-16,6-1 0 0,0 1 0 0,1 4 0 16,4 0 0-16,-4 3 0 0,-1 5 0 0,0 1 0 15,0 2 0-15,-1 0 0 0,2 4 0 0,5 3 0 16,1 0 0-16,0 3 0 0,6 4 0 0,6-3 0 16,-5 3 0-16,-2 4 0 0,1 0 0 0,7 4 0 15,-1-1 0-15,8 1 0 0,-1 4 0 16,0-1 0-16,0 1 0 0,-6-5 0 15,-8 1 0-15,1-1 0 0,0-3 0 0,-6-3 0 16,-1-1 0-16,-5-3 0 0,-2-4 0 16,8-4 0-16,-7 0 0 0,13-3 0 0,-6-3 0 15,6-2 0-15,1-6 0 0,-9 0 0 16,9-1 0-16,-14-4 0 0,0 2 0 0,-1-1 0 16,-4-4 0-16,-2 4 0 0,-6 0 0 0,-6 1 0 0,-8-2 0 15,2 1 0-15,-2 4 0 0,1 0 0 16,-7 3 0-16,2 4 0 0,-2 1 0 0,7-2 0 0,-7 4 0 15,8 1 0-15,-2 3 0 0,1 1 0 16,6 3 0-16,-6 3 0 0,-7 1 0 0,8 3 0 16,-8 5 0-16,1 2 0 0,5 1 0 0,2 3 0 15,6 1 0-15,6 2 0 0,0 1 0 0,6 5 0 16,13-5 0-16,1 7 0 0,6 0 0 16,6-3 0-16,7 3 0 0,1-4 0 0,11-2 0 15,-4-1 0-15,11-4 0 0,-13 1 0 16,8-9 0-16,-8 2 0 0,1-9 0 15,-1 1 0-15,-11-4 0 0,-2 0 0 0,-7-4 0 16,2 1 0-16,-1 6 0 0,-6-6 0 16,-1-2-970-16,0 2-518 0,1-4-3 0,-1 7 99 15,14 0 192-15,-7 3 284 0,6-3 352 16</inkml:trace>
  <inkml:trace contextRef="#ctx0" brushRef="#br0" timeOffset="-113223.25">25568 17362 474 0,'26'0'816'0,"7"-4"216"0,-7 4 176 16,-6-4 67-16,6 4-123 0,-1 0-258 16,-5 0-205-16,6 0-200 0,-19 0-327 15,6 0-162-15,-6 8 0 0,-14-1-155 0,0 3-556 16,1-2-386-16,-13 3-196 0,5-3-59 16,-12 6 78-16,-13 1 155 0,-13 2 342 15</inkml:trace>
  <inkml:trace contextRef="#ctx0" brushRef="#br0" timeOffset="4755.59">18257 12601 240 0,'0'-5'599'0,"0"-1"135"0,0 2 89 15,-6 4-24-15,6-4-96 0,0 1-123 0,0 3-159 16,0 0-92-16,0-3-46 0,0 3-29 0,0 3 4 16,0-3 17-16,0 7 7 0,6 0 4 0,-6 5-1 15,0-2 5-15,7 1-15 0,-1 4-28 16,1-1-36-16,6 2-194 0,-6 1-17 0,5 2 0 15,2 0 0-15,-8-4 0 0,7 2 0 0,-7 2 0 16,1-1 0-16,0-3 0 0,-7 0 0 16,0-1 0-16,0 1 0 0,0-5 0 0,0 2 0 15,0-9 0-15,0 5 0 0,-7-4 0 0,0-1 0 16,7 1 0-16,-6-1 0 0,6-3 0 0,-7 0 0 16,1-3 0-16,0-4 0 0,-1-1 0 0,-6 1 0 15,7-5 0-15,-1-2 0 0,7-4 0 16,0 4 0-16,0-5 0 0,7 0 0 0,-7 1 0 15,6-3 0-15,0 6 0 0,8-4 0 0,-8 5 0 16,0-1 0-16,1 3 0 0,-1 1 0 0,8 5 0 16,-14-2 0-16,12 1 0 0,-12-1 0 15,8 4 0-15,-2 1 0 0,7 3 0 0,0-4 0 0,0 4 0 16,-1 4 0-16,2-1 0 0,6 1 0 16,-8 4 0-16,1-1 0 0,7 3 0 0,-7 2 0 15,-6 3 0-15,5 0 0 0,2 6 0 0,-1-2 0 16,-7-1 0-16,8 3 0 0,-14-4 0 0,0 0 0 15,6-2 0-15,-6-1 0 0,0 1 0 16,0-3 0-16,0-5 0 0,0 3 0 0,0-2 0 16,0-1 0-16,0-3 0 0,0-1 0 0,0 1 0 15,0-4 0-15,6 0 0 0,-6-4 0 0,6 1 0 16,1-4 0-16,0-5 0 0,-1-3 0 0,1 1 0 16,-1-4 0-16,1-4 0 0,0 3 0 15,-1 0 0-15,6-2 0 0,-12 3 0 16,8 3 0-16,-8 0 0 0,0 0 0 0,6 5 0 0,-6-2 0 15,6 5 0-15,-6-1 0 0,7 6 0 16,-1 2 0-16,-6-5 0 0,7 5 0 0,0 5 0 16,-1-3 0-16,0 10 0 0,8-1 0 0,-2 0 0 15,-5 4 0-15,6-1 0 0,0 1 0 0,-7 3 0 16,8 1 0-16,-2-1 0 0,-4-3 0 0,-2 4 0 16,7-2 0-16,-7 2 0 0,7-4 0 15,-6 3 0-15,-1-4 0 0,0-3 0 0,2 4 0 16,-2-3 0-16,-6-2 0 0,6-3 0 0,-6 1 0 15,7-4 0-15,-7-1 0 0,7 1 0 0,-7-8 0 16,0 4 0-16,-7-3 0 0,-6-1-105 16,-1-4-1016-16,8-2-229 0,0-5-46 0,-1 4 88 15,-6 3 152-15,7-3 246 0,-1 1 294 0</inkml:trace>
  <inkml:trace contextRef="#ctx0" brushRef="#br0" timeOffset="5118.88">19183 12468 73 0,'6'-18'640'15,"0"4"156"-15,2-1 91 0,-2 0 69 0,0 1-91 0,-6 2-131 16,6 1-154-16,1 4-72 0,0 0-30 16,-7 3-21-16,0 0-20 0,0 4-35 0,0 0-45 15,0 4-336-15,-7 3-21 0,7 4 0 0,-7 0 0 16,1 4 0-16,-6 4 0 0,4-2 0 15,2 10 0-15,0-6 0 0,-8 5 0 0,1 4 0 16,7-1 0-16,0 0 0 0,6 0 0 0,0 4 0 16,0-3 0-16,0 3 0 0,0-4 0 0,0 1 0 15,0-1 0-15,0 0 0 0,0-2 0 16,0 2 0-16,0-3 0 0,0-1 0 0,-7-3 0 16,7 4 0-16,-13-8 0 0,7 3 0 0,-1-2 0 15,0-4 0-15,1 4 0 0,-7-9 0 0,6 2 0 16,1-1 0-16,-1-5 0 0,7 3 0 15,0-6 0-15,0 4 0 0,7-7 0 0,-7 4 0 16,0-4 0-16,6-4 0 0,7-3 0 0,-6 0 0 16,-1-4 0-16,8 3 0 0,-2-7-1165 15,8 0-231-15,-7 1-28 0,7-1 92 0,-8 1 161 16,8-1 261-16,-7 4 319 0</inkml:trace>
  <inkml:trace contextRef="#ctx0" brushRef="#br0" timeOffset="7114.82">19717 12770 172 0,'7'-8'434'0,"-1"4"152"0,0 1 111 15,1-5 7-15,-7 4-43 0,0 2-73 0,0-3-83 16,0 2-118-16,-7-1-103 0,7 1-47 16,-6-1-11-16,0 0 9 0,6 0 19 0,-7 1 18 15,-6-1 26-15,6 0 5 0,1 4-2 0,-1 0-20 16,-6 0-28-16,-7 4-29 0,8-4-34 0,-8 0-91 15,1 0-99-15,-1 4 0 16,0-1 0-16,-5-3 0 0,5 8 0 0,0-4 0 0,-6-1 0 16,7 4 0-16,-1 0 0 0,8-3 0 0,-2 4 0 15,1-1 0-15,7 3 0 0,6-2 0 16,0 3 0-16,0-3 0 0,6-1 0 0,7 5 0 16,-7-2 0-16,8-3 0 0,6 1 0 0,-1 3 0 15,7-3 0-15,0-1 0 0,0 0 0 0,0 0 0 16,7 1 0-16,-14-1 0 0,7 0 0 15,0-3 0-15,-6 4 0 0,-7-2 0 0,7 2 0 16,-1 3 0-16,-6-4 0 0,0 0 0 0,0 1 0 16,6-1 0-16,-5 1 0 0,-8-4 0 0,7 3 0 15,-6 0 0-15,-1-4 0 0,-6 5 0 0,0-4 0 16,0 3 0-16,-6-3 0 0,-14 2 0 16,8-1 0-16,-15 2 0 0,7 0 0 15,-12-3 0-15,6 3 0 0,-7-3 0 0,1 4 0 0,-1-4 0 16,1-2 0-16,-1 3 0 0,7-3 0 0,0-2 0 15,0 5 0-15,-1-5 0 0,9-5 0 0,-9 3 0 16,1 2 0-16,-6-5 0 0,-7 3-766 16,-1-2-619-16,7-8-84 0,-12 1 38 0,-1 4 165 15,1 4 256-15,-7-6 386 0</inkml:trace>
  <inkml:trace contextRef="#ctx0" brushRef="#br0" timeOffset="8371.89">19827 13529 332 0,'0'8'635'16,"7"-5"147"-16,-7 1 69 0,0 3-70 0,7-4-134 15,-7 2-149-15,6-1-181 0,-6-1-131 16,0-3-56-16,0 3-28 0,-6 1-9 0,-1 0-3 16,-6 3 1-16,7-3 6 0,-8 4 11 0,8-4 18 15,-7-2 14-15,0 3 6 0,6 2 3 0,-12-7 3 16,6 7 1-16,0-7-9 0,-7 4-9 16,-6 0-18-16,6-4-19 0,1 3-17 0,0-3-5 15,-8 0-1-15,8 0-4 0,0 0-3 0,-1 0-2 16,1 0-1-16,5 0-16 0,-5-3-16 0,-1 3-11 15,0-4-7-15,8 4 3 0,-2-4 0 0,-5 0 2 16,6 1 0-16,0-2-1 0,-1 3 0 16,2-5-5-16,-1 3-5 0,0 0-2 0,6 0 0 15,-5 0-3-15,-2 0 2 0,8 4 6 0,-8-3 5 16,8 3 1-16,-7 0 3 0,0 0 2 16,0 0-1-16,1 3-8 0,-2-3-6 0,-6 4-3 15,7 0-5-15,1 0 1 0,-2 4-2 0,2-6 1 16,-2 3 0-16,-5 2 4 0,6-4 4 15,0 1 9-15,-1 0 21 0,-5-4 18 0,0 4-10 16,6-4-46-16,-7-4 0 0,7 4 0 0,-6-8 0 16,-1 5 0-16,1-9 0 0,-1 6 0 0,0-6 0 15,-5 1 0-15,-2 1 0 0,8-2 0 0,-8 1 0 16,8 4 0-16,0-4 0 0,-8 4 0 16,7 0 0-16,2-1 0 0,4 4 0 0,-5 1 0 15,5-1 0-15,2 4 0 0,-2 0 0 0,2 0 0 16,-1 4 0-16,-7-1 0 0,7 1 0 0,0 4 0 15,-7-6 0-15,7 6 0 0,-6-1 0 16,6 1 0-16,7-4 0 0,-8 3 0 0,8-3 0 16,-7-1 0-16,-7 0 0 0,8 2-589 0,-2-5-394 15,8-5-236-15,-8 2-71 0,1-4 49 0,7 3 118 16,0 1 220-16,6-1 288 0</inkml:trace>
  <inkml:trace contextRef="#ctx0" brushRef="#br0" timeOffset="9033.94">19866 13856 264 0,'0'0'599'0,"0"0"155"0,0 0 91 0,8-4-48 16,-8 1-102-16,6-1-123 0,-6 0-172 0,0 0-118 15,0 1-53-15,0-1-11 0,0 0 7 0,0 0 17 16,6 2 18-16,-6-3 7 0,7 2-5 15,-7-1-9-15,0 4-18 0,0 0-23 0,-7 0-26 16,1 0-22-16,-8 4-14 0,2-1-70 0,-8 4-80 16,1 1 0-16,-14-1 0 0,-6 1 0 15,0 3 0-15,-6-1 0 0,-1 2 0 0,0-1 0 16,-6 0 0-16,6 1 0 0,1-2 0 0,-1-3 0 16,7 1 0-16,-6-2 0 0,5-1 0 0,7-2 0 15,-5 1 0-15,-1-4 0 0,6 0 0 0,7 0 0 16,0-4 0-16,6-4 0 0,1 6 0 15,-7-6 0-15,6 1 0 0,7-1 0 0,-6-3 0 16,-1 4 0-16,7 0 0 0,-1-4 0 0,2 3 0 16,-8 0 0-16,7 6 0 0,1-6 0 15,-2 1 0-15,1 3 0 0,0 0 0 0,-6 4 0 16,5-4 0-16,2 4 0 0,-8 4 0 0,7-4 0 16,-13 4 0-16,6 0 0 0,1 3 0 0,6-7 0 15,-7 8 0-15,1-6 0 0,5-2 0 16,2 5 0-16,-1-2 0 0,-1-3 0 0,2 0 0 15,-2 0 0-15,2 0 0 0,-2-3 0 0,1-2 0 16,-6 3 0-16,6-6 0 0,-1 1 0 0,2-1 0 16,-1 1 0-16,-7 3 0 0,14-4 0 0,-8 6 0 15,2-6 0-15,5 4 0 0,0 1 0 16,1-1 0-16,-1 0 0 0,7 0 0 0,-6 4 0 16,-7 0 0-16,-6 4-556 0,-1-4-746 0,0 0-135 15,-5 0-4-15,-8 4 131 0,0 3 223 0,-6 0 372 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4-21T09:27:18.029"/>
    </inkml:context>
    <inkml:brush xml:id="br0">
      <inkml:brushProperty name="width" value="0.05292" units="cm"/>
      <inkml:brushProperty name="height" value="0.05292" units="cm"/>
    </inkml:brush>
  </inkml:definitions>
  <inkml:trace contextRef="#ctx0" brushRef="#br0">20245 14711 248 0,'0'0'640'0,"6"4"140"0,-6 0 89 0,-6-4 14 15,6 0-121-15,-7 0-164 0,0-4-106 0,1 0-54 16,-7 1-10-16,7-1 11 0,-8 0-3 0,-5-3-10 16,6 0-35-16,0 0-41 0,-7-1-339 15,0-4-11-15,2 3 0 0,-9-8 0 0,1 3 0 16,0-4 0-16,7 0 0 0,-7-4 0 0,0 0 0 15,6-5 0-15,-6-2 0 0,7 0 0 0,-8-5 0 16,7 5 0-16,2-3 0 0,-2-1 0 16,0-1 0-16,7 5 0 0,-7-4 0 0,8 8 0 15,-8-5 0-15,7 5 0 0,6 2 0 0,-6 1 0 16,7 5 0-16,0 1 0 0,-2-2 0 0,8 7 0 16,0-3 0-16,0 3 0 0,8-1 0 15,-2 5 0-15,0 0 0 0,7-1 0 0,0 5 0 16,7-5 0-16,-7 5 0 0,7-1 0 0,-1 4 0 15,7 4 0-15,0-1 0 0,0 5 0 0,7 3 0 16,-7 3 0-16,0 5 0 0,7 3 0 16,-1 0 0-16,1 3 0 0,-1 1 0 15,1 4 0-15,-7-5 0 0,7 5 0 0,-1-5 0 0,-6 0 0 16,7 2 0-16,-7-2 0 0,6-3 0 0,1 4 0 16,0-5 0-16,-7 2 0 0,6-4 0 15,-12 2 0-15,-1-2 0 0,-5-4 0 0,-2 3 0 16,-5-4 0-16,0-3 0 0,5-3 0 0,1 0 0 15,-6-5 0-15,0 5 0 0,-21-8 0 16,1 3-520-16,-6-3-661 0,0-3-162 0,-1 3-4 0,-6 0 128 16,-1 0 158-16,-5 0 243 0,6 0 269 15</inkml:trace>
  <inkml:trace contextRef="#ctx0" brushRef="#br0" timeOffset="263.52">19697 14532 373 0,'0'0'675'15,"0"0"139"-15,0 0 87 0,0 0-56 16,0 0-118-16,0 0-139 0,0 0-165 0,0 0-84 16,7-5-33-16,13 5-12 0,-8-3-8 0,8 0-22 15,-1-2-37-15,1 1-45 0,0 1-51 16,6-1-40-16,-7-3-34 0,1 4-23 15,6-5-31-15,-7 1-53 0,-5 0-82 0,12 0-97 0,0-5-100 16,-1-3-163-16,8 1-181 0,0-1-224 0,0-4-105 16,-1 2-1-16,-6-2 47 0,7 4 135 15,6-3 182-15</inkml:trace>
  <inkml:trace contextRef="#ctx0" brushRef="#br0" timeOffset="1408.7">22049 12369 316 0,'8'-3'747'0,"-2"-1"137"0,0 4 98 15,-6-4 68-15,6 4-100 0,-6 0-183 16,0 4-117-16,0 0-51 0,0 3-28 0,7 0-31 16,-7 5-405-16,7-2-135 0,6 5 0 0,0 4 0 15,0-1 0-15,-7-4 0 0,14 5 0 0,-14 3 0 16,7-4 0-16,7 5 0 0,0-2 0 16,6-2 0-16,-1 3 0 0,1 0 0 0,1-5 0 0,-1 6 0 15,-6-4 0-15,6-5 0 0,-7 5 0 0,1-4 0 16,-8-1 0-16,2-3 0 0,-1 0 0 15,-7 1 0-15,1-10 0 0,-7 6 0 0,6-8 0 16,-6 0 0-16,-6 0 0 0,-1-4 0 0,-6 0 0 16,-7-3 0-16,1 0-469 0,-7 0-233 15,6-5-42-15,0-3-23 0,2 1-9 0,-2-1-30 16,7-2-70-16,-13-2 28 0,6 4 92 0,1-4 114 16,5 1 133-16</inkml:trace>
  <inkml:trace contextRef="#ctx0" brushRef="#br0" timeOffset="1952.99">22160 12527 228 0,'-6'-18'523'16,"0"-1"194"-16,-8 1 98 0,8 0-5 0,-7 0-70 15,-7-1-103-15,7 0-129 0,6 1-114 16,-5 0-35-16,6 0 10 0,-2 3 12 0,2 0 10 16,0 4-6-16,6 1-27 0,0 2-41 0,0 1-58 15,6-1-259-15,-6 4 0 0,6 2 0 0,-6-2 0 16,0 4 0-16,8-5 0 0,-2 5 0 16,6 0 0-16,-5 5 0 0,6-5 0 0,7 4 0 0,-1-2 0 15,1-2 0-15,6 4 0 0,0-1 0 16,0 2 0-16,0 2 0 0,0 1 0 0,0-1 0 15,1 1 0-15,-1-2 0 0,0 5 0 0,-7 1 0 16,1-5 0-16,-1 4 0 0,1 0 0 0,-14 0 0 16,1 0 0-16,-1-1 0 0,1 2 0 0,-7-1 0 15,0-1 0-15,-13 5 0 0,0-3 0 16,-7-2 0-16,1 6 0 0,-7-6 0 0,6 1 0 16,-7 0 0-16,15 0 0 0,-8-3 0 0,7-5 0 15,7 5 0-15,-8-8 0 0,14 4 0 0,0-1 0 16,0-3 0-16,8 4 0 0,4-4 0 15,1 3 0-15,7 1 0 0,0-4 0 0,12 0 0 16,7 0 0-16,7 0 0 0,-1 0 0 0,14 0 0 16,-7 0 0-16,0 0 0 0,0 3 0 0,1 1 0 15,-8 1 0-15,1 1 0 0,-7-2 0 16,-7 3 0-16,-6 5 0 0,1-5 0 0,-1 0 0 16,-14 4 0-16,2-4 0 0,-8 0 0 0,-6 4 0 15,0-3 0-15,-13 3 0 0,0 0 0 0,0 1 0 16,-13 2 0-16,0-3 0 0,-6 3 0 15,5-3 0-15,-11-3 0 0,5 3 0 0,-7-5 0 16,8 6 0-16,-1-7 0 0,7-3 0 0,0 2 0 16,1 0 0-16,-2-4 0 0,7 0 0 0,1 0 0 15,0-4 0-15,-8 4 0 0,1 0-107 0,0-4-688 16,7 2-223-16,-1-7-195 0,0 1-33 0,8 2 79 16,-2 6 113-16,-5-4 213 0,13 4 271 15</inkml:trace>
  <inkml:trace contextRef="#ctx0" brushRef="#br0" timeOffset="2726.69">23907 11991 344 0,'6'-3'529'0,"1"3"169"16,-1-4 53-16,-6 0-28 0,-6 8-69 0,-1-4-91 15,-6 0-114-15,7 0-135 0,-1-4-62 0,1 4-9 16,-1-4 12-16,0 4 17 0,-5-3 22 16,-2 3 22-16,2 3 6 0,-8-3-9 0,1 4-17 15,-1-4-24-15,-6 0-23 0,-1 4-167 0,1 0-82 16,1-4 0-16,5 3 0 0,0 2 0 0,-6-3 0 15,13 3 0-15,-7-3 0 0,8 6 0 16,-1 0 0-16,6-1 0 0,1 4 0 0,-1 1 0 0,7-2 0 16,7 5 0-16,-7 3 0 0,6-3 0 15,8-1 0-15,-8 1 0 0,6 0 0 0,8 0 0 16,7-1 0-16,-8 1 0 0,7-8 0 0,6 5 0 16,2-6 0-16,-2 2 0 0,7-5 0 15,0 1 0-15,7-4 0 0,-1-4 0 0,-6 1 0 16,1-1 0-16,-8 0 0 0,1-2-742 0,-7-6-360 15,0 5-175-15,-1-4-18 0,-5 0 102 16,6 4 134-16,-13-1 227 0,7 1 289 0</inkml:trace>
  <inkml:trace contextRef="#ctx0" brushRef="#br0" timeOffset="4030.93">25509 9830 215 0,'14'0'688'0,"-2"-4"136"16,-5 4 93-16,0 0 60 0,6 0-98 0,-1 4-176 15,-4-4-113-15,-8 2-53 0,6 6-22 0,-6 3-14 16,6 4-36-16,0 0-85 0,8 3-380 16,-1 7 0-16,-7-2 0 0,8 7 0 0,-2-1 0 15,-4-4 0-15,-2 4 0 0,0 0 0 0,0-3 0 16,1 3 0-16,0-2 0 0,-1-2 0 0,1 1 0 16,-1-4 0-16,0-1 0 0,2-1 0 15,-2-3 0-15,-6-1 0 0,6 2 0 0,-6-7 0 16,0 3-621-16,6-3-184 0,-6-3-160 0,0-1-170 15,0-7-2-15,0 0 69 0,0 0 114 0,0 0 173 16,8-7 221-16</inkml:trace>
  <inkml:trace contextRef="#ctx0" brushRef="#br0" timeOffset="4366.82">25705 9961 392 0,'-20'-18'714'0,"8"-1"113"0,-2 5 75 0,-5-8-3 15,12 8-117-15,7-5-151 0,0 1-100 0,0-1-43 16,7 2-9-16,12-2 0 0,-5 4-17 0,12 0-53 16,-1 3-213-16,1-2-196 0,7 7 0 0,-1-1 0 15,2 1 0-15,-2 4 0 0,-6 3 0 16,7-4 0-16,0 4 0 0,-1 4 0 0,-6-4 0 16,7 3 0-16,-1 4 0 0,1 1 0 0,-1-1 0 15,1 7 0-15,-1-2 0 0,1 7 0 16,6-4 0-16,-7 6 0 0,1-2 0 0,7 2 0 15,-8 1 0-15,1-3 0 0,-7 3 0 0,0 0 0 16,-7-3 0-16,1-2 0 0,-8 6 0 0,2 0 0 16,-8-6 0-16,-6 2 0 0,-6-1 0 15,0 0 0-15,-14 4 0 0,0-3 0 0,-6-2 0 16,-7 3 0-16,1 1 0 0,-7-2 0 0,0-1 0 16,-1-6 0-16,1 2 0 0,1-3 0 0,-1 0 0 15,-1 0 0-15,8 0 0 0,-1-4 0 16,0-4 0-16,1 2 0 0,-1-5 0 0,1 0 0 15,-1 0 0-15,-6 0 0 0,13-5-211 0,-6-1-982 16,6-2-177-16,0-3-31 0,-1-1 80 16,1 3 162-16,0-7 267 0,7 5 370 0</inkml:trace>
  <inkml:trace contextRef="#ctx0" brushRef="#br0" timeOffset="75095.97">10464 1589 678 0,'13'-8'987'0,"-7"1"194"0,8-3 141 0,-8 1 95 0,1 6-244 16,-1-4-205-16,-6 0-503 0,0 4-465 15,0-2 0-15,0 5 0 0,0 0 0 0,0 8 0 16,-6 3 0-16,6 4 0 0,-7 2 0 0,7 10 0 15,0-2 0-15,7 8 0 0,-7-4 0 0,6 5 0 16,-6-1 0-16,7-1 0 0,-7 5 0 0,6-1 0 16,1 2 0-16,-7-5 0 0,0 3 0 0,0-3 0 15,0 1 0-15,6-5 0 0,-6 0 0 0,0-2 0 16,0-6 0-16,0 1 0 0,0-7 0 0,6-1 0 16,-12-6 0-16,0-1 0 0,-14-3 0 0,1-4-1017 15,-1-7-397-15,7 3-30 0,-6-7 99 16,-1 3 178-16,-6 2 255 0,7-6 275 0</inkml:trace>
  <inkml:trace contextRef="#ctx0" brushRef="#br0" timeOffset="75291.17">10217 2066 430 0,'-7'-3'774'0,"7"-1"150"15,0 4 111-15,0-4 44 0,0 4-95 0,7 0-178 16,-7 0-74-16,0 0-56 0,0 0-32 0,-7 0-537 16,7 4-107-16,0 0 0 0,7-1 0 15,-7 1 0-15,13 0 0 0,-7 2 0 0,8-1 0 16,4 2 0-16,2 0 0 0,7 0 0 0,-1 1 0 15,6-1 0-15,1 0 0 0,6 0 0 0,7 1 0 16,-1 0 0-16,1-1 0 0,-1-3 0 0,1-2 0 16,-1 6 0-16,1-8 0 0,-7 0 0 0,-6 0 0 15,-7 0 0-15,-20-3 0 0,0 3-551 0,1-5-545 16,0-1-178-16,-1-1-22 0,1-1 102 0,-7 0 137 16,0 1 211-16,0 0 224 0</inkml:trace>
  <inkml:trace contextRef="#ctx0" brushRef="#br0" timeOffset="75633.47">9832 1608 160 0,'-20'-7'623'0,"1"-5"163"15,6 1 102-15,-6 4 28 0,5 0-93 0,2 3-94 0,-2 4-128 16,8-5-47-16,0 5-23 0,-1-3-5 16,7 0-18-16,7 3-52 0,-7-4-366 0,12 0-90 15,2 4 0-15,5 0 0 0,7-3 0 0,6 3 0 0,1 0 0 16,7 0 0-16,-2 0 0 0,8 0 0 0,0 0 0 16,-1 0 0-16,7 0 0 0,1 0 0 15,-8 0 0-15,7 0 0 0,1 3 0 0,-2-3 0 16,8 8 0-16,-7-5 0 0,0 0 0 0,1 6 0 15,-2-6 0-15,8 4 0 0,-7 0 0 0,-6-3 0 0,-7 4 0 16,0-5 0-16,-6 4-346 0,-7 0-527 0,0 1-164 16,-7 0-160-16,-5-4-1 0,-2 3 103 0,-5-3 126 15,-7 2 188-15,0-1 236 0</inkml:trace>
  <inkml:trace contextRef="#ctx0" brushRef="#br0" timeOffset="76127.13">11207 1777 609 0,'6'0'875'16,"1"3"142"-16,-7-3 122 0,7 4 41 0,-1 3-137 16,-6-4-180-16,0 5-129 0,0-4-70 0,0 7-597 15,0 0-67-15,0-1 0 0,0 5 0 16,-6-1 0-16,-1 2 0 0,7 2 0 0,-7 0 0 0,7 1 0 15,0-1 0-15,0 0 0 0,0 5 0 0,0-9 0 16,0 5 0-16,7-5 0 0,-7-3 0 0,0 0 0 16,0 0 0-16,0-8 0 0,0 6 0 0,0-9 0 15,0 0 0-15,0 0 0 0,0-9 0 0,7 3 0 16,-1-5 0-16,-6-4 0 0,6-3 0 16,1-1 0-16,6-4 0 0,0 3 0 0,0-6 0 15,6-1 0-15,1 2 0 0,6 2 0 0,-6 2 0 16,6-2 0-16,-7 6 0 0,8 2 0 0,-7 1 0 15,-2 2 0-15,9 5 0 0,-7 0 0 0,-2 4 0 16,9 3 0-16,-1 0 0 0,6 6 0 0,-5-2 0 16,5 7 0-16,1 4 0 0,-1-1 0 0,1 5 0 15,-7-1 0-15,6 4 0 0,-5 4 0 16,-1 0 0-16,0-1 0 0,0 0 0 0,-7 1 0 0,1 0 0 16,0-1 0-16,-8 2 0 15,-5-5 0-15,6-4 0 0,0 0 0 0,-7-6 0 0,2 2 0 0,-8-6 0 16,6 1 0-16,0-1 0 0,-6-4 0 0,0 1 0 15,-6-5 0-15,6 0 0 0,-14-5 0 0,2 1 0 16,-8-6 0-16,1-1-793 0,-1-1-826 0,7 1 8 16,6 4 120-16,1 0 242 0,6-1 361 0,6 1 415 15</inkml:trace>
  <inkml:trace contextRef="#ctx0" brushRef="#br0" timeOffset="76565.5">13826 1802 180 0,'40'-11'684'0,"-8"-7"157"16,-13 3 113-16,7 0 98 0,-12 3-78 0,-1 2-121 15,-7-5-102-15,1 4-41 0,-7 1-17 0,0-2-194 16,-7 2-499-16,-6 3 0 0,-7-5 0 16,-6 1 0-16,-6 4 0 0,-1-1 0 0,-6 4 0 0,-6 0 0 15,5 2 0-15,-5 2 0 0,-7 0 0 0,0 2 0 16,-7 2 0-16,0 8 0 0,1-1 0 16,-8-1 0-16,8 9 0 0,-7 0 0 0,6 2 0 15,8 4 0-15,-2 2 0 0,7 2 0 0,7 1 0 16,13-1 0-16,7 4 0 0,12-3 0 0,7 3 0 15,13-1 0-15,6 1 0 0,15-4 0 16,5 1 0-16,6-4 0 0,13 0 0 0,-5-5 0 0,12 2 0 16,-6-4 0-16,6-5 0 0,-7 1 0 15,1-5 0-15,6-3 0 0,-13 1 0 0,7-4 0 0,-14-4 0 16,1 3 0-16,-7-3 0 0,-6-3 0 0,-1-1 0 16,-12 0 0-16,0-3 0 0,-7 0-582 0,-7 0-1014 15,7-1-17-15,-13-3 101 0,-7 4 229 0,1-1 323 16,0 4 438-16</inkml:trace>
  <inkml:trace contextRef="#ctx0" brushRef="#br0" timeOffset="77481.89">15677 1376 49 0,'7'-3'625'0,"12"-5"184"15,-6 1 129-15,-6 3 105 0,5-3-32 16,-4 4-94-16,-8-2-124 0,0 2-66 0,0-1-32 0,6 0-111 16,0-3-584-16,-6 3 0 0,0 1 0 0,0 3 0 15,-12 0 0-15,-8 0 0 0,0 7 0 0,-13 0 0 16,1 4 0-16,-13 8 0 0,-1-1 0 15,-7 4 0-15,2 7 0 0,-8 1 0 0,0 2 0 16,7 5 0-16,-1 4 0 0,8 0 0 0,7-2 0 16,-2 6 0-16,14-1 0 0,7 0 0 0,5-1 0 15,14-2 0-15,0 4 0 0,20-5 0 0,0-1 0 16,6-1 0-16,7-5 0 0,5 0 0 0,7-4 0 16,2-3 0-16,-2-1 0 0,7-6 0 0,0 0 0 15,1-2 0-15,-14-2 0 0,6-3 0 0,-5-5 0 16,-2-4 0-16,-5 4 0 0,-13-7 0 0,6-3 0 15,-7-1-1012-15,1-4-547 0,-8-2 11 0,2 3 126 16,-1-1 215-16,-7 1 321 0,1-4 405 16</inkml:trace>
  <inkml:trace contextRef="#ctx0" brushRef="#br0" timeOffset="82101.11">16100 1751 120 0,'20'-3'630'0,"0"-6"139"0,-1 1 83 16,1 2 54-16,-8-2-135 0,8 5-200 0,-7-5-171 16,13 8-86-16,-6 0-24 0,6 0-1 0,-7 4 8 15,1-4 9-15,6 0-9 0,-6 0-14 0,-1 0-26 16,1 0-19-16,6 0-20 0,-7 0-16 15,7-4-21-15,0 4-181 0,1 0 0 0,-1 0 0 0,0-4 0 16,-7 4 0-16,7-2 0 0,0 2 0 16,1 0 0-16,-1 0 0 0,0 0 0 0,-7-5 0 0,7 5 0 15,0 0 0-15,7 0 0 0,-1 0 0 0,1 0 0 16,-1 5 0-16,1-3 0 0,7 2 0 16,-8 0 0-16,1-4 0 0,5 0 0 0,1 0 0 15,7-4 0-15,-7 0 0 0,-6 4 0 0,6-2 0 16,-6 2 0-16,-1 0 0 0,7 0 0 0,0 0 0 15,1 0 0-15,-1 0 0 0,0 0 0 0,-1 0 0 16,2 0 0-16,-1 0 0 0,0-5 0 16,-7 5 0-16,1 0 0 0,-1 0 0 0,2 0 0 0,-9 0 0 15,9 0 0-15,-9 0 0 0,7 0 0 0,-12 0 0 16,6 5 0-16,1-5 0 0,-1 0 0 0,0 0 0 16,-7 2 0-16,7 2 0 0,-6-4 0 0,-1 0 0 15,7-4 0-15,0 4 0 0,0-2 0 0,1 2 0 16,-8 0 0-16,0-5 0 0,8 5 0 0,-7 0 0 15,-1-3 0-15,0 3 0 0,8 0 0 16,-15 0 0-16,8 0 0 0,-1 0 0 0,1 0 0 16,-7 0 0-16,6 0 0 0,1 0 0 0,-7 0 0 0,7 0 0 15,-1 0 0-15,1 0 0 0,-7 0 0 0,6 0 0 16,1 0 0-16,-1 0 0 0,-5 0 0 16,-2 0 0-16,8 0 0 0,-7 0 0 0,0 0 0 15,0 0 0-15,0 0 0 0,6 0 0 0,-5 0 0 16,-1 0 0-16,0-4 0 0,0 4 0 0,-1 0 0 15,2 0 0-15,-1 0 0 0,-6 0 0 0,6 0 0 16,-1 0 0-16,-5 0 0 0,6 0 0 0,0 0 0 16,-6 0 0-16,6 0 0 0,0 0 0 0,-7 0 0 15,7 0 0-15,-7 0 0 0,8 0 0 0,-1 0 0 16,-7 0 0-16,1 0 0 0,6 4 0 0,-7-4 0 16,1 0 0-16,0 0 0 0,-7 0 0 0,6 0 0 15,-6 0 0-15,6 3 0 0,1-3 0 0,-7 0 0 16,7 0 0-16,-7-3 0 0,0 3 0 0,6 0 0 15,0-4 0-15,1 4 0 0,6 0 0 0,0-3 0 16,-7 3 0-16,2 0 0 0,4 0 0 16,-6 0 0-16,8-4 0 0,-8 4 0 0,13 0 0 15,-5 0 0-15,-2 0 0 0,2-4 0 0,-1 4 0 0,0 0 0 16,0-4 0-16,-7 4 0 0,8 0 0 16,-2 0 0-16,-5 0 0 0,6 0 0 0,-6 0 0 15,-1-3 0-15,0 3 0 0,8 0 0 0,-8 0 0 16,0 0 0-16,8 0 0 0,-8 0 0 0,1 0 0 0,-1 0 0 15,1 0 0-15,0 0 0 0,-1 0 0 0,0 0 0 16,0 0 0-16,2 0 0 0,-2 0 0 0,7 0 0 16,-6 0 0-16,-1 0 0 0,1 0 0 0,5 0 0 15,-5 0 0-15,0 0 0 0,-7 0 0 16,6 0 0-16,-6 0 0 0,6 3 0 0,-6-3 0 16,0 0 0-16,0 4 0 0,0-4 0 0,7 0 0 15,0 0 0-15,-14 0 0 0,-6 4 0 16,0 0 0-16,-6-1-771 0,-1-3-517 0,1 0-92 0,5 0 24 15,-12 0 135-15,1 0 194 0,5 0 269 0</inkml:trace>
  <inkml:trace contextRef="#ctx0" brushRef="#br0" timeOffset="82664.48">19906 1269 372 0,'0'-10'678'16,"0"-1"125"-16,0-4 78 0,0 1-34 16,0 3-126-16,6 3-159 0,1 4-129 0,-1-3-53 0,1 7-15 15,0-4-11-15,-1 4-12 0,0-4-24 0,1 4-24 16,0 0-26-16,5 4-13 0,8 0 6 16,-1 3-204-16,7 1-57 0,1-1 0 0,5 5 0 15,-6 2 0-15,7 1 0 0,6 2 0 0,-7 2 0 0,8 3 0 16,-1 0 0-16,0 4 0 0,0 0 0 0,0 3 0 15,0 1 0-15,1-1 0 0,-1 4 0 16,-1-3 0-16,-5 2 0 0,-1-3 0 0,-5 5 0 0,-7-1 0 16,-2-4 0-16,-10 4 0 0,-2-4 0 15,0 1 0-15,-6-1 0 0,-6-4 0 0,-8 1 0 16,2 4 0-16,-1-9 0 0,-13 6 0 0,6-1 0 16,-12-6 0-16,-1 3 0 0,1-4 0 0,-1 2 0 15,-7-6 0-15,8 4 0 0,-7-5 0 0,7 1 0 16,-7-3 0-16,-1-3 0 0,7 3 0 0,-5-4 0 15,5 1 0-15,-6-1 0 0,7-4 0 0,-1 4 0 16,7-5 0-16,0 1 0 0,6 0 0 0,1-1 0 16,-1-3 0-16,14-3 0 0,-8 3 0 0,-5-8 0 15,6 5 0-15,0 0-1130 0,7-6-368 0,-1 1-4 16,0 2 92-16,-5 3 198 0,-15-1 318 16,7 0 419-16</inkml:trace>
  <inkml:trace contextRef="#ctx0" brushRef="#br0" timeOffset="84342.68">22421 1714 395 0,'0'-4'748'0,"-7"0"115"0,-12-2 62 0,6 1 4 15,-6 2-188-15,-1-1-241 0,-6 4-133 0,7 0-56 16,-1-3-12-16,0-1 0 0,1 4-6 0,5-4-18 16,2 0-28-16,-2 1-31 0,14-1-27 0,-6 1-25 15,6-1-20-15,6 4-19 0,-6-3-10 0,7-1-69 16,12-1-46-16,-5 5 0 0,5-3 0 0,-5 3 0 15,4 0 0-15,2 3 0 0,-7-3 0 0,7 12 0 16,-14-1 0-16,0 0 0 0,2 3 0 0,-2-3 0 16,-12 4 0-16,-2 0 0 0,2 3 0 15,-13 5 0-15,6-6 0 0,-14 6 0 0,1-5 0 16,1 0 0-16,-1 5 0 0,-7-5 0 16,7-3 0-16,0-1 0 0,6-3 0 0,-6 0 0 0,1 3 0 15,-2-2-478-15,1-5-882 0,13-3-100 0,-6-8 30 16,5 4 147-16,-5-4 211 0,13 1 333 0</inkml:trace>
  <inkml:trace contextRef="#ctx0" brushRef="#br0" timeOffset="84712.54">23366 1476 578 0,'19'-12'893'0,"-5"-6"189"0,-2 3 148 0,2 1 87 16,-8 2-157-16,7 2-180 0,0-1-115 0,-6 0-779 16,-1-1-86-16,0 5 0 0,-6 0 0 0,8 7 0 15,-8-3 0-15,0 3 0 0,0 3 0 0,0 4 0 16,0 0 0-16,6 8 0 0,0 4 0 0,-6-1 0 15,6 3 0-15,-12 9 0 0,6-5 0 0,0 5 0 16,0 0 0-16,0 2 0 0,6-3 0 0,-6 2 0 16,7 1 0-16,-7-5 0 0,7 2 0 0,-7-4 0 15,6 1 0-15,1-4 0 0,-7-1 0 0,0-6 0 16,0 0 0-16,-7-4 0 0,1 1 0 0,-8-5 0 16,-4-4-1043-16,4-3-333 0,-12-3-31 0,7-4 87 15,-14-2 152-15,7-1 243 0,-6-1 259 0</inkml:trace>
  <inkml:trace contextRef="#ctx0" brushRef="#br0" timeOffset="84851.25">23184 1729 133 0,'-14'-15'677'0,"14"1"167"0,-6 2 122 0,6 1 94 16,0 4-81-16,6 3-152 0,-6 1-156 0,6-1-79 15,8 1-51-15,6-1-40 0,5-1-101 16,1 5-400-16,14 0 0 0,-7 5 0 0,12-1 0 16,1-1 0-16,-1 1 0 0,1-1 0 0,-1-3 0 15,-6 4 0-15,1-1 0 0,-8 1 0 0,1 0-53 16,-7 0-615-16,-7-1-188 0,1-6-208 0,-8-1-122 15,8 0 25-15,-13-3 81 0,-7-4 164 0,7-1 207 16,-7 2 256-16</inkml:trace>
  <inkml:trace contextRef="#ctx0" brushRef="#br0" timeOffset="85414.99">23855 1449 542 0,'0'-15'763'0,"6"-2"115"0,-6-2 84 0,0 9-41 16,0 2-107-16,0 1-180 0,0 3-92 0,-6 4-41 15,-1 0-12-15,7 0-12 0,-7 7-31 0,7 1-224 16,0 3-222-16,7 7 0 0,-7-4 0 0,7 8 0 15,-1 1 0-15,0 2 0 0,1 1 0 0,6 0 0 16,-6 3 0-16,-1-4 0 0,1 5 0 0,-1-4 0 16,1 0 0-16,-1-5 0 0,0 2 0 15,2-4 0-15,-2-5 0 0,-6 1 0 0,6-1 0 16,1-7 0-16,-7 1 0 0,0-1 0 0,0-3 0 16,0-4 0-16,6-4 0 0,1 0 0 0,-1 1 0 15,7-9 0-15,1-2 0 0,-2-1 0 0,8 1 0 16,-1-6 0-16,1 6 0 0,-6-3 0 0,4-2 0 15,-4 1 0-15,-1 2 0 0,-1 2 0 0,2 3 0 16,-8-1 0-16,0 5 0 0,2 0 0 0,4 4 0 16,-5 3 0-16,-1 3 0 0,1 4 0 0,6 0 0 15,-7 5 0-15,8-1 0 0,-8 8 0 0,14-1 0 16,-7 0 0-16,7 0 0 0,-8 1 0 0,14-1 0 16,-6 1 0-16,-1-4 0 0,1-1 0 0,0-3 0 15,-1 0 0-15,1-7 0 0,-8 2 0 0,8-1 0 16,0-5 0-16,-7-5 0 0,7 3 0 0,-1-6 0 15,7-3 0-15,-6 0 0 0,-1-3 0 16,0-5 0-16,-6 0 0 0,-6 1 0 0,-7-1 0 0,0-2 0 16,0-1 0-16,-7 4 0 0,-6-5 0 15,1 6 0-15,-2 1 0 0,-5 2 0 0,-1-2 0 16,1 6 0-16,0 3 0 0,-1-1 0 0,0 4 0 16,1 1 0-16,5 3 0 0,-5 3 0 0,0 6 0 15,6-3 0-15,-1 5 0 0,2 4 0 0,4-1 0 16,8 6 0-16,0-3 0 0,8 2 0 0,4 3 0 15,8-4 0-15,-1 0 0 0,7 4 0 0,7-3 0 16,7-1 0-16,-8-3 0 0,7 0 0 0,0-5 0 16,1 2 0-16,-2-1 0 0,1-5 0 0,-6 2 0 15,-7-4 0-15,-6-4 0 0,6 3 0 0,-13-3-1022 16,7-3-429-16,5-1-16 0,-12 1 99 0,7-4 178 16,-7 3 278-16,7-4 326 0</inkml:trace>
  <inkml:trace contextRef="#ctx0" brushRef="#br0" timeOffset="85931.37">26226 1321 672 0,'0'-15'985'0,"0"1"205"0,0-1 152 0,-6 5 93 16,6-2-236-16,0 5-222 0,6-1-586 0,-6 1-391 15,0 0 0-15,0 7 0 0,0 0 0 0,7 7 0 16,-1 8 0-16,-6-1 0 0,7 5 0 0,0 3 0 16,5 3 0-16,2 8 0 0,-2-4 0 0,8 8 0 15,-1 0 0-15,1 4 0 0,0-1 0 0,-1-4 0 16,-5 5 0-16,4-4 0 0,-4-1 0 0,-1-2 0 16,7-1 0-16,-14-4 0 0,0-3 0 0,1-5 0 15,-7-2 0-15,0 0 0 0,0-9 0 0,0-2 0 16,-7-4 0-16,1-1 0 0,0-6 0 0,-14-1 0 15,-7-4 0-15,9-2 0 0,-2-9 0 16,-7 0 0-16,-5-2 0 0,6-5 0 0,-7 0 0 16,1-3 0-16,-1-1 0 0,-6 1 0 0,7 4 0 15,-8-1 0-15,1 3 0 0,0 1 0 0,1 8 0 16,-2-1 0-16,1 4 0 0,0 5 0 0,7-3 0 0,-8 9 0 16,7 4 0-16,1 4 0 0,-1-1 0 0,15 3 0 15,-9 6 0-15,14-2 0 0,0 4 0 0,13 1 0 16,0 0 0-16,6-1 0 0,7 0 0 15,1 0 0-15,6 1 0 0,-2-4 0 0,9-1 0 16,5 1 0-16,7-4 0 0,1 0 0 0,-1 0 0 16,-1-4 0-16,8 1 0 0,-7-1 0 0,7-3 0 15,-1-4 0-15,-6 0 0 0,1 0 0 0,-7 0 0 16,-1 0 0-16,1-4-736 0,-7 0-463 0,-7-3-123 16,7-4 24-16,0 4 124 0,-6 0 159 0,6-5 228 15,-7 5 259-15</inkml:trace>
  <inkml:trace contextRef="#ctx0" brushRef="#br0" timeOffset="86149.2">26656 1626 555 0,'7'-8'786'0,"-7"-2"138"0,0 5 114 0,0-2 18 0,-7 4-69 16,7-1-145-16,-6 4-74 0,0-4-45 0,6 4-211 16,0 0-512-16,0 0 0 0,0 4 0 0,0 0 0 0,0 4 0 15,0-1 0-15,0 3 0 0,6 2 0 16,0-1 0-16,8 7 0 0,-8-4 0 0,13 1 0 0,-5 3 0 15,-2 1 0-15,2-5 0 0,5 5 0 16,-6 0 0-16,0-5 0 0,1 1 0 0,-2-4 0 16,-5 3 0-16,-7-7 0 0,0 5-264 0,0-5-853 15,0-7-199-15,0 0-28 0,0-4 92 0,0-3 135 16,-13-1 227-16,7-2 253 0</inkml:trace>
  <inkml:trace contextRef="#ctx0" brushRef="#br0" timeOffset="86312.27">26663 1519 281 0,'-19'-18'711'0,"11"-3"130"0,-4-6 68 0,5 8 19 16,1 2-189-16,-1-2-259 0,7 5-202 0,7 3-124 16,-1 3-67-16,1 1-46 0,5 3-36 0,8 1-58 15,-6 6-128-15,-1 4-156 0,-1 5-203 0,2-1-207 16,6 0-97-16,5-1-16 0,1 2 87 16,7-2 135-16,-7 1 193 0</inkml:trace>
  <inkml:trace contextRef="#ctx0" brushRef="#br0" timeOffset="86607.29">27373 1552 130 0,'27'0'618'0,"-8"-3"161"0,-6-5 103 16,0 5 40-16,-7 0-94 0,1-2-114 0,0 1-148 15,-14 1-65-15,-6-1-23 0,0 1-5 0,-13-1-8 0,0 1-23 16,-7-1-49-16,1 4-393 0,-1 0 0 16,1 0 0-16,6 4 0 0,-1-1 0 0,7-3 0 15,2 4 0-15,4 3 0 0,8-4 0 0,-1 6 0 16,7-3 0-16,0 2 0 0,13 3 0 0,1-4 0 0,4 4 0 15,9 0 0-15,-1 3 0 0,6-3 0 16,1 5 0-16,-1-2 0 0,1 1 0 0,-7-1 0 16,0 1 0-16,0-1 0 0,1 1 0 0,-15-1 0 15,2-2 0-15,-2 7 0 0,-5-4 0 0,-7-1 0 16,0 1 0-16,-13-8 0 0,0 1 0 0,0-1 0 16,-13-4 0-16,6 1 0 0,-13-1 0 0,8-3 0 15,-8-3 0-15,7-1 0 0,0 4 0 0,-6-3 0 16,-1-2-207-16,1-1-669 0,12-5-191 0,-6-4-158 15,13-3-6-15,-7-1 95 0,6 1 133 0,2-4 217 16,6 0 258-16</inkml:trace>
  <inkml:trace contextRef="#ctx0" brushRef="#br0" timeOffset="87063.15">27276 1211 208 0,'13'-7'730'0,"13"-5"175"0,-7 9 124 0,1-1 103 16,-7 4-63-16,6 4-178 0,1-1-116 0,-1 5-74 16,1 0-48-16,6 3-555 0,-6 3-98 0,5 5 0 15,1-2 0-15,0 6 0 0,-6 2 0 0,-1 5 0 16,8-1 0-16,-8 4 0 0,1 4 0 0,6-1 0 16,-7 1 0-16,1-1 0 0,-1 5 0 0,1-7 0 15,-7 2 0-15,7-2 0 0,0-3 0 0,-8 0 0 16,2-2 0-16,-2-7 0 0,-5 0 0 0,-1-4 0 15,1 0 0-15,-7-6 0 0,0-1 0 0,0-4 0 16,0-3 0-16,-7-4 0 0,1-4 0 0,-1 4 0 16,-5-7 0-16,4-4-622 0,2-1-117 15,0-6 3-15,0 3 45 0,-1 0 102 0,0-2 104 0,1-2 143 16,-1 1 207-16,7-3 187 0,-6-2 141 16,-1 0 94-16,0 2 62 0,1 6 11 0,6-4-32 15,0 5-4-15,0 3 15 0,0-3 13 0,0 2-5 16,0 1-29-16,6 0-52 0,8 4-68 0,-1 0-69 15,7-1-56-15,-2 1-32 0,9 3-19 0,5 4-15 16,8 0-9-16,-8 0-34 0,7 4-58 0,0 3-79 16,1 5-84-16,-1-5-78 0,0 3-122 15,-1 2-123-15,2-2-107 0,-1 1-105 0,0 1-113 16,1-5-23-16,-2 4 69 0,1 1 127 0,-6-2 145 16</inkml:trace>
  <inkml:trace contextRef="#ctx0" brushRef="#br0" timeOffset="87478.31">28774 1717 342 0,'0'-3'657'0,"0"-9"148"0,0 2 93 0,0-1-46 16,-6-4-112-16,-1 5-117 0,0-2-146 0,-5 1-69 16,-2 0-16-16,-5-1 9 0,-7 3 10 0,6-3-4 15,1 1-20-15,-1 0-29 0,-6 4-325 0,6-1-33 16,1 5 0-16,-1-5 0 0,-6 8 0 0,7 0 0 16,-7 0 0-16,0 8 0 0,0 3 0 0,6 0 0 15,-5 3 0-15,11 4 0 0,-5 1 0 0,12 3 0 16,0 0 0-16,1 4 0 0,12-1 0 0,1 1 0 15,0 0 0-15,6-4 0 0,-1 0 0 0,8 0 0 16,0-7 0-16,-7-1 0 0,7 1 0 0,-8-4 0 16,8-7 0-16,-1 0 0 0,1-4 0 0,-7-4 0 15,6 0 0-15,-5-7 0 0,-1-4 0 0,-1 1 0 16,2-1 0-16,-2-7 0 0,-4 0 0 0,4 0 0 16,-5 1 0-16,-1-2 0 0,1-2 0 0,-7 6 0 15,7-3 0-15,-7 4 0 0,6 3 0 16,0-1 0-16,-6 7 0 0,0-3 0 0,0 4 0 15,0 5 0-15,0 3 0 0,0 0 0 0,0 3 0 16,-6 5 0-16,6 6 0 0,0-3 0 0,12 5 0 0,-4 1 0 16,4 2 0-16,2 0 0 0,-8 2 0 0,7-2 0 15,7 4 0-15,-8-6 0 0,8 2 0 16,0-5 0-16,-7 1 0 0,-1 0 0 0,-4-1 0 16,-2-3-816-16,7 0-179 0,6-11-162 0,1 0-53 0,-1-4 65 15,-5-3 105-15,5 0 195 0,-6-1 210 16</inkml:trace>
  <inkml:trace contextRef="#ctx0" brushRef="#br0" timeOffset="87816.22">29054 1656 364 0,'0'-19'711'16,"0"-4"140"-16,-6 5 99 0,0 0 4 0,6 7-97 15,6 4-129-15,0-1-114 0,-6 1-54 0,7 3-22 16,-7 4-10-16,7 4-29 0,5 3-462 16,1 1-37-16,-6 6 0 0,6 1 0 0,1 4 0 0,-2-1 0 15,1 3 0-15,7 2 0 0,-8 2 0 16,2-3 0-16,-2 4 0 0,-4-4 0 0,4 0 0 15,1 0 0-15,-6-3 0 0,0-5 0 0,-1-3 0 16,-6 0 0-16,0 1 0 0,0-5 0 0,0-4 0 16,-6-3 0-16,6 0 0 0,0-3 0 0,-7-9 0 15,7 1 0-15,-7 1 0 0,7-2 0 0,0-5 0 0,0-2 0 16,0-6 0-16,0 2 0 0,7-6 0 16,-7 4 0-16,7-2 0 0,-1 1 0 0,6 5 0 15,2-2 0-15,-8 5 0 0,7 0 0 0,-6 6 0 16,0-2 0-16,-1 11 0 0,7-5 0 0,-6 8 0 15,12 0 0-15,-6 8 0 0,6 3 0 0,1 0 0 16,-6 7 0-16,-2 0 0 0,8 4 0 0,-1 1 0 16,-5-1 0-16,5 3 0 0,-6 1 0 0,0-4 0 15,-7 4 0-15,1-4 0 0,0 0 0 0,-1-5 0 16,20 2 0-16,-6-8 0 0,-1 0 0 0,-13 1 0 16,2 2 0-16,-2-6-755 0,7-5-585 15,6-3-69-15,1-3 52 0,-1-1 145 0,1-4 199 16,0 1 275-16</inkml:trace>
  <inkml:trace contextRef="#ctx0" brushRef="#br0" timeOffset="88091.86">30240 1614 116 0,'0'-13'649'0,"6"-10"159"0,-6 5 104 0,0 3 76 16,0 0-108-16,0 4-133 0,0 4-144 0,8 0-70 15,-8-1-28-15,0 8-9 0,0 0-7 0,0 0-31 16,-8 8-451-16,2-1-7 0,0 4 0 0,-7 1 0 15,6 2 0-15,-6 4 0 0,0-4 0 0,6 8 0 16,1 1 0-16,0-2 0 0,-1-2 0 0,7 3 0 16,0-4 0-16,7 1 0 0,-1-5 0 0,0 1 0 15,8 0 0-15,12-4 0 0,-7 0 0 0,7-4 0 16,0-3 0-16,1 0 0 0,5-4 0 0,1-4 0 16,-7 0 0-16,0 0 0 0,-7-3 0 0,-5 4-644 15,4-1-291-15,9-7-150 0,-7 0-107 0,0 1 37 16,-8-7 90-16,8 7 169 0,-14-5 199 15,1 4 233-15</inkml:trace>
  <inkml:trace contextRef="#ctx0" brushRef="#br0" timeOffset="88436.54">30495 1633 290 0,'-8'0'657'0,"2"0"146"16,6-3 89-16,0-1-26 0,0 4-122 0,6 0-146 0,2 4-164 16,4-1-82-16,1 1-33 0,1-4-9 0,6 0 4 15,-2 0 3-15,9 0-14 0,-1-4-23 0,-6 1-25 16,5-1-20-16,1-4-19 0,0 0-210 0,1 1-6 15,-8 0 0-15,0-4 0 0,-5 0 0 0,-8-3 0 16,7 3 0-16,-6-3 0 0,-7-2 0 0,0 2 0 16,0-2 0-16,-7 7 0 0,-6-3 0 0,0-3 0 15,0 8 0-15,-7-5 0 0,1 5 0 0,-1 4 0 16,8-1 0-16,-8 1 0 0,0 3 0 16,1 3 0-16,-1 1 0 0,-6 3 0 0,0 0 0 15,7 8 0-15,-7 0 0 0,6-1 0 0,1 9 0 16,5-5 0-16,8 4 0 0,0 0 0 15,6 0 0-15,6 3 0 0,0 2 0 0,8-5 0 0,11 0 0 16,-11-1 0-16,6 2 0 0,5-4 0 0,7-2 0 16,14-2 0-16,7-1 0 0,-2 1 0 0,8-3 0 15,-7-2 0-15,-6-3 0 0,6 1 0 0,-6-4 0 16,-1-1 0-16,-5-3 0 0,-1 0 0 0,-13 0 0 16,0 0 0-16,-7 0-737 0,-5 0-804 0,-2-7-18 15,-18 3 86-15,6 0 207 0,0 1 307 16,6 3 432-16</inkml:trace>
  <inkml:trace contextRef="#ctx0" brushRef="#br0" timeOffset="89672.54">11292 3006 504 0,'0'-7'883'0,"0"0"178"15,-7-5 140-15,7 5 109 0,0-1-194 0,0 1-223 16,0 0-163-16,0 2-237 0,0 5-493 16,0 0 0-16,0 5 0 0,0 2 0 0,7 4 0 15,-7 0 0-15,12 3 0 0,-4 5 0 0,4 3 0 16,1 4 0-16,7 3 0 0,0 1 0 0,-1 3 0 15,0 3 0-15,1-3 0 0,-7 8 0 16,7-5 0-16,-8 6 0 0,2-3 0 0,-1-2 0 16,-7 0 0-16,8 0 0 0,-2-5 0 0,-6-2 0 15,8-1 0-15,-8-7 0 16,1-3 0-16,-1-1 0 0,1-7 0 0,0 0 0 0,-7-7 0 16,6-1 0-16,-6 1 0 0,0-8 0 0,0 1 0 15,-6-9 0-15,6 2 0 0,-7-1 0 0,0-8 0 16,-6 1 0-16,1-4 0 0,-2 0 0 0,-6 0 0 15,1 0 0-15,-1-4 0 0,-6 5 0 0,0-2 0 16,1 1 0-16,-8 0 0 0,7 7 0 0,-6-3 0 16,-1 3 0-16,7 3 0 0,-7 6 0 15,7-2 0-15,-6 5 0 0,-1 3 0 0,1 0 0 16,-2 3 0-16,9 5 0 0,-1 4 0 0,-7-6 0 16,13 9 0-16,-6 0 0 0,7-1 0 15,6 1 0-15,6 0 0 0,7 3 0 0,0-3 0 0,0 2 0 16,7-1 0-16,6 2 0 0,6-3 0 15,7-1 0-15,-6-2 0 0,6-2 0 0,7-3 0 16,-8 1 0-16,15-1 0 0,-7-3 0 0,5 0 0 16,8-1 0-16,-7-3 0 0,6-3 0 0,8 3 0 15,-14-4 0-15,7 0 0 0,-14 1-115 16,7-5-824-16,-7 1-166 0,-5-4-136 16,-1 0 16-16,0 0 93 0,-6 1 150 0,-1 2 205 0,1-3 241 15</inkml:trace>
  <inkml:trace contextRef="#ctx0" brushRef="#br0" timeOffset="90248.08">11872 3410 474 0,'0'7'747'0,"6"-3"154"0,-6 0 116 0,-6 3-6 16,6-4-74-16,0 1-131 0,0-1-127 0,0 1-79 15,0 0-49-15,6 0-83 0,1-1-468 0,-1 2 0 16,1-3 0-16,5-2 0 0,-4 4 0 15,11-1 0-15,-6 1 0 0,6-4 0 0,1 0 0 0,6 0 0 16,0 0 0-16,-7-4 0 0,7 1 0 16,-6-1 0-16,-1 2 0 0,-5-3 0 0,-1-2 0 15,6-1 0-15,-12 1 0 0,-1-1 0 0,8-2 0 16,-14-1 0-16,0 0 0 0,0 0 0 0,-14 4 0 16,8-4 0-16,-1 0 0 0,-12 3 0 15,6-4 0-15,-1 6 0 0,-5-2 0 0,-1 5 0 16,2-1 0-16,-2 0 0 0,-7 4 0 0,1 4 0 15,0-4 0-15,0 7 0 0,-7 1 0 0,14-2 0 16,-7 6 0-16,0-1 0 0,6 1 0 16,1 2 0-16,-1-3 0 0,8 4 0 0,-2 2 0 15,8-2 0-15,0 0 0 0,6-1 0 0,0 2 0 16,0-1 0-16,6 0 0 0,0-1 0 0,0 1 0 16,8-5 0-16,-1 1 0 0,7 0 0 15,6-3 0-15,0 3 0 0,6-7 0 0,7 4 0 16,-6-5 0-16,6-3 0 0,-7 0 0 0,2 0 0 15,4-3 0-15,-5-2 0 0,-1 2 0 16,-5-6 0-16,-1-1 0 0,0 3 0 0,-1-5 0 16,-11 2 0-16,5-1 0 0,-12-4 0 0,-1 5 0 15,1-5 0-15,-7 0 0 0,0-1 0 0,-7 2 0 16,1 3 0-16,-1 0 0 0,-6 1 0 16,7 2 0-16,-8-3 0 0,2 3 0 0,5 1 0 15,-6 4 0-15,6-1 0 0,-5 0 0 0,5 4 0 16,0 0 0-16,7-3 0 0,-6 3 0 0,0 0 0 15,-1 0 0-15,-6 0-125 0,6 3-852 0,7-6-149 16,0 3-127-16,0 0 30 0,-6 0 98 16,6 0 160-16,0 0 204 0,0 0 244 0</inkml:trace>
  <inkml:trace contextRef="#ctx0" brushRef="#br0" timeOffset="90701.35">12725 3457 243 0,'20'5'651'0,"-1"-3"174"0,1 2 118 0,0-1 25 16,-1 1-71-16,-6-4-77 0,0 0-136 0,0 5-82 16,-6-5-43-16,13 0-29 0,-8-5-61 0,8 5-469 15,-1-7 0-15,1 3 0 0,6 2 0 16,0-6 0-16,-1 0 0 0,2 1 0 0,-1 0 0 15,0 0 0-15,-6-5 0 0,-1 1 0 0,7 0 0 16,-12 4 0-16,-2-4 0 0,-5 0 0 0,0 4 0 16,-7-5 0-16,-7 4 0 0,0 2 0 15,-5-2 0-15,-8 5 0 0,0-1 0 0,-5 0 0 0,-1 4 0 16,-7 0 0-16,-7 0 0 0,8 4 0 16,-7 0 0-16,0 3 0 0,7 3 0 0,-8 2 0 15,1-1 0-15,-7 4 0 0,13 0 0 16,8-1 0-16,-1 1 0 0,0 3 0 0,12-3 0 15,8 3 0-15,0-3 0 0,6 4 0 0,6-4 0 16,7-1 0-16,6 1 0 0,1-1 0 0,6-3 0 16,7 0 0-16,-1-1 0 0,1 2 0 0,6-4 0 15,1-5 0-15,-8 5 0 0,7-8 0 0,6 3 0 16,-5-6 0-16,5-2 0 0,-5 2 0 16,-1 0 0-16,-1-5-175 0,8 1-706 0,0-4-79 15,6 0-69-15,-7-4-63 0,-5 1 31 0,5-1 89 16,-6 1 159-16,7-1 165 0,-7 0 178 0</inkml:trace>
  <inkml:trace contextRef="#ctx0" brushRef="#br0" timeOffset="90954.51">13787 3391 326 0,'26'-14'602'0,"-6"-5"170"16,-1 4 74-16,-12 5-18 0,0-9-78 0,-7 9-91 15,0-6-127-15,-7 5-73 0,-12 4 3 16,5-4-5-16,-11 3 4 0,5 5-10 0,0 0-30 16,1 3-256-16,-1 3-165 0,8 0 0 0,-8 5 0 15,7 0 0-15,6 2 0 0,-6 1 0 0,7 5 0 16,6-2 0-16,6 3 0 0,0-2 0 15,8 5 0-15,5 1 0 0,7-2 0 0,0 3 0 16,-6 0 0-16,5-1 0 0,-5 6 0 0,-7-6 0 16,7-2 0-16,-7-1 0 0,0 0 0 0,0-4 0 15,0 3 0-15,-6 0 0 0,-7-2 0 16,0-4 0-16,0 0 0 0,-7-4 0 16,1 1 0-16,-8-5 0 0,-5 0 0 0,-7 2 0 0,-14-5 0 15,2 0-1118-15,-1-5-480 0,0-1 20 0,-1 2 128 16,1-3 244-16,1-1 404 0,5 4 377 15</inkml:trace>
  <inkml:trace contextRef="#ctx0" brushRef="#br0" timeOffset="91706.95">15032 3370 217 0,'0'-4'802'0,"0"-4"230"16,0 5 164-16,0-5 124 0,-7 4-60 0,7 4-257 15,0-2-204-15,0 2-237 0,7 0-562 0,-1 2 0 16,1 2 0-16,0-1 0 0,-1 5 0 16,0 4 0-16,1 2 0 0,0 0 0 0,-1 9 0 15,0-2 0-15,1 1 0 0,6 1 0 0,-6-1 0 16,5 3 0-16,2-6 0 0,-8 3 0 0,14-5 0 15,-7 0 0-15,-7-3 0 0,8-3 0 0,-2 0 0 16,-6-8 0-16,2 1 0 0,-8-1 0 0,6-3 0 16,0-3 0-16,1-4 0 0,-1-4 0 0,8-5 0 15,-8 2 0-15,14-4 0 0,-8-5 0 16,2 2 0-16,5-4 0 0,1 6 0 0,-8-4 0 16,8 2 0-16,-7 2 0 0,0 1 0 15,6 3 0-15,-11 4 0 0,4 0 0 0,2 4 0 16,-8 4 0-16,7-1 0 0,0 4 0 15,0 4 0-15,7-1 0 0,-1 8 0 0,-6 0 0 0,6 0 0 16,1 8 0-16,6-2 0 0,-6 3 0 0,-1-2 0 16,1 0 0-16,0 1 0 0,-1-2 0 15,1 2 0-15,-8-5 0 0,2 1 0 0,-1 0 0 16,-7 0 0-16,8-9 0 0,-8 6 0 0,0-8 0 16,0 3 0-16,-6-3 0 0,8-4 0 0,-8 0 0 15,0 0-612-15,6-7-513 0,7-1-165 16,7-4-4-16,-1-2 105 0,7 2 138 0,0 2 220 15,0-5 237-15</inkml:trace>
  <inkml:trace contextRef="#ctx0" brushRef="#br0" timeOffset="92027.37">16166 3457 547 0,'13'-11'763'0,"-1"4"131"0,2-5 103 15,-8 2-22-15,1-1-66 0,-7 3-132 16,0 1-82-16,-7 4-34 0,7-1-29 0,-6 0-291 16,6 4-341-16,-14 0 0 0,2 4 0 0,-8 3 0 15,1 0 0-15,-7 5 0 0,12 3 0 0,-5 2 0 16,13-2 0-16,-1 3 0 0,7 5 0 0,0-1 0 15,13 0 0-15,0-4 0 0,7 4 0 16,-1-3 0-16,7-5 0 0,0 1 0 0,7 0 0 16,-7-8 0-16,0 4 0 0,6-7 0 0,-5-1 0 15,-1 1 0-15,0-8 0 0,-7 1 0 16,1-1 0-16,-8-4 0 0,2-2 0 0,-8-1 0 16,-12-5 0-16,0 2 0 0,-8-4 0 0,2 3 0 15,-8-3 0-15,-7-1 0 0,1 5 0 0,-13-4 0 16,1 3 0-16,-2-1 0 0,7 2 0 0,14 3 0 15,-7 0 0-15,13 1 0 0,0-2 0 16,0 5 0-16,6-1 0 0,-5 1 0 0,5 4 0 16,7-1-846-16,7-3-235 0,5-4-166 0,8-5 1 15,6 1 100-15,7 1 128 0,6 3 204 0,0-3 223 16</inkml:trace>
  <inkml:trace contextRef="#ctx0" brushRef="#br0" timeOffset="92285.8">16511 3101 145 0,'-6'-7'692'0,"0"3"170"16,-2-2 130-16,8-2 126 0,-6 4-48 0,0 1-123 16,-1-2-142-16,0 2-78 0,7-1-59 0,0 4-503 15,7 0-165-15,0 4 0 0,-1-1 0 0,0 5 0 16,2 4 0-16,4-2 0 0,-6 9 0 16,1-2 0-16,6 6 0 0,0-1 0 0,7 8 0 15,0-1 0-15,-1 4 0 0,7-1 0 0,-6 4 0 16,5 2 0-16,1-5 0 0,-6 0 0 0,6-1 0 15,-13-1 0-15,7-2 0 0,-8-4 0 16,-4 1 0-16,-2-4 0 0,0-3 0 0,-6-4 0 0,-6-8 0 16,0 0 0-16,-8-4 0 0,-12 1 0 15,7-8-809-15,-7 1-648 0,0-8-36 0,6 0 83 16,1-1 191-16,5 3 284 0,2-3 308 16</inkml:trace>
  <inkml:trace contextRef="#ctx0" brushRef="#br0" timeOffset="92393.1">16590 3527 308 0,'0'-10'744'0,"6"-5"174"0,0 4 115 16,1-5 56-16,6 5-134 0,12 1-239 0,2-2-189 15,5 2-136-15,8 3-98 0,5-5-66 16,1 5-62-16,13 3-91 0,0 0-131 0,-2 4-146 16,9 0-263-16,-7 0-396 0,-1 0-221 0,0 0-92 15,-11 4 16-15,-9 0 83 0,8 0 233 16,6 3 382-16</inkml:trace>
  <inkml:trace contextRef="#ctx0" brushRef="#br0" timeOffset="93301.33">18538 3341 558 0,'6'0'802'0,"7"-6"145"15,-13 6 115-15,0-2 5 0,0-2-93 16,-7 0-159-16,1 4-93 0,-7-4-57 0,0 1-86 16,-7-1-579-16,-5 0 0 0,-1 4 0 0,-7-4 0 15,1 4 0-15,-8 4 0 0,-5-4 0 0,-1 4 0 16,7 0 0-16,-7 3 0 0,7 1 0 16,13 0 0-16,-7 1 0 0,7 7 0 0,13-2 0 15,1 1 0-15,-2 0 0 0,14 2 0 0,14 2 0 16,-2-1 0-16,8 5 0 0,5-5 0 0,15 0 0 15,-1-3 0-15,7 0 0 0,6-1 0 16,0-3 0-16,7 0 0 0,-1 1 0 0,1-4 0 16,0-2 0-16,6-3 0 0,-6 2 0 0,-1-2 0 15,7-6 0-15,-6-2 0 0,-14 2 0 0,1 0 0 16,-13-5-125-16,6 1-1079 0,-7-8-178 16,7 0-12-16,-13-3 114 0,0 3 156 0,-6-6 248 15,-7-1 279-15</inkml:trace>
  <inkml:trace contextRef="#ctx0" brushRef="#br0" timeOffset="93728.55">18968 3080 627 0,'-14'-19'873'0,"-5"5"164"15,13 2 136-15,-1 1 26 0,0 0-151 0,1 4-215 16,6 7-150-16,0-4-116 0,6 4-416 16,8 4-151-16,-1-1 0 0,6 5 0 0,0 6 0 15,8 2 0-15,-1 1 0 0,6 6 0 0,7-1 0 16,-6 7 0-16,-1 1 0 0,8 2 0 0,-8 2 0 15,1-1 0-15,-1 4 0 0,1 0 0 0,-7-1 0 16,0 0 0-16,-7-3 0 0,-5 1 0 0,-8-5 0 16,0-4 0-16,2 1 0 0,-2-4 0 15,-6-7 0-15,6-3 0 0,-6-3 0 0,0-1 0 16,0 0 0-16,-6-8 0 0,6 0 0 0,-14-8 0 16,8 5 0-16,0-8 0 0,0 0 0 0,-2-4 0 15,8 0 0-15,-6-3 0 0,6-1 0 16,6-2 0-16,2-1 0 0,-2-1 0 0,6 1 0 15,8 3 0-15,-7 5 0 0,1-1 0 0,-2 5 0 16,2 2 0-16,-8 1 0 0,14 4 0 0,-7-1 0 16,6 4 0-16,-6 0 0 0,13 4 0 15,-6 3 0-15,-1 0 0 0,1 4 0 0,-1 0 0 16,-6 8 0-16,7-5 0 0,-1 4 0 0,1 0 0 16,-7-2 0-16,0 2 0 0,0 0 0 0,-7 1 0 15,8-5 0-15,-2 1 0 0,2-4 0 16,-8 4 0-16,1-4 0 0,-1 0-96 0,0-8-1034 15,8 5-207-15,-1-8-35 0,6 0 85 0,1-4 142 16,-1 0 231-16,7-4 268 0</inkml:trace>
  <inkml:trace contextRef="#ctx0" brushRef="#br0" timeOffset="94544.82">20427 3398 260 0,'7'-10'734'0,"-7"-5"160"15,-13 0 119-15,-1 4 98 0,-5-3-86 0,0 2-169 16,-8 1-121-16,1 5-70 0,-6-6-46 0,-1 5-340 15,1 3-279-15,-1 0 0 16,1 4 0-16,-1 0 0 0,1 4 0 0,12 3 0 0,-7 1 0 16,15 2 0-16,-8 5 0 0,7 5 0 0,0-3 0 15,0 5 0-15,13 0 0 0,0 1 0 16,0-2 0-16,6 1 0 0,8 1 0 0,-1-5 0 16,-1 0 0-16,2 1 0 0,-2-5 0 0,2-3 0 15,-1 0 0-15,-7-4 0 0,1-4 0 0,6 2 0 16,-1-5 0-16,2-5 0 0,5-5 0 15,-5 3 0-15,5-8 0 0,0 1 0 0,1-5 0 16,-1 1 0-16,-5 0 0 0,6-5 0 0,-1 1 0 16,-6 3 0-16,0-2 0 0,-1-1 0 0,2 8 0 15,-8-6 0-15,1 5 0 0,0 5 0 16,-7 3 0-16,6-1 0 0,1 4 0 0,-7 2 0 16,6 2 0-16,0 0 0 15,1 2 0-15,0 6 0 0,5-1 0 0,-4 5 0 0,-2-2 0 0,7 5 0 16,0 0 0-16,0 0 0 0,-1 3 0 15,2-3 0-15,-1-1 0 0,-6 1 0 0,-1-1 0 16,0-3 0-16,7 5 0 0,1-9 0 0,-2 0 0 16,-5 1 0-16,-7-1 0 0,0-4-135 0,-13 1-681 15,13-4-64-15,6 0-42 0,1-4-11 0,6-6 1 16,0-1 3-16,0 0 98 0,-6 0 137 0,5-5 202 16,-4 2 252-16,4-1 282 0,-6 1 292 15,1-1 275-15,0 0 175 0,-1 1 51 0,1-1-22 16,-7-4-46-16,0 5-45 0,0-1-90 0,0 5-36 15,0 2-6-15,0 0-9 0,0 5-82 0,0-1-499 16,0 4 0-16,6 0 0 0,-6 4 0 16,7-1 0-16,0 5 0 0,-1 2 0 0,6 2 0 15,-4 3 0-15,4 2 0 0,1 3 0 16,1-2 0-16,-2 0 0 0,2 1 0 0,5-2 0 0,-6 3 0 16,-6-2 0-16,5-4 0 0,2 1 0 15,-8-4 0-15,0-4 0 0,2 0 0 0,-2 1 0 16,-6-4 0-16,6-4 0 0,-6 0 0 0,7 0 0 15,-7-8 0-15,6 1 0 0,-6-1 0 16,14-6 0-16,-8-1 0 0,0 1 0 0,0-4 0 16,2-2 0-16,4 3 0 0,-5 2 0 0,6-4 0 15,-6 5 0-15,-1 3 0 0,7-5 0 0,-6 9 0 16,-1-1 0-16,0 2 0 0,-6 2 0 16,7 4 0-16,6 0 0 0,-6 8 0 0,6-6 0 15,6 6 0-15,-5 4 0 0,5-1 0 0,-6 3 0 16,6 1 0-16,1 0 0 0,0 2 0 0,-8-2 0 15,8 5 0-15,-1-7 0 0,-5 6 0 0,5-4 0 16,-6-1 0-16,-6-3 0 0,-1 1 0 0,0-2 0 16,2-3 0-16,4-3 0 0,-5 0 0 15,-7 3 0-15,0-3 0 0,0 0 0 0,-7-4-745 16,14-4-313-16,6-3-138 0,6-1-32 0,1 1 79 16,6-4 121-16,7 4 198 0,-1-1 208 0</inkml:trace>
  <inkml:trace contextRef="#ctx0" brushRef="#br0" timeOffset="95042.82">21861 3373 369 0,'19'-18'718'16,"-6"-2"144"-16,-7 3 103 0,-6-2 19 0,0 1-79 16,0 0-109-16,-12 3-88 0,-1 1-25 15,0 2-9-15,-6 2-147 0,-1 3-527 0,-6-1 0 16,-1 8 0-16,-5 0 0 0,-1 3 0 0,1 4 0 16,6 5 0-16,-1-1 0 0,1 4 0 0,14-1 0 15,-2 1 0-15,1 3 0 0,13 4 0 16,0-1 0-16,13-1 0 0,-6 2 0 0,6-1 0 15,7-2 0-15,-1-1 0 0,7-3 0 0,-6-3 0 16,0-3 0-16,5 0 0 0,-5-2 0 0,6-7 0 16,0 0 0-16,0-7 0 0,-7-2 0 15,1 0 0-15,0-3 0 0,-7-6 0 0,-1 3 0 16,-4-7 0-16,-2 0 0 0,-6-1 0 0,0 2 0 16,0-2 0-16,-6 2 0 0,-2 6 0 0,8 1 0 15,-6-1 0-15,6 4 0 0,-6 3 0 16,6 0 0-16,0 6 0 0,0 2 0 0,0 2 0 15,0 3 0-15,0 6 0 0,6 4 0 0,0 3 0 16,8 4 0-16,-8-1 0 0,8 8 0 0,5 2 0 16,1 1 0-16,-1 2 0 0,0-2 0 0,8 2 0 15,-15 2 0-15,8-7 0 0,-7 5 0 0,0-5 0 16,0 0 0-16,-6-3 0 0,-7-4 0 16,0 0 0-16,-7-4 0 0,-6 1 0 0,0-5 0 15,-12-2 0-15,5-1 0 0,-13-4 0 16,1-3 0-16,-1-1 0 0,-7 1 0 0,8-8 0 0,-7 4 0 15,13-3 0-15,-7-5 0 0,1 1 0 16,12-4 0-16,-5 1 0 0,-2-2 0 0,14 1 0 16,-6-3 0-16,19-2 0 0,0-2 0 0,13-1 0 15,-1 5 0-15,2-4 0 0,6 0-37 0,-1-1-1107 16,13-4-211-16,1-2-35 0,6 4 83 16,-6 2 153-16,6 1 243 0,0 0 273 0</inkml:trace>
  <inkml:trace contextRef="#ctx0" brushRef="#br0" timeOffset="95388.15">22173 3377 226 0,'14'0'743'16,"-8"0"166"-16,0-4 123 0,1 1 114 0,6-1-81 16,-7 0-185-16,1 0-148 0,0 1-91 0,12-2-67 15,-5-2-331-15,-2 5-243 0,8-6 0 0,-1 0 0 16,7 1 0-16,-12-1 0 0,5-3 0 0,1 4 0 16,-1 0 0-16,-6-4 0 0,0 4 0 15,-6-4 0-15,-1 3 0 0,-6-3 0 0,-6 4 0 16,-8-1 0-16,2 0 0 0,-2 6 0 0,-5-5 0 15,6 2 0-15,-14 2 0 0,9-1 0 16,-9 4 0-16,-5 4 0 0,-1-1 0 0,1 2 0 0,-8 2 0 16,1 3 0-16,0 5 0 0,1-1 0 15,5 5 0-15,7-1 0 0,0 0 0 0,12 1 0 16,-5 3 0-16,19 4 0 0,0-8 0 0,13 4 0 16,7 0 0-16,6-3 0 0,13-5 0 0,-1 1 0 15,9 0 0-15,4-8 0 0,1 5 0 0,1-6 0 16,-1-6 0-16,7 4 0 0,-14-4 0 15,-6 0 0-15,1-4 0 0,-8 4 0 0,-19-6 0 16,-13-2 0-16,-7 1-1023 0,1-1-580 0,-1-3 21 16,-6 3 125-16,-7 4 244 0,-5 1 378 15,5-1 391-15</inkml:trace>
  <inkml:trace contextRef="#ctx0" brushRef="#br0" timeOffset="95901.99">22896 3304 95 0,'-12'6'766'16,"-2"-2"254"-16,-5 0 186 0,13-4 130 0,6 3 16 15,6-3-242-15,7 0-200 0,13-3-514 0,7 3-396 16,5-4 0-16,15 4 0 0,6-4 0 0,6 0 0 16,0 4 0-16,7-2 0 0,-1-3 0 15,1 2 0-15,0-1 0 0,-1 4 0 0,1-4 0 16,-7 1 0-16,-6 3 0 0,0-4 0 0,-14 0 0 15,-6 1 0-15,1 3 0 0,-15-4 0 0,-5 4 0 16,-7-3 0-16,-6-1 0 0,-14 4 0 16,-13 4 0-16,1-4-305 0,-14 0-1051 0,1-4-103 15,-7 4 39-15,0 0 150 0,-1 4 191 0,1-1 280 16,0 4 343-16</inkml:trace>
  <inkml:trace contextRef="#ctx0" brushRef="#br0" timeOffset="96103.76">23066 3435 125 0,'-32'15'613'0,"6"-3"167"0,6 1 110 0,7-1 30 16,7-5-95-16,18 1-108 0,8-1-156 0,13-3-70 16,-1 0-24-16,13-1 8 0,1 0 3 15,13 1-28-15,0-4-54 0,0 0-393 0,6 0-3 16,0 0 0-16,-7 0 0 0,1 0 0 16,-7 0 0-16,-6 0 0 0,6 0 0 0,-13-4 0 0,-7 4 0 15,1-6 0-15,-7 2 0 0,0 4 0 16,-13-4-160-16,7 0-574 0,-14-3-220 0,8-4-228 15,-8-5-55-15,-6 2 59 0,6-1 111 16,-12 0 213-16,0-2 248 0</inkml:trace>
  <inkml:trace contextRef="#ctx0" brushRef="#br0" timeOffset="96425.14">23705 3076 598 0,'-7'-7'821'0,"0"-1"122"0,7 4 94 16,7 0 3-16,0 1-140 0,-1 3-178 0,-6 0-87 15,6 3-40-15,8 1-29 0,-1 3-232 0,13-2-334 16,0 6 0-16,0-1 0 0,13 5 0 0,0 0 0 16,1-1 0-16,-2 5 0 0,8-4 0 0,0 6 0 15,-1-3 0-15,1 1 0 0,-1 0 0 16,-5-1 0-16,-1 0 0 0,-7-3 0 0,1 3 0 16,-7 1 0-16,0-5 0 0,-6 5 0 0,-7-5 0 15,-7 4 0-15,-6-3 0 0,0 4 0 16,-13-5 0-16,-7 2 0 0,0-3 0 0,-5 6 0 15,-7-4 0-15,-8-1 0 0,7-3 0 0,-5 4 0 16,-1-4 0-16,-1 0 0 0,1 0 0 0,0-1 0 16,0-1 0-16,-7 2 0 0,8-5 0 15,-2 6 0-15,1-1 0 0,0-4 0 0,7 4-299 16,-1-3-1327-16,7-1-27 0,-7 3 89 0,1-2 210 16,6 3 340-16,0 0 475 0</inkml:trace>
  <inkml:trace contextRef="#ctx0" brushRef="#br0" timeOffset="97289.52">25425 3168 254 0,'33'-9'729'0,"6"6"144"16,-7-4 97-16,1 0 81 0,-7-1-123 0,0 1-212 15,-20 0-127-15,1 3-69 0,-14-3-41 0,-13 3-36 16,2 0-38-16,-9 1-171 0,-11 3-234 16,-2 0 0-16,-5 0 0 0,-8 3 0 0,-5 1 0 15,-1 0 0-15,0 3 0 0,14 4 0 0,-1-4 0 16,7 4 0-16,7-3 0 0,5 3 0 0,15 0 0 15,12-1 0-15,6 2 0 0,7-2 0 16,19 2 0-16,8-1 0 0,5 0 0 0,14-1 0 16,0 6 0-16,-1-6 0 0,7 5 0 0,-6-3 0 15,-7-2 0-15,7 5 0 0,-14-3 0 0,1 2 0 16,-7-3 0-16,0 3 0 0,-13-3 0 16,0 4 0-16,-6-4 0 0,-7 4 0 0,-1-5 0 15,-12 2 0-15,8-4 0 0,-16 1 0 0,2 3 0 16,-13-4 0-16,-13-1 0 0,-8-3 0 0,1 3 0 15,-7-3 0-15,-5 0 0 0,4-1 0 16,-5-3 0-16,7 0 0 0,-1 0 0 0,7-3 0 16,0-5 0-16,7 4 0 0,6-3 0 0,6 0 0 0,7-1-92 15,7 0-653-15,12-3-124 0,0-3-140 16,8-1-123-16,11-3 18 0,1 3 74 0,7-3 149 16,13 4 179-16,-1-1 217 0</inkml:trace>
  <inkml:trace contextRef="#ctx0" brushRef="#br0" timeOffset="97537.47">25965 3207 320 0,'27'-2'795'0,"-1"-6"178"0,0 8 148 0,-6-4 130 16,-8 4-98-16,1 0-206 0,1 0-120 15,6 4-87-15,-8-1-676 0,1 2-64 0,0 2 0 16,-6 3 0-16,-1 2 0 0,-6 2 0 0,14 5 0 16,-14-1 0-16,12 3 0 0,-5 6 0 0,6-2 0 15,6 5 0-15,-5-1 0 0,12 4 0 16,-7 0 0-16,7 1 0 0,0-2 0 0,7 1 0 15,-7 0 0-15,0 0 0 0,-7-7 0 0,1 3 0 16,0-7 0-16,-8 0 0 0,-5-3 0 0,0-9 0 16,-1 2 0-16,-12-1 0 0,-8-8 0 15,-5-3-66-15,0-3-1290 0,-8-8-122 0,7-3 14 16,-5-5 136-16,-1-4 200 0,-6 1 298 0,12-4 357 16</inkml:trace>
  <inkml:trace contextRef="#ctx0" brushRef="#br0" timeOffset="97850.08">25985 3281 279 0,'-20'-22'741'16,"14"4"139"-16,-7-1 110 0,7-3 112 0,-1 4-90 16,1 4-187-16,-1-1-100 0,14 0-49 15,6 4-34-15,0 0-323 0,13 0-319 0,0 0 0 16,0 7 0-16,0 1 0 0,6 0 0 0,2 3 0 16,11 3 0-16,-6 0 0 0,7 5 0 0,6-1 0 15,-1 4 0-15,2 3 0 0,6 1 0 0,-1 4 0 16,-5-1 0-16,-2 0 0 0,-5 4 0 0,-1 1 0 15,-5-1 0-15,-15 3 0 0,2-7 0 16,-14 1 0-16,-7-1 0 0,-6 5 0 0,-6-5 0 16,-14-4 0-16,-6 5 0 0,-6-5 0 0,-7-3 0 15,0 0 0-15,-7-4 0 0,-13-3 0 16,7 3 0-16,7-7 0 0,-2 0 0 0,9-7 0 16,5 3 0-16,1-6 0 0,5-2 0 0,8 2 0 15,6-5 0-15,0 0-1036 0,13-3-393 0,7 0-25 16,-1-5 90-16,7 5 178 0,6-1 272 15,8 5 316-15</inkml:trace>
  <inkml:trace contextRef="#ctx0" brushRef="#br0" timeOffset="98219.77">26820 3200 190 0,'25'5'734'0,"8"2"178"0,-7-5 134 16,0 3 109-16,6-2-54 0,-5 1-210 0,5-4-154 15,1 4-106-15,5 0-84 0,2-4-300 16,-1-4-247-16,0 0 0 0,7 0 0 0,-7-4 0 15,7 1 0-15,-7 0 0 0,0-4 0 0,-7 0 0 16,1 1 0-16,-7-5 0 0,-6 4 0 16,0-4 0-16,-14 1 0 0,0-1 0 0,0 1 0 15,-6-1 0-15,-6 3 0 0,0 2 0 0,-8-2 0 16,-5 5 0-16,6 0 0 0,-13-1 0 0,7 4 0 16,-8 1 0-16,-5 3 0 0,6 0 0 15,0 3 0-15,-7 5 0 0,1-1 0 0,5 4 0 16,-5 1 0-16,6 2 0 0,-1 5 0 0,1-5 0 15,7 8 0-15,-7-4 0 0,12 4 0 0,8 0 0 16,0-3 0-16,0 3 0 0,12-4 0 16,0 1 0-16,0-1 0 0,8 0 0 0,6 0 0 15,-1-3 0-15,7 1 0 0,7-2 0 0,-7-3 0 16,13 0 0-16,-7 0 0 0,8-4 0 0,-8-4 0 16,7 1 0-16,-6-4 0 0,-7-4 0 15,-6 4 0-15,-1-3 0 0,-6-1-771 0,-6-7-560 16,5 1-75-16,-4-10 47 0,-2 11 146 0,-6-7 202 15,0 5 276-15</inkml:trace>
  <inkml:trace contextRef="#ctx0" brushRef="#br0" timeOffset="98634.14">27601 3212 43 0,'6'2'652'0,"2"-2"178"16,-2 0 121-16,0 5 97 0,8-5-40 0,-8-5-143 15,0 5-190-15,7 0-105 0,1 0-66 0,5 5-54 16,14-5-60-16,-8 0-185 0,15 0-205 15,-1-5 0-15,0 5 0 0,7-2 0 0,-1-3 0 16,-5 3 0-16,-2-3 0 0,-5-2 0 16,-7-1 0-16,0 1 0 0,-13 0 0 0,1 0 0 0,-8-4 0 15,-6 3 0-15,0 1 0 0,-14-1 0 16,-5 1 0-16,0 0 0 0,-14 0 0 0,7 3 0 16,-7-3 0-16,1 3 0 0,-1 4 0 0,7-4 0 15,0 4 0-15,-7 4 0 0,7-4 0 0,0 7 0 16,0-3 0-16,7 7 0 0,-1-4 0 15,1 4 0-15,12 4 0 0,0-5 0 0,1 6 0 16,6 2 0-16,6-4 0 0,1 5 0 0,0-4 0 16,6 3 0-16,-1-3 0 0,8-1 0 0,0 2 0 15,-1-2 0-15,1 1 0 0,6-5 0 16,-7-3 0-16,7 5 0 0,0-4 0 0,-6-1 0 16,6-4 0-16,7 1 0 0,-7 0 0 0,7-4 0 15,-1 0 0-15,-6 0 0 0,1-4 0 0,5 4-786 16,1-7-481-16,5 0-96 0,8-5 39 15,0 1 138-15,6 5 178 0,-7-6 248 0,14 4 308 16</inkml:trace>
  <inkml:trace contextRef="#ctx0" brushRef="#br0" timeOffset="99111.76">28995 3193 564 0,'14'-11'781'0,"-8"4"118"16,1-4 87-16,-7 3-33 15,-7 1-111-15,1 0-168 0,-14-1-78 0,8 1-31 0,-15 3-15 16,-5-3-18-16,-1 4-283 0,0-1-249 0,0 4 0 15,-5 0 0-15,-1 4 0 0,0-1 0 16,-7 4 0-16,7 0 0 0,-1 5 0 0,1-1 0 16,13 4 0-16,-6-1 0 0,13 1 0 0,-1 0 0 15,14 3 0-15,-1 0 0 0,7 1 0 0,0 2 0 16,13-3 0-16,-1 1 0 0,15-1 0 16,-1 1 0-16,6-4 0 0,1-1 0 0,-1-3 0 15,8-3 0-15,-1-1 0 0,0-3 0 0,-7 0 0 16,8-4 0-16,-7-8 0 0,-8 4 0 0,1-7 0 15,0-3 0-15,-6 3 0 0,-1-8 0 16,-12 2 0-16,0-3 0 0,-1-2 0 0,-6-3 0 16,-6 2 0-16,6-6 0 0,-7 4 0 0,-6-8 0 15,0-1 0-15,0-2 0 0,0-1 0 0,-7-3 0 16,1 0 0-16,-1-5 0 0,8 1 0 16,-15 4 0-16,14 0 0 0,-6 3 0 0,-1 4 0 15,7 4 0-15,-6 3 0 0,6 3 0 0,-7 9 0 16,14-1 0-16,-2 4 0 0,2 5 0 0,-6-3 0 15,12 9 0-15,-7 4 0 0,7 4 0 16,-7 6 0-16,7 6 0 0,-6 1 0 0,6 1 0 16,6 7 0-16,1 0 0 0,0 4 0 0,5 0 0 15,2 4 0-15,5 0 0 0,1 0 0 0,6-1 0 16,6 5 0-16,-6-5 0 0,1 2 0 0,5-5 0 16,-6-1 0-16,0 1 0 0,0 1 0 0,-6-5 0 15,6-3 0-15,-14-1 0 0,8-3 0 0,-1-3 0 16,-5-5 0-16,-8 1 0 0,1 0 0 15,-14-12 0-15,7 1-1419 0,0-8-140 16,7-3 43-16,0-4 148 0,-1-1 230 0,0 5 360 0</inkml:trace>
  <inkml:trace contextRef="#ctx0" brushRef="#br0" timeOffset="99388.42">29667 3028 458 0,'13'3'915'0,"0"-3"219"0,0 4 163 16,0-4 150-16,-7 3-147 0,8 1-189 15,-8 1-582-15,0 1-529 0,1 2 0 0,0 0 0 16,6 3 0-16,-7-1 0 0,0 5 0 0,2 0 0 16,-2-1 0-16,6 1 0 0,2 0 0 0,-8 3 0 15,7-3 0-15,1 0 0 0,-8-5 0 16,6 5 0-16,8-4 0 0,-7 0 0 0,-6 0 0 15,6 0 0-15,-13-4 0 0,6 1 0 0,1-5 0 16,-7-3 0-16,0 0 0 0,-7 0 0 0,-12-3-140 16,-1-8-1362-16,0-4-76 0,2-4 54 0,-9 2 177 15,-5-5 274-15,12-1 372 0</inkml:trace>
  <inkml:trace contextRef="#ctx0" brushRef="#br0" timeOffset="99561.28">29595 2800 181 0,'-6'-19'727'0,"6"5"145"0,-6 3 78 15,6 0 40-15,0 1-139 0,6 1-318 16,0 6-231-16,7 0-142 0,0-1-76 0,6 4-60 16,1 4-64-16,0 2-154 0,-1-1-207 0,1 2-299 15,6 4-156-15,-6-4-65 0,5 8 2 16,8-1 116-16,7 1 189 0</inkml:trace>
  <inkml:trace contextRef="#ctx0" brushRef="#br0" timeOffset="99834.29">30736 2937 513 0,'13'3'788'0,"-7"1"126"16,-6-4 102-16,0-4 27 0,0 4-103 0,-6 0-180 16,-14-3-89-16,-13 3-45 0,1 3-40 0,-7-3-252 15,-14 4-334-15,8-2 0 0,-1 7 0 0,7-2 0 16,1 0 0-16,4 1 0 0,9-1 0 0,11 3 0 16,8 2 0-16,0-1 0 0,12 0 0 15,14 3 0-15,5 1 0 0,15 4 0 0,5-5 0 16,7 5 0-16,7 2 0 0,0-2 0 0,0 0 0 15,6 2 0-15,-13-3 0 0,-1 1 0 0,-5 0 0 16,-7-1 0-16,0 0 0 0,-13-3 0 0,-6-5 0 16,-7 2 0-16,-6-1 0 0,-1 1 0 15,-12-6 0-15,-7-3 0 0,-14 5 0 0,1 0 0 16,-19-4 0-16,6-4 0 0,7 0 0 0,-21 0 0 16,1 3 0-16,-19 1 0 0,-8-4-471 15,1 3-945-15,0-6-66 0,-1 3 50 0,1 0 160 16,0 3 229-16,0 5 319 0</inkml:trace>
  <inkml:trace contextRef="#ctx0" brushRef="#br0" timeOffset="100528.33">26871 4071 191 0,'-19'7'713'0,"-1"-4"183"16,1 4 153-16,0-3 143 0,5-4-49 15,1 4-157-15,7-4-127 0,12 0-90 0,7-4-376 16,7 0-393-16,12 1 0 0,7-1 0 0,7 1 0 0,6-1 0 15,0 1 0-15,19-5 0 0,2 4 0 16,12-3 0-16,-1 0 0 0,14 4 0 0,-7-9 0 16,1 5 0-16,-8 0 0 0,0-1 0 0,-11 4 0 15,-15-4 0-15,0 5 0 0,-18-3 0 16,-1 1 0-16,-13 2 0 0,-6 3 0 0,-1 0 0 16,-6 0 0-16,-6 0 0 0,-7 0 0 0,6 0 0 15,-12 3 0-15,-1 2 0 0,-6 1 0 0,-6-3 0 16,-1 5 0-16,-6 4 0 0,0-5 0 15,-7 4 0-15,-6 3 0 0,0 1 0 0,0-4 0 16,0 3 0-16,-7 5 0 0,1-4 0 0,-8 3 0 16,2 1 0-16,-2-1 0 0,-5 0 0 0,5 0 0 15,1 1 0-15,0-1 0 0,13 0 0 16,0 1 0-16,0-1 0 0,0 1 0 0,7-5 0 16,6 1 0-16,-1 0 0 0,7-5 0 0,0 1 0 15,8-3 0-15,-1 0 0 0,6-1 0 0,7-3 0 16,-6 2 0-16,6-1 0 0,6-2 0 15,1 1 0-15,6-4 0 0,7 3 0 0,6 1 0 16,-1-4 0-16,9 0 0 0,-2 4 0 0,7-4 0 16,6 0 0-16,1 0 0 0,-1-4 0 0,8 4 0 15,-1-4 0-15,1 4 0 0,-2-3 0 0,8-1 0 16,-13 1 0-16,5 3 0 0,-5-5 0 16,-7 3 0-16,0 2 0 0,1-4 0 0,-8 0 0 15,-6 4 0-15,1-4 0 0,-8 4 0 0,7 0 0 16,-14-3 0-16,2 3 0 0,6-5 0 0,-14 2 0 15,1 3 0-15,5-4 0 0,-12 0 0 0,0 1 0 16,0-5 0-16,0 5 0 0,-19-4 0 0,-1-1 0 16,-6 1 0-16,-13 0-958 0,0-1-449 15,0-2-31-15,-13-2 82 0,0 5 177 0,-1 3 250 16,2-2 276-16</inkml:trace>
  <inkml:trace contextRef="#ctx0" brushRef="#br0" timeOffset="101591.43">28168 4170 78 0,'-6'3'665'0,"0"1"187"15,-2-1 137-15,2-3 98 0,6 0-58 0,0 4-156 16,0-4-190-16,0 4-118 0,14 0-80 0,-2-4-49 15,8 0-56-15,-1 0-311 0,1 0-69 16,0 0 0-16,5 0 0 0,-5 0 0 0,6 0 0 16,0-4 0-16,1 4 0 0,-9-4 0 0,2 0 0 15,0 1 0-15,-1-1 0 0,1 1 0 0,-7-1 0 16,0-3 0-16,6-1 0 0,-12 0 0 16,6 2 0-16,-7-2 0 0,-6-4 0 0,0 6 0 15,0-5 0-15,0 3 0 0,-6 1 0 0,-7 0 0 16,0 3 0-16,-7-3 0 0,7 3 0 0,-7 4 0 15,2-4 0-15,4 8 0 0,1-4 0 16,0 4 0-16,-6 3 0 0,13 0 0 0,-2 0 0 16,8 5 0-16,0-1 0 0,0 3 0 0,8 1 0 15,-2-1 0-15,6 5 0 0,2-4 0 0,-1-1 0 16,7 5 0-16,-2-5 0 0,2 1 0 16,7-1 0-16,-1 2 0 0,0-5 0 0,-1-3 0 15,9 2 0-15,5-3 0 0,-1-3 0 0,1 0 0 16,1 0 0-16,-1-4 0 0,-7 0 0 0,7-4 0 15,-6 0 0-15,-7 0 0 0,0-3 0 16,0-1 0-16,-6-2 0 0,-7 3 0 0,-1-1 0 16,-4-4 0-16,4 5 0 0,-12-4 0 0,0 4 0 15,0 0 0-15,-6-1 0 0,0 1 0 0,6-1 0 16,0 1 0-16,0 4 0 0,0-1 0 0,0 1 0 16,0-1 0-16,0 4 0 0,0-4 0 15,0 4 0-15,0 4 0 0,0-4 0 0,0 4 0 16,6 3 0-16,0 1 0 0,-6-2 0 0,7 5 0 15,-7 0 0-15,7 0 0 0,-7 4 0 0,6 0 0 16,-6-4 0-16,6 3 0 0,7 1 0 0,-13-3 0 16,7-2 0-16,0 1 0 0,-7-3 0 0,6-1 0 15,-6-3 0-15,6 3 0 0,-6-4 0 16,0-3 0-16,0 0 0 0,0 0 0 0,8-3 0 16,-8-4 0-16,0-1 0 0,0-3 0 0,0 4 0 15,6-7 0-15,-6 2 0 0,6-5 0 0,0 2 0 16,1-5 0-16,6 2 0 0,-6 0 0 15,5-3 0-15,8 2 0 0,0-3 0 0,-1 4 0 16,-5-1 0-16,4 1 0 0,2 3 0 0,0 0 0 16,-1 5 0-16,-5-2 0 0,5 1 0 0,-6 5 0 15,6-2 0-15,-5 4 0 0,-2-1 0 16,2 5 0-16,-1 0 0 0,6 0 0 0,-6 5 0 16,1-1 0-16,5-1 0 0,-6 2 0 0,-6 5 0 15,5-3 0-15,-12 5-380 0,14-5-670 0,-2 0-116 16,2-4-84-16,5 5 58 0,1-4 114 15,-8 3 197-15,15 0 202 0,-8-4 218 0</inkml:trace>
  <inkml:trace contextRef="#ctx0" brushRef="#br0" timeOffset="101933.66">29869 4122 171 0,'12'-5'596'0,"8"5"172"0,0-3 115 0,-7 0 14 16,0-8-61-16,0 3-67 0,-7 1-124 16,1 0-60-16,-7 3-18 0,-7 1 0 0,-5-1-10 15,-2 0-207-15,-5 0-350 0,-7 1 0 0,0-1 0 16,-7 8 0-16,7-1 0 0,0 5 0 0,-7-1 0 15,7 4 0-15,7 4 0 0,-7-1 0 16,13 4 0-16,0-2 0 0,7 6 0 0,6 0 0 16,0-5 0-16,6 6 0 0,7-5 0 0,6 0 0 15,1 1 0-15,6-5 0 0,0-2 0 0,6-1 0 16,8-5 0-16,5-1 0 0,-6-2 0 16,7-3 0-16,7-3 0 0,-15-2 0 0,1-1 0 15,1-2 0-15,-8-7 0 0,-6 5 0 0,0-5 0 16,-6 0 0-16,-8 0 0 0,-4 1 0 0,-2-1 0 15,-6 0 0-15,-6 1 0 0,-2-1 0 16,-11 5 0-16,6-2 0 0,-6 1 0 0,-1 0 0 16,-6 4 0-16,7-1 0 0,-1 5 0 0,-6-5 0 15,0 5 0-15,-1 3 0 0,9-4 0 0,-9 4 0 16,1-4 0-16,0 0 0 0,-7 1-436 0,7-1-1015 16,7 1-62-16,6 3 64 0,13 0 178 15,0 0 242-15,0 0 321 0</inkml:trace>
  <inkml:trace contextRef="#ctx0" brushRef="#br0" timeOffset="102144.53">30892 4268 471 0,'26'16'1042'16,"0"-1"257"-16,6-5 178 0,2-3 155 15,-9 1-106-15,7-2-782 0,-5-1-744 0,-8-2 0 16,8 1 0-16,-1-4 0 0,0 0 0 0,-1 0 0 15,-5 0 0-15,6 0 0 0,-6 0 0 0,-7 0 0 16,-7-4 0-16,0 4 0 0,8 0 0 0,-28 0 0 16,8 0 0-16,-6 0 0 0,-28 0-1091 15,1-3-640-15,-20-4 30 0,-18-1 155 0,-8 4 332 16,-20 4 569-16</inkml:trace>
  <inkml:trace contextRef="#ctx0" brushRef="#br0" timeOffset="107061.58">23881 12458 251 0,'6'-4'556'0,"7"4"148"16,-6 0 108-16,-7 0-31 0,0 0-94 0,0 0-119 15,0 4-142-15,0-4-116 0,0 0-72 16,6 3-35-16,1-3-19 0,-7 4-6 0,6-4 0 0,-6 3 0 16,6-3 5-16,-6 0 12 0,0 4 10 15,0 0 8-15,0-4 4 0,-6 3-5 0,6-3-16 16,0 5-17-16,0-5-15 0,0 0-15 0,0 3-125 15,0-3-24-15,0 3 0 0,0-3 0 16,0 4 0-16,0 0 0 0,0 3 0 0,-6-3 0 16,6 3 0-16,0 0 0 0,0 0 0 0,0 1 0 15,0 4 0-15,0-2 0 0,0 1 0 0,0 4 0 16,0 0 0-16,0-1 0 0,0 5 0 16,0-2 0-16,0 3 0 0,6-3 0 0,-6 2 0 15,0 0 0-15,6-2 0 0,-6 2 0 0,8-1 0 16,-8 1 0-16,6 3 0 0,7-8 0 15,-7 5 0-15,1-4 0 0,-1 3 0 0,1 0 0 16,6-3 0-16,-6 4 0 0,-1-2 0 0,7 2 0 16,0-4 0-16,0 3 0 0,7 0 0 0,0 2 0 15,-8-3 0-15,14 2 0 0,1-5 0 0,-9 1 0 16,9 4 0-16,5-5 0 0,-6 4 0 16,7-4 0-16,-1 1 0 0,8-1 0 0,-7 3 0 15,6-3 0-15,-1 1 0 0,-5-5 0 0,7 1 0 16,-8 0 0-16,7 3 0 0,-7-6 0 0,1 3 0 15,6 1 0-15,-7-6 0 0,8 3 0 0,-1-2 0 16,7 0 0-16,-1-4 0 0,-6 1 0 0,7 4 0 16,-1-5 0-16,8 1 0 0,-1-1 0 15,-1 2 0-15,2-5 0 0,6 2 0 0,-1 2 0 16,-5 0 0-16,5-4 0 0,1 4 0 0,-8-1 0 16,8-3 0-16,0 4 0 0,0-4 0 0,-7 4 0 15,7-4 0-15,-7 0 0 0,0 4 0 16,6-4 0-16,-5 0 0 0,5 3 0 0,1 1 0 15,-7 3 0-15,0-4 0 0,0-3 0 0,-7 0 0 16,8-3 0-16,-7 3 0 0,-1-4 0 0,-6 4 0 16,7 0 0-16,-7-3 0 0,-7 3 0 0,1 0 0 15,-1 0 0-15,-5 0 0 0,-1 0 0 16,0 0 0-16,-6 0 0 0,-1 3 0 0,1-3 0 16,0 0 0-16,-2 0 0 0,-4 0 0 0,-1 0 0 15,7 0 0-15,-8 0 0 0,-6 0 0 0,-6 0 0 16,0 4 0-16,0-4 0 0,0 0 0 15,14 3 0-15,-1-3 0 0,-7 0 0 0,-6-3 0 16,0 3 0-16,0 0 0 0,0 0 0 0,0 0 0 16,0 0 0-16,0-4 0 0,-6 1 0 0,-1 3 0 15,-13 0 0-15,8-4-433 0,-14 1-590 16,6-1-235-16,-13-4-60 0,1 1 63 0,-7-1 136 16,6 1 225-16,1 4 257 0</inkml:trace>
  <inkml:trace contextRef="#ctx0" brushRef="#br0" timeOffset="107460.74">26520 13258 7 0,'-14'-4'625'0,"-5"1"178"0,12-1 114 16,-5 0 75-16,5 4-61 0,0-4-145 0,7 4-211 15,-6 0-121-15,6 0-78 0,-7 4-49 16,7-4-58-16,7 4-27 0,-1-4-20 0,8 4-12 16,-2-1-1-16,8 4 9 0,6-3-190 0,7 3-28 15,6 1 0-15,7-1 0 0,-7 3 0 0,7-2 0 16,5 3 0-16,-11 1 0 0,5-1 0 15,-6 0 0-15,-7-1 0 0,8 2 0 0,-7-2 0 16,-7-3 0-16,-1 8 0 0,-5-3 0 0,0-2 0 16,-14 1 0-16,7 4 0 0,-13 0 0 0,-7-1 0 15,1 1 0-15,-8-1 0 0,2 5 0 0,-8-4 0 16,1 4 0-16,-1-2 0 0,-6-1 0 16,0 2 0-16,1-3 0 0,5 2 0 0,-7-2 0 15,8-4 0-15,0 4 0 0,-8-4 0 16,8 4 0-16,0-4 0 0,-1 0 0 0,-6 0 0 0,-7 0 0 15,7-1 0-15,0 2 0 0,-1-1 0 16,8 0 0-16,-7-4 0 0,14 0 0 0,-8 0 0 16,6 1 0-16,-5-4 0 0,13 3 0 0,-1-3 0 15,0 0 0-15,-5-4 0 0,12 3 0 0,-7-3 0 16,7 0 0-16,-7 0 0 0,7 0 0 16,-6 0 0-16,6-3 0 0,6-5 0 0,-6 1 0 0,14-1 0 15,-2 2 0-15,2-2-878 0,-1-3-574 16,-7 3-33-16,0 1 82 0,-6 4 185 0,0-1 279 15,0 1 337-15</inkml:trace>
  <inkml:trace contextRef="#ctx0" brushRef="#br0" timeOffset="108612.43">28454 13184 264 0,'20'-8'801'0,"0"1"186"16,-7 4 134-16,0-4 116 0,-6 3-63 15,-7 0-233-15,0 0-160 0,-14 1-123 0,-5 3-431 0,-7 0-227 16,-13 3 0-16,-7 5 0 0,-6-1 0 16,-7 5 0-16,0 2 0 0,8-3 0 0,5 3 0 15,7 1 0-15,13 0 0 0,6-4 0 0,20 3 0 16,7 1 0-16,6 4 0 0,7-5 0 0,12 4 0 15,7-2 0-15,7 2 0 0,6-4 0 0,0 1 0 16,0 4 0-16,0-5 0 0,-6 1 0 16,-7 2 0-16,-7-5 0 0,-6 3 0 0,-6 0 0 15,-7-1 0-15,-13-3 0 0,0 4 0 0,-13 0 0 16,-13-1 0-16,-13-3 0 0,-1 5 0 0,-5-7 0 16,-7 3 0-16,0-4 0 0,6-5 0 15,0 4 0-15,8-7 0 0,5-3 0 0,1-4 0 16,12-5 0-16,-7 2 0 0,15-5 0 0,-1 0-249 15,6-8-806-15,14-2-222 0,6-4-53 0,-1 0 59 16,8-5 134-16,7 5 210 0,5 0 265 16</inkml:trace>
  <inkml:trace contextRef="#ctx0" brushRef="#br0" timeOffset="108841.8">28774 13019 655 0,'39'-11'955'0,"-6"0"174"0,-1-3 130 0,-6 2 104 16,-6 5-266-16,-1 3-221 0,-5 0-174 0,-2 4-547 15,2 4-155-15,-2 7 0 0,2 1 0 0,-1 5 0 16,-7 2 0-16,8 8 0 0,-8 2 0 0,0 0 0 16,1 7 0-16,0 0 0 0,-7 5 0 15,6 3 0-15,0 0 0 0,7 1 0 0,1-6 0 16,-2 5 0-16,2-3 0 0,5 0 0 0,-6-8 0 16,0-4 0-16,1-6 0 0,4-6 0 0,-10-2 0 15,-2-8 0-15,-6-3 0 0,0-4-388 16,6-7-703-16,7-8-172 0,-6-4-42 0,6 1 88 15,7-3 132-15,-8-5 209 0,15 4 229 0</inkml:trace>
  <inkml:trace contextRef="#ctx0" brushRef="#br0" timeOffset="109136.4">29530 13334 190 0,'19'-18'707'0,"-5"4"175"0,-2-1 144 0,-4 0 146 16,-2 1-35-16,0 3-140 0,1 3-116 0,-7-3-79 16,0 8-405-16,-7 0-397 0,1 6 0 15,0 0 0-15,-14 5 0 0,-6 3 0 0,6 3 0 16,1 5 0-16,5-2 0 0,8 2 0 0,-1 4 0 15,1-5 0-15,12 4 0 0,7 0 0 0,1-4 0 16,18 4 0-16,1-4 0 0,6-3 0 0,-1-4 0 16,8 0 0-16,-7-7 0 0,7 4 0 0,-7-8 0 15,0-4 0-15,-7-4 0 0,1 1 0 16,0-1 0-16,-7-2 0 0,-6-2 0 0,-8-2 0 16,2-1 0-16,-14 4 0 0,0-4 0 15,-14 0 0-15,-5 5 0 0,-7-1 0 0,-6 0 0 16,-15 4 0-16,2 0 0 0,-7 3 0 0,-7-4 0 15,14 1 0-15,5-1 0 0,8 1 0 0,-7 3 0 16,7 1 0-16,-7-2 0 0,12 5-727 16,8-6-510-16,6 2-112 0,13-3 29 0,0-1 131 0,6 1 160 15,14 0 245-15,-1 3 304 0</inkml:trace>
  <inkml:trace contextRef="#ctx0" brushRef="#br0" timeOffset="109372.8">29889 13239 427 0,'19'12'855'0,"7"-5"178"0,-6 0 131 15,-1 0 126-15,1 4-111 0,0 3-191 16,-2-2-156-16,2 7-409 0,-7-1-423 0,7 4 0 16,0 3 0-16,6 1 0 0,-7 3 0 0,1 4 0 15,-1 1 0-15,7-1 0 0,-6-1 0 16,0 2 0-16,5-2 0 0,-5-2 0 0,0 3 0 16,-1-7 0-16,-6 0 0 0,6-1 0 0,-12-3 0 15,0-4 0-15,-1-3 0 0,-6-4 0 0,-6 1 0 16,6-10 0-16,-7-2 0 0,7-7 0 15,-13 0 0-15,-6 0 0 0,-1-4 0 0,-6-3-941 16,6-9-188-16,1-7-136 0,-1 1 12 0,1-8 115 16,-1 5 144-16,0-5 216 0,1-3 234 15</inkml:trace>
  <inkml:trace contextRef="#ctx0" brushRef="#br0" timeOffset="109643.78">29999 13357 288 0,'-26'-26'703'16,"0"0"143"-16,0 1 106 0,0 3 46 0,6 0-72 15,8 3-138-15,-2 1-135 0,14-1-66 16,14 5-48-16,-2-1-41 0,14 4-85 0,13 4-413 0,7 4 0 15,7-1 0-15,4 4 0 0,9 4 0 0,-1 2 0 16,7 5 0-16,-7 1 0 0,0 5 0 16,1 3 0-16,-1 1 0 0,-14 1 0 0,-5 0 0 15,-7 4 0-15,-6-1 0 0,-7 2 0 0,-6 2 0 16,-1-8 0-16,-6 6 0 0,0-2 0 0,-13-4 0 16,-13 2 0-16,0 0 0 0,-6-6 0 15,-7-2 0-15,-7-1 0 0,1-2 0 0,-7-5 0 16,-1 0 0-16,1-3 0 0,0 0 0 0,-7-4 0 15,7-4 0-15,7 0 0 0,-1-10 0 0,7 2 0 16,6-2 0-16,-6-1 0 0,7 0-444 16,12-2-921-16,7-5-82 0,13-4 33 0,0 4 148 15,13 0 194-15,0 0 298 0</inkml:trace>
  <inkml:trace contextRef="#ctx0" brushRef="#br0" timeOffset="109968.49">31087 13247 224 0,'26'0'758'0,"13"0"190"0,-13 4 157 0,7-4 135 16,-7-4-51-16,7 4-214 0,-1-4-158 0,1 0-126 16,-1 1-447-16,1-1-244 0,-1-3 0 0,2-1 0 15,-9 4 0-15,1-4 0 0,-6 2 0 16,0-2 0-16,-7-3 0 0,-1 0 0 0,-5 4 0 16,-7-4 0-16,-7 4 0 0,-5-4 0 0,-8 4 0 15,-7 2 0-15,-5-1 0 0,-1 2 0 16,-5 0 0-16,-1 4 0 0,-1 4 0 0,1 0 0 15,0 2 0-15,7 6 0 0,-1 2 0 0,13 1 0 16,-6 3 0-16,14 1 0 0,5 4 0 0,7 2 0 16,7 0 0-16,5 0 0 0,14 2 0 0,7 2 0 15,-1-3 0-15,8-1 0 0,5 1 0 16,-6-4 0-16,7-3 0 0,-1-1 0 0,-5-3 0 16,-7-4 0-16,6-1 0 0,-7-6 0 0,14-4 0 15,-7-4 0-15,0-3 0 0,-13-3 0 0,0-2 0 16,-7 1-1211-16,7-3-243 0,-6-5-2 15,0 4 105-15,-1-3 182 0,1 3 288 0,0 0 347 16</inkml:trace>
  <inkml:trace contextRef="#ctx0" brushRef="#br0" timeOffset="110460.15">30351 14183 298 0,'0'3'742'0,"13"1"173"15,-13 0 148-15,6-1 117 0,-6-3-73 0,7 3-178 16,-7-3-113-16,7 0-90 0,-1 5-311 0,8-5-415 15,-2 0 0-15,8 0 0 0,5 4 0 0,1-4 0 16,7 0 0-16,7-4 0 0,-1 4 0 16,-1 0 0-16,2-5 0 0,-1 5 0 0,0 0 0 15,0-3 0-15,0 3 0 0,0-3 0 0,7-1 0 16,-7-3 0-16,-6 4 0 0,-13-2 0 0,-8 1 0 16,-12 4-434-16,-6-3-571 0,0 3-112 15,-14-4-101-15,-7 4 52 0,-5 0 99 0,-7 4 169 16,-1-1 192-16,-5 6 215 0</inkml:trace>
  <inkml:trace contextRef="#ctx0" brushRef="#br0" timeOffset="110624.75">30410 14333 101 0,'-20'14'624'0,"7"1"170"15,0-3 117-15,0 2 60 0,7-3-85 0,6-3-120 16,6-1-160-16,7-1-76 0,0 6-40 0,6-8-25 16,7 3-23-16,7-3-45 0,-1 0-189 0,8-1-208 15,-1-3 0-15,6 0 0 0,-5 4 0 16,5-4 0-16,1 0 0 0,-1-4 0 0,-5 4 0 15,-7 0 0-15,-8 0-379 0,8 0-356 0,0-7-266 16,-1-1-194-16,7-2-38 0,-6-1 76 0,-1 3 120 16,1 1 232-16,-1-5 281 0</inkml:trace>
  <inkml:trace contextRef="#ctx0" brushRef="#br0" timeOffset="111146.85">31557 14134 307 0,'-26'5'839'0,"12"-2"201"0,-5 5 123 0,12-4 84 16,1-1-114-16,6 1-263 0,6-1-188 0,8 1-132 16,4-1-190-16,2 1-360 0,13-4 0 15,6 5 0-15,7-5 0 0,6 0 0 0,7-5 0 0,0 1 0 16,6 1 0-16,0-4 0 0,6 0 0 0,-6-1 0 15,-6 1 0-15,-7-1 0 0,-6 2 0 16,-1 1 0-16,-12-2 0 0,-7 3 0 0,-6 4 0 16,-1-4 0-16,-6 4 0 0,0 0 0 0,-7 4 0 15,2 0 0-15,-8 0 0 0,-8 4 0 0,2 1 0 16,-7 3 0-16,-7 3 0 0,1-1 0 16,-7 5 0-16,-7-1 0 0,0 4 0 0,-5-1 0 15,-1 2 0-15,6 3 0 0,-7-4 0 0,2-1 0 16,-1 6 0-16,6-10 0 0,1 6 0 0,-1-5 0 15,13 1 0-15,-6-4 0 0,6-1 0 16,8-3 0-16,5 0 0 0,1-1 0 0,-1-1 0 16,7 2 0-16,7-4 0 0,-1-3 0 15,1 3 0-15,-1 1 0 0,14-5 0 0,-8 0 0 0,8 1 0 16,7-4 0-16,5 4 0 0,-6-4 0 16,1-4 0-16,5 4 0 0,1 0 0 0,-1-4 0 15,-6 1 0-15,0 0 0 0,7-5 0 0,-7 1 0 16,-1-1 0-16,2 0 0 0,5 2 0 15,-12-6 0-15,0 5 0 0,-8 0-121 0,1-8-950 16,7 3-173-16,-6-2-71 0,-2-1 63 0,1 1 122 16,-6 3 205-16,6-4 227 0,-1 4 275 0</inkml:trace>
  <inkml:trace contextRef="#ctx0" brushRef="#br0" timeOffset="111769.75">32508 14337 378 0,'0'3'712'15,"0"-3"142"-15,0 0 99 0,0 0-10 0,6 0-92 16,1 0-132-16,-7-3-135 0,7-1-69 0,-1-3-45 15,7 3-36-15,7 4-43 0,-8-4-56 0,14 1-283 16,-6-1-52-16,-1-3 0 0,7 0 0 16,-6 2 0-16,-7-1 0 0,7-2 0 0,-14 5 0 15,8-5 0-15,-8 0 0 0,0 4 0 0,-6 2 0 16,-6-6 0-16,0 4 0 0,-8 1 0 0,8-1 0 16,-14 0 0-16,7 0 0 0,0 4 0 15,0 0 0-15,1 0 0 0,4 0 0 0,-4 4 0 16,-1 0 0-16,6 3 0 0,0 0 0 0,1 0 0 15,0 5 0-15,-1-1 0 0,7 3 0 0,7-2 0 16,-1 2 0-16,0 1 0 0,1-1 0 16,0 1 0-16,6-1 0 0,-1 1 0 0,2-3 0 15,5-1 0-15,-6 0 0 0,0-4 0 0,7 0 0 16,-8 1 0-16,8-4 0 0,-7-1 0 0,1 1 0 16,-2-4 0-16,2-4 0 0,5 4 0 15,-6-3 0-15,6-5 0 0,1 4 0 0,-6-3 0 16,5-5 0-16,1 2 0 0,-8-1 0 0,2 0 0 15,-2-1 0-15,-5 2 0 0,0-5 0 0,-1 4 0 16,-6-3 0-16,0 3 0 0,0 0 0 0,0-1 0 16,-6 2 0-16,6 3 0 0,-7-5 0 15,0 4 0-15,7 6 0 0,0-3 0 0,7 2 0 0,0 3 0 16,-7-4 0-16,6 4 0 0,7 4 0 16,0-1 0-16,6 2 0 0,1-3 0 15,6 6 0-15,1-1 0 0,-1 1 0 0,-7 0 0 16,7 3 0-16,0-4 0 0,-7 0 0 0,1 0 0 0,0 1 0 15,-1-1 0-15,-6-3 0 0,0-1 0 16,-6 2 0-16,6-3 0 0,-7-2 0 16,-6 4 0-16,6-4 0 0,-6 0 0 0,-6 0 0 0,6 0 0 15,-6-4 0-15,-7 2 0 0,6-3 0 0,-6 2 0 16,0-5 0-16,6 1 0 0,-5 0 0 16,6-4 0-16,-8 4 0 0,8-4 0 0,-1 3 0 15,0-3 0-15,7-3 0 0,0 2 0 0,0-3 0 16,7 5 0-16,0-1 0 0,-1 3 0 0,8-3 0 15,-8 5 0-15,6-6 0 0,8 5 0 16,-7 3 0-16,7 1 0 0,-8-1 0 0,8 0-591 16,0 4-202-16,7-4-109 0,-15 1-107 0,14-2-69 15,-7 2 30-15,7-3 95 0,-6 1 161 16,7 2 179-16</inkml:trace>
  <inkml:trace contextRef="#ctx0" brushRef="#br0" timeOffset="112081.78">33759 14079 266 0,'6'0'545'0,"-6"-3"193"0,0 3 102 0,-6-4-16 15,-1 4-59-15,1 0-68 0,-7 0-82 16,-6 0-95-16,-1 0-30 0,-6 0-5 0,-1 0 4 16,-5 4-8-16,6 3-45 0,7 1-436 0,-7 6 0 15,-1-2 0-15,7 2 0 0,8 1 0 0,-8 0 0 16,7 4 0-16,0-2 0 0,6-2 0 16,7-1 0-16,0 5 0 0,14-5 0 0,-8 5 0 15,7-8 0-15,7 0 0 0,6 0 0 0,0-4 0 16,7 1 0-16,-1-8 0 0,1 3 0 0,-1-3 0 15,7-3 0-15,-6-1 0 0,-1-3 0 0,-6-1 0 16,0 1 0-16,1-4 0 0,-7 4 0 16,-1-5 0-16,-13 1 0 0,-6-3 0 0,0-1 0 15,0 1 0-15,-6-2 0 0,-1 2 0 0,-5 3 0 16,-2 0 0-16,-6 1 0 0,-12-2 0 0,6 1 0 16,-13 5 0-16,-7-2 0 0,7 4 0 15,-19-4-718-15,6 5-840 0,-7-5-23 0,-12 8 84 16,-2-3 213-16,2 6 336 0,-1-3 445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4-21T09:33:41.099"/>
    </inkml:context>
    <inkml:brush xml:id="br0">
      <inkml:brushProperty name="width" value="0.05292" units="cm"/>
      <inkml:brushProperty name="height" value="0.05292" units="cm"/>
    </inkml:brush>
  </inkml:definitions>
  <inkml:trace contextRef="#ctx0" brushRef="#br0">29498 13387 115 0,'26'-5'501'15,"-1"2"160"-15,-5 3 87 0,0-4 0 0,-7 4-71 16,0-3-103-16,0 3-129 0,-1-4-108 0,-4 0-28 16,4 4 6-16,2-4 26 0,-8 4 36 15,7-3 30-15,-7-1 13 0,1 1-2 0,0-1-24 16,-1-3-34-16,0 2-316 0,-6 2-44 0,7 0 0 15,0 3 0-15,-1-4 0 0,-6 4 0 0,6-4 0 16,-6 4 0-16,7-4 0 0,0 0 0 0,6 4 0 16,-7-3 0-16,0-1 0 0,2 1 0 15,4-2 0-15,1 5 0 0,-6-2 0 0,6-2 0 16,-7 4 0-16,1 0 0 0,0-4 0 0,-7 4 0 16,0 0 0-16,0 0 0 0,0 4 0 15,-14-4 0-15,8 0 0 0,-7 6 0 0,-13-1 0 16,0 5 0-16,-7-2 0 0,-6 3 0 0,-7 4 0 15,1-4 0-15,-7 4 0 0,-1 0 0 0,-5-1 0 16,-7 4 0-16,6-4 0 0,-12 5 0 0,6 0 0 16,-8-1 0-16,2 1 0 0,0-2 0 0,5-2 0 15,1 4 0-15,0-5 0 0,6 1 0 16,0-1 0-16,8-2 0 0,-2-1 0 0,7 0 0 16,1-1 0-16,6-1 0 0,-7-3 0 0,7 2 0 15,0-1 0-15,6 1 0 0,1-1 0 0,5 0 0 16,2-4 0-16,12 1 0 0,0 0 0 15,-7-4 0-15,14 4 0 0,-1-4 0 0,0 3 0 16,1-3 0-16,6-3 0 0,0 3 0 0,6-4 0 16,1 0 0-16,0-3 0 0,5 3 0 15,8 1-606-15,-7-1-286 0,13 1-191 0,-12-1-115 16,12 0 30-16,-14 0 91 0,15 1 152 0,5-1 197 16,1 0 268-16</inkml:trace>
  <inkml:trace contextRef="#ctx0" brushRef="#br0" timeOffset="650.48">30214 13537 126 0,'7'-8'457'0,"-1"4"172"0,1 1 124 0,5-1 1 0,-4 1-60 15,-8-2-87-15,6 5-96 0,-6-2-128 0,0 2-77 16,0 0-29-16,6 0-2 0,-6 0 10 16,7 0 9-16,-1 0 1 0,1 0-6 0,-1 0-10 15,1 0-12-15,-7-4-14 0,0 4-21 0,6 0-8 16,-6 0-223-16,14 4-1 0,-8-2 0 0,-6 3 0 16,6 2 0-16,-6 4 0 0,0 0 0 15,0-1 0-15,-6 5 0 0,6 0 0 0,-6 1 0 16,6-2 0-16,-7 1 0 0,0 2 0 0,7-2 0 15,-6 4 0-15,6-5 0 0,-7 1 0 16,7 0 0-16,-6-1 0 0,6-2 0 0,0 2 0 0,0-2 0 16,0-5 0-16,0 3 0 0,0-2 0 15,0-1 0-15,6 0 0 0,-6-2 0 0,7-3 0 16,-7 2 0-16,0 0 0 0,0 0 0 16,6-4 0-16,-6 3 0 0,0-3 0 0,7 0 0 15,0 0 0-15,-7 0 0 0,6 0 0 0,-6-3 0 0,6 3 0 16,1 0 0-16,-7-4 0 0,7 4 0 15,-7-4 0-15,6 0 0 0,-6 4 0 16,13-2 0-16,-7-3 0 0,8 2 0 0,-2-1 0 0,8 1 0 16,-7-1 0-16,7-4 0 0,0 5 0 0,-8-1 0 15,2 4-134-15,-8 0-227 0,0 0-45 16,7-3-44-16,-6 3-27 0,6-4-41 0,-7 4-62 16,2-3-47-16,-2-6-61 0,0 6-83 0,0-4-35 15,-12 0 57-15,0 3 97 0,0 4 112 16,6-4 138-16</inkml:trace>
  <inkml:trace contextRef="#ctx0" brushRef="#br0" timeOffset="1018.81">30540 13646 380 0,'14'-7'604'16,"-2"4"146"-16,-6-4 56 0,8-1-34 0,-8 1-67 0,1 2-72 15,-1-2-109-15,0 5-62 0,-6-2-24 16,8 4-3-16,-2-4-4 0,0 0-25 0,0 4-36 15,-6 0-34-15,8 0-197 0,-8 4-139 0,-8 4 0 16,2-1 0-16,0 0 0 0,0 4 0 0,-2 0 0 16,2-1 0-16,6 5 0 0,-6-4 0 15,12 4 0-15,-6-1 0 0,6 1 0 0,-6 4 0 16,0-4 0-16,0 2 0 0,0 2 0 0,0-4 0 16,8 4 0-16,-2-2 0 0,-6 2 0 15,6 3 0-15,-6-4 0 0,0 4 0 0,0-3 0 0,-6-1 0 16,6 4 0-16,-14-7 0 0,8 3 0 0,0-3 0 15,-7 0 0-15,6-1 0 0,0-6 0 16,1 2 0-16,0 1 0 0,-8-3 0 0,8-5 0 16,0 5 0-16,-1-5 0 0,0-3 0 0,7 0 0 15,0 0 0-15,7-3 0 0,-7-5 0 16,7 5 0-16,-7-5 0 0,-7 4-76 0,14-3-482 16,-1 0-68-16,0 0-91 0,14-1-78 0,0-2-72 15,-7 3-82-15,7-8 1 0,-8 7 73 0,2-3 135 16,5 4 145-16,1-1 166 0</inkml:trace>
  <inkml:trace contextRef="#ctx0" brushRef="#br0" timeOffset="1409.12">31087 13716 28 0,'14'-7'510'0,"-2"-4"191"0,1 4 128 0,7 3 75 0,-14 1-74 0,8-1-98 0,-8 0-126 0,0 0-114 15,1 1-50-15,0 3-38 0,-7 0 7 0,6 3-10 16,-6 1-24-16,0 0-38 0,0 3-154 16,0 0-185-16,0 0 0 0,0 5 0 0,-6-4 0 15,6 1 0-15,-7 3 0 0,0 3 0 0,1-5 0 16,-7 2 0-16,6-5 0 0,1 4 0 0,6 0 0 16,-6-4 0-16,6 0 0 0,0 1 0 15,0-1 0-15,0-3 0 0,0 4 0 0,-14-5 0 16,8 1 0-16,-1-1 0 0,1 2 0 0,25-5 0 15,-12 2 0-15,6-2 0 0,0 0 0 0,0 0 0 16,0 0 0-16,7 0 0 0,0 0 0 16,-8 0 0-16,8 0 0 0,-1 0 0 0,1-2 0 15,-8 2 0-15,15-5 0 0,-7 2 0 0,-1-1 0 16,-6 1 0-16,-7-1 0 0,8 4 0 0,-14 0-53 16,6 4-421-16,-6-4-43 0,0 0-60 15,0 0-81-15,7 0-59 0,-7-4-62 0,6 0-107 16,0 0-18-16,-6 1 59 0,0-5 118 0,0 4 133 15,0 2 160-15</inkml:trace>
  <inkml:trace contextRef="#ctx0" brushRef="#br0" timeOffset="1716.82">31452 13684 106 0,'6'-8'511'0,"2"-3"189"16,4 4 128-16,-5-1 27 0,-1 4-49 0,1-3-75 15,0 7-91-15,-7-3-91 0,6-1-33 16,0 4-5-16,0 4-4 0,2-1-18 0,-2 4-47 15,-6 5-442-15,0-5 0 0,0 8 0 0,-14 3 0 16,-4-3 0-16,4 7 0 0,-5 0 0 0,5 0 0 16,-5 0 0-16,0-1 0 0,6 6 0 15,-7-5 0-15,0 3 0 0,1-3 0 0,6 1 0 16,0-2 0-16,-7 1 0 0,8 0 0 0,5-3 0 16,-6-1 0-16,6-3 0 0,1-1 0 0,-1 2 0 15,0-6 0-15,1 1 0 16,6-3 0-16,0-5 0 0,0 2 0 0,-12 1 0 0,4 2 0 15,-4-5-413-15,-1 1-334 0,6 0-104 0,0-4-106 16,7 0-112-16,7-4 20 0,0-3 65 0,6-1 138 16,7 4 162-16,-2-3 187 0</inkml:trace>
  <inkml:trace contextRef="#ctx0" brushRef="#br0" timeOffset="2048.63">31732 13845 293 0,'20'-15'676'15,"0"0"156"-15,-1-3 119 0,1 7 32 0,0-3-55 16,-14 3-102-16,6 3-135 0,2 1-81 0,-8-1-61 16,1 5-61-16,-1-2-124 0,0 3-364 0,-6 4 0 15,0 6 0-15,-6 0 0 0,-7 10 0 0,-7 1 0 16,2-1 0-16,-9 7 0 0,7 1 0 16,1 0 0-16,-7 0 0 0,13 3 0 0,0-4 0 15,6 1 0-15,1 0 0 0,6-3 0 0,6-2 0 16,1-3 0-16,-1-2 0 0,1-6 0 0,6-3 0 15,0 1 0-15,-7-4 0 0,8-4 0 16,5 0 0-16,-6-4 0 0,14 0 0 0,-9-3 0 16,9-4 0-16,-1-8 0 0,6 5 0 0,-12-9 0 15,7 2 0-15,-9-1 0 0,2 0 0 16,-7-5 0-16,-7 2 0 0,-6 3 0 0,0 0 0 16,-6 0 0-16,0 4 0 0,-14 4 0 0,7-1 0 15,-7 7 0-15,1 1 0 0,-13 3 0 0,6 4 0 16,-14 0 0-16,-12 4 0 0,-6-1 0 15,-1 9 0-15,-13-2-1282 0,14 1-177 0,-8 0-6 0,-5 8 104 16,12-1 206-16,-6 4 289 0,6 0 364 16</inkml:trace>
  <inkml:trace contextRef="#ctx0" brushRef="#br0" timeOffset="2817.87">29973 14924 437 0,'0'4'703'0,"0"-4"123"16,-13 4 78-16,7 0-59 0,-8-2-116 15,-5-2-140-15,-1 5-131 0,-6 2-48 0,0 0-15 16,-7 4-2-16,-5 0-8 0,-8 1-25 0,0-2-33 15,-6 5-37-15,-7-1-150 0,-6 5-140 0,-12-2 0 16,-2 3 0-16,0 2 0 0,-12-4 0 0,7 4 0 16,6-4 0-16,-7 4 0 0,7-3 0 15,6-1 0-15,1-3 0 0,6 3 0 0,12-3 0 16,1-1 0-16,13-3 0 0,0 0 0 16,13-3 0-16,0 3 0 0,6-5 0 0,7 0 0 0,1 0 0 15,4-6 0-15,2 4 0 0,-7 0 0 0,13-4 0 16,-6 3 0-16,6-3 0 0,-7 4 0 0,7-4 0 15,-7 4 0-15,-5-4-93 0,-2 4-490 16,8-4-133-16,12 0-124 0,1 0-137 0,6 2-87 16,0-2 24-16,-6-2 66 0,18 2 156 0,1-4 177 15,14 0 212-15</inkml:trace>
  <inkml:trace contextRef="#ctx0" brushRef="#br0" timeOffset="3297.87">30299 15112 91 0,'20'-4'528'0,"-1"4"186"0,-6-4 127 0,6 4 43 0,-12 0-41 16,0 0-53-16,-1 0-94 0,-6 0-94 15,0 4-53-15,0-4-37 0,0 4-35 0,0-1-51 16,-13 1-188-16,0 3-238 0,0-4 0 0,0 5 0 16,0 3 0-16,-7-4 0 0,7 4 0 0,0 0 0 15,0 4 0-15,1 0 0 0,-2-4 0 0,8 4 0 16,-1-5 0-16,7 5 0 0,0-4 0 16,7 0 0-16,5 0 0 0,-4 0 0 0,4 0 0 15,8 1 0-15,-7-3 0 0,13 3 0 0,-6-1 0 16,5-3 0-16,-5 3 0 0,6-4 0 0,-6 4 0 15,-1-4 0-15,7 1 0 0,-6-1 0 16,-1 1 0-16,-5-2 0 0,6-2 0 0,-14 3 0 16,6 1 0-16,-5 0 0 0,0-4 0 0,-7 3 0 0,0 0 0 15,0 0 0-15,-14-3 0 0,8 0 0 0,-6 3 0 16,-15 0 0-16,7-3 0 0,0 4 0 0,2-2 0 16,4-2 0-16,1 3 0 0,0-3 0 0,0 0 0 15,-13 0 0-15,6-4 0 0,-12 0-356 0,13 0-141 16,-8 0-16-16,1-4-18 0,6 0-26 15,-12 0-18-15,6-3 0 0,7 3-31 0,-1-2-61 16,7-6-71-16,7 1 25 0,-14 0 72 0,14-3 84 16,-2-5 106-16</inkml:trace>
  <inkml:trace contextRef="#ctx0" brushRef="#br0" timeOffset="3560.73">30096 15177 224 0,'8'-4'573'0,"-2"-3"166"0,0 4 110 15,1-2-22-15,0 2-77 0,6 0-78 0,-1 3-115 16,8-4-73-16,0 4-26 0,6 4-4 0,-1-1 9 16,2-3-13-16,5 3-44 0,1 2-121 15,-1-2-285-15,2-3 0 0,-9 4 0 0,7-1 0 16,2 1 0-16,-2 3 0 0,-5-3 0 0,5 0 0 16,-7-1 0-16,1 2 0 0,1-1 0 15,-7-1 0-15,-8 1 0 0,2-2 0 0,-14-2 0 16,0 5-233-16,0-5-279 0,0 3-81 0,0 1-104 15,6-4-79-15,0 0-73 0,1 4-84 0,6-4-3 16,-6 4 71-16,-1-4 127 0,-6 3 138 16,6-3 165-16</inkml:trace>
  <inkml:trace contextRef="#ctx0" brushRef="#br0" timeOffset="4142.06">30846 15225 346 0,'20'-4'614'0,"-7"1"153"0,0-2 83 16,-13 3-20-16,13 2-54 0,-7-4-51 0,1 1-107 0,0 3-69 16,-1 0-35-16,0 3-25 0,1-3-29 15,0 0-52-15,-1-3-163 0,0 3-245 0,1 0 0 16,-1-4 0-16,-6 4 0 0,0 0 0 16,0-5 0-16,0 5 0 0,0 0 0 0,0-3 0 15,0 3 0-15,0 0 0 0,0 8 0 0,0-4 0 0,0 3 0 16,-6-5 0-16,6-4 0 0,-7 2 0 15,7 0 0-15,-6 2 0 0,6 3 0 0,0-2 0 16,0 1 0-16,0-8 0 0,0 4 0 0,0-3 0 16,0 3 0-16,6 0 0 0,-6-5 0 15,7 5 0-15,-1 0 0 0,-6 0 0 0,0 0 0 16,0 0 0-16,0 0 0 0,7 0 0 0,-7 0 0 16,0 5 0-16,0-5 0 0,0 3 0 0,0 1 0 15,0 4 0-15,0-1 0 0,0 1 0 16,-7 2 0-16,-6 5 0 0,1-1 0 0,5 1 0 15,-6 0 0-15,0 0 0 0,6-1 0 0,1 1 0 16,6-5 0-16,-7 2 0 0,7-1 0 0,7 0 0 16,-7-4 0-16,6 0 0 0,1 0 0 0,6-3 0 15,0 0 0-15,6 3 0 0,1-7 0 0,7 4 0 16,-2 0 0-16,7-4 0 0,2 4 0 0,-9-4 0 16,8 4 0-16,-7-4 0 0,6 0 0 0,-12 0 0 15,6 0 0-15,1 4 0 0,-15-4 0 0,8 7 0 16,-14-7 0-16,1 7 0 0,-1-4 0 15,-6 1 0-15,0 4 0 0,0-5 0 0,-6 4 0 0,-7 1 0 16,-1 0 0-16,2-2 0 0,-8 2 0 0,1-1 0 16,-7 1 0-16,6-1 0 0,1-4 0 15,-1 4 0-15,-6 1 0 0,6-4 0 0,-5-1 0 16,-1 2 0-16,-1-2 0 0,1-3 0 0,-6 0-197 0,-1 0-300 16,1 0-21-16,12-8-33 0,-6 5-52 15,7-5-30-15,-1 1-32 0,13-4-67 0,1-4-92 16,-1 1 12-16,7-1 80 0,0-3 100 0,0 0 126 15</inkml:trace>
  <inkml:trace contextRef="#ctx0" brushRef="#br0" timeOffset="4392.72">30860 15207 243 0,'6'-3'594'0,"0"3"159"0,1 0 103 15,6 0-26-15,-13 0-76 0,19 0-71 0,-5 0-99 16,12 3-61-16,-7 1-29 0,1-2-12 0,6 6-11 15,-7-4-25-15,13 4-68 0,-5-5-278 0,5 1-100 16,1-1 0-16,0 2 0 0,0-3 0 0,-1 2 0 16,-6-4 0-16,-1 4 0 0,2 0 0 0,-1-4 0 15,-6 3 0-15,-1 1 0 0,-6 0 0 16,-6-1-117-16,-1-3-384 0,-6 4-82 0,6 0-101 16,1-4-82-16,0 0-66 0,-7 0-70 0,0 0-24 15,0 0 47-15,0 0 119 0,6 3 132 16,0-3 156-16</inkml:trace>
  <inkml:trace contextRef="#ctx0" brushRef="#br0" timeOffset="4751.76">31784 15213 370 0,'13'-6'643'0,"-6"3"157"16,-7-1 97-16,0 4-24 0,-7-5-55 0,7 2-54 15,-6-1-101-15,6 4-69 0,0 4-34 16,-7-4-24-16,-12 3-37 0,0 6-325 0,-8-2-174 15,-5 0 0-15,-1 8 0 0,1-5 0 0,-1 1 0 0,1 8 0 16,6-1 0-16,12 4 0 0,-5-1 0 16,12 2 0-16,7 3 0 0,0-4 0 0,7-1 0 15,12 2 0-15,-5 3 0 0,12-4 0 0,-13 0 0 16,6-4 0-16,0-7 0 0,8-4 0 0,11 4 0 16,-5-3 0-16,0-5 0 0,0 2 0 0,-1-2 0 15,-5-3 0-15,5-3 0 0,-7-5 0 0,9 0 0 16,-2 1 0-16,1-7 0 0,-1-1 0 0,-5-4 0 15,-1 1 0-15,-7-5 0 0,1 2 0 16,-14-4 0-16,6 2 0 0,-12-2 0 0,0 3 0 16,-12 2 0-16,-1 3 0 0,-7-2 0 0,0 5 0 15,-6-1 0-15,1 4 0 0,-1 3 0 0,-7-2 0 16,-13 6 0-16,-6-3 0 0,-7 3 0 0,-6 0-964 16,-6 1-587-16,12 3-15 0,-20 3 100 15,8 1 238-15,0 4 345 0,-8-5 413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19T07:28:22.551"/>
    </inkml:context>
    <inkml:brush xml:id="br0">
      <inkml:brushProperty name="width" value="0.05292" units="cm"/>
      <inkml:brushProperty name="height" value="0.05292" units="cm"/>
      <inkml:brushProperty name="color" value="#FF0000"/>
    </inkml:brush>
  </inkml:definitions>
  <inkml:trace contextRef="#ctx0" brushRef="#br0">10406 9932 277 0,'-7'7'511'0,"0"-3"144"16,1 4 72-16,0-1-20 0,-1-4-72 15,0 4-90-15,-6-3-108 0,7 1-117 0,-14-5-66 16,8 0-39-16,-8 0-13 0,7 0 4 16,-1-5 14-16,-4 1 26 0,4-3 17 0,8 4 13 0,-7-4-1 15,6-1-16-15,0-3-21 0,1 3-27 0,6-2-27 16,0-1-26-16,6 0-24 0,1 4-98 15,0-2-36-15,-1-1 0 0,7 3 0 0,-7-1 0 16,8-3 0-16,-2 3 0 0,2 6 0 0,5-6 0 16,1 4 0-16,-8 1 0 0,8-1 0 0,-7 4 0 15,7-4 0-15,0 4 0 0,-1 0 0 16,-6 4 0-16,6-4 0 0,-5 7 0 0,-2 1 0 16,2-2 0-16,-8 6 0 0,1-1 0 0,-7 0 0 15,0-1 0-15,-7 6 0 0,-5-5 0 0,-2 0 0 16,1-1 0-16,-6 2 0 0,-1-5 0 15,-6 8 0-15,7-8 0 0,-1 5 0 0,1-6 0 16,-1-2 0-16,0 0 0 0,7-1 0 0,1-3 0 16,-2 0 0-16,2 0 0 0,-2 0 0 0,-5-3 0 15,5-1 0-15,8 0 0 0,-6-2 0 0,4-3 0 16,2 2 0-16,6 0 0 0,0-4 0 0,0 4 0 16,0-5 0-16,6 6 0 0,8-5 0 15,-2-1 0-15,2 5 0 0,5-5 0 0,-5 5 0 16,-2 4 0-16,2-1 0 0,-2 1 0 0,-5-1 0 15,6 4 0-15,0 0 0 0,-7 4 0 0,8-1 0 16,-2 1 0-16,-5 4 0 0,-1-6 0 0,-6 7 0 16,7 1 0-16,-7-2 0 0,-7 3 0 0,1-1 0 15,-1 2 0-15,-13-1 0 0,8 0 0 16,-14-4 0-16,7 5 0 0,-15-6 0 0,9 2 0 16,-1 3 0-16,-7-7 0 0,7 4 0 0,-6-6 0 15,12 2 0-15,-7-4 0 0,1 0 0 0,7 0 0 16,-7-4 0-16,6 2 0 0,1-6 0 0,6 4 0 15,-7-7 0-15,14 3 0 0,-7 2 0 0,7-3 0 16,6-1 0-16,0 3 0 0,0-1 0 0,0 4 0 16,6 1 0-16,-6-1 0 0,6 0 0 0,1 0 0 15,-1 4 0-15,7-2 0 0,-6-2 0 0,-1 4 0 16,8-4 0-16,-2 0 0 0,-5 4 0 0,0-3 0 16,-1 3 0-16,-12 3 0 0,-14 5-276 15,7-2-544-15,6-2-268 0,-6 0-146 0,0 0-6 16,-6 3 86-16,-7 1 124 0,6 2 230 0,-6 6 323 15</inkml:trace>
  <inkml:trace contextRef="#ctx0" brushRef="#br0" timeOffset="1611.87">10112 9918 40 0,'6'0'234'0,"2"0"43"0,-2 0 38 0,-6 4 22 15,0-2 12-15,0 2-3 0,6 0-1 0,-6 0 15 16,7-4 18-16,-1 3-4 0,-6 1-13 0,7-4-27 16,-7 4-36-16,7-4-59 0,-7 0-63 15,0 4-39-15,6-4-27 0,-6 0-13 0,0 0-10 0,0 0 6 16,0 0-10-16,0 3-4 0,-6-3 7 16,6 4 9-16,-7-4 16 0,7 0-5 0,0 0 18 15,-7 0 20-15,7-4 13 0,-6 1 13 0,-1-1 9 16,7 0 11-16,-6 0 7 0,6 1 1 0,-6-5-2 15,6 4-7-15,-8-2-12 0,8-2-17 0,0 5-17 16,-6-5-23-16,6 4-120 0,0-3 0 0,0 4 0 16,0-8 0-16,0 3 0 0,6 1 0 0,-6-5 0 15,8 5 0-15,-8-1 0 0,6 2 0 16,-6 2 0-16,6-3 0 0,7 3 0 16,-6 0 0-16,6 0 0 0,-7 2 0 0,2-3 0 0,-2 5 0 15,0 0 0-15,7 0 0 0,-6 0 0 0,6 5 0 16,-1-3 0-16,-4 2 0 0,4 4 0 0,2-1 0 15,-8 1 0-15,0 2 0 0,-6 1 0 16,0 4 0-16,-6-5 0 0,0 6 0 0,-8-5 0 16,-6 4 0-16,1-1 0 0,-1-3 0 0,-6 4 0 0,0-8 0 15,7 5 0-15,-7-6 0 0,12 2 0 0,-5-5 0 16,6 0 0-16,0 2 0 0,7-5 0 16,-14 0 0-16,7 0 0 0,0-5 0 0,0-1 0 15,0-2 0-15,6 2 0 0,1-6 0 0,6 1 0 16,0 0 0-16,0-4 0 0,6 5 0 0,8-5 0 0,-8 0 0 15,13 1 0-15,1 2 0 0,6-3 0 16,-6 5 0-16,-1-1 0 0,-5 3 0 0,4 1 0 16,2 3 0-16,0 0 0 0,-1 2 0 0,-5-3 0 15,-2 5 0-15,-5 0 0 0,6 0 0 0,0 5 0 16,-7-3 0-16,8 2 0 0,-2 0 0 16,-4 3 0-1,-2 1 0-15,0-2 0 0,-6 2 0 0,-6-1 0 0,6 1 0 0,-6-1 0 0,-8 0 0 16,2 0 0-16,-2 2 0 0,-5-2 0 0,5-4 0 15,-4 1 0-15,4 0 0 0,1 0 0 16,-7-4 0-16,8 0 0 0,-2 0 0 0,2-4 0 0,-2 0 0 16,1 0 0-16,0-3 0 0,6 0 0 0,1 0 0 15,6-5 0-15,0 1 0 0,0 0 0 16,0 1 0-16,6-2 0 0,8 1 0 0,-1 5 0 0,7-6 0 16,-2 5 0-16,2-1 0 0,7 1 0 0,-1 3 0 15,-7 1 0-15,13 0 0 0,-6-2 0 16,1 5 0-16,-1 0 0 0,-6 5 0 0,-1-2 0 15,-6 0 0-15,6 1 0 0,-12 3 0 0,0 1 0 16,-1-1 0-16,-6 5 0 0,-6-6 0 16,-8 5 0-16,2 1 0 0,-2-5 0 0,1 0 0 15,-7 0 0-15,8 4 0 0,-8-4 0 0,-5 0 0 16,-1 5-58-16,-1-1-470 0,1 0-190 0,6-3-204 16,8-8-203-16,5 0-39 0,0 0 59 0,1 4 92 15,-1-2 200-15,7 6 244 0</inkml:trace>
  <inkml:trace contextRef="#ctx0" brushRef="#br0" timeOffset="2057.27">9826 10401 37 0,'-7'-2'550'16,"7"-6"198"-16,0 1 135 0,0 3 98 0,0 0-40 15,0-3-72-15,-7 3-117 0,7 0-101 0,0 4-57 16,7 0-44-16,0 0-58 0,-1 0-349 0,-6 4-143 16,13 0 0-16,-6 7 0 0,-1 0 0 15,7-1 0-15,1 9 0 0,5 0 0 0,0 3 0 16,14 0 0-16,-7 3 0 0,0 1 0 0,7 4 0 16,-1-1 0-16,1-4 0 0,-1 9 0 0,1-5 0 15,-1 0 0-15,1-4 0 0,-1 1 0 0,-12 1 0 16,7-2 0-16,-15-3 0 0,8-4 0 15,-14 1 0-15,1-5 0 0,-1 1 0 0,8-5 0 16,-2 2 0-16,-5-5 0 0,-7 1 0 0,-7-4 0 16,-5 0-472-16,5-8-558 0,14-4-179 15,-1-3-62-15,-6-1 72 0,0-2 109 0,0-3 205 16,0-6 222-16</inkml:trace>
  <inkml:trace contextRef="#ctx0" brushRef="#br0" timeOffset="2347.46">10503 10476 10 0,'7'-23'557'0,"-1"5"201"0,1 0 139 0,-1 0 117 0,1 6-10 16,-1-3-69-16,0 4-135 0,-6 5-96 16,8 2-53-16,-8 0-50 0,0 0-341 0,0 4-260 15,0 4 0-15,0 4 0 0,0-2 0 0,0 9 0 16,0 0 0-16,6 4 0 0,0 1 0 16,8 3 0-16,-2 3 0 0,1 0 0 0,7 0 0 15,6-1 0-15,-6 1 0 0,5 3 0 0,-5-3 0 16,6 3 0-16,1 1 0 0,-8-5 0 0,7 1 0 15,-6-4 0-15,0-1 0 0,-8 2 0 16,8-1 0-16,-14-7 0 0,1 3 0 0,-1-6 0 16,-6 2 0-16,0-7 0 0,7 1 0 0,-7 0 0 15,0-6 0-15,-7 2 0 0,-12-4 0 0,-7 0-106 16,0-4-912-16,6-4-173 0,-13 2-105 0,-6-5 43 16,1-3 116-16,-2-2 192 0,1 2 217 15,-6-1 266-15</inkml:trace>
  <inkml:trace contextRef="#ctx0" brushRef="#br0" timeOffset="2538.96">9943 10648 322 0,'-7'-4'628'0,"1"0"164"15,-1 4 102-15,7-3-36 0,-6 3-98 0,6-4-109 16,6 4-157-16,1-4-107 0,6 4-46 0,6-3-26 16,1 3-16-16,6 0-23 0,7-3-48 0,-7 3-49 15,7 0-53-15,-1 0-37 0,7 0-30 0,-7 0-25 16,7 0-61-16,1 0-89 0,-7 3-103 15,5-3-98-15,-5 3-184 0,13-3-204 16,-7-3-225-16,0 0-106 0,-1-2-3 0,2 5 42 0,-7-4 160 16,-1 1 189-16</inkml:trace>
  <inkml:trace contextRef="#ctx0" brushRef="#br0" timeOffset="2887">11012 10542 320 0,'0'-3'684'0,"0"-2"161"15,0-2 118-15,0 2 39 0,0 2-58 0,0 0-94 16,-7 3-155-16,7 0-91 0,0 0-70 0,0 0-70 16,0 3-178-16,0 0-286 0,-7 2 0 0,1 7 0 15,0-2 0-15,-1 1 0 16,0-1 0-16,7 5 0 0,0 0 0 0,0-1 0 0,7 1 0 16,0-4 0-16,5 4 0 0,-5-4 0 0,6 0 0 15,7 1 0-15,-7-5 0 0,-1 0 0 0,14-4 0 16,-6 1 0-16,0 0 0 0,5 0 0 15,-11-4 0-15,6 0 0 0,-1-4 0 0,-6-4 0 16,0 1 0-16,0 0 0 0,-6-4 0 16,-1-1 0-16,1 3 0 0,-1-7 0 0,-6 5 0 15,-6-4 0-15,-1 4 0 0,1 1 0 0,-8-2 0 16,8 5 0-16,-7-3 0 0,0 2 0 0,0 1 0 16,-7 3 0-16,8-3 0 0,4 4 0 0,-4-2 0 15,6-2 0-15,-1 2 0 0,-13 5 0 0,0 5 0 16,-6-5-573-16,20 0-462 0,0 0-195 0,6-5-41 15,6 2 84-15,0 3 114 0,8-3 207 16,-2-1 223-16</inkml:trace>
  <inkml:trace contextRef="#ctx0" brushRef="#br0" timeOffset="3641.2">11350 10472 447 0,'20'4'689'16,"-7"-4"149"-16,0 0 107 0,0 3-30 0,6 4-73 15,-5-3-71-15,-2 3-120 0,8 1-58 0,-7 3-30 16,7 4-19-16,0-1-151 0,-8-3-393 0,2 3 0 15,-2 5 0-15,8-4 0 0,-13 4 0 16,5-5 0-16,-6 4 0 0,8-4 0 0,-1 2 0 16,-6-5 0-16,-1-1 0 0,1-2 0 15,-7-1 0-15,6-3 0 0,-6 0 0 0,0-4 0 16,0 0 0-16,-6-4 0 0,6-3 0 0,-7 3 0 16,7-7 0-16,0 0 0 0,0-4 0 0,0-2 0 15,7-3 0-15,-7-2 0 0,6 4 0 0,-6-4 0 16,6 4 0-16,2 0 0 0,-2 3 0 15,0 0 0-15,0 4 0 0,-6 3 0 0,8 1 0 0,-2 0 0 16,0 4 0-16,1 3 0 0,6 3 0 16,0 1 0-16,-1-1 0 0,8 4 0 0,0 5 0 15,-1-5 0-15,-5 3 0 0,5 2 0 0,-6 3 0 16,0-4 0-16,7-1 0 0,-14 5 0 0,0-7 0 16,2 3 0-16,-2-11 0 0,0 3 0 15,-6-3 0-15,0 0 0 0,0 0 0 0,0 0 0 16,0-3 0-16,-6-1 0 0,0-3 0 0,-2-1 0 15,2-2 0-15,0 3 0 0,-1-5 0 0,7 1 0 16,-6 0 0-16,6-1 0 0,0 2 0 16,0 3 0-16,6-1 0 0,-6 1 0 0,7 3 0 15,-1 1 0-15,0 3 0 0,2 0 0 0,11 3 0 16,-6 1 0-16,13 3 0 0,-7 4 0 0,1 0 0 16,6 4 0-16,1 0 0 0,-2 0 0 15,-5-1 0-15,6 5 0 0,0-5 0 0,0 4 0 16,0-3 0-16,-7-4 0 0,1 0 0 0,7 0 0 15,-15-3 0-15,8-1 0 0,-1-3 0 0,1-4 0 16,0 0 0-16,5-4 0 0,8-3 0 16,-7-1 0-16,6-7 0 0,2 1 0 0,-2-1 0 15,1-4 0-15,-7-2 0 0,-1-4 0 0,1 2 0 16,-6-6 0-16,0 3 0 0,-7 0 0 0,-7 1 0 16,-6 3 0-16,-6-4 0 0,-7 4 0 15,0 4 0-15,-7 3 0 0,1-3 0 0,-1 7 0 16,-6 0 0-16,-1 0 0 0,-5 3 0 0,7 4 0 15,-9 1 0-15,9 3 0 0,-1 0 0 0,-7 3 0 16,7 5 0-16,0-1 0 0,0 7 0 16,-1 2 0-16,9 2 0 0,4 1 0 0,8 2 0 0,6 2 0 15,12-2 0-15,8 6 0 0,13-6 0 16,-1 4 0-16,14-2 0 0,6 0 0 0,6-6 0 16,1 2 0-16,6-1 0 0,1-7 0 0,-1 3 0 15,6-6 0-15,-6-5 0 0,8-3 0 0,-8-3 0 16,6-5-76-16,-6-3-1629 0,0-7-18 0,1 4 103 15,-8-5 250-15,-6 2 365 0,13-6 462 16</inkml:trace>
  <inkml:trace contextRef="#ctx0" brushRef="#br0" timeOffset="4892.92">26917 3791 327 0,'19'8'635'16,"7"-8"139"-16,-12 7 85 0,-8 0-47 0,1-3-120 15,-7 3-127-15,6-3-175 0,-6-1-98 16,7 1-40-16,0 0 1 0,-7 0 21 0,-7-1 30 16,-6 5 25-16,0-2 14 0,-1 0 1 0,-4 0-16 15,4-6-24-15,-5 3-190 0,-1-3-114 0,0-3 0 16,1 3 0-16,-1-4 0 0,1-4 0 15,0 2 0-15,5-2 0 0,8-3 0 0,-7 0 0 16,6 4 0-16,7-4 0 0,0 0 0 0,0 0 0 16,7 3 0-16,6 0 0 0,-1 2 0 15,15-1 0-15,-8 3 0 0,14-4 0 0,-1 8 0 16,1-4 0-16,6 8 0 0,7-4 0 0,-7 8 0 16,-1 0 0-16,2-1 0 0,-7 1 0 0,-7 2 0 15,-7 5 0-15,1-4 0 0,-8 3 0 0,-12-3 0 16,0 4 0-16,-12-5 0 0,6-2 0 15,-8 4 0-15,-5-5 0 0,-1-3 0 0,-6 0 0 16,7-2 0-16,-1-2 0 0,0 0 0 0,1 0 0 16,6-2 0-16,-6-2 0 0,11 0 0 0,-4 0 0 15,6-4 0-15,6 5 0 0,-7-3 0 0,7 0 0 16,7 0 0-16,-7 2 0 0,6 0 0 16,6 1 0-16,-4-1 0 0,11 0 0 0,-6 4 0 15,0 0 0-15,-1 4 0 0,2-4 0 0,6 4 0 16,-7 3 0-16,-7 1 0 0,8 0 0 15,-14-2 0-15,0 2 0 0,-8-1 0 0,-4 3 0 16,-1-2 0-16,-7-4 0 0,0 3 0 0,1-3 0 16,-1 0 0-16,-6-1 0 0,7-3 0 0,-1-3 0 15,0 3 0-15,2-4 0 0,4-3 0 0,8-1 0 16,-1 0 0-16,7-2 0 0,7 3 0 0,-1-1 0 16,8-4 0-16,-2 6 0 0,8 2 0 15,-7-3 0-15,13 3 0 0,-6 0 0 0,-1 4 0 16,-6 4 0-16,-6 3 0 0,5 1-876 0,-6-2-340 15,2 0-109-15,-2 0 15 0,-12 2 106 0,6 3 154 16,-8 3 263-16,8-3 369 0</inkml:trace>
  <inkml:trace contextRef="#ctx0" brushRef="#br0" timeOffset="5401.45">27458 4475 387 0,'19'0'706'16,"-5"-5"143"-16,-2 2 106 0,-5-5 15 0,-1 5-63 15,1-4-94-15,-7 3-115 0,-7 0-61 0,1 0-43 16,-7 1-54-16,0-4-405 0,0 2-135 0,-13 3 0 16,6-2 0-16,-13 4 0 0,1 0 0 0,-1 0 0 15,1 4 0-15,6 3 0 0,-1-4 0 16,9 4 0-16,-2 1 0 0,13-1 0 0,-5 0 0 16,12 1 0-16,6 3 0 0,7 0 0 0,0 0 0 15,6 0 0-15,7-1 0 0,7 2 0 0,-1-1 0 16,1 3 0-16,7-2 0 0,-8-1 0 15,7 0 0-15,-7 0 0 0,1-1 0 0,-1 2 0 16,1 3 0-16,-7-5 0 0,-6 1 0 0,-1 1 0 16,-12-1 0-16,0-1 0 0,-1-2 0 0,-12 3 0 15,-1-4 0-15,-6 0 0 0,-6 0 0 0,-1 1 0 16,-6-1 0-16,-7-3 0 0,1 4 0 16,-1-6 0-16,1 3 0 0,-8-5 0 0,7 3 0 15,-5-3 0-15,5-3 0 0,-6 3 0 0,7-5 0 16,-1-1 0-16,1 2 0 0,-2 0-158 0,9-3-689 15,5-1-176-15,14-6-185 0,6 3-21 16,6-4 85-16,7 5 126 0,0-1 206 0,14-1 240 16</inkml:trace>
  <inkml:trace contextRef="#ctx0" brushRef="#br0" timeOffset="5690.22">28025 4437 42 0,'26'-7'571'0,"-6"4"181"0,-14-4 118 0,0 3 83 16,-6-4-75-16,0 5-76 0,-6-2-115 0,0 5-88 16,-14 0-38-16,0 5-16 0,1-2-30 0,-7 1-99 15,0 0-416-15,-1 2 0 0,8 2 0 0,0-1 0 16,5 5 0-16,1-2 0 0,7 1 0 16,0 0 0-16,-2 0 0 0,8 4 0 0,8-1 0 15,11 1 0-15,13-1 0 0,1-2 0 0,6 3 0 16,0-5 0-16,6 2 0 0,-5-1 0 15,5-4 0-15,-5 1 0 0,5-1 0 0,-6-4 0 0,-6-3 0 16,0 5 0-16,-14-10 0 0,1 5-571 0,-1-7-420 16,1-4-235-16,-7 0-61 0,-6-3 70 15,-1-1 112-15,-12 0 212 0,-1-3 251 0</inkml:trace>
  <inkml:trace contextRef="#ctx0" brushRef="#br0" timeOffset="6095.73">28122 4117 417 0,'-12'-6'794'0,"-1"-5"123"16,6 7 91-16,7-4 119 0,0 8-120 16,0 0-200-16,7 8-96 0,6-1-34 0,-1 7-13 15,8 1-602-15,6 1-62 0,-6 6 0 0,5 3 0 16,2 4 0-16,-1 4 0 0,0 1 0 0,6 3 0 16,-5-5 0-16,-1 5 0 0,6 0 0 15,-5-4 0-15,-1 0 0 0,-1-4 0 0,1 0 0 16,-6-3 0-16,0-4 0 0,-7-3 0 0,-1-4 0 15,2-5 0-15,-8 1 0 0,-6-7 0 0,6-4 0 16,-6 0 0-16,0-4 0 0,0-7 0 16,8 1 0-16,-8-9 0 0,12 1 0 0,-5-1 0 15,6-7 0-15,-6 4 0 16,-1 0 0-16,0 0 0 16,8 0 0-16,-2 4 0 0,2 3 0 0,-8 0 0 0,7 5 0 0,0 3 0 0,-6-1 0 15,12 0 0-15,-6 5 0 0,7 3 0 0,-1 0 0 0,1 3 0 16,6 5 0-16,-7 0 0 0,1-1 0 15,0 8 0-15,5-5 0 0,-5 5 0 0,0 0 0 16,-8-1 0-16,8 1 0 0,-1 0 0 0,-5-1 0 16,-1 2 0-16,0-2 0 0,6-3 0 15,-5-4 0-15,-8 1 0 0,-6-2 0 0,-6 3 0 0,-1-9-699 16,0 0-317-16,7-4-141 0,7-7-62 16,-7 0 63-16,0-1 102 0,0-2 201 0,7-5 206 15</inkml:trace>
  <inkml:trace contextRef="#ctx0" brushRef="#br0" timeOffset="6429.13">29210 4328 55 0,'8'-15'639'0,"-2"1"174"0,0 2 117 0,1 1 116 16,-7-1-14-16,-7 5-81 0,1 0-153 15,0 3-83-15,-8 4-45 0,2-3-128 0,-8 3-542 16,0 3 0-16,1 1 0 0,-1 1 0 0,7 4 0 16,-7 7 0-16,8-3 0 0,-2 3 0 0,8 3 0 15,0 2 0-15,6-2 0 0,12 2 0 0,-5 2 0 16,6-1 0-16,6-4 0 0,1 0 0 15,6-3 0-15,0 0 0 0,1-4 0 0,-1-4 0 16,-7 0 0-16,1 1 0 0,6-8 0 0,-7 0 0 16,1-4 0-16,-8 0 0 0,2-7 0 15,-2 4 0-15,-5-8 0 0,0 1 0 0,-7-1 0 16,-7 1 0-16,0-1 0 0,1 1 0 0,-7-1 0 16,0-1 0-16,0 2 0 0,-7-1 0 0,0 4 0 15,2 0 0-15,4 3 0 0,-5-2 0 0,-1 6 0 16,8-3 0-16,-2 3 0 0,14-2 0 15,0 0 0-15,0 4 0 0,0 2 0 0,0-4 0 0,6 1-428 16,8-1-480-16,12-8-82 0,7 5-70 16,5-4-25-16,8 0 44 0,12 0 111 15,-5 0 161-15,5-4 175 0</inkml:trace>
  <inkml:trace contextRef="#ctx0" brushRef="#br0" timeOffset="6731.73">29725 4154 328 0,'26'-6'626'16,"1"1"166"-16,-7 2 107 0,-2 0-14 0,-4-2-46 15,-1 5-37-15,-7-3-103 0,8 3-52 0,-14 0-15 16,0 0-11-16,-7 0-200 0,0 3-421 15,1-3 0-15,-7 8 0 0,-1 0 0 0,2-2 0 16,-2 6 0-16,2-1 0 0,-1 0 0 0,6 3 0 16,7 1 0-16,-7 0 0 0,14 3 0 0,0-4 0 15,6 2 0-15,-1-3 0 0,14 3 0 16,-6-1 0-16,13-1 0 0,-7-6 0 0,0 3 0 16,7-8 0-16,-7 5 0 0,7-8 0 0,-7 3 0 15,-1-6 0-15,1-1 0 0,0 0 0 0,-6-3 0 16,-1-4 0-16,-5-1 0 0,-2 2 0 15,-5-5 0-15,-7 1 0 0,0-1 0 0,-7 0 0 16,1 0 0-16,-7 1 0 0,-6-1 0 0,-8-3 0 0,1 3 0 16,-6 1 0-16,-1-2 0 0,1 2 0 15,5-1 0-15,-5 1 0 0,-7 3 0 0,-7-1 0 16,7 2-612-16,7-5-569 0,5 4-145 0,8-4 4 16,0 1 119-16,5 3 150 0,1-1 237 0,7-1 279 15</inkml:trace>
  <inkml:trace contextRef="#ctx0" brushRef="#br0" timeOffset="6941.72">29856 3831 620 0,'13'-3'819'0,"-7"-4"116"0,8 3 104 0,-8 0 21 15,0 4-92-15,1 0-168 0,-1 4-72 0,1 0-26 16,6-1-182-16,-7 4-520 0,1 1 0 0,0 3 0 16,5 5 0-16,8-2 0 0,-7 3 0 15,13 6 0-15,7-1 0 0,-7 0 0 0,13 1 0 16,0-2 0-16,7 5 0 0,-8-4 0 0,8 3 0 15,-7-3 0-15,7 4 0 0,-7-4 0 0,6 0 0 16,-5-3 0-16,-1 2 0 0,-7 1 0 0,-5-2 0 16,-15 1-457-16,2-6-1003 0,6-5-55 15,-8 5 61-15,8-3 167 0,-13-2 255 0,5-2 350 16</inkml:trace>
  <inkml:trace contextRef="#ctx0" brushRef="#br0" timeOffset="22063.91">10151 9763 194 0,'0'0'327'0,"0"0"52"0,0 0 6 15,-6 0-12-15,-1 0-11 0,7 0-2 0,-6 4 17 16,6-4 4-16,-6 0-14 0,6 0-30 0,-8 0-36 16,8 0-50-16,-6 0-69 0,0 0-55 15,6-4-35-15,-6 4-17 0,-2 0-10 0,2-3-8 0,0 3-6 16,-1 0-5-16,1-3-4 0,-1-2-3 16,0 5-3-16,1-4 2 0,0 1 0 0,0-2 3 15,-2-1 2-15,2-2 3 0,-7 5 3 0,6-5 2 16,-12 2-1-16,6 1-2 0,0-2-2 0,-7 0 1 15,7-1-1-15,0 1 2 0,0-3-1 0,1 1-2 16,-2 3 1-16,1-5 2 0,7-1-1 0,-14 4 15 16,14-1 2-16,-8-3 4 0,2 1-1 0,-2 0 6 15,8-1 5-15,-7 2-12 0,7 0 10 0,-14-2 0 16,14 1 4-16,-8-4-2 0,2 4-2 16,-2 1-8-16,-5-6-11 0,5 5-10 0,2-4-6 15,-2 1-12-15,2 3-9 0,-8-3-4 0,7-5-4 16,-7 4-5-16,1 1-2 0,-7-1-1 0,12-2 1 15,-4-2-2-15,-2 4-1 0,0-7 1 0,1 3-1 16,-7 2-1-16,6-6-1 0,1 4 0 0,5-2 0 16,-5-1 0-16,-1 3 2 0,8-3-1 0,-8 1 1 15,0 1-1-15,1-1 0 16,-1-1-2-16,0 0-3 16,8 0 0-16,-8-4-2 0,1 4-1 0,5 0-4 0,2 0-4 0,-8-4-11 0,0 4-13 0,7-3-21 15,-7-1-23-15,1 0-27 0,0 1-26 0,-1 3-28 16,1-4-23-16,5-1-19 0,-5 2-34 15,-1 4-74-15,-6-5-87 0,0 0-98 0,0 3-122 16,1-2-163-16,5 0-46 0,-7 3 47 0,1 0 91 16,7 0 119-16,-1 3 153 0</inkml:trace>
  <inkml:trace contextRef="#ctx0" brushRef="#br0" timeOffset="22530.78">8470 8049 66 0,'0'-14'336'15,"0"-1"87"-15,7 1 83 0,-1-6 55 0,-6 6 38 16,7-1-16-16,-7 1-43 0,-7-1-68 0,1 1-80 16,-1 2-131-16,1 1-119 0,0-3-62 0,-2-1-36 15,2 1-14-15,0 2-23 0,6-3-23 0,0 1-30 16,0-4-47-16,0-1-67 0,0 5-79 16,0-9-56-16,0 5-57 0,12 0-41 0,-12-5-10 15,14 6 26-15,-14-2 49 0,6 1 58 0,-6 3 65 16,0 0 71-16,0-3 63 0,-6 3 52 0,6 1 47 15,-6-1 52-15,-2 0 53 0,8-3 56 0,-6 4 64 16,0 2 91-16,6-3 62 0,0 1 12 0,12-1 1 16,15-7-27-16,5-3-60 0,8-5-94 0,-1 1-85 15,-7-1-45-15,1 8-44 0,-13-4-27 16,-2 5-12-16,-4-2-9 0,-1 1-8 0,0 0-9 16,-6 1-6-16,-1-1-5 0,0 3-8 0,1 2-15 15,6-3-18-15,-7 2-2 0,8 0 6 0,5-4-14 16,1 3-7-16,6-2-2 0,-13-1 17 0,7 3 12 15,-8 1 8-15,-6-1 25 0,8 1 22 0,-8 3 21 16,1-3 14-16,-1-1 2 0,1 1 6 0,0 3 9 16,-1-3 11-16,0 3 7 0,1 1 3 15,0-1 0-15,-1 1-12 0,7 2-12 0,7-3-13 0,-1-3-11 16,0 4-9-16,8-2-6 0,-14 2-8 0,6-1-7 16,1 1-2-16,0-1-5 15,-1 0-3-15,1 1 0 0,0-1-5 16,5 0 10-16,-5 1-14 0,6-1-10 0,-6 1-17 0,-1-5-29 0,7 4-35 15,-6 1-83-15,-1-1-90 0,1 0-103 0,0-4-125 16,5-2-151-16,-5-1-95 0,6 0 5 0,0 3 65 16,13-3 96-16,0-3 133 0</inkml:trace>
  <inkml:trace contextRef="#ctx0" brushRef="#br0" timeOffset="22696.96">10138 5987 233 0,'53'-12'471'0,"-8"5"181"0,1 0 83 16,-1-1-5-16,-6 1-61 0,-6 3-106 15,6-4-123-15,-6 2-176 0,6-2-118 0,-7 5-70 16,8-5-38-16,-8 2-18 0,7-2-15 0,-13 4-19 16,7-1-26-16,-7 3-58 0,0-2-93 15,0 0-115-15,0 0-164 0,0-3-197 0,6-4-85 16,1 4-3-16,-1 3 60 0,8-3 102 0,-1-1 157 16</inkml:trace>
  <inkml:trace contextRef="#ctx0" brushRef="#br0" timeOffset="22890.85">11878 5880 198 0,'46'15'670'0,"-1"-5"129"0,-5 5 72 15,-1-3 28-15,-7-2-169 0,-6 1-213 0,1 0-206 16,-1 3-121-16,-1-2-64 0,1-1-40 0,-6 0-23 16,6 3-21-16,1 1-18 0,-2 0-11 0,-5-1-10 15,12 1-14-15,-6 0-30 0,1 3-64 0,5 1-134 16,1-4-179-16,-7-1-271 0,6 1-134 15,1 0-50-15,-7-1 22 0,7 1 110 0,-1 4 170 16</inkml:trace>
  <inkml:trace contextRef="#ctx0" brushRef="#br0" timeOffset="23078.66">13299 6643 584 0,'32'22'766'15,"1"8"94"-15,-14-5 56 0,1-3-88 0,-7 0-188 16,7 4-247-16,-1-4-160 0,1 0-86 0,-8 0-54 15,8 0-33-15,0 4-19 0,-1-1-20 16,-5 5-15-16,5-1-22 0,0-3-28 16,8 3-48-16,-15 2-90 0,8-2-110 0,-7 0-138 15,0-4-185-15,6-3-150 0,-5 3-48 0,5 2 38 16,1-2 87-16,6-3 129 0</inkml:trace>
  <inkml:trace contextRef="#ctx0" brushRef="#br0" timeOffset="23235.03">14172 7726 38 0,'20'40'590'0,"-1"-6"151"16,1 2 80-16,-1 1 47 0,-6 0-132 0,7-4-179 16,-1 3-231-16,1-2-149 0,-8-1-78 15,8-1-47-15,-7 5-28 0,1-4-15 0,-2 1-14 0,2 2-32 16,-8-3-60-16,0 4-75 0,7-5-77 16,-13 2-73-16,7-5-66 0,0 0-76 0,5-2-91 15,2-2-49-15,-2 1 13 0,8-5 37 16,-1 8 54-16,7-2 93 0</inkml:trace>
  <inkml:trace contextRef="#ctx0" brushRef="#br0" timeOffset="23444.66">14673 9147 22 0,'-6'47'485'0,"6"-2"195"16,-6-2 122-16,-7 1 49 0,-1 0-83 0,-6-3-128 16,2 0-137-16,4-2-159 0,1 2-84 0,7 0-28 15,0-1-4-15,-2 0 1 0,-4 1-3 0,-2 5-2 16,8 3-28-16,-7-1-40 0,0 3-38 15,0 0-33-15,-1 1-29 0,14 0-34 0,-6-6-20 16,6 7-40-16,0-5-67 0,6-4-71 0,8-8-78 16,-8 4-126-16,8-7-141 0,-1 0-124 15,-7-8-118-15,0 2-118 0,2-6-23 0,-2 6 75 16,-6 2 121-16,0-3 146 0</inkml:trace>
  <inkml:trace contextRef="#ctx0" brushRef="#br0" timeOffset="23812.74">14511 10765 115 0,'0'40'388'0,"0"1"125"16,6-1 144-16,-6-3 47 0,-6 4-20 0,-7-2-69 15,-1-2-101-15,8 1-112 0,-8-2-155 0,-4 1-102 16,11 3-56-16,-6-3-24 0,0 3-15 0,7 0-8 16,-8 2-10-16,8 1-4 0,0 0-5 15,-1 1-1-15,0 5-4 0,7-2-4 0,0 1-1 16,0 0-2-16,7-1-1 0,0 2-3 0,5-2 0 16,2 1-2-16,5-5 0 0,7 6 0 15,0-1-1-15,7 0-1 0,-7-2-1 0,6 3 1 16,7-2 1-16,1 5-3 0,-1-1 2 15,6 0 3-15,1 4 2 0,6 8 8 0,0-5 5 16,6 9 15-16,-5-2 16 0,12 2 21 0,-6 2 36 16,-1 2 45-16,1-2 53 0,0 4 38 0,-1-2 34 15,-6-2 20-15,-6 0 8 0,-1 1-10 0,1-3-23 16,7-5-18-16,-2 0-154 0,8-3-102 0,-7 0 0 16,1-1 0-16,12-3 0 0,0 1 0 15,6-5 0-15,1 1 0 0,19-2 0 0,-6-2 0 16,13 4 0-16,-1-4 0 0,7-1 0 0,1 1 0 15,-1 0 0-15,7 0 0 0,-7-4 0 16,1-4 0-16,-2-3 0 0,-5-1 0 0,0-3-26 0,0-8-444 16,0 5-141-16,13-12-149 0,-1-2-147 15,1-5-147-15,0-1-1 0,-7-5 47 0,1 1 127 16,-2 2 170-16,-5-1 194 0</inkml:trace>
  <inkml:trace contextRef="#ctx0" brushRef="#br0" timeOffset="23966.85">18909 14633 90 0,'85'19'604'15,"6"0"179"-15,-7-1 103 0,-12 1 93 16,0-5-61-16,-7 1-152 0,-13 3-254 0,7-3-148 15,-7-1-77-15,0-3-69 0,0 1-58 0,-6-4-35 16,-1-2-28-16,1-2-25 0,6 0-22 16,-6-4-25-16,-1-4-21 0,1-4-39 0,-7 0-52 15,7-1-68-15,-1-7-61 0,-6-2-96 0,-6-4-145 16,13-3-134-16,-8-8-149 0,2-1-127 0,-1-2-38 16,-6 3 41-16,-7 0 129 0,6-5 149 0</inkml:trace>
  <inkml:trace contextRef="#ctx0" brushRef="#br0" timeOffset="24066.68">20622 14205 208 0,'14'-25'537'0,"-2"-1"173"16,-5-3 97-16,0-2-34 0,-1 2-125 16,1-3-159-16,-7-2-253 0,0 1-300 0,0-7-262 15,0-1-271-15,0-3-131 0,0 0-55 0,0 0 44 16,0-4 108-16,0 4 158 0</inkml:trace>
  <inkml:trace contextRef="#ctx0" brushRef="#br0" timeOffset="24293.39">20525 13196 349 0,'-26'-16'746'0,"-7"2"137"16,-6-5 87-16,0 5-4 0,-7-4-152 0,7-1-260 16,7 0-199-16,-8 5-126 0,8-3-80 0,6-3-49 15,0-2-33-15,-6 1-23 0,6-2-28 0,-1-3-22 16,1 1-18-16,-6-1-12 0,-1 1-17 16,1-1-23-16,5-3-16 0,-5-2-18 0,6 0-20 15,-1-7-42-15,-5 6-91 0,-1-2-100 16,7-2-120-16,-6-1-143 0,6-4-142 0,-1 5-40 15,-5-5 57-15,-1 5 98 0,7 3 129 0</inkml:trace>
  <inkml:trace contextRef="#ctx0" brushRef="#br0" timeOffset="24408.08">19339 12208 392 0,'-39'-22'683'15,"-1"-1"140"-15,1 9 86 0,-6-4-54 0,-1-1-122 0,1 1-148 16,5 0-186-16,2-1-93 0,-1 1-47 0,0 4-29 16,5-1-26-16,2-4-32 0,-1 1-41 15,7 4-47-15,1-9-53 0,-1 1-47 0,0 0-34 16,-1-3-36-16,-5-2-54 0,6-1-58 0,-13-6-105 15,0 2-120-15,-1-4-114 0,1-6-121 0,-7 2-149 16,1-4-69-16,-7 0 53 0,7-4 109 0,-8 4 114 16,1-4 140-16</inkml:trace>
  <inkml:trace contextRef="#ctx0" brushRef="#br0" timeOffset="25170.24">17853 11103 49 0,'-39'-29'479'0,"1"-1"212"16,4 4 132-16,-11 5 49 0,-1-1-72 0,1-7-120 15,-8 6-134-15,2-3-165 0,5 4-69 16,1 4-13-16,-8-4 9 0,1 4 4 0,7-1-14 15,-8-3-34-15,7 0-57 0,1 0-62 0,-1-4-57 16,1 1-39-16,-1-4-28 0,-6 0-26 16,13-1-39-16,-7 1-45 0,0-4-38 0,-5 3-43 15,-1-3-40-15,-7 0-25 0,0-1 3 0,0 5 21 16,1 0 27-16,-7 4 35 0,0-5 23 16,0 5 42-16,6-2 27 0,-13 2 15 0,7-1 10 15,-7 1 9-15,14 0 17 0,-7 2-3 0,0 0 0 16,6 2 3-16,-6-4-1 0,0 2-1 0,6-3 4 15,-13 0 4-15,7 5 0 0,6-2 6 0,-6-2 3 16,0 2 2-16,0 2-2 0,0-2-2 16,-7 2 2-16,7-4-4 0,0 2 0 0,0 0-4 15,0-2 0-15,6 4-1 0,-6-5 0 0,-1 4 13 16,1-5-5-16,0 6-3 0,6-1-2 16,-12 0 2-16,6 0-1 0,0 0-11 0,-1 1 7 15,7-2 5-15,0 4 1 0,8 1 1 0,-1 0-1 16,6 0-2-16,0 3-4 0,1-3-3 15,-1 3-8-15,1 0-10 0,-1 0-14 0,1-3-36 16,-1 3-40-16,-7-3-25 0,2 3 13 0,-2-2 25 16,-5-2 22-16,-1 0 45 0,7 1 48 0,0 3 34 15,6-3 10-15,-6 0-16 0,13-1-5 16,0-2-1-16,-1 1 7 0,8 3 9 0,7-2 1 0,-2-3 22 16,1 4 24-16,6 0 29 0,-6-4 28 15,7 3 25-15,-7 1 30 0,0-1 31 16,-7-2 15-16,1 2-10 0,6-3-26 0,-7 4-32 0,0-5-45 15,1 1-52-15,-1-3-47 0,-6-1-33 16,6-3-27-16,1-4-36 0,-7 0-46 0,6-3-64 16,-5-2-63-16,-2-6-52 0,7 4-36 0,7-4-14 15,-6 0 7-15,5 0 33 0,2 0 28 16,-1 1 8-16,0-3-3 0,-1 3-12 0,8-2-13 16,0 5-9-16,5-4 8 0,1 3 24 0,7-2 35 15,-1 2 43-15,7 4 44 0,7-3 43 16,6 4 44-16,0-1 38 0,6 5 24 0,1-2 13 15,-1 1 8-15,1 0-3 0,6 3-25 0,-6-7-37 16,-1 8-45-16,1-5-55 0,0 5-52 0,-1-3-44 16,-6 2-16-16,0 1 17 0,-7-4 52 15,1 7 90-15,-7-3 114 0,7 3 120 0,5 1 139 16,-5 3 145-16,-7 0 70 0,0-1 10 0,0 2-32 16,0-2-54-16,0-2-98 0,0 4-124 0,0-2-75 15,7-3-46-15,-1 0-32 0,1 1-20 16,13-4-15-16,-8-1-12 0,14 1-9 0,-6-4-11 15,5 0-15-15,2 3-36 0,-7-3-80 0,6 0-114 16,-7 0-132-16,7-4-164 0,-6 1-192 0,0-1-75 16,5 0 20-16,-5 5 84 0,12-2 117 15,-5 1 162-15</inkml:trace>
  <inkml:trace contextRef="#ctx0" brushRef="#br0" timeOffset="25358.62">13377 5854 155 0,'39'-22'710'0,"-7"1"146"15,-5-6 79-15,-1 6 47 0,-7-6-150 16,7 6-246-16,-6-5-245 0,6 4-140 0,0-4-74 16,0 1-45-16,7-5-30 0,0 1-24 15,-1-4-18-15,7 0-14 0,-7-5-22 0,7 2-25 16,-6-1-29-16,-1-2-43 0,8-2-82 0,-8 0-96 16,7 1-92-16,0-4-96 0,-5 4-111 0,4 0-135 15,-5-5-12-15,6 9 52 0,0-1 81 16,7-3 108-16</inkml:trace>
  <inkml:trace contextRef="#ctx0" brushRef="#br0" timeOffset="25546.95">14758 4603 130 0,'26'-22'627'0,"-6"3"156"0,-1-2 85 0,-5 1 28 15,-8 3-129-15,-6-2-169 0,6 1-224 0,1 0-137 16,-7-4-76-16,7-5-47 0,-1 5-34 16,0-3-24-16,1 0-17 0,6-2-17 0,0 2-9 15,-7-5-6-15,8 5-6 0,-8-4-14 0,0 0-15 16,1-2-12-16,0 2-23 0,6 0-35 15,-13 0-65-15,12 3-89 0,-12-4-85 0,8-3-107 16,-8 1-136-16,-8-1-150 0,8 0-31 0,0-1 45 16,0 1 71-16,0 4 107 0</inkml:trace>
  <inkml:trace contextRef="#ctx0" brushRef="#br0" timeOffset="25717.71">14954 3292 315 0,'-14'-22'480'0,"-4"0"246"15,-2-4 70-15,0 1-22 0,1-4-52 0,-1 3-76 16,-6 4-138-16,0 0-240 0,-1 4-128 0,-5 2-76 16,-1-1-49-16,-5 5-39 0,5-2-19 0,-6 2-14 15,7 2-16-15,-2-1-35 0,2 0-62 16,13-1-73-16,-1 5-102 0,7-7-146 0,6 2-192 16,-6 1-72-16,13 4 18 0,0-5 57 0,7 6 97 15,-1-2 147-15</inkml:trace>
  <inkml:trace contextRef="#ctx0" brushRef="#br0" timeOffset="25904.4">14549 2808 409 0,'20'-8'536'0,"13"4"88"0,-1-3 77 15,7 3-84-15,1 0-120 0,5-3-115 0,1 0-93 16,6 4-84-16,0-5-74 0,7 1-59 0,-7 0-35 16,0 0-20-16,6 3-4 0,-5-1-8 15,5 2 1-15,1 0-3 0,0 3 0 0,-7-4 0 16,13 0-3-16,-6 1 2 0,6-1-2 0,0 0-7 15,0 0-48-15,7 4-85 0,0-8-124 0,-1 2-174 16,1-5-186-16,6-1-92 0,7 3-7 16,0 1 59-16,12-4 108 0</inkml:trace>
  <inkml:trace contextRef="#ctx0" brushRef="#br0" timeOffset="26065.23">17450 2609 30 0,'65'11'535'0,"-7"0"152"15,1 1 79-15,-7-2 31 0,-7 1-116 16,-6 0-169-16,1 1-192 0,-1-2-147 0,0 2-76 15,1-1-45-15,5 0-24 0,1 3-14 0,-7 1-18 16,-1-1-48-16,1 1-83 0,1 4-88 16,-1-4-103-16,0-1-110 0,0 1-113 0,0 4-97 15,0-2 5-15,0 5 48 0,1-3 82 0,5 3 100 16</inkml:trace>
  <inkml:trace contextRef="#ctx0" brushRef="#br0" timeOffset="26237.1">19078 3531 1 0,'-6'36'492'0,"-7"6"181"0,-7-3 99 16,1-3 45-16,-7 1-107 0,0 1-151 0,-7-2-164 15,7 0-173-15,0 1-93 0,0-3-49 0,-1-1-31 16,8-1-17-16,0 1-13 0,-8 1-11 0,8-5-21 16,0 4-45-16,-8-4-91 0,7-3-117 0,-5 0-161 15,-1-8-221-15,6 4-106 0,-12-4-22 16,12 2 57-16,-6 1 98 0,0-4 154 0</inkml:trace>
  <inkml:trace contextRef="#ctx0" brushRef="#br0" timeOffset="26415.86">18166 4617 402 0,'-45'25'707'0,"6"1"116"0,-14 4 60 0,7-8-53 16,-5 0-155-16,-2-1-206 0,1 2-180 16,1 0-101-16,4-6-51 0,2 6-31 0,-1-5-24 15,7 0-25-15,0 0-18 0,0 1-14 0,6-1-10 16,1 1-8-16,6-4-12 0,-1 2-27 0,1 2-56 15,-6-4-127-15,6-1-161 0,7 1-227 0,-8-1-192 16,7 1-83-16,-5 0-4 0,5-1 95 16,7 5 145-16,0 0 220 0</inkml:trace>
  <inkml:trace contextRef="#ctx0" brushRef="#br0" timeOffset="26607.78">17052 5410 270 0,'-26'26'664'0,"6"0"137"0,-6-1 75 0,-7-3-22 0,7 4-140 0,-6-4-178 16,5 4-209-16,2-5-118 0,5 2-64 0,0-1-40 15,8 0-24-15,-8-1-19 0,14 2-21 16,-7-2-22-16,6 6-8 0,0-6-8 0,14 6-2 16,0-6-5-16,-1 4 2 0,7 2-2 0,0-2-4 15,6 0-3-15,14-2-7 0,7 2-8 0,5-3-14 16,1 5-18-16,13-5-29 0,-1-1-47 16,7 1-89-16,7-2-100 0,-1-7-116 0,1-1-125 15,6-5-152-15,1 4-51 0,-8-4 39 0,7 4 81 16,-6-3 116-16</inkml:trace>
  <inkml:trace contextRef="#ctx0" brushRef="#br0" timeOffset="26757.78">18068 6261 22 0,'46'16'345'16,"-1"-2"128"-16,1-3 156 0,0 4 75 16,-14-4 3-16,-6-1-53 0,0-2-80 0,1-1-96 15,-7-3-150-15,5 0-103 0,1 0-67 0,7-4-38 16,6 0-30-16,0 0-26 0,14-4-25 16,5 0-19-16,7-3-17 0,0-1-19 0,13 2-26 15,-6-6-47-15,6 1-79 0,-6-4-113 0,6-3-112 16,0-1-119-16,0-3-114 0,-6-3-109 15,0 2-12-15,-7 2 64 0,-7-1 93 0,7 3 119 16</inkml:trace>
  <inkml:trace contextRef="#ctx0" brushRef="#br0" timeOffset="27115.75">20101 6001 321 0,'46'-8'537'0,"-1"5"174"16,-6 0 63-16,1-2-14 0,-8 1-80 0,1 4-106 16,6-3-142-16,1 0-152 0,-2 3-93 0,15-4-56 15,-8 4-28-15,14-4-17 0,-7 4-34 0,-1 0-12 16,14 0-10-16,2 0-8 0,4 4-2 0,-6-4-11 15,7 4 8-15,6 2-16 0,7-2-17 16,-14 1-16-16,14 1-24 0,0 2-26 0,-8 3-24 16,-4 1-20-16,-2 2-18 0,-6 4-19 0,7 0-20 15,-7 1-26-15,-6 4-24 0,6-2-30 16,0 1-21-16,-6 0-30 0,12-3-27 0,-6 2-16 16,8-3-11-16,-2 4-9 0,-6 5-11 0,7-2 15 15,-7 0 42-15,0 4 60 0,6 1 89 16,-4 3 122-16,-10 1 141 0,16-2 153 15,-8 6 143-15,-7-2 148 0,7 1 86 0,-12 3 1 0,-8-3-49 16,1-1-82-16,-1 1-100 0,-5 4-131 0,5-5-104 16,-6 1-58-16,7 3-28 0,-1 1-14 15,-13-5-12-15,8 4-8 0,-7-2-9 0,6-1-1 16,-7 3-6-16,1-4-7 0,-1 1-3 0,-6 0-7 16,1-1-14-16,-1 0-42 0,-7-1-94 0,1 1-110 15,-1-7-163-15,0 4-227 0,-5-3-108 16,5-1-20-16,1 0 58 0,6 1 92 0,-6 2 155 15</inkml:trace>
  <inkml:trace contextRef="#ctx0" brushRef="#br0" timeOffset="27479.77">24291 8163 240 0,'0'34'641'0,"0"-9"126"0,0 0 77 16,0 2 8-16,-6 2-138 0,6 0-167 15,0 0-200-15,0 0-106 0,6 5-65 16,0-5-49-16,2 4-31 0,-2 4-20 0,0 0-14 15,0-1-18-15,2 4-23 0,4 2-26 0,-12 1-36 16,7-3-46-16,-7 0-65 0,-7-3-97 0,7 0-98 16,-12-4-103-16,4-4-110 0,-4-2-106 0,6-2-77 15,-14-4 44-15,7 2 130 0,6 2 166 16,-6 2 178-16,1-6 187 0,4 4 172 0,-4-2 83 16,-2-1 1-16,8 0-1 0,6 0 41 15,0 4 91-15,0-1 110 0,-7 5 53 0,-5-5 24 16,-2 2-12-16,-6 2-63 0,1-4-108 0,6 4-140 15,0 1-66-15,7-1-45 0,0 4-30 16,-8-3-22-16,8 2-25 0,-14 2-4 0,13 3-17 0,1-1-11 16,-7 1-13-16,6 0-14 0,7-1-27 15,7 1-58-15,0 4-93 0,-1-4-99 16,0-1-108-16,1-7-124 0,-1 4-158 0,1-3-45 16,0 3 41-16,-7-4 74 0,-7 3 101 0</inkml:trace>
  <inkml:trace contextRef="#ctx0" brushRef="#br0" timeOffset="27592.68">24017 10336 46 0,'-12'33'484'0,"-8"-1"223"0,7 2 130 15,-13-5 44-15,0 4-51 0,-7-8-89 0,-6 6-129 16,0-2-164-16,0-4-76 0,-6 5-30 16,-8-7-30-16,1 2-44 0,-7-4-45 0,0 2-51 15,1-5-65-15,6 0-89 0,-6 1-113 0,-1-5-115 16,-6 1-160-16,-1-7-214 0,1-5-285 16,-13-3-169-16,0-7-33 0,-14 0 31 0,1-9 118 15,0-2 193-15,0-4 296 0</inkml:trace>
  <inkml:trace contextRef="#ctx0" brushRef="#br0" timeOffset="27769.1">21678 10428 225 0,'-26'-11'631'0,"-7"-5"148"0,7 6 77 16,0-5-16-16,1 0-147 0,-1 1-165 0,12-1-214 16,-5-3-137-16,5 0-71 0,2-1-40 0,-8 1-22 15,14-5-17-15,-1-2-15 0,1-1-40 16,-1 1-82-16,0-8-133 0,7-5-167 0,0 2-230 15,14-11-148-15,-1-1-48 0,7-3 33 0,-2-5 108 16,15 6 153-16</inkml:trace>
  <inkml:trace contextRef="#ctx0" brushRef="#br0" timeOffset="27953.44">21939 9246 46 0,'19'-23'677'0,"1"1"182"0,0 1 124 15,-1-2 87-15,1 6-63 0,-8-6-189 0,14 0-253 16,-6 2-152-16,13-1-105 0,-1 0-79 0,1 0-67 15,6 0-54-15,1 3-48 0,5 2-41 0,1-2-51 16,-7 4-59-16,13-3-63 0,-7 3-57 0,1-3-48 16,6 3-39-16,0 1-37 0,-13 3-59 15,7 0-55-15,-1-1-68 0,1 1-90 0,-1 1-120 16,14-2-55-16,0 1 42 0,-1 5 78 0,7 2 106 16,0 0 130-16</inkml:trace>
  <inkml:trace contextRef="#ctx0" brushRef="#br0" timeOffset="28102.55">24252 8824 243 0,'79'21'661'0,"5"2"135"0,-12 2 81 0,-1-3-19 16,1-2-138-16,0 1-180 0,-1 1-228 0,1 0-134 15,0 3-77-15,-1-2-44 0,8-2-27 0,-2 2-22 16,2 2-25-16,-1-6-39 0,0 2-104 16,7 2-137-16,-7-5-187 0,7 1-224 0,0-1-105 15,6-4-31-15,0 1 67 0,0-1 118 0,7 1 177 16</inkml:trace>
  <inkml:trace contextRef="#ctx0" brushRef="#br0" timeOffset="28298.15">27451 9583 176 0,'65'23'688'0,"-6"-10"143"0,-7 7 79 16,-6-6 41-16,-7-2-172 0,6 2-242 0,1-3-230 16,7 3-137-16,-2-3-77 0,2 5-43 0,-1-7-19 15,-1 8-16-15,-4-3-15 0,11 1-19 16,-5 0-35-16,-2-1-55 0,-5 1-132 0,-1-1-153 15,8-3-198-15,-1 0-174 0,0-8-69 16,6 4 2-16,8 2 104 0,6-2 138 0</inkml:trace>
  <inkml:trace contextRef="#ctx0" brushRef="#br0" timeOffset="28591.79">29524 10024 90 0,'59'19'668'0,"-8"-5"150"16,1 1 81-16,-6-4 61 0,0 0-120 15,-8 1-227-15,9-6-259 0,4 1-144 0,-5-3-78 0,13 0-61 16,-7 0-35-16,13-4-30 0,0 0-28 15,7-4-22-15,0 4-24 0,5-4-30 0,-4 0-48 16,-8 0-72-16,0 1-71 0,-6-1-63 0,-1-3-54 16,1 0-46-16,0-4-20 0,-8-4 16 15,-5 0 31-15,-1 5 31 0,1-5 46 0,-7 3 62 16,0 2 76-16,-6-5 89 0,6 4 102 0,-6-1 112 16,-7 5 112-16,0-3 109 0,-7-2 158 15,1 5 96-15,-1-7 30 0,-5-1-24 0,-2 0-58 16,2-4-86-16,-2 1-151 0,8-1-110 15,-1-2-63-15,7-1-32 0,-6 0-18 0,0-5-1 16,5 6-4-16,-5-4-2 0,7-1-4 0,-8 0-5 16,0 1-4-16,8-2-9 0,-8-2-13 15,0 0-16-15,1 0-31 0,-13-5-70 0,6 5-158 16,-7-4-206-16,1-4-258 0,-1-3-128 0,-6 0-50 16,7-1 33-16,6 1 133 0,0 0 195 0</inkml:trace>
  <inkml:trace contextRef="#ctx0" brushRef="#br0" timeOffset="28770.2">31752 8783 481 0,'-20'-7'780'0,"14"-4"113"0,-7-3 66 0,0 2-30 15,6-3-183-15,1-2-262 0,12 2-167 0,-6-4-91 16,7 1-50-16,6-1-39 0,-7 1-29 16,1-4-29-16,6 0-26 0,0-4-26 0,0 1-28 15,0-1-34-15,6 0-40 0,1-3-44 0,6-3-51 16,7-2-89-16,-1 1-117 0,1-4-112 15,7-4-155-15,-2 2-160 0,1-5-55 0,-6 0 34 16,5 3 100-16,-4-3 124 0,-9 4 184 0</inkml:trace>
  <inkml:trace contextRef="#ctx0" brushRef="#br0" timeOffset="28956.1">32221 7781 230 0,'-13'-36'506'0,"0"-1"191"0,0 3 108 16,-6 2-22-16,-1-2-75 0,6 2-115 0,2-1-133 16,-1-3-167-16,6 2-93 0,1-3-56 15,6 0-28-15,0 5-11 0,0-10-1 0,6 6-13 16,8-4-6-16,-2-5 14 0,2 2 8 0,-2 2-2 15,8-2-8-15,-13 2-7 0,5-3-19 16,-5 4-27-16,6-5-22 0,0 5-16 0,0-4-21 16,0 4-33-16,0-1-42 0,14-2-43 0,-8-6-64 15,7 6-124-15,6-5-142 0,-6-4-173 16,7-2-187-16,6-2-79 0,-7-3 1 0,2 9 92 16,5-6 139-16,-7 5 192 0</inkml:trace>
  <inkml:trace contextRef="#ctx0" brushRef="#br0" timeOffset="29124.01">32768 5373 203 0,'0'-37'494'0,"0"1"169"15,0-1 104-15,-6 4-31 0,-1-3-96 16,-13 2-121-16,8-2-125 0,-8-1-169 0,7 4-114 16,-7-4-139-16,-6 1-117 0,1-5-69 0,5 1-41 15,0 0-31-15,8-1-40 0,5 4 4 0,-6-3-9 16,0 0-128-16,7-1-66 0,-14-3-20 0,0 4 24 15,-6-4 58-15</inkml:trace>
  <inkml:trace contextRef="#ctx0" brushRef="#br0" timeOffset="29316.82">31791 4114 238 0,'-52'-26'412'0,"6"1"107"0,1-1 93 0,5 5 22 16,8-6-25-16,-7 5-51 0,7 0-65 0,-1 1-65 15,0-6-120-15,7 5-89 0,-6 1-48 0,6-2-32 16,-1 2-26-16,1-1-34 0,7 0-12 15,-7-5-15-15,0 6-11 0,0-1-12 0,-1-4-15 16,1 4-9-16,0-3-19 0,-6-1-23 0,-1 4-26 16,-6-4-71-16,0 4-123 0,0-3-153 15,-7-2-197-15,8 2-173 0,-15 0-79 0,7-2 17 0,1 2 97 16,-1-1 143-16</inkml:trace>
  <inkml:trace contextRef="#ctx0" brushRef="#br0" timeOffset="29469.77">30181 3116 1 0,'-26'-7'550'0,"1"-1"162"16,-9 1 93-16,9-3 44 0,-7 2-118 0,6-4-174 16,-1 1-211-16,1 0-157 0,0-3-91 0,0 3-42 15,-1 0-26-15,9-3-25 0,-15 2-34 0,1-3-70 16,-1 1-97-16,0 0-121 0,0-2-143 16,1-3-191-16,-1 2-88 0,-6-2 5 0,0 5 64 15,0-4 100-15,0 2 137 0</inkml:trace>
  <inkml:trace contextRef="#ctx0" brushRef="#br0" timeOffset="29790.23">28631 2477 358 0,'-59'-8'496'0,"0"2"143"0,0-2 72 16,1 1-57-16,0 3-89 0,-8 0-101 15,7-3-105-15,2 4-139 0,-9-1-104 0,1 4-59 16,6 0-33-16,-12 0-30 0,6 0-24 0,-8 4-18 15,2-4-25-15,-8 3-38 0,8 2-43 0,6-3-22 16,-6-2-4-16,12 4 5 0,0 0 28 0,7 0 55 16,-1-1 72-16,8 1 67 0,5-4 59 0,2 4 44 15,-1 0 19-15,6-2-5 0,1 6-16 0,6-4-21 16,-13 3-35-16,6 1-31 0,-6-1-15 0,0 3-7 16,0-1-6-16,-1 1-4 0,-11 5-3 15,5-3-3-15,0-2-4 0,0 1-4 0,1 4-1 16,-1-5-4-16,1 5-4 0,5 0-4 0,1-4-6 15,7 3-19-15,6 1-70 0,7-3-102 16,-1-2-128-16,14 2-152 0,-8-1-182 0,14 0-81 16,-6 3 16-16,6 1 73 0,6-1 114 0</inkml:trace>
  <inkml:trace contextRef="#ctx0" brushRef="#br0" timeOffset="29905.99">26188 2940 140 0,'6'25'498'0,"7"-2"181"0,0 2 91 0,-7-3-13 15,7 0-88-15,1-3-126 0,-2 3-156 0,2-4-173 16,-2-4-94-16,8 5-53 0,-7-4-34 0,7-4-36 15,-1 3-85-15,1 2-119 0,0-9-163 0,-2 0-231 16,9-4-135-16,-1 1-53 0,0 4 34 16,0-1 92-16,7 3 148 0</inkml:trace>
  <inkml:trace contextRef="#ctx0" brushRef="#br0" timeOffset="30064.54">26865 3457 255 0,'20'18'604'0,"6"1"141"0,-1-4 77 0,-11 3-40 16,5-3-95-16,-6-1-127 0,7 1-188 0,-1 0-126 15,-5 0-62-15,5-4-55 0,1 0-37 16,-2 0-32-16,-4 0-22 0,-1-1-18 0,0-2-12 16,6-1-17-16,-5 1-45 0,6-2-147 0,-1-1-250 15,-6-5-263-15,0-5-140 0,-1 2-63 16,-4-4 4-16,-2-4 125 0,7 3 239 0</inkml:trace>
  <inkml:trace contextRef="#ctx0" brushRef="#br0" timeOffset="39787.08">27106 10633 667 0,'-20'7'850'16,"1"-3"111"-16,6 0 87 0,6-4-2 16,-5 0-158-16,4 0-200 0,2 0-110 0,0 0-54 15,0 0-41-15,-8-4-56 0,8 0-396 0,6 4-31 16,-7-3 0-16,7-1 0 0,0-3 0 15,0-1 0-15,0 1 0 0,7 0 0 0,-1-4 0 16,8 3 0-16,-8-2 0 0,6-1 0 0,8 0 0 16,0 0 0-16,5-4 0 0,9 4 0 0,-1 3 0 15,-7-3 0-15,13 4 0 0,-7 0 0 16,7 3 0-16,-7 1 0 0,8 3 0 0,-7 0 0 0,-8 0 0 16,1 3 0-16,0 4 0 0,-6 4 0 15,-1 4 0-15,-5-5 0 0,-2 10 0 0,-4-2 0 16,-8 0 0-16,-14 1 0 0,1 2 0 0,-7 1 0 15,-6 4 0-15,-6-3 0 0,-7-2 0 0,6 4 0 16,-6-6 0-16,6 3 0 0,8-4 0 0,-9 1 0 16,9-5 0-16,12 2 0 0,-6-6 0 15,5 1 0-15,8 0 0 0,0 0 0 0,6-3 0 16,0-1 0-16,6-3 0 0,6 0 0 0,2-2 0 16,5-2 0-16,1 0 0 0,0 0 0 0,6 0 0 15,-7 0 0-15,7-2 0 0,0 2 0 16,-6-4 0-16,5 0 0 0,-5-3 0 0,-7-1 0 15,0 4 0-15,-13-3 0 0,7 0-597 0,-1 0-620 16,8-4-138-16,-8-4 9 0,0 4 133 0,8 0 162 16,-8 0 245-16,13-1 303 0</inkml:trace>
  <inkml:trace contextRef="#ctx0" brushRef="#br0" timeOffset="40129.94">28129 10486 43 0,'7'-7'702'0,"-1"4"248"16,-6-1 187-16,6 0 148 0,-6 0 20 0,0 1-146 15,0 3-203-15,0 0-302 0,0 0-654 0,0 3 0 16,0 1 0-16,-6 4 0 0,6-1 0 15,0 3 0-15,0 2 0 0,0-1 0 0,6 4 0 16,8-1 0-16,-8 1 0 0,7 3 0 0,7 1 0 16,-8-2 0-16,8 2 0 0,-6 0 0 0,-2-2 0 15,1 3 0-15,1-3 0 0,-2-2 0 16,2 4 0-16,-2-5 0 0,-5 1 0 0,0-8 0 16,-1 5 0-16,-12-10 0 0,6 2 0 0,-14 4 0 15,8-8-786-15,6-4-588 0,-6 0-60 0,12-2 67 16,-6-6 163-16,6 1 228 0,8 0 265 15</inkml:trace>
  <inkml:trace contextRef="#ctx0" brushRef="#br0" timeOffset="40476.82">28651 10501 533 0,'18'-8'823'0,"2"1"151"16,-6 0 126-16,-1 4 45 0,-13-1-98 0,6 0-204 15,-6 0-118-15,0 4-79 0,0 0-291 0,-6 0-355 16,-1 4 0-16,1 0 0 0,-14 0 0 15,6 3 0-15,-11 0 0 0,-7 0 0 0,-2 4 0 0,9-3 0 16,-8-2 0-16,0 6 0 0,0-4 0 16,8 3 0-16,-8-4 0 0,8 1 0 15,5-1 0-15,0 0 0 0,7 0 0 0,-7 1 0 0,14-5 0 16,-7 4 0-16,6 0 0 0,7 2 0 0,-6-3 0 16,6 2 0-16,0-1 0 0,6 1 0 15,-6 0 0-15,7-2 0 0,0 2 0 0,5-1 0 16,-5 1 0-16,12-1 0 0,-5 0 0 0,5 0 0 15,-5 1 0-15,11-1 0 0,-5-3 0 0,12 2 0 16,1-1 0-16,-1-5 0 0,1 3 0 16,-1-3 0-16,2 4 0 0,-9-4 0 0,1 0 0 15,-6-4 0-15,6 4 0 0,0-3 0 0,0-5 0 16,-13 5 0-16,7-5 0 0,-14 1 0 0,1-4-767 16,-1 0-642-16,0 4-52 0,2-4 75 15,-2 3 174-15,7 2 249 0,0-2 278 0</inkml:trace>
  <inkml:trace contextRef="#ctx0" brushRef="#br0" timeOffset="40971.08">29074 10570 559 0,'-6'0'880'0,"6"0"182"0,-7 0 150 16,7 0 64-16,0 0-115 0,0 0-211 15,0 5-155-15,7-5-499 0,-7 3-296 0,0 4 0 0,0-3 0 16,0 4 0-16,0 2 0 0,0 1 0 15,0-3 0-15,0 3 0 0,0 4 0 0,6-5 0 16,-6 5 0-16,6-3 0 0,-6-2 0 0,7 5 0 16,-1-4 0-16,-6-1 0 0,7-2 0 15,-7 0 0-15,7-1 0 0,-7-4 0 0,0-3 0 16,0 0 0-16,0 0 0 0,0-7 0 0,6 0 0 16,-6-5 0-16,0-2 0 0,0-1 0 0,0 1 0 15,6-1 0-15,2-2 0 0,-8 1 0 16,6 5 0-16,-6-4 0 0,0 4 0 0,6 4 0 15,-6 0 0-15,6 3 0 0,1 0 0 0,6 4 0 16,0 4 0-16,1 4 0 0,4-5 0 0,-4 8 0 16,5-4 0-16,1 4 0 0,0 0 0 0,-8 1 0 15,8-2 0-15,-7-3 0 0,0 5 0 0,0-4 0 16,0-1 0-16,-6-4 0 0,6 1 0 16,-1-4 0-16,-5 0 0 0,6-4 0 0,1-3 0 15,-2 0 0-15,1-4 0 0,7-1 0 0,-8 2 0 16,8-5 0-16,-6 4 0 0,-1-1 0 0,-1 2 0 15,2 3 0-15,6-1 0 0,-8 4 0 16,1-3 0-16,0 4 0 0,6 3 0 0,1-5 0 16,6 5 0-16,1 5 0 0,5-5 0 15,1 7 0-15,-1-4 0 0,1 9 0 0,-1-5 0 16,-6 3 0-16,1 2 0 0,-8-5 0 0,0 4-1674 16,1 5-103-16,-1 1 90 0,7 5 275 0,1 4 423 15,5 3 464-15</inkml:trace>
  <inkml:trace contextRef="#ctx0" brushRef="#br0" timeOffset="49774.04">10165 9433 345 0,'12'0'673'0,"8"-4"153"16,-7 4 104-16,-6 0 1 0,6 0-104 0,-1 0-140 16,-4 4-95-16,4-4-56 0,-6 3-22 0,2-3-9 15,-2 4-15-15,-6 3-155 0,0-2-335 0,0 1 0 16,0 2 0-16,-6 3 0 0,-2 1 0 16,2-2 0-16,0 1 0 0,-8 4 0 0,8-1 0 15,-7 5 0-15,0-1 0 0,0 0 0 0,1 5 0 16,-2 2 0-16,1 1 0 0,-7 0 0 0,8 6 0 15,-2-1 0-15,2 1 0 0,-2 1 0 0,-5 4 0 16,5-4 0-16,8-1 0 47,-6 2 0-47,-2-5 0 0,8 0 0 0,-1-2 0 0,0-2 0 0,1-4 0 0,-1 2 0 0,1-4 0 0,6-1 0 0,-6-3 0 0,-1-1 0 0,0-7 0 0,7 1 0 0,-6-1 0 16,6-3 0-16,-13 3 0 0,6-7 0 15,1 0 0-15,-1 0 0 0,1-4 0 0,-1-3 0 16,1-3 0-16,-7 1 0 0,-7 2 0 0,1 0-564 15,-1-8-544-15,7 0-184 0,0-3-19 0,0 5 114 16,0-4 137-16,0 7 220 0,7-1 236 0</inkml:trace>
  <inkml:trace contextRef="#ctx0" brushRef="#br0" timeOffset="50167.83">9317 9752 34 0,'-12'-7'640'0,"-2"-4"171"0,8 3 129 0,-8 1 96 15,8-1-49-15,0 6-109 0,-1-3-180 0,7 2-89 16,0-1-63-16,0 1-51 0,0-5-64 0,7 8-345 16,5-4-86-16,-4 4 0 0,11 4 0 0,0 0 0 15,8 0 0-15,-1 3 0 0,6 1 0 16,7-2 0-16,0 2 0 0,7 3 0 0,6-5 0 0,0 6 0 16,7 3 0-16,-7 0 0 0,7-4 0 0,6 3 0 15,-7 1 0-15,1-5 0 0,6 2 0 16,-6-1 0-16,0 0 0 0,6-1 0 0,-13 2 0 15,-1-1 0-15,2-3 0 0,-14 3 0 0,0-5 0 16,0 2 0-16,-6-1 0 0,-7 1 0 0,0-4 0 16,-7 3 0-16,7-4 0 0,-6 4 0 15,-7-3 0-15,0 1 0 0,6-2 0 0,-11 0 0 16,4-3 0-16,-5 4 0 0,0-4 0 0,-1 0 0 16,-6 4 0-16,6-4 0 0,-6 0 0 0,0 0 0 15,0 0 0-15,0 0 0 0,-6 0 0 16,6 0 0-16,-6 0 0 0,6-4 0 0,-14 4 0 15,8 4 0-15,0-8 0 0,-14 4 0 0,-6 0 0 16,-7-7 0-16,-6 4-750 0,7-6-897 16,-1-1 2-16,7 6 124 0,0-3 261 0,6-1 400 15,1 1 402-15</inkml:trace>
  <inkml:trace contextRef="#ctx0" brushRef="#br0" timeOffset="51725.75">27458 3446 428 0,'7'-7'739'0,"-1"0"129"15,-6 2 81-15,0-1-17 0,0 2-111 0,0-3-157 16,0 3-108-16,0 0-50 0,-6 0-23 15,6 1-20-15,-7 3-43 0,0 3-58 16,7 1-362-16,-6 0 0 0,-1 7 0 0,1-1 0 0,-7 5 0 16,0 0 0-16,7 3 0 0,-14 1 0 15,7 4 0-15,0-2 0 0,-14 1 0 0,8 4 0 16,0 0 0-16,-8 3 0 0,1 0 0 0,0 0 0 16,1 2 0-16,-1-2 0 0,-14 3 0 0,7-2 0 15,-6-1 0-15,7 1 0 0,-7-1 0 16,7 0 0-16,-1-3 0 0,0-1 0 0,-6-2 0 15,6-1 0-15,1-4 0 0,6 1 0 0,7-5 0 16,-1 1 0-16,6-4 0 0,2 0 0 0,5-4 0 16,1 1 0-16,-1-5 0 0,0 0 0 15,-5-3 0-15,4 0 0 0,2-3 0 0,0 0 0 16,-1-5 0-16,7 1 0 0,-13-4 0 0,13-4-841 16,-6-3-243-16,6-1-173 0,-7 2-2 0,7-6 108 15,-6 0 133-15,6 6 202 0,-6-2 238 16</inkml:trace>
  <inkml:trace contextRef="#ctx0" brushRef="#br0" timeOffset="52095.78">26363 3774 446 0,'0'0'728'0,"7"0"129"0,-1 2 77 0,1-2-48 16,-1 0-127-16,1 0-159 0,6 0-123 0,-1 0-47 15,-4 0-9-15,4 0 7 0,8 4 2 0,-1-4-16 16,7 4-33-16,7-4-381 0,7 4 0 0,-2-1 0 15,1 1 0-15,0 0 0 0,7-1 0 16,-1 5 0-16,1-5 0 0,7 5 0 0,-2-1 0 16,2 0 0-16,-1 4 0 0,7-3 0 0,0 4 0 15,6-6 0-15,0 5 0 0,0-3 0 0,6 3 0 16,1-4 0-16,-1 4 0 0,2-4 0 16,-8 1 0-16,6 2 0 0,-12-2 0 0,6-5 0 15,0 5 0-15,-13-5 0 0,-7 5 0 0,2-4 0 16,-9-1 0-16,-5 2 0 0,-7-3 0 15,0 2 0-15,-6-4 0 0,-1 0 0 0,-5 3 0 16,-2-3 0-16,-5 0 0 0,0 0 0 0,-1 0 0 16,-6 0 0-16,6 0 0 0,-6-3 0 0,7 3 0 15,0-4 0-15,-1 2 0 0,1-3 0 16,-7 5 0-16,-7-3-258 0,-6-1-1247 0,0-4-70 16,-13 5 56-16,-7-1 193 0,-5 4 276 0,-2 0 381 15</inkml:trace>
  <inkml:trace contextRef="#ctx0" brushRef="#br0" timeOffset="53674.33">26520 4012 265 0,'-7'4'648'0,"0"-1"141"0,-12 1 84 0,6-2-13 16,-7 3-133-16,1-5-164 0,5 4-203 0,-4-1-131 15,4 2-78-15,-5-5-57 0,5 0-31 16,2 3-23-16,-2 0-22 0,2 1-14 0,-8 0-14 0,7 3-16 15,7-3-24-15,-8 0-30 0,2 3-44 16,5-4-72-16,-6 1-92 0,0-1-96 0,0 1-120 16,0-4-151-16,-1 4-91 0,-5 0 2 0,0-4 62 15,6 3 89-15,-13 1 131 0</inkml:trace>
  <inkml:trace contextRef="#ctx0" brushRef="#br0" timeOffset="53842.78">25758 4209 14 0,'-20'12'399'0,"-6"-5"140"0,13 4 150 15,-13-4 42-15,6 2-55 0,-6-3-94 16,-1 1-106-16,1 1-127 0,7 0-141 0,-7-5-88 16,6 1-47-16,1 4-24 0,-1-6-20 0,-6 6-17 15,7-1-27-15,-1-3-43 0,1 4-85 16,-8-6-105-16,8 3-132 0,-7-2-159 0,0-3-151 16,-6 4-53-16,5 0 36 0,1-4 79 0,7 3 118 15</inkml:trace>
  <inkml:trace contextRef="#ctx0" brushRef="#br0" timeOffset="54041.05">24826 4467 200 0,'-14'8'449'0,"-5"2"140"15,6-3 118-15,0 1-18 0,-7-1-70 16,1 0-96-16,-7 0-102 0,0 1-133 0,6-1-123 16,-6 1-74-16,0-4-37 0,0 6-25 0,0-6-10 15,0 4-6-15,6-1-6 0,-6 0-2 0,7 1-2 16,-7-1-2-16,6 0-21 0,1 4-48 0,-1-7-81 15,7 3-98-15,0-3-121 0,-6-1-141 16,-1 2-156-16,0-3-49 0,1 2 30 16,-1 0 69-16,8 0 109 0</inkml:trace>
  <inkml:trace contextRef="#ctx0" brushRef="#br0" timeOffset="54213.62">23978 4753 270 0,'-6'8'499'0,"-7"2"173"0,0-1 93 0,-1-3-20 16,2 5-80-16,-8-3-102 0,7-2-114 15,-7 2-151-15,1-1-106 0,-7 1-62 0,6-1-33 16,-6 1-26-16,0-2-20 0,7 2-22 0,-7-1-12 16,0 1-10-16,6-1-11 0,-6 0-18 15,0 1-26-15,0 0-47 0,-6 2-69 0,-8-3-86 16,7 1-92-16,8-1-119 0,-1-2-152 0,0 1-112 16,-1-3-16-16,8 2 42 0,-8 2 77 0,8 1 122 15</inkml:trace>
  <inkml:trace contextRef="#ctx0" brushRef="#br0" timeOffset="54427.63">22904 5142 43 0,'-40'18'452'16,"1"1"197"-16,0-4 136 0,7 4 28 0,-2-5-76 15,-11 1-105-15,6-1-118 0,0 1-168 0,-7-4-115 16,0 3-63-16,8 1-37 0,-1-4-27 16,6 1-31-16,1-5-28 0,6 3-19 0,-1 2-12 15,1-5-4-15,6 1-14 0,-5-2-19 16,11-2-29-16,-5 3-48 0,0 1-73 0,-1-1-96 15,1 0-101-15,-1-3-115 0,7-1-119 0,-7 1-133 16,0 0-24-16,-6 0 48 0,1 3 81 16,-1 0 114-16</inkml:trace>
  <inkml:trace contextRef="#ctx0" brushRef="#br0" timeOffset="54589.24">21626 5568 67 0,'-39'11'464'0,"0"3"186"0,7-3 128 0,-1 1 26 15,1 1-63-15,-1-1-105 0,-7-1-116 0,-5 0-160 16,-1 1-106-16,7-2-64 0,7-3-46 0,-1 5-38 15,1-5-32-15,-1 1-25 0,7-1-21 16,0-4-14-16,-7 4-7 0,7 1-3 0,0 0-4 16,7-2-9-16,-7-1-12 0,12 2-28 15,-5-3-35-15,6 3-56 0,-6-4-86 0,-1 5-100 16,-6-1-103-16,6 0-104 0,-7-2-87 0,2 1-78 16,-15 2-16-16,8 3 52 0,-7 0 85 0,7-1 115 15</inkml:trace>
  <inkml:trace contextRef="#ctx0" brushRef="#br0" timeOffset="54767.89">20395 5942 36 0,'-14'15'388'0,"-11"-4"141"0,5 3 154 0,0 1 46 16,1 0-44-16,-1-1-81 0,0-2-98 0,-6 3-112 16,7-5-135-16,-7 1-79 0,0 4-40 15,6-4-20-15,-13 5-14 0,1-7-16 0,-1 11-9 16,1-6-12-16,-1 4-7 0,1-4-3 0,-1 2-11 16,1-2-5-16,6 1-12 0,-7-5-11 0,7 10-23 15,0-9-29-15,7 0-47 0,-1-1-88 0,-6 1-129 16,6 1-142-16,1-5-159 0,-1 3-186 15,-6-2-66-15,0 3 23 0,0-1 99 0,0 2 124 16,0 3 167-16</inkml:trace>
  <inkml:trace contextRef="#ctx0" brushRef="#br0" timeOffset="56031.77">19085 6592 248 0,'-26'15'490'0,"-7"2"170"0,7-1 114 15,-6-2-18-15,-7 4-78 0,5-6-99 0,2 3-104 16,-7-1-148-16,7-3-106 0,-7 4-63 0,6-4-35 15,1 0-18-15,-1-1-17 0,0 2-17 16,8-1-16-16,-2 0-16 0,-5-1-9 0,12 2-11 16,-6-1-6-16,0-4-7 0,-1 1-10 0,8 2-7 15,-7-2-8-15,0-1-11 0,0 5-10 0,-7-2-12 16,1 1-13-16,6-3-15 0,-1 2-24 16,-5 1-18-16,-1 1-4 0,1-1 4 0,-7 8 7 0,-7-5 10 15,7 1 17-15,-6-1 17 0,5 1 29 16,-5-1 30-16,-1 6 27 0,-5-6 31 0,4 1 26 15,9-5 21-15,5 1-7 0,7 0-7 0,0 0 0 16,0-4 0-16,-1 1 3 0,1-1 6 16,1 4 24-16,-9 0 35 0,-4 1 41 15,-8 2 38-15,0 1 35 0,1 3 24 16,-13-3 11-16,-1-1 3 0,-6 8-11 0,-7-3-18 0,0-1-24 16,13 1-99-16,7-5-147 0,1-3 0 0,11 4 0 15,1-8 0-15,7 5 0 0,5-6 0 0,1-2 0 16,7 3 0-16,-1 1 0 0,0-4 0 0,2 4 0 15,-2-2 0-15,7 1 0 0,-7-3-96 16,0 4-121-16,8-1-36 0,-15-1-26 0,1 3-5 16,0 2 0-16,-13 0 16 0,0 0 31 0,0 0 38 15,6-1 32-15,-6 2 21 0,7-5 24 0,-7 3 12 16,-1 2 10-16,1-1-4 0,1 0-9 0,-1-3-22 16,5 3-40-16,2-4-27 0,-7 4 5 15,-6 0 35-15,-1 3 63 0,-13 5 79 0,7-8 77 16,-6 7 60-16,-8-3 33 0,-6 2 5 0,-6 3-22 15,0-3-26-15,6 2-11 0,1-4-13 16,-1-1-13-16,0 5-8 0,1 0-4 0,-8-5 2 16,1 5-1-16,13-9 2 0,0 6-8 0,13-6 10 15,-7 1 7-15,1 5-1 0,5-7-2 16,2 7-4-16,-2-5-3 0,1-1-16 0,7 2-14 0,-8-1-16 16,1 0-11-16,-7 3-12 0,1 1-9 15,-7 3-18-15,6-3-23 0,-6-1-14 0,0 6-7 16,0-3 1-16,-7 5 3 0,0-3 13 0,7-2 17 15,0 2 10-15,0-4 6 0,13 4 0 0,-7-5 5 16,0 1 3-16,7-1 2 0,7-3 0 16,-1 1 0-16,7-2 1 0,0 6 1 0,-1-6 0 15,1 2 4-15,1-2 5 0,-8 1 8 0,0 4 10 16,0 0 9-16,1-4 6 0,6 0 4 16,7-4 2-16,-14 4 5 0,7 0 1 0,-1 3 0 15,-5-2 0-15,-1-2 9 0,1 5 7 0,6-3 5 16,-7-2 12-16,1 1 6 0,5 0 14 15,-5-3 11-15,6 7 16 0,7-8 11 0,-2 3 4 16,9 2-1-16,-8-5-7 0,7 1-14 0,6 2-14 16,-6-1-14-16,-6 1-9 0,5-3-9 0,1 5-7 15,1-5-8-15,5 0-13 0,0 0-12 16,1 1-13-16,-1-1-15 0,8-3-26 0,-8 2-35 16,6 2-40-16,2-1-42 0,-8-3-33 0,7 4-19 15,-1-1 0-15,2 0 20 0,-1 5 30 0,-7-2 31 16,8 2 22-16,-8-2 12 0,0 1 8 15,-6 0-8-15,1 4 4 0,-9 3 8 0,2 4 12 16,-7-2 14-16,0-3 17 0,6 2 22 0,-6-5 9 16,6 1 13-16,-6 4 13 0,1-5 13 15,-1-3 1-15,5 1 8 0,15-3 4 0,-7 3-1 16,13-4-3-16,-6-1-6 0,5 0 5 0,-5 0-1 16,-1 4 10-16,1-3 10 0,6-2 16 0,-7 3 21 15,1-2 22-15,-1 0 20 0,1 4 7 0,-1-4 5 16,-6 5-7-16,6-6-14 0,1 2-19 15,-7 3-20-15,6-3-20 0,1-2-19 0,-1 3-16 16,0-2-15-16,-6 3-12 0,7-2-6 16,-1-1-5-1,0 0-3-15,8-2-3 0,-8 1-1 0,7 2-2 0,-7-5-6 0,14 1-12 0,-7 0-23 16,6 0-40-16,-5-1-43 0,-1 1-42 0,-7-4-30 16,7 3-19-16,6-3 5 0,1 0 26 0,6 0 37 15,0 0 39-15,0 0 33 0,-13 0 29 16,6 4 18-16,1 1 14 0,-7-5 9 0,-1 2 6 15,8 2 6-15,-6 0 2 0,5 0 7 0,0-1 3 16,1-3 4-16,-1 4 4 0,-5 0 3 16,4-4-4-16,2 4 2 0,-14-1 9 0,14 1 8 15,-13 4 13-15,-1-6 13 0,8 2 27 0,-8 4 19 16,13-5 16-16,-13 5 9 0,8-2-2 0,4-1-13 16,-4 2-17-16,-2-4-26 0,8 1-25 0,0 0-22 15,-1 0-19-15,1-4-21 0,-1 3-41 0,0-3-51 16,7 0-64-16,-6 0-104 0,12-3-185 15,1-1-250-15,0 0-203 0,6-3-74 0,-7 0-7 0,-6 0 70 16,6-1 167-16,2 1 255 0</inkml:trace>
  <inkml:trace contextRef="#ctx0" brushRef="#br0" timeOffset="61274.71">18068 6236 150 0,'14'-7'667'0,"5"3"156"0,-12 0 93 0,-1 0 59 15,1 1-110-15,-7-1-136 0,6 1-151 0,-6-1-74 16,0-3-30-16,0 7-16 0,6-5-27 0,1 2-51 16,-7 3-139-16,0 0-241 0,0-3 0 15,0 3 0-15,0 0 0 0,7 0 0 0,-7 3 0 16,6-3 0-16,-6 0 0 0,0 3 0 0,0-3 0 16,0 0 0-16,0 0 0 0,6 0 0 0,-6-3 0 15,7 0 0-15,6-1 0 0,-6 0 0 16,-1-3 0-16,1 3 0 0,6 0 0 0,-7 1 0 15,0-2 0-15,2 5 0 0,-8-2 0 0,6 2 0 16,-6 0 0-16,13 0 0 0,-7 2 0 0,1-2 0 16,-1 5 0-16,1-2 0 0,6 1 0 15,0 0 0-15,-7 3 0 0,1 1 0 0,0-2 0 16,-1 6 0-16,0-1 0 0,1 0 0 0,-7 3 0 16,0 1 0-16,0 4 0 0,0-4 0 0,-7-1 0 15,7 5 0-15,-6-4 0 0,0-1 0 16,6 3 0-16,-7-5 0 0,0 3 0 0,7-4 0 15,0 0 0-15,0-4 0 0,0 4 0 0,0-3 0 16,7-5 0-16,0 5 0 0,-7-2 0 0,6-1 0 16,0-5 0-16,1 3 0 0,6-3 0 15,0 0 0-15,7 0 0 0,-1-3 0 0,1 3 0 16,0-5 0-16,-1 3 0 0,7-6 0 0,-6 4 0 16,-1-3 0-16,-6-4 0 0,7 4 0 0,-7-2 0 15,7-1 0-15,-8-1 0 0,-6 0 0 0,-6 4 0 16,0 0 0-16,-6 3-92 0,-6-4-723 15,4-3-149-15,2 0-210 0,0 1-38 0,-1-2 77 0,-6 1 95 16,0 1 185-16,7 2 215 0</inkml:trace>
  <inkml:trace contextRef="#ctx0" brushRef="#br0" timeOffset="61706.46">18564 6118 598 0,'0'0'821'0,"-7"-2"119"0,0 2 84 0,1 0-26 15,-7-5-103-15,6 2-177 0,1 3-107 16,0 0-48-16,-1-4-36 0,0 4-54 0,1 0-450 16,-1 0-23-16,-5 4 0 0,5 4 0 0,0-6 0 15,1 9 0-15,0-3 0 0,6 3 0 0,-8 0 0 16,16 4 0-16,-2-4 0 0,0 0 0 16,8 3 0-16,5-3 0 0,7 0 0 0,0-4 0 15,0 4 0-15,7-3 0 0,-7 0 0 0,0-5 0 16,7 1 0-16,-8-4 0 0,1 0 0 15,0 0 0-15,-6-4 0 0,-1 1 0 0,1-5 0 16,-6 0 0-16,-8 2 0 0,0-6 0 0,1 1 0 16,-7 0 0-16,0-3 0 0,-7 3 0 0,1-4 0 15,0 4 0-15,-2 0 0 0,-4 0 0 0,-2-1 0 16,-5 5 0-16,-1 0 0 0,1 0 0 16,0-1 0-16,-8 1 0 0,1 3 0 0,0 1 0 15,-7 0 0-15,7-2 0 0,1 1 0 0,-8 4 0 16,7 0 0-16,6 0 0 0,-6 0 0 0,14 0 0 15,-2-3 0-15,8-1 0 0,-1 4 0 16,1 0 0-16,-1 0-106 0,7-3-835 0,0-1-177 16,7 1-140-16,-1-5 22 0,7 1 94 0,7 0 161 15,0 0 207-15,5 3 257 0</inkml:trace>
  <inkml:trace contextRef="#ctx0" brushRef="#br0" timeOffset="62052.15">18974 5917 186 0,'13'0'718'0,"0"0"165"15,-6 0 108-15,6-4 96 0,-13 4-80 0,6 0-160 16,-6-4-161-16,0 4-97 0,0 0-56 16,-6 0-58-16,-1 0-286 0,-6 4-189 0,7 0 0 15,-14-1 0-15,7 9 0 0,0-2 0 0,-6 1 0 16,5 0 0-16,8 3 0 0,-8 1 0 0,14 1 0 16,0-5 0-16,0 3 0 0,14 1 0 15,-1-4 0-15,0-1 0 0,13 2 0 0,0-5 0 16,0 0 0-16,6 1 0 0,1-4 0 0,7-1 0 15,-8-3 0-15,7-3 0 0,0-1 0 0,1 0 0 16,-8-3 0-16,1-1 0 0,-1-3 0 16,-12 4 0-16,-1-4 0 0,-5 0 0 0,-8 0 0 0,0-3 0 15,-6 3 0-15,0-1 0 0,-6 2 0 16,-8-5 0-16,-5 4 0 0,-1-1 0 0,-6 2 0 16,-6-1 0-16,-1 3 0 0,1 1 0 0,-1-1 0 15,-6 1 0-15,7 4 0 0,-1-6 0 0,7 7 0 16,0-2 0-16,6 4 0 0,7-4 0 15,0 0 0-15,0 1 0 0,0 3 0 0,-6 3 0 16,12-3-480-16,0-3-784 0,7 3-128 0,14-8 14 16,-8 4 134-16,7-3 170 0,7 4 255 15,6-1 346-15</inkml:trace>
  <inkml:trace contextRef="#ctx0" brushRef="#br0" timeOffset="62754.06">20480 5620 150 0,'-8'7'722'0,"2"-5"164"0,0 3 95 0,-1-2 78 16,1-3-61-16,-1 4-198 0,1-4-173 0,6 0-107 15,0 0-63-15,6 5-55 0,1-5-82 0,-1 3-71 16,1 0-229-16,-1 1-20 0,8 3 0 15,-2-3 0-15,-5 7 0 0,6-4 0 0,-7 4 0 16,14-3 0-16,-7 3 0 0,13 0 0 0,-6-1 0 16,-1-2 0-16,-5 3 0 0,-8-3 0 15,0-1 0-15,0 0 0 0,1-3 0 0,-7-1 0 0,7 1 0 16,-7 0 0-16,0-4 0 0,0 0 0 16,-7 0 0-16,7 0 0 0,-7-4 0 0,1-3 0 15,-6 0 0-15,4-9 0 0,-4 2 0 0,5-1 0 16,-6-3 0-16,0-1 0 0,7-2 0 0,-1 2 0 15,-6-4 0-15,13 6 0 0,-6 3 0 0,6-1 0 16,0 0 0-16,0 7 0 0,0 2 0 16,6-3 0-16,0 6 0 0,8 0 0 0,5 3 0 15,1 0 0-15,6 3 0 0,0 0 0 0,0 1 0 16,-1 4 0-16,8-1 0 0,-7 0 0 0,0 1 0 16,-6 4 0-16,-1-5 0 0,1 3 0 0,0-2 0 15,-7 5 0-15,0-5 0 0,-6 4 0 16,-1-9 0-16,0 1 0 0,-6-4 0 0,0 0 0 15,0-4 0-15,0 4 0 0,0-6 0 0,-6-3 0 16,-7-1 0-16,0-1 0 0,6-1 0 16,-5-1 0-16,-2-3 0 0,8 1 0 0,0 0 0 15,6 1 0-15,-8-1 0 0,8 0 0 0,0 5 0 16,8-2 0-16,-8 3 0 0,6-3 0 0,0 4 0 16,8 5 0-16,-2-1 0 0,1 0 0 15,7 1 0-15,0 3 0 0,6 0 0 0,-1 0 0 16,8 3 0-16,0 1 0 0,0 3 0 0,-1-4 0 15,1 6 0-15,-1 1 0 0,1-3 0 0,-7 1 0 16,0 0 0-16,-1-2 0 0,2-1 0 16,-8 2 0-16,1 0 0 0,-1-3 0 0,-5 0 0 15,5-1 0-15,-12 1 0 0,6-4 0 0,-7 0 0 16,0 4 0-16,2-4 0 0,-2 0 0 0,-6 0 0 16,6 0 0-16,-6 0 0 0,6-4 0 0,-6 4 0 15,-12 0 0-15,-2-4 0 0,-11 1-466 0,-8 3-1238 16,0-8-13-16,-6 8 106 0,-6 0 282 15,-7 4 470-15,-1 0 402 0</inkml:trace>
  <inkml:trace contextRef="#ctx0" brushRef="#br0" timeOffset="63646.49">19495 7007 41 0,'-6'-8'630'0,"0"1"194"0,-1-1 132 0,7 1 107 16,-7 0-22-16,7 0-87 0,-6 0-141 15,6-1-89-15,-7 0-45 0,7 4-213 0,-6-3-466 16,6 5 0-16,-6-3 0 0,6 2 0 0,0 3 0 16,0 0 0-16,0 0 0 0,0 0 0 15,6 3 0-15,0 4 0 0,7 4 0 0,7 1 0 0,0-1 0 16,6 8 0-16,-1-2 0 0,1 2 0 16,7 3 0-16,-1 0 0 0,1 0 0 0,0 0 0 15,-7 0 0-15,6-1 0 0,-6-2 0 0,0 3 0 16,-6-8 0-16,-1 2 0 0,-5-2 0 0,-1-3 0 15,-6-3 0-15,-1-1 0 0,-6-3 0 0,0-1 0 16,0 1 0-16,-13-4 0 0,6 4 0 16,-13-4 0-16,1-4 0 0,-7 4 0 0,6-4 0 15,-6 4 0-15,-6-3 0 0,6-5 0 0,-7 5 0 16,0-1 0-16,1-4 0 0,6 5 0 0,0-4 0 16,-6 3 0-16,6 1 0 0,-7-1 0 15,13 0 0-15,-6 0 0 0,0 4 0 0,0 4 0 16,-1-4 0-16,9 8 0 0,-9-5 0 0,1 8 0 15,6 0 0-15,8 0 0 0,-1 0 0 0,13 0 0 16,0 3 0-16,0-2 0 0,13-1 0 16,7 3 0-16,-8-2 0 0,14-1 0 0,1-5 0 15,-9 2 0-15,16 0 0 0,-1-5 0 32,-1 1 0-32,-6 0 0 0,13-4 0 0,-6 0 0 0,-1-4 0 0,1 0 0 0,-1 1 0 0,-6-5 0 15,7 0 0-15,-1 2 0 0,1-5 0 0,-13-1 0 16,-8 2 0-16,2-2-553 0,-8-3-507 0,7-3-206 15,0 4-36-15,-13-5 96 0,7 1 123 0,-7 3 216 16,0 5 247-16</inkml:trace>
  <inkml:trace contextRef="#ctx0" brushRef="#br0" timeOffset="63854.88">19874 7051 26 0,'6'-4'661'0,"-6"4"207"15,6 0 151-15,-6 0 116 0,7 0-19 0,0 0-136 16,-1 0-205-16,0 0-140 0,7 4-109 15,1-4-90-15,-2 3-422 0,2 0-14 0,-2 2 0 16,2 2 0-16,-8 1 0 0,7-1 0 0,7 4 0 16,-8-3 0-16,8 2 0 0,-7 1 0 15,1 0 0-15,12 0 0 0,-7-4 0 0,-6 1 0 16,-6-1 0-16,-7 0 0 0,0-3-746 0,0-8-373 16,0-3-175-16,0 0-18 0,-7-5 103 0,-6 2 146 15,0-1 240-15,-1-4 310 0</inkml:trace>
  <inkml:trace contextRef="#ctx0" brushRef="#br0" timeOffset="63997.06">19854 6904 335 0,'-13'-7'791'0,"6"-4"138"0,-6 3 82 15,1-3 69-15,4 4-160 0,2 3-264 16,6-3-191-16,-6 3-120 0,6 1-86 0,0-1-94 16,-7 4-136-16,14 0-144 0,-1 0-146 0,0 0-200 15,2 0-224-15,-2 0-248 0,6-4-87 0,2 1 0 16,-1 3 70-16,13 0 162 0,0 0 216 15</inkml:trace>
  <inkml:trace contextRef="#ctx0" brushRef="#br0" timeOffset="64309.17">20356 6815 221 0,'19'5'720'0,"1"-2"163"0,-14 5 95 0,0-8 73 16,-6 0-111-16,-12 3-166 0,5 1-149 0,-6 0-93 15,-6 3-40-15,5-3-28 0,-6 3-47 16,1 0-323-16,0 4-94 0,0-3 0 0,5 3 0 15,8-4 0-15,-1 0 0 0,0 1 0 0,7 0 0 16,7 1 0-16,0 0 0 0,13-2 0 0,-1 0 0 16,0 4 0-16,8-4 0 0,-1-2 0 15,6 1 0-15,1 2 0 0,-1-5 0 0,-5 5 0 16,-1-4 0-16,-1-1 0 0,-5 4 0 0,6-3 0 16,-13 3 0-16,7-3 0 0,-14 0 0 0,8 3 0 15,-8-3 0-15,-6 2 0 0,-6-1 0 0,-2 7 0 16,-4-6 0-16,-8 2 0 0,1-1 0 15,-14 1 0-15,-6-1 0 0,0-4 0 0,-6 1-326 16,-1-4-489-16,13-4-194 0,-6-3-184 0,13-4-13 16,0 0 84-16,12 1 125 0,8-7 198 0,6 0 240 15</inkml:trace>
  <inkml:trace contextRef="#ctx0" brushRef="#br0" timeOffset="64553.27">20655 6794 667 0,'20'0'896'0,"-7"0"144"0,6 0 104 0,-5-4 18 16,-2 4-178-16,1 0-197 0,7 4-115 0,-8 2-60 16,8 2-385-16,0 4-227 0,7 2 0 0,-1 1 0 15,-1 3 0-15,1 5 0 0,7-2 0 0,6 2 0 16,-6 2 0-16,6 0 0 0,6 2 0 16,-5 2 0-16,5-7 0 0,-5 4 0 0,5-1 0 15,-6 1 0-15,0-4 0 0,0 0 0 16,-13-8 0-16,1-2 0 0,-2-1 0 0,-5-4 0 0,-7-3 0 15,-13-4 0-15,-7-4 0 0,-19 1-121 16,7-9-969-16,-14-3-224 0,1-3-52 0,-8 0 100 16,1 0 136-16,-6-5 220 0,-7-2 235 0</inkml:trace>
  <inkml:trace contextRef="#ctx0" brushRef="#br0" timeOffset="64793.78">20798 6867 184 0,'-45'-18'733'0,"5"0"180"0,8 2 125 15,-1-1 124-15,7 2-48 0,1 1-174 0,5-1-158 16,7 3-107-16,6 1-74 0,1 0-552 0,12 1-49 15,8-1 0-15,-2 3 0 0,21 1 0 0,-1 2 0 16,8 3 0-16,5-3 0 0,0 5 0 16,8 5 0-16,-1-3 0 0,-7 3 0 0,8 6 0 15,-1-4 0-15,-7 7 0 0,-5 1 0 0,-1-4 0 16,-7 4 0-16,-5 3 0 0,-1-3 0 0,-14 3 0 16,2-3 0-16,-14 4 0 0,0-5 0 0,-7 1 0 15,-12 4 0-15,5-9 0 0,-12 5 0 16,1-3 0-16,-1-3 0 0,-1-5 0 0,8 4 0 15,-14-8 0-15,-6 0 0 0,0 0-16 0,7-8-1035 16,-2-3-256-16,9 1-71 0,5-9 64 16,-6 5 144-16,14-1 221 0,4-3 258 0</inkml:trace>
  <inkml:trace contextRef="#ctx0" brushRef="#br0" timeOffset="65040.15">20825 6390 609 0,'0'-8'910'0,"0"-2"173"0,0 3 125 0,6 3 43 0,0-4-185 16,2 8-233-16,-2 0-150 0,6 4-135 0,2 4-548 16,5 2 0-16,13 5 0 0,2 0 0 0,5 3 0 15,6 4 0-15,1 0 0 0,13-3 0 16,-8 7 0-16,8-4 0 0,-7-1 0 0,13 5 0 16,-6-4 0-16,0 4 0 0,-1-5 0 0,1 1 0 15,-7-3 0-15,0 0 0 0,-12-1 0 16,5-4 0-16,-5-2 0 0,-8-5 0 0,-13 1 0 15,7-6 0-15,-12 6-323 0,5-12-697 16,-6 0-102-16,0-6-109 0,7-1 55 0,-14 0 100 16,7-4 176-16,0 4 183 0,0-3 204 0</inkml:trace>
  <inkml:trace contextRef="#ctx0" brushRef="#br0" timeOffset="65422.23">22082 6654 205 0,'7'-11'603'16,"-1"4"192"-16,1 0 142 0,-14-4 45 0,7 0-28 16,-13-1-47-16,0 2-138 0,-7-1-77 0,1 0-51 15,-1-1-36-15,1 2-504 0,-7 3-101 16,-6 2 0-16,6-2 0 0,-7 3 0 0,1 1 0 15,-2 0 0-15,2 3 0 0,-1 0 0 0,7 3 0 16,-7 0 0-16,7 5 0 0,1 0 0 0,11 2 0 16,2 5 0-16,-2-4 0 0,8 4 0 0,6 3 0 15,6-3 0-15,8 0 0 0,5 2 0 16,1-2 0-16,6-1 0 0,0 2 0 0,6-5 0 16,1 3 0-16,-7-6 0 0,7 3 0 0,-7-8 0 15,0 1 0-15,-7 0 0 0,1-4 0 0,-7 0 0 16,0-4 0-16,0-3 0 0,0-1 0 0,-6-3 0 15,-7 1 0-15,0-5 0 0,0 4 0 16,-7-8 0-16,7 4 0 0,-7 1 0 0,1-1 0 16,-7 1 0-16,7 2 0 0,-1 2 0 15,7 3 0-15,-7-1 0 0,7 4 0 0,0 1 0 16,0-1 0-16,0 0 0 0,0 4 0 0,7 0 0 16,6 0 0-16,0 4 0 0,7 0 0 0,-1-1 0 15,0 1 0-15,8 4 0 0,-7-1 0 0,5 0 0 16,8 0 0-16,0 1 0 0,-8-5 0 15,8 1 0-15,-14 0 0 0,1-1 0 0,-7-3-164 16,1-3-993-16,-2-1-193 0,2-7-34 0,-8 0 104 16,0 0 150-16,7 0 242 0,-6 0 275 0</inkml:trace>
  <inkml:trace contextRef="#ctx0" brushRef="#br0" timeOffset="65665.8">22571 6365 197 0,'-13'-4'753'16,"13"-4"179"-16,-13 8 123 0,-7-3 123 0,8-1-39 15,-2 0-182-15,-5 4-151 0,-1 0-98 16,0 0-242-16,8 4-466 0,-2 0 0 0,-5-1 0 16,6 9 0-16,-6-2 0 0,5 1 0 0,8 4 0 15,-7 4 0-15,13-5 0 0,0 9 0 0,0-6 0 16,13 2 0-16,-1 3 0 0,8-3 0 16,7-2 0-16,5 2 0 0,1-4 0 0,5-1 0 15,2 1 0-15,5-5 0 0,-6 2 0 0,7-8 0 16,-1-1 0-16,1-3 0 0,-7-3 0 0,-13-4 0 15,1-2 0-15,-15 3-517 16,8-9-489-16,-6-3-172 0,-2-1-72 0,-5 2 71 0,-7-3 104 0,0 3 190 16,-7-2 206-16,1 0 262 0</inkml:trace>
  <inkml:trace contextRef="#ctx0" brushRef="#br0" timeOffset="67157.89">22825 6386 124 0,'-6'0'663'0,"0"-4"181"0,6 1 125 0,0 3 88 15,0 0-67-15,0-4-108 0,6 4-175 16,-6 0-114-16,6-3-77 0,-6 3-65 0,6 0-70 15,8 0-367-15,-8 0-14 0,13 0 0 0,1 0 0 16,6 0 0-16,1 0 0 0,5 0 0 16,-6 0 0-16,7-5 0 0,-7 3 0 0,-1-2 0 15,-5 0 0-15,0-3 0 0,-7 3 0 0,0-4 0 16,-7 1 0-16,-6 0 0 0,0 0 0 0,-6-1 0 16,-7 1 0-16,0 0 0 0,-13 3 0 15,6 1 0-15,-13-2 0 0,1 2 0 0,-1 0 0 16,7 3 0-16,-6 0 0 0,5 0 0 0,1 3 0 15,1 0 0-15,5 5 0 0,0 3 0 0,8-4 0 16,-2 5 0-16,14-2 0 0,0 1 0 16,0 0 0-16,14 3 0 0,6-2 0 0,-2 3 0 15,9 0 0-15,5-1 0 0,7-3 0 0,1 0 0 16,-1 1 0 0,6-2 0-16,1-3 0 15,-1 1 0-15,1-1 0 0,-14-3 0 16,7-1 0-16,-6-6 0 0,-7-1 0 0,0-3 0 0,-12-1 0 0,-8-2-132 0,-6 3-802 0,0-12-101 0,-6 4-75 15,-1-3-31-15,0-1 69 0,-5 0 118 0,-8 2 167 16,7 5 209-16,-7-2 272 0,8 3 315 0,-8 0 254 16,13 0 264-16,-6 0 218 0,6 4 115 15,-12 0 14-15,12-1-26 0,-5 0-35 0,-2 2-93 16,8-2-94-16,-1 4-58 0,7-3-50 0,7 3-62 16,-1 0-234-16,0 4-222 0,-6 0 0 0,14 4 0 15,-8 0 0-15,14 3 0 0,-1 0 0 16,7 4 0-16,-6 0 0 0,13 5 0 0,-1-5 0 15,-6 3 0-15,7 1 0 0,-1-1 0 0,1 1 0 16,-1 0 0-16,-5-4 0 0,-7 3 0 0,-2-6 0 16,-4-1 0-16,-8 1 0 0,1-6 0 15,-1 3 0-15,1-5 0 0,-7 0 0 0,-7-5 0 16,-6-1 0-16,7-2 0 0,-8-3 0 0,-4 0 0 16,4 1 0-16,-5-5 0 0,5 1 0 0,-4 2 0 15,-2 1 0-15,7 0 0 16,-1 0 0-16,8 0 0 0,-7 4 0 0,6 3 0 0,1 1 0 15,6-2 0-15,0 5 0 0,6 0 0 0,8 0 0 16,-2 5 0-16,8-2 0 0,-1 1 0 0,7 0 0 16,7 2 0-16,-7 2 0 0,0-1 0 0,7 1 0 15,-13-1 0-15,6-3 0 0,-13 0 0 0,6-1 0 16,-12 1 0-16,-1-4 0 0,8 0 0 16,-14 0 0-16,6-4 0 0,-6-3 0 0,-6-1 0 15,-2 1 0-15,2-7 0 0,-7 3 0 0,6-5 0 16,-5 1 0-16,-1 1 0 0,6-1 0 0,-6 5 0 15,7-1 0-15,-1 0 0 0,0 3 0 0,7 5 0 16,-6-5 0-16,6 8 0 0,0-4 0 16,6 4 0-16,1 0 0 0,0 0 0 0,12 4 0 15,-6 0 0-15,13 0 0 0,1-1 0 16,-8 1 0-16,13 3 0 0,1 1 0 0,-7-4 0 0,6 3 0 16,-5-4 0-16,-1 1 0 0,0-1 0 15,-7 1 0-15,1-4 0 16,0 0 0-16,-1 0 0 0,-6 0 0 15,0-4 0-15,0-3 0 0,-6 0 0 0,-1 0 0 0,0-4 0 0,-6-4 0 0,0 4 0 16,-6-3 0-16,0-6 0 0,-8 3 0 16,8-2 0-16,-7 0 0 0,-7 2 0 0,1-5 0 15,-1 0 0-15,7 0 0 0,-6-1 0 0,-1 5 0 16,1 0 0-16,-1-1 0 0,-6 5 0 0,0-1 0 16,0 4 0-16,-1-4 0 0,9 8 0 15,-9 0 0-15,1 3 0 0,13 0 0 0,-6 0 0 16,-1 4 0-16,7 4 0 0,0 4 0 0,0-1 0 15,0 3 0-15,6 5 0 0,1-1 0 0,6 5 0 16,6 4 0-16,8-5 0 0,-2 0 0 16,8 5 0-16,0-1 0 0,12-5 0 0,1 2 0 15,0-1 0-15,5-2 0 0,-5-6 0 0,6 5 0 16,7-3 0-16,-7-6 0 0,0 1 0 0,-6-3 0 16,6-8 0-16,-7 0 0 0,-6 1 0 0,1-1 0 15,-9-3 0-15,-4 4-259 0,-1-5-555 0,-7-3-73 16,1 1-64-16,-7-6-48 0,0 2-15 0,-7-1 43 15,1 1 135-15,-1 3 147 0,-5-5 188 16,-2 1 264-16,2 5 279 0,-2-1 238 0,1 0 253 16,7-1 222-16,-1 2 119 0,-6-1 9 15,13 1-44-15,0 2-59 0,0-3-99 0,0 3-107 16,-6 1-68-16,0 3-50 0,6 0-52 0,0 0-69 16,0 4-119-16,6 0-216 0,6 4 0 0,2 0 0 15,5 0 0-15,1 3 0 0,0 1 0 16,5 3 0-16,1-1 0 0,7 2 0 0,-7 3 0 15,0-1 0-15,0 1 0 0,1-4 0 0,-9 4 0 16,2-5 0-16,-6-3 0 0,-1 1 0 0,-7 0 0 16,0-4 0-16,-6-2 0 0,0-2 0 15,-6-2 0-15,0-2 0 0,-1 0 0 0,-13-8 0 16,8 5 0-16,-8-3 0 0,7-5 0 0,0 4 0 16,-6-1 0-16,11 2 0 0,-4-1 0 0,6 3 0 15,6 1 0-15,-8 3 0 0,8 0 0 0,8 2 0 16,-2 2 0-16,0 2 0 0,14-2 0 15,-1 4 0 1,7 0 0-16,0 0 0 0,1 3 0 0,5 1 0 0,-6 2 0 0,0-3 0 16,7 1 0-16,-7 3 0 0,0-4 0 0,-7 0 0 15,1 1 0-15,-1-5 0 0,1 1 0 0,-6 0 0 16,-2-4 0-16,-5 0 0 0,6 0 0 0,-7-4 0 16,1-3 0-16,-7-5 0 0,6-2 0 15,0-4 0-15,2 0 0 0,-2-5 0 0,-6 2 0 0,-14 2 0 16,14-3-369-16,-6 0-222 0,-7 0-80 0,0 0-47 15,-6 0-39-15,-7-4-38 0,-1 4-42 16,8 0-37-16,6-3 90 0,7 2 111 0,6-2 122 16,0-1 128-16</inkml:trace>
  <inkml:trace contextRef="#ctx0" brushRef="#br0" timeOffset="67391.05">24402 5392 55 0,'-14'-4'421'15,"2"0"174"-15,6 4 174 0,-1-4 46 0,0 4-34 16,1 0-66-16,-1 0-75 0,7 0-92 0,0 0-84 15,0 0-37-15,0 0-8 0,0 0 6 16,0 0-2-16,0 4-2 0,13 0-148 0,1 3-273 16,12 5 0-16,0-2 0 0,-1 5 0 0,15 0 0 15,-1 3 0-15,6 4 0 0,1 0 0 0,-1 4 0 16,8-1 0-16,5 1 0 0,7 0 0 16,0 3 0-16,8 1 0 0,-2-1 0 0,7-3 0 15,-6 0 0-15,6-4 0 0,-13-4 0 16,-6 1 0-16,-7-9 0 0,0 5 0 0,-13-8-1079 0,1-3-363 15,-14-1-27-15,-7-3 96 0,-6-3 184 16,0-1 284-16,-7-3 341 0</inkml:trace>
  <inkml:trace contextRef="#ctx0" brushRef="#br0" timeOffset="67526.39">25340 5744 331 0,'-19'0'834'16,"6"0"157"-16,-1 0 104 0,14 0 94 15,-6-3-136-15,6 3-301 0,0 0-224 0,6-5-142 16,8 5-97-16,5 0-109 0,7 5-167 0,0-5-208 15,7-5-329-15,-1-2-408 0,7-1-214 0,1 2-97 16,11-2 23-16,2 1 118 0,19-1 283 16,19 1 384-16</inkml:trace>
  <inkml:trace contextRef="#ctx0" brushRef="#br0" timeOffset="68837.72">28018 11739 211 0,'-6'-20'734'16,"0"2"165"-16,-8 4 118 0,8-5 125 0,-8 5-57 15,8 3-169-15,-7 0-125 0,7 0-71 0,-1 3-45 16,7 1-674-16,0-1-1 0,0 5 0 0,0 0 0 16,7 3 0-16,-1 0 0 0,7 6 0 15,0 2 0-15,0 4 0 0,13 5 0 0,-6 2 0 16,5 3 0-16,2 3 0 0,5 1 0 0,-6 3 0 15,7 4 0-15,-1 0 0 0,2-3 0 0,-9-1 0 16,1 4 0-16,7-3 0 0,-7-1 0 16,-6-4 0-16,-1 2 0 0,-6-6 0 0,-6-2 0 15,6-4 0-15,0-5 0 0,-1 1 0 16,-4-3 0 0,-2-1 0-16,-6-3 0 0,-14-4 0 0,8 0 0 0,-13 0 0 0,-1-4 0 0,-6-3 0 15,-6-1 0-15,-1 1 0 0,1-7 0 0,-7 2 0 16,-1-2 0-16,1-1 0 0,0 4 0 0,-7-4 0 15,1 5 0-15,-1-5 0 0,1 3 0 0,-1 1 0 16,1 5 0-16,-1 2 0 0,7-4 0 0,0 8 0 16,6-3 0-16,0 6 0 0,14-3 0 15,-1 4 0-15,0 4 0 0,8-2 0 0,5 2 0 16,-6-1 0-16,13 4 0 0,0 1 0 0,13-2 0 16,0 5 0-16,7-4 0 0,0 1 0 0,5-2 0 15,1 1 0-15,7 0 0 0,-1-4 0 0,8 0 0 16,5-3 0-16,1 0 0 0,6 0 0 15,-6-4 0-15,6-4 0 0,7-4 0 0,-8 5 0 16,8-8 0-16,-7 0 0 0,-6-4 0 0,-7 1 0 16,-6-1-376-16,-1-8-687 0,-5 6-211 0,-9-6-45 15,2 5 85-15,-7 0 124 0,-6 3 213 16,-7 1 248-16</inkml:trace>
  <inkml:trace contextRef="#ctx0" brushRef="#br0" timeOffset="69016.75">28429 11746 526 0,'-7'2'871'0,"7"-2"152"0,7 5 107 0,0-5 72 0,-1 7-126 16,-6 1-202-16,6 2-126 0,0 1-68 0,14 4-619 15,-7 0-61-15,7-1 0 0,-7 1 0 16,6 4 0-16,1-5 0 0,-1 5 0 0,1-1 0 16,6 0 0-16,-6 1 0 0,-1-5 0 0,1 5 0 15,0-9 0-15,-1 2 0 0,-6-1 0 0,-6-4 0 16,-1-7-187-16,0 0-1022 0,1-7-178 15,-7-4-13-15,0-3 114 0,0-6 163 0,0 3 258 16,0-2 301-16</inkml:trace>
  <inkml:trace contextRef="#ctx0" brushRef="#br0" timeOffset="69148.2">28624 11676 621 0,'-26'-15'864'0,"6"1"123"0,8-1 87 16,-1 1-10-16,-1 2-178 0,8 4-266 0,0 2-182 15,-1-2-113-15,7 8-79 0,0-4-91 0,0 4-121 16,-7 0-132-16,7 0-109 0,0 4-120 0,7-1-179 15,19-3-185-15,-6 0-201 0,6 0-89 16,6 0-9-16,-5 5 59 0,5-5 147 0,1 0 181 16</inkml:trace>
  <inkml:trace contextRef="#ctx0" brushRef="#br0" timeOffset="69437.66">28983 11613 180 0,'19'5'664'0,"1"1"167"0,-8 2 109 16,-4-1 44-16,4 1-68 0,-5-5-96 0,-7 8-148 15,-7 0-78-15,1 0-37 0,-8-1-22 0,8 2-48 16,-7-1-476-16,-7 0-11 0,8-3 0 15,6-1 0-15,-8 4 0 0,8-4 0 0,-1 1 0 16,7-1 0-16,7 1 0 0,5-2 0 0,2 2 0 16,12 3 0-16,-7-4 0 0,14 0 0 15,-1 4 0-15,2-4 0 0,4 5 0 0,-5-4 0 0,-1 1 0 16,1 3 0-16,-7-4 0 0,0-1 0 16,-7 3 0-16,1-2 0 0,-7 0 0 0,-6-1 0 15,-7 0 0-15,0 1 0 0,-14 3 0 0,-5-4 0 16,0 0 0-16,-14-3 0 0,1 3 0 0,-7-3 0 15,-1 0 0-15,-5-4 0 0,-8-4 0 0,1 0 0 16,7-7-837-16,-1 1-216 0,7-5-181 16,0-7-11-16,13 4 94 0,0-5 117 0,6-3 203 15,7 1 234-15</inkml:trace>
  <inkml:trace contextRef="#ctx0" brushRef="#br0" timeOffset="69647.13">28774 11455 399 0,'7'-11'919'16,"6"1"192"-16,0 6 101 0,7 0 125 0,-1 0-110 15,7 8-242-15,6 0-195 0,7 0-579 16,1 6-211-16,-1 1 0 0,7 12 0 0,-1-1 0 16,7 0 0-16,-7 7 0 0,2 0 0 0,-2 0 0 15,7 1 0-15,-7 3 0 0,1-4 0 0,-1 5 0 16,-5-5 0-16,-1 4 0 0,-6-8 0 16,-7 5 0-16,0-7 0 0,-6-2 0 0,5-6 0 15,-11-1 0-15,-8-3 0 0,-12-3 0 0,-14-8-244 16,7-4-953-16,0-3-182 0,-6-8-8 0,-1 1 135 15,-6-5 170-15,-1 1 236 0,8-1 250 16</inkml:trace>
  <inkml:trace contextRef="#ctx0" brushRef="#br0" timeOffset="69751.33">29471 11753 359 0,'-13'-14'717'0,"7"2"162"0,-1-3 106 15,7 4 16-15,0-3-94 0,7 3-166 0,-1 3-188 16,7 1-127-16,-6 0-87 0,5 0-72 0,8 3-78 16,7 0-82-16,-1 0-78 0,-6 4-98 15,5 4-116-15,1-4-111 0,0 4-185 0,7-4-199 16,-1 0-219-16,1 4-127 0,-1-4-1 0,1 0 50 15,7 3 151-15,-8 1 185 0</inkml:trace>
  <inkml:trace contextRef="#ctx0" brushRef="#br0" timeOffset="70112.12">30169 11661 285 0,'12'0'721'0,"2"0"168"0,-14-4 124 0,0 1 72 16,0-1-51-16,-7 1-135 0,-6-1-147 16,-7 0-91-16,1 0-62 0,-7 4-346 0,0-3-253 15,-7 3 0-15,1 3 0 0,-1 1 0 0,7 4 0 16,0 2 0-16,0 1 0 0,7 4 0 0,-1 0 0 15,7-1 0-15,6 1 0 0,1 4 0 0,12-5 0 16,1 4 0-16,6 1 0 0,-1-4 0 16,15-1 0-16,-7 0 0 0,-1-6 0 15,7 4 0-15,-6-5 0 0,0-5 0 0,-2 4 0 0,2-6 0 16,-7-6 0-16,7 4 0 0,-8-10 0 0,2 1 0 16,-1 0 0-16,-6-7 0 0,-1 0 0 0,-6-1 0 15,0 5 0-15,-6-4 0 0,6-1 0 0,-7 4 0 16,0 4 0-16,7 0 0 0,0 0 0 15,-6 8 0-15,6-5 0 0,0 4 0 0,6 4 0 16,1 0 0-16,6 4 0 0,0 4 0 16,7 3 0-16,-1-5 0 0,7 6 0 0,0-1 0 15,0 3 0-15,7-2 0 0,-7 2 0 0,-6-2 0 16,5-5 0-16,-5 3 0 0,6-2 0 0,-6-4 0 16,-7-4 0-16,-7 0 0 0,-6-8-67 0,0-3-1086 15,0 1-211-15,0-5-34 0,0-3 99 16,0 2 160-16,-6-2 248 0,6 0 259 0</inkml:trace>
  <inkml:trace contextRef="#ctx0" brushRef="#br0" timeOffset="70442.2">30410 11587 626 0,'6'0'829'0,"-6"-3"129"0,6 3 78 0,1 0-22 0,6 3-100 15,0 2-184-15,7 4-109 0,-8-1-56 16,8 7-14-16,0-4-204 0,-7 4-347 0,13-1 0 16,-6 1 0-16,-1 4 0 0,1-1 0 0,0-4 0 15,-8 4 0-15,8-6 0 0,-7 3 0 0,-1-5 0 16,2-2 0-16,-8-4 0 0,1-1 0 0,-7 1 0 15,7-4 0-15,-7-4 0 0,0 1 0 16,0-9 0-16,0 2 0 0,0-5 0 0,0-3 0 16,-7-1 0-16,7 1 0 0,0 0 0 0,0-5 0 15,0 6 0-15,0-2 0 0,0 4 0 0,0 3 0 16,0 3 0-16,0-3 0 0,7 8 0 16,-7-3 0-16,13 7 0 0,-1 0 0 0,8 0 0 15,0 7 0-15,12 1 0 0,1 3 0 0,6 0 0 16,-7 4 0-16,1-1 0 0,-1 1 0 0,1-1 0 15,-7 1 0-15,7-1 0 0,-14 3 0 16,8-8 0-16,-1-1 0 0,-7 0 0 0,-12-4 0 16,-7 3 0-16,0-11-471 0,0 1-930 0,0-9-77 15,0 1 44-15,-7 0 176 0,7-4 224 16,0 4 292-16</inkml:trace>
  <inkml:trace contextRef="#ctx0" brushRef="#br0" timeOffset="70651.25">31361 11496 147 0,'0'-7'732'0,"0"-2"193"0,0 2 154 0,-13 1 150 0,6 2-11 16,1-4-166-16,-1 8-171 0,-5-4-107 0,-2 4-620 16,-5 0-154-16,-1 4 0 0,7 4 0 0,-6 0 0 15,-1 1 0-15,7 7 0 0,0-1 0 0,6 3 0 16,1-4 0-16,6 5 0 0,6 3 0 16,8-5 0-16,11 3 0 0,-5 2 0 0,13-8 0 15,-7 5 0-15,6-5 0 0,7-3 0 16,7 0 0-16,-1-4 0 0,2-3 0 0,-15 0 0 15,1-12-314-15,-1 1-1040 0,1-7-110 0,5-1 27 16,-18-4 155-16,0 5 204 0,-1-4 281 0,1-1 360 16</inkml:trace>
  <inkml:trace contextRef="#ctx0" brushRef="#br0" timeOffset="70980.35">31823 11489 363 0,'-12'3'813'0,"12"1"159"15,6 0 122-15,0-4 119 0,2 3-133 0,-2 1-240 16,0 0-156-16,-6-4-105 0,6 0-74 0,-6 0-457 15,7-4-48-15,0 0 0 0,-1-3 0 0,7 0 0 16,-7-4 0-16,2 0 0 0,-2-1 0 16,-6-1 0-16,-6-3 0 0,-2 1 0 0,-4-3 0 15,5 7 0-15,-13-4 0 0,8 4 0 0,-2-1 0 16,-5 6 0-16,-1 3 0 0,1-2 0 0,0 10 0 16,-1-2 0-16,-6 3 0 0,7 10 0 15,-1-1 0-15,7 7 0 0,6 0 0 0,1 3 0 16,12 4 0-16,1 1 0 0,6-1 0 0,7 1 0 15,12 0 0-15,-6-4 0 0,19-1 0 0,-6-4 0 16,7 2 0-16,7-5 0 0,6-4 0 16,-2-3 0-16,9-2 0 0,-1-2 0 0,-6-7 0 15,12 0 0-15,-12-7 0 0,-7-2 0 0,-6-2 0 16,-14 2-159-16,-6-8-1360 0,-6-4-68 0,-1 3 56 16,-5-1 189-16,-2 2 279 0,8 5 380 0</inkml:trace>
  <inkml:trace contextRef="#ctx0" brushRef="#br0" timeOffset="71108.78">33218 11613 290 0,'40'5'992'0,"-15"1"293"0,15 2 207 0,-8-1 164 0,1-3-28 15,-7-4-780-15,0-4-848 0,-7 4 0 16,1-4 0-16,-8 1 0 0,2-1 0 0,-14 0 0 16,-14 1 0-16,-12-5 0 0,-19 1-1306 0,-14-1-466 15,-6 5 30-15,-7 3 197 0,-6 0 469 16,0 3 506-16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5T08:29:42.551"/>
    </inkml:context>
    <inkml:brush xml:id="br0">
      <inkml:brushProperty name="width" value="0.05292" units="cm"/>
      <inkml:brushProperty name="height" value="0.05292" units="cm"/>
      <inkml:brushProperty name="color" value="#FF0000"/>
    </inkml:brush>
  </inkml:definitions>
  <inkml:trace contextRef="#ctx0" brushRef="#br0">13149 455 303 0,'0'4'767'0,"6"-4"137"0,1 7 77 0,0 0 85 15,-1 5-110-15,-6-2-192 0,0 1-112 16,-6 4-43-16,6-5 2 0,0 2-33 0,0 5-578 0,0 0 0 16,6-3 0-16,-6 4 0 0,6 0 0 0,-6 1 0 15,6 6 0-15,-6-2 0 0,14-2 0 0,-8 6 0 16,1-2 0-16,0 0 0 0,-1 2 0 0,1-2 0 16,-1 1 0-16,0-1 0 0,1 1 0 0,0 0 0 15,-1-4 0-15,-6 3 0 0,6-3 0 0,1 1 0 16,-7-6 0-16,7 3 0 0,-7-3 0 0,0 2 0 15,-7-4 0-15,7-4 0 0,-7-1 0 16,-12 2 0-16,0-1 0 0,-8-5-474 0,1-2-970 16,7-8-68-16,-1 2 58 0,0-6 182 0,2-3 252 15,4 0 324-15</inkml:trace>
  <inkml:trace contextRef="#ctx0" brushRef="#br0" timeOffset="383.04">12830 613 267 0,'6'-19'830'0,"7"-3"222"0,-7 8 151 16,1-1 116-16,0 3-88 0,-1 2-239 0,8-5-199 16,-8 4-289-16,0 4-504 0,0 0 0 15,8-1 0-15,5 5 0 0,1 3 0 0,6 0 0 0,7 0 0 16,5 3 0-16,9 1 0 0,-2 4 0 0,1 2 0 16,5 1 0-16,-5 0 0 0,-1 3 0 0,1 1 0 15,0 4 0-15,0-1 0 0,-1 5 0 0,1-2 0 16,-1 1 0-16,1 0 0 0,7 1 0 0,-15 2 0 15,7-2 0-15,-5-2 0 0,-1 1 0 0,-6 0 0 16,5-3 0-16,-5 3 0 0,-7-5 0 0,0-1 0 16,-6 2 0-16,-1-3 0 0,-5-1 0 0,-2-2 0 15,-4-1 0-15,-8 0 0 0,-8-1 0 16,2 5 0-16,-14-4 0 0,-5 1 0 0,-9-2 0 0,-11 1 0 16,-1-3 0-16,-5 2 0 0,-2-3 0 0,1 1 0 15,1-1 0-15,-2 1 0 0,1-2 0 0,-1-1 0 16,8-5 0-16,-1 3 0 0,1-3 0 0,6 0 0 15,7-3 0-15,-1 3 0 0,7 0 0 16,0 0 0-16,6 0 0 0,7-5 0 0,7 5 0 16,6 0 0-16,0 0 0 0,6 0-635 0,13-2-776 0,7-5-60 15,1-1 63-15,5 0 171 0,7 4 240 16,1 1 294-16</inkml:trace>
  <inkml:trace contextRef="#ctx0" brushRef="#br0" timeOffset="634.16">14211 863 28 0,'32'-12'798'16,"-12"5"308"-16,0-3 220 0,-1-2 171 0,1 5 101 16,-1-5-212-16,1 6-934 0,-14-6-452 15,1 8 0-15,0 1 0 0,5-1 0 0,-6 1 0 0,-6 6 0 16,8 1 0-16,-2 3 0 0,0 5 0 0,1-2 0 16,-1 5 0-16,1 3 0 0,0 1 0 0,-1-1 0 15,6 4 0-15,2 0 0 0,-8 0 0 0,1-3 0 16,6 3 0-16,0-5 0 0,-7 2 0 0,8 0 0 15,-8-5 0-15,0-3 0 0,2 1 0 16,-8-3 0-16,0-1 0 0,0-4 0 0,-8 1 0 16,-4-5 0-16,-2-5 0 0,-5-2-1015 0,-1-7-512 15,8-2 6-15,-8-5 135 0,0-2 201 0,7-2 300 16,1-4 350-16</inkml:trace>
  <inkml:trace contextRef="#ctx0" brushRef="#br0" timeOffset="768.28">14316 660 255 0,'-8'-18'767'0,"8"-8"204"0,-6 8 154 0,6 0 128 0,-6 3-87 15,-1 1-228-15,7-2-176 0,0 5-163 0,0 1-244 0,0 2-355 16,7-3 0-16,-1 8 0 0,8-1 0 0,4 1 0 16,2 3 0-16,0 0 0 0,-1 0-474 0,7 7-375 15,1-4-279-15,-9 8-133 0,9-3 12 0,-7 2 126 16,6-3 167-16,0 5 230 0,13-1 307 0</inkml:trace>
  <inkml:trace contextRef="#ctx0" brushRef="#br0" timeOffset="1083.7">15260 638 261 0,'33'0'780'0,"-1"-3"215"0,-19-1 161 0,-7 4 133 16,-6 0-72-16,0-4-208 0,-12 0-142 0,-1 1-250 16,-7-4-617-16,-12 0 0 0,-7 3 0 0,-7 4 0 15,1-4 0-15,-14 4 0 0,6 0 0 0,7 0 0 16,1 4 0-16,-1 0 0 0,14 3 0 0,-1-4 0 16,14 8 0-16,6-3 0 0,6 3 0 0,7 3 0 15,20 1 0-15,6 4 0 0,13-5 0 0,6 8 0 16,8-8 0-16,5 5 0 0,1-1 0 0,0 4 0 15,0-6 0-15,-8 1 0 0,1 2 0 0,-13-4 0 16,1-1 0-16,-8 1 0 0,-13 0 0 0,-5-5 0 16,-8 1 0-16,-6-3 0 0,-6 4 0 0,-20-5 0 15,0 0 0-15,-13 0 0 0,-7-3 0 0,1 0 0 16,-2-1 0-16,-4-3 0 0,-1 0 0 0,6 0 0 16,-6 0 0-16,6-3 0 0,1-5 0 15,-1 1 0-15,7-5 0 0,6 2-83 0,7-2-1049 16,0-2-209-16,13-4-41 0,-6 3 88 0,12-8 143 15,1 6 239-15,6-5 272 0</inkml:trace>
  <inkml:trace contextRef="#ctx0" brushRef="#br0" timeOffset="1303.33">15169 437 377 0,'33'-15'913'0,"-15"0"223"16,9 3 152-16,-7 6 127 0,-1 2-134 0,0-3-236 15,-5 3-309-15,-1 4-736 0,-1 0 0 0,-5 4 0 16,0 3 0-16,-7 3 0 0,6 10 0 0,-6-3 0 0,6 10 0 15,-6-1 0-15,8 6 0 0,-8-3 0 16,6 8 0-16,7 0 0 0,-7 3 0 0,7 1 0 16,6 0 0-16,-5-5 0 0,6 5 0 0,-8-5 0 15,8-3 0-15,-1 0 0 0,-5-3 0 0,5-5 0 16,-12 0 0-16,6-6 0 0,-7-4 0 0,-6-1 0 16,-6-7 0-16,-1 1-337 0,1-12-1111 0,-1-3-75 15,1-4 53-15,-7-7 189 0,7-1 247 0,-2 1 300 16</inkml:trace>
  <inkml:trace contextRef="#ctx0" brushRef="#br0" timeOffset="1454.93">15501 828 133 0,'-7'-21'732'0,"14"4"242"0,-14-2 173 0,1 4 128 0,6 3-9 16,0 2-186-16,0-1-189 0,6-4-198 0,8 8-693 15,-2-5 0-15,2 9 0 0,12 0 0 0,7-2 0 16,5 5 0-16,8 5 0 0,0-2 0 0,6 0 0 0,-1 6 0 16,-4-2 0-16,-2 7 0 0,7-3 0 15,-13 3 0-15,1 1-1061 0,-1-3-271 0,-7 2-70 16,-6 1 66-16,7-4 159 0,-7 0 240 0,0 1 275 15</inkml:trace>
  <inkml:trace contextRef="#ctx0" brushRef="#br0" timeOffset="1803.81">16426 840 138 0,'6'-12'723'0,"2"6"206"0,-8-5 152 0,0 3 134 0,-14-3-27 0,2 0-158 16,-2 4-172-16,1-4-125 0,-7 4-437 16,2-1-296-16,-16 2 0 0,9 2 0 0,-15 4 0 15,-5 4 0-15,6-2 0 0,-7 10 0 0,1-1 0 16,5 3 0-16,14 2 0 0,-13 2 0 0,7 3 0 15,12-2 0-15,13 3 0 0,21 0 0 16,5 0 0-16,7 0 0 0,7-3 0 0,-1-1 0 16,8-4 0-16,-1-7 0 0,0 5 0 0,-1-5 0 0,-5-3 0 15,7-4 0-15,-8-4 0 0,-6-3 0 0,1-1 0 16,-2-3 0-16,-5-3 0 0,-8-1 0 0,2-3 0 16,-8-1 0-16,-6-3 0 0,0 4 0 0,0-5 0 15,0 2 0-15,-6 3 0 0,6-1 0 0,-6 4 0 16,6 1 0-16,-8 3 0 0,8 0 0 0,0 7 0 15,0 0 0-15,0 0 0 0,0 8 0 0,0 0 0 16,8 3 0-16,-2 5 0 0,6-2 0 0,2 6 0 16,-1 2 0-16,0 1 0 0,6 2 0 15,1 1 0-15,-7 0 0 0,7 3 0 0,6 2 0 0,-6-6 0 16,-1-2 0-16,1 0 0 0,-8-5 0 0,2 1 0 16,5-5-1110-16,-6-6-181 0,0-1-65 15,0-6 80-15,-6-4 136 0,-1-4 223 0,0-4 235 16,1 0 266-16</inkml:trace>
  <inkml:trace contextRef="#ctx0" brushRef="#br0" timeOffset="2149.42">16765 906 440 0,'0'-22'758'0,"6"1"184"16,-6 2 148-16,0 3 39 0,0 7-75 0,0-3-172 16,-6 5-159-16,6 4-119 0,6-2-81 0,-6 5-477 15,14 5-46-15,-2 1 0 0,2 2 0 0,-1 7 0 16,6 3 0-16,0-3 0 0,1 3 0 0,0 4 0 16,-7 0 0-16,7-3 0 0,0 3 0 0,-8-4 0 15,8-4 0-15,-14-3 0 0,7-3 0 0,1-1 0 16,-8-3 0-16,0-4 0 0,1-4 0 0,6-3 0 15,-7-5 0-15,7-2 0 0,-6-8 0 0,6 4 0 16,0-8 0-16,-6-3 0 0,5 0 0 0,2 0 0 16,-1-2 0-16,-1 6 0 0,8-1 0 0,-7 4 0 15,0 4 0-15,-6 4 0 0,6-1 0 0,-6 7 0 16,5 2 0-16,-6 1 0 0,14 10 0 0,0-3 0 16,6 10 0-16,0-1 0 0,6 3 0 0,-6 8 0 15,1 0 0-15,5 4 0 0,1-1 0 0,-7 0 0 16,6 6 0-16,-12-6 0 0,6 5 0 0,1-9 0 15,-8 6 0-15,0-5 0 0,1-5 0 16,-7 6 0-16,7-8 0 0,-14-1 0 0,7-3 0 0,-7-4 0 16,1 5 0-16,6-10 0 0,-13 3 0 0,0-2 0 15,0 1 0-15,-6-8-383 0,6 1-1070 0,6-8-68 16,8 0 65-16,-2-4 187 0,8 1 244 0,13-1 298 16</inkml:trace>
  <inkml:trace contextRef="#ctx0" brushRef="#br0" timeOffset="2390.57">18362 865 35 0,'32'-14'693'0,"1"-1"237"0,-13 1 178 0,-1-1 146 16,-12 0 26-16,5 1-123 0,-12-5-185 0,0 2-210 0,0-2-762 16,-12 4 0-16,-8 1 0 0,-6 3 0 15,0-1 0-15,-13 5 0 0,0 0 0 0,-7 7 0 0,-7 0 0 16,8 3 0-16,-7 8 0 0,-1 1 0 16,15 6 0-16,-1 0 0 0,6 5 0 0,7 2 0 15,6 0 0-15,14 5 0 0,6-1 0 0,6-3 0 16,14 3 0-16,6-3 0 0,7-3 0 0,6-2 0 15,-1-3 0-15,9 1 0 0,5-8 0 0,-1 4 0 16,2-8 0-16,5-4 0 0,-5-3 0 0,-2-3 0 16,-5-1 0-16,-7 1 0 0,1-5-537 0,-1-7-830 15,-13-3-77 1,7 0 55-16,-7-5 169 0,-14 1 213 0,15 5 259 0,-15-2 304 0</inkml:trace>
  <inkml:trace contextRef="#ctx0" brushRef="#br0" timeOffset="2723.43">18772 840 1 0,'0'-4'614'0,"7"-4"207"0,-7 2 143 0,6 6 116 0,1 0 4 16,-7 0-72-16,0 4-169 0,0-2-94 0,0-2-54 15,0 0-367-15,6 0-328 0,0 0 0 0,1 0 0 16,6 0 0-16,1-2 0 0,5 2 0 0,0-4 0 16,8 1 0-16,-1-1 0 0,6-4 0 0,-6 1 0 15,7-1 0-15,-8-3 0 0,2 1 0 0,-8-2 0 16,1-3 0-16,-13 1 0 0,-1-1 0 0,0 1 0 16,-12-1 0-16,0 0 0 0,-1 1 0 0,-6 3 0 15,-7 0 0-15,7 3 0 0,-7 1 0 0,1 0 0 16,0 7 0-16,6 0 0 0,-13 0 0 0,6 3 0 15,1 4 0-15,-7 5 0 0,-1-1 0 0,8 3 0 16,0 4 0-16,-8 2 0 0,14 5 0 0,-6-4 0 16,5 2 0-16,8 0 0 0,6-2 0 0,0 2 0 15,6-2 0-15,8-3 0 0,5-3 0 0,1 3 0 16,6-3 0-16,6-4 0 0,7 0 0 0,7-3 0 16,-7-2 0-16,6-1 0 0,8-5 0 0,-7 0 0 15,-7 0 0-15,6 0 0 0,-5 0 0 0,-2 3 0 16,-11-3 0-16,-1 0 0 0,-7 0-852 0,1-3-751 15,6 3 13-15,-6 0 121 0,5 0 231 0,7 0 344 16,2 3 419-16</inkml:trace>
  <inkml:trace contextRef="#ctx0" brushRef="#br0" timeOffset="3353.2">20271 851 320 0,'-20'0'684'0,"7"-3"159"16,0-1 116-16,0 4 19 0,7 0-46 0,6 0-79 0,-7 0-108 16,7 0-55-16,0 0-17 0,0-4-159 0,7 4-514 15,-7-4 0-15,6-4 0 0,7 8 0 16,0-2 0-16,14-2 0 0,-2 1 0 0,15-1 0 16,5 0 0-16,1 0 0 0,13 0 0 0,-1 1 0 15,7 0 0-15,0-2 0 0,0 3 0 0,7-7 0 16,-6 9 0-16,-1-3 0 0,-7 3 0 0,-6-4 0 15,-6 1 0-15,-7 3 0 0,0-4 0 0,-13 0 0 16,0 4 0-16,-6 0 0 0,-1 0 0 0,-6-4 0 16,-6 4 0-16,-1-3 0 0,8 3 0 0,-14 0 0 15,6 0 0-15,-6-4 0 0,0 4 0 16,0 0 0-16,6-4 0 0,-6 4 0 0,0 4 0 16,0-4 0-16,0 0 0 0,0 0 0 0,0 0 0 15,0 0 0-15,0 0 0 0,-6 0 0 0,6 0 0 0,-6 4 0 16,-2-1 0-16,-4 5 0 0,-1 3 0 15,-13 1 0-15,-14-5-1060 0,1-1-703 0,-19-2 52 0,-7 0 170 16,-7 4 345-16,-19 1 546 0</inkml:trace>
  <inkml:trace contextRef="#ctx0" brushRef="#br0" timeOffset="4969.39">21672 297 448 0,'20'0'983'16,"5"0"198"-16,1 0 118 0,0 4 108 0,-6 4-153 15,-1-6-272-15,-5 10-345 0,-2-1-637 0,2 0 0 16,-8 3 0-16,1-3 0 0,-1 0 0 0,1 3 0 15,-1 6 0-15,1 2 0 0,-1 0 0 0,0 0 0 16,8 3 0-16,-8-3 0 0,1 8 0 0,0-5 0 0,-1 5 0 16,0-1 0-16,1 0 0 0,-1 1 0 15,8-1 0-15,-8 0 0 0,7-3 0 0,0 0 0 16,7-1 0-16,-7 2 0 0,7-9 0 0,-2 4 0 0,2-4 0 16,7-4 0-16,-1-2 0 0,-1-2 0 15,8-2 0-15,0-1 0 0,0-3 0 0,-1-4 0 16,7-4 0-16,-13 4 0 0,-6-7 0 0,-7 4 0 15,-7-2-536-15,-6-1-846 0,-6-10-75 0,-7 2 53 16,-13-4 167-16,0 3 214 0,-7-3 270 0</inkml:trace>
  <inkml:trace contextRef="#ctx0" brushRef="#br0" timeOffset="5157.14">21737 683 154 0,'-13'-5'723'15,"13"-2"219"-15,-7 5 160 0,1-3 121 0,-1 5-41 16,7 0-215-16,0 0-176 0,7-4-172 0,-1 4-131 0,7-3-488 15,0-2 0-15,13 5 0 0,7 0 0 16,-7 0 0-16,20 0 0 0,-7 0 0 0,6 0 0 16,1 0 0-16,-1 5 0 0,-5 2 0 0,-7 0-366 0,5 0-472 15,8 1-289-15,-7-5-134 0,0 2 16 16,-6-5 98-16,-7 4 151 0,0-4 241 0,7 0 322 16</inkml:trace>
  <inkml:trace contextRef="#ctx0" brushRef="#br0" timeOffset="5468.21">22616 635 41 0,'7'-8'647'0,"-1"8"185"0,1-4 133 16,6 4 148-16,-7 4 38 0,-6 0-83 0,8 0-115 16,-2 3-56-16,0 0-373 0,-6 1-524 0,6 6 0 15,1-2 0-15,0 6 0 0,6 0 0 0,-1 5 0 16,2-2 0-16,-2 1 0 0,8 4 0 16,-7-1 0-16,13 2 0 0,-6-2 0 0,6-3 0 0,1 0 0 15,-1 1 0-15,-1-6 0 0,-5 2 0 16,0 0 0-16,-8-5 0 0,1-3 0 0,1-4 0 15,-8-7 0-15,-6 0 0 0,0-3 0 0,-6-5 0 0,-14-3-112 16,1 1-866-16,5-9-80 0,-5 4-53 16,6-6-3-16,-6-6 53 0,-1-6 133 0,-6 1 174 15,6-3 264-15,1 4 320 0,5-3 370 0,-5-2 342 16,-1-2 215-16,0 6 130 0,2 2 7 0,-2 5-44 16,0 3-101-16,1 2-151 0,5 3-102 0,-5 2-76 15,12 1-70-15,1 2-83 0,-1 2-85 0,1 3-79 0,6 3-84 16,0 0-97-16,0 0-131 0,0 4-123 0,0 0-197 15,6 4-233-15,1-8-257 0,-1 8-83 16,8-4 33-16,-2 4 74 0,2 3 169 0,5-3 228 0</inkml:trace>
  <inkml:trace contextRef="#ctx0" brushRef="#br0" timeOffset="6138.46">23014 649 415 0,'32'22'787'16,"7"-7"145"-16,-5 7 127 0,-2 4 99 0,-7-4-92 15,2 0-159-15,-1 3-107 0,-6 0-48 0,12-2-437 16,-6-1-315-16,1 0 0 0,-8-3 0 0,0-1 0 15,1 1 0-15,-13-5 0 0,-1-3 0 16,0 0 0-16,1-4 0 0,-7 0 0 0,7-3 0 16,-7-4 0-16,0 0 0 0,0-4 0 0,0-3 0 15,0-3 0-15,-7-2 0 0,7-5 0 0,-7-3 0 0,1-1 0 16,6-5 0-16,0-3 0 0,0-2 0 0,0 6 0 16,0 0 0-16,6-1 0 0,1 4 0 0,0 0 0 15,-1 3 0-15,0 5 0 0,1-1 0 0,-7 7 0 16,7 2 0-16,-1 2 0 0,1 0 0 0,-1 8 0 15,0 3 0-15,2 1 0 0,4 6 0 0,1 4 0 16,-6 1 0-16,6 3 0 0,-7 0 0 0,1-3 0 16,0 2 0-16,-1-2 0 0,6-2 0 0,-12 3 0 15,8-5 0-15,-2-5 0 0,-6 1 0 0,6-3 0 16,-6-5 0-16,7 1 0 0,-7-4 0 0,6-7 0 16,-6-1 0-16,14-6 0 0,-8-1 0 0,0 0 0 15,1-6 0-15,0-1 0 0,-1-1 0 0,0 1 0 16,1 0 0-16,0 4 0 0,-1 4 0 0,1 2 0 15,5 1 0-15,-5 5 0 0,-7-3 0 0,7 6 0 16,-1 3 0-16,8 3 0 0,-2 6 0 0,1 5 0 16,1 1 0-16,4 2 0 0,2 6 0 0,0-2 0 15,6 1 0-15,0 4 0 0,0-5 0 0,6 2 0 16,-5-1 0-16,-1-3 0 0,6-1 0 0,-6-4 0 16,-6-3 0-16,-1 1 0 0,1-8 0 0,6 0 0 15,1-4 0-15,-1-8 0 0,-1 1 0 16,9-5 0-16,-9-2 0 0,1-5 0 0,6 1 0 15,-5-4 0-15,-1-5 0 0,0 2 0 0,0 0 0 0,-13-5 0 16,7 1 0-16,-8 4 0 0,-12-5 0 0,0 4 0 16,-12 4 0-16,-8 0 0 0,1 5 0 0,-7-2 0 15,0 4 0-15,-1 0 0 0,1 8 0 0,-6 0 0 16,-1 3 0-16,7 0 0 0,-7 8 0 0,7 0 0 16,-6 3 0-16,12 3 0 0,-5 2 0 0,11 5 0 15,-6 3 0-15,14-2 0 0,6 4 0 0,0 4 0 16,13-1 0-16,6 2 0 0,1-2 0 0,6 0 0 15,13 1 0-15,0 0 0 0,13-4 0 0,1 4 0 16,6-9 0-16,6 6 0 0,0-5 0 0,6 0 0 16,-5-2 0-16,-1-1 0 0,-6-5 0 0,-1 5 0 15,1-4 0-15,-20-4-1558 0,6-4-118 0,-19-3 70 16,-6 0 205-16,-1 0 328 0,-5 0 442 0</inkml:trace>
  <inkml:trace contextRef="#ctx0" brushRef="#br0" timeOffset="6827.84">26786 873 424 0,'-19'-10'805'0,"6"-5"173"0,-12 1 145 0,-2 2 86 16,1-3-69-16,-6 5-182 0,5-6-110 16,-5 2-142-16,6-1-706 0,-7-3 0 0,-6 3 0 15,6 4 0-15,0 1 0 0,-5-2 0 0,5 4 0 0,-6 5 0 16,7 3 0-16,-8 0 0 0,8 3 0 0,5 5 0 15,2 4 0-15,5 2 0 0,0 4 0 0,8 4 0 16,12 0 0-16,12 4 0 0,2 0 0 16,5-1 0-16,7 5 0 0,7-5 0 0,6 1 0 15,0-3 0-15,6-6 0 0,-5 2 0 0,5-5 0 16,-6 1 0-16,1-11 0 0,-8 3 0 0,7-7 0 16,-6-7 0-16,-1-1 0 0,-6-7 0 0,1 1 0 15,-8-8 0-15,-6-3 0 0,1-1 0 0,-8-4 0 16,0 1 0-16,-6-4 0 0,-6 3 0 0,0 5 0 15,-2 0 0-15,2 2 0 0,0 5 0 0,-1 6 0 16,0 1 0-16,1 4 0 0,0 0 0 0,6 7 0 0,-7 7 0 16,7 5 0-16,0 6 0 0,0 4 0 0,7 7 0 15,5 4 0-15,8 4 0 0,0 6 0 16,-1 6 0-16,7-1 0 0,0 3 0 0,0 0 0 16,1 4 0-16,-8-3 0 0,0 0 0 0,-12-6 0 15,0-1 0-15,-1-1 0 0,-12-7 0 0,-1-5 0 16,0-2 0-16,-12-5 0 0,0-2 0 0,-8-9 0 15,-5-7 0-15,6-3 0 0,-7-8 0 16,1-3 0-16,-1-7 0 0,1-5 0 0,5-7 0 0,-5 0 0 16,6-3 0-16,12-3 0 0,-5-2 0 0,13 1 0 15,6-4 0-15,6 5 0 0,1-1 0 0,12 4 0 16,-6 6 0-16,7 2-689 0,6 2-543 0,-1-3-120 16,9 3 27-16,-2 4 135 0,1 1 171 0,6-1 238 15,-7 4 279-15</inkml:trace>
  <inkml:trace contextRef="#ctx0" brushRef="#br0" timeOffset="7399.96">27145 906 299 0,'32'-14'805'0,"1"-1"197"0,-13 1 159 0,0-1 147 16,-1 3-70-16,1 2-196 0,-8 3-131 0,8-5-486 0,0 5-425 15,-1 4 0-15,-6-2 0 0,0 10 0 0,1-2 0 16,-2 4 0-16,8 5 0 0,-14 3 0 16,7-1 0-16,1 1 0 0,-8 3 0 0,0 4 0 15,1-4 0-15,0 1 0 0,-7-2 0 0,6-2 0 16,-6 0 0-16,6-1 0 0,1-5 0 0,-7 1 0 15,0-6 0-15,-7-4 0 0,1-4 0 0,6-3 0 16,0-1 0-16,0-6 0 0,0-1 0 0,6-4 0 16,1-3 0-16,-7 1 0 0,6-9 0 0,-6 5 0 15,7 0 0-15,0-2 0 0,5 5 0 0,2 4 0 16,-8 3 0-16,7 1 0 0,0 3 0 0,6 7 0 16,1 0 0-16,6 8 0 0,1 3 0 0,5 5 0 15,7-2 0-15,0 5 0 0,1-1 0 0,5 5 0 16,-6-4 0-16,7 4 0 0,0-5 0 0,-14 1 0 15,7-1-155-15,0-3-40 0,-7 0 68 16,-5-7 71-16,-1-4 73 0,-6 0 68 0,-1-4 69 0,-6-3 66 16,-7-1-163-16,7-3-57 0,-13-3 0 0,0-1 0 15,-13-3 0-15,7-1 0 0,-14 2 0 0,0 1 0 16,-5 1 0-16,-1 0 0 0,-7 9 0 0,-6-2 0 16,6 1 0-16,-6 7 0 0,0 0 0 0,0 7 0 15,0 5 0-15,6-2 0 0,7 9 0 0,7-5 0 16,-1 8 0-16,7-1 0 0,13-1 0 0,0 2 0 15,7 0 0-15,12 0 0 0,-5-1 0 0,12-5 0 16,-1 2 0-16,8-7 0 0,0 0 0 0,-8-8 0 16,9 1 0-16,-9-4 0 0,1-7 0 15,0 0 0-15,-6-5 0 0,-1-3 0 0,-5-2 0 16,-8-2 0-16,0-3 0 0,-6-4 0 0,-6 8 0 16,6-3 0-16,-6-2 0 0,-1 9 0 0,0-5 0 15,1 4 0-15,0 4 0 0,6 3 0 0,-7 6 0 16,7-2 0-16,0 8 0 0,0-2 0 0,7 6 0 15,-1 3 0-15,0 4 0 0,8 4 0 0,-2-5 0 16,2 3 0-16,5 6 0 0,1-1 0 0,0 0 0 16,6-3 0-16,-7 2 0 0,1-1 0 0,6-3 0 0,-7-2 0 15,1 3 0-15,0-3 0 0,-8 0-259 16,8-4-1335-16,-7-11-36 0,-13 0 84 0,6-4 218 16,1-3 319-16,0 3 403 0</inkml:trace>
  <inkml:trace contextRef="#ctx0" brushRef="#br0" timeOffset="7882.4">28722 888 636 0,'20'0'980'0,"-14"0"214"0,0-4 197 16,1 4 142-16,6 4-109 0,-13-4-391 0,7 4-1033 15,-1 3 0-15,-6 0 0 0,0 8 0 0,7-1 0 16,-1 8 0-16,7 1 0 0,1 2 0 0,-2 1 0 16,8 7 0-16,-1 0 0 0,1 1 0 15,0 2 0-15,5 1 0 0,-5-1 0 0,0 1 0 16,6 0 0-16,-1 0 0 0,-5-4 0 0,0 0 0 15,6-4 0-15,-13-3 0 0,7-4 0 0,-1 0 0 16,-6-12 0-16,0 2 0 0,1-5 0 0,-8-7 0 16,0-4 0-16,-6 1 0 0,0-12 0 0,0-7 0 0,-12 1 0 15,-2-10 0-15,-12 2 0 0,1-3 0 16,-15-5-226-16,1 0-268 0,0-4 88 0,-13-2 117 16,6-2 134-16,0-2 127 0,-6 2 127 0,0-2 103 15,7-1 83-15,6 5 70 0,-1-6 52 0,15 6-157 16,11 2-250-16,14 0 0 0,0 4 0 0,14 5 0 15,5 3 0-15,13 3 0 0,-6 7 0 0,20 1 0 16,-7 4 0-16,14 2 0 0,-8 5 0 0,13 3 0 16,-5 4 0-16,-8 4 0 0,1 7 0 0,7 0 0 15,-15 3 0-15,1 1 0 0,0 4 0 0,-13 2 0 16,0 2 0-16,-6 6 0 0,-7-3 0 0,0-1 0 0,-13 5 0 16,0-5 0-16,0 2 0 0,-7-6 0 15,-5 1 0-15,-8 0 0 0,7-3 0 0,-13-4 0 16,6-5 0-16,-5 2 0 0,-1-5 0 0,-7-4 0 15,1 1 0-15,-2-4 0 0,2-4 0 16,-7 1 0-16,6-1 0 0,1-7 0 0,5 0 0 0,1 3 0 16,0-6 0-16,7 3-230 0,6-7-990 0,13-1-160 15,6-3-4-15,1 0 122 0,6-1 154 0,7-2 251 16,-1 3 287-16</inkml:trace>
  <inkml:trace contextRef="#ctx0" brushRef="#br0" timeOffset="8249.7">29275 488 134 0,'27'-18'715'0,"5"-1"220"15,-6 0 164-15,1 5 154 0,-1 3 7 0,6-1-163 16,-6 6-122-16,1-5-252 0,5 7-723 0,-6 0 0 16,1 1 0-16,-8 6 0 0,7 5 0 0,-14-1 0 15,8 11 0-15,-6 1 0 0,-2 3 0 0,-5 4 0 16,-1 3 0-16,1 3 0 0,0 2 0 0,-1 7 0 16,0-1 0-16,8 8 0 0,-2-4 0 15,-5-1 0-15,13 2 0 0,-14-6 0 0,8 2 0 0,-8-7 0 16,6-5 0-16,-5-7 0 0,0-3 0 0,-1-5 0 15,1-3 0-15,-1-7 0 0,-6-8 0 0,7-4 0 16,0-3 0-16,-7-7 0 0,6-4 0 0,-6-3 0 16,6-2 0-16,-6-2 0 0,6-3 0 0,-6 3 0 15,0 2 0-15,0 1 0 0,0 1 0 0,8 7 0 16,-8 3 0-16,6 4 0 0,0 7 0 0,7 1 0 16,-6 3 0-16,12 3 0 0,7 4 0 0,1 1 0 15,11 7 0-15,2-1 0 0,-1 5 0 0,6 0 0 16,1-6 0-16,-1 6 0 0,1-1 0 0,0 1 0 15,0-5 0-15,-8 5 0 0,-5-5 0 0,-1 4 0 16,-18-2 0-16,12 1 0 0,-13-2 0 0,-19 0-823 16,-1-4-992-16,-25-4 45 0,-2 4 164 0,2 0 366 15,-1 4 581-15</inkml:trace>
  <inkml:trace contextRef="#ctx0" brushRef="#br0" timeOffset="14402.44">29380 12564 563 0,'7'7'803'0,"-1"-7"109"0,-6 5 68 16,-6-5-20-16,-7 3-145 0,-1 8-189 0,-12-5-89 16,0 3-32-16,-7 1-6 0,1 1-2 0,-7 0-36 15,-6 3-428-15,-1 1-33 0,-6 4 0 0,0-4 0 16,0 3 0-16,-7 0 0 0,0 1 0 0,1-2 0 15,-7 6 0-15,0-4 0 0,-8-1 0 16,8 4 0-16,-6-4 0 0,6 1 0 0,6-1 0 16,-6 4 0-16,6-7 0 0,1 3 0 0,5-3 0 15,1 3 0-15,7-3 0 0,6-1 0 0,-1-2 0 16,1-2 0-16,7 1 0 0,6-3 0 16,-1 0 0-16,9-1 0 0,-2 0 0 0,0-4 0 15,7 1 0-15,0 0 0 0,6-4 0 0,1 0 0 16,0 0 0-16,6 0 0 0,0 0 0 0,0 0 0 15,12-4 0-15,8 0 0 0,0-4 0 16,13-1 0-16,-8 1 0 0,8-4 0 0,0 3 0 16,6-3-1011-16,-1 1-323 0,1-4-54 0,1 4 78 15,-1 0 141-15,7 0 215 0,-7 4 254 0</inkml:trace>
  <inkml:trace contextRef="#ctx0" brushRef="#br0" timeOffset="14853.41">29504 12762 276 0,'6'0'610'0,"1"0"177"15,0 0 109-15,-1 0-30 0,-6 0-93 0,7-4-93 16,-1 4-121-16,0-3-92 0,-6 3-25 16,7 0 2-16,-7 0 5 0,7 0-5 0,-7 0-32 0,0 0-326 15,0 0-86-15,0 0 0 0,0 0 0 16,0 0 0-16,0 0 0 0,0 0 0 0,0 3 0 16,-7 1 0-16,7 0 0 0,-7 2 0 0,7 6 0 15,-6-1 0-15,0 0 0 0,-1-3 0 0,1 6 0 16,-1-3 0-16,-6 0 0 0,7 3 0 0,-2 1 0 15,2 0 0-15,0 0 0 0,-1-1 0 16,1 2 0-16,-1-6 0 0,7 1 0 0,0 0 0 16,0-3 0-16,0 3 0 0,0-8 0 0,0 1 0 15,0-1 0-15,0 1 0 0,7-4 0 16,-1 0 0-16,1 0 0 0,-1 0 0 0,14-4 0 16,0 4 0-16,5-3 0 0,-5-1 0 0,13 1 0 15,-7-1 0-15,0 1 0 0,6-1 0 0,1 0 0 16,-7 0 0-16,-13 1 0 0,0 3 0 15,-6-4-471-15,-1 0-268 0,0 0-136 0,2-3-158 16,-2-3-74-16,-6 2 31 0,-6 0 69 0,-2 2 172 16,2-2 191-16</inkml:trace>
  <inkml:trace contextRef="#ctx0" brushRef="#br0" timeOffset="15213.67">29725 12821 268 0,'7'-3'673'0,"6"-1"169"16,-7 0 111-16,1 0 15 0,0-3-70 0,-1-1-75 15,1 6-141-15,-1-3-73 0,-6 1-35 16,6 1-24-16,-6-2-199 0,8 5-351 0,-8-2 0 16,0 2 0-16,0 2 0 0,0-2 0 0,0 5 0 15,0 2 0-15,0 0 0 0,-8 1 0 0,8 7 0 16,-6-1 0-16,6 1 0 0,-6 0 0 0,6 3 0 16,-7 0 0-16,1 0 0 0,6 4 0 15,0 0 0-15,6 1 0 0,1-2 0 0,-7 2 0 16,0 0 0-16,-7 2 0 0,1-4 0 15,6-2 0-15,0 3 0 0,-7 0 0 0,7-3 0 16,0-2 0-16,0-3 0 0,0 3 0 0,0-7 0 16,0 1 0-16,0-3 0 0,-7-1 0 0,7-4 0 15,-6 1 0-15,6-1 0 0,-6-3 0 0,-1 0 0 16,7 0 0-16,-7-3 0 0,7-1 0 0,7-3 0 16,6 0 0-16,-7-1 0 0,-6-3 0 15,0 5 0-15,0-6-636 0,7 1-471 0,0-4-175 16,6 0-12-16,-7 1 106 0,0-1 128 0,8 1 222 15,-2-1 250-15</inkml:trace>
  <inkml:trace contextRef="#ctx0" brushRef="#br0" timeOffset="15593.32">30110 12883 134 0,'0'-4'677'0,"0"4"189"0,6 0 135 0,-6-3 104 16,7-1-61-16,0 4-111 0,-7 0-184 0,6-3-110 15,-6 3-83-15,7 0-77 0,-7 0-471 0,6 3-8 16,-6-3 0-16,0 0 0 0,0 0 0 0,0 7 0 16,0-3 0-16,-6 4 0 0,6-1 0 15,-7 0 0-15,7 5 0 0,-6-6 0 0,-8 10 0 16,8-6 0-16,0 1 0 0,-2 0 0 0,8 1 0 16,-6-2 0-16,0 1 0 0,6 0 0 0,-6 0 0 15,-1-3 0-15,7-1 0 0,0-2 0 16,0 1 0-16,0-3 0 0,0-3 0 0,0 4 0 15,0-4 0-15,7 0 0 0,-1 0 0 0,6 0 0 16,2 0 0-16,6-4 0 0,-1 4 0 0,1 0 0 16,-1-3 0-16,7 3 0 0,-6 0 0 15,0-4 0-15,5 4 0 0,-5 0 0 0,0-2 0 16,-1 2 0-16,-6 0 0 0,0-5 0 0,0 5 0 16,0 0 0-16,7-3 0 0,-8-1 0 0,8-1 0 15,-13 2 0-15,-1-4 0 0,-6 3 0 16,-6 1-248-16,-7-5-517 0,6 1-91 0,0-4-80 15,7 4-61-15,-6-8-20 0,0 5 33 0,0 2 126 16,6-4 147-16,-8 5 169 0</inkml:trace>
  <inkml:trace contextRef="#ctx0" brushRef="#br0" timeOffset="15893.63">30422 12821 264 0,'7'0'668'0,"0"-7"170"0,-1 3 119 15,1 0 6-15,-7-3-53 0,6 3-73 0,-6 4-145 16,6-4-81-16,-6 4-42 0,0 0-27 15,0 0-202-15,0 0-340 0,0 0 0 0,0 4 0 16,-6 0 0-16,6 3 0 0,-6 1 0 0,-1-1 0 16,-6 4 0-16,6 4 0 0,1 0 0 0,0-1 0 15,0 4 0-15,-2 5 0 0,-4-1 0 0,5-1 0 16,0 2 0-16,1 2 0 0,6 1 0 16,-7 3 0-16,1-3 0 0,6 0 0 0,0-1 0 15,-6 1 0-15,6-4 0 0,0 0 0 0,0 0 0 16,0-3 0-16,6-5 0 0,-6 1 0 0,0-4 0 15,0 0 0-15,0-1 0 0,-6-6 0 16,6 0 0-16,0 0 0 0,6-8 0 0,7 4 0 16,-13-4 0-16,0-3 0 0,0 3-65 0,0-4-1068 15,0-6-217-15,0 3-35 0,6 0 94 16,1 1 145-16,6-2 239 0,1-2 259 0</inkml:trace>
  <inkml:trace contextRef="#ctx0" brushRef="#br0" timeOffset="16220.67">30866 12986 344 0,'13'-11'764'0,"0"0"158"0,-13 1 117 16,13-2 75-16,-13 1-79 0,0 0-164 0,0 3-128 15,0 5-79-15,0-5-60 0,-7 5-513 0,1 3-91 16,-14 0 0-16,8 7 0 0,-15 0 0 16,1 1 0-16,6 6 0 0,-6 1 0 0,1 4 0 0,11-1 0 15,2 4 0-15,-2-1 0 0,8 2 0 16,0 0 0-16,6-2 0 0,6 1 0 0,6-4 0 15,2 1 0-15,6-5 0 0,-1-3 0 16,7 0 0-16,-6-3 0 0,12-4 0 0,1-4 0 16,-7 0 0-16,7-4 0 0,-1-4 0 0,-6 1 0 15,-7-3 0-15,1-2 0 0,-7-3 0 0,-6 1 0 16,-1-4 0-16,-6 3 0 0,-6-3 0 0,-7 3 0 16,0 0 0-16,-7 1 0 0,0 2 0 15,-12 1 0-15,6 4 0 0,0 3 0 0,-6 0 0 16,-1 1 0-16,0-1 0 0,0 4-857 0,8 0-693 15,5 4-13-15,-12 3 97 0,5 4 215 0,15 3 327 16,-2 3 433-16</inkml:trace>
  <inkml:trace contextRef="#ctx0" brushRef="#br0" timeOffset="17024.39">29315 14154 211 0,'26'-4'629'0,"0"4"172"0,-6 0 116 0,6 0 11 15,-6 0-62-15,-8 0-67 0,1-4-134 0,0 4-72 16,-6 0-25-16,-7 0-8 0,6 0-12 16,-6 0-442-16,0 4-106 0,0-4 0 0,-6 4 0 15,-7-1 0-15,-7 4 0 0,0 0 0 0,-6 2 0 16,1 1 0-16,-8 0 0 0,-6 2 0 0,0 2 0 15,0 1 0-15,-7 3 0 0,-5 1 0 0,-8 3 0 16,0-4 0-16,-7 4 0 0,1 0 0 0,6 0 0 16,-6-3 0-16,0 3 0 0,7 0 0 15,-7-3 0-15,12-2 0 0,8 2 0 0,-7 0 0 16,13-5 0-16,0 1 0 0,6-1 0 0,7-3 0 16,0-3 0-16,6 3 0 0,0-4 0 15,8 0 0-15,-8 1 0 0,14-5 0 0,-7 1 0 16,7 0 0-16,-2-4 0 0,8 3 0 0,-6-3 0 15,6 0 0-15,0 0 0 0,0-3 0 0,0 3 0 16,6 0 0-16,8-4 0 0,5 0 0 16,7 1 0-16,7-5 0 0,-1 1 0 0,1 3 0 0,0-3 0 15,6-4-1133-15,0 4-342 0,13-4 0 16,-7 0 114-16,1 0 183 0,13-1 284 16,6 6 358-16</inkml:trace>
  <inkml:trace contextRef="#ctx0" brushRef="#br0" timeOffset="17492.2">29843 14370 640 0,'0'4'893'16,"-7"-2"169"-16,7 4 123 0,0-6 12 0,-6 2-151 15,6-2-224-15,-7 4-163 0,0-1-117 0,1 5-397 16,0 0-145-16,-8-1 0 0,8-1 0 0,-7 6 0 15,0-1 0-15,6 0 0 0,-5 1 0 16,5 2 0-16,0-3 0 0,1 3 0 0,0-3 0 16,-1 0 0-16,7 1 0 0,-7-1 0 0,7-3 0 15,0-2 0-15,7 2 0 0,0-1 0 0,-1 1 0 16,14-1 0-16,-1 0 0 0,7-4 0 16,6 5 0-16,-5-4 0 0,5 3 0 0,-6-3 0 15,7-1 0-15,-7 5 0 0,0-4 0 0,-7 4 0 16,1-6 0-16,-6 2 0 0,-2-1 0 15,1 5 0-15,1 0 0 0,-8-4 0 0,-6 3 0 16,0 0 0-16,0 0 0 0,-6 4 0 0,-8-3 0 16,1 3 0-16,-13-4 0 0,0 0 0 0,-7 0 0 15,1 1 0-15,-1-1 0 0,1-3 0 0,-7-1 0 16,7-3 0-16,-1 5 0 0,7-10 0 16,0 5 0-16,-1-3 0 0,8-1 0 0,-14 0 0 15,7 1 0-15,1-5-384 0,5 1-447 0,13-4-129 16,-6 0-156-16,7-3-29 0,-1-1 59 0,-6 1 106 15,6 2 177-15,7-3 199 0</inkml:trace>
  <inkml:trace contextRef="#ctx0" brushRef="#br0" timeOffset="17688.21">29569 14399 444 0,'14'-4'782'0,"-2"4"153"0,1 0 107 0,7 0 36 0,0-4-86 16,12 4-179-16,-6 0-116 0,7 4-75 15,-1-4-49-15,1 0-360 0,-1 4-213 0,1-4 0 16,-13 4 0-16,5 0 0 0,-11-4 0 16,-2 3 0-16,2 1 0 0,5-4 0 0,-6 4 0 15,6-2 0-15,1-2 0 0,-6 0 0 0,5 5 0 16,-13-5 0-16,-6 7 0 0,-6-3-181 0,6-1-642 16,0-3-174-16,6 0-199 0,8 0-21 0,-8 0 83 15,6 0 114-15,2 0 199 0,6 0 226 16</inkml:trace>
  <inkml:trace contextRef="#ctx0" brushRef="#br0" timeOffset="18103.54">30390 14403 276 0,'14'-4'668'0,"-8"4"169"0,0-4 113 16,-6 0 13-16,0-3-62 0,0 7-75 0,0 0-143 16,0-2-88-16,-6 2-46 0,0 2-35 15,-8-2-85-15,8 4-429 0,-8-1 0 0,-5 5 0 16,-1 0 0-16,8-1 0 0,-8 4 0 0,7 3 0 15,0 1 0-15,0-3 0 0,-1 2 0 16,8 4 0-16,0-4 0 0,-1 1 0 0,7 1 0 0,7-1 0 16,-7-1 0-16,12 1 0 0,-4-1 0 15,4-3 0-15,1-4 0 0,0 4 0 0,0-3 0 16,7 4 0-16,0-10 0 0,-1 5 0 0,1-2 0 16,0 2 0-16,-2-3 0 0,9 0 0 0,-15-1 0 15,14 1 0-15,-6-1 0 0,0 1 0 16,-7-1 0-16,1 1 0 0,-2 4 0 0,1-1 0 0,0 0 0 15,-6 1 0-15,-7 2 0 0,0 1 0 16,0 0 0-16,-7-3 0 0,-13 2 0 0,2-2 0 16,-9-1 0-16,1 1 0 0,-6-2 0 0,-1 2 0 15,1-4 0-15,-2 0 0 0,2 0 0 16,13-1 0-16,-8-3 0 0,8-3 0 0,0-1 0 16,-8 0 0-16,1 0 0 0,0 2-345 0,6-6-433 15,8-4-110-15,12-3-118 0,0 1-85 0,6-4 27 16,0 3 65-16,8-3 158 0,-2-4 173 15,2 4 209-15</inkml:trace>
  <inkml:trace contextRef="#ctx0" brushRef="#br0" timeOffset="18289.99">30370 14420 46 0,'0'-2'620'0,"7"2"191"0,0-4 153 15,-1 8 105-15,-6-4-49 0,14 0-91 0,-8 0-179 16,0 0-108-16,0 2-78 0,1-2-55 0,13 5-242 15,-8-5-267-15,8 4 0 0,0-1 0 16,6-3 0-16,-7 4 0 0,1-1 0 0,6 1 0 16,1-4 0-16,-1 4 0 0,6 0 0 0,-13-4 0 15,1 3 0-15,-7 1 0 0,-6 0-478 16,6 0-380-16,6-4-167 0,-6 0-160 0,7-4 9 16,-1 4 82-16,1-4 145 0,6 0 192 0,0 1 223 15</inkml:trace>
  <inkml:trace contextRef="#ctx0" brushRef="#br0" timeOffset="18593.52">31133 14403 296 0,'7'-4'707'0,"-7"4"175"0,0-4 128 16,0 4 40-16,-7-4-53 0,0 4-89 0,7 0-148 15,-13 4-80-15,-6-4-50 0,0 8-359 16,-8-1-271-16,1 1 0 0,-6 3 0 0,5 3 0 16,1 1 0-16,0 3 0 0,7 1 0 0,-1 2 0 15,8 2 0-15,4-1 0 0,2-4 0 0,12 4 0 16,8 0 0-16,-1-3 0 0,13-2 0 0,0-1 0 15,6-5 0-15,7-1 0 0,1 2 0 16,5-5 0-16,-6-3 0 0,13-4 0 0,-5 0 0 0,4-4 0 16,-5-3 0-16,-1-5 0 0,1 5 0 15,-7-3 0-15,-6-5 0 0,-1 1 0 0,-12-3 0 16,0 3 0-16,-7-4 0 0,-7 0 0 16,-6-1 0-16,-6 5 0 0,-1-4 0 0,-13 2 0 15,-6 5 0-15,-6-3 0 0,-14-1 0 0,-19 1 0 16,-7 3 0-16,-13-4-550 0,-6 4-1173 0,7-4 14 15,-1 0 128-15,-6 4 281 0,0 1 458 0,0-5 395 16</inkml:trace>
  <inkml:trace contextRef="#ctx0" brushRef="#br0" timeOffset="24684.65">16499 15522 2 0,'6'-3'485'16,"0"3"213"-16,0 0 143 0,-6 0 60 0,0 0-69 16,0-3-113-16,7 3-117 0,-7-5-139 0,0 2-68 15,0 3-13-15,0 0 0 0,0 0-4 0,-7 0-22 16,7 0-35-16,0 3-37 0,0-3-134 0,0 5-150 15,0-5 0-15,0 3 0 0,7 0 0 16,-7 1 0-16,7 0 0 0,-1 3 0 0,1 1 0 16,5-1 0-16,-4 3 0 0,-2 5 0 0,0-4 0 15,0 4 0-15,2 0 0 0,-2 0 0 0,0 3 0 16,1-3 0-16,-1 2 0 0,-6 2 0 0,7-1 0 16,-7 5 0-16,0-5 0 0,0 4 0 0,0-1 0 15,0-2 0-15,0 0 0 0,0 2 0 0,0-2 0 16,0 0 0-16,0-1 0 0,0 0 0 15,0-3 0-15,0 3 0 0,7-2 0 0,-1-2 0 0,-6 4 0 16,6-7 0-16,-6 4 0 0,6-1 0 0,-6-2 0 16,8 2 0-16,-8-3 0 0,0 0 0 0,0-1 0 15,0-2 0-15,0-1 0 0,0 1 0 0,0 0 0 16,0-5 0-16,6-3 0 0,-6 0 0 0,0 0 0 16,-6 0 0-16,-2-3 0 0,-4 3-340 0,-8-4-736 15,1-3-216-15,-13 2-44 0,-1 2 89 0,1-1 129 16,-2 0 226-16,9 0 256 0</inkml:trace>
  <inkml:trace contextRef="#ctx0" brushRef="#br0" timeOffset="25222.88">16081 15548 177 0,'13'-3'635'0,"0"-1"169"16,0 0 107-16,7 0 18 0,-7-3-86 0,6 0-115 15,-6 4-175-15,-7-2-93 0,-6 2-40 0,0-1-17 16,0 4-14-16,0-4-23 0,8 4-39 16,-2 0-81-16,-6 0-246 0,6 0 0 0,-6 0 0 15,7 0 0-15,-1 0 0 0,7 0 0 0,0 0 0 0,7 0 0 16,0-3 0-16,5 3 0 0,1 0 0 0,7 0 0 16,-1 0 0-16,8 0 0 0,-1 0 0 15,0 0 0-15,7 0 0 0,-7 0 0 0,7 3 0 16,-7-3 0-16,-1 4 0 0,1 0 0 0,1-1 0 15,-1 2 0-15,-7-2 0 0,1 0 0 0,-1 1 0 16,1 0 0-16,-7-1 0 0,0 1 0 16,7 0 0-16,-7 0 0 0,0-1 0 0,0-3 0 0,1 4 0 15,-9-1 0-15,9-3 0 0,-7 4 0 0,6-4 0 16,-14 0 0-16,8 3 0 0,-13-3 0 0,-1 0 0 16,7 0 0-16,-13-3 0 0,0 3 0 0,7 0 0 15,-1-4 0-15,-6 1 0 0,-13 3 0 0,0-4 0 16,-7 4 0-16,-5 0-721 0,-1-3-384 0,-7-1-169 15,7 4-7-15,-7 0 101 0,7 0 133 16,6 4 220-16,8-1 253 0</inkml:trace>
  <inkml:trace contextRef="#ctx0" brushRef="#br0" timeOffset="25639.2">17111 15974 199 0,'0'4'668'0,"6"-4"175"0,0 3 129 16,-6-3 52-16,14 0-70 0,-14 0-94 0,0 0-161 15,0 0-91-15,0 0-52 0,0 0-34 0,0 0-236 16,6 0-286-16,-6-3 0 0,7 3 0 15,-7 0 0-15,6 3 0 0,-6-3 0 0,0 5 0 0,0-3 0 16,0 5 0-16,0-2 0 0,6 2 0 0,-6 1 0 16,8 2 0-16,-2-3 0 0,-6 5 0 0,6-1 0 15,-6-4 0-15,6 4 0 0,-6 0 0 0,7 0 0 16,-7 0 0-16,0-4 0 0,0 4 0 0,0 1 0 16,0-5 0-16,0 3 0 0,0-1 0 15,0-3 0-15,0 5 0 0,-7-3 0 0,7-4 0 16,-6 3 0-16,6-4 0 0,-6 2 0 0,6-5 0 15,0-5 0-15,0 5 0 0,0 0 0 0,0-3 0 16,-6-1 0-16,-2 1-157 0,8-5-591 0,0 1-101 16,0-1-93-16,0-3-98 0,0-3-13 15,0 2 38-15,0 1 130 0,8-3 158 0,-2 3 178 0</inkml:trace>
  <inkml:trace contextRef="#ctx0" brushRef="#br0" timeOffset="25867.62">17162 15845 350 0,'14'-3'710'0,"-2"-1"162"0,8 0 112 0,-7 1-6 16,1-1-84-16,-2 0-115 0,-6 1-170 0,2-1-106 16,-2 4-80-16,-6 0-68 0,6 0-73 0,-6 0-81 15,7 0-73-15,-7 0-59 0,0 0-31 16,6 0-23-16,-6 0-19 0,7 0-38 0,-7 0-72 15,0 4-97-15,7-4-101 0,-7 0-105 0,6 3-150 16,0-3-132-16,1 4-128 0,-7 0-137 0,0-4-27 16,0 3 39-16,-7 1 126 0,1 3 147 0,6 0 185 15</inkml:trace>
  <inkml:trace contextRef="#ctx0" brushRef="#br0" timeOffset="26648.47">17476 16032 114 0,'6'8'590'0,"0"-1"187"16,-6 4 106-16,7-3 38 0,-7-1-98 16,7 0-127-16,6 0-168 0,-7 1-123 0,-6-1-48 15,6 0-23-15,-6 0-12 0,7 1-13 0,-7 4-26 16,0-5-37-16,7 3-41 0,-7 2-34 0,6-1-31 16,0-4-53-16,-6 1-87 0,0-1 0 0,0 1 0 15,7-6 0-15,-7 2 0 0,0 0 0 0,0 0 0 16,0-4 0-16,0 0 0 0,0 0 0 0,0 0 0 15,0 0 0-15,0-4 0 0,-7 0 0 0,7 4 0 16,-6-4 0-16,0-3 0 0,12 4 0 0,-6-4 0 16,0-5 0-16,0-2 0 0,6 2 0 0,-6-2 0 15,7 3 0-15,-7-1 0 0,7-2 0 0,-1-1 0 16,1 1 0-16,-1-1 0 0,7-3 0 0,-6 7 0 16,-1-3 0-16,8-1 0 0,-2 3 0 0,-5 5 0 15,-1-4 0-15,1 4 0 0,-1 3 0 0,7-3 0 16,-6 7 0-16,0-3 0 0,5 3 0 0,2 0 0 15,5 3 0-15,1 0 0 0,0 1 0 0,5 3 0 16,-5 1 0-16,0-1 0 0,-2 0 0 16,9 5 0-16,-7-1 0 0,-14 0 0 0,0-1 0 15,-6 2 0-15,8-1 0 0,-2 0 0 0,6 0 0 16,-12-1 0-16,0 5 0 0,0-8 0 0,0 4 0 16,0-3 0-16,0-5 0 0,-6 5 0 0,0-4 0 15,6 0 0-15,0-1 0 0,0 0 0 0,0-3 0 16,0 0 0-16,0 4 0 0,0-4 0 0,0 0 0 15,0-4 0-15,0 1 0 0,0-4 0 0,6 0 0 16,0-1 0-16,1 0 0 0,0-3 0 0,-1 4 0 16,7-4 0-16,1 0 0 0,-8 1 0 0,6 2 0 15,2 1 0-15,-8-4 0 0,7 3 0 0,1 1 0 16,-8 3 0-16,6 1 0 0,-4-1 0 0,-2 1 0 16,0-1 0-16,1 4 0 0,0 0 0 15,-1 0 0-15,7 0 0 0,0 4 0 0,-6-1 0 0,5 1 0 16,-5-1 0-16,6 1 0 0,-6 3 0 15,-1-3 0-15,1 7 0 0,-7-4 0 0,6 5 0 16,1-5 0-16,-7 3 0 0,0 2 0 16,0-2 0-16,0 1 0 0,0 0 0 0,-7 1 0 0,1-2 0 0,6 2 0 15,-7-1 0-15,7 4 0 0,-6-5 0 0,6 1 0 16,-7 0 0-16,7-3 0 0,0-4 0 0,0-2 0 16,0 3 0-16,0-2 0 0,0 1 0 15,0 1 0-15,0-5 0 0,0 2 0 0,-6 2 0 16,-1-8 0-16,7 4 0 0,-7 0 0 0,7 0 0 15,-6-2 0-15,6-3 0 0,0 5 0 0,0-4 0 16,0 4 0-16,0 0 0 0,-6 0 0 0,-1-3-97 16,-6 3-655-16,13 0-126 0,0-5-145 0,0-1-115 15,0-2 22-15,6 1 73 0,1-1 160 0,6 1 181 16,-7 0 220-16</inkml:trace>
  <inkml:trace contextRef="#ctx0" brushRef="#br0" timeOffset="27121.41">18433 16091 453 0,'14'0'759'0,"-14"0"144"16,6 4 87-16,0-4-44 0,1 0-148 0,0 0-198 16,5 0-174-16,-5-4-104 0,-1 4-47 15,1 0-18-15,6-4-8 0,-7 4-9 0,8 0-8 16,5 0-10-16,1 0-5 0,0 0-10 0,-2 0-112 15,2-3-95-15,0-1 0 0,5 1 0 0,-5-4 0 16,0 3 0-16,-7-4 0 0,7 1 0 0,-8 0 0 16,2-1 0-16,-1 1 0 0,-1 0 0 0,-5-4 0 15,6 0 0-15,-7 3 0 0,-6-3 0 0,0 0 0 16,0 0 0-16,0 4 0 0,-6-1 0 0,-7 1 0 16,6 0 0-16,1 0 0 0,-7 3 0 0,0 0 0 15,0 0 0-15,-7 4 0 0,1 0 0 0,-1 4 0 16,0 0 0-16,-5 3 0 0,-1-3 0 15,6 7 0-15,-6-3 0 0,7 2 0 0,-1 5 0 16,0-1 0-16,-6 5 0 0,7-1 0 0,-1 1 0 16,0-5 0-16,1 1 0 0,6 3 0 0,-6-3 0 0,13 3 0 15,-8 1 0-15,8 0 0 0,-8-5 0 0,8-7 0 16,6 4 0-16,0-4 0 0,0 4 0 16,0-3 0-16,6-1 0 0,8-3 0 0,-2 2 0 15,8-1 0-15,0-2 0 0,5 1 0 0,2-4 0 16,5 0 0-16,1 0 0 0,0 0 0 0,0-4 0 15,5 1 0-15,7-2 0 0,-5 3 0 0,-7-6 0 16,-7 8 0-16,-1-4-167 0,1 1-627 0,7-5-164 16,-7 2-210-16,0-6-38 0,1 1 66 0,-8 4 94 15,7-1 198-15,-6-3 224 0</inkml:trace>
  <inkml:trace contextRef="#ctx0" brushRef="#br0" timeOffset="27637.57">19991 15504 165 0,'0'-4'708'0,"6"-3"180"0,1 4 131 15,-7-1 108-15,6 0-84 0,-6 0-157 0,0 4-167 16,0 4-104-16,0-4-65 0,-6 4-79 0,-1 0-471 15,-13 3 0-15,8 0 0 0,-14 0 0 0,6 8 0 16,-6 0 0-16,-1 3 0 0,-5 0 0 0,7 4 0 16,-9 4 0-16,15-4 0 0,-7 4 0 0,0-1 0 15,6 1 0-15,-5 4 0 0,5-5 0 0,-6 5 0 16,13-1 0-16,-1 0 0 0,2-2 0 0,5 2 0 16,0-3 0-16,-5 3 0 0,5-4 0 15,7 1 0-15,0 0 0 0,0-4 0 0,7 0 0 16,5-1 0-16,-5-2 0 0,6-5 0 0,7 5 0 15,-7-4 0-15,6-1 0 0,0-3 0 0,1 4 0 16,6-7 0-16,7-1 0 0,-1-4 0 0,1 1 0 16,-7 1 0-16,-6-5 0 0,5 0-278 0,-5 0-847 15,0-5-197-15,6 1-35 0,0 1 91 0,-7-4 142 16,8 3 243-16,-1 0 268 0</inkml:trace>
  <inkml:trace contextRef="#ctx0" brushRef="#br0" timeOffset="28460.36">20460 15637 620 0,'12'-12'850'0,"8"-2"148"0,-13 6 114 15,6-4-1-15,-7 9-141 0,1 0-218 0,-1 0-130 16,1 3-93-16,0 0-72 0,-1 0-287 0,0 0-170 15,-6 0 0-15,0 3 0 0,0 0 0 0,0 5 0 16,0 3 0-16,0 0 0 0,7 4 0 0,-7-1 0 16,7 5 0-16,-7 2 0 0,6 1 0 0,-6 0 0 15,0 5 0-15,0-2 0 0,0 4 0 0,-6 1 0 16,6-5 0-16,0 4 0 0,-7 1 0 16,7-1 0-16,-7 2 0 0,1-6 0 0,0 0 0 15,-1 1 0-15,0-4 0 0,7 0 0 0,-6-4 0 16,-1 1 0-16,7-5 0 0,-6 1 0 0,6-4 0 0,-6 0 0 15,6-4 0-15,0 0 0 0,0-3 0 0,-7 0 0 16,7 0 0-16,-7-1 0 0,7-3 0 0,0 0 0 16,-6 0 0-16,0 0 0 0,6-3 0 15,-8 3 0-15,8-8 0 0,-6 8 0 0,0-6 0 16,-1 1 0-16,1-5 0 0,-7 2 0 0,6-3 0 16,7 1 0-16,0-2 0 0,0-2 0 0,7-2 0 15,6 2 0-15,-7-5 0 0,7 5 0 0,7-4 0 16,0-1 0-16,5 5 0 0,-5-5 0 0,6 4 0 15,0 5 0-15,-7-5 0 0,1 4 0 0,-7 0 0 16,7 3 0-16,-7 1 0 0,-6 0 0 0,5-1 0 16,-6 8 0-16,8-3 0 0,-8 3 0 0,1 3 0 15,-1-3 0-15,8 4 0 0,-2 4 0 0,2-5 0 16,-2 8 0-16,-5-4 0 0,6 4 0 0,-6 4 0 16,5-4 0-16,-4 3 0 0,-2 2 0 0,-6-2 0 15,6 1 0-15,-6 0 0 0,0 0 0 0,0-1 0 16,0 4 0-16,0-4 0 0,-6 1 0 15,6 1 0-15,-6-1 0 0,6-5 0 0,-8 5 0 16,2-1 0-16,0-3 0 0,6-3 0 0,-7 3 0 16,7-5 0-16,-6-1 0 0,6 2 0 0,-7-2 0 15,7-3 0-15,-7 2 0 0,-5 0 0 0,4 0 0 16,2-4 0-16,6 0 0 0,0 0 0 0,6-8 0 16,-12 4 0-16,6-3 0 0,-12 0 0 0,-2 0-888 15,8-1-294-15,-1 1-123 0,1-5 29 0,-8 2 118 16,14 3 166-16,-12-5 221 0,12 5 261 0</inkml:trace>
  <inkml:trace contextRef="#ctx0" brushRef="#br0" timeOffset="28831.2">20837 15475 327 0,'8'-7'809'0,"4"7"140"0,2 0 101 0,5 0 104 0,1 7-106 15,6 0-252-15,0 4-134 0,6 4-59 0,-6-1-35 16,7 1-343-16,0 3-225 0,-1 4 0 0,1 4 0 16,-7 0 0-16,-1 3 0 0,9 4 0 0,-9 0 0 15,-5 1 0-15,0 2 0 0,-8 1 0 0,2-1 0 16,-2-2 0-16,8 2 0 0,-1 1 0 0,-5-4 0 15,5 0 0-15,-12-3 0 0,-1 2 0 0,1-6 0 16,-7 3 0-16,0-3 0 0,0-1 0 0,-7-2 0 16,1 0 0-16,-8-2 0 0,2-3 0 0,-2 4 0 15,-5-3 0-15,6 3 0 0,-6-8 0 0,-1 4 0 16,0-2 0-16,7-1 0 0,7-5 0 0,-1-3 0 16,-12-3 0-16,5 4 0 0,-12-8 0 0,1 0-1234 15,-1-4-336-15,6 0 23 0,0 0 149 0,-5 4 235 16,5 0 344-16,0 0 384 0</inkml:trace>
  <inkml:trace contextRef="#ctx0" brushRef="#br0" timeOffset="43073.18">31010 8214 69 0,'12'-7'635'0,"1"-1"150"0,-6 1 81 16,-1 4 45-16,1-1-126 0,-7 1-199 0,0 3-224 15,0-4-127-15,-7 0-62 0,1 4-28 16,-1 0-9-16,-6 8-4 0,7-5-1 0,-14 9 1 16,7-6 2-16,-7 5 4 0,1 3-1 0,0 3-6 15,5-8-6-15,-5 7-4 0,6-3-1 0,6-1-1 16,1-1-1-16,0 1 1 0,6-6-5 0,0 5 2 16,6-3-4-16,0-4 9 0,14-1 10 15,6 1 10-15,13-4-30 0,6 0-111 0,14-7 0 16,-7-1 0-16,13 1 0 0,7-7 0 0,0-1 0 15,-1 0 0-15,2-3 0 0,4-1 0 16,2 4 0-16,-1-3 0 0,-6-1 0 0,-1 5 0 16,-6-4 0-16,-12 4 0 0,-1 2 0 0,-7 1 0 15,1 3 0-15,-7 1 0 0,0-4 0 16,-7 4 0-16,-5 3 0 0,-1 1 0 16,-6-1 0-16,-8 0 0 0,1 4 0 31,-13 4 0-31,-6 0 0 0,-13 3-191 0,-8 0-864 0,1 0-235 0,-6 1-67 0,-1 3 57 0,-7 3 137 0,2 1 229 0,-1 4 292 15</inkml:trace>
  <inkml:trace contextRef="#ctx0" brushRef="#br0" timeOffset="44939.52">24082 8262 359 0,'20'-4'704'0,"0"4"138"16,-14 0 82-16,7 0-24 0,1 0-144 0,-8-4-184 15,0 4-162-15,0 0-87 0,2 0-35 0,-2 4-14 16,-6 0-1-16,-6-1 2 0,-8 6-8 16,2-2-8-16,-2 0-4 0,1 4-4 0,0-4-11 15,0 5-221-15,7-6-19 0,6 2 0 0,-6-1 0 16,6 1 0-16,6-5 0 0,-6 1 0 0,6-1 0 15,7-3 0-15,0 0 0 0,14-3 0 16,-9-1 0-16,15 1 0 0,7-5 0 0,-1 1 0 16,-1-5 0-16,9 2 0 0,-2-1 0 0,1 0 0 15,-7-3 0-15,-1 5 0 0,2-2 0 0,-1 8 0 16,-13-3 0-16,0 6 0 0,-7 0 0 16,-11 0 0-16,-2 6 0 0,-20 5-336 0,2 1-553 15,-8 5-278-15,-13 2-110 0,-6 3 25 0,1 3 107 16,-8 8 168-16,-7-3 233 0</inkml:trace>
  <inkml:trace contextRef="#ctx0" brushRef="#br0" timeOffset="45265.45">24187 9345 255 0,'6'4'766'0,"1"0"165"0,-7-1 100 16,0 1 79-16,0-1-107 0,0 2-222 16,-7-3-151-16,-5 2-86 0,-2 4-33 0,2-5-28 15,-8 9-337-15,7-5-146 0,6 3 0 0,-6 2 0 16,7-2 0-16,0 1 0 0,6 0 0 0,0 0 0 16,0-3 0-16,0 0 0 0,0-2 0 0,6-2 0 15,6 0 0-15,2-4 0 0,5 0 0 16,13 0 0-16,8-4 0 0,12-2 0 0,0-6 0 15,1 1 0-15,5 0 0 0,1-4 0 0,-8 1 0 16,-5-1 0-16,-7 3 0 0,-6-2 0 16,-20 7 0-16,-6-1 0 0,-14 6-495 0,-13-3-814 15,1 2-118-15,-14 3 13 0,7 3 136 0,-7 4 190 16,1 5 315-16</inkml:trace>
  <inkml:trace contextRef="#ctx0" brushRef="#br0" timeOffset="45867.28">24435 10934 323 0,'-7'12'759'16,"1"-3"158"-16,-1 8 115 0,-6-7 88 0,7 1-83 15,-14 4-185-15,7-1-114 0,0 1-74 0,-6-1-52 16,11 2-475-16,-4-5-137 0,6 0 0 0,6-1 0 16,-8 1 0-16,8 1 0 0,8-5 0 15,-2-4 0-15,0 4 0 0,14-3 0 0,-1-4 0 16,7 0 0-16,0-4 0 0,13 1 0 0,1-4 0 16,-1 0 0-16,6-5 0 0,1-2 0 0,-7 3 0 15,7-4 0-15,-7 4 0 0,0-4 0 0,-7 4 0 16,1 0 0-16,-14 4 0 0,8 0 0 15,-21 2 0-15,-6-1 0 0,-6 2 0 0,-7 4-856 16,-1 0-631-16,-12 8-31 0,-6-6 80 16,-1 6 196-16,-6-1 299 0,1 5 392 0</inkml:trace>
  <inkml:trace contextRef="#ctx0" brushRef="#br0" timeOffset="46431.71">24812 12777 72 0,'0'3'712'0,"0"6"219"16,0-7 143-16,0 2 99 0,-6 0-27 0,-7 3-194 16,7-3-202-16,-8 4-137 0,8-1-89 15,-8 0-280-15,2 0-244 0,5 1 0 0,1-1 0 16,-7 3 0-16,6-2 0 0,1-1 0 15,6 1 0-15,-6-4 0 0,6-1 0 0,0 1 0 16,0-1 0-16,0-3 0 0,0 4 0 0,0-4 0 16,6 0 0-16,0 0 0 0,7-4 0 0,7 4 0 15,6-3 0-15,0-1 0 0,7-3 0 0,-1 3 0 16,1-3 0-16,-13 0 0 0,5 2 0 0,-12 3 0 16,0-2-560-16,-6 0-713 0,-7-3-132 15,0-1 3-15,-7 8 140 0,-6-4 176 0,7 4 303 16,-8 0 366-16</inkml:trace>
  <inkml:trace contextRef="#ctx0" brushRef="#br0" timeOffset="46890.28">24519 14436 394 0,'0'11'848'0,"13"0"191"0,-7-1 121 0,2-2 92 16,-2 3-141-16,-6-3-263 0,0 2-170 16,0-3-113-16,-6 2-269 0,-2-3-296 0,2 2 0 15,-7 3 0-15,7-4 0 0,-7 4 0 0,6-3 0 16,1 3 0-16,-1-4 0 0,0 4 0 15,14-4 0-15,0-3 0 0,12 3 0 0,13-7 0 16,8 0 0-16,5-3 0 0,14-5 0 0,12-3 0 16,-5-3 0-16,-7-5 0 0,6-2 0 0,-6-6-919 15,-14 2-592-15,-6-4-30 0,-13-1 81 16,-13 1 210-16,-20 0 333 0,-12 0 419 0</inkml:trace>
  <inkml:trace contextRef="#ctx0" brushRef="#br0" timeOffset="96501.24">7662 13602 5 0,'0'-2'322'0,"0"2"88"0,7 0 82 16,-1-4 38-16,7 4 40 0,-7 0-11 0,2 0-42 15,-2-4-65-15,0 4-64 0,1 0-78 0,0-4-96 16,-7 4-56-16,0 0-26 0,0-4-9 0,0 4-10 15,6 0-6-15,-6 0-9 0,6 0 0 0,1 4 4 16,-1-4 4-16,1 0 2 0,0 4 2 16,-7-4 3-16,6 0 3 0,-6 0 3 0,6 0 1 15,-6 0 7-15,0 0 2 0,0 0-2 0,0 0-3 16,-6 0-8-16,6 0-9 0,-6 0-13 0,6 0-13 16,-7 4-10-16,0-4-6 0,7 4 1 0,-6-2-2 15,-1 3-1-15,7-3-2 0,-6 3-1 0,6 2-7 16,0-3-10-16,0 0-7 0,0 3-4 0,0 0-2 15,0 0-2-15,0 1-6 0,0 3-3 16,0-4-3-16,0 1-5 0,0 2-3 0,0-3 0 0,0 5-1 16,0-4-3-16,0 1 0 0,-6-1 2 0,6 4-2 15,-7-5 0-15,0 3-1 0,1-1 1 16,0-2-2-16,-2 3-2 0,2-2 0 0,-7-1 0 16,13 5 0-16,0-6 0 0,0 5 0 0,-6-3 0 15,-7-1 0-15,6 0 0 0,-5 0 0 0,4 5 0 16,2-5 0-16,6 1 0 0,-6-1 0 0,6 0 0 15,6 0-35-15,0 5-55 0,2-5-71 0,-2 1-87 16,0-1-77-16,7 0-71 0,-6 0-118 0,-1 1-121 16,7-1-142-16,-7-3-140 0,2-4-40 0,-2 3 18 15,-6 0 113-15,6 6 139 0,-6-6 205 0</inkml:trace>
  <inkml:trace contextRef="#ctx0" brushRef="#br0" timeOffset="102308.38">7793 14399 623 0,'0'0'810'0,"-6"4"112"0,6-4 70 0,0 4-63 16,0-1-138-16,0-3-199 0,0 4-105 0,-8 2-51 15,8-1-25-15,0 2-22 0,0 0-41 0,8 1-47 16,4-1-141-16,1 1-160 0,0 3 0 0,0-4 0 15,-7 4 0-15,8 0 0 0,-8-4 0 16,8 5 0-16,-8-1 0 0,0 0 0 0,-6 4 0 16,7-1 0-16,-1 1 0 0,1-1 0 0,-7 4 0 15,0 1 0-15,0 2 0 0,0 2 0 0,0-1 0 16,-7-1 0-16,7 2 0 0,0-1 0 0,0 0 0 16,-6 3 0-16,-7-6 0 0,7 3-225 0,-14-4-931 15,14 1-198-15,-8-1-35 0,1-3 99 0,0 2 159 16,7-1 254-16,6-1 297 0</inkml:trace>
  <inkml:trace contextRef="#ctx0" brushRef="#br0" timeOffset="104482.53">10177 13694 15 0,'0'0'120'0,"0"0"-1"0,0 4 9 0,0-4 6 15,0 0 1-15,0 0 5 0,8 0-2 0,-2 0 4 16,-6 0-12-16,0 0-10 0,0 0-5 0,0 3-5 16,-6 1 12-16,-2-4 16 0,8 0 17 0,-6 0 14 15,6 0 15-15,-6 0 19 0,6 0 14 0,0 0 25 16,0 4 32-16,0-4 13 0,6 0-4 0,0 0-21 16,2-4-37-16,-2 4-49 0,0 0-56 15,0 0-38-15,-6-4-19 0,7 4-12 0,0-3-4 16,6 3-3-16,-7 0-1 0,0 0 1 0,2 0 0 15,-2 0 5-15,0 0 3 0,0 0 1 16,2-4 3-16,-2 8-2 0,-6-4 3 0,6 0-7 16,1 0 3-16,-7 0 2 0,0 3 1 0,-7 1 5 15,7-4 0-15,0 4 7 0,0-4 5 16,0 0 2-16,0 4 5 0,0-4 6 0,0 0 5 0,7 0 8 16,-7 0 7-16,0 0 4 0,0 0 0 15,0 0-4-15,0 0 2 0,0 3 0 0,6-3 0 16,-6 0 2-16,0 5 1 0,0-2-3 0,0 1-12 15,0-2-16-15,0 3-16 0,7-2-16 16,0 5-11-16,-7-1-9 0,0 1-6 0,6-2-3 16,-6 3-1-16,0 1-3 0,0 1-2 0,0 0-1 15,0 1-1-15,-6 2-3 0,6-3-1 0,-7 3-4 16,0 1 0-16,1-4-1 0,-1 4 1 16,1-1-1-16,0 1-2 0,-2-1-5 0,2 1-16 15,-6 0-28-15,-2-4-46 0,8 4-53 0,-7-4-61 16,-1 4-53-16,14-5-35 0,0 2-19 0,0-5-11 15,0 4-45-15,-6-4-65 0,0 4-72 0,6-3-105 16,6-1-164-16,0-3-57 0,-6-1 40 16,0 5 94-16,7-4 114 0,-7-1 148 0</inkml:trace>
  <inkml:trace contextRef="#ctx0" brushRef="#br0" timeOffset="105258.38">9630 14652 119 0,'0'-2'500'0,"0"2"197"16,0-8 130-16,0 4 17 0,0-1-81 0,0-1-113 15,0-2-122-15,0 1-145 0,6-4-77 0,-6 4-23 16,14-4-8-16,-8 3 0 0,0-3-10 0,8 0-13 15,-1 1-27-15,7 2-32 0,-2-3-16 0,2 3-14 16,7-3-12-16,-1 4-17 0,6-4-8 0,-6 4-71 16,7 0-55-16,-7 2 0 0,0 5 0 15,0 0 0-15,0 0 0 0,-6 5 0 0,0-2 0 0,-2 1 0 16,-4 3 0-16,-1 1 0 0,7 2 0 0,-8-3 0 16,2 5 0-16,-2 3 0 0,1-4 0 15,1 3 0-15,-8-3 0 0,-6 4 0 0,0-4 0 16,0 7 0-16,0-4 0 0,-6 3 0 0,-8-3 0 15,1 1 0-15,1-1 0 0,-2 1 0 0,2-1 0 16,4 1 0-16,-4-4 0 0,-8 0 0 0,7 3 0 16,1-3 0-16,-2 0 0 0,8 1 0 0,-1-4 0 15,0 2 0-15,1-3 0 0,6 4 0 0,0-3 0 16,0-1 0-16,0-3 0 0,6 3 0 0,1-4 0 16,0 5 0-16,5-4 0 0,8-1 0 0,0 1 0 15,13 0 0-15,-1 0 0 0,7-4 0 0,0-4 0 16,7 0 0-16,-7 0 0 0,-1 1 0 0,-5-5-207 15,0 1-534-15,13 0-163 0,-8-4-204 0,8 0-72 16,-7 0 55-16,0-1 83 0,-5 2 172 16,-2 3 209-16</inkml:trace>
  <inkml:trace contextRef="#ctx0" brushRef="#br0" timeOffset="106103.59">12497 13834 71 0,'7'-4'337'0,"5"0"95"0,-4 0 61 15,4 2 58-15,-5-6 40 0,-1 4-15 16,1-3-52-16,-1-1-68 0,1 1-75 0,-7 0-95 16,12 4-93-16,-12-6-51 0,8 3-28 0,-8 2-13 15,6-3-9-15,-6 3-3 0,6 0 2 16,-6 0 7-16,7 1 16 0,0-2 22 0,-7 5 28 16,6-2 21-16,1-2 19 0,-7 4 19 0,0-3 5 15,0 3-1-15,6-5-16 0,0 5-15 0,1 0-16 16,0 0-16-16,-7 0-11 0,-7 5-7 0,7-2-104 15,0 3-42-15,0 2 0 0,0 4 0 16,-7-1 0-16,1 4 0 0,0-5 0 0,-1 5 0 16,1 4 0-16,-1-5 0 0,-6 1 0 0,7 2 0 15,-2-1 0-15,2 2 0 0,-7 0 0 0,7 1 0 16,-1-5 0-16,1 5 0 0,6-2 0 0,-7-2 0 16,1 1 0-16,6-1 0 0,-6-1 0 15,-2-3 0-15,2 3-115 0,0-3-348 0,-1 4-59 16,0-4-91-16,1-3-77 0,0 2-62 0,-1-3-67 15,-6 1-88-15,6-4 0 0,1 4 92 16,0 2 120-16,6-3 145 0</inkml:trace>
  <inkml:trace contextRef="#ctx0" brushRef="#br0" timeOffset="106902.72">12165 14686 165 0,'-13'0'629'0,"0"3"174"0,7-3 116 15,-14 0 27-15,13 0-78 0,-6-3-103 16,6 3-175-16,1-4-115 0,-6 1-70 0,12-1-45 16,-8-4-47-16,8 5-52 0,8-2-50 0,-2-2-39 15,6 5-23-15,2-3-10 0,-1 2-118 16,7-1-21-16,-1-1 0 0,0 2 0 0,8 0 0 16,-8-1 0-16,7 4 0 0,0 0 0 0,0 0 0 15,0 0 0-15,-6 4 0 0,-1-1 0 0,-5 0 0 16,5 2 0-16,-6 2 0 0,0-2 0 15,7 1 0-15,-14 2 0 0,7-1 0 0,-6 1 0 16,-1-1 0-16,1 0 0 0,-7 0 0 0,-7 1 0 16,1-1 0-16,-8 0 0 0,2 1 0 0,-8-1 0 15,-6 0 0-15,-1 0 0 0,-5 1 0 16,6-1 0-16,-7 0 0 0,8 0 0 0,-1 1 0 16,6-1 0-16,0-2 0 0,7 2 0 0,1-5 0 15,5 4 0-15,7-4 0 0,0 2 0 0,13 0 0 16,-7 0 0-16,1-4 0 0,13 3 0 15,-1 1 0-15,7 0 0 0,6-1 0 0,-6-3 0 16,1 8 0-16,5-5 0 0,-12 1 0 0,6 0 0 16,-13-1 0-16,7 1 0 0,-8 3 0 0,-5 1 0 15,-7-1 0-15,0 1 0 0,-7 0 0 0,-5 1 0 16,-8-1 0-16,7 4 0 0,-13-3 0 16,6 3 0-16,1-4 0 46,-7 3 0-46,6-4 0 0,0 4 0 0,-5-4 0 0,5 0 0 0,0 1 0 0,-6-1 0 0,7 0 0 0,-1 0 0 0,-6-3 0 0,7 4 0 0,-1-5 0 0,0 2 0 0,8-2 0 16,-15-3 0-16,8 0 0 0,-14 0-257 0,7 0-546 16,1-3-249-16,11-5-173 0,8 0-20 15,-1 1 90-15,-6-4 128 0,13 0 228 0,0 0 285 16</inkml:trace>
  <inkml:trace contextRef="#ctx0" brushRef="#br0" timeOffset="107790.43">14732 13750 175 0,'0'-4'331'0,"0"0"55"0,7 4 33 0,-1-4 31 15,1 4 62-15,-1 0 30 0,-12-3-11 0,6 3-32 16,-7 0-44-16,7-5-61 0,0 5-109 0,0 0-72 15,7 0-36-15,-1 5-19 0,0-5-2 0,2 0 8 16,-8 3 21-16,6-3 8 0,0 0 7 0,-6 4 10 16,0 0 8-16,0 0 0 0,0-1-5 15,0 5-9-15,-6-2-11 0,0 3-12 0,6-2-18 16,-8 0-25-16,8 4-110 0,0 0-28 0,0 3 0 16,0-3 0-16,-6 4 0 0,0-1 0 15,-1 2 0-15,1-2 0 0,-1 2 0 0,1 1 0 16,-1-3 0-16,1 5 0 0,-1 0 0 0,0-4 0 15,1 3 0-15,-7 1-200 0,6-2-184 0,-5 5-80 16,5-3-119-16,1-5-118 0,-1 1-126 16,0-1-138-16,1-2-23 0,0-1 32 0,6 0 115 15,0 4 152-15,6-4 191 0</inkml:trace>
  <inkml:trace contextRef="#ctx0" brushRef="#br0" timeOffset="108313.34">14374 14693 411 0,'13'-4'605'0,"-1"4"167"0,-4-3 87 0,-2-1-43 15,7 1-77-15,0-1-71 0,0 0-108 16,-7-3-75-16,0 2-42 0,-6 2 1 0,8-1 1 16,-2 2-16-16,-6-3-37 0,0 2-269 0,6-1-123 15,-6-1 0-15,7 5 0 0,-7 0 0 16,7 0 0-16,-7 0 0 0,0 5 0 0,0-1 0 16,0 4 0-16,-7-2 0 0,0 5 0 0,1 1 0 15,0-2 0-15,-2 5 0 0,8 0 0 0,-6-4 0 16,0 3 0-16,6 1 0 0,-6-1 0 15,6 1 0-15,-7 0 0 0,7-3 0 0,0-2 0 16,0 1 0-16,7-4 0 0,-7 4 0 0,6-7 0 16,6 3 0-16,-12-3 0 0,14-1 0 0,-1-3 0 15,0 0 0-15,6 0 0 0,-5-3 0 0,6 3 0 16,-1-4 0-16,-6 1 0 0,6-5-227 0,1 5-428 16,0-5-94-16,-1 1-60 0,-6 0-33 15,-6-5-11-15,5 4-53 0,-5 2 35 0,0-2 106 16,-1 1 116-16,1-1 130 0</inkml:trace>
  <inkml:trace contextRef="#ctx0" brushRef="#br0" timeOffset="108561.84">14758 14700 327 0,'6'-4'555'0,"2"-3"189"0,-8 4 89 0,0-1-17 0,6 1-56 16,0-1-69-16,-6 0-89 0,7 0-107 16,-7 4-50-16,-7 0-17 0,7 4-11 0,-12 0-17 15,12 0-39-15,-8 3-44 0,8 0-317 0,0 0 0 16,0 4 0-16,0 3 0 0,-6-2 0 0,6 2 0 15,-6 5 0-15,-1-1 0 0,-6 1 0 16,7-1 0-16,-1 0 0 0,-6 4 0 0,0-3 0 16,0-2 0-16,0 6 0 0,-6-2 0 0,5-1 0 15,8 1 0-15,-14-2 0 0,14 3 0 0,-7-4 0 16,0 0 0-16,6 2 0 0,-5-6 0 0,4 4 0 16,-4-7-381-16,-2 4-358 0,8-4-147 15,0 0-182-15,-7-4-73 0,6 0 45 0,7 4 76 16,-7 1 177-16,7-1 195 0</inkml:trace>
  <inkml:trace contextRef="#ctx0" brushRef="#br0" timeOffset="109701.21">17020 13746 42 0,'0'0'331'15,"6"4"102"-15,0-4 86 0,1 3 88 0,-7 1 34 16,0-4-16-16,0 0-57 0,0 4-76 0,0-4-90 16,0 0-127-16,0 3-85 0,0-3-54 15,0 0-27-15,7 0-8 0,-1 3-2 0,-6 2 7 16,6-5 15-16,-6 4 25 0,7-1 22 0,-7-3 13 15,0 4 10-15,0 3-1 0,0-4-17 16,0 1-23-16,0 4-26 0,0-1-24 0,0 1-30 16,0-2-24-16,0 5-17 0,0 1-13 0,0-2-4 15,6 5-6-15,-6 0-11 0,7 0-30 16,-7-1-42-16,0 5-57 0,0-1-65 0,0 0-58 16,0-4-68-16,-7 1-108 0,7 1-107 0,-6-1-120 15,6-1-175-15,0-3-73 0,0 0 9 0,0-1 97 16,0 5 129-16,6-4 167 0</inkml:trace>
  <inkml:trace contextRef="#ctx0" brushRef="#br0" timeOffset="110219.79">17000 14391 473 0,'6'4'723'0,"-6"-4"132"0,-6 4 74 15,6-4-80-15,-7 4-139 0,7-4-163 0,0 4-158 16,-6-1-80-16,-1 1-33 0,-6 2-8 0,1 3-8 15,-2 1-15-15,-12 2-28 0,7-1-32 16,-1 3-28-16,0-3-21 0,1 4-29 0,12-5-26 16,1 2-25-16,-1-1-16 0,7 4-15 0,7-7-14 15,-1 2 1-15,1-3-4 0,-1 1-1 0,13-1-3 16,-5-3 2-16,12-1-2 0,-7 1-3 0,7-1-1 16,-6 1 2-16,6-4-2 0,-7 4 0 15,1 0 0-15,6-4 1 0,-13 3 2 0,7 1 5 16,0 0 7-16,-8-1 7 0,8 0 11 0,-7 6 8 15,7-1 9-15,-14 1 3 0,0-1 4 16,1 4-41-16,-7-5-16 0,0 3 0 0,0 2 0 0,-7-1 0 16,1 0 0-16,0-1 0 0,-14 1 0 15,7 4 0-15,-13-3 0 0,6-2 0 0,-6 2 0 16,7-3 0-16,-7 3 0 0,-7-4 0 0,7 3 0 16,6-8 0-16,-6 5 0 0,7-5 0 0,-1 1 0 15,8 0 0-15,-8-4-26 0,7 0-340 16,-7-4-84-16,14-3-126 0,0-1-129 0,-2-3-135 15,2 0-152-15,0-3-20 0,6 2 26 0,6-3 116 16,-6-3 156-16,6 0 188 0</inkml:trace>
  <inkml:trace contextRef="#ctx0" brushRef="#br0" timeOffset="110418.6">16870 14374 175 0,'0'-4'703'0,"6"4"165"0,0 0 101 15,8-4 72-15,5 4-103 0,1 0-158 0,6 0-180 16,6 4-105-16,7-4-59 0,7 0-48 0,13 0-71 16,-8 0-83-16,14 0-74 0,1 0-73 0,-8 0-87 15,8 0-10-15,-14 4-178 0,-6-4-145 16,-7 0-238-16,-1 0-296 0,-5-4-257 16,-7 0-87-16,-12 0 40 0,-8 1 93 0,-6-1 212 15,0 4 285-15</inkml:trace>
  <inkml:trace contextRef="#ctx0" brushRef="#br0" timeOffset="179899.58">5486 11804 360 0,'7'0'500'0,"5"0"161"0,-5 0 54 0,0 0-30 15,-1 4-78-15,-6-4-95 0,6-4-109 16,-6 4-149-16,7-4-88 0,-7 1-47 0,0 3-22 16,0-4-14-16,0 0-8 0,0 0 0 0,0 4-6 15,13-2 0-15,0-3 2 0,7 2 5 0,0-1 7 16,-8 4 7-16,1-3 8 0,-6 3 8 0,-1 0 10 15,-6 0 13-15,-13 0 12 0,0 3 9 0,-7-3 12 16,1 4 3-16,-13-4 3 0,-1 3-3 0,-6 4 0 16,-6-7-6-16,6 8-4 0,-7-4-6 0,7-1-7 15,-1 1-2-15,1 0-29 0,7 0-111 16,-7-1 0-16,6 1 0 0,-6-1 0 0,13 1 0 16,-7 0 0-16,8-4 0 0,5 3 0 15,7-3 0-15,0 4 0 0,6-4 0 16,7 0 0-16,-6 0 0 0,6 0 0 0,0 0 0 15,6-4 0-15,-6 4 0 0,7-3 0 16,-1 3-35-16,1-8-496 16,6 5-208-16,-1-4-227 0,-4-1-194 0,-8 1-23 0,0-1 76 15,-8 4 110-15,-11 4 206 0,6 0 252 16</inkml:trace>
  <inkml:trace contextRef="#ctx0" brushRef="#br0" timeOffset="181735.37">3095 11716 15 0,'12'-11'458'0,"-4"4"203"0,-2-4 135 15,0 3 51-15,-6-3-61 0,6 4-102 16,1 0-108-16,0-4-138 0,6 3-64 0,0 5-21 15,-6-5-3-15,-1 5-2 0,-6 3-17 16,0 0-28-16,0 3-34 0,-6 1-29 16,-1 3-24-16,0 5-70 0,-6-2-146 15,7 5 0-15,-8 3 0 0,2 4 0 0,6 1 0 16,-2-2 0-16,2 1 0 0,0 4 0 16,-7 0 0-16,6-1 0 0,7 1 0 0,0-3 0 15,0-5 0-15,-7 4 0 0,1-7 0 16,6 2 0-16,-13-5-424 0,13-2-236 15,13-3-149-15,-13-2-164 0,0-2-119 16,0-3 19-16,0-3 55 0,0-4 136 0,6 0 176 16,1-1 227-16</inkml:trace>
  <inkml:trace contextRef="#ctx0" brushRef="#br0" timeOffset="182029.04">3492 11624 232 0,'20'-11'705'0,"-1"4"149"0,-6-1 88 16,6 5 42-16,1-5-120 0,-7 8-172 0,0 0-149 16,-13 5-69-16,0 4-22 0,-6 3-7 15,-7-1-13-15,0 4-39 0,-7 3-214 16,1-3-179-16,6 6 0 0,0-2 0 16,-1-1 0-16,2 5 0 0,5-1 0 0,-6 0 0 15,0 3 0-15,7-3 0 0,-14 1 0 16,14-1 0-16,-8 0 0 0,8 0 0 0,6-4 0 15,0 0 0-15,-6-3 0 16,-1-1 0-16,7-2 0 0,-7-1-64 0,14-4-717 16,6-7-183-16,-1 0-222 0,2 0-44 0,-1-7 71 15,-6-1 101-15,6 0 196 0,6-1 227 16</inkml:trace>
  <inkml:trace contextRef="#ctx0" brushRef="#br0" timeOffset="182391.26">3812 11764 270 0,'12'-11'706'0,"1"0"148"16,7-1 98-16,-8 5 38 0,8 0-108 16,-13 1-168-16,6 1-154 0,-13 5-80 15,-13 5-40-15,6-3-25 0,-13 5-33 16,2 1-42-16,-2 4-134 0,-7 2-206 0,-5 1 0 16,6 2 0-16,1 2 0 0,-2-1 0 15,1 0 0-15,6 5 0 0,1-5 0 16,-1 5 0-16,7-2 0 0,0 1 0 0,13-4 0 15,-6 5 0-15,6-8 0 0,6 3 0 0,-6-4 0 16,13-3 0-16,0-3 0 0,7-1 0 16,-1-3 0-16,1-1 0 0,6-3 0 15,1-3 0-15,-2-1 0 0,1-3 0 16,0-4 0-16,-6-4 0 0,6 0 0 0,-1 0 0 16,-11-7 0-16,6 5 0 0,-7-6 0 15,-1 1 0-15,-4 0 0 0,-8-1 0 16,-8 6 0-16,8-2 0 0,-6 1 0 0,0 3 0 15,-1 0 0-15,-13 1 0 0,8-1 0 16,-8 5 0-16,0-6-417 0,1 2-805 0,13-1-161 16,-2-3-26-16,16 3 93 15,-2 1 175-15,7-1 311 0,-7-3 388 0</inkml:trace>
  <inkml:trace contextRef="#ctx0" brushRef="#br0" timeOffset="183117.14">5538 9899 7 0,'7'-4'381'0,"6"1"122"0,0 6 163 16,0 1 57-16,-13-4-18 0,0 0-64 0,0 0-83 15,-7 0-89-15,7 0-128 0,7 0-75 0,5 0-26 16,8 4 11-16,-7-4 8 0,-13 0 5 0,0 0 1 15,0-4-17-15,-6 4-30 0,6-4-46 0,-7 1-30 16,7 3-30-16,-6-4-25 0,-8 4-15 0,14 0-9 16,-12-3-3-16,5 3-4 0,-6 0-10 0,0 0-4 15,-7 0-9-15,-6 3-11 0,-6 1-8 0,-7-1-5 16,0 1-2-16,-7 0-3 0,1 3-1 16,-8 1-2-16,1-4-1 0,1 2-21 15,-8 2-60-15,6-1-119 0,1-3-143 0,7 0-262 16,5-4-373-16,1 0-178 0,13-8-47 15,0 4 64-15,7 1 113 0,-7-1 245 16,6 0 365-16</inkml:trace>
  <inkml:trace contextRef="#ctx0" brushRef="#br0" timeOffset="183781.12">2769 9763 75 0,'6'0'407'0,"-6"0"127"15,0-3 157-15,0 3 30 0,0 0-36 16,0-3-71-16,0-2-81 0,0 1-95 16,13 4-130-16,0-8-77 0,7 8-38 15,6-6-11-15,0 3 8 0,1-2 15 0,-2-2 21 16,1-1 18-16,7 1 13 0,-7 0 1 16,6 0-9-16,8-1-17 0,-1 5-22 15,0-4-21-15,-1 3-19 0,2 1-21 0,-7 3-149 16,-1-4 0-16,1 4 0 0,-7 0 0 15,-7 4 0-15,1-1 0 0,-8 4 0 16,2 0 0-16,-14 1 0 0,0 3 0 0,-6 3 0 16,-2 2 0-16,-10-2 0 0,-2 4 0 15,-13 1 0-15,1 0 0 0,-1 2 0 16,1-3 0-16,-1 1 0 0,-6-2 0 0,6 2 0 16,0-4 0-16,1-1 0 0,6 1 0 15,7 0 0-15,5-4 0 0,1 1 0 0,7-6 0 16,6 2 0-16,0-2 0 0,6 3 0 15,1-6 0-15,13-3 0 0,6 5 0 16,0-5 0-16,7 0 0 0,-1 2 0 16,-6-2 0-16,7 0-282 0,-8 0-139 0,1 0-84 15,7-2-136-15,-7-3-152 0,0-2-199 16,0-1-46-16,-13-3 20 0,7 8 77 0,0-9 158 16,-1 5 199-16</inkml:trace>
  <inkml:trace contextRef="#ctx0" brushRef="#br0" timeOffset="184204.23">3668 9752 233 0,'0'0'646'16,"0"-4"147"-16,0-4 89 0,-6 8 0 15,6-2-135-15,0-2-152 0,6-4-190 0,7 8-106 16,0-3-52-16,-6-1-21 0,5 0-1 15,2-2 0-15,-8 1-5 0,7 2-11 16,7-1-9-16,-8 1-9 0,2 3-10 0,-2 0-15 16,2 0-13-16,5 0-12 0,-12 3-9 15,6 1-7-15,-7 4-57 0,0-2-68 0,-6 2 0 16,0 3 0-16,0 0 0 0,0 1 0 16,-12 2 0-16,6 1 0 0,-8 2 0 15,-5 2 0-15,-1-1 0 0,-6 1 0 16,7-2 0-16,-1 6 0 0,0-8 0 0,1 3 0 15,-1-3 0-15,8-1 0 0,-2 2 0 16,8-2 0-16,0-3 0 0,-8 1 0 0,14-2 0 16,-6-3 0-16,6 1 0 0,0-4 0 15,6-1 0-15,1 1 0 0,0-1 0 16,5-3 0-16,-5 0 0 0,6 0 0 0,0 0 0 16,-7-3 0-16,8 3-201 0,6-7-410 15,5 3-131-15,1-7-109 0,6-1-101 16,-5 2-74-16,-1-5 17 0,0 4 79 15,7-1 146-15,-7 2 161 0,0 3 187 0</inkml:trace>
  <inkml:trace contextRef="#ctx0" brushRef="#br0" timeOffset="184511.34">4137 9859 175 0,'6'-8'556'0,"1"1"186"16,0 3 120-16,-7-4-2 0,0 6-79 16,6-2-98-16,0 0-137 0,2 0-130 15,-2 4-74-15,-12 4-27 0,-8-4-5 0,1 8-2 16,0-1-16-16,-6 0-22 0,-1 4-18 15,0 3-26-15,1 2-31 0,6-2-135 16,0 5-60-16,13-5 0 0,0 1 0 0,0-1 0 16,13 5 0-16,-7-8 0 0,14 4 0 15,-7-5 0-15,6 2 0 0,1-5 0 0,-1-3 0 16,1 0 0-16,6-4 0 16,-6-4 0-16,-1 0 0 0,1-3 0 0,0-1 0 15,-8-3 0-15,1-4 0 0,1 1 0 0,-2-1 0 16,-4-3 0-16,-2-1 0 0,0 1 0 15,-6 3 0-15,0 1 0 0,0-1 0 16,-6 0 0-16,-8 4 0 0,2 1-136 16,-2-2-594-16,-5 1-380 0,6 0-170 0,0-3-35 15,-7 6 84-15,-6-3 139 0,7 5 264 16,-1-3 389-16</inkml:trace>
  <inkml:trace contextRef="#ctx0" brushRef="#br0" timeOffset="185344.7">5688 7928 540 0,'-19'4'790'0,"5"-1"129"0,1 2 93 16,0-5-13-16,0 0-111 0,-7 3-183 0,-5-3-102 16,-8 3-56-16,0 1-41 0,1-4-53 0,5 0-224 15,2 0-229-15,-1 0 0 0,-6 0 0 0,12 0 0 16,-13 0 0-16,7 4 0 0,0-4 0 0,-7 0 0 16,1 3 0-16,5-3 0 0,-5 0 0 0,-1 4 0 15,-5-4-66-15,5 0-578 0,-7 0-233 16,2-4-278-16,-1 1-96 0,-7-1 38 15,0 0 112-15,-6 4 186 0,0 0 241 16</inkml:trace>
  <inkml:trace contextRef="#ctx0" brushRef="#br0" timeOffset="186043.18">2592 7602 317 0,'8'0'523'0,"4"-5"186"15,-5 5 72-15,6 0-8 0,-13-3-54 16,13 3-83-16,7-4-95 0,6 4-112 16,-1 0-50-16,-5 0 1 0,6 0 20 15,-6 0 18-15,5 4-11 0,2-1-29 0,5 2-38 16,8-2-279-16,-1-3-61 0,7 3 0 15,-1 2 0-15,7-2 0 0,0 5 0 0,-6-4 0 16,-1-1 0-16,-5 4 0 0,-8-3 0 16,1 3 0-16,-13-3 0 0,-1 0 0 15,-13 3 0-15,1-4 0 0,-14 4 0 0,1 1 0 16,-13-1 0-16,-8 1 0 0,1-1 0 16,-6 0 0-16,-1 2 0 0,1-3 0 15,6 1 0-15,6 1 0 0,0 0 0 0,7-1 0 16,7 1 0-16,0-6 0 0,6 6 0 15,6-1 0-15,6 1 0 0,2-4 0 0,-1 3 0 16,13 0 0-16,-6 0 0 0,-1 4 0 16,1-4 0-16,6 1 0 0,-7 2 0 15,-6-2 0-15,0-1 0 0,0 5 0 16,-6-4 0-16,-1-2 0 0,0 2 0 16,-6-1 0-16,0 1 0 0,0-1 0 0,-6-4 0 15,0 5 0-15,-1 0 0 0,7-2 0 0,-13-2 0 16,7 0 0-16,-1 3 0 0,1-3 0 15,-14 3 0-15,7-2 0 0,0-3 0 16,0 5 0-16,0-3 0 0,0-4 0 16,-1 4 0-16,-4-4 0 0,4 0 0 0,-5-4-65 15,5-3-514 1,14 1-114-16,0-6-109 0,7-3-119 16,6 0-111-16,0-6 6 0,1 2 52 0,4-3 133 0,9-1 157 0,5 5 196 15</inkml:trace>
  <inkml:trace contextRef="#ctx0" brushRef="#br0" timeOffset="186477.75">3694 7674 30 0,'33'-3'546'16,"-14"-1"193"-16,7 1 125 0,-6 3 60 0,-8-4-85 15,8 1-121-15,0 3-144 0,-7-4-124 16,7 0-71-16,-14 4-30 0,0 0-14 0,8 0-21 16,-1 0-38-16,-7 0-43 0,8 4-39 15,-2 0-34-15,-6-4-29 0,8 3-30 16,5 1-66-16,-5-1-35 0,-2 4 0 15,8-7 0 1,-7 4 0-16,0 0 0 0,0 3 0 0,-7-3 0 0,1 3 0 0,0 1 0 16,-7-1 0-16,0 0 0 0,-7 0 0 15,0 1 0-15,1 4 0 0,-14-5 0 0,7 3 0 16,1 2 0-16,-8-5 0 0,0 3 0 16,-5 2 0-16,11-1 0 0,-6-4 0 15,8 4 0-15,-8-4 0 0,13 0 0 0,1 1 0 16,0-1 0-16,-2 1 0 0,8 0 0 15,0-2 0-15,8 2 0 0,-8-4 0 16,0 3 0-16,0 1 0 0,0-1 0 0,0 0 0 16,0 0 0-16,0 1 0 0,0-1 0 15,-8 0 0-15,8 1 0 0,-6-1 0 16,0 0 0-16,6 0 0 0,-6 1 0 0,6-4 0 16,-7 0 0-16,7 0 0 0,0-1 0 15,0-3 0-15,-7 0 0 0,7 0 0 0,-6-3-436 16,6-1-274-16,6-4-141 15,-6-3-143-15,0 0-104 0,7-4 27 0,-7 1 69 16,13 3 156-16,7-4 174 0,6 0 213 16</inkml:trace>
  <inkml:trace contextRef="#ctx0" brushRef="#br0" timeOffset="186819.24">4234 7770 374 0,'20'-6'731'0,"0"-2"146"0,-1 1 101 0,-5 3 14 0,6 0-80 0,-8 0-144 0,-12 4-143 16,0 0-87-16,-6 0-54 0,0 4-46 15,-8-4-63-15,1 4-276 0,0 0-99 0,0 3 0 16,7 3 0-16,6 2 0 0,0 3 0 16,0-1 0-16,6 0 0 0,0 1 0 15,7-1 0-15,1 1 0 0,-2 1 0 0,8-6 0 16,0 1 0-16,5 1 0 0,-5-5 0 16,0 0 0-16,6-3 0 0,0-1 0 15,-7-3 0-15,8-3 0 0,-7-1 0 16,-2-3 0-16,2 0 0 0,-7-5 0 0,7 1 0 15,-14 1 0-15,-6-6 0 0,0 5 0 16,0-3 0-16,-6-1 0 0,-7 1 0 0,-7-2 0 16,7 2 0-16,-12-1 0 0,11 5 0 15,-5-1 0-15,12-1 0 0,-12 5 0 0,-1-4 0 16,14 4 0-16,-8-4-573 0,8 0-754 16,-1-1-121-16,-12 2 5 0,6-5 143 15,-1 4 229-15,-5 4 369 0</inkml:trace>
  <inkml:trace contextRef="#ctx0" brushRef="#br0" timeOffset="187862.47">3922 7935 16 0,'6'5'255'0,"-6"-5"59"16,0-5 52-16,0 5 38 0,0-3 36 0,8 3 53 16,-2 0 27-16,-6 0-11 0,0 3-41 15,-6-3-52-15,6 0-67 0,-8 5-98 16,8-5-77-16,-6 0-49 0,6 3-21 16,-6 0-10-16,6-3-5 0,0 4-2 0,6-4 4 15,-6 4 6-15,0-1 9 0,0 1 13 16,0 4 13-16,-6 0 14 0,-1-6 16 15,-6 5 15-15,6 1 11 0,-5 0-2 0,-8-1-5 16,7-1-16-16,0 2-21 0,0 0-24 16,-1-1-25-16,-4-3-23 0,-2 3-19 15,0-3-17-15,7 4-10 0,-7-5-11 0,1 1 0 16,-1-1-7-16,-6 1-2 0,7-4-1 16,-1 3 0-16,-6-3-4 0,6 0-4 15,1 0 0-15,0-3-11 0,-1 3-22 0,1-4-38 16,-1-3-69-16,7 4-92 0,7-5-94 15,6-3-175-15,-7 0-220 0,-6-5-254 16,13-1-85-16,-6 2 10 0,12-3 53 0,-6 3 162 16,0 0 231-16</inkml:trace>
  <inkml:trace contextRef="#ctx0" brushRef="#br0" timeOffset="188821.41">5734 5939 150 0,'0'3'595'0,"0"1"167"0,0-1 109 16,-14 1 12-16,14 0-98 0,7-4-124 0,0 0-173 15,13 4-103-15,-8-4-51 0,-12 0-14 0,0 0-9 16,-6 0-11-16,-8 0-25 0,2 0-36 0,-8 0-37 16,1 0-31-16,-7 0-27 0,-1 0-25 0,1 0-27 15,-6 0-23-15,6 3-34 0,-13-3-35 0,0 4 0 16,-1 0 0-16,1-4-1 0,7 6-121 0,-1-2-109 16,-7 1-109-16,-5 1-137 0,-1-2-187 15,-5-4-207-15,5 0-177 0,-6 0-27 0,0 0 40 16,6 4 102-16,7-4 179 0,0 0 234 15</inkml:trace>
  <inkml:trace contextRef="#ctx0" brushRef="#br0" timeOffset="189514.55">2951 5850 191 0,'6'-3'537'0,"-6"-4"183"0,8 3 120 0,-2 0-6 16,-6-3-80-16,6 3-100 0,1 0-109 15,0 0-108-15,5 2-45 0,-5 2-14 16,-7-5 0-16,0 5-10 0,0 5-31 0,0-5-40 16,-7 2-40-16,-5 2-33 0,-2 4-176 15,2-1-48-15,-2 4 0 0,1 0 0 16,0 4 0-16,0 0 0 0,7-1 0 0,0 5 0 16,6-4 0-16,0 2 0 0,0-2 0 15,0-1 0-15,6 1 0 0,7 1 0 0,0-5 0 16,6 3 0-16,1-3 0 0,0-3 0 15,5 2 0-15,-5-3 0 0,6-3 0 16,-6 4-151-16,5-5-368 0,8-3-128 16,0 0-114-16,0-11-102 0,-8 4-85 0,1-7-39 15,-6-1 25-15,-7 1 119 0,0-1 142 16,0 3 164-16</inkml:trace>
  <inkml:trace contextRef="#ctx0" brushRef="#br0" timeOffset="189769.31">3356 5909 280 0,'0'-4'552'0,"0"2"187"0,0-3 96 15,0 2-21-15,0 3-72 0,0-4-89 0,0 4-122 16,12 0-103-16,-5 0-40 0,-1 4 3 16,1-1 25-16,0 4 17 0,-7 1-3 15,-7-1-36-15,7 5-229 0,-7-2-165 0,1 1 0 16,-1 4 0-16,-5-1 0 0,-2 1 0 16,8 4 0-16,-8-4 0 0,2 3 0 15,5-4 0-15,-6 5 0 0,0-5 0 0,7 6 0 16,-1-3 0-16,0 2 0 0,14-5 0 15,-7 1 0-15,7 0 0 0,-1-4 0 16,0 3 0-16,1-3-113 0,0-4-456 0,6 4-83 16,13-7-89-16,-6 0-76 0,5-4-69 15,-5-4-52-15,0-4-2 0,-1 1 83 16,1 0 128-16,6 0 153 0</inkml:trace>
  <inkml:trace contextRef="#ctx0" brushRef="#br0" timeOffset="190306.27">3721 5949 81 0,'6'-15'602'16,"0"5"182"-16,0-1 115 0,-6 1 50 16,7 2-79-16,-7 4-112 0,7-3-174 0,-1 3-120 15,-6 4-63-15,-6-4-26 0,-1 8-21 16,7-4-35-16,-7 6-45 0,1 3-37 16,0-1-33-16,0-2-168 0,-2 5-36 0,-4 1 0 15,12-2 0-15,-7 1 0 0,7 0 0 16,0 3 0-16,0-5 0 0,7 1 0 0,-1-3 0 15,0 5 0-15,8-4 0 0,-2-1 0 16,2 0 0-16,5-4 0 0,1 1 0 16,6-4 0-16,0 4 0 0,-1-4 0 15,-5-4 0-15,7 4 0 0,-1-7 0 0,-6 3 0 16,-1-4 0-16,-6 2-174 0,0-5-18 16,7 3 4-16,-8-3 16 0,1-1 24 15,1 2 30-15,-8-1 30 0,-6 0 30 0,0 4 26 16,0-4 23-16,0 3 17 0,0-3 21 15,-6 5 23-15,6-2 25 0,-7-1 22 16,7 3 25-16,0 2 19 0,0 0 10 16,-7 1 0-16,7 3-7 0,-6 0 1 0,6 0-99 15,-7 0-48-15,7 7 0 0,-6 1 0 16,0 3 0-16,-14-1 0 0,7 9 0 0,0-1 0 16,0 1 0-16,-1-2 0 0,2 9 0 15,-2-4 0-15,8 5 0 0,0-6 0 16,-1 5 0-16,-6-1 0 0,6 2 0 15,7-2 0-15,-6 1 0 0,6-8 0 0,0 0 0 16,0 1 0-16,0 0 0 0,0-5 0 16,-6-3-271-16,12 4-479 0,0-8-160 0,1-7-212 15,13 0-57-15,-14-3 55 0,14-5 88 16,-8 4 178-16,2-3 211 0</inkml:trace>
  <inkml:trace contextRef="#ctx0" brushRef="#br0" timeOffset="190622.71">4392 6016 422 0,'6'-12'769'16,"0"5"146"-16,1 0 101 0,0-1 28 0,-1 1-102 15,0 4-193-15,-6-1-139 0,-6 0-85 16,0 8-52-16,-14-4-52 0,6 4-116 16,-5 2-305-16,-1 6 0 0,8 2 0 15,-8 6 0-15,7-3 0 0,6 2 0 16,1 3 0-16,6 0 0 0,0-1 0 0,6-1 0 15,1 1 0-15,0-2 0 0,5-4 0 16,2-1 0-16,-2-3 0 0,2-4 0 0,-1 0 0 16,-1 0 0-16,2-7 0 0,6 0 0 15,-1 0 0-15,1-7 0 16,-8-3 0-16,8-2 0 0,0-2 0 0,-7-4 0 0,-1-1 0 16,-4-2 0-16,-8-2 0 0,0 1 0 15,-8 4 0-15,2-1 0 0,-13 1 0 16,5 4 0-16,-5-1 0 0,0 0 0 0,-14 4 0 15,1-1 0-15,-1 6 0 0,7-2-90 16,0 1-1151-16,-1-1-171 0,8 1-24 0,-8-1 90 16,2 2 171-16,5-2 282 0,0 1 393 15</inkml:trace>
  <inkml:trace contextRef="#ctx0" brushRef="#br0" timeOffset="191361.61">5629 3942 159 0,'7'3'492'0,"-1"-3"195"0,-6 5 134 0,-13-2 3 16,7 0-67-16,6 1-90 0,0-4-97 0,6 0-107 16,-12 4-38-16,-13-1 5 0,-8 1 19 0,8 0 17 15,-8 0 2-15,8-4-41 0,0 3-341 0,-1-3-86 16,7 5 0-16,-13-5 0 0,6 0 0 0,-5 2 0 16,-9 2 0-16,2-4 0 0,5 3 0 0,-5 1 0 15,-7-4 0-15,7 4 0 0,-7 0 0 16,-1-4 0-16,-5 4 0 0,-1-4 0 15,-6 4 0-15,-6-4-140 0,12 0-669 0,-6 0-236 16,6-4-182-16,-6-4-23 0,-7 4 87 16,8-3 119-16,-2 3 221 0,1-3 281 15</inkml:trace>
  <inkml:trace contextRef="#ctx0" brushRef="#br0" timeOffset="191976.31">2788 3768 236 0,'13'-2'651'0,"-7"-2"166"0,14-3 108 0,-6 3-1 16,-2 0-91-16,15-4-107 0,-7 6-159 15,-8-3-90-15,-5 3-44 0,-1-3-17 16,7 5-21-16,-13-4-44 0,0 4-59 15,0 0-144-15,-13 0-148 0,7 4 0 0,-7 3 0 16,-7 0 0-16,0 1 0 0,1 4 0 16,-1 3 0-16,-6-5 0 0,13 5 0 0,-6-4 0 15,12 3 0-15,1 1 0 0,0-4 0 16,6 5 0-16,6-7 0 0,0 3 0 16,1-2 0-16,12 2 0 0,-6-5 0 0,13 1 0 15,-6-5 0-15,-1 5 0 0,1-5 0 16,0 4 0-16,-1-2 0 0,1 1 0 15,-8 2 0-15,2-5 0 0,-1 5 0 0,0-1 0 16,-7 4 0-16,1 0 0 0,-7-3 0 16,0 3 0-16,0-4 0 0,0 5 0 15,-7-6 0-15,1 2 0 0,0 3 0 0,-8-4 0 16,2 0 0-16,-2-3 0 0,1 3 0 16,0 1 0-16,7-8 0 0,-7 3 0 0,-7-3 0 15,7-3 0-15,0 3-341 0,0-8-315 16,13 1-111-16,0-4-103 0,6 0-117 15,-6-7-39-15,0 3 26 0,-6 1 92 16,0-6 151-16,6 3 173 0</inkml:trace>
  <inkml:trace contextRef="#ctx0" brushRef="#br0" timeOffset="192169.6">2841 3799 459 0,'0'-8'717'0,"0"8"138"15,0-3 84-15,12 3-65 0,1-4-113 0,7 0-125 16,0 4-143-16,-1 0-85 0,-6 0-48 15,6 4-37-15,1-4-50 0,0 0-72 16,6 4-67-16,-7-4-50 0,7 0-39 0,1 3-40 16,-7-3-55-16,-2 4-71 0,2 0-81 15,0-4-73-15,-1 0-95 0,1 0-143 16,-1 0-141-16,7 0-180 0,-12-4-103 16,-2 0-26-16,-5 1 48 0,0 3 132 15,-1-4 169-15</inkml:trace>
  <inkml:trace contextRef="#ctx0" brushRef="#br0" timeOffset="192546.73">3466 3784 12 0,'6'4'618'0,"-12"-1"189"15,12-3 128-15,-6 4 96 0,7 0-47 0,0-4-111 16,-7 0-181-16,0 3-110 0,0 1-67 16,-7 3-46-16,-6-3-51 0,7 3-163 15,-7 0-255-15,-7 1 0 0,6 3 0 0,2-3 0 16,-1 2 0-16,0 2 0 0,6-5 0 15,1 3 0-15,0 2 0 0,6-1 0 16,6 0 0-16,0-4 0 0,1 5 0 16,-1-6 0-16,14 2 0 0,-8-1 0 0,2 1 0 15,-1 0 0-15,0-2 0 0,0 1 0 16,0 1 0-16,0-4 0 0,-7 3 0 16,1-1 0-16,-7 3 0 0,7-1 0 0,-7-2 0 15,0 2 0-15,-7 3 0 0,0-4 0 16,1 0 0-16,0 0 0 0,-1 1 0 0,-6-1 0 15,7 1 0-15,-7-2 0 0,6-1 0 16,0-5 0-16,1 0 0 0,0 0 0 16,-2-5 0-16,-4 2 0 0,-1 0 0 0,6-5-347 15,-6-3-202-15,13 4-102 0,0-7-95 16,7 2-97-16,-1-5-132 0,1 0-18 16,-7 4 39-16,0-6 124 0,7 5 142 0,-1-1 180 15</inkml:trace>
  <inkml:trace contextRef="#ctx0" brushRef="#br0" timeOffset="192741.04">3440 3860 128 0,'0'-6'487'0,"0"-2"213"0,0 1 125 0,0-1 17 16,0 1-61-16,0 4-87 0,13-5-81 15,0 5-123-15,0-5-50 0,-6 8-29 0,5-3-10 16,2 3-15-16,-1-4-51 0,6 4-73 16,0-4-66-16,1 4-59 0,0 0-74 15,-1 0-63-15,7 0 0 0,-6 4 0 0,-1-4-98 16,-5 4-134-16,6-4-105 0,-8 3-97 15,1 1-136-15,13-4-124 0,-6 4-114 16,-8-4-134-16,2 0-33 0,-14 0 29 0,6 0 117 16,1 3 145-16,-1-3 174 0</inkml:trace>
  <inkml:trace contextRef="#ctx0" brushRef="#br0" timeOffset="193077.73">3903 3831 84 0,'6'0'435'15,"-6"0"195"-15,0 4 152 0,7 0 27 16,-14 0-45-16,1-1-83 0,6 1-81 0,0-4-115 15,6 8-70-15,1-6-20 0,-7 6 13 16,-7 4 23-16,1-1 3 0,-8 3-24 16,2 1-38-16,-2-4-316 0,2 3-56 0,5 1 0 15,7 0 0-15,0 3 0 0,0-3 0 16,0 0 0-16,7-4 0 0,5 3 0 16,2-3 0-16,-2 1 0 0,8-5 0 15,-1 0 0-15,1-4 0 0,0 1 0 0,6 0 0 16,-7-4 0-16,7 0 0 0,-6-4 0 15,-1-3 0-15,7 0 0 0,-6 0 0 16,-1-5 0-16,1-2 0 0,-6 3 0 0,-2-4 0 16,-5 4 0-16,-1-4 0 0,1 4 0 15,-7 0 0-15,-7 0 0 0,1 4 0 0,-1-1 0 16,1 1 0-16,-8 4 0 0,2-1 0 16,-2 0 0-16,-5 1 0 0,-1 3 0 15,-12 0 0-15,6 0 0 0,-7 0-271 0,7 0-1169 16,-19-4-93-16,-14 4 29 0,0-4 161 15,-6 4 256-15,0 4 392 0</inkml:trace>
  <inkml:trace contextRef="#ctx0" brushRef="#br0" timeOffset="197430.84">5381 13856 419 0,'0'8'661'0,"-6"-1"130"16,-6 0 74-16,-8-3-75 0,0 3-135 0,7-3-152 16,-7-4-183-16,14 3-112 0,12 1-60 15,0-4-35-15,8 0-10 0,-8 0-9 0,1 0-2 16,0 0-2-16,-7-4 2 0,-7 1 13 0,0-1 19 15,1 0 24-15,-8 1 23 0,-4-5 18 0,-2 0 6 16,1 1-5-16,5 0-12 0,8 0-20 0,-8-4-24 16,14 3-23-16,0 2-22 0,0-6-16 0,14 5-19 15,-8-4-12-15,8 4-12 0,5 0-5 0,-6-2-4 16,6 6-5-16,1-4 3 0,-7 3 1 0,7 1 3 16,0-1 6-16,6 4 10 0,-14 0 9 15,15 0-32-15,-9 0-16 0,-4 4 0 0,-1-1 0 0,0 1 0 16,0 0 0-16,0 2 0 0,0 3 0 15,-7-2 0-15,1 0 0 0,0 0 0 0,-1 4 0 16,-12-4 0-16,-1 4 0 0,0 0 0 0,1 1 0 16,-14-5 0-16,8 3 0 0,-8 2 0 0,1-1 0 15,-7-4 0-15,6 1 0 0,1 2 0 0,-7-6 0 0,12 4 0 16,-5-5 0-16,5-3 0 0,2 4 0 0,-2-4 0 16,8-4 0-16,0 4 0 0,-1-7 0 15,7-1 0-15,0 1 0 0,7 0 0 0,-1-4 0 16,6 0 0-16,2-1 0 0,-1 2 0 0,7-5 0 15,-8 4 0-15,8 3 0 0,-6-2 0 0,-2 3 0 16,1-1 0-16,-6 4 0 0,0 1 0 0,-1-1 0 16,6 4 0-16,-4 0 0 0,-2 0 0 0,0 4 0 15,-6-4 0-15,0 3 0 0,0 1 0 0,7 0 0 16,-7 0 0-16,0-1-352 0,7 1-415 0,-7-4-293 16,0-4-167-16,0-3-23 0,-7-1 89 0,7 1 126 15,-7-3 240-15,7 1 321 0</inkml:trace>
  <inkml:trace contextRef="#ctx0" brushRef="#br0" timeOffset="199940.48">7708 11748 396 0,'0'0'542'0,"0"5"165"0,0-5 58 0,6 3-42 15,-6 1-87-15,7 0-104 0,-7 0-125 0,-7-1-150 0,1-3-92 16,0 4-47-16,-8-4-24 0,1 0-9 0,7 0-12 16,-7 0-5-16,6 0 5 0,1-4 0 15,0 4 1-15,-2 0 2 0,8 0 1 0,-6 0 1 16,6 0-7-16,0 0-1 0,-6 0-2 0,6 0-4 16,0-3-6-16,-7 3-5 0,7 0-11 0,-7-4-10 15,7 0-10-15,0 0-11 0,0 1-6 0,0-2-7 16,0 3-2-16,7-5-1 0,0 3 2 0,-1-4 2 15,8 4 1-15,-2-3 0 0,8 3 0 0,-1 2 1 16,-5-7-3-16,5 6-2 0,-6-2 4 0,0 2-1 16,7 3 1-16,-8 0-3 0,2 0 1 15,-1 0 0-15,-7 0-4 0,7 3 0 0,0 2 2 16,-7-2 2-16,2 1 1 0,-2 3 1 0,-6 0 5 16,6 1-1-16,-6-5 0 0,0 6 1 0,-6-2-1 15,0 0 0-15,-2 0-14 0,2 1 8 0,-7-5 2 16,0 4 2-16,0-2 1 0,-7-3 1 0,8 6 14 15,-15-8-8-15,8 4-4 0,0-4-3 0,5 0 0 16,-5 0-3-16,6 0-1 0,0-4-4 0,-1 0 5 16,8 0-2-16,6 4 6 0,0-2-4 0,0-3-2 15,6-2 2-15,8 4-6 0,-8-1 0 0,7-4-7 16,0 5 6-16,6-2 3 0,-5 3 1 0,-1-5 1 16,0 7 0-16,-7 0-1 0,7 0-5 15,-6 0 3-15,0 0 2 0,-1 3 1 0,0 1 3 0,-6-2 2 16,0 3 2-16,0-2 0 0,0 5-1 15,0-4-2-15,-6 3 0 0,6-4 1 0,-6 2 2 16,6-3-1-16,-7 2 0 0,0 0 3 0,7-4-2 16,-6 0 1-16,6 0-1 0,-7 0-1 0,1 0 1 15,6-4-3-15,-6 0-1 0,-1-3-4 0,0 4-3 16,7-1-11-16,0 1-14 0,0-1-27 0,0 0-38 16,0 0-45-16,7 4-91 0,0-3-155 0,5-2-209 15,1 3-225-15,7-5-98 0,-14 7-23 16,-6 0 56-16,0 0 146 0,0 7 212 0</inkml:trace>
  <inkml:trace contextRef="#ctx0" brushRef="#br0" timeOffset="202077.24">10276 9851 272 0,'0'0'366'0,"0"4"58"15,0 0 5-15,-8-1 2 0,8 1 9 0,-6-1 8 16,6-3-25-16,-12 5-43 0,4-5-49 0,8 2-57 15,-6-2-70-15,0 0-73 0,6 0-40 16,-13 0-28-16,13 0-14 0,-7 0-11 0,0 0-8 16,7 0-9-16,-6 0-10 0,0-2-2 0,-8 2-2 15,8-5-2-15,0 2 0 0,-1-1 2 0,0 4 2 16,-6-3 4-16,7-5 2 0,0 8 4 0,-2-7 1 16,2 3-2-16,0 1 2 0,0 3 3 0,-2-5-11 15,8 3 6-15,-6 2 8 0,6-4 3 0,0 0-1 16,0 0-3-16,6 1 10 0,-6-1-11 15,8 0-7-15,-2 4-7 0,6-4-1 0,2 4-5 16,-8 0-2-16,7-2 3 0,1 2-1 0,-2 0-4 16,2-5 1-16,-2 5 8 0,-5 5 8 0,6-5 6 15,0 2 5-15,-7-2 11 0,2 4 10 0,-2 4 1 16,-6-5-3-16,0 5 5 0,0-2-1 0,0 2 0 16,-6 3-2-16,6-3-1 0,-8-1 0 15,2-4-2-15,-7 4 2 0,0 2-2 0,0-6-3 16,1 1-1-16,-8 3 1 0,6-3-4 0,-5 0 0 15,-1-1 2-15,8-3 1 0,-2 4 6 0,1 0 1 16,0-4 6-16,6 0-2 0,1-4-3 0,6 0-6 16,-6 4-13-16,6-3-10 0,6-5-7 0,-6 4-9 15,6-3-3-15,8 0-3 0,-1 0 2 0,-7-1-1 16,8 1-3-16,4-1-1 0,-10 4-1 16,4-3-1-16,1 4-1 0,-6 3-3 0,6-5 5 0,-7 5-1 15,8 0 3-15,-2 0 3 0,-5 5 3 16,0 2 5-16,-1 0-2 0,1-3 4 0,-7 3 0 15,6 5 8-15,-6-5-1 0,-6 0-2 0,-1 4 2 16,1-3-1-16,-8-1 2 0,8 1-9 0,-6-2 6 16,-2 2-1-16,1-5 1 0,-7 1-1 0,8 0-4 15,-8-4 9-15,14 0-7 0,-2 0-6 0,2-4-6 16,0 4-11-16,6-4-13 0,0-3-34 16,0 3-29-16,0-2-40 0,6-2-46 0,0-3-43 15,8 3-86-15,6-2-135 0,-8-1-177 0,1-1-201 16,1 1-80-16,-8 0-14 0,0 3 61 0,2 2 140 15,-2 2 200-15</inkml:trace>
  <inkml:trace contextRef="#ctx0" brushRef="#br0" timeOffset="207882.63">12308 7906 83 0,'-7'0'260'0,"1"-4"18"15,6 1-14-15,0-1-66 0,0 0-58 0,0 0-39 16,-6 2-16-16,6-2-5 0,-6 0 6 0,6 0 22 16,-8 1 30-16,8-2 38 0,0 2 47 0,0-1 63 15,0 4 76-15,-6 0 36 0,6-4 3 0,0 4-24 16,-6-4-40-16,6 2-56 0,0-3-82 0,0 2-53 16,6-1-35-16,0 0-16 0,8-3-13 15,-8 3-9-15,14-3-9 0,-7 0-8 0,7 3-1 16,-8-4 1-16,2 6 2 0,5-2 0 0,-6 0 2 15,0 0 5-15,0 4 1 0,0 0 6 16,0 0 7-16,7 4 12 0,-8 0 1 0,2 2 5 16,-2-1 1-16,-4 2-1 0,4 4 1 0,-5 0 3 15,-1-4 1-15,-6 5-4 0,0-2-4 16,0 2-8-16,0-1-14 0,-6-5-13 0,-1 2-11 16,-5-1-7-16,4 5-7 0,-4-9-3 0,-2 4-2 15,2 1-5-15,5-5-9 0,-6-3-1 16,0 5-3-16,7-5-1 0,-1 0-3 0,-6-5 0 15,7 2 2-15,6-1-1 0,-7-3-5 0,0 0-1 16,1-1-2-16,6 1 0 0,0-1-1 16,0-2 0-16,6-1 0 0,1 3-1 0,0 0 2 0,-1-3-2 15,7 8 0-15,-6-5-1 0,5 5 0 0,8 3 0 16,-1-4 1-16,1 4 0 0,-6 0 0 16,5 4 1-16,-6-1 0 0,0 1 0 0,-1 0 1 15,-4 4-2-15,-2-6 2 0,-6 2 0 0,0 4 0 16,0 0 0-16,-6-5-5 0,-2 5-13 15,-4-4-30-15,-1-4-51 0,-7 2-68 0,8-2-80 16,-8 0-106-16,6 0-173 0,2-6-214 0,-1-2-205 16,-1 0-64-16,8-3 8 0,0 5 73 15,-1-6 168-15,0 5 231 0</inkml:trace>
  <inkml:trace contextRef="#ctx0" brushRef="#br0" timeOffset="209233.17">14614 5928 27 0,'0'0'343'16,"8"-4"112"-16,-2 4 125 0,0 4 85 0,1-4 25 16,-7 0-34-16,0 0-65 0,0 0-81 15,0 0-114-15,7 0-112 0,-1 0-65 0,1 0-23 16,-1 0-8-16,0 0-3 0,-6 0-5 0,7 0-10 16,-7 0-10-16,0 0-15 0,0 0-11 0,0 4-3 15,-7-2-8-15,7 6-9 0,-6-1-1 0,0 1-3 16,-7-1-5-16,-1 1-14 0,8 2-9 15,-8 1-4-15,2-3-15 0,6 3-16 0,-8-3-15 16,8-2-10-16,-1 6-9 0,1-9-12 0,0 5 0 16,-2-4 2-16,2-1 1 0,0 1 1 15,6-4 1-15,0 3 2 0,0-3 1 0,0 0 0 16,0-3 0-16,0-1-1 0,0 1-2 0,6-5-5 16,0 1-2-16,2 0-1 0,4 0-2 15,1-1 1-15,7-4 0 0,-8 5-2 0,8 0 5 16,0-5-2-16,-7 9-2 0,0 0 0 0,-6-1-1 15,5 0 1-15,-12 4-1 0,7 0 0 16,-7 4 2-16,0 0 0 0,0 2 1 0,-7 3 1 16,7-3 1-16,-6 2 0 0,0 3 1 0,-1-3 2 15,7-2 0-15,-7 6 1 0,1-5 2 0,0 1 0 16,-1-5-1-16,1 1 3 0,-1-1-1 0,0 1 1 16,7-1 0-16,-6-3 1 0,-8 0 0 15,8-3-2-15,0-1-2 0,6 1-5 0,-6-4-7 16,6 3-12-16,-7-4-25 0,7 5-51 0,-7-4-85 15,7 2-102-15,0 3-154 0,7-6-245 0,0 1-309 16,-7-1-127-16,6-3-8 0,-6 8 55 16,-6-2 133-16,6 1 240 0</inkml:trace>
  <inkml:trace contextRef="#ctx0" brushRef="#br0" timeOffset="211431.95">17046 4034 376 0,'6'0'516'0,"0"0"176"0,-6 0 68 16,-6 0-21-16,0 3-62 0,-1 2-87 0,0-5-99 15,1 0-140-15,0 0-82 0,-2-5-33 16,2 5-4-16,0-3 15 0,-1 3 12 0,-6 0 4 16,0 0-6-16,7 0-14 0,-8-4-20 0,8 4-25 15,-7-5-26-15,6 5-29 0,1-2-19 0,6-2-18 16,-7 1-79-16,7-1-27 0,0-8 0 16,0 5 0-16,7-4 0 0,-7 4 0 0,6 3 0 15,1 0 0-15,6 1 0 0,1-1 0 0,-8 0 0 16,13 1 0-16,-6 0 0 0,0 3 0 0,1-5 0 15,-2 5 0-15,-5 0 0 0,6 0 0 0,0 0 0 16,-7 5 0-16,1-2 0 0,0 0 0 0,-1 5 0 16,0-1 0-16,1-3 0 0,0 3 0 15,-7 0 0-15,0 0 0 0,0 1 0 0,-7 0 0 16,0-1 0-16,1-1 0 0,0 3 0 0,-1-1 0 16,-6-5 0-16,6 4 0 0,-5-7 0 15,12 4 0-15,0-1 0 0,-7-3 0 0,7 0 0 16,-13 0 0-16,-1 0 0 0,2-3 0 0,5-1 0 15,1 0 0-15,-1 1 0 0,7 0 0 0,-6-5 0 16,12 4 0-16,-6-1 0 0,7-1 0 0,-7 3 0 16,0-1 0-16,0 4 0 0,0-4 0 15,0 4 0-15,0 0 0 0,0 0 0 0,6 0 0 16,-6 0 0-16,7 0 0 0,-7 4 0 0,6-4 0 16,0 4 0-16,-6-1 0 0,8 1 0 0,-8-2 0 15,0 3 0-15,0-1 0 0,-8-1 0 16,-4 2 0-16,5-5 0 0,-6 3 0 0,0 0 0 15,7-3 0-15,-8 4 0 0,8-4 0 0,-7 0 0 16,6 0 0-16,7 0 0 0,-6 0 0 0,6 0 0 16,-7 0 0-16,7-4 0 0,0 4 0 0,0-3 0 15,0 3 0-15,0 0 0 0,0-3 0 16,-6 3-203-16,6-5-199 0,0 2-62 0,0 3-89 16,0-4-100-16,6-1-87 0,-12 3-103 0,6-2-83 15,-13 1-4-15,6 3 79 0,7 0 127 0,-6 0 154 16</inkml:trace>
  <inkml:trace contextRef="#ctx0" brushRef="#br0" timeOffset="211945.86">16726 4008 8 0,'0'0'303'16,"0"4"93"-16,0-4 69 0,0 4 80 0,-6-1 64 15,-1 1 7-15,0 3-40 0,-5 0-68 0,-2-2-79 16,1 1-114-16,-7-2-113 0,14 3-69 0,-6-3-36 16,-2 4-23-16,8-5-15 0,-7 1-16 15,-1 3-14-15,8-4-11 0,0 5-8 0,6-4-10 16,-6 3-23-16,6 0-25 0,-8-4-38 0,2 5-73 16,0-4-93-16,-1 4-85 0,1-5-73 15,-1 5-78-15,7-5-65 0,-7 5-40 0,-5-4-17 16,-2 3 34-16,8-4 61 0,-14 1 85 0,14-1 93 15</inkml:trace>
  <inkml:trace contextRef="#ctx0" brushRef="#br0" timeOffset="212150.45">16244 4257 49 0,'-20'11'331'0,"1"-3"86"0,5 0 52 16,2-5 26-16,-1 3 13 0,-7 6-3 0,7-4-40 16,-6-1-58-16,5 3-65 0,2-2-75 0,-1 0-82 15,-1-1-77-15,8 0-47 0,-8 1-28 16,2 2-15-16,6-5-4 0,-8 1-8 0,8 2-8 15,-1-5-14-15,1 5-24 0,0-4-31 0,-2 4-43 16,2-6-39-16,-7 3-41 0,6-2-33 16,1 1-23-16,0-1-18 0,-7 1-10 0,6 4-8 15,0-5-1-15,1 1-9 0,-7 3-18 16,0-3-33-16,0-1-32 0,6 5 8 0,-6-5 25 16,1 1 43-16</inkml:trace>
  <inkml:trace contextRef="#ctx0" brushRef="#br0" timeOffset="212272.13">15625 4606 180 0,'-13'7'208'0,"6"1"-20"0,1-4-40 15,-8 3-38-15,2-4-48 0,-1 2-57 0,6 1-61 16,-6-2-70-16,7 0-52 0,0-1-30 0,-8 5-9 16</inkml:trace>
  <inkml:trace contextRef="#ctx0" brushRef="#br0" timeOffset="213227.48">16694 4243 72 0,'-14'7'144'0,"-5"0"-15"0,-1 4-11 0,1-3 0 16,6 0 6-16,0 1 0 0,-1-1-6 15,2 0-15-15,-2-1-33 0,-5 1-50 0,6-2-67 16,0-1-80-16,1 2-75 0,4 0-37 0,-4-3-12 16,5 3 12-16</inkml:trace>
  <inkml:trace contextRef="#ctx0" brushRef="#br0" timeOffset="213471.63">15625 4863 28 0,'-13'11'17'0,"0"0"-8"0,7 4-2 16,-8-7-4-16,1 2-9 0,7 2-21 0</inkml:trace>
  <inkml:trace contextRef="#ctx0" brushRef="#br0" timeOffset="213761.52">15097 5227 201 0,'-13'11'233'0,"0"3"11"16,0-3 0-16,0 0-5 0,0 1-4 0,6 2 0 16,1-3-6-16,0 3-4 0,-1 2-1 15,-6-6-3-15,7 9-3 0,-2-5-1 0,-4 1-2 16,-1 0-15-16,6-1-23 0,0-3-29 0,-5 3-32 16,6 3-37-16,-2-8-32 0,2 3-21 15,0-2-12-15,-1-2-8 0,-6 3-10 0,6 0-25 16,1-3-38-16,0-2-47 0,-1 3-46 0,-6-6-47 15,7-3-44-15,-1 3-28 0,0-3-9 0,-6 0 11 16,0 4 23-16,7-4 26 0,-7 4 34 16,7-4 30-16,-8 3 30 0,8 1 18 0,-1 0 1 15,1 0-14-15,-1-1-47 0,7 2-34 0,-6-3-13 16,6 3 1-16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5T08:34:33.290"/>
    </inkml:context>
    <inkml:brush xml:id="br0">
      <inkml:brushProperty name="width" value="0.05292" units="cm"/>
      <inkml:brushProperty name="height" value="0.05292" units="cm"/>
      <inkml:brushProperty name="color" value="#FF0000"/>
    </inkml:brush>
  </inkml:definitions>
  <inkml:trace contextRef="#ctx0" brushRef="#br0">964 1424 506 0,'-6'-7'1006'0,"-14"-5"187"0,6 9 115 0,-5-4 100 16,-1 7-191-16,-6-5-317 0,7 5-247 15,6 5-653-15,0 2 0 0,7 4 0 0,-1 0 0 16,0 8 0-16,1 2 0 0,-7 1 0 0,0 8 0 16,6 3 0-16,1 3 0 0,-1 1 0 15,-6 4 0-15,7-2 0 0,0 7 0 16,-2-7 0-16,2 5 0 0,0-4 0 0,6 2 0 16,-7-3 0-16,14-3 0 0,5-2 0 15,8-5 0-15,6-6 0 0,1-1 0 0,-27-8 0 16,12-3 0-16,2 1 0 0,5-10-724 15,7-2-575-15,-12-7-86 0,-14-7 39 0,-8 3 148 16,8-7 181-16,0-1 254 0,0-3 328 16</inkml:trace>
  <inkml:trace contextRef="#ctx0" brushRef="#br0" timeOffset="404.07">958 1552 444 0,'0'-29'767'0,"12"0"121"0,-5 3 87 0,6 1 31 15,13 6-99-15,-13-3-174 0,-7 0-94 0,-6 7-36 16,0-3-10-16,-6 3-33 0,0 4-484 16,12 0-76-16,0-1 0 0,8 10 0 15,-1-6 0-15,-7 4 0 0,-6 1 0 0,0 3 0 16,0 3 0-16,-6 1 0 0,6 4 0 16,0 2 0-16,0 1 0 0,6 0 0 0,0 8 0 15,14-1 0-15,0 5 0 0,6-2 0 16,-1 1 0-16,8 4 0 0,0 3 0 0,0-3 0 15,-1 3 0-15,1 1 0 0,-1 0 0 16,-5-5 0-16,-1 5 0 0,-1-5 0 16,-11 0 0-16,6 0 0 0,-8 2 0 15,-5-5 0-15,-7 4 0 0,0-4 0 0,-7 0 0 16,-5-1 0-16,-15 2 0 0,-5-4 0 0,-14 2 0 16,-7-3 0-16,-5 1 0 0,-14-5 0 0,1 1 0 15,-1-1 0-15,-6 2 0 0,6-5 0 16,-12-1 0-16,18 2 0 0,1-5 0 0,6 0 0 15,14 1 0-15,13-1 0 0,18-3 0 16,14-1 0-16,14 1 0 0,-2-8 0 16,-6 4 0-16,2-3 0 0,11 3-71 0,7-4-1267 15,0-8-125-15,13 6 13 0,-7-2 130 16,1 1 179-16,0-1 287 0,6-2 375 0</inkml:trace>
  <inkml:trace contextRef="#ctx0" brushRef="#br0" timeOffset="721.99">1791 1802 417 0,'20'-11'872'16,"-1"4"182"-16,-5 0 149 0,-14-1 137 15,0 4-123-15,-8-3-259 0,2 7-174 0,6-4-438 16,0 4-346-16,0 4 0 0,-6 3 0 15,0 1 0-15,-8-1 0 0,1 4 0 0,7 4 0 16,-8 0 0-16,8 2 0 0,6 2 0 16,0 3 0-16,0-3 0 0,0 2 0 0,6 2 0 15,8-2 0-15,-1 1 0 0,0-2 0 16,12-3 0-16,-5 2 0 0,-6-9 0 0,-8 2 0 16,1-1 0-16,5-5-241 0,-5-6-1107 15,0 0-103-15,-7-6 28 0,-7-2 148 16,0-3 177-16,1-3 278 0,0-5 349 0</inkml:trace>
  <inkml:trace contextRef="#ctx0" brushRef="#br0" timeOffset="889.22">1974 1596 446 0,'-6'-18'886'0,"-1"4"145"0,0-5 96 0,1 4 83 0,-1 1-211 15,7 3-319-15,0 0-234 0,0 3-139 16,0 2-93-16,7 6-112 0,-1 0-140 0,1 0-143 15,0 6-165-15,19-3-238 0,0 5-353 16,-7 4-161-16,1-2-28 0,-8 1 52 16,2 0 120-16,5 3 216 0</inkml:trace>
  <inkml:trace contextRef="#ctx0" brushRef="#br0" timeOffset="1154.33">2351 1633 419 0,'-6'0'816'0,"0"0"129"0,-7 0 100 15,-1 4 88-15,2-4-144 0,-2 4-245 0,2-1-160 16,-2 5-89-16,-5-1-63 0,6 0-69 16,-6 4-137-16,5 0-226 0,1 1 0 0,0 2 0 15,7 1 0-15,-1-1 0 0,14 1 0 16,-1 4 0-16,7-5 0 0,0 1 0 0,7 2 0 16,0-2 0-16,-1 0 0 0,-6-4 0 15,6 4 0-15,-11-4 0 0,-2 0 0 0,0 1 0 16,-12-2 0-16,0 1 0 0,-8-3 0 15,-6-1 0-15,-12 0 0 0,6-4 0 0,-20 6 0 16,14-6 0-16,-7-3 0 0,-7 0 0 0,20 3 0 16,-7-3-39-16,14 4-790 0,6-8-188 15,0-2-198-15,7-3-22 0,-2-1 83 16,8-1 106-16,14-4 206 0,5 5 242 0</inkml:trace>
  <inkml:trace contextRef="#ctx0" brushRef="#br0" timeOffset="1563.43">2515 1489 275 0,'19'-25'901'0,"-12"4"242"0,-21-2 184 0,14 5 164 15,-6 4-26-15,-6-1-252 16,12 0-837-16,-8 4-376 0,2 0 0 0,0 7 0 0,-1 4 0 16,1 4 0-16,-1 4 0 0,0 6 0 15,7 4 0-15,-6 4 0 0,6 7 0 16,0 1 0-16,0 2 0 0,6 5 0 0,-6 4 0 15,7-5 0-15,6 5 0 0,-6 0 0 0,-1-1 0 16,0 0 0-16,2 1 0 0,-2-5 0 16,0-2 0-16,-6-1 0 0,6-4 0 15,8-8 0-15,-8 2 0 0,1-8 0 0,-7-5 0 16,-7 2 0-16,1-5 0 0,6-3-894 16,0-4-340-16,6-4-100 0,-6 0 56 15,-6-7 132-15,-1 0 192 0,7-1 214 0,7-2 278 16,-14 3 352-16,14-3 291 0,-7-1 308 15,-7 0 243-15,7-3 166 0,0 3 78 0,7 0 6 16,12 1-40-16,-5-1-130 0,4 1-129 0,2-1-102 16,0 0-89-16,-1 4-108 0,1 1-384 15,6-2 0-15,0 1 0 0,-7 5 0 0,1 6 0 16,6 0-62-16,-7 6-421 0,15-2-219 16,-2 0-216-16,-5-1-220 0,-2 1-42 15,1-4 66-15,0 4 103 0,-6 0 199 0,13-1 231 16</inkml:trace>
  <inkml:trace contextRef="#ctx0" brushRef="#br0" timeOffset="1945.15">3218 1765 193 0,'0'-7'695'16,"0"-3"179"-16,0 1 129 0,0 1 96 15,-6 2-55-15,-14-2-118 0,1 5-171 0,-7-5-117 16,-6 8-94-16,-8-4-124 0,1 8-420 0,0-4 0 16,-1 8 0-16,8 3 0 0,7 3 0 15,-2 1 0-15,1 8 0 0,13-2 0 0,-6 2 0 16,11 2 0-16,8 0 0 0,0-2 0 15,8-2 0-15,4 2 0 16,2-5 0-16,-2-3 0 0,1-1 0 0,1-2 0 0,6-9 0 16,-8 2 0-16,1-5 0 0,0-5 0 0,0-2 0 15,-7-1 0-15,8-6 0 0,-1-5 0 16,-6 1 0-16,5-1 0 0,-5-2 0 16,6-2 0-16,-6 2 0 0,-1 2 0 0,0 1 0 15,1-1 0-15,6 9 0 0,-7-1 0 16,1 3 0-16,0 5 0 0,-1-1 0 0,1 4 0 15,-1 7 0-15,0-3 0 0,2 7 0 16,-2 0 0-16,6 4 0 0,2 2 0 0,-8-2 0 16,7 4 0-16,-6 0 0 0,0-1 0 15,5 1 0-15,-6-2 0 0,8-5 0 0,-14-2 0 16,-6 1 0-16,-8-3 0 0,14-5 0 16,0 1-920-16,14-4-342 0,-2-4-90 15,-12-2 44-15,0-6 138 0,-6 1 201 0,6 0 238 16,6-8 287-16</inkml:trace>
  <inkml:trace contextRef="#ctx0" brushRef="#br0" timeOffset="2299.08">3297 1773 508 0,'6'-15'811'16,"7"0"163"-16,-7 3 135 0,8 6 32 0,-8-2-95 15,-6 5-214-15,-6 3-148 0,-1 0-101 0,-6 3-83 16,7 5-497-16,-1 3-3 0,7 4 0 16,7 3 0-16,-7 0 0 0,6 4 0 15,7 0 0-15,-6-3 0 0,-1 2 0 0,-6 2 0 16,6-4 0-16,2-5 0 0,-8 1 0 15,6-1 0-15,0-7 0 0,1 1 0 0,-1-8 0 16,8 0 0-16,-2-3 0 0,-6-9 0 16,8 1 0-16,-1-4 0 0,0-2 0 0,0-2 0 15,0-4 0-15,0 2 0 0,0-1 0 16,7 0 0-16,-7 0 0 0,0 3 0 0,-1 2 0 16,2 5 0-16,-8 1 0 0,7 3 0 15,-6 1 0-15,-1 7 0 0,1 4 0 0,-1 7 0 16,8 0 0-16,-8 7 0 0,-6 1 0 15,6-1 0-15,1 8 0 0,0-5 0 0,5 5 0 16,-5 0 0-16,-1-1 0 0,1 2 0 16,0-6 0-16,5 1 0 0,2-2 0 0,-14-11 0 15,6 7 0-15,-6-5 0 0,13-4-198 16,-6-4-951-16,6-3-195 0,13 0-29 0,-14-7 101 16,15-1 146-16,-7 2 234 0,12-5 280 15</inkml:trace>
  <inkml:trace contextRef="#ctx0" brushRef="#br0" timeOffset="2842.03">4261 1806 576 0,'13'-15'808'0,"6"1"130"0,-5 2 120 15,-2 1 21-15,-4 0-79 0,-16-1-172 0,2 6-103 16,-7 2-62-16,-7 0-147 0,1 4-516 16,6 0 0-16,-7 4 0 0,7 4 0 0,-6-1 0 15,12 0 0-15,-5 8 0 0,-2 0 0 16,8-1 0-16,-1 1 0 0,7 4 0 0,0-2 0 15,0-2 0-15,7 3 0 0,13 1 0 16,-8-4 0-16,8 3 0 0,-1-7 0 16,1 0 0-16,-7-4 0 0,6 0 0 0,1-7 0 15,-7 0 0-15,7 0 0 0,-14 0 0 16,7-3 0-16,-6-1-377 0,12 1-284 0,-5-4-31 16,-2-5 1-16,2 5 58 0,-8-1 98 15,7 2 105-15,-7-2 165 0,1 1 209 0,-7-4 177 16,0 4 124-16,-7-5 89 15,7 8 65-15,7-3 37 0,-7 4 3 0,7-1 11 0,-7 0 18 16,-7 0 13-16,7-3-12 0,-7 4-49 16,7-2-342-16,0-1-78 0,7 2 0 0,0-3 0 15,-1 3 0-15,7 0 0 0,0 0 0 16,-7 1 0-16,1-1 0 0,0 1 0 0,-7-1 0 16,0 1 0-16,0 3 0 0,-7 0 0 15,0-4 0-15,-5 4 0 0,-2 0 0 0,-5 4 0 16,-1-4 0-16,8 3 0 0,-8 1 0 15,0-1 0-15,1 4 0 0,-1 5 0 0,8-5 0 16,-2 8 0-16,1-5 0 0,13 5 0 16,-7 3 0-16,14-3 0 0,0 4 0 15,-1-1 0-15,14 4 0 0,-8-8 0 0,15 5 0 16,-7-4 0-16,12-3 0 0,1-3 0 16,-1-1 0-16,7 0 0 0,-7-4 0 0,1-4 0 15,-1 2 0-15,1-2 0 0,0 0-778 16,0-2-583-16,-1-10-64 0,-13 1 53 15,14 0 159-15,-1-1 217 0,2-2 286 16</inkml:trace>
  <inkml:trace contextRef="#ctx0" brushRef="#br0" timeOffset="3156.04">5251 1369 504 0,'-6'-8'817'0,"0"-6"156"16,-2 6 123-16,-4 1 40 0,-2 3-103 0,-5 1-209 15,-1-1-124-15,2 0-95 0,-9 4-102 16,1 4-503-16,0 3 0 0,6 1 0 0,1 3 0 16,-7 7 0-16,12 5 0 0,-11 2 0 15,12 5 0-15,-7 3 0 0,7 3 0 0,0 4 0 16,6 1 0-16,7-1 0 0,0 0 0 15,14 1 0-15,-8-4 0 0,7-1 0 0,7 0 0 16,-1 1 0-16,8-3 0 0,-2-5 0 0,-5-3 0 16,-7-1 0-16,0-2 0 0,0-6 0 15,13-1-1246-15,0-5-234 0,0-1-2 16,0-2 125-16,7-4 199 0,-1-1 301 0,-5-3 351 0</inkml:trace>
  <inkml:trace contextRef="#ctx0" brushRef="#br0" timeOffset="3526.1">5584 1489 314 0,'6'-9'916'15,"0"-3"253"-15,-6 1 185 0,0 3 148 0,14 2-77 16,-8-3-245-16,1 2-849 0,-7 0-331 0,6 4 0 16,-6-1 0-16,7 0 0 0,-1 8 0 0,-6 0 0 15,7-1 0-15,-1 8 0 0,1 4 0 0,0-1 0 16,-1 6 0-16,0 1 0 0,-6 4 0 0,7 1 0 16,0 3 0-16,-1 0 0 0,0 2 0 0,-6-2 0 15,7-4 0-15,-1 5 0 0,1-4 0 0,0 0 0 0,-1-5 0 16,0 4 0-16,2-6 0 0,-8-1 0 15,6 1 0-15,-6-4 0 0,6 0 0 0,0-9 0 0,1 2 0 16,0-4 0-16,-1-1 0 0,-6 1 0 0,0-4-556 16,13-4-507-16,1-7-157 0,5 1-40 0,-6-9 88 15,6 5 115-15,1-9 198 0,6 5 207 0</inkml:trace>
  <inkml:trace contextRef="#ctx0" brushRef="#br0" timeOffset="3833.03">6294 1552 139 0,'7'-11'693'0,"6"0"186"0,-7 4 131 0,7 0 100 15,-6 3-82-15,-7 1-149 0,0-1-177 0,0 4-111 16,-14 0-67-16,2 0-46 0,-1 4-320 0,-1 3-158 16,-6-4 0-16,1 4 0 0,0 5 0 0,-8-5 0 15,-5 3 0-15,6 2 0 0,-7-1 0 0,1 0 0 16,-1 1 0-16,7-3 0 0,0-1 0 0,1 4 0 16,5-5 0-16,0 0 0 0,7 1 0 0,0-1 0 15,6 0 0-15,7-3 0 0,-6 3 0 0,6-3 0 0,0 0 0 16,6 3 0-16,-6-4 0 0,7 2 0 15,6 1 0-15,-7-2 0 0,8 3 0 0,-1-3 0 0,-1 0 0 16,8 2 0-16,0-1 0 0,-1 2 0 0,1 1 0 16,6-1 0-16,0 0 0 0,0 5 0 0,7-5 0 15,-8 0 0-15,9 4 0 0,-9-4 0 0,7 1 0 16,-5 3 0-16,-1-4 0 0,0 4 0 0,0-4 0 16,-6 0 0-16,-1 0 0 0,1-3 0 0,-1 1 0 15,-12-5 0-15,6 0 0 0,-7 0 0 0,-6-5-976 16,14 1-361-16,-14 1-56 0,6-4 75 0,0 0 146 0,1-1 217 15,0-3 249-15</inkml:trace>
  <inkml:trace contextRef="#ctx0" brushRef="#br0" timeOffset="4358.03">6541 1681 120 0,'-6'-8'705'0,"-1"1"211"0,1 4 149 0,0-4 112 16,6 7-66-16,0-4-169 0,0-1-182 0,6 5-122 15,0 5-79-15,1-1-361 0,6 3-198 0,0 0 0 0,1 4 0 16,-8 0 0-16,0 3 0 0,7 1 0 0,-13 3 0 15,7-3 0-15,-7 4 0 0,6-5 0 0,1-3 0 16,-7 4 0-16,6-5 0 0,-6 2 0 0,6-5 0 16,-6 1 0-16,8-1 0 0,-2-4 0 0,-6-3 0 15,6 0 0-15,-6-3 0 0,6-4 0 0,-6-5 0 16,8 2 0-16,-2-1 0 0,0-8 0 0,1 1 0 16,-1 3 0-16,1-7 0 0,-7 8 0 0,7-5 0 0,-7 1 0 15,6 3 0-15,-6 4 0 0,6 1 0 16,0-2 0-16,-6 5 0 0,8 3 0 0,-8 4 0 0,6 0 0 15,-6 4 0-15,6 6 0 0,1-1 0 0,0 5 0 16,6-3 0-16,-7 3 0 0,8 5 0 0,-2-4 0 16,2 4 0-16,5-5 0 0,-6 4 0 0,-6-4 0 15,5-2 0-15,2-1 0 0,-8 0 0 0,0-4 0 16,1 0 0-16,0-3 0 0,-1-4 0 0,1 0 0 16,-1-4 0-16,0-3 0 0,1 0 0 0,0-4 0 15,5-4 0-15,-5 0 0 0,0-3 0 0,-1 0 0 0,-6-2 0 16,7-1 0-16,-1 3 0 0,-6-1 0 15,0 2 0-15,0 2 0 0,0 0 0 0,0 3 0 0,0 1 0 16,0 4 0-16,7 0 0 0,-7 7 0 0,0-4 0 16,0 8 0-16,6 0 0 0,-6 6 0 0,7 1 0 15,5 1 0-15,2 6 0 0,-8 1 0 0,7-1 0 16,7 3 0-16,-7 2 0 0,6 0 0 0,-5-2 0 16,5 1 0-16,-6 4 0 0,6-8 0 0,1 0 0 15,0-4 0-15,-7 2 0 0,-7-5 0 0,0 0 0 16,2-7-1092-16,-2 0-320 0,7-4-18 0,-6-4 106 0,-7-4 162 15,6 1 255-15,0-1 283 0</inkml:trace>
  <inkml:trace contextRef="#ctx0" brushRef="#br0" timeOffset="4568.99">7396 1336 130 0,'18'-22'781'0,"-4"0"249"0,-8 3 173 15,1 5 119-15,-1 7-7 0,8-5-218 0,-2 12-184 0,8 0-513 16,-1 0-400-16,1 12 0 0,0 3 0 0,-1 2 0 15,1 5 0-15,6 8 0 0,0 3 0 0,-7 3 0 16,13 5 0-16,-5 2 0 0,-1 6 0 0,6 2 0 16,-5-3 0-16,-1 3 0 0,0-3 0 0,-6 3 0 15,-1-3 0-15,-6 3 0 0,-6-3 0 0,-7 0 0 16,-7 0 0-16,-25-4 0 0,-8 3 0 0,-11-4 0 16,-22-1-987-16,2-2-768 0,-14-7 42 0,-12 4 172 15,-15-1 338-15,-18 4 519 0</inkml:trace>
  <inkml:trace contextRef="#ctx0" brushRef="#br0" timeOffset="44793.56">14999 7972 121 0,'39'-11'719'0,"-6"4"163"0,-7-1 115 16,-13 2 122-16,0-6 13 0,-7 5-205 16,-12 0-134-16,0 3-77 0,-7-4-55 0,-1 1-537 15,-5-1-124-15,-14 2 0 0,1 2 0 0,-7 0 0 16,0 1 0-16,-14 3 0 0,8 3 0 16,-1-3 0-16,7 4 0 0,7 4 0 0,-1-6 0 15,7 6 0-15,6 3 0 0,-6-3 0 0,14 2 0 16,5 6 0-16,0-2 0 0,14 1 0 0,0-1 0 15,11 5 0-15,9-1 0 0,12 0 0 16,0 1 0-16,6-1 0 0,1 4 0 0,13-8 0 16,-6 5 0-16,-8-1 0 0,7-3 0 0,-13 0 0 15,0-1 0-15,-13 1 0 0,0 0 0 0,-6-4 0 16,-7 3 0-16,0-3 0 0,-6 1 0 16,-14-1 0-16,-6-1 0 0,0 2 0 0,-13-1 0 15,-7-1 0-15,-6 1 0 0,-7-3 0 0,0-1 0 16,1 0 0-16,-7 1 0 0,7-5 0 0,5 2 0 15,-5-2 0-15,-1-3 0 0,7 0 0 16,0 0 0-16,7-3 0 0,-1-2 0 0,1 2 0 16,-1-5 0-16,7 1 0 0,-7 0 0 0,1-1 0 15,-1 1 0-15,7-1-621 0,6 2-604 0,0-5-128 16,14-1 26-16,6 4 132 0,0-1 158 0,14 0 234 16,4 2 289-16</inkml:trace>
  <inkml:trace contextRef="#ctx0" brushRef="#br0" timeOffset="45072.62">15090 8046 571 0,'39'-8'918'0,"-13"1"194"0,1-1 157 15,-1 0 104-15,-14 6-142 0,2-2-193 16,5 1-359-16,-12-1-679 0,-7 4 0 0,7 0 0 16,-7 0 0-16,0 4 0 0,0 3 0 0,0 3 0 15,0 2 0-15,0 6 0 0,-7 0 0 0,7 4 0 16,-7 0 0-16,7 4 0 0,0 3 0 15,7 0 0-15,0 0 0 0,-1 5 0 0,7-1 0 16,-6-4 0-16,5 4 0 0,-5 0 0 0,6-3 0 16,0-1 0-16,-7-3 0 0,8 0 0 15,-2-1 0-15,-4-3 0 0,-2-3 0 0,-6 0 0 16,6-5 0-16,1-3 0 0,-7-4 0 0,0-3 0 16,-13-1 0-16,-1-6 0 0,-5-1-566 0,0-7-806 15,-1-4-86-15,1-3 48 0,-1 0 170 0,0 0 215 16,-5-5 280-16</inkml:trace>
  <inkml:trace contextRef="#ctx0" brushRef="#br0" timeOffset="45383.41">15045 8141 459 0,'-7'-26'801'0,"7"1"125"0,0-1 107 16,0 4 83-16,0-5-113 0,0 10-191 16,0-2-96-16,14 1-48 0,-2 3-43 0,2 1-593 15,12-1-32-15,7 0 0 0,-1 8 0 0,7-1 0 16,0 6 0-16,7-2 0 0,-7 4 0 15,7 4 0-15,-8-2 0 0,1 6 0 0,-6-1 0 16,7 8 0-16,-8 0 0 0,1 3 0 16,-7 1 0-16,13 2 0 0,-7 2 0 0,1-1 0 0,-7 0 0 15,0 3 0-15,-7-3 0 0,1 4 0 0,-8-3 0 32,-4-6 0-32,-8 5 0 0,-8-3 0 0,-4-2 0 0,-14 0 0 0,-7-4 0 0,-12 3 0 15,-7-7 0-15,-7 3 0 0,-6-4 0 16,0-1 0-16,-1-3 0 0,7 0 0 0,8-4 0 0,-2 0 0 15,15-4 0-15,-2-4 0 0,7 5 0 0,8-5 0 16,18-4-31-16,0 3-1227 0,21-11-165 0,5 6-13 16,7 0 107-16,7-5 172 0,5 9 276 15,2-5 345-15</inkml:trace>
  <inkml:trace contextRef="#ctx0" brushRef="#br0" timeOffset="45754.05">15899 8156 319 0,'12'7'733'16,"8"0"152"-16,-7 1 104 0,0-4 47 16,6-1-100-16,-11 1-181 0,4-4-147 0,1 3-100 15,-6-3-67-15,12 0-57 0,1-3-65 0,6-1-64 16,7-3-232-16,6-1-23 0,-7-3 0 0,7 5 0 16,-6-6 0-16,0 1 0 0,-1-4 0 15,-5 4 0-15,-2 0 0 0,1 0 0 0,-12 0 0 16,-2 1 0-16,2 2 0 0,-8 1 0 0,-6-1 0 15,-6 1 0-15,-8-1 0 0,2 5 0 16,-2-2 0-16,-12 3 0 0,-7 2 0 0,1 0 0 0,-7 0 0 16,0 2 0-16,-7 3 0 0,7 2 0 15,0 4 0-15,7 0 0 0,-2 1 0 0,9 2 0 16,5 1 0-16,0 2 0 0,14-2 0 0,0 4 0 16,12 3 0-16,0-3 0 0,14-2 0 15,7 2 0-15,5-1 0 0,1 0 0 0,5-2 0 16,8-3 0-16,-7-1 0 0,7-1 0 0,-7 1 0 15,6-10 0-15,-12 2 0 0,-1-4 0 0,-12 0 0 16,6-6-585-16,-6-2-793 0,-1-7-76 0,1 3 50 16,0-1 166-16,-7 1 210 0,7 1 291 0</inkml:trace>
  <inkml:trace contextRef="#ctx0" brushRef="#br0" timeOffset="46113.58">16902 8163 482 0,'6'-4'827'16,"1"4"158"-16,6-3 126 0,0 3 63 15,-7-3-111-15,2 3-222 0,4-5-154 0,1 1-116 16,7 1-121-16,12-5-450 0,1 5 0 0,-1-5 0 16,8 1 0-16,-1-1 0 0,0 1 0 15,-7 0 0-15,1-4 0 0,-7 4 0 0,0 0 0 16,-13 0 0-16,7-1 0 0,-14 1 0 0,-6-1 0 16,0-3 0-16,-13-1 0 0,0 6 0 0,-6-1 0 15,-7-5 0-15,-1 5 0 0,1 1 0 16,0-6 0-16,-7 8 0 0,7-3 0 0,-6 3 0 15,-1 4 0-15,1 0 0 0,-1 4 0 0,-6 3 0 16,7 4 0-16,6 0 0 0,-1 0 0 0,1 4 0 16,6 3 0-16,8 1 0 0,5-1 0 0,1 4 0 15,12-4 0-15,1 4 0 0,13-4 0 0,-1 1 0 16,7 0 0-16,6-4 0 0,1-1 0 16,-1-3 0-16,8 0 0 0,5-4 0 0,1-2 0 15,-1-3 0-15,14-2 0 0,-6 0 0 16,-8-2 0-16,1-3 0 0,-1-2 0 0,1-4-813 15,-1 3-162-15,1-7-94 0,-1 5-78 0,14-5 50 0,-7 4 82 16,13 1 166-16,-6-2 173 0,-6 4 199 16</inkml:trace>
  <inkml:trace contextRef="#ctx0" brushRef="#br0" timeOffset="46599.27">18068 8093 120 0,'33'-11'510'0,"-7"0"210"0,0 4 141 0,-13-4 46 16,7-4-32-16,-14 0-38 0,-6 5-77 16,0-1-95-16,-13-1-38 0,0 5-13 0,0-4-20 15,-7 4-493-15,1-4-101 0,-7 3 0 0,0 5 0 16,-7 0 0-16,1 3 0 0,-1 0 0 0,1 3 0 15,-8 4 0-15,7 0 0 0,1 1 0 16,-1 6 0-16,1-3 0 0,6 8 0 0,7-1 0 0,5 1 0 16,2 3 0-16,12 0 0 0,0-5 0 15,6 6 0-15,7 0 0 0,6-6 0 0,8 2 0 16,5-5 0-16,-6 1 0 0,1 0 0 0,5-3 0 16,1-6 0-16,-7-3 0 0,6 1 0 15,1-4 0-15,-1-7 0 0,1 1 0 0,-1-6 0 16,-12-3 0-16,6 0 0 0,-13-6 0 0,0-2 0 15,0-6 0-15,0-1 0 0,-6-2 0 16,6-5 0-16,-7-8 0 0,8-1 0 0,-2-3 0 0,1-2 0 16,-6 4 0-16,-1-1 0 0,1 0 0 15,-1 0 0-15,1 4 0 0,0 4 0 0,-7 7 0 16,6 3 0-16,-6 5 0 0,6 6 0 0,-6 1 0 16,0 7 0-16,0 3 0 0,-6 2 0 0,6 6 0 15,-6 0 0-15,-1 2 0 0,-6 6 0 0,6 7 0 16,-6 3 0-16,-6 5 0 0,5 3 0 15,2 6 0-15,-8 1 0 0,7 3 0 0,-7 5 0 16,8 3 0-16,5 0 0 0,-6 4 0 0,13-1 0 16,0 2 0-16,0 2 0 0,0-4 0 15,6-3 0-15,1 4 0 0,0-8 0 0,-1 2 0 16,7-6 0-16,0-3 0 0,0-4 0 0,7-6 0 16,-8-2 0-16,2-2 0 0,-1-5 0 0,-7-3 0 15,1-3 0-15,6-1 0 0,-7-7 0 16,1 0 0-16,6-11 0 0,-7 0-547 0,14-7-1123 15,6-1-15-15,1 5 112 0,5-9 270 0,7 5 421 16,0 0 413-16</inkml:trace>
  <inkml:trace contextRef="#ctx0" brushRef="#br0" timeOffset="46893.64">18935 7935 50 0,'0'8'724'0,"0"3"235"0,0-4 174 0,7 1 149 15,-7 0 47-15,6-2-209 0,0-3-197 0,1-3-252 16,19 0-671-16,0 0 0 0,0 0 0 16,7 0 0-16,6 0 0 0,-6 0 0 0,6 0 0 15,-1 0 0-15,1 0 0 0,1-3 0 0,-1 3 0 16,7 0 0-16,-7-4 0 0,0 4 0 15,-1-2 0-15,-4 2 0 0,-2-5 0 0,1 2 0 16,-1-1 0-16,1 0 0 0,-14 0 0 0,-6 1 0 16,-6-5 0-16,-14 5-1021 0,1-5-331 0,-14 1-57 15,0 0 63-15,-12 3 162 0,-1 4 242 0,-5 4 283 16</inkml:trace>
  <inkml:trace contextRef="#ctx0" brushRef="#br0" timeOffset="47093.17">19007 8053 7 0,'-33'15'646'0,"13"-1"190"0,-5-3 120 16,11 0 92-16,8 0-10 0,6-4-105 0,0 4-179 16,0 0-96-16,13 1-36 0,7-5-23 0,6 0-505 15,13-3-94-15,7 4 0 0,5-5 0 0,8-3 0 16,6 4 0-16,1-4 0 0,-9 0 0 0,10 0 0 16,-9 0 0-16,1-4 0 0,-8 4 0 15,-5-3 0-15,-13-1 0 0,-7 4 0 0,-13-4-750 16,7-3-586-16,-8 3-94 0,-5-3 35 0,0 4 155 15,-14 3 212-15,0 0 334 0</inkml:trace>
  <inkml:trace contextRef="#ctx0" brushRef="#br0" timeOffset="52141.06">10151 9832 52 0,'7'5'333'0,"0"-5"107"0,-1 3 130 0,0 4 57 16,8-3 0-16,-8 4-36 0,0-5-69 0,1 1-82 15,0-4-122-15,-7 3-99 0,6 2-56 0,1-5-27 16,-7 0-10-16,0 2-10 0,0-2-15 0,-7 5-9 16,1-5-12-16,6 4-5 0,-7-1-4 15,7-3-5-15,-7 4-5 0,7-4 1 0,-6 3 8 16,6-3 16-16,0 0 20 0,0 0 18 0,0 0 24 15,0-3 16-15,0 3 7 0,0 0 1 0,0-4-6 16,0 4-4-16,0-3-11 0,0 3-10 0,0-4-6 16,0-1-9-16,6 5-15 0,-6-2-15 0,7-3-17 15,-7-2-14-15,0 4-35 0,7-5-30 0,-7 4 0 16,13 1 0-16,-7-1 0 0,0 1 0 16,2-2 0-16,4 3 0 0,2-2 0 0,5 4 0 15,1-4 0-15,-2 4 0 0,9-4 0 0,-7 4 0 16,-1 0 0-16,-6 4 0 0,0-4 0 0,-6 4 0 15,-7 0 0-15,6-2 0 0,-6 3 0 16,-6-2 0-16,-1 1 0 0,-12 3 0 0,5-3 0 16,-12 3 0-16,7 0 0 0,-1-2 0 0,-6-3 0 15,1 7 0-15,5-9 0 0,0 3 0 0,7-3 0 16,0 0 0-16,0 0 0 0,7 0 0 0,0-3 0 16,-2-1 0-16,2-1 0 0,6 3 0 0,-6-6 0 15,6 1 0-15,0-1 0 0,0 1 0 0,6 3 0 16,-6-4 0-16,0 6 0 0,0-2 0 0,0 0 0 15,0 0 0-15,0 1 0 0,0 3 0 0,-13 3 0 16,-7 5-26-16,-6-2-466 0,-6 6-168 0,5-5-186 16,1 4-241-16,7 1-65 0,-1-5 41 15,-6 7 74-15,-6 1 170 0,6 3 220 0</inkml:trace>
  <inkml:trace contextRef="#ctx0" brushRef="#br0" timeOffset="53243.34">7884 11764 124 0,'-6'7'317'0,"-1"-3"74"0,0-1 33 15,1-3 26-15,0 7 41 0,-2-3 27 16,2 0-10-16,-7 3-39 0,7-3-48 0,-1 0-57 15,1 0-79-15,-7-1-72 0,-1 1-43 0,14-4-22 16,-6 3-10-16,6-3-3 0,0-3-1 0,0 3 0 16,-6 0 7-16,-1-4 11 0,0 4 12 0,1 0 5 15,-7-3-5-15,0 3-7 0,0-4-8 0,-7 0-9 16,1 0-6-16,6-3-1 0,-6-1 7 0,-1 1 9 16,6 0 9-16,-5 0 6 0,6-4 0 0,-6 4-85 15,12 0-79-15,0-5 0 0,1 4 0 0,0 5 0 16,-1-3 0-16,7 1 0 0,0 1 0 15,7 1 0-15,-1-2 0 0,-6 5 0 0,6 0 0 16,-6 0 0-16,7 0 0 0,0 5 0 0,5-2 0 16,2 1 0-16,-1 3 0 0,6 0 0 0,-6 1 0 15,1 4 0-15,-2-5 0 0,1 0 0 0,-6 4 0 16,-1-4 0-16,-6 0 0 0,0 0 0 0,-6 5 0 16,6-5 0-16,-7-3 0 0,-6 3 0 0,1 0 0 15,-2-3 0-15,-6 0 0 0,1-1 0 0,6 1 0 16,-6-4 0-16,5 3 0 0,2-3 0 0,-2 0 0 15,8-3 0-15,-7-1 0 0,7 1 0 0,-2-5 0 16,2 5 0-16,6-4 0 0,0-1 0 0,6 1 0 16,8 3 0-16,-1-4 0 0,0 1 0 0,6 0 0 15,1 4 0-15,6-1 0 0,-7 0 0 0,1 0 0 16,0 1 0-16,-7 3 0 0,-7 0 0 0,7 0 0 16,-6 0 0-16,-1 3 0 0,0 1 0 15,-6 0 0-15,8 0 0 0,-8-1 0 0,-8 1 0 0,2-1 0 16,-7 4-78-16,7-7-610 0,-1 4-248 0,7-4-253 15,0 0-70-15,0 0 66 0,0 0 106 16,0 4 199-16,-6-4 259 0</inkml:trace>
  <inkml:trace contextRef="#ctx0" brushRef="#br0" timeOffset="60358.28">9943 9855 130 0,'13'-4'447'16,"-7"4"165"-16,1-4 131 0,0 1 2 0,-1 3-74 15,0-4-96-15,1 1-102 0,-1-2-135 16,8-1-105-16,-8 2-58 0,0 0-21 0,-6 1 0 15,8-1 1-15,-2 0 2 0,0 0 7 0,0 2 10 16,1-3 8-16,6 2-2 0,0-1-5 0,-7 1-16 16,2-1-21-16,-2 4-26 0,6 0-28 0,-4-4-24 15,-2 4-20-15,7 0-14 0,0 0-10 0,0 4-6 16,1 0-2-16,4-1 1 0,-4 1 1 0,5 4 3 16,-5-2 0-16,-2 5 2 0,-6-3 1 0,2 3 6 15,-2 3 2-15,-12-3 12 0,6 3 21 16,-8-2 16-16,-10-1 11 0,4 0 5 0,-12 3 5 15,7-6-4-15,-1 3-15 0,0-3-11 0,1-1-3 16,5 0-5-16,2-4-56 0,-2 1 0 0,8 1 0 16,-7-5 0-16,0 0 0 0,6 0 0 15,1-5 0-15,0 1 0 0,0-3 0 0,-2 4 0 0,8-8 0 16,8 0 0-16,-2 3 0 0,0-2 0 0,7-5 0 16,-6 4 0-16,6-5 0 0,-1 6 0 0,2-5 0 15,6 4 0-15,-14 3 0 0,7-2 0 0,0 3 0 16,-6 3 0-16,5-4 0 0,-4 8 0 15,-2-2 0-15,0 2 0 0,0-5 0 0,1 5 0 16,0 5 0-16,-1-5 0 0,1 2 0 0,-1 2 0 16,0 4 0-16,-6-5 0 0,0 5 0 0,0 3 0 15,0-4 0-15,-6 0 0 0,0 4 0 0,-1-4 0 16,-6 0 0-16,6 2 0 0,1-6 0 0,0 4 0 16,-8-3 0-16,14-4 0 0,-6 4 0 0,6-4 0 15,-6-4 0-15,6 4 0 0,0-7 0 0,0 0 0 16,0-2 0-16,0 2 0 0,0-3 0 15,6-2 0-15,0 2 0 0,2-1 0 0,-2 0 0 16,0-1 0-16,7 2 0 0,-6-1 0 0,6 3 0 16,-1 1 0-16,2 0 0 0,-2 4 0 0,-4-2 0 15,-2 1 0-15,-6 4 0 0,6 0 0 16,-6 0 0-16,7 4 0 0,-7 1 0 0,6-2 0 16,-6 4 0-16,0 0 0 0,0 1 0 0,-6 3 0 15,-1-1 0-15,1-2 0 0,-8 3 0 0,2-1 0 16,-8 2 0-16,-6-1-184 0,1 0-252 0,-2-1-157 15,14-5-192-15,6-5-270 0,1 4-80 0,6-4 30 16,0 0 71-16,0 0 146 0,0 0 212 0</inkml:trace>
  <inkml:trace contextRef="#ctx0" brushRef="#br0" timeOffset="61758.75">8002 11900 165 0,'-14'6'439'0,"1"2"150"0,7 0 134 0,-14-1 23 16,7 0-43-16,-6 1-78 0,-8-1-91 0,-5 1-119 15,6-5-111-15,0 0-58 0,-1 1-18 0,1-4-3 16,1 4-2-16,-9-4-4 0,2 0-19 16,-1 0-23-16,1 0-23 0,-1 0-13 0,1 0-8 0,-1-4-7 15,7 0-6-15,-6 1 0 0,12 0-8 0,-5-5-8 16,5 1-11-16,0-1-9 0,1 1-8 16,-1-4-12-16,0-1-1 0,7-2-23 0,13 3-40 0,0-7 0 15,0 3 0-15,0 0 0 0,13 1 0 16,-6-5 0-16,0 4 0 0,5-2 0 0,2 2 0 15,-8-3 0-15,7 2 0 0,-6 2 0 0,6 2 0 16,-1 2 0-16,-12 3 0 0,8-1 0 0,-2 4 0 16,0 1 0-16,7-1 0 0,0 4 0 0,0-3 0 15,13 6 0-15,-6-3 0 0,6 4 0 0,7-1 0 16,-7 5 0-16,6-1 0 0,-5 1 0 0,-2 3 0 16,1-4 0-16,-6 4 0 0,0 0 0 0,-1 1 0 15,-6-3 0-15,0 3 0 0,-7-1 0 0,-6-4 0 16,0 0 0-16,0 1 0 0,-6-1 0 0,0 1 0 15,-14-4 0-15,7 3 0 0,-13 0 0 0,0 0 0 16,0-3 0-16,-1-1 0 0,8 1 0 0,-7 0 0 16,6 0 0-16,1-4 0 0,6 0 0 0,7 0 0 15,-1 0 0-15,0 0 0 0,1 0 0 0,-1-4 0 16,7 0 0-16,-6 0 0 0,12-3 0 16,1 0 0-16,-1 3 0 0,8-3 0 0,-2 0 0 15,2-1 0-15,5 5 0 0,1-1 0 0,-1 0 0 16,-6 0 0-16,7 2 0 0,-7 2 0 0,0 0 0 15,6 0 0-15,-5 2 0 0,5 2 0 0,0 4 0 0,1-5 0 16,-1 5 0-16,1 3 0 0,-7-4 0 0,0 0 0 16,0 4 0-16,-7-3 0 0,2 3 0 15,-8 1 0-15,0-6 0 0,0 5 0 0,0-3 0 0,-8-2 0 16,-4-1 0-16,-1 2 0 0,0-3 0 16,-6 3 0-16,5-3 0 0,-12-1 0 0,7-3 0 15,-7 0 0-15,-1 0 0 0,8-3 0 0,-8-1 0 16,8-3 0-16,0-1 0 0,-1 0 0 0,7 2 0 15,0-2 0-15,0-3 0 0,7-1 0 0,-1 6 0 16,7-5 0-16,0-1 0 0,7 2 0 0,-1 2 0 16,0-2 0-16,8 6 0 0,-8-4 0 0,14 5 0 15,-7-1 0-15,6 4 0 0,0 0 0 16,8 0 0-16,-8 4 0 0,0-1 0 0,1 1 0 0,6 4 0 16,-13 2 0-16,7 1 0 0,-6-4 0 0,5 5 0 15,-6-1 0-15,-7 3 0 0,7-2 0 0,-13-1 0 16,0-5 0-16,0 6 0 0,-13-1 0 0,0-4 0 15,0 1 0-15,-13-1 0 0,0-3 0 16,7 0 0-16,-15-4 0 0,9 3 0 0,-1-6 0 0,0 3 0 16,6-4 0-16,1 0 0 0,-1 0 0 0,7 1 0 15,6-5 0-15,1 1 0 0,0 0 0 16,6-1 0-16,6-2 0 0,0-2 0 0,1 1 0 16,12 5 0-16,1-6 0 0,6 4 0 0,-7 5 0 15,8-5 0-15,-1 4 0 0,0 1 0 0,-6-1 0 16,-1 4 0-16,1 0 0 0,-8 0 0 0,8 4 0 15,-13-4 0-15,-7 3 0 0,0 1 0 0,0 0 0 16,-13 0-586-16,-1-4-269 0,8 0-289 0,-7-4-111 16,6 4 23-16,7 0 96 0,0 0 170 15,0 0 269-15</inkml:trace>
  <inkml:trace contextRef="#ctx0" brushRef="#br0" timeOffset="62881">10347 9672 128 0,'0'-4'568'0,"6"1"176"15,-6-1 121-15,7-1 38 0,-7 2-91 0,0 0-105 16,0-1-122-16,0 0-91 0,-7 4-49 16,7-3-16-16,-6-1-10 0,6 4-18 0,-6-4-35 15,-2 0-45-15,8 1-317 0,-6 3-4 0,0-5 0 16,6 5 0-16,-6 0 0 0,6 0 0 0,-7 0 0 15,0 0 0-15,7 0 0 0,-6 0 0 16,-1 0 0-16,7 0 0 0,-6 0 0 0,6 0 0 16,-6 5 0-16,6-5 0 0,-8 0 0 15,8 0 0-15,0 3 0 0,0-3 0 0,-6 8 0 0,-6-1 0 16,-2 1 0-16,-12 3 0 0,7 7 0 0,-7 0 0 16,-7 4 0-16,7-1 0 0,0 6 0 15,-7-1 0-15,7 7 0 0,0-4 0 0,0 4 0 16,7-3 0-16,5-1 0 0,-5 4 0 0,-1 1 0 15,-6-2 0-15,7-3-766 0,-1 2-592 0,7-6-86 16,-13-4 46-16,7 1 165 0,-8 4 227 16,1-4 324-16</inkml:trace>
  <inkml:trace contextRef="#ctx0" brushRef="#br0" timeOffset="63598.77">7538 11562 8 0,'7'-4'382'0,"0"1"147"0,-1 3 181 0,-6 0 61 16,0 3-11-16,0 1-71 0,0-1-92 0,0 1-122 16,0 3-149-16,0 1-94 0,6-5-68 15,1 2-25-15,0 1-8 0,-7 2-27 0,6-1-33 16,-6 4-27-16,0 0-15 0,0 1-11 0,0 2-21 16,7 1 3-16,-7-1 2 0,0 1-6 0,0 3-18 15,-7-2-21-15,7 5-31 0,0-3-49 0,0 1-87 16,0 3-133-16,0-4-152 0,0 0-183 0,0-4-149 15,-6 6-51-15,-1-3 38 0,-6 2 112 16,0 0 151-16</inkml:trace>
  <inkml:trace contextRef="#ctx0" brushRef="#br0" timeOffset="64819.2">14055 9378 436 0,'-7'7'668'0,"7"1"148"15,-13-4 75-15,6 3-47 0,7-4-90 16,0-3-89-16,0 4-119 0,-6-4-61 0,0 3-24 16,-2-3-9-16,-4 0-12 0,5-3-33 0,-6 3-81 15,7-4-326-15,-1 1 0 0,1-4 0 16,0 3 0-16,-2-4 0 0,2 5 0 0,6-1 0 15,0-4 0-15,0 6 0 0,6-6 0 0,8 1 0 16,5-1 0-16,7-3 0 0,0 1 0 0,7 1 0 16,7 2 0-16,-2 0 0 0,1-1 0 15,7 1 0-15,-7 3 0 0,0 0 0 0,-7 2 0 16,1 2 0-16,-1 0 0 0,-12 0 0 0,7 2 0 16,-9 2 0-16,-4 4 0 0,-1-1 0 0,-6 1 0 15,-1 6 0-15,-6 1 0 0,-6 0 0 16,-1 4 0-16,-6-2 0 0,-7 5 0 0,1 0 0 15,-7 1 0-15,6-1 0 0,-6-1 0 0,0 2 0 16,1-2 0-16,-2-2 0 0,1-1 0 0,6 0 0 16,-6 1 0-16,1-5 0 0,5 1 0 15,6-4 0-15,-5 1 0 0,6-2 0 0,0-3 0 16,1 5 0-16,4-9 0 0,8 4 0 0,0-2 0 16,0-5 0-16,0 2 0 0,8-2 0 0,4 0 0 15,1 0 0-15,7 0 0 0,12 0 0 16,1 0 0-16,6 0 0 0,0 0 0 0,0 0 0 15,7-2 0-15,-7 2 0 0,6 0 0 0,-5 0 0 16,-1 0 0-16,-7-5 0 0,7 5 0 0,-6-3 0 16,-1-1 0-16,-6 4 0 0,1 0 0 0,-1 0 0 15,-6 0-510-15,-1-3-341 0,0-5-234 0,1 4-131 16,-1-6 18-16,-5 3 94 0,-8-5 145 16,0 5 210-16,1 0 286 15</inkml:trace>
  <inkml:trace contextRef="#ctx0" brushRef="#br0" timeOffset="65175.64">14947 9447 593 0,'-7'-7'851'0,"1"3"146"0,0-3 117 0,0 0 14 16,6-1-122-16,-8 1-230 0,2-1-148 16,0-2-103-16,6 3-86 0,0-5-305 0,0 5-134 15,6 0 0-15,8 0 0 0,-2-1 0 0,-6 1 0 16,8-1 0-16,-1 6 0 0,7-3 0 0,-1 1 0 15,0 1 0-15,8-1 0 0,-1 1 0 16,6 3 0-16,1 0 0 0,6 0 0 0,-7 0 0 16,-6 0 0-16,-6 0 0 0,-1 3 0 0,-5 1 0 15,-2-1 0-15,-5 6 0 0,-7-3 0 0,-7 5 0 16,1 1 0-16,-14 3 0 0,-6-1 0 16,1 3 0-16,-1 2 0 0,-7-1 0 0,1 1 0 15,-1 3 0-15,7-4 0 0,0 1 0 0,6-1 0 16,1 0 0-16,5 1 0 0,2-1 0 0,4-3 0 15,8 0 0-15,8-8 0 0,-2 4 0 0,0-4 0 16,14-3 0-16,-1 3 0 16,7-4 0-16,7 2 0 0,-1-1 0 0,1-4 0 0,7 0 0 15,-8 0 0-15,7-4 0 0,-7-1 0 0,1 2 0 16,-1 0 0-16,1-1-780 0,-7-3-169 0,0-5-176 16,-6 4-72-16,-1-1 59 0,1 1 94 0,0 0 170 15,-7-3 205-15</inkml:trace>
  <inkml:trace contextRef="#ctx0" brushRef="#br0" timeOffset="65512.16">15781 9455 24 0,'7'-8'636'16,"-1"1"198"-16,1 0 141 0,-7 0 121 15,0-1-11-15,0 1-85 0,-7 0-166 0,1 2-103 16,-7 3-74-16,13-2-338 0,-7 0-319 0,-6 8 0 16,7 0 0-16,-14-2 0 0,7 6 0 15,-7-4 0-15,1 3 0 0,0 1 0 0,-1 2 0 16,7 1 0-16,0 4 0 0,13 0 0 0,0-1 0 15,7 5 0-15,5-4 0 0,1 4 0 0,13-5 0 16,-6-3 0-16,6 3 0 0,1-3 0 0,-2-3 0 16,1 0 0-16,-6-5 0 0,0 1 0 15,-1-4 0-15,1 0 0 0,-8-4 0 0,8-3 0 16,0-1 0-16,-7-3 0 0,-1 0 0 0,-5-4 0 16,0 1 0-16,-1 2 0 0,-6-5 0 0,-13 2 0 15,6 3 0-15,-5-2 0 0,-1-1 0 0,-7 0 0 16,7 4 0-16,0 4 0 0,0-4 0 15,0 4 0-15,0 0 0 0,-1 2 0 0,2-1 0 16,6 2 0-16,-1 0 0 0,0 1 0 0,1 3-734 16,6-4-635-16,6 0-67 0,1 0 63 0,0 4 162 15,5 0 222-15,2 4 264 0</inkml:trace>
  <inkml:trace contextRef="#ctx0" brushRef="#br0" timeOffset="65922.53">16335 9564 514 0,'-13'9'812'0,"0"-6"166"16,6 2 136-16,1-3 32 0,0-2-88 0,-1 4-188 15,0-4-128-15,14 3-97 0,0-3-333 0,-1 0-312 16,7 4 0-16,-7-4 0 0,8 0 0 0,-2 4 0 16,8-4 0-16,0 0 0 0,13 4 0 15,-1-4 0-15,1 0 0 0,5 0 0 0,1 0 0 16,7 0 0-16,-7 0 0 0,7 0 0 0,-7-4 0 15,6 4 0-15,-5 0 0 0,-8-4 0 0,1 4 0 16,-1-4 0-16,-12 4 0 0,-1-3 0 16,-5 3 0-16,-8 0 0 0,7 0 0 0,-13-4 0 0,7 4 0 15,-7-2 0-15,-7-3 0 0,1 5 0 16,-7 0 0-16,7 0-449 0,-8-3-906 0,1-1-98 16,6-4 32-16,-6 5 153 0,-6-1 196 0,0 4 303 15</inkml:trace>
  <inkml:trace contextRef="#ctx0" brushRef="#br0" timeOffset="67903.34">17776 9223 570 0,'-8'0'834'0,"8"-3"157"0,0 3 118 16,0-3 13-16,8 3-120 0,-8 0-202 0,6 3-137 16,0-3-101-16,-6 3-77 0,6-3-432 0,-6 0-53 15,0 9 0-15,0-2 0 0,0 3 0 0,7 2 0 16,-7-2 0-16,0 9 0 0,0-1 0 0,0 0 0 16,0 5 0-16,0-2 0 0,0 6 0 15,0-6 0-15,0 4 0 0,7 1 0 0,-7 0 0 16,6 4 0-16,1-5 0 0,-7 1 0 0,6 0 0 15,-6-1 0-15,6 1 0 0,8-7 0 0,-8-1 0 16,0-4 0-16,2 5 0 0,-2-4 0 0,0-5-593 16,1-1-543-16,13-6-170 0,-8-3-5 15,2-8 114-15,5 4 128 0,-6-4 218 0,6 2 290 16</inkml:trace>
  <inkml:trace contextRef="#ctx0" brushRef="#br0" timeOffset="68173.73">18159 9297 380 0,'0'-7'819'15,"7"-1"182"-15,-7 4 128 0,0 2 94 0,0-3-129 16,0 5-238-16,0 0-169 0,0 0-130 0,7 5-112 16,-7 1-445-16,0 2 0 0,0-1 0 15,0 8 0-15,0-3 0 0,0 5 0 0,0-2 0 16,0 3 0-16,0 5 0 0,0-2 0 0,0 1 0 15,6 4 0-15,-6-3 0 0,7 2 0 0,-1 0 0 16,1 0 0-16,-1 1 0 0,7-3 0 0,-7-1 0 16,8-1 0-16,5-2 0 0,-6 0 0 15,7-2 0-15,-13-2 0 0,5-1-529 0,2-6-580 16,5-4-192-16,1-4-18 0,-8 0 108 0,8-4 130 16,0 4 220-16,-7-8 276 0</inkml:trace>
  <inkml:trace contextRef="#ctx0" brushRef="#br0" timeOffset="68552.2">18713 9469 280 0,'0'-14'785'0,"7"2"188"15,-14-2 149-15,7 3 141 0,0 0-84 16,0 3-195-16,0 2-159 0,0-2-123 0,0 5-624 16,0-5-78-16,-6 4 0 0,-1 2 0 0,1-3 0 15,0 5 0-15,-2 5 0 0,-10-3 0 0,4 6 0 16,-5 3 0-16,-1-1 0 0,8 9 0 15,-8-4 0-15,7 7 0 0,6 0 0 0,7 0 0 16,0 0 0-16,7 4 0 0,-1-4 0 0,7-1 0 16,7 2 0-16,-1-5 0 0,7 1 0 0,6-4 0 15,-5-5 0-15,5 1 0 0,1 0 0 16,-1-4 0-16,2-2 0 0,-2-5 0 0,7 0 0 16,-6 0 0-16,-1-5 0 0,1-2 0 0,-1-4 0 15,-6 0 0-15,7-3 0 0,-13-1 0 0,6-4 0 16,-14 5 0-16,-5-5 0 0,-1 1 0 15,-6 0 0-15,-6 4 0 0,-7-5 0 0,0 4 0 16,-6 0 0-16,-1 1 0 0,-6 2 0 0,-1 1 0 16,2 5 0-16,-8-3 0 0,0 2 0 0,1 4 0 15,-1-4 0-15,-6 7 0 0,0 0 0 0,-7 3 0 16,1 4-397-16,5-3-807 0,8 3-156 16,6 1 0-16,7-1 120 0,-1 8 146 0,7-3 244 15,0 2 309-15</inkml:trace>
  <inkml:trace contextRef="#ctx0" brushRef="#br0" timeOffset="69197.58">19228 9932 165 0,'7'0'645'0,"-1"4"177"16,-6-1 123-16,0-3 59 0,0 4-69 0,-6-4-97 15,-1 0-162-15,0-4-104 0,-11 4-69 16,-2 0-50-16,-7 0-52 0,-5 0-169 0,-1 0-232 16,-13 0 0-16,1 4 0 0,-1 0 0 0,-13 0 0 15,2 3 0-15,-9-4 0 0,-6 1 0 0,1-1 0 16,-1 6 0-16,0-3 0 0,-6-2 0 0,0 3 0 16,0-4 0-16,-7 2 0 0,7-1 0 15,-7-1 0-15,8 2 0 0,-2-3 0 0,0 2 0 16,2 0 0-16,-2 0 0 0,8-1 0 0,-8 1 0 15,1 0 0-15,0 0 0 0,0-4 0 0,0 3 0 16,-1 1 0-16,1-1 0 0,0-3 0 0,0 4 0 16,0-1 0-16,-1 1 0 0,1-4 0 15,7 4 0-15,-1-4 0 0,7 4 0 0,0-1 0 16,0-3 0-16,6 4 0 0,0 0 0 0,7-4 0 16,-7 3 0-16,8-3 0 0,-8 0 0 0,7 3 0 15,-1-3 0-15,1 0 0 0,0 5 0 16,0-5 0-16,-7 0 0 0,7 4 0 0,0-4 0 15,0 3 0-15,0-3 0 0,-7 5 0 0,7-5 0 16,0 0 0-16,0 2 0 0,-1-2 0 16,2 0 0-16,5 4 0 0,1-4 0 0,-2 0 0 0,2 0 0 15,-7 0 0-15,13 0 0 0,-7 0 0 16,7 0 0-16,0 0 0 0,0 0 0 0,6 0 0 16,1 0 0-16,5 0 0 0,1 0 0 0,1 0 0 15,-1 0 0-15,0 0 0 0,6 0 0 0,1 0 0 16,-1 0 0-16,0 0 0 0,7 0 0 15,-7 0 0-15,2 3 0 0,-2-3 0 0,7 0 0 16,-7 0 0-16,0 0 0 0,1 0 0 0,6 0 0 16,-6 0 0-16,5 0 0 0,8 0 0 0,0 0 0 15,6 0 0-15,0 0 0 0,0 0 0 16,6 0 0-16,0-3 0 0,8-1 0 0,5 2 0 16,-6-3 0-16,13-2 0 0,-7-4-1072 0,14 3-467 15,-7-3-9-15,0 7 108 0,-6 1 214 0,-1 3 367 16,-5 0 401-16</inkml:trace>
  <inkml:trace contextRef="#ctx0" brushRef="#br0" timeOffset="73754.08">10151 10089 15 0,'7'0'450'16,"0"0"198"-16,-7 0 144 0,0 0 66 0,-7 0-69 15,0 0-104-15,-6-3-110 0,1 3-153 0,-2 0-91 16,-6-3-50-16,8 3-23 0,-8 0-19 0,1 0-28 15,-1 0-40-15,0 0-44 0,-5 0-49 0,5 0-30 16,-13 0-21-16,7 0-14 0,-6 0-13 0,-7 3-26 16,-7 0-32-16,1 2-44 0,-1-1-42 0,-7-1-40 15,2-3-30-15,-8 5-14 0,7-5-7 0,-1 2 14 16,-5 2 15-16,0-1 4 0,-1 1-8 16,-7 0-23-16,1 0-11 0,0 0-17 0,0-4-6 15,6 4 7-15,-6-4 23 0,13 0 21 0,-7-4 15 16,14 4 6-16,-7-4-6 15,7 0 14-15,-2 0 15 0,2 4 36 0,-1-4 59 0,1 4 76 0,-1 0 91 16,1 4 86-16,-1-4 122 0,7 4 87 0,-7 0 33 16,7-4 10-16,0 4-32 0,-7-4-50 0,7 0-92 15,1 0-71-15,-9-4-37 0,9 4-36 0,-1-4-16 16,-1 4-18-16,1-4-21 0,0 4-19 0,0 0-16 16,6 0-12-16,-6 0-7 0,7 0-13 0,-7 0 4 15,6 0-5-15,0 4-14 0,0-4-25 0,1 4-42 16,-1 0-71-16,1 0-112 0,-1-4-116 15,1 0-127-15,-7 0-141 0,7-4-97 0,-1 4 6 16,1 0 65-16,-2 0 100 0,2 4 131 0</inkml:trace>
  <inkml:trace contextRef="#ctx0" brushRef="#br0" timeOffset="73898.23">6796 10160 182 0,'-26'4'440'0,"-1"-1"153"16,1 1 113-16,0-1 8 0,-13 1-51 0,7-4-82 15,-7 3-97-15,-7-3-135 0,7-3-126 0,-7 3-77 16,1 0-42-16,6-4-32 0,-1 4-26 0,1 0-19 15,0-3-13-15,13 3-10 0,-6-4-10 16,6 4-18-16,13 0-33 0,-7 0-60 0,7 0-101 16,0-3-103-16,0 3-115 0,-7-8-99 0,0 4-79 15,8-4-63-15,-14 6 17 0,13-3 63 0,-7 3 96 16,0 2 104-16</inkml:trace>
  <inkml:trace contextRef="#ctx0" brushRef="#br0" timeOffset="74022.86">5590 10144 141 0,'-26'0'361'0,"7"0"82"15,5 5 24-15,2-5-16 0,5 3-41 0,0-3-68 16,1 0-78-16,6 0-78 0,-6 4-63 0,-1-4-59 16,1 4-65-16,-1-4-68 0,0 0-94 0,-5-4-117 15,4 0-167-15,2 4-77 0,6 0-21 0,0 0 26 16,0 0 72-16</inkml:trace>
  <inkml:trace contextRef="#ctx0" brushRef="#br0" timeOffset="74557.67">8516 11797 392 0,'-7'0'645'0,"-6"0"150"0,0 3 73 16,-6 1-62-16,-1 0-107 0,1-4-115 0,-7 0-159 15,6 0-93-15,-6 0-35 0,0 4-6 0,-7-4 0 16,-6 3-11-16,0 1-27 0,0-4-43 0,-6 0-46 15,6 3-41-15,-7-3-33 0,1 0-28 0,-8 0-20 16,14 0-16-16,-13 4-8 0,6-4-9 0,1 4-3 16,6-4-10-16,-7 0-28 0,7 3-54 15,-1-3-77-15,-5 0-85 0,6 0-69 0,-1 0-76 0,2 0-86 16,-7 0-70-16,5 0-60 0,-5-3-59 16,-1 3-83-16,0 0-55 0,0 0 36 0,1 0 88 15,6 3 115-15,6-3 132 0</inkml:trace>
  <inkml:trace contextRef="#ctx0" brushRef="#br0" timeOffset="74876.57">6835 11863 257 0,'-27'0'424'0,"15"4"125"0,-2-2 126 16,-5-2 33-16,-7 6-31 0,-6-6-75 0,-1 0-93 16,7 0-122-16,-13 0-147 0,7-6-96 0,-8 6-53 15,7-2-28-15,-6-2-20 0,7 1-19 0,-7-2-13 16,6 2-6-16,-6 3-6 0,6-4-5 0,-6 0-1 16,13 0-5-16,-6 4-5 0,6-3-8 0,-1 3-8 15,8 0-11-15,0-4-14 0,-1 4-10 0,1 0-10 16,-1 0-8-16,7 0-2 0,0 4 2 0,-7-4 10 15,1 0 12-15,5 3 16 0,-11-3 19 0,5 4 19 16,-6-4 18-16,0 4 18 0,-7 0 17 0,1-4 16 16,-7 3 13-16,-7 2 9 0,1-5 7 15,-1 3 1-15,0-3 0 0,-6 0 0 0,7 0 0 16,5 0 3-16,8 0 4 0,5 0 6 0,1-3 5 16,1 3-2-16,-1-5-3 0,-7 5-12 15,1 0-15-15,-2-3-15 0,2 3-18 0,7 0-14 16,-2-4-18-16,1 4-28 0,13 0-43 15,0 0-79-15,7-4-160 0,6 0-236 0,6 1-268 16,7-1-123-16,6 1-38 0,1-5 35 16,13 8 137-16,-1-3 226 0</inkml:trace>
  <inkml:trace contextRef="#ctx0" brushRef="#br0" timeOffset="75526.72">9962 10106 55 0,'0'2'632'0,"0"2"158"0,0-1 87 0,-6 1 46 0,6 0-120 16,-13 0-203-16,6 0-238 0,1 2-152 0,-7 1-80 15,0 1-44-15,6 7-26 0,-5-4-23 0,4 7-14 16,2-3-8-16,12 8-6 0,2-1-7 16,4-1-16-16,1 1-33 0,7 7-70 0,-7-2-134 15,6-2-170-15,1-4-220 0,6 2-161 0,1 0-60 16,-9-2 20-16,2 4 107 0,-7 1 155 0</inkml:trace>
  <inkml:trace contextRef="#ctx0" brushRef="#br0" timeOffset="75770.28">9976 10993 73 0,'0'18'306'0,"0"1"82"16,6-2 50-16,-6 3-6 0,6-6-15 0,1 4-44 15,-1 1-57-15,1-1-74 0,0-3-78 0,-7 2-65 16,0 2-46-16,0 4-24 0,0-5-14 0,-7 0-8 16,0 4-5-16,1 0-11 0,-7-4-18 0,7 4-21 15,-8-2-27-15,2 1-26 0,-2-3-23 0,8 4-7 16,-7 1 9-16,6-6 18 0,1 5 17 0,-1 1 15 15,7-1 2-15,7 0-10 0,-1 0-21 0,7 3-24 16,-6-3-20-16,6 1-17 0,6-1-16 0,-12 0-26 16,6 0-37-16,-7-1-41 0,1-1-9 0,-1 5 11 15,1-4 28-15</inkml:trace>
  <inkml:trace contextRef="#ctx0" brushRef="#br0" timeOffset="76125.5">10288 12934 121 0,'-6'22'326'0,"6"5"97"0,-6-6 72 15,6 4 51-15,-8 1 22 0,8 1-21 0,-6-9-55 16,-6 3-77-16,4 2-85 0,2-5-97 16,0 0-76-16,-1 5-38 0,1-9-19 0,-1 5-18 15,0-4-27-15,1-1-23 0,0 1-9 0,0-4-8 16,-2 3-6-16,2 1-5 0,0-4-2 0,-1 1 0 16,0-2-4-16,-6 1 0 0,1-3 0 0,4 2 2 15,-4-3-4-15,-2 1-11 0,8-1-12 0,0-3-23 16,-7 4-47-16,-1-1-62 0,8-4-70 0,0 4-64 15,-8-7-60-15,14 0-54 0,0 0-26 0,0 0-3 16,0-3 7-16,0 3 11 0,0 0 11 0,-12 0 13 16,5 0 37-16,-6 3 46 0,0-3 56 15</inkml:trace>
  <inkml:trace contextRef="#ctx0" brushRef="#br0" timeOffset="77222.98">7708 11940 60 0,'0'0'326'0,"0"0"87"16,6-4 63-16,-6 1 29 0,7 3 43 0,-7-4 16 15,0 4-23-15,-7 4-46 0,7-4-54 0,-6 0-64 16,6 0-88-16,0 0-59 0,0-4-26 0,0 0-3 16,6 4 6-16,1 0 7 0,0 0 11 0,-7 0 10 15,0 4-5-15,0-4-21 0,0 4-28 0,-7-4-30 16,0 3-31-16,7 5-33 0,-6-1-23 0,6 1-12 15,-6 2-7-15,6 1-8 0,0 0-8 0,0 3-6 16,0 2-6-16,0-2-3 0,6 5-2 16,0-1-3-16,1 4-1 0,0-4-1 0,-1 4 0 0,0 1 0 15,-6-1 0-15,7 0-1 0,-7-1-1 16,6 5-2-16,-6-1-8 0,0 2-14 0,0-2-22 16,0-3-25-16,0 4-33 0,0-1-33 0,0 2-32 15,0-6-24-15,-6 5-11 0,6-4 8 0,-7 5 18 16,1-6 29-16,0 1 37 0,-1 0 35 0,0 0 29 15,1 0 16-15,0-3 14 0,-8 3 12 0,1-5 2 16,7 6 4-16,-7-5 2 0,6 0 1 0,-5 1 3 16,-2-1 0-16,8-3 2 0,-8 4 1 0,8-5 1 15,0 4 0-15,6-4-4 0,0 5-2 0,0-4-2 16,0-1-2-16,0 5-3 0,6-4 1 16,0-1 0-16,-6 1 11 15,0 0-6-15,0-1-6 0,0 1-4 0,-6 0-12 0,0-1-18 0,-1 1-42 16,1-1-29-16,-1-2-37 0,7-1-70 0,-13 4-101 15,7-4-93-15,-1-1-76 0,0 1-63 0,1-3-42 16,-7 3 12-16,0-3 69 0,0 2 85 0,-7 2 94 16,8 2 93-16,-8-2 89 0,7 2 93 0,-1 1 104 15,8-1 112-15,6 1 125 0,0 2 160 0,0-2 95 16,0 1 26-16,0-1-23 0,-6-5-67 0,0 1-101 16,6 0-145-16,0 1-96 0,6-2-57 0,0-3-34 15,-6 1-21-15,13-1-17 0,0 0-32 0,0 0-75 16,7 1-123-16,0-8-165 0,-1 4-243 15,7-8-150-15,-6 4-60 0,6 0 27 0,6 0 101 16,1-4 150-16</inkml:trace>
  <inkml:trace contextRef="#ctx0" brushRef="#br0" timeOffset="78254.53">14784 10413 190 0,'7'4'647'0,"6"3"159"0,0-1 95 15,0-1 20-15,-6-1-104 0,5-1-126 0,2-3-147 16,-8 5-73-16,-6-5-21 0,0 0 1 16,0 2 4-16,0-2-16 0,-6 0-34 0,6 0-402 15,0 0-3-15,6-2 0 0,-6 2 0 0,6-5 0 16,1 2 0-16,-1-1 0 0,1-3 0 0,6 3 0 16,1-3 0-16,4 0 0 0,9-2 0 0,-1-1 0 15,6 3 0-15,7-5 0 0,-6 1 0 16,7 5 0-16,-8-2 0 0,1 1 0 0,-1 3 0 15,-6 0 0-15,0 0 0 0,-7 4 0 0,8 0 0 16,-15 0 0-16,8 4 0 0,-6 0 0 16,5 3 0-16,-13 5 0 0,1 2 0 0,-7 1 0 15,0 0 0-15,-13 3 0 0,-6 4 0 0,-1-4 0 16,-13 4 0-16,-6 0 0 0,-7-1 0 0,1 2 0 16,-7-4 0-16,-1 2 0 0,1 1 0 0,1-3 0 15,4-1 0-15,9 0 0 0,5-3 0 16,1 0 0-1,5-4 0-15,14-4 0 0,0 4 0 0,1-3 0 0,12-2 0 0,0 2 0 16,12 0 0-16,1-1 0 0,13-4 0 0,0 1 0 16,7 0 0-16,13 3 0 0,-1-7 0 0,7 4 0 15,1-4 0-15,6 0 0 0,-1 0 0 0,-6 0 0 16,0 0 0-16,0 0 0 0,0-4 0 0,-12 4 0 16,-2 0 0-16,1 0 0 0,-6-3 0 0,-7-1 0 15,0 0 0-15,0 4 0 0,-6-4 0 0,6 1 0 16,-7-4 0-16,1 3 0 0,-1-3 0 0,1-1 0 15,-7 1-66-15,7 0-858 0,0-5-167 16,-2 5-152-16,-4-3 17 0,5-2 95 0,1 4 133 16,0 1 199-16,-1 0 245 0</inkml:trace>
  <inkml:trace contextRef="#ctx0" brushRef="#br0" timeOffset="78484.67">16250 10582 259 0,'7'0'778'0,"0"-4"212"0,-1 4 172 0,0 0 141 16,-6 0-76-16,7 4-207 0,0-4-162 0,5 0-264 16,1 0-594-16,1 0 0 0,-2 0 0 0,8 0 0 15,-7 0 0-15,13 0 0 0,-6 0 0 0,12 0 0 16,7 0 0-16,-6 0 0 0,7 0 0 16,-2 0 0-16,1 0 0 0,0 0 0 0,-6 3 0 15,0-3 0-15,-8 0 0 0,9-3 0 0,-9 3 0 16,-5-4 0-16,-8 4 0 0,2 0 0 15,-8 0-595-15,14-3-551 0,-7-2-171 0,0-1-12 16,6-2 109-16,1 5 141 0,0-5 239 0,5 5 309 16</inkml:trace>
  <inkml:trace contextRef="#ctx0" brushRef="#br0" timeOffset="78734.2">17502 10343 531 0,'19'-11'908'0,"7"-3"220"16,-6 3 181-16,6 0 102 0,-7 3-89 0,1 1-190 16,-7-1-682-16,0 5-450 0,-7-2 0 0,7 3 0 15,-13 2 0-15,7 0 0 0,-7 0 0 0,7 2 0 16,-7 3 0-16,0-2 0 0,0 9 0 0,0 2 0 16,0 5 0-16,0 3 0 0,0 3 0 15,0 4 0-15,0 1 0 0,0 7 0 0,0-1 0 16,0 1 0-16,-7 4 0 0,0 2 0 0,-6-6 0 15,-6 0-920-15,6 0-797 0,-7-8 24 0,7 1 160 16,-6-1 298-16,6 4 503 0</inkml:trace>
  <inkml:trace contextRef="#ctx0" brushRef="#br0" timeOffset="79657.13">14758 12314 58 0,'-26'4'647'15,"7"0"185"-15,5-4 129 0,-5 3 98 0,12-3-47 16,1 4-136-16,0 0-176 0,-1-4-122 0,1 4-88 16,6-4-79-16,0 2-84 0,6-2-89 15,1 0-236-15,-1 0-2 0,0 5 0 0,8-5 0 16,5 0 0-16,1 3 0 0,6-3 0 0,6 0 0 15,7 0 0-15,7 0 0 0,-1 0 0 0,8 0-210 16,-14 0-232-16,7 0-188 0,-14 0-204 16,-6-3-250-16,1-2-60 0,-15 3 44 0,-6-2 82 15,-6 4 171-15,-6 4 214 0</inkml:trace>
  <inkml:trace contextRef="#ctx0" brushRef="#br0" timeOffset="79810.03">14869 12498 193 0,'-6'15'713'15,"-1"-1"149"-15,7-3 87 0,0-3 62 16,0-1-121-16,13 0-217 0,-7-3-172 0,7 3-93 16,7-2-47-16,0-2-40 0,6 4-47 0,13-3-60 15,0-1-69-15,13-3-58 0,1 3-54 0,5-3-72 16,0 5-102-16,1-10-107 0,-7 5-149 0,7-6-222 16,-7-5-310-16,-13-1-147 0,0 2-14 15,-7-9 45-15,-5 4 117 0,-1 1 205 0</inkml:trace>
  <inkml:trace contextRef="#ctx0" brushRef="#br0" timeOffset="83449.92">16647 11914 88 0,'0'-8'657'0,"8"6"171"16,4-2 107-16,-5 0 82 0,6 0-88 0,-6 1-141 15,-7 3-176-15,0 0-97 0,0 0-50 0,0 0-32 16,0 3-29-16,0 1-35 15,6 0-218-15,0 2-151 0,1 6 0 0,6-1 0 16,0 0 0-16,0 4 0 0,0-1 0 0,0 5 0 16,0 3 0-16,-7 0 0 0,8 0 0 0,-8 4 0 15,7-1 0-15,-6 4 0 0,-1-3 0 0,1 3 0 16,-1-2 0-16,0 2 0 0,2-4 0 0,-2-2 0 16,0-6 0-16,8 2 0 0,-2-9 0 0,8 2-946 15,7-8-418-15,-2-4-61 0,1-4 73 16,0-3 154-16,7 0 237 0,-1-1 299 0</inkml:trace>
  <inkml:trace contextRef="#ctx0" brushRef="#br0" timeOffset="83731.87">17312 11889 220 0,'-6'-20'796'0,"0"6"209"0,-1 3 147 16,7 0 131-16,-7 0-41 0,7 1-242 0,0 2-187 15,0 1-151-15,7 3-644 0,-7-4-18 0,7 8 0 16,-7-2 0-16,0 4 0 0,0-2 0 16,-7 8 0-16,0 3 0 0,1 4 0 0,-7-1 0 15,7 5 0-15,-8 6 0 0,-5 2 0 0,6 2 0 16,6 3 0-16,-6 1 0 0,6 1 0 0,1-1 0 16,6-1 0-16,0 2 0 0,6-2 0 0,1-2 0 15,6-1 0-15,0-3 0 0,7-4 0 0,0 1 0 16,-8-6 0-16,1-2 0 15,1-1-400-15,5-9-717 0,7-2-193 0,0-3-14 16,0-3 108-16,0-4 132 0,1 3 214 0,5-4 244 16</inkml:trace>
  <inkml:trace contextRef="#ctx0" brushRef="#br0" timeOffset="84183.19">17794 12013 247 0,'0'-10'744'0,"7"-9"161"0,-7 4 117 15,0 1 122-15,0-1-82 0,0 4-175 0,-7 4-134 16,7-1-85-16,0 0-63 0,0 2-451 0,0 2-154 16,0 0 0-16,0 4 0 0,0 0 0 0,0 0 0 15,-6 4 0-15,-6 4 0 0,4 2 0 16,-4 5 0-16,-8 0 0 0,7 3 0 0,0 4 0 16,-6-1 0-16,5 6 0 0,1-2 0 0,13-2 0 15,-6 6 0-15,12-7 0 0,1 4 0 0,6-1 0 16,0 1 0-16,13-4 0 0,0 3 0 0,-7-7 0 15,14 2 0-15,-7-5 0 0,0-5 0 16,7 1 0-16,-7-3 0 0,6-6 0 0,-5 3 0 16,5-5 0-16,7-5 0 0,-7 3 0 0,8-6 0 15,-7-3 0-15,-1 3 0 0,1-6 0 0,-7-1 0 16,0 0 0-16,-13-3 0 0,7-4 0 16,-14 4 0-16,-6-4 0 0,-6-1 0 0,-14-2 0 15,7 3 0-15,-13 0 0 0,-7 0 0 0,-6 4 0 16,6-1 0-16,-6 5 0 0,7-2 0 15,-7 2 0-15,7 3 0 0,-1 0 0 0,7 4 0 16,6 0 0-16,-6 3 0 0,-1 0 0 0,9 4 0 0,-9 4 0 16,7-4-948-16,8 4-361 0,-2 0-68 15,8-1 70-15,0 4 127 0,-1 4 205 0,-6 0 243 16</inkml:trace>
  <inkml:trace contextRef="#ctx0" brushRef="#br0" timeOffset="84584.14">18297 12472 510 0,'-7'12'754'0,"-6"-6"131"0,0 2 79 0,0-1-38 15,0-3-120-15,-1 0-164 0,-11-1-113 0,5 2-53 16,-12-5-18-16,-1 2-8 0,1 2-21 0,-14-4-67 16,1 0-362-16,-2 0 0 0,-11 0 0 15,5 0 0-15,-12 0 0 0,7 0 0 0,-7 0 0 16,-7-4 0-16,1 4 0 0,-1 0 0 0,-6-2 0 16,-7 2 0-16,6 0 0 0,-5-5 0 0,-8 5 0 15,1 0 0-15,7-3 0 0,-1 3 0 0,7 0 0 16,-6-4 0-16,5 4 0 0,8 0 0 0,5 0 0 15,1 0 0-15,13 0 0 0,6 0 0 16,1 0 0-16,12 0 0 0,0 4 0 0,8-4 0 16,5 0 0-16,6 0 0 0,2 0 0 0,6 3 0 15,-8-3 0-15,14 0 0 0,0 0 0 16,0 0 0-16,0 5 0 0,7-5 0 0,6 2 0 16,7 2 0-16,6-4 0 0,-1 3 0 0,8-3 0 15,-7 5 0-15,6-10-6 0,1 2-1380 0,7-3-127 16,5-2 14-16,1 4 142 0,-1 4 203 15,1-4 337-15,-7 4 382 0</inkml:trace>
  <inkml:trace contextRef="#ctx0" brushRef="#br0" timeOffset="86217.39">17365 12946 273 0,'-7'-7'670'0,"1"-1"160"0,6-3 114 0,0 3 26 16,0 1-59-16,0 0-73 0,0 0-130 0,0-1-56 15,0 4-22-15,0-3-19 0,6 4-457 0,1-2-154 16,-7 3 0-16,6 2 0 0,0 0 0 0,1 0 0 16,-7 2 0-16,0-2 0 0,0 5 0 15,0 2 0-15,0 0 0 0,0 4 0 0,0 0 0 16,0 4 0-16,7 4 0 0,-7 2 0 0,6 2 0 16,0 2 0-16,2 1 0 0,-2 3 0 15,0-3 0-15,1 6 0 0,-7-2 0 0,13-1 0 16,-13 4 0-16,7-7 0 0,-7 0 0 15,6 0 0-15,-6-5 0 0,6 1 0 0,-6-3 0 0,6 0 0 16,-6-4 0-16,0 2 0 0,8-5 0 16,-8-2 0-16,0-3 0 0,0 1 0 0,0-1 0 15,0 1 0-15,6-5 0 0,-6 0 0 16,0 2 0-16,0-5 0 0,0 0 0 0,0 4 0 0,0-4 0 16,0 0 0-16,0-4 0 0,0 4 0 0,6-5 0 15,-6 2 0-15,0-4 0 0,7 0 0 16,0-1-676-16,12-3-879 0,-6-3-29 0,0-1 84 15,7 0 216-15,-1 1 319 0,7-4 451 0</inkml:trace>
  <inkml:trace contextRef="#ctx0" brushRef="#br0" timeOffset="86658.15">19645 12138 78 0,'-6'0'733'16,"-7"0"257"-16,6 0 185 0,7 0 134 0,-6 0 1 15,6 5-199-15,0-5-211 0,6-5-315 0,-6 5-585 16,7 0 0-16,-7-4 0 0,6 4 0 16,1 0 0-16,-1 0 0 0,8 4 0 0,-2-4 0 15,14 0 0-15,1 0 0 0,5 0 0 0,7 0 0 16,0 0 0-16,1 0 0 0,-2-4 0 0,1 4 0 15,1 0 0-15,-1 0 0 0,-13 0 0 0,0 0 0 16,-1 0 0-16,-5 0 0 0,7 0 0 16,-8 0 0-16,-12 0 0 0,-1 0 0 0,-12 0 0 15,-1-3-371-15,-6 3-665 0,7-5-212 0,-1 2-59 16,0 3 77-16,-12 0 124 0,-1 0 203 0,1 3 237 16</inkml:trace>
  <inkml:trace contextRef="#ctx0" brushRef="#br0" timeOffset="86849.1">19724 12285 214 0,'-20'18'648'0,"7"-3"167"16,-7 0 105-16,14-4 5 0,0 0-97 0,-2-4-123 16,8 0-175-16,0-3-81 0,8 3-24 15,4 1-3-15,1-4-5 0,0 2-28 0,7-2-51 16,-1 0-172-16,7 0-166 0,7 0 0 0,-7-4 0 16,7 0 0-16,-1 3 0 0,-6-3 0 15,1 0 0-15,-1-3 0 0,0 3 0 0,-7 0-183 16,1-4-343-16,-8 0-185 0,15 0-199 0,-7-3-207 15,-2 0-27-15,2 4 60 0,0-5 111 0,6 4 178 16,0 0 225-16</inkml:trace>
  <inkml:trace contextRef="#ctx0" brushRef="#br0" timeOffset="87185.34">20583 12109 505 0,'0'-12'902'16,"-6"2"221"-16,6-1 172 0,0 3 99 0,0 1-97 16,0-3-198-16,0 2-523 0,0 0-576 0,0 1 0 15,0 7 0-15,0-3 0 0,6-1 0 16,-6 4 0-16,7 0 0 0,-7 4 0 0,7-1 0 16,-1 1 0-16,1 3 0 0,-1 0 0 0,0 8 0 15,2 0 0-15,-2 3 0 0,6 0 0 0,-5 4 0 16,13 4 0-16,-7 0 0 0,0-1 0 15,-1 5 0-15,-4 2 0 0,4-2 0 0,-5 0 0 16,-1 3 0-16,8-4 0 0,-8 5 0 0,0-2 0 16,0-6 0-16,-6 3 0 0,8-7 0 0,-8 0 0 15,12-3 0-15,-5-8 0 0,6-5 0 16,-6 3 0-16,-7-6 0 0,-7 1 0 0,7-11-768 16,7-5-577-16,5-2-73 0,-4-8 57 0,4 3 148 15,2 2 211-15,-2-6 275 0</inkml:trace>
  <inkml:trace contextRef="#ctx0" brushRef="#br0" timeOffset="87456.24">21086 12120 383 0,'0'-19'826'0,"0"5"187"0,0-1 158 0,6 4 138 0,-6 1-98 0,6 2-209 16,1 0-136-16,-7 1-456 0,0 4-410 0,0-1 0 15,0 0 0-15,0 4 0 0,0 0 0 0,0 4 0 16,0 3 0-16,0 4 0 0,0 1 0 15,0 2 0-15,0 4 0 0,0 4 0 0,0-4 0 16,6 8 0-16,-6-3 0 0,0 2 0 0,7 0 0 16,-7 5 0-16,6-4 0 0,1 4 0 0,-7-5 0 15,6 4 0-15,1-3 0 0,-7-4 0 0,7-1 0 16,-1 2 0-16,0-9 0 0,8 2 0 0,-8-6 0 16,0 1 0-16,-12-3 0 0,12-5-645 15,7-3-578-15,7-7-127 0,6-4 22 0,-6 3 124 16,-1-6 150-16,7 3 243 0,7-4 322 0</inkml:trace>
  <inkml:trace contextRef="#ctx0" brushRef="#br0" timeOffset="87806.31">21743 12097 275 0,'6'-17'798'0,"2"-2"202"0,-16 9 169 0,2-6 152 16,0 6-59-16,-1-2-208 0,1 4-175 0,-7-1-446 15,0 4-433-15,-13 2 0 0,6-1 0 16,-13 8 0-16,1-1 0 0,-1 4 0 0,1 5 0 15,6 3 0-15,-7-1 0 0,1 8 0 0,12 0 0 16,1 4 0-16,5-1 0 0,8 4 0 16,6 5 0-16,6-5 0 0,1 0 0 0,12 5 0 15,1-9 0-15,7 5 0 0,-2-5 0 0,1-6 0 16,6-1 0-16,-5 1 0 0,-1-8 0 0,6-1 0 16,1-2 0-16,-1-4 0 0,8-1 0 15,-1-6 0-15,0-5 0 0,7-3 0 0,-7 1 0 0,0-5 0 16,-7-4 0-16,1 1 0 0,-14-4 0 15,1 0 0-15,-7-1 0 0,-13-2 0 16,0 4 0-16,-13-2 0 0,0 4 0 0,-6 1 0 0,-1 0 0 16,0 7 0-16,-5-4 0 0,5 8 0 0,0-3 0 15,7 1 0-15,-13 6 0 0,0-5 0 16,13 5 0-16,-13-1 0 0,6 4 0 0,-6 0 0 16,0 0-914-16,7-4-770 0,-7 1 18 0,6 3 145 15,1 0 281-15,-7 0 474 0</inkml:trace>
  <inkml:trace contextRef="#ctx0" brushRef="#br0" timeOffset="94961.69">4072 16877 538 0,'20'-4'744'0,"6"-3"122"0,-7-1 88 16,-6 4 19-16,6-3-99 0,-5-3-184 15,-1 2-97-15,-13 1-44 0,0 3-18 16,-7 4-21-16,1-3-141 0,0-1-369 0,-8 1 0 16,1 3 0-16,-13 0 0 0,0 3 0 15,-13 4 0-15,-13 0 0 0,-7 5 0 0,-12-2 0 16,-2 1 0-16,-4 4 0 0,-2 0 0 15,14-5 0-15,7 5 0 0,5 1 0 0,14-1 0 16,13-1 0-16,7 1 0 0,19-1 0 16,13 4 0-16,13-4 0 0,26 1 0 0,7-4 0 15,12 5 0-15,7-3 0 0,1-1 0 16,6-1 0-16,6 0 0 0,-20 1 0 0,8-2 0 16,-14 5 0-16,0 3 0 15,-13-3 0-15,-13 2 0 0,0 6 0 0,-13-4 0 16,-6 2 0-16,-14 6 0 0,-12-2 0 15,0-4 0-15,-14 6 0 0,-13-2 0 16,1-2 0-16,-14-2 0 0,0-2 0 16,-6-1 0-16,0-3 0 0,-7-4 0 15,8-3 0-15,-8-1 0 0,6-7 0 16,1-5 0-16,7-5 0 0,-1-5 0 16,13 1 0-16,7-1 0 0,1-4 0 15,25-2 0-15,6-8-1232 0,13-9-183 16,15 1-5-16,-9 5 106 0,7 3 163 0,14-1 269 15,-1 8 339-15</inkml:trace>
  <inkml:trace contextRef="#ctx0" brushRef="#br0" timeOffset="95250.23">4763 16932 540 0,'32'-11'911'0,"-6"3"214"15,-7 5 154-15,-11-1 122 0,-8 0-108 0,0 0-282 16,0 4-380-16,12 0-631 0,2 4 0 15,5 4 0-15,1-1 0 0,-8 12 0 16,2-1 0-16,-1 8 0 0,-7 7 0 0,1 3 0 16,-1 9 0-16,7 6 0 0,-7-1 0 15,8 10 0-15,-8 2 0 0,7-2 0 16,-6 1 0-16,-1-1 0 0,1-5 0 16,6-4 0-16,-13-4 0 0,7-3 0 15,-7-7 0-15,0-8 0 0,-7-3 0 16,7-11 0-16,-13-7 0 0,-7-2 0 15,1-6 0-15,-7 0-233 0,6-11-1251 16,-6-7-68-16,-7-3 62 0,1-9 196 16,5-3 257-16,2-5 352 0,-1-1 320 15</inkml:trace>
  <inkml:trace contextRef="#ctx0" brushRef="#br0" timeOffset="95570.17">4684 17072 375 0,'0'-38'763'0,"-6"2"167"16,0 3 120-16,6 0 105 0,0 3-79 0,-7 1-237 15,7 8-141-15,0-2-97 0,7 5-68 16,5 3-362-16,14 0-171 0,13 8 0 0,7 3 0 16,13 4 0-16,6 7 0 0,6 5 0 0,2 3 0 15,-8 3 0-15,0 0 0 0,0 8 0 0,-13-4 0 16,1 7 0-16,-2 0 0 0,-5 0 0 0,-7 5 0 16,0 2 0-16,-6 1 0 0,0 1 0 0,-8-2 0 15,1 1 0-15,-6-1 0 0,-14 1 0 16,-6-8 0-16,-6 4 0 0,-7-7 0 0,-7 3 0 15,-12-6 0-15,-1-2 0 0,-13-2 0 16,1-4 0-16,-7-5 0 0,7 2 0 0,-8-9 0 16,-5 1 0-16,11-8 0 0,2-7 0 15,-1 0 0-15,7-4 0 0,7 1 0 16,6-5 0-16,19-3-1021 16,14 0-406-16,6 0-16 0,0 0 101 0,0 0 175 15,0-4 259-15,13 1 302 0</inkml:trace>
  <inkml:trace contextRef="#ctx0" brushRef="#br0" timeOffset="95938.29">5681 17057 316 0,'20'4'737'0,"13"2"190"0,-7-1 141 0,-7-3 99 16,1 3-80-16,-20-2-238 0,6 1-190 0,-6 4-130 16,6-5-95-16,8 4-64 0,6-7-322 0,-1 4-48 15,1-1 0-15,6-3 0 0,0-3 0 0,7-1 0 16,-8 4 0-16,8-7 0 0,0 4 0 0,-1-5 0 0,1 1 0 15,-7-5 0-15,-1 6 0 0,-5-6 0 0,0 1 0 16,-7 1 0-16,0 1 0 0,-7-1 0 0,-6-1 0 16,7 3 0-16,-7-2 0 0,0 3 0 0,-7 3 0 15,1-4 0-15,-1 1 0 0,-6-1 0 0,-7 6 0 16,1-3 0-16,-7 2 0 0,-6 3 0 0,6 3 0 16,-13 4 0-16,6 1 0 0,-7-1 0 0,2 5 0 15,-1 2 0-15,6 1 0 0,1 2 0 0,-2 2 0 16,15 0 0-16,-1 3 0 0,8 0 0 0,6 3 0 15,12 1 0-15,6 3 0 0,15-3 0 0,5 4 0 16,1-5 0-16,6 0 0 0,13-2 0 16,0-5 0-16,1-3 0 0,-2-4 0 0,-5 0 0 15,-7-7 0-15,7-4 0 0,-7-4 0 16,13 1 0-16,-6-5 0 0,-8 8 0 0,2-11-350 16,-7-4-817-16,-7-3-166 0,-1-5-8 0,-11 6 113 15,6-5 138-15,-8 3 247 0,8 5 274 0</inkml:trace>
  <inkml:trace contextRef="#ctx0" brushRef="#br0" timeOffset="96326.11">6855 17009 76 0,'-7'7'605'0,"0"0"211"0,7-2 162 16,0-2 117-16,7 0 22 0,-14-3-131 0,7 4-225 0,0 3-132 16,7 1-94-16,6 0-63 0,13-4-351 15,7-2-121-15,-1 3 0 0,7-5 0 0,-7 2 0 0,1-2 0 16,7 0 0-16,-8-2 0 0,7-3 0 15,0 3 0-15,-7-6 0 0,2 0 0 0,-2 1 0 16,1-4 0-16,-14 3 0 0,1-2 0 0,-8-1 0 0,-4-1 0 16,-2 2 0-16,-6 3 0 0,-6-5 0 0,-8 1 0 15,-5 5 0-15,-1-2 0 0,-12-4 0 0,-1 5 0 16,1 3 0-16,-8 1 0 0,1-1 0 0,0 4 0 16,0 4 0-16,0-4 0 0,-7 3 0 0,0 5 0 0,-5 0 0 15,5 7 0-15,1-5 0 0,-1 9 0 16,7 2 0-16,-1 1 0 0,7 0 0 0,7 5 0 0,14-2 0 15,5 5 0-15,7-1 0 0,7 3 0 16,19 2 0-16,-6-1 0 0,12-4 0 0,7 0 0 16,6-7 0-16,8 0 0 0,5-3 0 15,-5-9 0-15,5-2 0 0,1-8 0 16,0-4 0-16,0-2 0 16,-8 1 0-16,1-2 0 0,1-4-423 0,-2-7-625 15,8-4-134-15,0-7-55 0,6-1 72 16,-7 4 106-16,21 4 188 0,0 1 215 0,18-2 242 0</inkml:trace>
  <inkml:trace contextRef="#ctx0" brushRef="#br0" timeOffset="96804.27">8549 17009 186 0,'32'-15'629'0,"1"8"186"0,-14-5 137 16,1 2 104-16,-14-5-31 0,-6 4-111 15,-6 1-184-15,-14 2-91 0,1 0-51 0,-14 1-33 16,1-1-453-16,-14 5-102 0,-7 3 0 0,2 0 0 0,-1 3 0 16,-13 1 0-16,6 4 0 0,0-1 0 0,7 0 0 15,0 8 0-15,6 0 0 0,7 0 0 0,0 3 0 16,13 0 0-16,6 5 0 0,8-2 0 0,-2 4 0 15,21-2 0-15,0 6 0 0,5-3 0 0,15 0 0 16,-1-4 0-16,6 4 0 0,1-8 0 16,-1-4 0-16,7 1 0 0,7-8 0 15,-7-2 0-15,6-5 0 0,-5 0 0 0,5-8 0 16,1-7 0-16,-7-3 0 0,0 0 0 0,-7-8 0 0,1 0 0 16,-7-3 0-16,0 4 0 0,-6-9 0 15,-1 1 0-15,-5-4 0 0,6 1 0 0,-14-8 0 16,0 3 0-16,-6-7 0 0,0 0 0 0,0-3 0 0,-6-4 0 15,0 1 0-15,-2-5 0 0,2 3 0 16,-7 1 0-16,6 5 0 0,-6 1 0 0,1 6 0 0,5 2 0 16,-6 9 0-16,7 5 0 0,-1 6 0 0,0 2 0 15,7 4 0-15,-6 8 0 0,6-5 0 0,0 9 0 16,0 3 0-16,0 0 0 0,0 3 0 0,0 6 0 16,0 1 0-16,0 9 0 0,0 2 0 0,0 4 0 0,-7 9 0 15,7-1 0-15,0 4 0 0,0 4 0 0,0 2 0 16,0-3 0-16,0 6 0 0,0-3 0 15,0 1 0-15,0-1 0 0,0 3 0 0,7-7 0 0,-7 2 0 16,6 0 0-16,1-2 0 0,6-2 0 0,0 0 0 16,6 0 0-16,1-5 0 0,-7 6 0 0,13-5 0 15,0-8 0-15,-7 0 0 0,1-6 0 0,0-4 0 16,-7-8-546-16,0-3-980 0,0-8-21 0,-7-3 92 16,-6 2 203-16,0-5 263 0,0 0 396 0</inkml:trace>
  <inkml:trace contextRef="#ctx0" brushRef="#br0" timeOffset="97040.22">9936 16690 225 0,'0'14'892'0,"0"1"283"15,-6 3 151-15,12-10 81 0,8 3 28 0,-2-7-362 16,8 3-415-16,-1-4-658 0,7 4 0 0,14-3 0 0,-1 4 0 15,13-4 0-15,0-4 0 0,6 3 0 16,1-3 0-16,-6 0 0 0,-1 0 0 0,-7-3 0 0,1-1 0 16,-1 0 0-16,-6-4 0 0,-13 5 0 15,-6-4 0-15,-7 0-245 0,0-1-903 0,0 1-190 16,-7-5-32-16,-12 2 87 0,-7 3 149 0,0-2 256 16,-12 9 320-16</inkml:trace>
  <inkml:trace contextRef="#ctx0" brushRef="#br0" timeOffset="97204.52">10132 16898 149 0,'-14'19'691'0,"2"3"218"0,6-7 135 16,6 0 93-16,6-9-12 0,6 6-222 0,8-1-229 15,13 0-164-15,6-4-108 0,13 0-80 0,1 1-69 16,-2-5-181-16,15-3-72 0,-7 0 0 0,-2 0-125 16,-11-3-284-16,13 0-283 0,0-6-357 0,0-1-168 15,6-5-28-15,-13 1 86 0,-1 3 133 0,-4 0 257 16,-9-1 357-16</inkml:trace>
  <inkml:trace contextRef="#ctx0" brushRef="#br0" timeOffset="97712.98">13045 16668 11 0,'-20'-7'604'0,"7"2"261"0,6 2 198 0,1-1 140 15,-1 0 91-15,7 4-146 0,0 4-223 0,7 3-144 16,-1 1-484-16,1-2-297 0,0 11 0 0,-7 0 0 15,6-2 0-15,0 7 0 0,8 4 0 0,-8 0 0 16,7 3 0-16,-6 1 0 0,6 2 0 0,-1 1 0 16,-4 8 0-16,4-5 0 0,2 1 0 0,-8 4 0 15,7-5 0-15,-7 1 0 0,1-1 0 16,0 1 0-16,-1-7 0 0,0-5 0 0,-6-7 0 16,6-3 0-16,-6 0 0 0,8-5 0 15,-8-2 0-15,6-8 0 0,-6-3-1241 0,13-12-192 16,0-4-2-16,0 2 121 0,0-10 177 0,0-2 277 15,7-5 324-15</inkml:trace>
  <inkml:trace contextRef="#ctx0" brushRef="#br0" timeOffset="98427.66">13631 16756 239 0,'6'-19'706'0,"-6"1"240"0,-6 0 200 0,6-1 159 16,-6 7 39-16,-1-2-168 0,7 7-199 15,0-1-625-15,7 1-352 0,-7 7 0 0,0 0 0 0,6 0 0 16,-6 5 0-16,0 1 0 0,6 5 0 0,-6 3 0 15,7 9 0-15,-7-4 0 0,0 6 0 16,7 0 0-16,-7 6 0 0,6-2 0 0,-6 3 0 0,0 2 0 16,0-5 0-16,0 4 0 0,0 0 0 15,-6 0 0-15,-1 0 0 0,7 0 0 0,-7 5 0 16,7-6 0-16,-6-3 0 0,6 1 0 0,-6 0 0 16,6-5 0-16,-7-6 0 0,0-2 0 15,7-9 0-15,0-1 0 0,0 0 0 16,7 0 0-16,0-2 0 0,5-2 0 15,2-3-726-15,12-8-259 0,7-2-49 0,5-5 4 16,1-6 52-16,0 2 53 0,1-6 147 16,-8 2 149-16,-6-2 177 0,7 2 207 0,-7 5 217 15,7-4 215-15,-1 0 186 0,1-4 214 0,-7 5 127 0,0-9 29 16,-13 4-39-16,7 1-67 0,-8 3-73 0,-5 0-103 16,0-1-39-16,-1 5 12 0,-6 0 34 15,-6 3 32-15,6 0 18 0,0 8-20 0,0-4-498 16,6 4 0-16,0 3 0 0,-6 4 0 0,-12 0 0 15,-2 4 0-15,2-1 0 0,-15 9 0 0,1-5 0 16,6 7 0-16,-6 1 0 0,7 3 0 0,-7 1 0 16,12 7 0-16,-5-4 0 0,13 3 0 0,-7 5 0 15,6-1 0-15,1 1 0 0,6 2 0 0,0-2 0 16,6 2 0-16,1 2 0 16,6-5 0-16,0-3 0 15,7-4 0-15,-1 0 0 0,1-4 0 0,-1-4 0 0,8-6 0 0,5 0 0 16,7-5 0-16,-7-6 0 0,7-1 0 15,7-3 0-15,-7-5 0 0,7-2 0 0,-7-5 0 16,-6-2 0-16,-1-5 0 0,1 0 0 0,-13 1 0 16,6-5 0-16,-14 7 0 0,-5-2 0 0,6 0 0 15,-13 2 0-15,7 1 0 0,-7 0 0 0,-7 4 0 16,7-4 0-16,-13 4 0 0,0 3 0 0,-1 1 0 16,2-1 0-16,-8 0 0 0,1 4 0 15,-1 4 0-15,0-4 0 0,1 3 0 0,-7 5 0 0,0-1 0 16,0 0 0-16,6 4 0 0,1 0 0 15,-7 0 0-15,6 0 0 0,1 4 0 0,5 0 0 16,-5-1 0-16,12 1 0 0,-6 0 0 0,1 3 0 16,5-3 0-16,0-1 0 0,7 4 0 15,0-3 0-15,0 4 0 0,0-5 0 0,7-3 0 0,-7 0 0 16,0-3 0-16,7-5 0 0,5 1-939 0,-5-4-572 16,-1 4-13-16,1-4 97 0,-7 3 198 0,7 2 318 15,-7-2 419-15</inkml:trace>
  <inkml:trace contextRef="#ctx0" brushRef="#br0" timeOffset="98871.14">15964 16774 301 0,'-7'0'844'0,"0"3"278"15,-5-3 180-15,-1 4 111 0,13 0-21 0,0-4-288 16,13 4-391-16,-7 0-713 0,0 2 0 0,8 6 0 16,-2-1 0-16,-4 7 0 0,4 0 0 0,1 1 0 15,-6 6 0-15,6-3 0 0,-1 4 0 0,2 4 0 16,-1-1 0-16,0 0 0 0,0 5 0 0,0-2 0 16,0-2 0-16,7 2 0 0,-7-3 0 15,0 2 0-15,-7-6 0 0,1-6 0 0,-1-4 0 16,0-5 0-16,-6 1 0 0,-6 0 0 15,6-11 0-15,6-3-1261 0,8-5-209 16,-1-7 3-16,6-3 123 0,8-4 195 0,-1-7 300 16,6 0 360-16</inkml:trace>
  <inkml:trace contextRef="#ctx0" brushRef="#br0" timeOffset="99169.97">16655 16873 571 0,'0'-4'854'0,"0"-3"188"0,6 3 137 15,0-2 107-15,-12 6-149 0,0 0-248 0,-8 0-168 16,2 6-209-16,-8-2-512 0,1 7 0 0,-7 4 0 15,-7-1 0-15,1 5 0 0,-8-1 0 16,-5 4 0-16,-2-3 0 0,-5 3 0 0,7-5 0 16,-7 2 0-16,6 4 0 0,-6-5 0 0,13 0 0 15,-1 0 0-15,8 1 0 0,7-1 0 0,-2 0 0 16,14-2 0-16,-6-2 0 0,12-3 0 16,7-4 0-16,7 1 0 0,6-2 0 15,-1-1 0-15,14 2 0 0,7-3 0 0,7-1 0 16,5 1 0-16,1-1 0 0,-1 1 0 15,7 0 0-15,1 0 0 0,-2-1 0 0,8 1 0 16,-13-1 0-16,-1 2 0 0,1-3 0 16,-7 2 0-16,0-4 0 0,1 0 0 15,-8-4 0-15,1 4 0 0,-21 4 0 0,8-4 0 16,-1-6-1310-16,7-6-229 0,-6-3 34 16,6 5 150-16,1-1 215 0,-1 0 328 0,-1 0 380 15</inkml:trace>
  <inkml:trace contextRef="#ctx0" brushRef="#br0" timeOffset="99703.53">17123 17065 356 0,'0'-4'739'0,"7"0"201"0,-7 0 165 0,7 4 133 0,-7 0-84 15,0 0-197-15,0 4-156 0,0 4-111 0,6-6-479 16,1 5-211-16,-1 9 0 0,0-2 0 0,2 2 0 16,-2-6 0-16,-6 5 0 0,-6 3 0 0,-2 0 0 15,2 4 0-15,0 1 0 0,-1-5 0 16,1 4 0-16,-1-3 0 0,0-2 0 15,1-2 0-15,0-4 0 0,-1 0 0 0,7-7 0 16,0 0 0-16,0-1 0 0,0-6 0 16,0-5 0-16,7 0 0 0,5-2 0 0,2-1 0 15,-1-4 0-15,-1-3 0 0,2-1 0 16,-2 2 0-16,8 2 0 0,-13 0 0 0,6-1 0 16,0 7 0-16,-1 1 0 0,-4 0 0 0,-2 4 0 15,-6 1 0-15,6 3 0 0,7 0 0 0,-6 3 0 16,6 5 0-16,-7 4 0 0,1-3 0 0,0 7 0 15,-1-5 0-15,0 4 0 0,1-4 0 16,-7-1 0-16,7 5 0 0,-7-8 0 16,6 0 0-16,1 1 0 0,-7-8 0 0,6 4 0 15,0-8 0-15,1 4 0 0,6-8 0 16,1 1 0-16,-2-7 0 0,8-1 0 0,-1-4 0 16,1 2 0-16,-7-3 0 0,7 6 0 15,-8-4 0-15,2 4 0 0,-2 2 0 0,2 1 0 16,-8 0 0-16,7 4 0 0,-6 0 0 0,-1 3 0 15,1 1 0-15,-1 3 0 0,-6 0 0 0,6 3 0 16,2 4 0-16,-2 0 0 0,0 5 0 0,-6 2 0 16,0 5 0-16,0 3 0 0,0 0 0 0,-6 4 0 15,0-1 0-15,6-3 0 0,-8 0 0 16,16-7 0-16,-16 3 0 0,8-3 0 16,-6 0 0-16,0-4 0 0,12-8-1265 0,8-3-162 15,5-3 6-15,0-1 118 0,1 1 166 16,-1-5 274-16,7-3 323 0</inkml:trace>
  <inkml:trace contextRef="#ctx0" brushRef="#br0" timeOffset="99996.49">18251 16789 619 0,'6'-4'937'0,"1"-4"224"0,6 5 150 16,-7-1 124-16,1 4-127 0,0 4-229 0,-1-1-738 15,0 5-341-15,-6 0 0 0,0 3 0 16,-6 3 0-16,6 5 0 0,-6-2 0 0,-8 2 0 0,1 6 0 16,-6 6 0-16,0-2 0 0,-8 3 0 15,1 6 0-15,-6 1 0 0,-7 2 0 0,5 3 0 16,-4 4 0-16,-1 3 0 0,0-3 0 16,-7 0 0-16,7-1 0 0,7 1 0 0,-1-4 0 15,1 0 0-15,5-4 0 0,1-3 0 16,13-4 0-16,-6-3 0 0,5-5 0 15,-5-7 0-15,6 1 0 0,-6-8-1571 0,11-3-53 16,2-5 76-16,6 0 204 0,0-3 285 16,0-3 407-16,14-8 301 0</inkml:trace>
  <inkml:trace contextRef="#ctx0" brushRef="#br0" timeOffset="100801.26">18792 16990 190 0,'-7'-7'666'0,"14"-1"203"16,-7 6 158-16,0-6 128 0,0 1-22 0,0 3-134 15,-7 0-183-15,7 0-115 0,0 4-93 0,0 0-581 16,0 0-27-16,0 4 0 0,-6 4 0 0,-1 3 0 16,0 0 0-16,1 3 0 0,0 5 0 0,-1-1 0 15,0 4 0-15,7 4 0 0,-6-1 0 0,6 8 0 16,0 0 0-16,0 4 0 0,0 0 0 15,0 4 0-15,0-2 0 0,0-1 0 16,0 2 0-16,0-7 0 0,-6-1 0 0,-1-1 0 16,7-2 0-16,-7-8 0 0,7 1 0 15,-6-7 0-15,6-1 0 0,0-2 0 0,0-4 0 16,0-5 0-16,0 4 0 0,6-7 0 16,-6 0 0-16,7-3 0 0,0-4 0 15,-1-5 0-15,14 1 0 0,-8-3 0 16,8-5 0-16,-1 0 0 0,1-2 0 0,-6-2 0 15,5 2 0-15,0-6 0 0,0 6 0 16,1-4 0-16,0-2 0 0,-1 6 0 16,1-1 0-16,0 7 0 0,-1 0 0 0,1 4 0 15,-8 3 0-15,2 1 0 0,-1 4 0 16,0-1 0-16,6 1 0 0,-5 6 0 0,-2 4 0 16,2 4 0-16,-8 4 0 0,-6 3 0 15,6 1 0-15,-6 7 0 0,0-4 0 16,-6 3 0-16,6-3 0 0,-6 4 0 0,6-4 0 15,-7-3 0-15,7 3 0 0,-7-8 0 16,1 1 0-16,6-4 0 0,-6-5 0 16,6-1 0-16,0-1 0 0,0-1 0 0,-7 2 0 15,7-5 0-15,-7 0-975 0,7-8-466 16,0 4-10-16,0-4 102 0,7 1 180 16,-7 0 272-16,0-1 310 0,7 1 276 15</inkml:trace>
  <inkml:trace contextRef="#ctx0" brushRef="#br0" timeOffset="108632.04">21398 16576 231 0,'-32'-4'429'0,"-1"4"101"0,1-3 117 0,-1 3 20 16,-7-4-35-16,1 4-66 0,1-4-83 0,-2 0-87 16,1 4-122-16,-6-3-89 0,-1-2-50 15,7 5-24-15,-7-2-10 0,-5 2-5 0,-2-5-2 16,-6 5-1-16,7 0 6 0,-7-2 1 0,1 2 3 15,0-4-1-15,5 4-7 0,-5-4-7 0,5 4-7 16,-5 0 0-16,12-4 1 0,-6 4 4 0,6 0 7 16,1 0 6-16,-1-4 1 0,7 4-1 0,-6 0-9 15,-1 0-6-15,1 0-6 0,-8 0-4 0,7-4-3 16,-5 4-3-16,-2 0 2 0,8 0-4 16,-7 0-2-16,-7 0-4 0,7 0-6 0,-1 0-8 15,-6 0-5-15,8 0-7 0,-8 0-3 0,7 0-3 16,0 0-1-16,0 0 0 0,0 0 1 0,6 0 0 15,1 4 0-15,-2-4-2 0,9 4-2 0,-1-4-3 16,0 0-3-16,-1 4-4 0,8-4-4 0,-7 4-7 16,13-4-3-16,-7 0 0 0,1 4 0 0,5-4 0 15,1 0 0-15,-6 0 0 0,-1 0 0 0,1 0 0 16,-1 0 0-16,1 0 0 0,-7 0 0 16,-1 0 0-16,1-4 0 0,-6 4 0 0,-1 0 0 15,1-4 0-15,-1 4 0 0,-7-4 0 0,2 0 0 0,5 4 0 16,-7-4 0-16,2 4 0 0,5-3 0 0,-6-1 0 15,0 4 0-15,0 0 0 0,-1-2 0 0,-5 2 0 16,6-5 0-16,0 5 0 0,-1 0 0 0,1-3 0 16,1 3 0-16,-2 0 0 0,8 0 0 0,-14 0 0 15,7 0 0-15,0 0 0 0,-1 3 0 0,2-3 0 16,-8 0 0-16,7 0 0 0,-1 0 0 16,2 0 0-16,-8 0 0 0,0 0 0 0,1 0 0 15,-1 0 0-15,0 0 0 0,-6 0 0 0,6 0 0 0,1 5 0 16,-1-5 0-16,7 0 0 0,-7 0 0 0,7-5 0 15,0 5 0-15,-7 0 0 0,7-3 0 0,7 3 0 16,-8 0 0-16,1-4 0 0,7 4 0 16,-14 0 0-16,7-4 0 0,-1 4 0 0,-12 0 0 15,7-4 0-15,-7 4 0 0,0-3 0 0,-7 3 0 16,0 0 0-16,-6-4 0 0,0 4 0 0,0 0 0 16,0-4 0-16,0 4 0 0,6-3 0 0,7 3 0 15,0-4 0-15,6 0 0 0,6 4 0 0,2-4 0 16,5 4 0-16,1 0 0 0,11-3 0 0,-4 3 0 15,5-4 0-15,7 4 0 0,-7-3 0 0,1 3 0 16,-7-4 0-16,6 4 0 0,-13-3 0 0,1 3 0 16,-13-4 0-16,-7 4 0 0,-14-4 0 0,-6 4 0 15,-6 0 0-15,-7-4 0 0,-13 4 0 0,1 0 0 16,-14-3 0-16,1-1 0 0,-8 4 0 0,7 0 0 16,-6-4 0-16,6 4 0 0,0 0 0 0,7-4 0 15,6 2 0-15,7 2 0 0,6 0 0 0,14-5 0 16,-1 2 0-16,13 3 0 0,0-4 0 0,7 4 0 15,6-3 0-15,7-1 0 0,0 4 0 0,6 0 0 16,8 0 0-16,-9 0 0 0,9 0 0 16,-1 0 0-16,0 0 0 0,-7 0 0 0,-7 0 0 0,2-4 0 15,-8 4 0-15,-13-4 0 0,-12 4 0 16,-7-4 0-16,-8 1 0 0,-4 0 0 0,-9-2 0 0,2-2 0 16,-1 3 0-16,-6-3 0 0,6 4 0 0,-6-1 0 15,0-4 0-15,-1 5 0 0,1-1 0 0,0 1 0 16,-1-2 0-16,8 3 0 0,5-2 0 0,8 0 0 15,-1 4 0-15,7-4 0 0,12 1 0 0,2-1 0 0,11 4 0 16,1-4 0-16,6 0 0 0,7 4 0 16,6-3 0-16,8-1 0 0,-9 4 0 0,9-3 0 15,5-1 0-15,-6 1 0 0,0-1 0 0,6 0 0 0,-6 0 0 16,0-3 0-16,1 3 0 0,-2-2 0 0,1 1 0 16,-7 1 0-16,7-4 0 0,-6 6 0 0,5-6 0 15,-5 4 0-15,-1-3 0 0,7 3 0 0,-13 0 0 16,-7-3 0-16,-12 0 0 0,-14 4 0 0,-6-5 0 15,-7 4 0-15,-6 1 0 0,-13-1 0 0,-1 4 0 16,-5-4 0-16,-8 1 0 0,1 3 0 0,-7-3 0 16,0-2 0-16,1 1 0 0,-2 4 0 0,2-3 0 15,5 3 0-15,1-3 0 0,12-1 0 16,8 0 0-16,19 1 0 0,6 3 0 0,7-5 0 16,13 2 0-16,19 3 0 0,0-4 0 0,14 4 0 15,-1 0 0-15,7-4 0 0,6 4 0 16,-5 0 0-16,5-4 0 0,-6 4 0 15,6 0 0-15,-12-3 0 16,-1 3 0-16,0 0 0 0,-5-4 0 0,-8 4 0 0,0 0 0 16,-12-3 0-16,-1 3 0 0,-12 0 0 0,-2-4 0 15,-4 4 0-15,-2 0 0 0,2-3 0 0,-8 3 0 16,-7-4 0-16,14 4 0 0,-7 0 0 16,7-4 0-16,6 4 0 0,7 0 0 15,6 0 0-15,1 0 0 0,12 0 0 0,8 0 0 16,11 0 0-16,-5 0 0 0,12 0 0 15,0-4 0-15,1 4 0 0,-1 0 0 0,0 0 0 16,8 0 0-16,-8 0 0 0,1 0 0 0,-7 0 0 16,6 0 0-16,1 0 0 0,-1 0 0 15,7 0 0-15,0 0 0 0,7 0 0 16,-1 0 0-16,0 0 0 0,1 0 0 0,-1 0 0 16,1 0 0-16,0 0 0 0,-2 0 0 15,-4 4 0-15,-1-4 0 0,6 0 0 16,-12 0 0-16,5 0 0 0,2 0 0 0,-2 4 0 15,2-4 0-15,-1 0 0 0,-1 4 0 0,8-4 0 16,-7 3 0-16,0-3 0 0,0 4 0 16,0-1 0-16,-6 4 0 0,11-3 0 0,-4 0 0 15,-2 3 0-15,2 1 0 0,-1 3 0 16,-1 1 0-16,-4-2 0 0,-2 5 0 0,0 4 0 16,-6-2 0-16,0 5 0 0,0 1 0 15,0-1 0-15,6 3 0 0,-6 1 0 0,0 3 0 16,7 1 0-16,-7-1 0 0,6 0 0 15,1 4 0-15,-1 0 0 0,0 0 0 0,7 0 0 16,-7 1 0-16,8-2 0 0,5 5 0 16,-6-4 0-16,7 1 0 0,-1-1 0 15,1-1 0-15,-1 5 0 0,0-1 0 0,1 2 0 16,0 1 0-16,-2 2 0 0,2 0 0 16,0-1 0-16,-7 8 0 0,13 0 0 15,0 0 0-15,0 6 0 0,0-2 0 16,0 3 0-16,-7-5 0 0,7 6 0 0,7-5 0 31,0 1 0-31,-1-1 0 0,6-2 0 0,-4-3 0 0,11-1 0 16,-6-1 0-16,0 0 0 0,7-7 0 15,-8-1 0-15,8-3 0 0,-7 0 0 0,1-7 0 16,-2-4 0-16,2-1 0 0,-2-2 0 16,2-4 0-16,-1-3 0 15,-7-2 0-15,0-3 0 0,1 1 0 16,0-4 0-16,-1-1 0 0,0 1 0 0,14 3 0 15,-7-7 0-15,0 7 0 16,6-2 0-16,1 1 0 0,6-2 0 16,7 0 0-16,12 3 0 0,1-3 0 15,7 3 0-15,5 0 0 0,14 0 0 16,-1 1 0-16,14-1 0 0,0 1 0 0,12-2 0 16,1 2 0-16,7 0 0 15,12-1 0-15,0 1 0 0,0-2 0 0,7 2 0 16,13 0 0-16,-1-5 0 15,8 4 0-15,6-3 0 0,6 0 0 16,8 3 0-16,-2-3 0 0,8 0 0 0,-14 0 0 16,-6-2 0-16,-7 6 0 0,-6-4 0 0,-1-1 0 15,-11 1 0-15,5 0 0 0,-6 0 0 16,6 0 0-16,-6-4 0 0,7 4 0 0,5-4 0 16,14 2 0-16,0-2 0 0,12 0 0 15,8 0 0-15,6 0 0 0,13-2 0 16,-6 2 0-16,-1 0 0 0,-6 0 0 0,0 0 0 15,-7 0 0-15,-6 0 0 0,-6 2 0 16,-7-2 0-16,-1 0 0 0,-6 5 0 0,1-5 0 16,-8 2 0-16,2-2 0 0,5 0 0 15,0 0 0-15,7 0 0 0,0-2 0 0,6-3 0 16,8 5 0-16,-8-2 0 0,6-2 0 16,8 4 0-16,-14-4 0 0,7 0 0 15,-6 4 0-15,6-4 0 0,-7 4 0 16,0 0 0-16,0-4 0 0,2 4 0 15,-2 0 0-15,6-3 0 0,-5 3 0 0,-1 0 0 16,-6-4 0-16,-7 4 0 0,1 0 0 0,-1-2 0 16,-6 2 0-16,-1 0 0 0,2 0 0 15,-2 0 0-15,1 0 0 16,7-6 0 0,6 6 0-16,0 0 0 15,6-2 0-15,7 2 0 0,-7 0 0 0,0-4 0 0,1 4 0 0,-8-4 0 0,1 4 0 0,-6 0 0 16,6-4 0-16,-13 1 0 0,6 3 0 15,0-4 0-15,-5 0 0 0,-2 4 0 0,1-4 0 16,0 4 0-16,-7-3 0 0,1 3 0 0,-1-4 0 16,0 4 0-16,1 0 0 0,-8-3 0 15,7 3 0-15,-6 0 0 0,0-4 0 16,0 4 0-16,-7 0 0 0,-6-4 0 0,-1 4 0 16,1 0 0-16,-13 0 0 0,7-3 0 15,-8 3 0-15,1 0 0 0,-1-5 0 16,1 5 0-16,0 0 0 0,0-3 0 15,6 0 0-15,-6 3 0 0,6-4 0 0,0 0 0 16,1 1 0-16,-8-1 0 0,1 0 0 16,-7 0 0-16,-6 4 0 0,-7-3 0 15,-6-2 0-15,-13 5 0 0,-7-2 0 0,-13-2 0 16,0 4 0-16,0-3 0 0,-6-2 0 16,6 5 0-16,-1-3 0 0,2-1 0 0,5 4 0 15,8-4 0-15,-2 0 0 0,8 4 0 16,7 0 0-16,-1 0 0 0,6-2 0 15,1-3 0-15,0 2 0 0,-1-1 0 16,1 1 0-16,-6 3 0 0,-15-4 0 0,-5 4 0 16,-1-4 0-16,-12 4 0 0,-1-4 0 15,-12 4 0-15,0 0 0 0,-1-3 0 0,-6 3 0 16,-6 0 0-16,-1-4 0 0,8 4 0 16,-14 0 0-16,6 0 0 0,-6 0 0 0,6 0 0 15,-6-4 0-15,0 4 0 0,0 0 0 16,0-3 0-16,0 0 0 0,0-2 0 15,0-2 0-15,0 0 0 0,0-4 0 16,0 0 0-16,-6 0 0 0,6-4 0 16,-6 0 0-16,-8-4 0 0,8 2 0 0,-1-5 0 15,1 3 0-15,-1-3 0 0,1 0 0 0,-1-4 0 16,1 1 0-16,0-1 0 0,-8 1 0 16,1-1 0-16,6-3 0 0,-5 2 0 15,-1-2 0-15,-1 0 0 0,2 3 0 16,-8-3 0-16,7 0 0 0,0-5 0 15,0 5 0-15,-1-5 0 0,-4 2 0 0,4-1 0 16,1-4 0-16,0 4 0 0,0 1 0 0,1-5 0 16,-2 4 0-16,8-4 0 0,-7 4 0 15,6-1 0-15,0 2 0 0,1 6 0 0,0-3 0 16,-1-1 0-16,0 5 0 0,1 0 0 0,0-2 0 16,-1 2 0-16,7 2 0 0,-7-2 0 0,7 4 0 15,-6-2 0-15,6 4 0 0,-7-2 0 0,7 2 0 0,-6 1 0 16,0 3 0-16,6 1 0 0,0 3 0 15,0 3 0-15,0 1 0 0,-7-1 0 0,7 4 0 16,0-3 0-16,0 4 0 0,0 3 0 0,0-5 0 16,0 5 0-16,-7-2 0 0,7 2 0 0,0 0 0 15,0 0 0-15,0 0 0 0,-6 0 0 0,6 0 0 16,0 0 0-16,0 0 0 0,0 0 0 0,0 0 0 16,0 0 0-16,-6 0 0 0,6 0 0 0,0 0 0 15,-8-4 0-15,8 4 0 0,0 0 0 0,-6 0 0 16,6 0 0-16,-6 0 0 0,6 0 0 0,-7 0 0 15,1 0 0-15,-1 0 0 0,7 0 0 16,-13 0 0-16,7 0 0 0,6 0 0 0,0 0-1335 16,6-4-329-16,0 0 51 0,-6 1 178 0,0 3 295 15,-6 3 450-15</inkml:trace>
  <inkml:trace contextRef="#ctx0" brushRef="#br0" timeOffset="139894.79">16667 17251 22 0,'-20'7'222'0,"8"5"17"0,-14-5 5 16,-7 1-6-16,13 2-5 0,-5-3-6 0,5 5-4 16,-6-2 23-16,6 2 31 0,7-1 17 15,-7 4 8-15,2-5-8 0,4 1-14 0,1-3-54 16,0 3-57-16,0-5-40 16,1 2-24-16,4-1-11 0,-4 1-5 0,-2-4 1 15,8 3-6-15,-7-3-12 0,7-1-22 16,-8 0-23-16,8-3-34 0,6 4-34 15,-6-4-22-15,6 0-15 0,-7 0-4 0,7-4 7 16,0 4 33-16,-7 0 46 0,7 0 41 16,-6 0 27-16,-1 0 13 0,1 0-3 15,-1 0-7-15,-6 0-16 0,7 0-15 0,-8 0-9 16,8 0-3-16,0 0 11 0,-1 0-2 16,7 0 3-16,-6-3-1 0,6 3-8 15,0-3-4-15,0 3-1 0,0 0-3 0,0 0-7 16,0 0-5-16,0 0 7 0,0-4 0 15,0 4-5-15,0 0-3 0,0-4 2 16,0 4 3-16,0-3 3 0,0 3 2 0,0-4 0 16,0 0 5-16,0 4-1 0,-7-4-3 15,1 1-3-15,6 3-3 0,-7-4-3 16,7 1-2-16,-6 3-4 0,-1-5-2 16,0 3-1-16,1 2-6 0,6-4-1 0,-6 4-2 15,6 0 0-15,-7 0-3 0,7-4 0 16,0 4-1-16,0 0-7 0,0-4-5 15,0 4-9-15,7 0-12 0,-7-3-10 0,6-1-10 16,7 4-6-16,-6-4-12 0,-1 0-18 16,-6 2-27-16,7-3-33 0,-7 2-28 15,6-4-24-15,1-1-13 0,-7 4 2 0,6-3 25 16,-6 0 35-16,7-1 37 0,-7 1 35 16,6 3 27-16,0-3 15 0,-6-1 3 15,8 1-7-15,-2-1-9 0,-6 6-10 16,0-6-3-16,0 4 6 0,0 1 13 0,0-1 21 15,0 0 26-15,0 0 24 0,0 4 21 16,0 0 24-16,0-3 25 0,0 3 30 0,0-7 34 16,6 0 43-16,-6-5 36 0,0 1 16 15,0-4-13-15,0 5-27 0,0-2-40 0,0 1-49 16,0 0-46-16,0 4-34 0,-6-5-5 0,6 2-6 16,-6 3-1-16,-2-1 1 0,8-3 0 0,-6 4 0 15,0 0-7-15,-1-1 1 0,1 5-1 0,-7-4-2 16,6 0-2-16,7 3 2 0,-6-4 1 0,-1 4-4 15,0 0 0-15,1-3-2 0,0 3-1 0,-1 1-3 16,7-5-5-16,-7 4 1 16,1 1-3-16,0 3-2 0,-1-3 0 0,1-1-5 0,6 0 4 15,-7 4 0-15,7-3 0 0,-7-1 0 0,1 4-2 16,-8-4 6-16,14 4-3 0,-6-7-1 0,0 3 0 16,6 1 2-16,-6 3-1 0,-8-5-1 0,14 3 18 15,-13-2-8-15,7 0-3 0,0 0-6 0,-2-3 0 16,2 3-1-16,0 0-16 0,-1-3 8 0,0 4 4 15,1-4 5-15,0 2-5 0,-7 2 4 0,6-5 5 16,0 5 3-16,7-1 7 0,-6 0 4 16,0 0 11-16,-1 1 4 0,0-1 5 0,7 1 1 15,-6 3 0-15,6-4 1 0,-6 1-3 0,6-1-3 16,0 4 2-16,0-4 1 0,6 4 2 0,-6-4 3 16,0 1 6-16,0 3 6 0,0-4 1 0,0 0 6 15,0 0 2-15,0 4 3 0,0-2-4 0,0-3-6 16,0 5-3-16,0-3-5 0,0 3-4 0,6 0-5 15,-6-4 0-15,0 4 0 0,-6 0-2 0,6 0-1 16,-6 0 2-16,6 4 1 0,0-4 3 0,0 0 7 16,0 3 10-16,0 2 4 0,0-5 10 0,0 2 11 15,0-2 7-15,0 4 0 0,6 4-1 0,-6-1-3 16,0 4-9-16,6-4-11 0,-6 0-4 0,7 5-2 16,0-1 2-16,-7 0 0 0,6 1-1 15,0 2-3-15,1-3-4 0,0 0-7 0,6 3-2 16,-1 1-1-16,-5-5 0 0,6 5 2 0,-7 0 2 15,2 1-40-15,-2-2-11 0,0 1 0 0,1-1 0 16,-1 1 0-16,8-1 0 0,-8 1 0 0,0-4 0 16,8 4 0-16,-8 0 0 0,7-5 0 15,-6 5 0-15,6-4 0 0,-1 4 0 0,-5-1 0 16,0 1 0-16,-1 3 0 0,0-3 0 16,1 0 0-16,0 0 0 0,-1 3 0 0,1-3 0 15,-1-1 0-15,1-3 0 0,-1 3 0 16,1 1 0-16,-1-3 0 0,0 2 0 0,8-2 0 15,-8-2 0-15,1 2 0 0,-1-1 0 32,7 0 0-32,0-1 0 0,-6 2 0 0,6-5 0 0,-7 3 0 0,1 2 0 15,0-1 0-15,-1 0 0 0,0-4 0 0,-6 0 0 16,7 0 0-16,-7 1 0 0,6 0 0 16,-6-1 0-16,7-3 0 0,0 3 0 15,-7-4 0-15,0 1 0 0,0 0 0 0,0 0 0 16,0-1 0-16,0-3 0 0,-7 0 0 15,0 4 0-15,7 0 0 0,-6-4 0 16,6 3 0-16,0 0 0 0,-7 2 0 0,7-5 0 16,-6 4 0-16,6-1 0 0,0 1 0 15,0-1 0-15,0 1 0 0,0-1 0 16,-6 1 0-16,6 0 0 0,0 0 0 0,0-1 0 16,0 2 0-16,0-3 0 0,0 3 0 15,0-5 0-15,0 2 0 0,-7-2 0 16,7 4 0-16,-7-4 0 0,7 0 0 0,0 0 0 15,0 0 0-15,0 0 0 0,0 0 0 16,0-4 0-16,-6 4 0 0,6-2 0 0,-6-3 0 16,-1 3 0-16,0-3 0 0,1-2 0 15,6-1 0-15,0-2 0 0,0-1 0 16,0 0 0 0,6-4 0-16,-6 4 0 0,0 0 0 0,0-4 0 0,0 4 0 0,0-3 0 15,0-5 0-15,0 0 0 0,0 5 0 0,0-4 0 16,0-4 0-16,-6 3 0 15,6 0 0-15,-13 5 0 0,6-4 0 0,1 4 0 16,-1-5 0-16,1 9 0 0,-8-5-286 0,2 3-237 16,-1-7-257-16,-7-2-301 0,7-4-122 15,0-5 2-15,0 4 89 0,0 0 141 0,-6 4 267 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5T08:39:35.473"/>
    </inkml:context>
    <inkml:brush xml:id="br0">
      <inkml:brushProperty name="width" value="0.05292" units="cm"/>
      <inkml:brushProperty name="height" value="0.05292" units="cm"/>
      <inkml:brushProperty name="color" value="#FF0000"/>
    </inkml:brush>
  </inkml:definitions>
  <inkml:trace contextRef="#ctx0" brushRef="#br0">5421 12439 76 0,'-7'-3'656'0,"-6"3"154"0,1 0 87 0,4 0 72 16,16 0-97-16,-2-5-200 0,13 5-168 0,-12-2-68 15,-7 4-4-15,-7-2 5 0,-6 5 30 0,13 2 8 16,0-4-13-16,13 5-436 0,-6-1-26 0,0 0 0 16,-1 4 0-16,0 0 0 0,0 4 0 0,-6 1 0 15,8-2 0-15,-8 4 0 0,0 0 0 0,0 4 0 16,0 0 0-16,0 4 0 0,0-4 0 0,0 3 0 15,6 1 0-15,-6 1 0 0,6-6 0 0,1 6 0 16,0-2 0-16,-1 0 0 0,1-2 0 0,-1-2 0 16,0 1 0-16,1-4 0 0,0 5 0 15,-7-9 0-15,0 1 0 0,-7-4 0 0,-6 0 0 16,7-4 0-16,-14 1 0 0,7-5-9 0,-13 1-1073 16,0-4-198-16,-1 0-70 0,9-4 70 0,4 1 138 15,1-1 203-15,-7 0 235 0</inkml:trace>
  <inkml:trace contextRef="#ctx0" brushRef="#br0" timeOffset="236.33">5148 12806 407 0,'-14'0'734'0,"8"-3"135"0,6 3 87 16,6 0-7-16,8 0-123 0,-8 0-179 0,0 3-129 15,0-3-75-15,1 0-42 0,0 4-29 0,6-4-45 16,-1 0-60-16,2 4-64 0,6 0-55 0,-1-1-42 15,-6-3-88-15,12 4-18 0,-11-1 0 0,12-3 0 16,-13 4 0-16,13-4 0 0,-6 3 0 0,6 1-128 16,7 0-122-16,-14-4-93 0,7-4-77 15,0 4-86-15,-13-7-95 0,7 7-60 0,-7-7-52 0,0-4-64 16,-1 0-78-16,2-1 25 0,-1 1 94 16,0 1 112-16,0-5 133 0</inkml:trace>
  <inkml:trace contextRef="#ctx0" brushRef="#br0" timeOffset="887.83">5655 12605 310 0,'0'-12'584'0,"7"-2"167"0,-7 2 96 0,-7 2-30 16,7-1-81-16,7 0-96 0,12-1-112 0,-5 5-81 16,-8 0-35-16,-12 3-11 0,6 0-10 0,-7 4-17 15,0 0-31-15,1 0-39 0,6 4-32 0,0 4-238 16,6 0-34-16,-6-2 0 0,7 9 0 0,-7 0 0 16,0-1 0-16,0 1 0 0,0 4 0 15,0-2 0-15,0 2 0 0,0 3 0 0,0-3 0 16,7 2 0-16,-7 2 0 0,6-2 0 0,-6-2 0 0,6 4 0 15,-6-6 0-15,0-2 0 0,7 3 0 0,-1-3 0 16,-6 0 0-16,0-1 0 0,0-3 0 16,0 0 0-16,0-4 0 0,0 1 0 0,0-1 0 15,0-3 0-15,7-1 0 0,-7 2 0 0,7-5 0 16,-7 0 0-16,6 0 0 0,8-8 0 0,-8 4 0 16,6-3 0-16,-5-1 0 0,6-3 0 0,0 4 0 15,-7 0 0-15,2-4 0 0,-2 4 0 0,0 0 0 16,1-1 0-16,-7 4 0 0,7-3 0 15,-7 3 0-15,6 4 0 0,-6-4 0 0,6 1 0 16,-6 3 0-16,0 3 0 0,7 1 0 0,-7 0 0 0,6 0 0 16,1 3 0-16,-7 1 0 0,7-1 0 0,-7 0 0 15,6 4 0-15,0-4 0 0,1 0 0 0,6 1 0 16,-7 0 0-16,1-2 0 0,0 2 0 0,-1-8 0 16,1 8 0-16,-1-8 0 0,8 3 0 0,-8-6 0 15,13 3 0-15,-6-8 0 0,7 4 0 0,-7-3 0 16,7-1 0-16,-1-3 0 0,1 1 0 0,-8-5 0 15,8 1 0-15,0-1 0 0,-7-4 0 0,-7 5 0 16,7-5 0-16,-6 4 0 0,-7 1 0 0,0-1 0 16,0 0 0-16,0 5 0 0,-7-2 0 15,7 1 0-15,-13 1 0 0,7 2 0 0,-1 5 0 16,1-1 0-16,-8 4 0 0,2 4 0 0,-2-1 0 16,-5 0 0-16,-1 6 0 0,0 1 0 0,8 1 0 15,6 0 0-15,-8 3 0 0,8 1 0 0,-1-1 0 16,1-2 0-16,6 3 0 0,6 0 0 0,1-1 0 15,6-3 0-15,0 0 0 0,-1 1 0 0,8-2 0 16,-7 1 0-16,7-3 0 0,0-1 0 0,-1 0 0 16,-6-3 0-16,13-1 0 0,-7 2 0 0,1-5 0 15,0-5 0-15,5 5 0 0,-5-3 0 0,7-1-436 16,-8-3-403-16,0-4-122 0,8 3-149 16,-14-7-25-16,6 5 58 0,1-1 110 0,-7 0 173 0,0 4 196 15</inkml:trace>
  <inkml:trace contextRef="#ctx0" brushRef="#br0" timeOffset="1290.41">6946 12655 308 0,'19'-4'654'0,"-6"2"151"0,0 2 97 0,-6-5-26 15,-1 2-109-15,1-1-115 0,-1 1-143 0,-6-1-69 16,0 0-25-16,-13 4-2 0,0-4 4 0,-13 4-6 16,0 4-25-16,7-4-150 0,-8 4-236 15,1 0 0-15,0 3 0 0,-7 1 0 0,7-2 0 0,7 10 0 16,-7-5 0-16,12 4 0 0,-4-5 0 0,11 9 0 16,0-4 0-16,7-1 0 0,0-3 0 0,7 3 0 15,6 1 0-15,7-4 0 0,-1 1 0 0,1-5 0 16,6 0 0-16,0 0 0 0,7-3 0 0,-7-4 0 15,0 0 0-15,-1 0 0 0,1-4 0 16,1-3 0-16,-1 3 0 0,-6-6 0 0,-1-2 0 0,0 1 0 16,-6 0 0-16,-6-1 0 0,6-2 0 15,-7-1 0-15,-6 1 0 0,7-1 0 0,-7 1 0 16,-7-1 0-16,7 4 0 0,-6 0 0 0,0-3 0 16,-1 6 0-16,0-3 0 0,1 3 0 0,-1 1 0 15,-6 4 0-15,7-1 0 0,-1 1-394 0,1 3-493 16,0-9-189-16,6 6-142 0,6-4 15 0,0 3 88 15,1-2 159-15,6 1 204 0,0 1 256 0</inkml:trace>
  <inkml:trace contextRef="#ctx0" brushRef="#br0" timeOffset="1809.16">7297 12385 431 0,'7'0'769'0,"0"-5"140"0,-1 2 96 0,7 3 18 0,0-4-106 15,-7 4-179-15,-6 4-111 0,7-4-57 0,-7 3-26 16,7 2-22-16,6 2-386 0,-7-1-136 0,-6 2 0 16,0 3 0-16,0 3 0 0,6 1 0 0,-6 4 0 15,8 0 0-15,-8 2 0 0,0 1 0 16,0 1 0-16,0 3 0 0,-8-1 0 0,8 0 0 16,-6 0 0-16,6 2 0 0,-6-5 0 0,6 0 0 15,-7-1 0-15,1-2 0 0,6 3 0 0,-7-7 0 16,7 0 0-16,-7-1 0 0,7-3 0 0,-6-3 0 15,6-1 0-15,6-3 0 0,-6 0 0 0,7-2 0 16,-7-2 0-16,0-2 0 0,7-2 0 0,-1-7 0 16,1 3 0-16,-1-3 0 0,8-3 0 0,-2-1 0 15,1 0 0-15,7-3 0 0,0 3 0 0,-8-3 0 16,14 3 0-16,-6-3 0 0,-1 3 0 0,1 1 0 16,6-2 0-16,-7 5 0 0,-5 4 0 0,6 0 0 15,-1-1 0-15,-6 5 0 0,6 3 0 0,-5 3 0 16,-2 1 0-16,8 0 0 0,-7 7 0 0,7-3 0 15,-8 2 0-15,-4 5 0 0,4-4 0 0,-5 4 0 16,-1-1 0-16,1 5 0 0,-7-5 0 0,-7 1 0 16,7 0 0-16,-6-1 0 0,-7 1 0 15,-1-3 0-15,-5 2 0 0,-1-3 0 0,1-4 0 16,-8 5 0-16,-5-5 0 0,-7 0 0 0,-6 0 0 16,5-3 0-16,-5 0 0 0,-7-1 0 0,13-3 0 15,0 0 0-15,13-3 0 0,0-1 0 0,12-4 0 16,-5 5 0-16,6-4 0 0,6 0-677 0,7-5-370 15,14 1-193-15,-2 0-23 0,1-3 88 0,1 3 117 16,-2-1 201-16,8 5 228 0</inkml:trace>
  <inkml:trace contextRef="#ctx0" brushRef="#br0" timeOffset="2193.08">8150 12671 517 0,'8'3'904'0,"-2"1"188"0,0 0 145 15,1-4 92-15,0 0-156 0,-1 3-235 0,1-3-176 16,-1 0-523-16,0 3-239 0,1 2 0 16,-7-1 0-16,7-4 0 0,-7 3 0 0,0 0 0 15,-7 1 0-15,7 3 0 0,-7 5 0 0,1-5 0 0,0 3 0 16,-1 2 0-16,1 3 0 0,-1-1 0 0,0 1 0 15,1 0 0-15,6 3 0 0,-6 0 0 16,6 1 0-16,0-1 0 0,0 0 0 0,0 0 0 16,-8 1 0-16,8-1 0 0,-6 5 0 0,6-6 0 15,-12 2 0-15,5 0 0 0,0-5 0 0,-6 5 0 16,-7-8 0-16,2 3 0 0,-2 1 0 0,-7-5 0 16,1 2 0-16,1 2 0 15,-1-6 0-15,0 3 0 0,-7-3 0 0,7-2 0 0,-7-6 0 0,7 4 0 16,0-4 0-16,0 0 0 0,13-4 0 0,-7-2 0 15,0-2 0-15,8 1 0 0,-1 3-61 0,6-4-1009 16,7-6-237-16,0-1-57 0,13-7 71 16,0 1 139-16,7-6 214 0,0 5 251 0</inkml:trace>
  <inkml:trace contextRef="#ctx0" brushRef="#br0" timeOffset="2370.83">8216 12546 25 0,'19'-8'699'0,"-5"0"215"0,-1 5 129 0,0-3 76 16,0 1-43-16,-1 2-245 0,-4-1-271 0,-2 0-199 15,0 0-119-15,1 4-77 0,6 0-87 0,-13 4-108 16,7-4-108-16,-7 4-108 0,0 3-179 0,6-7-198 16,-6 5-260-16,0 1-115 0,0-3-17 0,0 5 43 15,0 0 141-15,0 3 186 0</inkml:trace>
  <inkml:trace contextRef="#ctx0" brushRef="#br0" timeOffset="2766.58">8523 12678 44 0,'12'4'631'0,"-5"-1"170"0,0 0 106 15,-1 2 61-15,0-1-98 0,1-4-171 0,6 0-205 16,-6 0-118-16,13 0-61 0,-8 0-26 0,1 0-12 15,0 0-16-15,6 0-23 0,1-4-28 0,0-1-19 16,-7 2-15-16,13 0-17 0,-6-1-12 0,-1-3-10 16,7-1-136-16,-6 0-1 0,-1 2 0 0,-6-6 0 15,0 5 0-15,1-1 0 0,-8-2 0 0,0 3 0 16,0-2 0-16,-6 3 0 0,0-2 0 0,-6 2 0 16,6 1 0-16,-6 5 0 0,-7-4 0 0,-7 4 0 15,-6 4 0-15,0 1 0 0,-7-2 0 0,1 8 0 16,-7 4 0-16,7-1 0 0,-8 4 0 15,7 0 0-15,1 5 0 0,6-4 0 0,0 6 0 16,6-4 0-16,1 2 0 0,6 2 0 0,-1-2 0 16,14-2 0-16,0-2 0 0,8-1 0 0,4 1 0 15,-5-1 0-15,12-4 0 0,-6-3 0 0,1 1 0 16,12-4 0-16,-1-6 0 0,1 2 0 0,0-8 0 16,1 4 0-16,-7-7 0 15,-2 4-95-15,2-4-953 0,7-9-215 16,-1 5-73-16,0-3 65 0,-1-1 128 15,1 4 205-15,1-3 232 0</inkml:trace>
  <inkml:trace contextRef="#ctx0" brushRef="#br0" timeOffset="3049.59">9741 12630 151 0,'6'-4'705'0,"1"-3"181"16,-7 0 128-16,0 0 116 0,-7 3-63 0,1-4-155 15,0 5-174-15,-2-1-107 0,-10 0-67 0,4 4-171 16,-5 4-393-16,-1 0 0 0,-6-1 0 0,0 9 0 15,-7-5 0-15,1 7 0 0,-1 1 0 0,7 3 0 16,0 1 0-16,1 0 0 0,-2-2 0 0,7 5 0 16,1-3 0-16,6 3 0 0,7-4 0 15,-8 1 0-15,14-1 0 0,0 0 0 0,7-4 0 16,6 1 0-16,0-3 0 0,6-2 0 0,1-2 0 16,7 0 0-16,-2-5 0 0,8-3 0 0,6 0 0 15,-6-3 0-15,5-5 0 0,-11 4 0 0,-1-3 0 16,-6-4-452-16,-1 3-341 0,7-7-107 0,-6 1-123 15,-1-4-70-15,1 0 33 0,-14-1 89 0,7 1 153 16,-6 3 174-16,-1-4 220 0</inkml:trace>
  <inkml:trace contextRef="#ctx0" brushRef="#br0" timeOffset="3340.33">10236 12208 642 0,'6'-4'890'0,"2"-3"172"0,-8 7 158 16,0 0 55-16,0 7-118 0,0-3-185 0,0 6-122 16,0 2-727-16,0 6-123 0,0 0 0 0,0 5 0 15,-8 2 0-15,8 5 0 0,-6-1 0 16,6 0 0-16,-6 8 0 0,6-4 0 0,-7 4 0 16,7 0 0-16,0-1 0 0,0 1 0 0,7-1 0 15,-7-3 0-15,6 1 0 0,-6-5 0 0,6 0 0 16,-6 1 0-16,0-8 0 0,0 0 0 0,0-4 0 15,0-3 0-15,-6-4 0 0,0-4 0 16,-14-3 0-16,-5-1-3 0,5-3-1049 0,-7-7-149 16,15 0-108-16,-8-4 59 0,6 0 123 0,8-3 189 15,0 2 209-15,-7 1 237 0</inkml:trace>
  <inkml:trace contextRef="#ctx0" brushRef="#br0" timeOffset="3426.44">10060 12770 14 0,'7'-8'583'0,"6"1"187"0,-7-1 115 0,0 4 66 15,8 2-97-15,6-6-159 0,5 1-230 0,-5 3-167 16,6-4-108-16,7 5-83 0,-1-5-99 0,1 5-219 15,5-4-311-15,-5-4-267 0,0 3-138 0,-7-3-51 16,-6 3 22-16,-1 4 161 0,8 2 274 16</inkml:trace>
  <inkml:trace contextRef="#ctx0" brushRef="#br0" timeOffset="4220.62">11592 12193 268 0,'0'0'759'0,"6"0"173"0,0 4 127 16,-6-4 123-16,6 0-96 0,-6 0-190 0,8 7-122 15,-2-3-82-15,-6 4-149 0,6-2-543 0,-12 2 0 16,6 7 0-16,-14 0 0 0,8 3 0 0,0 4 0 16,-7 3 0-16,6 1 0 0,-6 3 0 0,1 1 0 15,4 3 0-15,2 3 0 0,-6-2 0 16,12 3 0-16,-8-1 0 0,8 0 0 0,0-3 0 15,8 5 0-15,-8-9 0 0,6 0 0 0,0-3 0 16,0-4 0-16,2-3 0 0,-2-5 0 0,-12 1 0 16,-2-8 0-16,-10 3-226 0,4-5-785 15,1-5-148-15,-7-5-103 0,8 3 44 0,-14-6 108 16,-1 1 182-16,8-1 206 0,-7 1 242 0</inkml:trace>
  <inkml:trace contextRef="#ctx0" brushRef="#br0" timeOffset="4382.37">11168 12722 195 0,'-6'-8'700'0,"-2"1"174"0,8-3 114 15,0 1 74-15,8-1-82 0,4 3-143 16,8-1-174-16,-1 0-115 0,14 2-75 16,0 1-73-16,6 2-87 0,0-1-155 0,0 1-158 0,0 3 0 15,0-4 0-15,6 4 0 0,-5 0 0 16,-1 0 0-16,-7 4-165 0,1-4-197 0,-1 0-119 16,-12 0-162-16,7-4-157 0,-9 0-183 0,2-3-67 15,0 0 14-15,-7 0 76 0,0 3 159 16,0-4 190-16</inkml:trace>
  <inkml:trace contextRef="#ctx0" brushRef="#br0" timeOffset="4711.5">11937 12530 256 0,'13'0'666'0,"0"0"156"0,0 0 100 15,-6 5 6-15,5 2-91 0,2-3-108 0,-2 3-144 16,1 4-67-16,1 1-25 0,-8 2-7 0,8 1-18 16,-8-1-35-16,0 4-385 0,-6-4-48 15,0 9 0-15,0-4 0 0,0-1 0 0,-6 0 0 0,0 0 0 16,6-3 0-16,-8 3 0 0,8-7 0 15,-6 1 0-15,6-5 0 0,0 1 0 0,0-5 0 16,0 1 0-16,0-1 0 0,0-6 0 16,0-1 0-16,0-3 0 0,6-1 0 0,2-3 0 0,-2-4 0 15,6 1 0-15,-5-1 0 0,13-3 0 0,-8-1 0 16,2 2 0-16,-8-2 0 0,14 0 0 16,-7 1 0-16,0 3 0 0,0 4 0 0,0-3 0 15,0 3 0-15,0 3 0 0,0 2 0 0,0 1 0 16,1 1 0-16,-2 4 0 0,8 0 0 0,-1 0 0 15,1 4 0-15,0 1 0 0,-1 1 0 0,1-2 0 16,-8 3 0-16,2 1 0 0,-8 3 0 16,0-8-827-16,14 4-223 0,-7-3-183 0,13-4-9 15,-6 0 88-15,12 0 125 0,1 4 196 0,0-4 228 16</inkml:trace>
  <inkml:trace contextRef="#ctx0" brushRef="#br0" timeOffset="5129.64">13051 12576 272 0,'20'-9'671'0,"5"6"164"15,-11-4 113-15,-8 3 18 0,0-3-68 0,-6 3-88 16,-12 0-144-16,-8 4-75 0,-13 0-33 0,-5 0-23 16,-1 8-94-16,-7-4-441 0,-7 3 0 0,2 3 0 15,5 5 0-15,-7-4 0 0,8 8 0 0,6-5 0 16,7 4 0-16,18 1 0 0,2 0 0 16,12-1 0-16,0 0 0 0,6 0 0 0,7-3 0 15,0 0 0-15,6-1 0 0,1-3 0 0,0-3 0 16,6-1 0-16,-7-3 0 0,7 0 0 0,0-4 0 15,7 0 0-15,-13-4 0 0,5-3 0 0,1-1 0 16,-6-3 0-16,6-3 0 0,-7-1 0 0,7-4 0 16,-6 1 0-16,7-3 0 0,-9-2 0 15,2-2 0-15,-6 2 0 0,-1 2 0 0,-7 2 0 16,-6 0 0-16,6 2 0 0,-6 2 0 16,0 3 0-16,0 5 0 0,0 4 0 0,0-1 0 0,0 0 0 15,0 8 0-15,0 0 0 0,0 6 0 16,-6 2 0-16,0-1 0 0,6 7 0 0,0 0 0 15,6 1 0-15,0-1 0 0,2 4 0 0,-2 0 0 16,6-7 0-16,-4 0 0 0,-2-1 0 16,0 1 0-16,-12-1 0 0,6-3-495 0,0-7-756 15,0-4-129-15,6 0 16 0,7-4 132 0,1 0 168 16,-8-3 252-16,6 0 314 0</inkml:trace>
  <inkml:trace contextRef="#ctx0" brushRef="#br0" timeOffset="5413.48">13455 12487 585 0,'20'0'824'0,"-8"0"133"0,2 0 109 0,-2 3 10 16,-5 5-110-16,0-1-193 0,-1 4-109 0,-6 0-66 15,13 4-59-15,-13 0-396 0,6 4-143 16,-6-2 0-16,8 2 0 0,-8-1 0 0,6 1 0 16,-6-2 0-16,6 2 0 0,-6-4 0 0,7-1 0 15,0 1 0-15,-7-1 0 0,6-2 0 0,-6-1 0 16,0 0 0-16,6-4 0 0,-6-7 0 15,0 0 0-15,7-4 0 0,-1 1 0 0,1-4 0 16,6-1 0-16,-7-3 0 0,8-4 0 0,-2 1 0 16,2-5 0-16,-1-2 0 0,7-2 0 15,-2 1 0-15,2 0 0 0,-7-3 0 0,7 2 0 0,0 2 0 16,-8 2 0-16,1 1 0 0,1-1 0 16,5 8 0-16,-6 0 0 0,0 4 0 0,7 0 0 15,-8-1 0-15,-5 8 0 0,6-3 0 0,-7 6-187 16,8-3-842-16,-8 0-213 0,7 4-80 15,-6 4 65-15,-7-1 125 0,0 0 208 0,0 5 228 16</inkml:trace>
  <inkml:trace contextRef="#ctx0" brushRef="#br0" timeOffset="5725.84">14008 12615 222 0,'0'11'672'0,"8"0"164"0,-8 1 111 0,6-6 29 16,7 2-89-16,0-5-121 0,-6 2-163 0,5-5-99 15,2 0-65-15,6 0-49 0,-8-5-53 16,14 2-62-16,-7-5-65 0,1 2-83 0,6-2-127 15,-6-3 0-15,-1 0 0 0,1 0 0 0,-7-4 0 16,0 4 0-16,0 0 0 0,-13-3 0 0,0 3 0 16,0 0 0-16,0-1 0 0,-6 5 0 0,-7 0 0 15,-1 3 0-15,2 4 0 0,-2 0 0 16,-12 0 0-16,1 8 0 0,5 0 0 16,-6-2 0-16,0 5 0 0,-1 4 0 0,8 3 0 0,0 1 0 15,6 3 0-15,-1-4 0 0,14 3 0 0,0 6 0 16,0-5 0-16,7 0 0 0,6-3 0 0,0-2 0 15,0-3 0-15,6 5 0 0,-5-7 0 16,12-1 0 0,-1-4 0-16,2 0 0 0,5-7 0 0,-6 0 0 0,0 0 0 0,7-7 0 0,-7 0-346 15,7-1-553-15,5-7-201 0,-5 1-135 0,-1-5 22 16,-5-3 94-16,-1 0 156 0,0-4 211 16,0 1 268-16</inkml:trace>
  <inkml:trace contextRef="#ctx0" brushRef="#br0" timeOffset="5989.32">14764 12293 166 0,'8'-15'706'0,"11"1"191"0,-13 2 159 16,1 1 151-16,-1 0-54 0,-6 3-132 0,0 4-164 15,7 2-115-15,-1-3-356 0,-6 10-386 0,0 1 0 16,0 2 0-16,-13 3 0 0,7 3 0 0,-1 1 0 16,-6 4 0-16,1 2 0 0,4 8 0 0,2 1 0 15,0-1 0-15,-1 9 0 0,-6-6 0 16,13 5 0-16,-6-4 0 0,6 0 0 0,-7 1 0 15,7-5 0-15,-6 0 0 0,6-7 0 0,-7-4 0 16,7 1 0-16,0-5 0 0,0-3 0 0,0-3-153 16,7-1-888-16,6-11-190 0,6 1-78 15,-6-9 61-15,1 5 119 0,-2-7 194 0,8-1 227 16,-1 1 284-16</inkml:trace>
  <inkml:trace contextRef="#ctx0" brushRef="#br0" timeOffset="6200.39">15299 12439 142 0,'6'-8'690'0,"-6"6"172"0,0-2 117 16,-6 0 105-16,-7 0-74 0,0 4-151 0,-7 0-174 16,-5 4-109-16,5 4-72 0,0-1-55 15,7 3-98-15,0 2-351 0,6 2 0 0,1 1 0 16,6-1 0-16,0 6 0 0,6-3 0 0,1 2 0 16,-7 0 0-16,7-2 0 0,-7 2 0 15,6-1 0-15,-6-4 0 0,-6 5 0 0,6-8 0 16,-7 3 0-16,7-2 0 0,0-1 0 0,0 0 0 15,0-4 0-15,0 0 0 0,-13-2 0 0,7-3 0 16,0 2 0-16,-14-4 0 0,-7 4 0 0,1-4-363 16,-6-4-1014-16,-7-2-107 0,0-6 18 0,-1 1 157 15,-5 0 232-15,6 1 335 0</inkml:trace>
  <inkml:trace contextRef="#ctx0" brushRef="#br0" timeOffset="6963.48">16791 12546 21 0,'-20'4'291'0,"1"-1"84"16,6-3 53-16,0 0 41 0,0 4 67 15,-6-4 41-15,5 3-3 0,-5 1-37 0,5-1-52 16,2-3-59-16,-1 4-93 0,0-4-67 0,6 5-27 15,7-5 5-15,-6 0 14 0,6 3 15 0,0 0 15 16,-6-3 4-16,6 4-6 0,0-4-13 0,6 0-16 16,-6 4-17-16,6-4-17 0,7 0-223 15,1 0 0-15,4 0 0 0,9-4 0 0,5 4 0 16,-6 0 0-16,7-4 0 0,-1 1 0 0,1 3 0 16,7-3 0-16,-8-2 0 0,1 1 0 15,-7 1 0-15,0-4 0 0,-1 3 0 0,-5 1 0 16,0-1 0-16,-7-4 0 0,-13 5 0 0,6-5 0 15,-6 2 0-15,-6-2 0 0,12 0 0 0,-6 1 0 16,-6-1 0-16,-7 2 0 0,0 1 0 0,-6 2 0 16,-1-1 0-16,-6 0 0 0,-1 4 0 15,-5 0 0-15,-1 4 0 0,1 0 0 0,-1 4 0 16,7 2 0-16,0 1 0 0,0 0 0 0,0 0 0 16,7 8 0-16,-1-5 0 0,7 5 0 0,-1-2 0 15,8 2 0-15,6 0 0 0,0-2 0 16,0 6 0-16,6-4 0 0,8 2 0 0,5-2 0 15,-5-1 0-15,12 1 0 0,0-5 0 0,-1-3 0 16,1 0 0-16,7 1 0 0,-7-5 0 0,7 0-329 16,6-4-607-16,0-3-186 0,0-3-123 15,1-1 33-15,-1-3 98 0,-1-4 171 0,15 4 207 16,-8-5 257-16</inkml:trace>
  <inkml:trace contextRef="#ctx0" brushRef="#br0" timeOffset="7427.12">17794 12567 489 0,'7'-10'737'0,"-7"3"137"16,-7-5 96-16,1 4-43 0,-6 1-93 0,-8 0-115 16,-7 4-135-16,1-1-74 0,-13 4-42 0,1 4-38 15,-2-1-52-15,-5 4-107 0,-1 0-271 16,1 9 0-16,6-5 0 0,-7 3 0 0,7 1 0 16,6 4 0-16,1-2 0 0,6-2 0 0,12 3 0 15,1 1 0-15,0 0 0 0,13-5 0 0,13 5 0 16,-6-4 0-16,13-5 0 0,-2 5 0 15,2-9 0-15,7 6 0 0,-1-5 0 0,0-3 0 16,6-4 0-16,1 0 0 0,6 0 0 0,-7-6 0 16,7-3 0-16,-6-1 0 0,0-2 0 0,0-3 0 15,-1-2 0-15,-6-2 0 0,7 0 0 16,-14 2 0-16,7-5 0 0,-12 3 0 0,4 4 0 16,-4-4 0-16,-1 5 0 0,-1 3 0 0,-4 4 0 15,-2 0 0-15,-6 3 0 0,6 1 0 0,-6-1 0 16,0 8 0-16,0 3 0 0,0 3 0 15,-6 5 0-15,0-1 0 0,-2 5 0 0,2 0 0 16,0 2 0-16,-7 9 0 0,6-1 0 0,0 0 0 16,1 0 0-16,-6 5 0 0,4 3 0 0,2-4 0 15,0 0 0-15,-1 0 0 0,-6 0 0 0,6 0 0 16,1-3 0-16,0-5 0 0,6 1 0 0,0-4 0 16,6-3 0-16,-6-5 0 0,6-3 0 15,1-4 0-15,-7-3 0 0,0-1 0 0,13-3-241 16,-6-3-971-16,-1-8-169 0,8 0-13 0,-8-3 127 15,0-5 157-15,7 4 252 0,-6-6 297 16</inkml:trace>
  <inkml:trace contextRef="#ctx0" brushRef="#br0" timeOffset="7871.56">18133 12567 259 0,'20'-10'768'16,"-7"-1"193"-16,0 7 141 0,0-3 114 0,-6 2-107 15,-7 5-234-15,6-3-191 0,-6 3-150 16,0 3-107-16,0-3-171 0,0 8-256 0,-6 0 0 16,6-1 0-16,-7 4 0 0,1 1 0 0,-1-2 0 15,1 0 0-15,-1 6 0 0,0-2 0 0,7 1 0 16,0-1 0-16,0 5 0 0,0-5 0 0,0 1 0 16,7 0 0-16,6-4 0 0,-6 1 0 15,6-2 0-15,0 1 0 0,-7-7 0 0,0 2 0 16,8 2 0-16,-1-4 0 0,0-4 0 0,0 0 0 15,13-4 0-15,-6-4 0 0,-1 2 0 0,1-5 0 16,6-1 0-16,-7-2 0 0,1-1 0 0,0 1 0 16,-1-4 0-16,-6 2 0 0,0-1 0 15,0 2 0-15,0 3 0 0,-7-2 0 0,1 2 0 16,0 6 0-16,-7-2 0 0,6 2 0 0,-6 1 0 16,6 5 0-16,-6 0 0 0,0 0 0 0,0 5 0 15,0 1 0-15,0 2 0 0,0 7 0 0,0-5 0 16,7 5 0-16,-7-1 0 0,0 5 0 15,7 0 0-15,-7-4 0 0,6 2 0 0,1 2 0 16,-1-5 0-16,8-3 0 0,-8 1 0 0,0-2 0 16,-6-1 0-16,6-3 0 0,1-2-513 0,0-4-213 15,6-4-106-15,7 0-114 0,-2-3-106 0,9-5 7 16,-1 2 60-16,0-1 137 0,7 1 164 16,5-2 202-16</inkml:trace>
  <inkml:trace contextRef="#ctx0" brushRef="#br0" timeOffset="8449.59">19183 12538 45 0,'6'-11'577'16,"-6"0"188"-16,6-4 122 0,-12 4 73 0,6 0-79 16,-6 0-87-16,-1 1-134 0,0 2-101 15,-6 4-59-15,7 1-36 0,-7-1-26 0,-6 4-58 16,5 4-99-16,-12-1-281 0,7 5 0 0,-1-1 0 16,1 4 0-16,-7 1 0 0,6 2 0 0,0 4 0 15,1 1 0-15,6-1 0 0,0 0 0 0,-1 1 0 16,8-1 0-16,0 0 0 0,-1-3 0 15,1-1 0-15,-1 2 0 0,7-5 0 0,0-5 0 16,0 3 0-16,0-6 0 0,7 0 0 0,-1-3 0 16,-6-3 0-16,13 0 0 0,-7-1 0 0,14-4 0 15,-6 1 0-15,-1 0 0 0,-1-5 0 0,2 2 0 16,5 2 0-16,-12 1 0 0,6-1 0 16,-7 1 0-16,1 3 0 0,-7 1 0 0,6 3 0 15,-6 0 0-15,0 3 0 0,0-3 0 0,0 7 0 16,0 1 0-16,0 3 0 0,0-1 0 15,0 2 0-15,7-1 0 0,-7 3 0 0,6-2 0 16,-6 2 0-16,6-2 0 0,8-2 0 0,-8 1 0 16,7-3 0-16,0-1 0 0,7-3 0 0,-7 2 0 15,13-6 0-15,-7 0 0 0,7 0 0 0,0-6 0 16,1 2 0-16,-1-3 0 0,0-1-294 0,0-3-100 16,-1-3-14-16,9-1-7 0,-1-4 17 15,-1-3 21-15,-6 0 25 0,-1-3 31 0,2-1 26 16,-7 0 41-16,-1-3 38 0,-6 0 51 0,7-4 66 15,-7 3 85-15,0-6 69 0,6 3 57 16,-5-5 44-16,-2 7 32 0,-5-4 19 0,6 7 2 16,-7-6 18-1,1 9 28-15,-1 2 49 16,1 6 49-16,0-3 36 0,-1 10 12 0,-6 3-21 0,6 3-49 0,-6 4-63 0,-6 0-101 0,0 7-167 16,-1 1 0-16,-13 6 0 0,7 5 0 0,0 3 0 15,1 0 0-15,-2 7 0 0,8 0 0 0,-7 5 0 16,0-1 0-16,6 0 0 0,1 4 0 0,6 0 0 15,0-1 0-15,0 0 0 0,6-2 0 0,-6-2 0 16,0-6 0-16,7-4 0 0,-7 0-1015 0,13-8-428 16,0 1-55-16,-7-3 65 0,0-2 191 15,8-1 299-15,-8-3 434 0</inkml:trace>
  <inkml:trace contextRef="#ctx0" brushRef="#br0" timeOffset="9103.91">21822 12278 120 0,'12'-5'769'0,"2"5"244"16,-8 0 160-16,1 0 113 0,-1 0-22 0,1 5-263 15,-7-2-216-15,0 1-183 0,0 4-424 16,-7 2-178-16,1 1 0 0,-1 8 0 0,-5-1 0 15,-2 4 0-15,8 0 0 0,-8 4 0 0,8 3 0 16,-7 0 0-16,0 5 0 0,6-1 0 0,1-3 0 16,0-1 0-16,6 0 0 0,-8 0 0 15,2-7 0-15,6 0 0 0,-6 0 0 0,6-8 0 16,0 1 0-16,0-3 0 0,0-2 0 0,-7-6 0 16,7 1 0-16,0-3 0 0,0-4 0 0,7-3 0 15,-7-7 0-15,6 6 0 0,8-9 0 0,-8 5 0 16,-6-5 0-16,6-4 0 0,-6 0 0 0,0 5 0 15,-6-5 0-15,6 5 0 0,-6-1 0 16,-8 4 0-16,8 1 0 0,-7-2 0 0,-7 5 0 16,0 0 0-16,-6 4 0 0,1-2 0 0,5 5 0 15,-12 5 0-15,5-2 0 0,-5 4 0 0,6 0 0 16,-1 5 0-16,9 2 0 0,-9 1 0 16,7 2 0-16,1-2 0 0,6 4 0 0,0-4 0 15,6-1 0-15,7 5 0 0,0-5 0 0,7 1 0 16,0 0 0-16,5-3 0 0,2-2 0 0,-2 1 0 15,8 0 0-15,-7-4 0 0,13 0 0 16,-6-3 0-16,13 0 0 0,-1-4 0 0,1 0 0 16,-7-4 0-16,6 0 0 0,-6 1-292 0,13-1-641 15,0-6-174-15,1-5-127 0,-1 1 29 16,0-3 93-16,7 3 156 0,-8-1 203 0,1 5 253 0</inkml:trace>
  <inkml:trace contextRef="#ctx0" brushRef="#br0" timeOffset="9327.16">22245 12553 136 0,'7'-3'689'0,"-1"3"205"0,-6 0 168 16,6 0 142-16,-6 0-44 0,0 3-111 15,0 1-170-15,0-1-125 0,0 4-390 0,-6 2-364 16,0-3 0-16,-1 5 0 0,-6 1 0 0,6 2 0 16,-5 1 0-16,-2 0 0 0,8 2 0 0,-7-1 0 15,0 2 0-15,6 0 0 0,1 0 0 16,0-3 0-16,-8 0 0 0,14-1 0 0,-6-3 0 15,6-3 0-15,-6-1 0 0,-8 1 0 0,14-4-815 16,0-8-361-16,0-4-134 0,0 1 16 16,0-8 112-16,0 3 151 0,7-5 236 0,-7 3 300 15</inkml:trace>
  <inkml:trace contextRef="#ctx0" brushRef="#br0" timeOffset="9478.57">22278 12458 208 0,'6'-15'692'0,"0"1"152"16,-6 2 75-16,14 5 31 0,-8-1-173 0,1 1-218 15,-1 4-243-15,1-1-156 0,0 1-101 0,-1 3-117 16,0 0-162-16,0 3-180 0,2-3-231 0,-2 4-171 16,7-1-69-16,0 0 19 0,0 5 111 15,0 0 152-15</inkml:trace>
  <inkml:trace contextRef="#ctx0" brushRef="#br0" timeOffset="9745.6">22813 12450 148 0,'6'4'601'0,"-6"-4"181"15,0 4 123-15,-6-4 33 0,-2 3-85 0,-4 1-105 16,-2-4-142-16,-5 3-103 0,-7 5-64 16,0-5-44-16,-7 5-36 0,7 3-45 0,0-4-60 15,0 4-55-15,7 0-52 0,5 0-147 0,1 1 0 16,7 2 0-16,6-2 0 0,0 2 0 0,6 1 0 16,7-1 0-16,1 1 0 0,5 0 0 15,0-1 0-15,-6 5 0 0,7-8 0 0,-6 3 0 16,-2 1 0-16,1-4 0 0,-6-1 0 0,-1-2 0 15,-6 3 0-15,0-3 0 0,0 2 0 0,0-1 0 16,0-3 0-16,-6 2 0 0,-1-1 0 0,-6 1 0 16,7-5 0-16,0 1 0 0,-2-1 0 15,-4-3 0-15,-8 0 0 0,1 0 0 0,-7 0 0 16,-1-7-680-16,1 0-431 0,6-4-181 16,1-1-17-16,0-7 105 0,-1 5 137 0,7-3 233 0,0-2 290 15</inkml:trace>
  <inkml:trace contextRef="#ctx0" brushRef="#br0" timeOffset="10059.1">23242 12182 311 0,'39'-7'830'0,"0"4"218"0,-13-1 168 15,0 4 142-15,-6 0-78 0,-7 0-243 0,0 4-183 16,-6-4-597-16,-1 3-257 0,-6 4 0 15,-6 4 0-15,-1 0 0 0,-6 7 0 0,0 1 0 16,0 4 0-16,-6-2 0 0,5 4 0 0,2 4 0 16,-8 1 0-16,7 3 0 0,0 1 0 0,6-2 0 15,-5 5 0-15,4-4 0 0,-4 0 0 16,12 1 0-16,-7-2 0 0,7-3 0 0,-7 2 0 16,1-6 0-16,6-4 0 0,-7-2 0 0,7-1 0 15,-12-7 0-15,-2 1 0 0,8-1 0 0,-8-7-1090 16,2-4-269-16,5-4-43 0,-6 0 90 15,7-3 149-15,-1-1 235 0,1-3 269 0</inkml:trace>
  <inkml:trace contextRef="#ctx0" brushRef="#br0" timeOffset="10178.6">23092 12619 570 0,'7'-7'757'0,"5"-4"129"0,-4 3 82 0,4-3-75 16,-5 5-143-16,12-6-190 0,-6 5-162 0,7 3-114 15,-7-3-76-15,6 3-55 0,1 0-72 0,-1 4-84 16,1-3-81-16,6 3-89 0,-7 3-154 0,8-3-168 15,-8 0-192-15,1 4-186 0,6-4-67 16,-7 0 15-16,1 0 113 0,7 0 147 0,-2 0 200 16</inkml:trace>
  <inkml:trace contextRef="#ctx0" brushRef="#br0" timeOffset="10569.67">23816 12487 192 0,'6'-3'633'15,"1"-2"167"-15,-1 2 133 0,-6-1 54 0,0 4-73 16,-6-4-95-16,-1 4-154 0,-13 0-97 0,0 4-80 15,-12 0-60-15,7-1-55 0,-15 5-54 0,1 3-247 16,0 0-72-16,-1 1 0 0,2 2 0 16,5 4 0-16,-6 0 0 0,7 4 0 0,6 0 0 15,-1-3 0-15,15 2 0 0,-2 2 0 0,14-1 0 16,0 0 0-16,0-8 0 0,14 5 0 16,-8-8 0-16,13 3 0 0,-5-5 0 0,5-3 0 15,0-2 0-15,1-4 0 0,-1-4 0 0,7 0 0 16,1-3 0-16,-1-5 0 0,0-2 0 0,-7-3 0 15,7 2 0 1,0-4 0-16,-6-3 0 0,-1 0 0 0,-5 3 0 0,6-3 0 0,-8 5 0 16,1-2 0-16,1 4 0 0,-8 1 0 0,6 3 0 15,-4 3 0-15,-8 0 0 0,6 8 0 0,0-3 0 16,-6 6 0-16,0-3 0 0,0 5 0 0,-6 2 0 16,0 4 0-16,6 0 0 0,-8 4 0 15,8 2 0-15,-6 2 0 0,6 0 0 0,-6-2 0 16,6 6 0-16,0-4 0 0,0-1 0 0,0 0 0 15,0-4 0-15,0-2 0 0,-6 3 0 0,-1-5 0 16,0-1-788-16,7-7-477 0,0-2-103 0,14-2 35 16,-14-3 136-16,6-2 175 0,0 2 247 15,8-5 347-15</inkml:trace>
  <inkml:trace contextRef="#ctx0" brushRef="#br0" timeOffset="10993.34">24305 12421 425 0,'-8'0'780'0,"8"-4"130"16,-6 8 94-16,6-4 44 0,0 4-103 0,0 2-192 16,-6 6-118-16,-7 3-55 0,6-1-32 15,-6 1-39-15,7 3-455 0,0 4-54 0,-2-3 0 16,8 6 0-16,-6-3 0 0,0 0 0 0,-1 4 0 16,0-4 0-16,1 0 0 0,6-4 0 0,-7 1 0 15,1-5 0-15,0-3 0 0,6 0 0 16,-8-3 0-16,8-4 0 0,0-2 0 0,0-2 0 15,0-2 0-15,8-2 0 0,-8-7 0 0,12-1 0 16,-5-2 0-16,6-1 0 0,0-6 0 0,1-1 0 16,4-5 0-16,2 5 0 0,-7-7 0 0,13 7 0 15,-12-3 0-15,5 2 0 0,1 5 0 0,-2-3 0 16,-4 5 0-16,-1 2 0 0,0 6 0 16,-6-2 0-16,-1 5 0 0,0 5 0 0,1 0 0 15,0 5 0-15,-1-5 0 0,0 7 0 0,1 4 0 16,0 0 0-16,6 0 0 0,-13 7 0 15,6 1 0-15,-6-2 0 0,0 3 0 0,0 1 0 16,0-2 0-16,0 3 0 0,0-4 0 0,0 1 0 16,-6-5 0-16,6 1 0 0,-7-5 0 0,1 2 0 15,-1-5 0-15,0 0 0 0,7-3-656 16,0 0-304-16,7-12-177 0,0 5-72 0,6-5 55 16,0-2 89-16,0 2 169 0,13-6 211 0,0 2 264 15</inkml:trace>
  <inkml:trace contextRef="#ctx0" brushRef="#br0" timeOffset="11271.55">24994 12362 214 0,'8'-11'705'0,"-2"-1"179"15,-6 6 137-15,6-2 110 0,-6 5-77 0,0-1-131 16,-6 0-159-16,-8 4-104 0,2 4-73 16,-8 3-339-16,-6 1-248 0,1 3 0 0,-8 3 0 15,0 5 0-15,-6-1 0 0,6 4 0 0,-6 4 0 16,7-1 0-16,-1 5 0 0,1-5 0 0,12 5 0 15,0-1 0-15,7-3 0 0,7 0 0 0,6-1 0 16,0-2 0-16,13-2 0 0,0-6 0 16,6 0 0-16,14-5 0 0,-7-6 0 0,7 0 0 15,5 0 0-15,-4-8 0 0,5 0-867 0,6-2-187 16,-5-9-184-16,5-4-4 0,-7 0 95 0,-5 5 121 16,0-5 204-16,-7 5 230 0</inkml:trace>
  <inkml:trace contextRef="#ctx0" brushRef="#br0" timeOffset="11568.54">25112 12571 450 0,'0'5'708'16,"0"-2"141"-16,-6 0 75 0,12 1-60 0,0 0-111 16,1-4-120-16,6 0-142 0,-7 0-76 0,8 0-34 15,-1 0-9-15,0 0-13 0,6-4-40 0,-5 0-44 16,5-2-42-16,1-3-68 0,-1-1-165 16,0-1 0-16,8 0 0 0,-14-3 0 0,6-2 0 15,1-2 0-15,-7 3 0 0,0-3 0 0,-7 0 0 16,1 3 0-16,-1-4 0 0,1 5 0 0,-7-1 0 15,-7 4 0-15,1 0 0 0,-1 4 0 0,-6 2 0 16,0 3 0-16,-13 4 0 0,0 3 0 0,-7-2 0 16,1 8 0-16,-7 4 0 0,7 0 0 15,-1-1 0-15,-7 9 0 0,8-2 0 0,6 1 0 16,0 4 0-16,6 1 0 0,0-2 0 0,8 0 0 16,-1 0 0-1,6 1 0-15,7-4 0 0,0 5 0 16,0-10 0-16,7 2 0 0,0-4 0 0,5-1 0 0,2-3 0 0,-2-3 0 0,8-1 0 15,-1-3 0-15,7-4 0 0,7 0 0 0,-7-4-463 16,7-3-500-16,5-5-150 0,2-2-111 0,5-1 51 16,-5-6 94-16,12 2 171 0,-6 0 195 15,5-2 233-15</inkml:trace>
  <inkml:trace contextRef="#ctx0" brushRef="#br0" timeOffset="11853.63">26057 12296 124 0,'13'-11'688'0,"6"-1"167"0,-12 5 107 0,6 1 81 15,1 1-72-15,-14 5-118 0,0 5-155 0,-8 1-65 16,-4 1-16-16,-2 5-5 0,-5 3-477 0,-7-1-135 16,0 5 0-16,-13 3 0 0,0 3 0 15,-1-3 0-15,-5 5 0 0,5-2 0 0,8-3 0 16,-1 3 0-16,15-3 0 0,-2 1 0 0,13-2 0 16,7 2 0-16,7-1 0 0,5 0 0 15,14-5 0-15,1 3 0 0,11-6 0 0,2 4 0 16,5-3 0-16,1 0 0 0,-7-5 0 0,0 5 0 15,-6-3 0-15,-1-2 0 0,-12 1 0 0,-6-3 0 16,-8 3 0-16,0 0 0 0,-12 0 0 16,-8-4 0-16,-5 4 0 0,-7-3 0 0,-6-4 0 0,-14-2 0 15,7 3 0-15,-7-2 0 0,-6-6-1547 0,6-2-113 16,-5-1 55-16,-8-2 191 0,-7 1 326 16,-5-4 457-16</inkml:trace>
  <inkml:trace contextRef="#ctx0" brushRef="#br0" timeOffset="20397.32">5754 13866 469 0,'0'-2'727'0,"-8"-6"125"16,2 1 83-16,12-1-44 0,2 1-111 0,4 3-147 15,-12 0-107-15,-12-2-50 0,-8 1-26 0,0 5-28 16,-6-3-39-16,0 3-55 0,-7 3-56 0,0-3-225 16,1 5-47-16,-1 1 0 0,-5-2 0 0,5 3 0 15,-6 5 0-15,7-5 0 0,-2 3 0 0,2 6 0 16,5-5 0-16,-5 3 0 0,7 5 0 0,5-2 0 16,6 2 0-16,2 3 0 0,-1 0 0 0,6 1 0 0,0-2 0 15,14 1 0-15,0-3 0 0,6 3 0 0,-7-4 0 16,14-3 0-16,-8 0 0 0,2-5 0 15,5-1 0-15,-5-3 0 0,4-2 0 0,2-4 0 16,7-7 0-16,5-1 0 0,-6 1 0 0,1-7 0 16,-1-1 0-16,0-4 0 0,-1 1 0 0,1-5 0 15,-6 2 0-15,0-4 0 0,5 2 0 0,-11 0 0 16,-1 6 0-16,0-2 0 0,-7 1 0 0,1 7 0 16,-7-4 0-16,0 8 0 0,6 0 0 0,1-1 0 15,-7 5 0-15,7 3 0 0,-7-4 0 16,0 4 0-16,0 0 0 0,-7 4 0 0,-6-1 0 15,6 5 0-15,-12-1 0 0,6 5 0 0,-7-2 0 16,1 5 0-16,6-1 0 0,-7 1 0 0,1 0 0 16,5 3 0-16,2 1 0 0,12-2 0 0,0-2 0 0,0 0 0 15,12 3 0-15,2-3 0 0,5 0 0 0,1-3 0 16,6-6 0-16,6 5 0 0,1-7 0 16,6-4 0-16,0 0 0 0,0 0 0 0,0-4 0 15,7-4-63-15,-1 5-753 0,-12-11-146 0,7 2-168 16,-15 1-70-16,1-4 80 0,0-2 95 0,-6 2 179 15,-1 1 199-15</inkml:trace>
  <inkml:trace contextRef="#ctx0" brushRef="#br0" timeOffset="20671.68">6379 13609 487 0,'6'-13'798'16,"-6"1"158"-16,0 1 122 0,0 4 31 0,-6-5-101 15,-7 6-197-15,6 2-135 0,0 0-100 16,1 1-77-16,6 6-306 0,-6 1-193 0,-8 6 0 15,2 2 0-15,-8 6 0 0,1 0 0 0,-1 9 0 16,0-1 0-16,-5 3 0 0,5 3 0 0,0-2 0 16,1 7 0-16,-1 0 0 0,7-1 0 0,0-3 0 15,7 4 0-15,-8-5 0 0,14 2 0 0,7-1 0 16,0-4 0-16,5-4 0 0,2 1 0 0,5 0 0 16,1-7 0-16,6-1 0 0,0-3 0 0,6-4 0 0,1-8 0 15,0 0 0-15,-1 2 0 0,-6-5 0 16,0-5 0-16,1 2-616 0,-2-4-341 0,-5-3-144 15,0-2-95-15,-14 1 46 0,0 0 90 0,-6-4 168 16,-6 4 196-16,0-4 232 0</inkml:trace>
  <inkml:trace contextRef="#ctx0" brushRef="#br0" timeOffset="20820.34">6118 13984 64 0,'-19'0'647'0,"5"0"172"15,8 0 100-15,-1 0 59 0,14 0-121 0,6 0-196 0,0 0-246 16,7 0-157-16,-1 0-92 0,7 0-55 0,14 0-34 15,-2 0-42-15,8-3-57 0,6 3-67 16,-6 0-136-16,6-4-177 0,0 0-248 0,-7-3-190 16,1 3-78-16,-1 0-4 0,-5 1 96 0,-1 3 158 15,0 0 239-15</inkml:trace>
  <inkml:trace contextRef="#ctx0" brushRef="#br0" timeOffset="21273.56">8008 14029 174 0,'-14'6'732'0,"2"-1"182"0,-1-2 119 0,6 1 85 15,7-4-91-15,-7 3-220 0,1-3-189 16,19 0-131-16,-6 0-92 0,-1 0-64 0,1 0-72 15,-1 0-76-15,8 0-70 0,-2-3-113 0,8 3 0 0,6-4 0 16,7 1 0-16,-1-2 0 0,1-1 0 16,-7 2 0-16,-1-7 0 0,9 3 0 0,-9 1 0 15,-5-5 0-15,6 2 0 0,0-5 0 0,-13 4 0 16,0-3 0-16,0 3 0 0,-7-1 0 0,-6 2 0 16,-6-1 0-16,-7 0 0 0,-6 0 0 0,-8 4 0 15,1-1 0-15,-13 1 0 0,0 3 0 0,7 0 0 16,-14 4 0-16,1 0 0 0,-1 4 0 0,7 3 0 15,-7 0 0-15,7 5 0 0,0-1 0 0,7 3 0 16,5 4 0-16,8-3 0 0,0 4 0 0,5-1 0 16,14 3 0-16,0-2 0 0,6 0 0 0,14 3 0 15,-7-4 0-15,13 0 0 0,0 1 0 0,7-4 0 16,-1-1 0-16,8-3 0 0,-1-3 0 0,0-1 0 16,-1-3 0-16,-5-1 0 0,7 1-493 0,-1-4-307 15,-1-4-111-15,2-3-103 0,-1 4-61 16,6-9 28-16,-5 4 87 0,-1 1 151 0,6 0 176 15,-5-4 203-15</inkml:trace>
  <inkml:trace contextRef="#ctx0" brushRef="#br0" timeOffset="21719.12">8861 13984 106 0,'20'-14'591'0,"-1"-1"180"0,-13 1 117 0,2-1 44 0,-2 1-87 16,-6-2-118-16,-6 2-160 0,-2-2-94 0,-4 2-36 16,-8 3-9-16,1 0-7 0,-1 1-14 0,0 2-32 15,-5 4-152-15,5 1-223 0,-6 3 0 0,-7 3 0 16,7 1 0-16,-6 4 0 0,-1 2 0 0,-6 5 0 15,7 4 0-15,-8-5 0 0,8 8 0 0,5-4 0 16,8 5 0-16,0-2 0 0,6 1 0 0,-1-4 0 16,8 5 0-16,6-5 0 0,0-3 0 0,0-1 0 15,0 2 0-15,6-6 0 0,-6 1 0 16,7-7 0-16,0 3 0 0,6-7 0 0,0 5 0 16,6-10 0-16,1 2 0 0,-1-5 0 0,1 1 0 0,0-4 0 15,6-1 0-15,-14-2 0 0,8-1 0 0,-1 5 0 16,-5-5 0-16,-2 0 0 0,2 4 0 0,-1 4 0 15,-7-1 0-15,0 5 0 0,-6-1 0 16,8 4 0-16,-8 0 0 0,0 4 0 0,0-1 0 16,-8 9 0-16,2-2 0 0,0 9 0 0,-1-1 0 15,-6 4 0-15,0 4 0 0,1 3 0 0,-2 5 0 16,1-2 0-16,-7 5 0 0,8-1 0 0,-8 5 0 16,0-1 0-16,-6 2 0 0,7-6 0 0,5 4 0 15,-5-3 0-15,0-5 0 0,6 2 0 0,-1-5 0 16,8 0 0-16,-7 2 0 0,13-10 0 0,0-3 0 15,0 1 0-15,0-5 0 0,0-3 0 0,0-4 0 16,13-3 0-16,-7-4 0 0,8-4 0 0,-1 1 0 16,0-4 0-16,-7-4 0 0,1 0-501 0,5-4-471 15,2-3-195-15,-1-1-78 0,6-7 56 0,-12 8 98 16,6-4 180-16,6 0 213 0,-5 0 282 0</inkml:trace>
  <inkml:trace contextRef="#ctx0" brushRef="#br0" timeOffset="22186.58">9089 13987 197 0,'0'-10'748'0,"7"-1"195"0,-7 3 145 0,6-2 114 16,-6 3-81-16,0 3-209 0,0-4-184 0,-6 5-136 15,6 3-106-15,-7 0-312 0,1 3-174 0,-7 5 0 16,-1 3 0-16,-5-1 0 0,0 9 0 0,6-4 0 15,-7 3 0-15,7 5 0 0,0-6 0 0,0 5 0 16,0 4 0-16,6-4 0 0,7 0 0 0,0 0 0 16,0 0 0-16,7-3 0 0,-7-1 0 15,6 0 0-15,-6-6 0 0,7-2 0 0,0 2 0 0,-7-5 0 16,6-3 0-16,0-1 0 0,8-3 0 0,-2-3 0 16,8-5 0-16,6 0 0 0,1-3 0 0,-2-3 0 15,7-5 0-15,-5 5 0 0,-1-8 0 0,6 0 0 16,-5 0 0-16,-1 1 0 0,-6-6 0 15,6 5 0-15,-14 0 0 0,1 3 0 0,1 2 0 16,-8-2 0-16,0 4 0 0,1 4 0 0,-7 0 0 16,0 4 0-16,0 0 0 0,0 2 0 0,0 5 0 15,0 0 0-15,-7 5 0 0,7 2 0 0,-6 4 0 16,6 4 0-16,-6-4 0 0,6 7 0 0,0-3 0 16,0 7 0-16,0-4 0 0,6 0 0 0,0 4 0 15,1-2 0-15,12 1 0 0,-5-6 0 0,11 4 0 16,-5-2 0-16,0-2 0 0,-7-1 0 0,0-2-72 15,0-2-595-15,-1 1-118 0,8-7-110 0,0 0-118 16,-1-8-45-16,1 0 28 0,0 0 95 0,-1 2 154 16,7-6 178-16</inkml:trace>
  <inkml:trace contextRef="#ctx0" brushRef="#br0" timeOffset="22827.54">9995 14072 349 0,'13'-14'684'0,"6"-1"149"15,-5-3 103-15,-2 3-23 0,-5 1-94 0,-7-5-105 16,0 4-136-16,0 1-59 0,-7 3-29 0,-5-4-15 15,-2 5-19-15,2-2-44 0,-8 8-399 16,1-3-13-16,-7 7 0 0,-1 0 0 0,-5 0 0 16,-1 7 0-16,1 1 0 0,-1 2 0 0,1 2 0 15,-2 3 0-15,2 2 0 0,7 2 0 0,-2 3 0 16,8-3 0-16,-1 3 0 0,7 0 0 0,0-1 0 16,13 1 0-16,0-2 0 0,0 1 0 0,7-6 0 15,-1-1 0-15,0-3 0 0,1 0 0 0,6-3 0 16,0-4 0-16,7-1 0 0,-8-3 0 0,15-3 0 15,-7-6 0-15,6 3 0 0,0-8 0 16,-7 2 0-16,1-2 0 0,6-6 0 0,-7 3 0 16,1 2 0-16,-8-4 0 0,2 5 0 15,-1-1 0-15,-7 4 0 0,7 3 0 0,-13 2 0 0,7 2 0 0,-7 0 0 16,0 4 0-16,0 0 0 0,0 4 0 16,0 4 0-16,0 2 0 0,0 1 0 0,0 4 0 0,0-1 0 15,0 5 0-15,6-4 0 0,1 7 0 16,6-7 0-16,-7 2 0 0,8-2 0 0,-8-1 0 0,13-2 0 15,-5-1 0-15,-2-4 0 0,8-3 0 16,0-4 0-16,13-4 0 0,-1 0 0 0,7-6 0 16,-7-6 0-16,1 2 0 0,-1-4 0 0,1-4 0 15,-1 1-170-15,-5-2-242 0,12-3-11 0,0-3 9 16,0-4 26-16,0-4 41 0,1 3 55 16,-2-2 63-16,-11 0 56 0,-1-1 50 0,-7 0 48 15,1 1 42-15,-8-1 42 0,2 0 40 0,-14 0 39 16,6 4 43-16,-6 4 52 0,0 0 61 0,0 3 58 15,0 1 53-15,0 2 44 0,0 5 32 0,0 3 8 16,0 0-17-16,0 8-395 16,0 0-27-16,0 3 0 0,0 1 0 0,-6 6 0 0,0 1 0 15,-2 6 0-15,-11 5 0 0,0 4 0 0,-8 7 0 16,-5-1 0-16,6 5 0 0,-7 2 0 16,7 5 0-16,-7 1 0 0,7-2 0 0,1 3 0 15,5-2 0-15,7 4 0 0,0-4 0 0,7 3 0 16,6-3 0-16,6-1 0 0,14-2 0 0,-1-5 0 15,1-3 0-15,6-1 0 0,-14-3 0 16,8 1-436-16,13-9-850 0,-1-3-124 0,7-7 13 16,7 0 137-16,-1 0 178 0,8-1 263 15,12 1 364-15</inkml:trace>
  <inkml:trace contextRef="#ctx0" brushRef="#br0" timeOffset="23237.98">12634 13643 78 0,'6'-14'820'0,"1"6"296"15,-7-4 200-15,0 5 132 0,0 5 24 16,0-2-283-16,-7 4-437 0,1 4-752 0,-13 3 0 16,-1 3 0-16,0 5 0 0,1 3 0 0,-7 4 0 15,6 0 0-15,0 8 0 0,1-1 0 16,-7 4 0-16,13 1 0 0,-6 2 0 0,5 4 0 15,8-3 0-15,-1 3 0 0,1 1 0 0,6-1 0 16,6 0 0-16,1-3 0 0,-7-4 0 0,6-3 0 16,-6-1 0-16,7-4 0 0,-7-6 0 15,7 0 0-15,-7-5 0 0,-7-3 0 0,0-4-501 16,7-3-675-16,0-8-152 0,0-7 2 0,0 1 115 16,-6-1 130-16,-1-8 237 0,-5 5 285 0</inkml:trace>
  <inkml:trace contextRef="#ctx0" brushRef="#br0" timeOffset="23407.55">12204 14065 236 0,'0'-11'722'0,"0"0"150"0,0 3 87 0,6-2 47 16,8 3-153-16,-2-1-207 0,8 0-197 15,-1 2-119-15,1-3-70 0,6 6-49 0,7 3-43 16,-7 0-54-16,13 0-43 0,0 3-33 0,0 2-30 16,0-1-45-16,0 2-47 0,1 2-71 0,-1 0-87 15,-7-1-153-15,7 1-165 0,0-6-200 0,-6 3-161 16,-7-2-41-16,0-3 27 0,0 4 124 15,0-4 162-15,-6 0 227 0</inkml:trace>
  <inkml:trace contextRef="#ctx0" brushRef="#br0" timeOffset="23611.24">13155 13962 262 0,'0'-4'756'0,"14"1"191"0,-14-1 152 16,0 1 127-16,-7 3-76 0,0 0-180 0,7 0-150 15,-6 0-121-15,-1 3-437 0,7 1-262 16,-6 3 0-16,0 4 0 0,-2 0 0 0,8 4 0 15,-6 0 0-15,6 0 0 0,-6-1 0 0,0 1 0 16,6-1 0-16,-8 5 0 0,2-5 0 0,6 1 0 16,-6-4 0-16,6 0 0 0,0 1 0 15,-7-5 0-15,1-4 0 0,-1 1-401 0,0-4-520 0,1-4-163 16,0 1-125-16,-8-8 26 0,8 0 83 16,0-3 157-16,-1-6 196 0,7 6 245 0</inkml:trace>
  <inkml:trace contextRef="#ctx0" brushRef="#br0" timeOffset="23703.1">13045 13812 238 0,'0'-22'498'16,"6"8"66"-16,7-1 29 0,7 0-92 0,0-1-227 16,-2 2-287-16,2 3-286 0,-7-3-158 0,7 7-80 15,-8 3-12-15,2 0 53 0</inkml:trace>
  <inkml:trace contextRef="#ctx0" brushRef="#br0" timeOffset="24488.32">13436 13826 370 0,'0'19'778'0,"6"0"146"16,0 2 124-16,-6-2 100 0,0 6-98 0,-6-3-205 16,6 4-122-16,-6-1-80 0,6 6-79 15,-7-6-466-15,0 0-98 0,7-3 0 0,-6 0 0 16,6 1 0-16,0-5 0 0,0-3 0 0,0-4 0 16,0 0 0-16,-6-4 0 0,6-3 0 0,0-1 0 15,0-6 0-15,0-1 0 0,6-3 0 0,-6-1 0 16,6-6 0-16,8-5 0 0,-2 1 0 0,1-3 0 15,7-2 0-15,0 0 0 0,-1-2 0 0,7 4 0 16,0-6 0-16,0 5 0 0,1 0 0 16,-8 1 0-16,7 6 0 0,-6-4 0 0,0 8 0 15,-8 4 0-15,-6 0 0 0,8 3 0 0,-8 8 0 16,-6-1 0-16,7 5 0 0,-7 6 0 0,0 1 0 16,0 4 0-16,-7-2 0 0,7 6 0 0,-6-2 0 15,-8 2 0-15,8-1 0 0,6-4 0 16,-6 0 0-16,6-3 0 0,-6-4 0 0,-2 0 0 15,8-4 0-15,-6-3 0 0,6-1 0 0,0-3 0 16,6-3 0-16,2-3 0 0,-2-2 0 0,6-4 0 16,8-2 0-16,0-5 0 0,5-3 0 15,8 5 0-15,-7-10 0 0,7 5 0 0,-7-4 0 16,6 5 0-16,-5-2 0 0,-1 5 0 0,-6 4 0 16,-1-2 0-16,-6 6 0 0,0-1 0 0,0 7 0 15,-6 0 0-15,-1 4 0 0,-6 4 0 16,0 4 0-16,0-1 0 0,0 8 0 0,-13-1 0 15,6 5 0-15,1 3 0 0,-7-5 0 0,0 6 0 16,6-2 0-16,1 2 0 0,0 0 0 16,-2-6 0-16,8 2 0 0,0-5 0 0,8 1 0 15,-8-4 0-15,6 0 0 0,0 0 0 0,8-3 0 16,-1-5 0-16,6 1 0 0,0-4 0 0,8-4 0 16,-1 1 0-16,0-5 0 0,6-3 0 15,7 0 0-15,-13 0 0 0,7-4 0 0,-1-3 0 16,1 0 0-16,7-4 0 0,-8 3 0 0,-7-3 0 15,2-4 0-15,-7 5 0 0,-8-4 0 0,2 2 0 16,-8 0 0-16,0-2 0 0,-12 6 0 0,0 2 0 16,0 2 0-16,-8 1 0 15,8 2 0-15,-7 1 0 0,-1 4 0 16,2 3 0-16,-8 0 0 0,7 8 0 0,-13 0 0 0,6 3 0 0,-6 4 0 16,0 4 0-16,1-1 0 0,5 5 0 0,0 3 0 15,7 0 0-15,0 0 0 0,6 4 0 0,7-4 0 16,0 3 0-16,7-3 0 0,0 1 0 0,-1-1 0 15,14 0 0-15,-7-8 0 0,-1 4 0 0,8-7 0 16,6-3 0-16,-13-1 0 0,1 0 0 16,4 1 0-16,-4-8-421 0,5 0-911 0,1-4-105 15,0-3 24-15,-1 3 150 0,1 0 194 0,0 1 275 16,12 0 358-16</inkml:trace>
  <inkml:trace contextRef="#ctx0" brushRef="#br0" timeOffset="24769.32">15358 13730 327 0,'12'8'843'0,"8"0"206"0,-7 3 166 0,0-1 156 16,-6 2-61-16,5-1-222 0,2 0-146 0,-14 0-896 15,-6 3-46-15,-2 1 0 0,-4 0 0 0,12 3 0 16,-7-3 0-16,1 3 0 0,-1 1 0 0,-6-2 0 16,7 2 0-16,-8 3 0 0,8-4 0 15,-7-2 0-15,0 1 0 0,7 2 0 0,-1-4 0 16,-6-1 0-16,6-3 0 0,1-3 0 0,0-1 0 16,-1-3 0-16,-6 0 0 0,7-8 0 0,-1 0-1169 15,7-3-289-15,0-4-14 0,0-4 100 16,0 1 194-16,0-5 291 0,0 1 360 0</inkml:trace>
  <inkml:trace contextRef="#ctx0" brushRef="#br0" timeOffset="24924.47">15443 13709 225 0,'6'-22'808'0,"0"4"229"0,-6 4 167 16,7-5 136-16,0 0-59 16,-7 4-271-16,6-3-233 0,0 7-268 0,1 1-509 0,-1-2 0 15,1 5 0-15,0 0 0 0,-7 3 0 0,0 0 0 16,0 4 0-16,0 8 0 0,-7-1-220 0,0 3-491 15,1-1-178-15,-1 1-200 0,7-3-87 0,0 1 44 16,0 4 89-16,-6 2 173 0,6 1 204 0</inkml:trace>
  <inkml:trace contextRef="#ctx0" brushRef="#br0" timeOffset="25301.37">15560 13764 79 0,'0'12'672'0,"0"-2"185"0,0-3 126 15,6 5 113-15,-6-5-28 0,0 1-127 0,0 2-172 16,-6-3-106-16,6 5-67 0,0 3-129 15,0-1-467-15,0 1 0 0,0-1 0 0,-7 5 0 16,7-2 0-16,-6 2 0 0,-1 0 0 0,1-1 0 16,0 1 0-16,-2-4 0 0,2-1 0 15,0 1 0-15,6-1 0 0,-7-2 0 0,7-2 0 16,-7-6 0-16,7 3 0 0,0-7 0 0,0 4 0 16,7-8 0-16,0 0 0 0,5-3 0 0,2 0 0 15,5-8 0-15,1 1 0 0,6-5 0 0,-6 1 0 16,12-5 0-16,1-2 0 0,-1-1 0 15,1 4 0-15,-7-3 0 0,7 3 0 0,-7-1 0 16,-1 5 0-16,-5 3 0 0,0 1 0 0,-8 3 0 16,-5 0 0-16,6 7 0 0,-6 1 0 0,-7 3 0 15,6 3 0-15,-6 4 0 0,6 5 0 16,-6-2 0-16,7 5 0 0,-7 4 0 0,0-2 0 16,0 6 0-16,0 2 0 0,-7-2 0 0,7-2 0 15,-6 2 0-15,6-2 0 0,-6-2 0 0,6 0 0 16,-13-5 0-16,6-3 0 0,-6 3 0 15,7-5-544-15,-1-6-807 0,7-3-88 0,-7-3 39 16,7-2 155-16,-6 1 194 0,0-3 287 0</inkml:trace>
  <inkml:trace contextRef="#ctx0" brushRef="#br0" timeOffset="25588.45">16290 13462 500 0,'12'-10'1005'0,"1"-1"220"0,1 0 141 16,-2 7 119-16,-4 1-166 0,4 3-267 16,1 7-813-16,-6 0-239 0,-7 8 0 0,0 4 0 15,0 3 0-15,0 3 0 0,-7 5 0 0,0 2 0 16,1 2 0-16,-6 2 0 0,-2 1 0 0,-6 4 0 16,7-2 0-16,-6 2 0 0,0-4 0 15,5 3 0-15,-12-3 0 0,7-1 0 0,-1 2 0 16,1-5 0-16,-1-4 0 0,7 1 0 0,0-5 0 15,7-4 0-15,-8-1 0 0,8-10 0 0,-13-3 0 16,12 2 0-16,-6-9 0 0,-7 0-697 16,14-9-686-16,-7-1-68 0,6-5 61 0,1 0 171 15,-1-3 232-15,7 3 268 0</inkml:trace>
  <inkml:trace contextRef="#ctx0" brushRef="#br0" timeOffset="25702.75">16081 13970 113 0,'19'-15'664'0,"1"3"172"0,0 2 109 0,6-5 74 0,-7 1-110 16,7 3-156-16,0-4-215 0,1 3-142 0,-1 2-94 15,-7-5-67-15,7 8-78 0,0-1-108 0,-6 2-130 16,-1 1-117-16,1 5-196 0,0-7-239 0,-8 4-282 16,1-1-111-16,1 0-3 0,-8 8 44 15,0-4 156-15,2 7 223 0</inkml:trace>
  <inkml:trace contextRef="#ctx0" brushRef="#br0" timeOffset="26033.53">16517 13871 17 0,'0'7'620'15,"7"-3"177"-15,-7 3 137 0,7-3 97 0,-1 3-46 16,1-3-113-16,-1-4-187 0,0 3-105 16,2-3-81-16,4 0-52 0,8 0-54 0,-1-3-62 15,7-1-331-15,0 0 0 0,-6 1 0 0,13-5 0 16,-7-3 0-16,-7 3 0 0,7-2 0 16,-12-1 0-16,-2 0 0 0,1 3 0 0,-6-3 0 15,-1 1 0-15,-6-2 0 0,0 2 0 0,0 3 0 16,-6-2 0-16,-7 3 0 0,0-2 0 0,-1 1 0 15,2 7 0-15,-8-4 0 0,1 8 0 0,-1 0 0 16,0 3 0-16,-6 0 0 0,1 5 0 0,5 2 0 16,-6 1 0-16,-1 2 0 0,15 2 0 15,-2 4 0-15,2-5 0 0,5 4 0 0,-6 3 0 16,6-6 0-16,7 3 0 0,0 0 0 0,20-4 0 16,-1-3 0-16,1 0 0 0,6-8 0 0,-6 0 0 15,-1-3 0-15,-5-4 0 0,5 0-96 0,-6-8-975 16,13-2-216-16,-7-1-75 0,1-4 77 15,-7 3 145-15,0 2 224 0,0-5 241 0</inkml:trace>
  <inkml:trace contextRef="#ctx0" brushRef="#br0" timeOffset="27153.79">18056 13776 155 0,'12'0'506'0,"2"0"204"0,5-4 137 0,-6 4 11 0,6-5-48 15,1-1-57-15,-7 2-64 0,7-3-90 0,-7 3-39 16,0-4-15-16,-7 5-5 0,0-2-24 16,-6 5-413-16,0-2-103 0,-6-2 0 0,0 4 0 15,-7 0 0-15,-7 4 0 0,-12-2 0 0,-1 3 0 16,-7 2 0-16,2 4 0 0,-1 3 0 0,-7 2 0 16,7-2 0-16,-6 9 0 0,5-6 0 15,-5 5 0-15,-1 1 0 0,7-1 0 0,13 0 0 16,13 0 0-16,6-4 0 0,1 0 0 0,6-3 0 15,6 0 0-15,1-4 0 0,-1-1 0 0,7-2 0 16,1-4 0-16,5-1 0 0,0-3 0 16,8-3 0-16,-1-4 0 0,6 0 0 0,1-8 0 15,-1 3 0-15,7-2 0 0,-6-5 0 0,7 1 0 0,-8 0 0 16,1-5 0-16,-7 2 0 0,0 2 0 16,-7-3 0-16,1 4 0 0,-1-1 0 0,-6 5 0 15,0-1 0-15,-6 8 0 0,6 0 0 0,-7-1 0 16,0 5 0-16,-6 3 0 0,-6 0 0 15,0 3 0-15,-7 5 0 0,0-1 0 0,0 4 0 16,-1 0 0-16,2 3 0 0,-8 1 0 0,7 4 0 16,0-4 0-16,-6 3 0 0,11 0 0 15,2-4 0-15,0 9 0 0,0-9 0 0,6 5 0 16,0-5 0-16,-7-2 0 0,14-6 0 0,-7 2 0 16,6 0 0-16,0-5 0 0,0 1 0 0,2 0-613 15,11-8-317-15,-6-3-144 0,6-1-113 0,1 0 38 16,0-2 84-16,-1-1 165 0,1-4 187 15,-8 4 231-15</inkml:trace>
  <inkml:trace contextRef="#ctx0" brushRef="#br0" timeOffset="27491.9">18739 13364 186 0,'14'-7'665'0,"-8"0"181"0,7 3 144 0,-6-3 90 16,6 2-17-16,-7 2-66 0,0 3-139 0,-6 0-79 16,7 0-59-16,-7 0-713 0,0 8-7 0,0-4 0 15,0 3 0-15,0 0 0 0,-7 4 0 0,7 3 0 16,-6 1 0-16,0 7 0 0,-7 0 0 16,-1 4 0-16,2 3 0 0,-8 0 0 0,0 0 0 15,1 5 0-15,-7 3 0 0,6-4 0 0,1 0 0 16,-1 0 0-16,-6 0 0 0,7 0 0 0,-1-3 0 15,0-1 0-15,1-4 0 0,6 1 0 0,-6-4 0 16,5-1 0-16,8-6 0 0,0-3 0 16,-2-1 0-16,-4-5 0 0,-1-1 0 0,6-5-787 15,7-5-414-15,7-1-127 0,-1-5 15 0,7-1 129 16,7-3 176-16,0 5 232 0,5-5 278 0</inkml:trace>
  <inkml:trace contextRef="#ctx0" brushRef="#br0" timeOffset="27776.79">18980 13698 70 0,'20'-11'643'0,"6"0"190"16,-13 4 145-16,7-1 127 0,-14-3-41 0,1 7-92 16,-1-3-164-16,-6 7-108 0,0-3-82 0,0 3-218 15,-13 3-400-15,-7-3 0 0,1 7 0 0,0-3 0 16,-14 7 0-16,7-3 0 0,0 3 0 16,7 0 0-16,5 3 0 0,1-3 0 0,7 3 0 15,-1 2 0-15,7-1 0 0,13 3 0 0,-6-4 0 16,5 1 0-16,8 3 0 0,0-3 0 0,-1 3 0 15,1-3 0-15,0 0 0 0,-7 0 0 0,6-1 0 16,-6 1 0-16,1 0 0 0,-8-5 0 16,0 5 0-16,1-4 0 0,-7 1 0 0,0-6 0 15,-7 6 0-15,1-5 0 0,0 1 0 0,-8-2 0 16,1 2 0-16,0-4 0 0,-13-1 0 0,0 1 0 16,7-4 0-16,-1 0 0 0,1-4 0 0,-1 1 0 15,-6-1 0-15,-1-4-355 0,8-2-1065 16,6-1-81-16,0-4 45 0,7 3 169 0,-1 2 225 15,0 3 322-15</inkml:trace>
  <inkml:trace contextRef="#ctx0" brushRef="#br0" timeOffset="28109.18">19977 14029 41 0,'-6'6'717'0,"0"-1"250"0,-1 2 169 0,0-4 145 15,7 1 35-15,0 0-184 0,0 0-218 0,7-4-227 16,-7 0-687-16,7 3 0 0,-1-3 0 15,0 0 0-15,1 4 0 0,0-4 0 0,-1 3 0 16,7-3 0-16,-7 0 0 0,14 0 0 0,-14 0 0 16,1 0 0-16,-7 4 0 0,-7-4-636 0,1-4-699 15,6 1-106-15,-12-4 24 0,-8 3 153 0,-7 0 211 16,-5 0 343-16</inkml:trace>
  <inkml:trace contextRef="#ctx0" brushRef="#br0" timeOffset="30937.82">20336 13801 214 0,'-14'7'731'0,"2"-3"166"15,-1-1 115-15,6 2 108 0,1-5-79 0,-1 2-204 16,7-2-147-16,7 0-99 0,-7 0-69 15,13 0-74-15,-7 4-360 0,1-4-88 0,13 0 0 16,6 4 0-16,6-4 0 0,14 4 0 0,6-4 0 16,7 0 0-16,6-4 0 0,0 4 0 0,0 0 0 15,0-4 0-15,1 4 0 0,-1-4 0 0,-7 2 0 16,1 2 0-16,-1-5 0 0,-12 5 0 16,-1 0 0-16,1 0 0 0,-7 0 0 0,-6 0 0 15,-1 0 0-15,1 0 0 0,0-3 0 0,-14-1 0 16,1 4 0-16,-20 0 0 0,0 4-376 0,-6-8-723 15,-8 4-202-15,-5-7-34 0,-7 3 95 16,-7 4 140-16,-13 4 226 0,1-4 248 0</inkml:trace>
  <inkml:trace contextRef="#ctx0" brushRef="#br0" timeOffset="31270.56">20069 13970 332 0,'-27'11'694'0,"15"0"135"0,-2-1 81 16,8 2-20-16,0-1-134 0,12-3-168 0,0-1-165 16,8 0-81-16,-2 0-28 0,8 1-4 0,0-1 3 15,5-4-2-15,8 4-4 0,0-3-6 0,0 1 2 16,-1-2-35-16,7 0-268 0,6 1 0 16,2 0 0-16,-1-1 0 0,-1-3 0 0,7 0 0 0,7 0 0 15,-8 0 0-15,8 0 0 0,0-3 0 16,-1 3 0-16,-5-4 0 0,6 0 0 0,-1 1 0 15,-6 0 0-15,6-2 0 0,-5 1 0 0,-1 1 0 16,-7-1 0-16,-5-3 0 0,-1 0 0 16,-7 3 0-16,-5-3 0 0,-8 3 0 0,-12 1 0 15,-7-2-101-15,-7 3-693 0,0-6-166 0,7 1-215 16,-6-5-45-16,-7 2 70 0,0 1 105 0,0-1 194 16,0 3 217-16</inkml:trace>
  <inkml:trace contextRef="#ctx0" brushRef="#br0" timeOffset="31628.49">21228 13614 601 0,'-12'0'829'0,"-8"0"142"16,1 0 83-16,5 0-11 0,2 3-132 0,-2 1-200 15,8 0-117-15,-1 3-80 0,7 0-29 0,0 0-37 16,7 5-418-16,13-1-30 0,-8 0 0 0,14 0 0 15,7 3 0-15,6 2 0 0,7-2 0 0,-1 1 0 16,14-1 0-16,-7-2 0 0,1 2 0 16,-2-3 0-16,1 0 0 0,1-1 0 0,-8 2 0 15,1-1 0-15,-7-4 0 0,-7 0 0 0,-5 0 0 16,-1 1 0-16,-14-4 0 0,8 3 0 0,-13 1 0 16,-7 3 0-16,0-1 0 0,-13 2 0 0,-7 3 0 15,1-1 0-15,-7 4 0 0,-14 1 0 16,1-1 0-16,-6 5 0 0,-7-2 0 0,6 4 0 15,-6-2 0-15,0 0 0 0,-1 2 0 0,8-4 0 16,-1 2 0-16,1-5 0 0,5 0 0 16,8 0 0-16,-1-3 0 0,7-3 0 0,7-1 0 15,-1-5 0-15,8-1 0 0,12-2 0 0,6-6 0 16,0-2 0-16,14-1 0 0,-1-5 0 0,7-1-776 16,-6-3-701-16,13-3-37 0,-7 4 88 0,0-2 199 15,7-1 285-15,5 2 334 0</inkml:trace>
  <inkml:trace contextRef="#ctx0" brushRef="#br0" timeOffset="32296.99">23210 13629 622 0,'19'-4'829'0,"-6"-4"151"15,6 5 129-15,-11-4 2 0,-8 2-96 16,0 5-188-16,-8-2-112 0,-4 2-80 0,-8 2-287 0,-6 3-348 16,-1 2 0-16,-11 4 0 0,-1 3 0 15,0 2 0-15,-7-2 0 0,1 4 0 0,-1 0 0 16,1 5 0-16,5-5 0 0,7 3 0 0,7 2 0 15,7-1 0-15,-1 0 0 0,8 0 0 0,12 4 0 16,0-8 0-16,12 4 0 0,8-7 0 16,6-4 0-16,7-1 0 0,-1-2 0 0,7-1 0 15,0-3-212-15,1 0-636 0,5-4-69 0,1-8-51 16,-7 1-6-16,6-4 3 0,1-1 43 16,-7-2 121-16,-7 3 133 0,8-3 168 0,-7-1 216 15,-7 4 252-15,-1-3 235 0,8-5 223 0,-14 8 251 16,8-3 146-16,-15 2 54 0,2 1-3 15,-2 0-28-15,-5 4-55 0,-7-5-113 0,-7 6-51 16,-11 2-32-16,4-3-31 0,-12 7-334 0,7 0-224 16,-14 3 0-16,1 5 0 0,-2-2 0 0,-4 6 0 15,-1-1 0-15,0 4 0 0,-1 2 0 16,1-2 0-16,7 4 0 0,12 3 0 0,1-4 0 16,12 4 0-16,0-3 0 0,14 2 0 15,6-2 0-15,0-4 0 0,0-1 0 0,14 1 0 0,-8-3 0 16,13-5 0-16,1-4 0 0,-1 1 0 0,2-8 0 15,4 1 0-15,1-2 0 0,0-5 0 0,-6-5 0 16,6 1 0-16,-12-1 0 0,5-4 0 0,-6 0 0 16,-7 2 0-16,-5-5 0 0,-8 3 0 15,0 0 0-15,-6 2 0 0,-6-2 0 0,-8 4 0 16,2 1 0-16,-1 3 0 0,0 0 0 0,-7-1 0 16,7 6 0-16,-7 2 0 0,8 0 0 15,-1 1 0-15,6-1 0 0,0 0 0 0,1 0 0 16,-7 8 0-16,6-4-505 0,14 0-558 0,0-4-139 15,12 1-55-15,1-2 83 0,0 3 115 0,-2-2 193 16,9 4 210-16</inkml:trace>
  <inkml:trace contextRef="#ctx0" brushRef="#br0" timeOffset="32718.68">23776 13672 607 0,'26'-3'808'0,"-6"-1"159"0,-7 0 133 16,7 1-6-16,-8-5-70 0,2 8-154 0,-1-4-91 15,-7 4-72-15,1 0-472 0,6 0-235 0,-7 4 0 16,-6-4 0-16,0 8 0 0,0-1 0 15,0 0 0-15,-6 5 0 0,-7 2 0 0,6 1 0 16,-6 0 0-16,7 3 0 0,-1 3 0 0,0-2 0 16,1 3 0-16,6 0 0 0,0-3 0 15,0 3 0-15,0-4 0 0,6 0 0 0,-6 1 0 16,7-4 0-16,-7-5 0 0,7 1 0 0,-1 0 0 16,-6-7 0-16,7 0 0 0,-7-1 0 15,6-3 0-15,1-3 0 0,6-1 0 0,-7-7 0 16,8 0 0-16,-2-3 0 0,1-1 0 0,0-4 0 15,7 1 0-15,-1-5 0 0,1 2 0 0,-1-2 0 16,7-2 0-16,-12 7 0 0,5-4 0 16,1 3 0-16,0 2 0 0,-8 1 0 0,2 2 0 0,-2 3 0 15,-5 3 0-15,-1 1 0 0,1 3 0 16,0 1 0-16,-1 3 0 0,-6 0 0 0,6 7 0 16,2 0 0-16,-8 5 0 0,6 2 0 0,-6 1 0 15,0 2 0-15,0 6 0 0,0 0 0 0,0-6 0 16,-6 5 0-16,6 0 0 0,-8-3 0 15,2-1 0-15,0 1 0 0,-1-5 0 0,0-3 0 16,1 0 0-16,-1-7 0 0,-5 0 0 0,-2-4 0 16,8-4 0-16,0-3-1035 0,6-5-342 0,6 2-41 15,0-5 89-15,8 0 162 0,5 0 239 16,1 1 269-16</inkml:trace>
  <inkml:trace contextRef="#ctx0" brushRef="#br0" timeOffset="33016.61">24793 13551 132 0,'26'-11'708'0,"0"0"191"16,-7 4 129-16,-5 0 120 0,-8 0-52 0,1 3-178 16,-14 0-186-16,1 0-126 0,-8 4-86 15,2 0-116-15,-8 4-404 0,0 4 0 0,-5 2 0 16,5 5 0-16,0 0 0 0,1 0 0 0,6 2 0 16,0-1 0-16,7 2 0 0,6 0 0 0,0 5 0 15,0-2 0-15,6 1 0 0,0-4 0 0,7-4 0 16,0 6 0-16,6-6 0 0,1 1 0 0,0-1 0 15,6 1 0-15,-7 3 0 0,1-3 0 0,0 0 0 16,-7-5 0-16,-7 6 0 0,0-5 0 16,2 0 0-16,-8-1 0 0,0 2 0 0,0-5 0 15,-14 1 0-15,1-1 0 0,-7 0 0 0,1-4 0 16,0 1 0-16,-8-8 0 0,1 4 0 0,-6-3 0 16,-7-1 0-16,6-4-392 0,1 2-760 15,6-5-180-15,-1-8-20 0,1 5 107 0,14-1 150 16,-2-4 238-16,8 1 279 0</inkml:trace>
  <inkml:trace contextRef="#ctx0" brushRef="#br0" timeOffset="33273.11">25164 13251 264 0,'27'-12'816'0,"-1"5"219"15,-7 3 136-15,-6 4 124 0,0 4-61 0,-7 3-240 16,1 5-171-16,0 2-264 0,-1 4-559 0,-6 8 0 15,-6-1 0-15,-8 9 0 0,2-1 0 0,-1 3 0 16,-7 1 0-16,6 4 0 0,2-2 0 0,-1-1 0 16,0 2 0-16,6 0 0 0,1-3 0 0,6-4 0 15,0 1 0-15,0-2 0 0,6-6 0 16,1-1 0-16,-1-2 0 0,1-9 0 0,0 2 0 16,-1-6 0-16,-6-6 0 0,0-1 0 0,0-3 0 15,0-3-205-15,0-1-926 0,-6-11-188 0,-1 4-40 16,0-7 102-16,1 4 148 0,-1-1 230 15,7-4 243-15</inkml:trace>
  <inkml:trace contextRef="#ctx0" brushRef="#br0" timeOffset="33400.51">25184 13757 503 0,'13'-15'749'16,"-1"3"159"-16,8 3 102 0,7-7-14 0,5-2-102 15,1 3-200-15,-1-2-143 0,1 1-112 0,-7 2-80 16,6-2-70-16,1 7-79 0,-7-3-82 0,0 4-98 16,7 5-110-16,-7 3-129 0,0 0-116 15,-7 3-173-15,7 1-177 0,-12 0-184 0,5-4-157 16,1 4-12-16,-8 0 41 0,8 0 133 0,-6-2 171 15,11 5 208-15</inkml:trace>
  <inkml:trace contextRef="#ctx0" brushRef="#br0" timeOffset="33775.11">26076 13600 554 0,'13'-4'758'0,"1"-4"136"16,-2 4 91-16,-4-3-39 0,-8 3-80 0,-8-3-139 0,-4 4-98 16,-8-6-51-16,-13 9-14 0,1 0-31 0,-1 0-376 15,-12 9-157-15,-1 1 0 0,1 1 0 0,-7 1 0 16,5 6 0-16,2 0 0 0,7 0 0 15,4 4 0-15,1 0 0 0,7 0 0 16,7 0 0-16,-1 1 0 0,8-1 0 0,6-4 0 0,-2 1 0 16,8-5 0-16,8 1 0 0,-2 0 0 15,13-8 0-15,-6 0 0 0,14-3 0 0,-9-4 0 16,15 0 0-16,1-4 0 0,4 0 0 16,-5-6 0-16,6 2 0 0,-7-7 0 0,8 0 0 0,-8-3 0 15,7 3 0-15,-13-2 0 0,7-2 0 0,-7 4 0 16,-7-3 0-16,1 3 0 0,-7 4 0 15,0 0 0-15,0 4 0 0,-7-1 0 0,1 5 0 16,-7-1 0-16,7 4 0 0,-7 4 0 0,6 3 0 16,-6 1 0-16,0 2 0 0,0 1 0 15,0 0 0-15,0 3 0 0,0 2 0 0,0-1 0 16,-6 0 0-16,6-5 0 0,0 1 0 0,0 0 0 16,0 1 0-16,-7-6 0 0,0-2-236 0,7 0-983 15,0-4-165-15,0-4-8 0,0-4 119 16,7 1 164-16,-7 0 258 0,13-4 290 0</inkml:trace>
  <inkml:trace contextRef="#ctx0" brushRef="#br0" timeOffset="34138.82">26448 13607 279 0,'20'-7'794'0,"-1"-1"211"16,0 4 162-16,-5 0 132 0,-8 0-98 0,1 4-217 0,-1 4-159 16,0 4-188-16,1 0-637 0,-7 6 0 15,-7 1 0-15,-5 2 0 0,-1-2 0 0,-1 8 0 16,-5-2 0-16,6 2 0 0,-7-1 0 0,1 0 0 15,5-1 0-15,-4 1 0 0,11-3 0 16,0-4 0-16,1 0 0 0,-7-5 0 0,13-2 0 16,-7-1 0-16,7-7 0 0,7 0 0 0,6-4 0 15,0-3 0-15,0-5 0 0,13 2 0 0,-7-9 0 16,7 2 0-16,0-2 0 0,-6-3 0 16,6 0 0-16,1-5 0 0,-8 6 0 0,7-1 0 15,-14 4 0-15,8 4 0 0,-13-2 0 0,6 9 0 16,-6 0 0-16,-1 3 0 0,0 4 0 0,1 0 0 15,0 8 0-15,-7 2 0 0,-7 9 0 16,7-1 0-16,-7 0 0 0,1 4 0 0,0 0 0 16,6 4 0-16,-7-4 0 0,7 0 0 0,0-4 0 15,0 1 0-15,0-5 0 0,0-2 0 0,0-5 0 16,0-3 0-16,7-1 0 0,-7-3 0 0,6-3-717 16,0-5-683-16,1-7-65 0,0 1 67 15,-1-1 179-15,8-3 234 0,-2-1 293 0</inkml:trace>
  <inkml:trace contextRef="#ctx0" brushRef="#br0" timeOffset="34394.11">27634 13228 47 0,'7'-11'778'0,"-1"4"299"16,-6 2 205-16,0-1 145 0,6 3 32 0,1 3-219 15,-7 3-359-15,0 3-881 0,-13 6 0 16,7 3 0-16,-8 7 0 0,8-4 0 0,-8 7 0 15,2 6 0-15,-1 1 0 0,-1 1 0 0,-4 4 0 16,-2 0 0-16,0 4 0 0,1-1 0 0,-1 0 0 16,-6 1 0-16,6-5 0 0,1 4 0 15,-1-7 0-15,1 1 0 0,6-5 0 0,-7 0 0 16,7-3 0-16,0-4 0 0,0-7 0 0,7-1 0 16,-1-7 0-16,-13 5 0 0,8-9 0 0,-8-3-525 15,0-3-947-15,7-9-57 0,-7 2 69 16,8-1 197-16,-8-4 267 0,14 1 334 0</inkml:trace>
  <inkml:trace contextRef="#ctx0" brushRef="#br0" timeOffset="34554.51">27236 13680 145 0,'20'-11'757'0,"6"0"211"15,-7-1 135-15,7 2 105 0,7-1-47 0,-1 0-251 16,1 4-223-16,7 0-173 0,-8-1-116 0,13 4-94 16,1 0-268-16,-7 0-36 0,7 4 0 0,-7 0 0 15,-6 4 0-15,-1 0-199 0,-12 4-358 0,6-4-252 16,-1-4-307-16,-5 2-121 0,7-4 20 0,-15 2 106 15,2 0 181-15,-8 0 237 0</inkml:trace>
  <inkml:trace contextRef="#ctx0" brushRef="#br0" timeOffset="34895.18">28872 13412 139 0,'20'-4'703'15,"-1"4"206"-15,-12 0 165 0,5 0 154 0,-5 0-22 16,-7-4-124-16,-7 4-149 0,-5 0-101 0,-8 0-747 16,-6 4-85-16,-13 0 0 0,-7 0 0 15,-6 3 0-15,0 0 0 0,0 4 0 0,7 4 0 16,-2 0 0-16,15-1 0 0,6 9 0 0,-1-6 0 16,21 2 0-16,0 3 0 0,12 0 0 0,14-1 0 15,-7 2 0-15,13-5 0 0,0 4 0 0,0-3 0 16,1 3 0-16,-1-7 0 0,-7 3 0 0,1 0 0 15,-8-3 0-15,-6-1 0 0,2 1 0 16,-16-1 0-16,2 1 0 0,-6-3 0 0,-8-2 0 16,-7 2 0-16,9-1 0 0,-9 0 0 15,7-4 0-15,-12 0 0 0,-1 0 0 0,1-3 0 16,6 0 0-16,-1-4 0 0,1-4 0 0,1 0 0 16,5 2 0-16,0-6 0 0,8 0-1241 0,12-6-191 15,0-2-4-15,-7 2 128 0,7-4 175 0,7 4 260 16,5-9 294-16</inkml:trace>
  <inkml:trace contextRef="#ctx0" brushRef="#br0" timeOffset="35168.89">29113 13419 43 0,'26'0'781'0,"0"4"287"0,-7-1 200 16,-5-3 167-16,-2 4 85 0,2 3-191 15,-8 4-582-15,1 3-747 0,-14 3 0 0,1 4 0 16,-8 1 0-16,2 4 0 0,-8 3 0 0,-6 3 0 15,7 2 0-15,-14 3 0 0,7-1 0 0,-6 5 0 16,-1-1 0-16,1 0 0 0,-8 1 0 16,7-1 0-16,1-3 0 0,6 0 0 0,-1-4 0 15,2 0 0-15,5 0 0 0,0-7 0 0,8-4 0 16,5-4 0-16,-6 0 0 0,7-7 0 0,-1-3 0 16,7-5 0-16,0-3 0 0,0-3 0 15,7-5 0-15,-7-3 0 0,0-7 0 0,0 0 0 16,6-4-1154-16,0-7-275 0,8-1-12 0,-8-3 120 15,7-5 173-15,0-1 260 0,7-2 289 0</inkml:trace>
  <inkml:trace contextRef="#ctx0" brushRef="#br0" timeOffset="35410.41">29061 13596 290 0,'46'-30'776'0,"-1"-3"179"0,-5 8 138 0,-2-4 133 16,1-2-81-16,0 6-200 0,1-1-122 0,-1 8-81 16,-1-1-546-16,2 5-196 0,-1-1 0 0,0 8 0 15,1-1 0-15,-15 1 0 0,7 3 0 16,2 4 0-16,-2 0 0 0,-6 4 0 0,7 3 0 15,-8 5 0-15,-5-1 0 0,0 7 0 0,-7 0 0 16,-7 4 0-16,1 0 0 0,-7 4 0 0,-7 3 0 16,-6 1 0-16,-7-1 0 0,-6-3 0 15,-6 3 0-15,-1-3 0 0,-6-1 0 0,-7-3 0 16,1-3 0-16,-1 2 0 0,1-1 0 0,-1-6 0 16,1 1 0-16,-1-4 0 0,1-5 0 0,12 3 0 15,-6-9 0-15,-1-4 0 0,8 4 0 16,-7-8-179-16,7-3-1358 0,12-4-64 0,1-2 70 15,5-3 208-15,8-1 281 0,0 2 364 0</inkml:trace>
  <inkml:trace contextRef="#ctx0" brushRef="#br0" timeOffset="35872.39">29901 13510 7 0,'13'8'646'0,"-6"-4"209"16,6-1 157-16,-7 1 134 0,1-4-5 16,0 0-122-16,-1 0-203 0,0-4-138 0,1 1-108 15,6-1-269-15,-6 1-301 0,5-2 0 0,2 3 0 0,-8-2 0 16,8 0 0-16,-2 0 0 0,-5 1 0 16,6-1 0-16,0 0 0 0,-7 0 0 0,8 4 0 15,-8-2 0-15,0 2 0 0,8-5 0 0,-8 5 0 16,7-3 0-16,-7-1 0 0,8 4 0 0,-2-5 0 15,-5 2 0-15,6 3 0 0,-6-3 0 16,-1 3 0-16,1-4 0 0,-1 0 0 0,1 1 0 16,-7-1 0-16,0 4 0 0,0-4 0 0,0 4 0 15,-7 0 0-15,1 0 0 0,-7 0 0 0,-14 4 0 16,1 0 0-16,-13-1 0 0,7 5 0 16,-7 3 0-16,7 1 0 0,-1-2 0 0,0 5 0 15,0 3 0-15,8-3 0 0,-1 2 0 0,6 6 0 16,7-4 0-16,-1 2 0 0,8 1 0 0,0 4 0 15,6-4 0-15,6 0 0 0,0-1 0 16,1-1 0-16,6-3 0 0,-6 2 0 0,13-4 0 16,-8-1 0-16,2-3 0 0,5-3 0 15,1-1 0-15,-1-3 0 0,14-4 0 0,0-4 0 16,-7 0 0 0,6-3 0-16,-13-1 0 0,7-2-901 15,7-5-400-15,-1 1-83 0,-5-5 55 0,-8 1 152 0,0 0 204 0,1-1 248 0</inkml:trace>
  <inkml:trace contextRef="#ctx0" brushRef="#br0" timeOffset="36212.58">30377 13533 403 0,'7'-4'748'0,"-7"4"152"0,6 0 113 15,-6 0 22-15,6-4-76 0,2 4-176 0,-2-3-136 16,6 3-93-16,2 0-68 0,-1 0-64 0,7 0-181 16,-8 0-241-16,2 0 0 0,5 0 0 0,1 0 0 15,0 0 0-15,-8-4 0 0,8 8 0 16,-14-4 0-16,7-4 0 0,1 4 0 0,-2-8 0 15,2 6 0-15,-2-6 0 0,-5 4 0 0,-1-7 0 16,1 5 0-16,-7-2 0 0,-7-1 0 0,1 3 0 16,-1-2 0-16,-5 5 0 0,-2-5 0 15,-6 4 0-15,1 4 0 0,-7 0 0 0,-6 0 0 16,-7 8 0-16,-1-1 0 0,1 4 0 0,0 1 0 16,0 6 0-16,0 1 0 0,6-2 0 15,1 6 0-15,6-2 0 0,-1 2 0 0,15-1 0 16,-8 3 0-16,14-3 0 0,6-3 0 0,0-1 0 15,6 0 0-15,7-4 0 0,6 2 0 0,14-9 0 16,-7-3 0-16,0 0 0 0,7-1 0 16,-7-3-525-16,13-7-587 0,7-4-171 0,5 0-23 15,2-3 109-15,-1-2 137 0,-7 2 219 0,1-1 229 16</inkml:trace>
  <inkml:trace contextRef="#ctx0" brushRef="#br0" timeOffset="36658.18">31172 13485 485 0,'6'-11'740'0,"1"4"129"15,-7-1 83-15,-7-3-48 0,7 0-106 0,-6 4-152 16,0 0-125-16,-1 0-61 0,-6-1-39 0,7 4-36 16,-8-3-47-16,-11 7-57 0,-1 0-55 0,-1 7-61 15,-5 1-165-15,-1-1 0 0,1 7 0 16,-8 1 0-16,1 4 0 0,0 3 0 0,7-1 0 16,6 6 0-16,0-1 0 0,6-1 0 0,7-4 0 15,-1 2 0-15,8 0 0 0,6-6 0 0,0 2 0 16,14-5 0-16,-8-3 0 0,7-3 0 15,7-4 0-15,-1-2 0 0,7-2 0 0,0-2 0 16,0-5 0-16,7-5 0 0,-1-3 0 0,1 1 0 16,-1-5 0-16,-6-3 0 0,7-3 0 0,-1-5 0 15,-5 0 0-15,5-2 0 0,-6-1 0 16,0-4 0-16,7-3 0 0,-13 0 0 0,6-8 0 16,0 4 0-16,-1-8 0 0,2 4 0 0,5 1 0 15,-6-2 0-15,7 11 0 0,-7-4 0 0,-6 9 0 16,-1 8 0-16,-5-1 0 0,-2 11 0 15,2 1 0-15,-8 2 0 0,-6 9 0 0,-6 3 0 16,-2 7 0-16,-10 4 0 0,-2 7 0 0,-13 9 0 16,1-2 0-16,5 11 0 0,-5 2 0 0,-1 6 0 15,7 0 0-15,7 4 0 0,-1 3 0 16,0 4 0-16,8-1 0 0,-2 1 0 0,-5 1 0 16,13-5 0-16,-8 1 0 0,8-4 0 0,-20-5 0 15,6-2 0-15,-5 0-799 0,-1-9-848 0,6 1-2 16,13 1 117-16,14 2 268 0,25 4 435 0,21 5 388 15</inkml:trace>
  <inkml:trace contextRef="#ctx0" brushRef="#br0" timeOffset="40523.56">7538 15683 472 0,'20'-14'925'0,"0"-1"208"16,-7 5 134-16,-7-1 98 0,0 3-186 0,-6 1-282 16,7 3-200-16,-7 1-441 0,-7-1-256 0,-5 4 0 15,5 7 0-15,-6 1 0 0,0 7 0 0,0-1 0 16,6 4 0-16,1 8 0 0,-7 3 0 0,6 5 0 15,1-2 0-15,-7 9 0 0,-1 3 0 0,2 0 0 0,-8 7 0 16,1 4 0-16,-1 0 0 0,8 1 0 0,-8 2 0 16,7-3 0-16,-1 0 0 0,2-3 0 0,-2-4 0 15,2-8 0-15,5 0 0 0,0-11 0 0,1 0 0 16,-1-10 0-16,7 0 0 0,-6-9 0 0,6-2 0 16,0-5 0-16,6-3 0 0,-6-3 0 0,13-9 0 15,-6 2 0-15,-7-9 0 0,7 2 0 0,-7-6 0 16,0 1 0-16,0-8 0 0,0 5 0 0,0-4 0 15,0 0 0-15,0-1 0 0,-7 1 0 0,0-1 0 0,1 5 0 16,-1-6 0-16,-5 6 0 0,5 4 0 16,-12-2 0-16,5 5 0 0,-5-1 0 0,5 4 0 0,-4 5 0 15,-2-5 0-15,0 8 0 0,-6 0 0 0,-7 3 0 16,1 4 0-16,-1 0 0 0,-6 4 0 0,0 3 0 16,0 0 0-16,0 4 0 0,0 0 0 0,-1 4 0 15,8 0 0-15,-1 4 0 0,7 2 0 0,7-3 0 16,5 8 0-16,8-4 0 0,0 0 0 0,12 4 0 15,0 0 0-15,8-5 0 0,5 5 0 0,1-4 0 0,6-3 0 16,0-1 0-16,7 1 0 0,-7-5 0 0,0 1 0 16,7-4 0-16,-7 0 0 0,6-4 0 0,1 0 0 15,-1-3 0-15,1-4 0 0,-1 3 0 0,1-3 0 16,-1-3 0-16,7-1 0 0,1-3 0 0,12 0 0 16,-13-1 0-16,0 5 0 0,6-8 0 0,-5 3-307 15,-1 1-548-15,0 0-129 0,-7-4-168 0,1-4-14 16,-13 5 66-16,6-5 115 0,0 3 177 0,-7 2 207 0</inkml:trace>
  <inkml:trace contextRef="#ctx0" brushRef="#br0" timeOffset="40760.94">8008 16165 307 0,'12'-8'757'0,"2"4"183"16,-14-2 150-16,0 2 92 0,-7 0-88 0,-6 1-176 15,7 3-151-15,-8 3-96 0,-5-3-206 0,6 4-465 16,-6 6 0-16,-1 2 0 0,0-1 0 0,1 7 0 15,-7 0 0-15,6 5 0 0,1 2 0 0,6 1 0 0,-6 0 0 16,5-1 0-16,-6 4 0 0,14-3 0 0,-1 1 0 16,1-6 0-16,6 1 0 0,-6 0 0 0,6-3 0 15,0-5 0-15,0-3 0 0,6-3 0 0,0-4 0 16,-6-2 0-16,0 3 0 0,-6-5-381 0,12-7-597 16,1-5-170-16,-7 1-105 0,6-3 52 0,-6-5 104 15,0 0 181-15,0-2 207 0,0-4 251 0</inkml:trace>
  <inkml:trace contextRef="#ctx0" brushRef="#br0" timeOffset="40858.68">7962 15901 88 0,'13'-15'505'0,"0"0"95"0,1 3 44 0,-8 3-20 0,0 1-218 16,0-3-278-16,1 3-307 0,6 5-248 0,-6-5-125 16,-1 8-34-16,8 0 23 0,-2 0 87 0</inkml:trace>
  <inkml:trace contextRef="#ctx0" brushRef="#br0" timeOffset="41199.48">8665 15959 14 0,'-6'7'614'0,"-7"1"187"0,-7-4 132 16,-6 4 93-16,0-6-63 0,-6 5-97 0,-1 1-168 16,-6 0-90-16,0 6-51 0,0-3-29 0,6 0-28 15,14 0-417-15,-7 4-83 0,12-4 0 0,-4 4 0 16,11-1 0-16,0 1 0 0,14 0 0 0,0 4 0 15,-1-2 0-15,14 2 0 0,-1-5 0 0,7 5 0 16,-6-1 0-16,-1 1 0 0,7-1 0 0,-6-4 0 16,-8 5 0-16,8-4 0 0,-13 3 0 0,-1-4 0 0,7 2 0 15,-13-2 0-15,7 1 0 0,-7-1 0 16,6 1 0-16,-6-4 0 0,0 0 0 0,0 0 0 16,0-4 0-16,0 1 0 0,0-1 0 0,-6-3 0 0,-1 0 0 15,-6-4 0-15,0 3 0 0,-7-3 0 0,-5-3 0 16,-1-1 0-16,0-4 0 0,0 1 0 0,-7 0 0 15,1-5 0-15,-1 5 0 0,0 0 0 0,14-4-111 16,-8 0-496-16,15 1-88 0,4-5-84 0,2-1-98 16,12-2-121-16,8-4-12 0,6 3 41 0,-1-2 129 15,7-1 146-15,7-4 188 0</inkml:trace>
  <inkml:trace contextRef="#ctx0" brushRef="#br0" timeOffset="41611.11">8815 15713 153 0,'14'-7'740'0,"5"-4"233"0,1 3 188 16,0 1 134-16,-8 0-62 0,2 3-188 0,-2 4-205 15,1-3-148-15,1 3-633 0,-8 3-59 0,0 4 0 0,-6 4 0 16,0 4 0-16,0 3 0 0,-6 5 0 16,-7-1 0-16,0 7 0 0,-6 0 0 0,-1 7 0 0,0 1 0 15,1 4 0 1,-7 0 0-16,6 3 0 0,1 0 0 0,5 3 0 0,-5-7 0 0,12 5 0 15,-5-6 0-15,5 3 0 0,0-6 0 0,1-3 0 0,6-4 0 16,0-2 0-16,0-6 0 0,0-2 0 0,0-5 0 0,-7 1 0 16,1-4 0-16,0-7 0 0,6-1 0 15,-8-6 0-15,8-5 0 0,0 1 0 0,-6-4 0 16,-6 4 0-16,4-4-183 0,2-4-485 0,6 0 5 0,0-3 12 16,0 4 47-16,0-2 76 0,0-2 77 0,6 4 91 15,8-5 158-15,-2 4 200 0,-4-2 157 0,-2 2 110 16,0-4 69-16,1 1 38 0,-1-1-6 0,1 5-25 15,6-1 8-15,-7 0 18 0,8 0 16 0,-2 5-3 16,-5-2-34-16,13 1-63 0,-8 4-73 0,14-4-71 16,-6 4-117-16,7-1-22 0,-1 1 0 0,-1 4 0 15,1-1-147-15,0 4-132 0,1-3-103 0,-8 6-140 16,0-3-147-16,8 0-134 0,-8 4-129 0,8-1-60 0,-1 1 11 16,-7-1 97-16,7 1 145 0,0 4 172 15</inkml:trace>
  <inkml:trace contextRef="#ctx0" brushRef="#br0" timeOffset="42409.08">9500 16128 246 0,'12'-4'657'16,"-4"0"165"-16,-8 0 121 0,0-3 2 0,0 0-93 16,0-4-112-16,-8 0-151 0,-4 1-75 0,-1 2-41 15,-7 4-2-15,7-3-8 0,-12 3-18 0,-2 1-414 0,1-1-31 16,-6 8 0-16,-1-1 0 0,1 8 0 16,-8 1 0-16,7 2 0 0,1 4 0 0,-1 4 0 15,7 1 0-15,0 2 0 0,1 1 0 0,11-1 0 16,8 6 0-16,-1-6 0 0,0 0 0 0,7 0 0 15,7-2 0-15,0 0 0 0,-1-6 0 0,0-2 0 0,2-1 0 16,-8-6 0-16,6 3 0 0,0-7 0 0,1 0 0 16,-1-8 0-16,7 0 0 0,0-3 0 0,1-1 0 15,-2-6 0-15,2-1 0 0,-2-4 0 0,8 1 0 16,-7-4 0-16,7-3 0 0,-1-1 0 0,-6 0 0 0,14-3 0 16,-15 4 0-16,8-2 0 0,-1 5 0 15,-5 1 0-15,-2 1 0 0,2 6 0 0,-2-1 0 16,2 5 0-16,-8 3 0 0,1-1 0 0,5 8 0 0,-4 0 0 15,-8 4 0-15,6 3 0 0,-6 4 0 0,0 4 0 16,0-1 0-16,-6 4 0 0,6 4 0 0,0 1 0 16,0 2 0-16,0-3 0 0,0 0 0 0,-8 1 0 15,8-1 0-15,-6-4 0 0,0 3 0 0,6-6 0 16,0-3 0-16,0-2 0 0,6-6 0 0,0 1 0 16,-6-3 0-16,0-2 0 0,0-2 0 0,0-3-788 0,0 1-73 15,8-10-27-15,-2 3 7 0,0-7 45 0,14-1 34 16,-7 1 87-16,-7-4 126 0,8 0 153 0,-2 0 194 15,2 3 219-15,5-3 246 0,-6 0 278 0,0 4 174 16,0-1 96-16,0 1 24 0,0 0-20 0,0 4-62 16,0-1-119-16,-7 4-67 0,1 3-43 0,6 1-32 15,-7 3-41-15,8 1-271 0,-8 3-140 0,1 0 0 16,-1 3 0-16,-6 4 0 0,0 5 0 0,-6 2 0 16,6 1 0-16,-7 3 0 0,1 4 0 0,0 4 0 15,-8 0 0-15,8 0 0 0,-8 3 0 0,2 0 0 16,-1 1 0-16,-1-5 0 0,8-2 0 0,0-2 0 0,-1 1 0 15,-6-7 0-15,7 0 0 0,6-4 0 0,-7-3 0 16,7-2 0-16,0-2 0 0,0-4 0 0,0-4 0 16,0-2 0-16,7-2 0 0,-1-3 0 0,0-4 0 15,8-4 0-15,-2 1 0 0,2-3 0 0,5-6 0 16,1-2 0-16,0 0 0 0,-1-1 0 0,7 1 0 16,0-1 0-16,-6 5 0 0,5-1 0 0,1 1 0 15,-6 3 0-15,6-1 0 0,-7 9 0 0,1-1 0 0,6 4 0 16,-13 0 0-16,7 8 0 0,0-1 0 15,-1 8 0-15,-6-1 0 0,6 2 0 0,1 4 0 0,-7 3 0 16,-6 6 0-16,6 1 0 0,-7 3 0 0,0-1 0 16,-6 5 0-16,8 0 0 0,-8 0 0 0,0 3 0 15,0-3 0-15,6-1 0 0,-6 1 0 0,6-4 0 16,0 4 0-16,2-8 0 0,-2 1 0 0,-6-5 0 16,6 1 0-16,7-8 0 0,1 1 0 0,-2-8 0 15,8 0 0-15,-7 0 0 0,-6-8 0 0,-7 4-274 16,13-2-774-16,7-6-181 0,-8-2-73 0,8-5 71 15,-1 5 121-15,1-5 201 0,6 5 226 0</inkml:trace>
  <inkml:trace contextRef="#ctx0" brushRef="#br0" timeOffset="42678.67">11038 15981 415 0,'13'-15'733'0,"-1"1"163"15,-5 3 129-15,6 3-1 0,-13-2-82 0,0 6-119 16,-13 0-143-16,0 4-78 0,0 4-54 0,-13 0-45 15,0-1-503-15,-7 4 0 0,-5 4 0 16,-9 4 0-16,9 4 0 0,-8 3 0 0,0 0 0 16,8 0 0-16,-8 4 0 0,7-1 0 0,6 4 0 15,7-3 0-15,0 3 0 0,6-2 0 0,14-2 0 16,-1-2 0-16,14-2 0 0,-1-3 0 0,1 1 0 16,12-4 0-16,-5-1 0 0,12-3 0 0,-7-4 0 15,13-3 0-15,1-1 0 0,-1-6 0 0,8-1 0 16,-14 1 0-16,-7-5 0 0,1 1-354 0,6-5-581 15,1-2-95-15,-2-1-71 0,1-2-17 0,0-2 62 16,-12 0 137-16,5 5 166 0,1-1 181 0,-1 5 234 16</inkml:trace>
  <inkml:trace contextRef="#ctx0" brushRef="#br0" timeOffset="42971.55">11038 16187 125 0,'13'-4'359'0,"6"0"237"15,0 1 207-15,-5-1 80 0,-1 4-7 0,0 0-55 16,0-4-76-16,-1 1-133 0,-4 3-120 0,4 0-60 16,2-3-50-16,-1 3-44 0,6-9-56 0,0 6-64 15,-5-4-67-15,12 0-75 0,-13-1-76 0,7-4 0 16,-1 2 0-16,0-1 0 0,-6-4 0 15,1 5 0-15,-2-2 0 0,-12-2 0 0,0 2 0 16,0 5 0-16,-6-3 0 0,0 2 0 0,-1 1 0 16,-6 2 0-16,0 2 0 0,0-1 0 0,-6 8 0 15,-1-1 0-15,7 5 0 0,-7 4 0 0,0-2 0 16,-6 9 0-16,7-1 0 0,-7 4 0 0,0 0 0 16,0 3 0-16,-1 6 0 0,8-2 0 0,0 0 0 15,-1 5 0-15,7-5 0 0,7 0 0 0,6 0 0 16,0-4 0-16,0 1 0 0,12-4 0 0,2 0 0 15,5-3 0-15,7-5 0 0,7 1 0 0,5-4 0 16,2-7 0-16,-1 0 0 0,13-4 0 0,-6-4 0 16,0 0 0-16,-8 0 0 0,1-3-4 15,-6 0-916-15,7-8-156 0,-8 1-164 0,7-5 1 0,-7 1 95 16,1 3 135-16,-1-4 201 0,1 5 237 0</inkml:trace>
  <inkml:trace contextRef="#ctx0" brushRef="#br0" timeOffset="43193.38">12145 16231 422 0,'0'6'860'15,"0"2"211"-15,0 1 149 0,0-3 94 0,0 5-137 16,0-3-256-16,7-1-196 0,0-3-244 0,-1-1-481 16,7 1 0-16,-7-1 0 0,14 1 0 0,-7-4 0 15,6 4 0-15,1 0 0 0,7-4 0 0,-2 0 0 16,-5 3 0-16,12-3 0 0,-6 0 0 0,1 0 0 15,-8-3 0-15,0 3 0 0,-5-4-352 0,-1 0-381 16,6 0-164-16,0-6-199 0,-5-1-63 0,-1-4 48 16,-7 0 81-16,1 1 180 0,6-1 210 15</inkml:trace>
  <inkml:trace contextRef="#ctx0" brushRef="#br0" timeOffset="43498.39">13096 15633 118 0,'26'-8'791'16,"-12"5"290"-16,-8 3 198 0,7-4 152 0,7 4 16 15,-8 4-199-15,2-1-452 0,-1 5-796 0,-6-1 0 16,-7 7 0-16,0 1 0 0,-7 7 0 0,-6 0 0 16,-1 3 0-16,-4 5 0 0,4 4 0 0,-11 2 0 15,5 1 0-15,0 3 0 0,-6 0 0 0,13 0 0 16,-1 1 0-16,8 3 0 0,0-4 0 0,6-3 0 15,6 0 0-15,8-4 0 0,-8 0 0 0,7-7 0 16,-6-4 0-16,6-1 0 0,-1-6 0 0,-4-3 0 16,-2-2 0-16,6-6 0 0,-12-4 0 0,0-4 0 15,0-3 0-15,-6 0-254 0,-6-8-1122 0,12-3-104 16,-8-4 43-16,2 0 169 0,-13-4 213 0,5 4 270 16,2 3 314-16</inkml:trace>
  <inkml:trace contextRef="#ctx0" brushRef="#br0" timeOffset="43626.44">12954 16066 12 0,'-8'-8'643'15,"8"-3"203"-15,8 4 158 0,-8-1 114 0,6 1-29 16,6 0-127-16,-4 4-221 0,4-1-151 0,8-4-124 16,-1 5-99-16,7 3-91 0,7-5-199 0,-1 10-77 15,1-5 0-15,-1 3 0 0,2 1 0 0,-9 0 0 16,-5 3-229-16,0-3-232 0,-1-1-209 0,1 1-218 16,-8-4-228-16,8 0-43 0,-7-4 57 0,7 4 107 15,-7-3 189-15,0 3 228 0</inkml:trace>
  <inkml:trace contextRef="#ctx0" brushRef="#br0" timeOffset="43829.28">13579 15970 185 0,'7'0'735'0,"5"0"198"0,-12 4 145 0,7 0 132 15,-14-1-61-15,1 4-157 0,0 0-151 0,-1 5-104 0,0-1-406 16,7 0-331-16,-6 4 0 0,6 3 0 16,-6 4 0-16,-2 0 0 0,2 0 0 0,-7 0 0 15,7 0 0-15,-1 4 0 0,0-4 0 0,1 0 0 16,0 0 0-16,0 0 0 0,6-8 0 0,-8 1 0 15,8-3 0-15,0-10 0 0,0 3 0 0,8-10 0 16,-8 5 0-16,0-6 0 0,0-5-542 0,0-1-505 16,12-9-150-16,-12-2-53 0,6-2 80 0,-6-5 104 15,0 5 195-15,0-4 213 0</inkml:trace>
  <inkml:trace contextRef="#ctx0" brushRef="#br0" timeOffset="43936.48">13560 15867 483 0,'6'-17'761'0,"7"1"123"0,0 2 68 0,-7 3-63 16,7-4-174-16,7 4-243 0,-7 1-206 0,0 2-126 15,7 4-104-15,-7 1-146 0,7-1-199 0,-8 0-280 16,1 4-208-16,0 0-104 0,-13 4-24 0,0 0 79 16,0 3 160-16,0 1 263 0</inkml:trace>
  <inkml:trace contextRef="#ctx0" brushRef="#br0" timeOffset="44669.47">13898 15995 339 0,'0'20'795'0,"7"-3"176"0,-7 2 148 0,-7 0 124 0,1-2-105 15,-1 2-215-15,0-1-135 0,1 1-106 16,6 3-489-16,0-4-193 0,0 0 0 0,-6-3 0 0,6 4 0 16,-7-5 0-16,7 1 0 0,-7-4 0 15,7-3 0-15,-6-1 0 0,0 0 0 0,6-7 0 16,0 3 0-16,0-6 0 0,0-1 0 0,6 1 0 16,0-8 0-16,1 3 0 0,0-3 0 0,5-4 0 15,2 1 0-15,5-5 0 0,-6 1 0 0,14-4 0 16,-2 0 0-16,-5 3 0 0,6-3 0 0,7 4 0 0,-14 0 0 15,8 3 0-15,-2 1 0 0,-5 2 0 0,6 2 0 16,-13 3 0-16,6 3 0 0,-6 0 0 0,1 8 0 16,-2 0 0-16,-5 6 0 0,0 1 0 0,-7 8 0 15,-7-1 0-15,0 0 0 0,1 7 0 16,-7-2 0-16,6 3 0 0,-6-4 0 0,1 3 0 16,5-2 0-16,-6-4 0 0,7-2 0 0,-2-2 0 15,2-4 0-15,0-4 0 0,6 1 0 0,0-8 0 16,0 0 0-16,12-4 0 0,-4-7 0 0,-2 0 0 15,7 0 0-15,6-8 0 0,1-2 0 0,6-2 0 16,0-2 0-16,0 0 0 0,6-1 0 0,1-1 0 16,-1 2 0-16,1-1 0 0,-1 4 0 15,-12 4 0-15,7 0 0 0,-7 4 0 0,-2 2 0 16,2 4 0-16,0 5 0 0,-7 3 0 0,7 3 0 0,-1 5 0 16,1-1 0-16,-8 7 0 0,2-2 0 0,-2 6 0 15,2 1 0-15,-1-1 0 0,6 0 0 0,-6 1 0 16,1-2 0-16,-2-2 0 0,1 1 0 0,0-1 0 15,7-5 0-15,-13-3 0 0,12 1 0 0,-6-4 0 16,0-1 0-16,0-3 0 0,6-3 0 16,1-1 0-16,-7 0 0 0,7-3 0 0,6-4 0 15,-6-1 0-15,-1-2 0 0,1-1 0 0,-1-3 0 16,0-1 0-16,1 2 0 0,-1-2 0 0,-5-3 0 16,-2 0 0-16,2 1 0 0,-1-2 0 0,-7 1 0 15,-6-4 0-15,0 5 0 0,0-2 0 0,0 2 0 16,0-2 0-16,-6 5 0 0,-7-1 0 0,-1 8 0 15,2 0 0-15,-2 1 0 0,-5 6 0 0,-1 0 0 16,-6 8 0-16,0 0 0 0,1 3 0 0,-1 7 0 16,-1 1 0-16,1 3 0 0,6 1 0 0,1 2 0 15,-1 6 0-15,14 2 0 0,0-4 0 0,6 1 0 16,0 3 0-16,6-2 0 0,0-2 0 0,1 1 0 16,13-5 0-16,0 1 0 0,-2-3 0 0,9-4 0 15,-7-1 0-15,-1-3 0 0,0 0 0 0,8-7 0 16,-15 0 0-16,8-4 0 0,-7 4 0 0,7-8-1027 15,0-4-304-15,-8 1-54 0,1 0 78 0,-6-1 148 16,-7 4 219-16,6-2 245 0</inkml:trace>
  <inkml:trace contextRef="#ctx0" brushRef="#br0" timeOffset="45405.52">16349 15959 129 0,'25'-7'618'0,"7"4"180"15,-12-5 122-15,6 0 50 0,1 1-63 0,-7-4-86 16,-2 0-142-16,-4 1-81 0,-8-2-31 0,1 5-12 15,-1-5-20-15,0 1-441 0,2 1-94 16,-8-1 0-16,-8 3 0 0,-4 5 0 0,-8-1 0 16,-5 4 0-16,-9 0 0 0,-5 4 0 0,0 3 0 15,-7 0 0-15,7 4 0 0,-6 3 0 0,6 2 0 16,0 5 0-16,0 2 0 0,6-1 0 0,1 7 0 16,12-4 0-16,0 5 0 0,8-4 0 0,-2 0 0 15,14-1 0-15,0 1 0 0,7-4 0 0,0-4 0 16,-1-3 0-16,6-4 0 0,2 1 0 0,-1-6 0 15,7-6 0-15,-1 0 0 0,7 0 0 0,0-11 0 16,0 4 0-16,7-8 0 0,-1 1 0 0,-6-1 0 16,7-7 0-16,-7 3 0 0,0-3 0 0,0 1 0 15,-7-1 0-15,1 0 0 0,0 3 0 0,-7 4 0 16,0 1 0-16,0 3 0 0,-7 0 0 0,-6 8 0 16,8-2 0-16,-8 10 0 0,-8-2 0 0,2 8 0 15,0 4 0-15,-8 2 0 0,8 10 0 0,-7-2 0 16,-1 8 0-16,2 7 0 0,-8 2 0 15,1-3 0-15,-1 9 0 0,-6-4 0 0,-7 0 0 16,7 1 0-16,-6-2 0 0,-1-3 0 0,1-2 0 16,-1-5 0-16,1-4 0 0,-1 1 0 0,1-5 0 15,-1-4 0-15,7-6 0 0,-7-1 0 0,7-6 0 16,0 1 0-16,-6-6 0 0,5-3 0 0,7-3 0 16,-5-2 0-16,12-2 0 0,-7-7 0 0,7-2 0 15,1-5 0-15,4-2 0 0,2 2 0 0,0-5-461 16,12-8-931-16,14 2-75 0,-1-8 53 0,14 3 165 15,6-4 209-15,-6 5 276 0</inkml:trace>
  <inkml:trace contextRef="#ctx0" brushRef="#br0" timeOffset="45756.73">16759 15933 527 0,'32'0'860'0,"-12"-3"181"0,6 3 123 15,-13 0 39-15,7 3-127 0,-14 1-208 0,0 0-140 16,-6 4-108-16,7 2-516 0,-7 5-104 0,-7-1 0 15,1 5 0-15,-8 3 0 0,-5 0 0 16,-7 4 0-16,6 3 0 0,1-4 0 0,0 6 0 16,-8-6 0-16,8 0 0 0,0 0 0 0,-1-2 0 15,1 0 0-15,5-9 0 0,-5 1 0 0,12 0 0 16,1-8 0-16,-1 0 0 0,7-4 0 0,0-3 0 16,0 0 0-16,0-7 0 0,7-1 0 0,-1-6 0 15,1-1 0-15,12-2 0 0,-5-2 0 0,11-3 0 16,-5-4 0-16,6 1 0 0,7-1 0 0,-1-3 0 15,1-1 0-15,5-3 0 0,2 4 0 0,5 0 0 16,-5 2 0-16,5-2 0 0,-6 7 0 0,1 0 0 16,-8 8 0-16,1-5 0 0,-14 12 0 0,7-1 0 15,-12 4-549-15,4 0-297 0,2 4-92 0,-7 4-99 16,1 0-41-16,5 0 37 0,-12 0 97 16,5 3 160-16,2 1 178 0</inkml:trace>
  <inkml:trace contextRef="#ctx0" brushRef="#br0" timeOffset="46134.57">17664 15952 384 0,'13'0'726'0,"1"0"159"16,-2 0 115-16,2-3-1 0,-8-2-77 0,-6 2-110 16,0 3-147-16,0-4-79 0,-13 4-48 0,0-4-41 15,-7 4-320-15,1 4-177 0,-7-4 0 0,0 7 0 16,-7 1 0-16,-6 6 0 0,7 1 0 0,-8 4 0 16,1 3 0-16,7 0 0 0,-7 0 0 0,6 3 0 15,7 0 0-15,-6 2 0 0,6 2 0 0,12-3 0 16,1-1 0-16,0-3 0 0,0-3 0 0,7 0 0 15,6-5 0-15,0-3 0 0,0-4 0 0,12-3 0 16,2 0 0-16,5-8 0 0,1 0 0 0,6-3 0 16,0-4 0-16,0 0 0 0,7-7 0 0,-8-1 0 15,9-3 0-15,-9 3 0 0,1-2 0 0,7-1 0 16,-7-4 0-16,-6 3 0 0,6-2 0 0,-7 4 0 16,1 2 0-16,-8 0 0 0,2 9 0 0,-1-5 0 15,-7 8 0-15,-6 2 0 0,7 2 0 0,-7 6 0 16,0 2 0-16,-7 2 0 0,1 4 0 15,-1 3 0-15,1 1 0 0,0 4 0 0,-2 2 0 16,2 1 0-16,6-3 0 0,-6 3 0 0,6 0 0 16,0 0 0-16,6-4 0 0,-6 5 0 0,6-4 0 15,2-5 0-15,4-7 0 0,-5 1 0 0,-1-5 0 16,7-3 0-16,-6 0 0 0,6-7-833 0,0-1-367 16,0-7-125-16,0 1 32 0,0-5 125 0,0-3 185 15,0 4 218-15,7-3 253 0</inkml:trace>
  <inkml:trace contextRef="#ctx0" brushRef="#br0" timeOffset="46628.64">18029 15959 146 0,'7'-7'673'0,"13"-1"203"16,-8 5 173-16,2-1 119 0,-2 0-40 0,-5 4-97 15,-7 0-167-15,0 4-103 0,-7 0-266 0,1 4-495 16,-8 2 0-16,8 5 0 0,-6 3 0 0,-15 8 0 16,1 0 0-16,0 7 0 0,0-1 0 0,-13 9 0 15,6 0 0-15,-5-1 0 0,-9 4 0 0,9 0 0 16,-8-4 0-16,7 5 0 0,0-5 0 0,6-4 0 15,1-3 0-15,-1 1 0 0,14-5 0 16,-8-4 0-16,7-2 0 0,8-6 0 0,-1-5 0 16,0-1 0-16,6-5 0 0,7-1 0 0,0-2 0 15,7-6 0-15,6-2 0 0,0-1 0 0,-1-5 0 16,2-1 0-16,-1-5 0 0,7-2 0 0,-1-6 0 16,14-1 0-16,-7-4 0 0,-1 1 0 0,8-4 0 15,-20 0 0-15,7-4 0 0,-7-3 0 0,13 3 0 16,-7 1 0-16,1-1 0 0,6 3 0 0,0 2 0 15,1-1 0-15,-1-1 0 0,-1 2 0 0,9-1 0 16,-2 0 0-16,1 3 0 0,-7 1 0 0,-1 3 0 16,7 1 0-16,-5 3 0 0,-1 2 0 0,0 6 0 31,7 3 0-31,-7 0 0 0,0 4 0 0,6 3 0 0,-5 1 0 0,5 3 0 16,1 3 0-16,-1 1 0 0,-6 3 0 0,7 1 0 0,-7 3 0 0,0-1 0 15,-7 5 0-15,1 4 0 0,-7-4 0 0,0 3 0 16,-6 0 0-16,-7 4 0 0,0-3 0 15,0-2 0-15,-7 6 0 0,-6-5 0 0,-6 1 0 16,5-1 0-16,-12-4 0 0,1 5 0 0,5-9 0 16,-13 5 0-16,7-7 0 0,-6 3 0 0,5-4 0 15,1-2 0-15,0-2 0 0,0-3 0 0,1 0 0 0,-2-8 0 16,1 4 0-16,-6-2 0 0,-1-2 0 16,13-3-335-16,0-1-976 0,14-5-117 0,0-2 22 15,0 1 144-15,-8 0 183 0,14 3 267 0,0-3 331 16</inkml:trace>
  <inkml:trace contextRef="#ctx0" brushRef="#br0" timeOffset="47103.09">19560 15412 189 0,'0'-3'791'16,"7"-1"236"-16,-7 4 168 0,7 0 132 15,-7 0-44-15,0 4-240 0,-7-1-192 0,7-3-366 0,-7 4-485 16,1 4 0-16,0 2 0 0,-7 5 0 16,6 4 0-16,-12-1 0 0,5 4 0 0,2 3 0 15,-2 1 0-15,-5 6 0 0,-1 2 0 0,0 3 0 16,1-1 0-16,-7 4 0 0,0 1 0 0,0 3 0 16,-7 0 0-16,13-3 0 0,-5 3 0 0,5-4 0 15,-6 0 0-15,6-2 0 0,1-6 0 0,-1 2 0 16,8-8 0-16,-2-5 0 0,8-3 0 15,-7-3 0-15,6-4 0 0,7-3 0 0,0-6 0 0,0-2 0 16,7-2 0-16,6-6 0 0,-7-3 0 16,8-4 0-16,5-3 0 0,0 0 0 0,8-4 0 0,5-5 0 15,-6 2 0-15,1 0 0 0,5-1 0 16,-6-3 0-16,7 6 0 0,-7 1 0 0,-1 0 0 0,1 4 0 16,-6 3 0-16,-7 5 0 0,1 3 0 0,-2 3 0 15,-6 0 0-15,8 8 0 0,-8 2 0 16,1 6 0-16,0-1 0 0,-1 7 0 0,1 4 0 0,-1-3 0 15,0 6 0-15,-6-3 0 0,7 4 0 16,-7-4 0-16,7 0 0 0,-1-4 0 0,0 0 0 16,8 1 0-16,-1-7 0 0,6-2 0 0,-6-6 0 15,-13-1 0-15,14-6 0 0,-8-1-1032 0,7-6-502 16,6-2 7-16,-12-2 131 0,-1 2 210 0,1-3 307 16,-7-3 361-16</inkml:trace>
  <inkml:trace contextRef="#ctx0" brushRef="#br0" timeOffset="48040.55">21418 15823 91 0,'13'-7'838'16,"-1"0"288"-16,-4 0 202 0,-2-5 148 0,0 5 32 15,0-1-275-15,-6 1-642 0,0 4-591 0,0 3 0 16,7 0 0-16,-7 3 0 0,7 8 0 0,-7 0 0 0,0 3 0 15,0 5 0-15,0 3 0 0,-7 4 0 0,0 4 0 16,1 2 0-16,-6 5 0 0,-8 0 0 0,7 0 0 16,-1-1 0-16,2 0 0 0,5 1 0 15,-6-3 0-15,0-5 0 0,0 0 0 0,0-3 0 16,0-7 0-16,6-5 0 0,7-3 0 0,-6-3 0 16,0-8 0-16,-8 0 0 0,8-11-240 0,6-4-982 15,6-7-167-15,0-8-5 0,2 1 136 0,-8-4 170 16,6-3 244-16,7-5 270 0</inkml:trace>
  <inkml:trace contextRef="#ctx0" brushRef="#br0" timeOffset="48132.77">21711 15555 483 0,'19'-29'870'15,"0"0"162"-15,1 2 97 0,-13 10 15 0,6-2-229 0,-6 4-336 16,-1 8-235-16,0 0-183 0,1 3-161 16,6 8-128-16,1 0-199 0,5 3-240 0,7 1-305 15,6 2-139-15,1 1-22 0,-7 7 37 0,6 1 148 16,-5-1 218-16</inkml:trace>
  <inkml:trace contextRef="#ctx0" brushRef="#br0" timeOffset="48451.56">22597 15750 592 0,'-7'4'862'16,"-12"0"154"-16,-1 3 120 0,-6-4 33 0,-6 2-120 16,-1 1-198-16,-6 2-116 0,7-1-75 0,-2 3-539 15,2 2-121-15,-1-1 0 0,7 0 0 0,-6 3 0 16,6 1 0-16,0 0 0 0,6 4 0 0,-6-5 0 15,14 1 0-15,-2 4 0 0,1-5 0 16,13 4 0-16,0 1 0 0,7-1 0 0,6 0 0 16,6 4 0-16,14 0 0 0,-7-3 0 0,6 2 0 15,1-2 0-15,-7-1 0 0,7 1 0 0,-7-1 0 16,-6 0 0-16,-1-3 0 0,-6 0 0 0,0 3 0 16,-7-7 0-16,1 4 0 0,-14-8 0 0,7 4 0 15,-12-3 0-15,5-1 0 0,1-3 0 0,-14 0 0 16,6-2 0-16,-11-2 0 0,5-2 0 0,0 2 0 15,-6-4 0-15,1-4 0 0,5 1 0 0,0-1 0 16,-6-2 0-16,1-1 0 0,-1-4 0 0,6 0-882 16,7 1-594-16,-1-1-16 0,2-4 95 0,-2 9 194 15,14-5 281-15,0 4 318 0</inkml:trace>
  <inkml:trace contextRef="#ctx0" brushRef="#br0" timeOffset="49026.93">23679 15369 375 0,'0'-15'911'0,"6"1"230"0,0 2 158 16,1 1 130-16,-7-1-107 0,7 5-269 15,-1-4-392-15,8 4-661 0,-8 0 0 0,-6 3 0 16,6 4 0-16,-6 0 0 0,0 4 0 0,0-1 0 16,0 8 0-16,-6 0 0 0,6 4 0 0,-6 6 0 15,6 2 0-15,-14 3 0 0,8 0 0 0,-1 3 0 16,0 1 0-16,1 2 0 0,0 1 0 15,-1 0 0-15,1 0 0 0,-1 5 0 0,0-6 0 16,-5 5 0-16,5-5 0 0,0 3 0 0,1-4 0 16,-7-1 0-16,0-1 0 0,6-2 0 0,-5-2 0 0,4-3 0 15,-4 0 0-15,-1-3 0 0,6-5 0 0,1-3 0 16,-7 1 0-16,13-5 0 0,-7 0 0 16,7-4 0-16,0 1 0 0,7 0 0 0,-7-4 0 15,6 0 0-15,-6 0 0 0,0 0 0 0,7 0 0 16,-1 0 0-16,8-4 0 0,4 4 0 0,2 0 0 15,7-4 0-15,-8 4 0 0,14 0 0 0,-1 0 0 16,7 0 0-16,0 0 0 0,7 0 0 0,-7 0 0 16,7 0 0-16,-7 0 0 0,6 0 0 0,1-3 0 15,-1 3 0-15,-5 0 0 0,-7-4 0 0,-1 4 0 16,-6-3 0-16,1-1 0 0,-2 1 0 0,-12-1 0 16,6 0 0-16,-5-3 0 0,-2-1 0 0,-12 2 0 15,0-2 0-15,-6-4-1 0,6 1-1279 0,0-3-159 16,0-1 1-16,-6 0 125 0,6 5 175 0,-6-1 269 15,6-4 315-15</inkml:trace>
  <inkml:trace contextRef="#ctx0" brushRef="#br0" timeOffset="49254.01">24461 15683 603 0,'6'-10'897'0,"-6"-1"211"0,6 7 167 0,-6-3 56 16,0 3-109-16,7 4-201 0,0-3-287 15,6 6-734-15,-13 1 0 0,0 3 0 0,0 4 0 16,-13 3 0-16,6 9 0 0,-6-5 0 0,-7 8 0 15,1-1 0-15,-1 4 0 0,0 1 0 0,2 3 0 16,-2-4 0-16,1 5 0 0,5-5 0 0,2 0 0 16,-8-2 0-16,13-2 0 0,1-3 0 0,-1-4 0 15,-6 1 0-15,7-5 0 0,0-3 0 0,6-7 0 16,-8-4 0-16,2 0 0 0,-7-4 0 0,0-7-12 16,6 0-1300-16,7-11-151 0,7 0 11 0,-14-4 142 15,7-3 188-15,0 0 276 0,7-4 310 16</inkml:trace>
  <inkml:trace contextRef="#ctx0" brushRef="#br0" timeOffset="49369.77">24461 15504 640 0,'12'-22'830'0,"2"1"105"0,5 1 53 0,-6 3-80 15,6 2-227-15,1 0-287 0,0 4-201 0,-7 4-146 16,7 2-175-16,-1 3-219 0,-6-2-306 16,6 4-186-16,-5 0-78 0,-8 4-7 0,8-2 94 15,-8 10 175-15</inkml:trace>
  <inkml:trace contextRef="#ctx0" brushRef="#br0" timeOffset="49743.41">24852 15599 364 0,'0'26'825'0,"6"-7"188"0,-6 3 156 0,0-1 152 15,0 5-91-15,0-4-217 0,0 4-106 0,6-4-558 16,-6 4-349-16,0-1 0 0,0 4 0 0,0-2 0 16,0 2 0-16,0-4 0 0,0 1 0 0,-6-1 0 15,6-2 0-15,-6-1 0 0,6-4 0 0,-7-3 0 16,7-4 0-16,-7 0 0 0,1-4 0 0,6-3 0 15,6-4 0-15,1-4 0 0,-7-3 0 16,7-1 0-16,5-2 0 0,2-5 0 0,-1-7 0 0,7 4 0 16,5-9 0-16,1 2 0 0,0-1 0 0,0 1 0 15,7-4 0-15,-1 2 0 0,1 2 0 16,-7 3 0-16,0 0 0 0,-6 3 0 0,5 2 0 16,-11 2 0-16,-1 7 0 0,0 2 0 0,-6-3 0 15,-7 9 0-15,6 0 0 0,-6 9 0 0,0-3 0 16,-6 9 0-16,6 0 0 0,0 7 0 0,0 0 0 15,12 0 0-15,-12 6 0 0,7-1 0 0,-7-2 0 16,0 1 0-16,7-4 0 0,-7 5 0 0,6-10 0 0,-6 2 0 16,6-1 0-16,-6-3 0 0,7-4 0 15,0-4 0-15,-1-3 0 0,-6-4 0 0,7 3 0 16,-7-6-448-16,6-4-930 0,7-1-90 0,0-7 52 16,-7 4 177-16,8-3 217 0,-1 3 269 0,6 0 315 15</inkml:trace>
  <inkml:trace contextRef="#ctx0" brushRef="#br0" timeOffset="50076.75">25600 15923 120 0,'20'0'675'0,"7"-4"170"0,-1 4 122 16,0-4 98-16,-1 0-72 0,1 1-121 0,1-1-163 16,-1 1-83-16,0-4-50 0,7-1-42 0,5 1-325 15,8-5-209-15,13-3 0 0,-7 5 0 16,0-5 0-16,0 0 0 0,1-3 0 0,-14 3 0 16,-1-3 0-16,1 0 0 0,-13-1 0 0,1 4 0 15,-14-3 0-15,0 0 0 0,-7-1 0 0,0 5 0 16,-12-1 0-16,0-3 0 0,-7 7 0 0,0-3 0 15,0 2 0-15,-7 4 0 0,0 5 0 0,1-1 0 16,-7 4 0-16,0 4 0 0,-7 3 0 0,-5 4 0 16,5 3 0-16,1 2 0 0,-8 2 0 0,7 8 0 15,1-4 0-15,-1 7 0 0,1-2 0 0,12 5 0 16,-6-3 0-16,13 4 0 0,7-4 0 0,-1 5 0 16,0-5 0-16,14 0 0 0,-7-3 0 0,7-1 0 15,5-2 0-15,2-1 0 0,5-4 0 0,-6-3 0 16,14-4 0-16,-8-4 0 0,7 1 0 0,6-5 0 15,1-3 0-15,-1-7 0 0,-5 3 0 0,-1-3 0 16,6-4-376-16,1 0-854 0,6-7-146 0,0-1 6 16,-12-3 127-16,5 7 164 0,1-3 250 0,-1 0 287 15</inkml:trace>
  <inkml:trace contextRef="#ctx0" brushRef="#br0" timeOffset="50544.15">27139 15640 9 0,'26'-7'540'0,"-6"3"209"0,5 0 140 0,-18 1 92 16,6-5-46-16,-13 5-75 0,0-1-113 0,-13 4-112 15,0-4-47-15,0 4-21 0,-7 0-21 0,0 0-401 16,-5 0-145-16,-9 0 0 0,-4 0 0 0,-7 4 0 16,5 3 0-16,-5 1 0 0,-8 3 0 0,8 0 0 15,-1-1 0-15,1 5 0 0,5-1 0 0,-5 5 0 16,12-1 0-16,-5 5 0 0,11-1 0 0,1 3 0 15,6 5 0-15,8 0 0 0,5-1 0 0,0 0 0 16,7-4 0-16,0 5 0 0,0-5 0 16,7 2 0-16,12-6 0 0,-5 1 0 0,-1-7 0 15,6-1 0-15,-6-2 0 0,7-5 0 0,-1-4 0 16,1-3 0-16,6-3 0 0,0-4 0 0,7-5 0 16,-7 2 0-16,0-9 0 0,7 1 0 0,-7-4 0 15,6-1 0-15,-6-2 0 0,0-1 0 0,-6-3 0 16,0 4 0-16,-2-2 0 0,2-2 0 0,-7 7 0 15,1 0 0-15,-8 5 0 0,0-2 0 0,0 8 0 16,2-3 0-16,-2 5 0 0,0 2 0 0,-6 3 0 0,7 4 0 16,-7 4 0-16,-7 0 0 0,-5 8 0 15,4-3 0-15,2 7 0 0,6 3 0 0,0-2 0 16,0 5 0-16,0 4 0 0,0-1 0 16,0-2 0-16,0 2 0 0,0 1 0 0,6-4 0 0,-6 5 0 15,0-10 0-15,8 2 0 0,-8-5 0 0,0-6 0 16,-8 3 0-16,2-8 0 0,6-3-449 0,6-3-952 15,2-8-76-15,4-1 53 0,-5-2 173 0,6-4 223 16,6-1 279-16</inkml:trace>
  <inkml:trace contextRef="#ctx0" brushRef="#br0" timeOffset="50881.6">27419 15691 69 0,'19'-15'693'0,"8"1"225"0,-15 3 182 16,2 4 133-16,-8 0-38 0,7 7-148 15,-7 0-191-15,1 0-129 0,0 7-374 0,-1 0-353 16,-6 4 0-16,0 3 0 0,0 8 0 0,0 4 0 15,-6 4 0-15,-1-1 0 0,-6 8 0 0,-6-5 0 16,5 6 0-16,2 2 0 0,-2 0 0 0,1-3 0 16,0 0 0-16,-6-1 0 0,5-3 0 0,2-3 0 15,-1-5 0-15,6-6 0 0,1 0 0 0,-7-9 0 0,13 1 0 16,-7-7 0-16,7-4 0 0,7-8 0 16,-7-3 0-16,13 0 0 0,-7-11 0 0,7 5 0 15,6-9 0-15,1-4 0 0,6 1 0 0,1-4 0 16,-1 0 0-16,6 0 0 0,1-4 0 0,6 0 0 15,7 0 0-15,-1 1 0 0,1 3 0 0,12 0 0 16,-6-1 0-16,7 5 0 0,-7 3 0 16,7 4 0-16,-8 5 0 0,-4-2 0 0,5 8 0 0,-13 0 0 15,0 3 0-15,-7 5 0 0,1 3 0 0,0 0 0 16,0 3 0-16,-15 0 0 0,-4 5 0 16,-1 0 0-16,-7-1-752 0,8 1-711 0,-8-5-40 15,-6-3 75-15,0 8 192 0,6-4 271 0,-6-1 350 16</inkml:trace>
  <inkml:trace contextRef="#ctx0" brushRef="#br0" timeOffset="55045.87">2163 14920 474 0,'-327'-161'656'0,"35"3"47"0,31 4 20 15,13 14-7-15,46 13-384 0,33 12-185 0,39 8-94 16,19 15-61-16,26 12-113 0,20 3-200 15,13 11-181-15,7 3-95 0,12 8-53 16,1 4-14-16,12 3 80 0</inkml:trace>
  <inkml:trace contextRef="#ctx0" brushRef="#br0" timeOffset="56750.66">2860 16106 420 0,'6'-11'888'0,"-6"0"184"0,7 4 132 15,-7-4 114-15,0 0-153 0,-7 0-265 16,-6 7-199-16,7-4-178 0,0 5-523 16,-1 3 0-16,0 3 0 0,1 5 0 0,0 7 0 15,6 3 0-15,6 8 0 0,0 6 0 16,8 5 0-16,-2 7 0 0,8 0 0 0,-1 4 0 16,8 0 0-16,-1 4 0 0,-6-5 0 0,12 5 0 15,-6-6 0-15,0 0 0 0,7-7 0 16,-8 2 0-16,8-4 0 0,0-4 0 0,-8-8 0 15,8-2 0-15,0-5 0 0,0-7 0 16,6-4 0-16,0-3 0 0,7-8 0 0,-1-3 0 16,1-4 0-16,5-7 0 0,2-5 0 15,-7-2 0-15,-7-4 0 0,-1-5 0 16,-5-3 0-16,-7 1 0 0,-6-1 0 0,-1 1 0 16,-12-1 0-16,0 0 0 0,-1 8 0 0,-6 3 0 15,0 4 0-15,0 3 0 0,0 9 0 16,-6 2 0-16,6 4 0 0,-7 8 0 15,7 4 0-15,-7 6 0 0,7 4 0 0,7 8 0 16,0 0 0-16,-1 3 0 0,14 5 0 16,-8-5 0-16,8 4 0 0,-7 0 0 0,7-4 0 15,0-3 0-15,-8-1 0 0,1-2 0 16,1-5 0-16,-2-4 0 0,8-6 0 0,-1-1 0 16,1-7 0-16,6-3 0 0,-6-5 0 15,5-3 0-15,9-8 0 0,-9 2 0 0,1-5 0 16,7-7 0-16,-7-5 0 0,0 1 0 15,-6-3 0-15,-8-1 0 0,-5-4 0 0,0-3 0 16,-14 0 0-16,0 1 0 0,1-1 0 16,-6 3 0-16,-2 0 0 0,1 2 0 0,0-3 0 15,0 6 0-15,0 3 0 0,6 0 0 16,-5 7 0-16,-2 0 0 0,20 4-236 0,-6 4-841 16,20 0-219-16,0 0-44 0,-1 3 72 15,7-1 127-15,0 7 219 0,1-7 275 16</inkml:trace>
  <inkml:trace contextRef="#ctx0" brushRef="#br0" timeOffset="58984.5">2456 15545 178 0,'33'0'917'0,"-7"0"251"16,-14 0 162-16,-5 0 115 0,-7-4-4 0,-7 4-337 16,-11 0-496-16,-9 0-608 0,1 0 0 15,-13 4 0-15,-7-1 0 0,-13 4 0 0,1 0 0 16,-7 5 0-16,6-1 0 0,-12 0 0 0,6-4 0 15,0 4 0-15,6 0 0 0,0-3 0 16,13-4 0-16,7 3 0 0,13-7 0 16,6 0 0-16,1 0 0 0,6-7 0 0,20-1 0 15,-1-3 0-15,13 0-660 0,7-5-70 16,7-1-37-16,19-2 5 0,1-3 24 0,-2 0 44 16,-5 1 66-16,-13-6 165 0,-7 5 253 15,-6 0 313-15,-1 4 247 0,1 0 184 16,-1 4 127-16,1-1 57 0,-7 7-21 0,-7 4-99 15,1 2-40-15,-1 4-14 0,-6 6-14 16,0 3-171-16,6 7-359 0,-6 4 0 0,0 7 0 16,0 4 0-16,-6 1 0 0,0 2 0 15,-1 1 0-15,-6 4 0 0,7-5 0 0,-1 4 0 16,-6 2 0-16,6-6 0 0,7-7 0 16,0 0 0-16,0-2 0 0,0-6 0 0,0-6 0 15,7-5 0-15,13-5 0 0,-7-5-226 16,20-7-569-16,5-5-90 0,1-11-70 0,0-2-41 15,1-5-16-15,-1-6 38 0,-1-1 139 16,2-3 197-16,-1-4 284 0,6 0 338 16,-19 3 422-16,-6 1 278 0,-7 4 177 0,-6 3 60 15,0 4-41-15,-7 6-92 0,-7 9-160 16,-13 10-88-16,0 11-42 0,-18 8-18 16,-8 6-4-16,-6 14-21 0,-7 1-386 0,-6 4-69 15,0 0 0-15,-1 8 0 0,1-7 0 16,7 2 0-16,-1 2 0 31,14-9 0-31,-1-3 0 0,7-4 0 0,6-6 0 0,7-8 0 0,0-1 0 16,7-7 0-16,-1-7 0 0,0-10 0 0,8-1 0 0,-1-12 0 0,6-2 0 15,7-1-121-15,7-7-20 0,-1-4 32 0,1-3 26 16,5 0 26-16,-4-1 25 0,4 4 21 16,1 1 34-16,0 3 42 0,0 7 41 15,1 3 28-15,-2 6 17 0,-6 5-76 0,8 9-75 16,-1 6 0-16,0 5 0 0,6 4 0 0,1 5 0 15,6 5 0-15,7 4 0 0,6 0 0 16,7 4 0-16,-1 2 0 0,7 1 0 16,1 0 0-16,5 0-488 0,7-3-636 0,0 0-198 15,7-5-57-15,-14 4 69 0,14-4 148 16,-6 2 283-16,-1-2 412 0</inkml:trace>
  <inkml:trace contextRef="#ctx0" brushRef="#br0" timeOffset="63072.56">4749 15611 8 0,'-12'-4'412'0,"5"0"151"0,14-3 147 0,-1 2 66 16,0 5-38-16,-12-3-71 0,6 3-65 16,0-3-109-16,6 0-89 0,1-2-46 15,-7 2-13-15,0-1 2 0,0 4-18 0,0-4 1 16,-7 4-13-16,7 0-27 0,-6 4-29 16,0-4-27-16,-1 0-227 0,1 0-7 0,6 0 0 15,-7 0 0-15,7 0 0 0,0 0 0 16,0 0 0-16,0 0 0 0,0 4 0 0,7-4 0 15,-7 3 0-15,6 2 0 0,-6-2 0 16,7-3 0-16,-7 3 0 0,6 0 0 16,0-3 0-16,-6 5 0 0,7-2 0 0,-7 1 0 15,7-4 0-15,-1 4 0 0,-6 0 0 0,6-1 0 16,2 1 0-16,-2 0 0 0,-6-1 0 16,6 5 0-16,-6-4 0 0,7 3 0 15,-7-4 0-15,6 4 0 0,-6 1 0 0,0-1 0 16,0 4 0-16,0-4 0 0,0 1 0 0,-6 3 0 15,6 0 0-15,-7-4 0 0,7 4 0 16,-6 4 0-16,6-4 0 0,-6 1 0 0,-2 2 0 16,8 1 0-16,0-1 0 0,0 1 0 15,0-1 0-15,0 4 0 0,0-2 0 0,0 1 0 16,0-2 0-16,0 7 0 0,0-3 0 16,0-1 0-16,-6 0 0 0,6 1 0 15,-6 3 0-15,6-4 0 0,-7 1 0 0,0-5 0 16,1 5 0-16,0-2 0 0,-1-2 0 15,1 4 0-15,-1-4 0 0,0-1 0 0,1 5 0 16,6-5 0-16,-6 5 0 0,-1-1 0 16,7 1 0-16,-7-1 0 0,7 0 0 0,-6 1 0 15,6-5 0-15,0 1 0 0,0-1 0 16,-6-3 0-16,6 4 0 0,0-3 0 0,-7-2 0 16,7 1 0-16,0-3 0 0,0 3 0 15,-7-4 0-15,7 0 0 0,0 0 0 16,-6 1 0-16,6-1 0 0,-7 1 0 0,7-1 0 15,-6 4 0-15,6-4 0 0,-6 0 0 0,-2 1 0 16,8 4 0-16,-6-10 0 0,6 5 0 16,0-2 0-16,0 2 0 0,0-3 0 0,0 0 0 15,0 3 0-15,0-3 0 0,0-1 0 16,0 0 0-16,0 6 0 0,0-6 0 16,0 0 0-16,0-3 0 0,0 0 0 0,-6 0 0 15,6 0 0-15,-6 0 0 0,6 4 0 0,0-4 0 16,0 0 0-16,0 0 0 0,0 0 0 15,0 0 0-15,0-4 0 0,6 4 0 0,-6 0 0 16,6-3 0-16,-6 0 0 0,6 3 0 16,-6-9 0-16,0 9 0 0,0-6 0 15,0-2 0-15,0 5 0 0,0-5 0 0,0 4 0 16,0 1 0-16,8-4 0 0,-8 2 0 16,6-1 0-16,-6-2 0 0,0 0 0 0,6 1 0 15,-6 0 0-15,7 0 0 0,-1-4 0 0,1 0 0 16,0-4 0-16,-1 4 0 0,0 0 0 15,1-4 0-15,0 4 0 0,-1 1 0 16,7-2 0-16,-6 2 0 0,-1-2 0 16,1 5 0-16,-7-4 0 0,6 0 0 0,0 4 0 15,-6 0 0-15,7-1 0 0,-7 1 0 0,7-1 0 16,-7 4 0-16,6 1 0 0,-6-4 0 16,6 3 0-16,-6 1 0 0,8-1 0 0,-2 0 0 15,-6 0 0-15,6 4 0 0,-6-3 0 16,7-1 0-16,-7 0 0 0,6 4 0 0,-6 0 0 15,7 0 0-15,-7-4 0 0,6 4 0 16,-6 0 0-16,7 0 0 0,-1 0 0 0,0 0 0 16,2 0 0-16,-2 0 0 0,0 0 0 15,1 0 0-15,0 0 0 0,-1 0 0 0,1 0 0 16,-7 0 0-16,6 0 0 0,0 4 0 16,8-4 0-16,-8 0 0 0,0 4 0 0,1 0 0 15,0 3 0-15,-1-3 0 0,1 3 0 16,-1-3 0-16,-6 3 0 0,7 0 0 15,-7 1 0-15,6-1 0 0,-6 1 0 0,7 2 0 16,-1-6 0-16,-6 3 0 0,6 1 0 16,-6-1 0-16,8 0 0 0,-8 5 0 0,0-6 0 15,6 2 0-15,-6 0 0 0,6-1 0 16,-6 1 0-16,7 2 0 0,-1-3 0 0,-6 1 0 16,7 3 0-16,-7-4 0 0,6 0 0 15,-6 4 0-15,0-3 0 0,0 3 0 0,0-4 0 16,0 0 0-16,0 4 0 0,0-3 0 15,0 2 0-15,0-3 0 0,0 1 0 0,0-4 0 16,0 4 0-16,0-1 0 0,0-3 0 0,0 2 0 16,-6-2 0-16,6 1 0 0,0-2 0 15,6 0 0-15,-6 1 0 0,7 0 0 16,-7 3 0-16,0-3 0 0,-7 3 0 0,7 0 0 16,-6 0 0-16,-1-3 0 0,-6 4 0 15,7 0 0-15,0-5 0 0,-2 1 0 16,2-4 0-16,-7 2 0 0,7 3 0 0,-7-2 0 15,6-3-564-15,7 0-297 0,0 0-124 0,0 0-157 16,0 0 5-16,-6-3 66 0,6 3 127 16,0 0 182-16,13 3 202 0</inkml:trace>
  <inkml:trace contextRef="#ctx0" brushRef="#br0" timeOffset="63970.47">5480 16528 255 0,'-7'0'399'0,"20"0"82"16,-6 0 25-16,5 0 8 0,-5 0 8 0,-7-4-13 16,0 4-36-16,-7 0-52 0,1-4-55 0,0 4-71 15,-1 0-78-15,1 0-64 0,-1 0-44 16,0 0-27-16,1 0-19 0,0 0-17 0,-2 0-13 0,8 0-6 16,-6 4-1-16,6-4 4 0,14 0 11 0,-2 0 11 15,8 0 10-15,-1 0 4 0,1 0 8 0,-7 0 9 16,-6 0 5-16,6 0 7 0,-7-4 9 0,-6 4 11 15,0 0 8-15,0-3 8 0,0 3 4 0,0-4 4 16,-6 4 0-16,-1-2-2 0,1 2 1 0,-1 0-4 16,-6 0-2-16,0 0-5 0,6 2-1 0,1-2-5 15,0 0-4-15,-1 4-8 0,1-4-33 16,-1 0-76-16,7 3 0 0,0-3 0 0,0 0 0 0,7 0 0 0,-1 0 0 16,-6 0 0-16,7 0 0 0,-7 0 0 0,6 0 0 15,-6 0 0-15,6 4 0 0,1-4 0 0,0 0 0 16,-1 0 0-16,0 0 0 0,1 0 0 0,0 0 0 15,-1 0 0-15,1 0 0 0,-1-4 0 0,1 4 0 16,-1-3 0-16,1 3 0 0,-1-4 0 0,0 2 0 16,2-3 0-16,-2 2 0 0,0-1 0 0,1 0 0 15,-7 0 0-15,6-3 0 0,-6 3 0 0,7-3 0 16,-14-1 0-16,7 5 0 0,0-4 0 0,-6 0 0 16,12 3 0-16,-6-4 0 0,7 1 0 0,-7 3 0 0,0 0 0 15,0 2 0-15,-7-3 0 0,7 2 0 0,0-1 0 16,0 1 0-16,0-1 0 0,0 0 0 0,0 0 0 15,-6 0 0-15,6 1 0 0,-7 3 0 0,7 0 0 16,-6-3 0-16,-8 3 0 0,14 0 0 0,-12 0 0 16,-1 0 0-16,6 0 0 0,-6 3 0 0,0-3 0 15,0 3 0-15,-7 1 0 0,1 0 0 0,-1 4 0 16,8-5 0-16,-8 4 0 0,7-2 0 0,0 1 0 16,0-2 0-16,-1 3 0 0,8 1 0 0,-6-4 0 0,4 3 0 15,2 0 0-15,6-4 0 0,-6 5 0 0,6-1 0 16,0 1 0-16,0-5 0 0,0 9 0 0,6-2 0 15,-6-3 0-15,6 5 0 0,-6-8 0 0,0 2 0 16,0-1 0-16,0 2 0 0,0 0 0 0,8-3 0 16,4 3 0-16,-6-3 0 0,2 3 0 0,-2-4 0 0,0 6 0 15,7-6 0-15,-6 0 0 0,6 5 0 16,-1-5 0-16,2 1 0 0,-1 0 0 0,7 0 0 0,-8-4 0 16,2 3 0-16,-2 1 0 0,2-1 0 0,-8 2 0 15,1-3 0-15,6-2 0 0,0 0 0 0,-1 0 0 16,15 4-314-16,-1-4-58 0,-13 0-23 0,6 0-11 15,-5 0-22-15,-8 0-36 0,7 0-37 0,0 0-19 16,-6 0-19-16,-7 0-19 0,6-4-1 0,-6 4 18 16,0-2 17-16,0-3-1 0,14 2 37 0,-8-1 56 15,6 1 66-15</inkml:trace>
  <inkml:trace contextRef="#ctx0" brushRef="#br0" timeOffset="64460.8">5838 16542 270 0,'0'-2'388'0,"13"-6"68"15,0 0 64-15,0 4 73 0,-6 1 31 0,-7-3-8 16,-7 1-38-16,7 2-46 0,0-1-57 0,13 0-78 16,-7-3-31-16,1 3-5 0,-14 0 8 0,1 1 7 15,0 3 1-15,-1 0-17 0,0 0-26 0,7 0-135 16,7 0-199-16,0 0 0 0,-1 0 0 0,-6 0 0 16,6 0 0-16,1 3 0 0,0 1 0 0,-1 3 0 15,7-3 0-15,-6 4 0 0,6-5 0 0,-1 4 0 0,2 0 0 16,-2 1 0-16,2 4 0 0,-8-5 0 0,7 0 0 15,-6 0 0-15,0 1 0 0,-1 3 0 0,-6-5 0 16,0 6 0-16,-6-5 0 0,6 4 0 0,-7 0 0 16,-6 1 0-16,6-6 0 0,1 5 0 0,-1 1 0 0,7-5 0 15,-7 0 0-15,-5-2 0 0,12-2 0 0,-6 0 0 16,6 1 0-16,0-4 0 0,0 0 0 16,0 0 0-16,0 0 0 0,0-4 0 0,0 1 0 0,6 0 0 15,-6-2 0-15,12 1 0 0,-5-4 0 0,0 2 0 16,-1-2 0-16,1-3 0 0,6 0 0 0,-6 1 0 15,5-2 0-15,8 1 0 0,-7-4 0 0,7 1 0 16,-8 3 0-16,8-1 0 0,0 3 0 0,-7-3 0 16,-1 4 0-16,2-1 0 0,-2 1 0 0,8 4 0 15,-13-4 0-15,6 5 0 0,-7 3 0 0,7-4 0 0,-7 4 0 16,8 0 0-16,-1 0 0 0,-6 4 0 16,-1-1 0-16,7 1 0 0,0 0 0 0,-6 3 0 15,-1 0 0-15,0 0 0 0,1 1 0 0,0 0 0 0,6 3 0 16,-7-4 0-16,1 4 0 0,-1 0 0 0,-6-1 0 15,7 2 0-15,-7-1 0 0,0 0 0 0,6-4 0 16,0 0 0-16,-6 4 0 0,8-3 0 0,-8 3 0 16,0 0 0-16,6-4-689 0,-12 1-393 0,6-1-193 0,-8-3-25 15,2 2 91-15,0 3 147 0,-7-2 234 16,6 3 259-16</inkml:trace>
  <inkml:trace contextRef="#ctx0" brushRef="#br0" timeOffset="68397.56">10816 17215 485 0,'0'0'813'15,"0"-4"140"-15,-7 4 105 0,1-4 36 0,-7 0-127 16,0 1-232-16,-7 3-130 0,-5 0-82 0,-1 7-62 15,-7-3-64-15,1 3-297 0,-2-3-100 0,2 0 0 16,-1-1 0-16,1 5 0 0,-1-1 0 16,13 4 0-16,8 0 0 0,5 0 0 15,7 3 0-15,13 1 0 0,7 3 0 16,12-3 0-16,7 4 0 0,1 0 0 0,5-2 0 16,-6 2 0-16,7 3 0 0,-7-5 0 15,-7 6 0-15,1-8 0 0,-7 3 0 0,-6 1 0 16,-8-5 0-16,2 4 0 0,-8 1 0 15,-12-7 0-15,-8 2 0 0,2-3 0 16,-14 0 0-16,-7-1 0 0,-13-2 0 0,1-1 0 16,-7 1 0-16,-1-2 0 0,8-6 0 15,-1 0 0-15,13-3 0 0,14-4 0 16,0 0 0-16,-1 3 0 0,1 0 0 16,-1 0 0-16,0-3-657 0,14-3-280 0,12-5-182 15,1 1-84-15,6-6 37 0,0 9 92 16,13 0 169-16,6 0 211 0,8-3 271 0</inkml:trace>
  <inkml:trace contextRef="#ctx0" brushRef="#br0" timeOffset="68669.64">11331 17321 429 0,'46'-7'853'0,"-8"3"152"16,-5 0 121-16,-7 4 134 0,-13 4-147 0,0 3-227 15,0 4-148-15,-7 4-81 0,-6 7-533 16,0 0-124-16,-6 4 0 0,-7 3 0 15,0 8 0-15,0-1 0 0,1 5 0 16,-2-1 0-16,1 4 0 0,0 0 0 0,0 0 0 16,7 0 0-16,-1 0 0 0,7 4 0 15,0-8 0-15,0 1 0 0,0-9 0 16,7-3 0-16,-1-6 0 0,7-4 0 16,0-1 0-16,-6-3 0 0,-7-8 0 0,0 0-197 15,0-7-697-15,0-11-118 0,0-4-128 16,0-2-26-16,-7-6 73 0,-6 0 106 0,0-6 190 15,7 0 201-15</inkml:trace>
  <inkml:trace contextRef="#ctx0" brushRef="#br0" timeOffset="68938.63">11442 17648 140 0,'12'-44'641'0,"2"-4"176"15,-8 4 117-15,0-1 59 0,-6 5-49 16,7 0-91-16,-7 3-173 0,13 4-94 0,-6 1-56 16,5 5-48-16,8 6-53 0,0 2-267 0,13-4-162 15,-1 9 0-15,7 3 0 0,7 4 0 0,-7 3 0 16,7 4 0-16,5 4 0 0,-5 3 0 0,-7 4 0 15,-6 1 0-15,-7 6 0 0,0-3 0 0,0 7 0 16,-13 3 0-16,-7 1 0 0,2 3 0 16,-16 1 0-16,2 3 0 0,-14-4 0 15,-5 0 0-15,-8-3 0 0,0-1 0 16,-6 2 0-16,-6-1 0 0,-1-9 0 16,1 5 0-16,-1-7 0 0,1-3 0 15,-2-2 0-15,9-6 0 0,5-4 0 0,1-4 0 16,12 1 0-16,0-1 0 0,7-3 0 0,7-4 0 15,6-3-865-15,6-6-476 0,20 3-62 16,13-6 67-16,0 5 147 0,7 0 197 16,7-5 273-16</inkml:trace>
  <inkml:trace contextRef="#ctx0" brushRef="#br0" timeOffset="69311.78">12256 17372 494 0,'19'7'809'0,"1"-3"141"0,6 4 119 16,-13-1 56-16,7-3-107 0,-14 0-213 15,8 3-123-15,-8-4-80 0,7-3-65 0,-7 4-437 16,-6-4-100-16,7-4 0 0,-7 1 0 16,7-2 0-16,-7-1 0 0,6-2 0 15,0-3 0-15,1 0 0 0,0 1 0 16,5-5 0-16,-5-1 0 0,6-1 0 0,-13 2 0 16,0 1 0-16,0 2 0 0,-13 1 0 0,0 0 0 15,-7 1 0-15,1-2 0 0,-7 5 0 0,6 0 0 16,-12-1 0-16,-1 4 0 0,1 4 0 0,5 0 0 15,-5 8 0-15,-1 3 0 0,-5-1 0 16,5 9 0-16,-7 3 0 0,8 4 0 0,-1-1 0 16,1 5 0-16,6 3 0 0,7 0 0 15,11-1 0-15,2-1 0 0,12-2 0 16,8 0 0-16,12 0 0 0,7-3 0 0,5-3 0 16,15-6 0-16,-2 2 0 0,8-9 0 15,7-5 0-15,-1-1 0 0,-6-4 0 16,6-4 0-16,-14 4 0 0,2 0 0 15,-7-8-316-15,5-6-738 0,-5 2-154 0,7-5-70 16,-15-3 65-16,1 6 115 0,0-4 200 16,-5-1 217-16,-9 1 252 0</inkml:trace>
  <inkml:trace contextRef="#ctx0" brushRef="#br0" timeOffset="69682.14">12960 17449 142 0,'-6'-3'598'16,"6"3"177"-16,-8 0 116 0,8 0 25 0,-6 3-80 15,6 0-92-15,0 6-152 0,0-6-102 16,0-3-61-16,6 7-36 0,-6-3-26 15,8-4-31-15,-2 4-47 0,6-4-40 0,2 0-105 16,-1-4-144-16,7 0 0 0,-8 0 0 16,8-2 0-16,0-3 0 0,-7-1 0 15,-1-1 0-15,2 0 0 0,-2-3 0 16,-4 2 0-16,-2-3 0 0,0 1 0 0,-6-4 0 16,0 7 0-16,0-4 0 0,0 4 0 15,-6 3 0-15,6-3 0 0,-6 5 0 0,-8 1 0 16,2 5 0-16,-8 5 0 0,-7-3 0 15,-5 10 0-15,-13 3 0 16,-1 2 0-16,-7 2 0 0,2 3 0 0,-2 4 0 0,1-1 0 16,13 1 0-16,7 0 0 0,6-1 0 15,13 5 0-15,13-4 0 0,13 0 0 16,6-4 0-16,7-4 0 0,13 4 0 16,0-7 0-16,0-4 0 0,7-4 0 0,7-3 0 15,-2-1 0-15,1 1 0 0,1-4 0 16,-8 3 0-16,1-3 0 0,-7 0-357 0,7-3-553 15,-7-8-164-15,0 4-133 0,-7-8 11 16,7 4 87-16,-6 0 139 0,0 0 216 16,6 0 246-16</inkml:trace>
  <inkml:trace contextRef="#ctx0" brushRef="#br0" timeOffset="70251.28">13911 17402 366 0,'13'-8'718'0,"0"-3"146"0,-7 0 92 16,2 1-5-16,-2-2-100 0,-6 1-145 16,0 0-139-16,0 4-71 0,0-4-26 15,-6 7-12-15,6-3-13 0,0 3-102 0,-8 0-343 16,8 0 0-16,-6 2 0 0,-14-3 0 16,8 5 0-16,-15 5 0 0,1-3 0 15,-6 6 0-15,-7-1 0 0,0 5 0 0,-1 2 0 16,-5 1 0-16,13 4 0 0,-7-2 0 15,-1 6 0-15,7-2 0 0,7 2 0 16,7 2 0-16,6-2 0 0,6 2 0 0,7-3 0 16,13 0 0-16,7 0 0 0,0-3 0 15,6-1 0-15,7-7 0 0,5 0 0 16,1-7 0-16,1-1 0 0,-1-3 0 0,0-7 0 16,-1-1 0-16,-5-6 0 0,7-1 0 15,-8-2 0-15,7-10 0 0,-13 1 0 0,7-6 0 16,-1-2 0-16,-5-2 0 0,-8-5 0 15,8-3 0-15,-2 0 0 0,1 0 0 0,0 0 0 16,-6 0 0-16,-1-4 0 0,7 4 0 16,-12 4 0-16,-2 0 0 0,2 3 0 0,-8 1 0 0,1 5 0 15,-1 2 0-15,-6 4 0 0,0 6 0 0,-6 2 0 16,6 5 0-16,-7 5 0 0,7-1 0 16,-6 4 0-16,-8 8 0 0,2 4 0 0,-8 2 0 15,0 9 0-15,7 0 0 0,1 6 0 0,5 1 0 16,7 7 0-16,0 4 0 0,0 3 0 0,7 4 0 15,-1 4 0-15,7 2 0 0,-7 3 0 16,8 2 0-16,-2-4 0 0,2-3 0 0,-2-4 0 16,8-4 0-16,-7-7 0 0,-7 1 0 15,8-5 0-15,-2-8 0 0,8-2-702 0,-7-8-817 16,19 1-25-16,1 2 96 0,-1 1 204 16,15-1 292-1,-9-3 366-15</inkml:trace>
  <inkml:trace contextRef="#ctx0" brushRef="#br0" timeOffset="70570.33">15976 17306 479 0,'0'-7'1023'16,"0"3"243"-16,8 4 177 0,-2 0 151 16,0 4-130-16,7-4-542 0,-13 3-922 0,0 1 0 15,-13 0 0-15,7 7 0 0,-8-1 0 16,-5 6 0-16,6 2 0 0,7 0 0 0,-7 5 0 16,13-6 0-16,0 6 0 0,6-2 0 15,1-2 0-15,-1 0 0 0,0-5 0 16,1-3 0-16,6-4 0 0,-13 0 0 15,0 2 0-15,-6-6 0 0,-1-3-1108 16,-6-8-300-16,0-3-30 0,-7 4 81 0,-6-4 168 16,7-8 269-16,-1 2 339 0</inkml:trace>
  <inkml:trace contextRef="#ctx0" brushRef="#br0" timeOffset="70698.75">15957 16994 286 0,'-7'-14'749'0,"1"3"118"0,0 0 59 0,-1-1 30 0,7 5-195 15,7 0-327-15,5-1-223 0,8 5-175 0,0 3-198 16,6 3-209-16,-1 2-248 0,9-2-169 0,5 1-74 16,0-1 11-16,7 4 116 0,-1 1 164 15</inkml:trace>
  <inkml:trace contextRef="#ctx0" brushRef="#br0" timeOffset="71013.98">16765 17065 441 0,'26'9'747'0,"-6"-1"135"0,-1 0 92 0,-12-1-28 0,-1 0-112 0,-6-7-172 0,-13 4-124 0,-12-1-55 15,-9 6-21-15,-5-3-6 0,-6 5-15 0,5-3-116 16,-5 6-325-16,7-3 0 0,-2 0 0 0,1 3 0 16,6 2 0-16,7-1 0 0,14 0 0 15,-2-1 0-15,14 8 0 0,14-4 0 16,12 4 0-16,-1 0 0 0,9 1 0 16,4-2 0-16,-5 2 0 0,-7-2 0 0,0 1 0 15,-7-4 0-15,-5 5 0 0,-2-5 0 16,-5 1 0-16,-7-2 0 0,-7-2 0 0,-13-1 0 15,2 3 0-15,-9-8 0 0,1 3 0 16,-6-4 0-16,-1-5 0 0,1-3 0 16,5 0 0-16,1-3 0 0,6-1 0 15,-5 0 0-15,11-3 0 0,8-5-1307 0,-6-2-213 16,12-8 26-16,0 7 129 0,6 1 199 16,0-5 319-16,7 5 397 0</inkml:trace>
  <inkml:trace contextRef="#ctx0" brushRef="#br0" timeOffset="71378.23">18283 17218 244 0,'40'-11'761'0,"-8"-1"192"16,-13 3 158-16,-5-3 135 0,-8 1-68 0,-6 0-200 16,0 4-139-16,-6-1-103 0,-8 5-591 0,2-1-145 15,-15 0 0-15,-5 1 0 0,-7 3 0 0,-7 0 0 16,7 0 0-16,-13 3 0 0,7 1 0 0,-1 6 0 15,7 6 0-15,0 2 0 0,-1 1 0 16,14 3 0-16,7 4 0 0,-1-1 0 0,8 0 0 16,12 1 0-16,0 0 0 0,6 0 0 15,6-8 0-15,8 1 0 0,7-5 0 16,-7 1 0-16,5 2 0 0,-5-8-40 0,12-3-1212 16,7-6-169-16,13-3-1 0,-6 0 115 15,6-9 167-15,0 1 268 0,1-4 307 16</inkml:trace>
  <inkml:trace contextRef="#ctx0" brushRef="#br0" timeOffset="71723.13">18680 17270 245 0,'20'-22'760'0,"0"6"195"0,-13-1 155 0,-7 2 127 16,-7 1-82-16,-6 2-204 0,0 4-159 15,-1 1-121-15,-4 4-356 0,-2-1-315 0,-7 4 0 16,9 7 0-16,-9 4 0 0,1 0 0 0,6 1 0 16,-6 6 0-16,-6 3 0 0,13 2 0 15,-8 7 0-15,14-1 0 0,7 0 0 16,6 0 0-16,6 1 0 0,7-5 0 0,0 0 0 15,7-2 0-15,0-4 0 0,-1-1 0 16,7-7 0-16,-6 0 0 0,6-8 0 0,-7-3 0 16,13 0 0-16,-5-7 0 0,-7-4 0 15,6-3 0-15,-1-1 0 0,-11-4 0 16,5-6 0-16,-6 2 0 0,-7-6 0 16,-6 4 0-16,0-5 0 0,0 1 0 0,-6-1 0 15,-7 5 0-15,0 2 0 0,0 2 0 0,0 3 0 16,0 3 0-16,7 0 0 0,-8 8 0 0,2 3 0 15,5 1 0-15,0 3 0 0,1-4 0 0,6 4 0 16,0-5 0-16,0 2 0 0,0 3 0 0,-7 0-139 16,14 3-788-16,6 2-118 0,0-10-144 0,13 2 5 15,0-4 78-15,-7 0 117 0,7 4 190 0,7-2 211 16</inkml:trace>
  <inkml:trace contextRef="#ctx0" brushRef="#br0" timeOffset="72087.84">18994 17079 478 0,'6'0'759'0,"1"3"164"16,6-3 121-16,0 4-14 0,-7-4-90 15,0 0-155-15,2 4-122 0,-8 3-70 0,-8 0-48 16,2 4-114-16,0 4-431 0,-1 4 0 0,1 2 0 16,-1 2 0-16,1-1 0 0,-1 4 0 0,1 3 0 15,-8 0 0-15,2 0 0 0,5 1 0 16,0-1 0-16,1-3 0 0,0-4 0 16,-1-5 0-16,1 2 0 0,-1-7 0 0,0-1 0 15,1-5 0-15,6-1 0 0,6-5 0 16,1-7 0-16,0-1 0 0,12-3 0 15,-6-7 0-15,0-5 0 0,13 1 0 0,0-3 0 16,-7-1 0-16,8-3 0 0,5 3 0 0,-12-4 0 16,6 5 0-16,-7-1 0 0,1 8 0 15,0 0 0-15,-8 6 0 0,2 1 0 0,-8 4 0 0,7 3 0 16,-7 4 0-16,2 4 0 0,-2 3 0 16,0 9 0-16,0 1 0 0,2 6 0 0,-2 2 0 15,0 4 0-15,1 5 0 0,-1-5 0 16,8 0 0-16,-8 5 0 0,0-9 0 15,0 0 0-15,2-2 0 0,-2-8 0 16,0-4 0-16,1 3 0 0,-7-6 0 0,0-5 0 16,0-3-584-16,7-3-858 0,-1-9-58 15,7 2 65-15,1-5 177 0,-2-4 253 0,8 0 332 16</inkml:trace>
  <inkml:trace contextRef="#ctx0" brushRef="#br0" timeOffset="72417.92">19665 17130 406 0,'6'-4'797'0,"1"1"177"16,-7-5 131-16,0 1 60 0,-7 0-107 0,7 3-224 16,-6 4-158-16,0 0-127 0,-2 0-93 0,-4 0-285 15,-1 4-171-15,-7-1 0 0,0 4 0 0,1 2 0 16,0 1 0-16,-1 0 0 0,-7 6 0 0,9-2 0 16,-2 2 0-16,7-2 0 0,-7 1 0 15,8-1 0-15,4 5 0 0,8-1 0 16,0 3 0-16,8 2 0 0,-2-5 0 0,14 4 0 15,-1 0 0-15,7 0 0 0,0 0 0 16,7-3 0-16,-7-2 0 0,-7 2 0 16,7-4 0-16,-6-1 0 0,-8-2 0 0,2-1 0 15,-8-4 0-15,-6 0 0 0,0 0 0 16,0-3 0-16,0 4 0 0,-6-5 0 0,-8-3 0 16,2 4 0-16,-8-8 0 0,7 1 0 15,7 0 0-15,-14-2 0 0,7 1 0 16,6-6 0-16,-5 3-1059 0,12-12-364 15,0 1-25-15,6-1 89 0,0 0 177 0,1-6 274 16,6 4 308-16</inkml:trace>
  <inkml:trace contextRef="#ctx0" brushRef="#br0" timeOffset="72734.25">20434 16748 540 0,'13'4'947'0,"-13"-4"205"0,6 4 143 16,-6 0 109-16,-6-2-149 0,-1 10-227 0,1-1-458 16,-7 0-570-16,7 1 0 0,-8 2 0 15,1 1 0-15,6 0 0 0,-5 2 0 0,-8 5 0 16,7 0 0-16,-1 4 0 0,2-4 0 16,5 4 0-16,1 3 0 0,-1 0 0 0,7 8 0 0,7 1 0 15,-7 1 0-15,6 2 0 0,7 3 0 16,1-3 0-16,-2 2 0 0,2-2 0 0,5-4 0 15,-6-1 0-15,0 1 0 0,1-8 0 16,-2 0 0-16,-5-7 0 0,-7-3 0 16,13-7 0-16,-7-10 0 0,1 2 0 0,-7-1 0 15,-13-6 0-15,6-3-331 0,-6-11-1022 16,7 0-103-16,0-5 35 0,-2 0 151 0,-4 0 201 16,-2-4 287-16,8 4 324 0</inkml:trace>
  <inkml:trace contextRef="#ctx0" brushRef="#br0" timeOffset="72882.63">20336 17295 70 0,'0'-25'635'0,"0"6"182"15,0 5 132-15,0-1 90 0,6 0-87 0,8-3-144 16,-1 3-219-16,6 0-147 0,8 1-111 0,-2 3-79 16,1 3-68-16,7 2-62 0,-1-3-56 15,1 6-52-15,-7-1-66 0,0 8-78 0,-6 3-78 16,-1 1-88-16,7 3-157 0,-6-5-146 0,12-1-135 0,-5 2-146 16,-1-7-58-16,0 4 15 0,-1-4 123 15,9 3 144-15,-9 1 172 0</inkml:trace>
  <inkml:trace contextRef="#ctx0" brushRef="#br0" timeOffset="73286.55">21196 17170 380 0,'20'0'710'0,"0"0"155"0,-8-4 113 16,1 1 1-16,-6-4-68 0,-7 0-109 0,0-2-129 15,0 6-74-15,-14 0-41 0,2 3-36 0,-14-4-308 16,6 4-214-16,-13 4 0 0,-6-1 0 0,-7 5 0 16,8-1 0-16,-8 0 0 0,0 4 0 0,-6 0 0 15,13 8 0-15,-6-1 0 0,5 5 0 16,8 2 0-16,5 0 0 0,2 5 0 15,12-4 0-15,6 4 0 0,7-5 0 0,7-4 0 16,6 2 0-16,0-5 0 0,7-3 0 16,5-4 0-16,1-3 0 0,7-6 0 0,-1-4 0 15,8-2 0-15,-7-7 0 0,5-1 0 16,-5-7 0-16,-1-2 0 0,1-4 0 16,-7 2 0-16,0-6 0 0,-6-1 0 0,-1 1 0 15,-5 4 0-15,-2-4 0 0,2 6 0 0,-8 0 0 16,0 9 0-16,1 3 0 0,-1 0 0 0,-6 4 0 15,7 7 0-15,-7 0 0 0,0 4 0 0,0 3 0 16,0 8 0-16,0 2 0 0,0 6 0 16,7 3 0-16,-7 0 0 0,0 3 0 0,0-4 0 15,0 5 0-15,-7-7 0 0,7-2 0 16,0-3 0-16,7-7 0 0,-1 0 0 16,0 0 0-16,2-4 0 0,-2-2-4 0,0-14-1108 15,7-1-192-15,0-9-57 0,0 2 60 16,7-2 143-16,-7-3 230 0,6 0 255 15</inkml:trace>
  <inkml:trace contextRef="#ctx0" brushRef="#br0" timeOffset="73640.39">21457 17149 225 0,'6'-12'720'0,"0"1"189"0,1 5 145 15,-7-3 109-15,0-1-73 0,0 6-168 0,0 1-173 0,0 3-109 16,0 3-75-16,0 4-411 0,0 4-154 16,0 4 0-16,0 7 0 0,0 0 0 0,0 4 0 15,0-4 0-15,0 4 0 0,-7-1 0 16,7 4 0-16,-6-7 0 0,0 4 0 0,0-4 0 15,-2-3 0-15,2-4 0 0,6-1 0 16,-6-7 0-16,6 1 0 0,0-5 0 0,0-3 0 16,6-7 0-16,8-1 0 0,-2-2 0 15,1-9 0-15,7 2 0 0,0-6 0 16,-2-3 0-16,9 0 0 0,-1-3 0 0,0 0 0 16,-6 3 0-16,-1 1 0 0,1 2 0 0,0 5 0 15,-14 3 0-15,7 4 0 0,-7 5 0 0,1-3 0 16,6 9 0-16,7 0 0 0,-14 4 0 0,7 4 0 15,0 6 0-15,0 1 0 0,-7 7 0 16,8 4 0-16,-8 0 0 0,8 3 0 0,-2 1 0 16,-5-1 0-16,6-4 0 0,-7 1 0 15,-6-4 0-15,7-3 0 0,-1-9 0 0,0 1 0 16,8-3 0-16,-1-5 0 0,-13 5 0 16,7-12-436-16,-1-7-857 0,7 0-114 15,0-7 24-15,-13-1 129 0,7 1 181 16,-7 0 276-16,6-1 321 0</inkml:trace>
  <inkml:trace contextRef="#ctx0" brushRef="#br0" timeOffset="73900.61">22193 16811 350 0,'6'-7'864'0,"1"-4"224"0,-7 3 161 16,7 0 128-16,-1 1-104 0,0 4-228 0,1 10-158 15,0-4-829-15,-1 9-58 0,1 3 0 0,-1-1 0 16,8 5 0-16,-8-2 0 0,6 10 0 15,8-2 0-15,-7 5 0 0,7 3 0 0,0 7 0 16,-1-4 0-16,1 9 0 0,-1 2 0 0,-6 2 0 16,7-3 0-16,-7-1 0 0,-7-1 0 15,7 0 0-15,-6-7 0 0,-1-4 0 0,0-1 0 16,2-5 0-16,-8-9 0 0,12-3 0 16,-18-8 0-16,0 0 0 0,-8-4 0 15,-12-3 0-15,7-7-1474 0,-1-7-108 0,-6-4 61 16,0-1 167-16,7-3 246 0,-1 0 348 15</inkml:trace>
  <inkml:trace contextRef="#ctx0" brushRef="#br0" timeOffset="74040.5">22272 17266 651 0,'6'-15'885'15,"0"1"156"-15,0 3 110 0,8-4-19 0,-1 4-173 16,0 4-268-16,12 0-190 0,2-1-141 0,5 4-100 16,-6 0-80-16,14 4-71 0,-1-4-66 0,-7 4-80 15,7 0-123-15,-6 0-138 0,7 8-218 0,-8-4-271 16,7-4-280-16,-7 0-105 0,-5-8 24 0,-1 1 86 15,6 3 188-15,-5-3 260 0</inkml:trace>
  <inkml:trace contextRef="#ctx0" brushRef="#br0" timeOffset="74217.98">23737 17273 606 0,'-6'14'1090'0,"-8"1"250"0,8-3 211 0,0 2 214 16,6-3-187-16,-7 4-1317 0,7-7-261 15,7 2 0-15,-1-3 0 0,8-3 0 0,-2 0 0 16,1 0 0-16,7-4 0 0,0 0 0 16,-8 0 0-16,8-8 0 0,-1 2 0 0,-12 1-1067 15,0-5-696-15,-21 6 51 16,-5 0 173-16,19 4 330 0,0 0 567 0</inkml:trace>
  <inkml:trace contextRef="#ctx0" brushRef="#br0" timeOffset="180481.15">19535 14425 35 0,'0'-5'523'15,"0"5"167"-15,0 0 112 0,0 0 46 0,0 0-75 16,0 0-130-16,0 0-165 0,-7 0-119 0,7 0-59 16,-7-2-25-16,1 2-1 0,0 0 10 0,-8 2 0 15,8-2-14-15,-14 0-26 0,7 5-27 0,1-1-29 16,-8-1-27-16,6 1-23 0,-5-1-16 16,-1 5-9-16,-6-4-8 0,0-1-40 0,7 5-65 15,-13-4 0-15,-1-2 0 0,1 6 0 0,-8-4 0 16,1-1 0-16,0 1 0 0,-1 0 0 0,2 0 0 15,-1 3 0-15,0-4 0 0,-1 1 0 16,1 3 0-16,0-2 0 0,0-2 0 0,6 0 0 16,-6 2 0-16,7-5 0 0,6 3 0 15,-1-3 0-15,1 0 0 0,1 0 0 0,5 0 0 0,0 0 0 16,1 0 0-16,-1 0 0 0,8 0 0 16,-2-3 0-16,2 3 0 0,-2-5 0 0,1 2 0 15,0 3 0-15,0-3 0 0,1 3 0 0,-8 0 0 16,6 0 0-16,-5 0 0 0,-1 0 0 0,1 3 0 15,-7 0 0-15,-6 2 0 0,-1-2 0 16,0 1 0-16,0 0 0 0,-6 3 0 0,1-4 0 16,-1 5 0-16,-1-5 0 0,7 5 0 0,-5-5 0 15,5 1 0-15,-7 4 0 0,8-5 0 0,-1 1 0 16,1-1 0-16,6 1 0 0,-7-4 0 0,7 0 0 16,1 0 0-1,5 0 0-15,0 0 0 0,1 0 0 0,-7 0 0 0,6 0 0 0,-6-4 0 16,-1 4 0-16,2 0 0 0,-1-3 0 0,-7 3 0 15,1-4 0-15,-1 4 0 0,0 0 0 0,-6 0 0 16,0 4 0-16,1-4 0 0,-2 3 0 0,1-3 0 16,0 4 0-16,-1-1 0 0,8 1 0 15,-7 0 0-15,6 0 0 0,-5-1 0 0,5 1 0 16,-7 0 0-16,8-1 0 0,-1 0 0 0,1 2 0 16,-1-1 0-16,1 4 0 0,-1-8 0 0,1 2 0 15,-7 2 0-15,7-1 0 0,-2-3 0 16,9 0 0-16,-9 0 0 0,2 0 0 0,-1 0 0 15,7-3 0-15,1-1 0 0,-8 2 0 0,7-3 0 16,0 2 0-16,-7-1 0 0,7-4 0 0,-6 1 0 16,6-4 0-16,-1 3 0 0,7 1 0 0,2 0 0 15,-9 0 0-15,7 3 0 0,-6-3 0 16,1 3 0-16,-1 4 0 0,-7-4 0 0,1 4 0 16,-8 4 0-16,1-4 0 0,0 4 0 0,-7-1 0 15,1 5 0-15,-1-4 0 0,1-1 0 0,-8 4 0 16,7-3 0-16,1 3 0 15,-1-3 0-15,1 3 0 0,6-3 0 0,-1 0 0 0,2-1 0 16,5-3 0-16,7 3 0 0,0 2 0 0,0-5 0 16,0 0-804-16,6-5-537 0,8-1-85 0,-2-5 37 15,2-1 157-15,-8 2 215 0,0-1 337 16</inkml:trace>
  <inkml:trace contextRef="#ctx0" brushRef="#br0" timeOffset="181952.06">12360 4684 165 0,'6'-8'695'0,"8"-3"145"0,-14 3 78 16,6 1 49-16,1-1-142 0,-7 1-237 0,0 0-218 16,0-4-131-16,-7 7-71 0,1 1-50 0,6-1-45 15,-6 1-52-15,-2 3-49 0,8 0-55 16,-6 0-73-16,0 0-123 0,6 3-151 0,-6-3-208 15,6 0-173-15,0 0-66 0,-14 0 11 0,8 0 95 16,6 4 140-16,0-1 215 0</inkml:trace>
  <inkml:trace contextRef="#ctx0" brushRef="#br0" timeOffset="-123953.46">16928 13724 182 0,'7'4'441'0,"-1"3"144"0,0-4 120 16,-6 1-13-16,8 4-53 0,-8-5-81 0,0 1-92 15,0 0-117-15,0-1-118 0,0 0-50 0,0 2-28 16,6-5-14-16,0 4-8 0,-6-1-7 0,13 1-3 16,-6-4 3-16,-7 3 7 0,6-3 4 15,-6 4 8-15,0-4 17 0,7 0 8 0,-7 3 6 16,0-3 5-16,0 4 7 0,-7-4-1 0,7 4-11 15,-6 0-8-15,6-1-10 0,-7-3-17 16,7 7-19-16,0-2-14 0,0-3-58 0,0 2-48 16,0 4 0-16,0-1 0 0,0-3 0 15,0 7 0-15,0-3 0 0,0-6 0 0,0 10 0 0,0-5 0 16,0 1 0-16,0-1 0 0,0 5 0 0,0-6 0 16,7 5 0-16,-7 1 0 0,0-5 0 0,0 3 0 15,0 2 0-15,-7-1 0 16,7-5 0-16,0 3 0 0,0 1 0 0,-6-2 0 0,6-1 0 15,-7-3 0-15,7 4 0 0,0-6 0 0,0 3 0 16,0-5 0-16,0 3 0 0,-6 1 0 0,6-4 0 16,0 3 0-16,0-3 0 0,0 0 0 15,6 0 0-15,-6 0 0 0,7 0 0 0,-1 0 0 16,-6-3 0-16,0-1 0 0,0 1 0 0,0-2 0 16,0-5 0-16,0 3 0 0,7-1 0 0,-7-3 0 15,6-1 0-15,1 2 0 0,-1-1 0 16,0-4 0-16,2 5 0 0,-2-2 0 0,7-3 0 15,0 5 0-15,-7-1 0 0,7 0 0 0,1-5 0 16,-2 6 0-16,2-1 0 0,-2 0 0 0,8-3 0 16,-7 2 0-16,7-3 0 0,-1 1 0 15,7 2 0-15,0-2 0 0,-6-1 0 0,-1 1 0 16,1 3 0-16,0-4 0 0,-1 1 0 0,1-1 0 16,-8 4 0-16,8-1 0 0,0-2 0 0,-7 7 0 15,0-1 0-15,-6 5-92 0,5-2-422 16,-6 3-77-16,8-3-118 0,-8-1-138 0,1 2-166 15,0-4-27-15,6 4 29 0,-7 1 92 0,0 3 166 16,1 3 204-16</inkml:trace>
  <inkml:trace contextRef="#ctx0" brushRef="#br0" timeOffset="-123206.02">17300 13933 500 0,'0'0'745'15,"6"0"141"-15,-6 4 102 0,0-4-41 0,6 0-91 16,-6 0-145-16,0 0-132 0,0 0-84 16,0 0-58-16,7 0-51 0,-7 0-67 0,13 0-60 0,0 4-176 15,-6-4-83-15,6 2 0 0,-13 6 0 0,6-4 0 16,-6 3 0-16,6 1 0 0,1-1 0 15,0 3 0-15,5-1 0 0,-4 1 0 0,-2-2 0 16,0 3 0-16,1-1 0 0,-1 2 0 0,1-1 0 16,-7 0 0-16,7-1 0 0,-7 2 0 0,6-1 0 15,-6 0 0-15,6 1 0 0,-6-3 0 16,6-1 0-16,-6 0 0 0,8-1 0 0,-2-3 0 16,-6-1 0-16,0 1 0 0,0-4 0 0,0 3 0 15,6-3 0-15,-6 0 0 0,0-3 0 16,7 3 0-16,-7-4 0 0,7 1 0 0,-7-4 0 15,13-1 0-15,-7-4 0 0,0 3 0 0,8-7 0 16,5 5 0-16,-6-4 0 0,7-3 0 0,-1 3 0 16,-5 0 0-16,5-2 0 0,0 1 0 15,-6 1 0-15,1 1 0 0,5-1 0 0,-6 0 0 16,0 5 0-16,0-5 0 0,-6 4 0 0,5 0 0 16,-4 0 0-16,10 0 0 0,-11 1 0 0,6-2 0 15,-6 5 0-15,-7-1 0 0,0 1-717 0,6-3-328 16,-6-2-197-16,6 1-39 0,-12 4 81 15,0 3 117-15,-1 1 226 0,1-1 279 0</inkml:trace>
  <inkml:trace contextRef="#ctx0" brushRef="#br0" timeOffset="-87026.83">2925 689 484 0,'-6'-25'739'0,"12"-4"120"16,-6 0 116-16,0 3 58 0,0 6-76 15,-6 3-113-15,-1 2-58 0,1 4-20 16,6-4-32-16,0 5-720 0,0 3-14 0,6-1 0 16,1 4 0-16,-1 1 0 0,7 3 0 0,-13 3 0 15,7 5 0-15,-7 3 0 0,6 7 0 16,0 0 0-16,2 0 0 0,4 13 0 0,-12-6 0 16,7 11 0-16,-7 1 0 0,7 0 0 15,-1 3 0-15,0 0 0 0,7 4 0 0,1-3 0 16,5 3 0-16,0-3 0 0,-5-5 0 15,5 1 0-15,1-8 0 0,-1 0 0 0,-6-3 0 16,7-4 0-16,-1-7 0 0,-13-8 0 16,2 1 0-16,-2-4 0 0,-6-8-161 0,-6-4-1242 15,-8-10-102-15,2-5 43 0,-15 3 161 0,14-11 204 16,-6 2 295-16,5 0 367 0</inkml:trace>
  <inkml:trace contextRef="#ctx0" brushRef="#br0" timeOffset="-86677.63">2886 613 378 0,'-6'-33'753'0,"12"-4"120"0,-12 8 114 16,6 0 107-16,-7 6-88 0,0 1-172 16,-6 8-79-16,7-5-33 0,-7 5-41 0,13-1-573 15,-7 4-108-15,1 3 0 0,0 1 0 0,6 3 0 16,6 1 0-16,0-1 0 0,1 8 0 0,0-1 0 16,5 5 0-16,15 3 0 0,-1 3 0 15,6 0 0-15,7 9 0 0,7-4 0 0,6 6 0 16,6-2 0-16,1 6 0 0,6-4 0 15,0 4 0-15,-6-3 0 0,0 3 0 0,-7-3 0 16,-6 3 0-16,-1-2 0 0,-6-2 0 16,-6-3 0-16,-7 4 0 0,-6-7 0 0,0-1 0 15,-8 1 0-15,-12-5 0 0,0 1 0 16,-12-1 0-16,-8 1 0 0,-7-1 0 0,-5 1 0 16,-7-4 0-16,-13 0 0 0,6-3 0 15,1 3 0-15,-2-1 0 0,9-2 0 16,-1-1 0-16,6 4 0 0,1-4 0 0,12 1 0 15,-6-1 0-15,7 0 0 0,5 1 0 0,-5-4-336 16,6-1-1090-16,6-6-84 0,1-1 46 16,12-4 162-16,14 5 232 0,5-8 343 15</inkml:trace>
  <inkml:trace contextRef="#ctx0" brushRef="#br0" timeOffset="-86310.02">3721 888 391 0,'6'-7'830'0,"13"3"162"0,-6 0 119 16,0 4 125-16,7 0-137 0,-8 0-226 0,2 0-158 16,-1 4-109-16,7-4-268 0,-2 4-338 15,9-4 0-15,5 3 0 0,2-3 0 0,-2 4 0 16,7-4 0-16,-6-4 0 0,-1 1 0 16,-6-1 0-16,0-3 0 0,1 0 0 15,-8-5 0-15,0-3 0 0,-6 1 0 0,7-5 0 16,-14 1 0-16,1 0 0 0,-7-5 0 0,0 6 0 15,0-2 0-15,-7 0 0 0,1 5 0 16,0-1 0-16,-2 4 0 0,2 4 0 0,-7 3 0 16,0 1 0-16,0 3 0 0,1 0 0 0,-8 0 0 15,0 7 0-15,-6 0 0 0,0 4 0 16,0 7 0-16,0-2 0 0,6 2 0 16,1 0 0-16,12 4 0 0,1 0 0 0,6 1 0 15,0-1 0-15,13-1 0 0,0 2 0 0,13 2 0 16,0-7 0-16,7 0 0 0,-1-2 0 15,-6-5 0-15,13 0 0 0,0-8-916 0,1-3-602 16,11 0-13-16,-11-3 107 0,5-4 198 16,-6-1 306-16,1-4 393 0</inkml:trace>
  <inkml:trace contextRef="#ctx0" brushRef="#br0" timeOffset="-85965.16">4971 671 237 0,'0'-19'717'16,"13"2"149"-16,-13-2 132 0,0 9 137 15,-6-2-60-15,-14 5-185 0,-6 3-119 0,-7 1-82 16,8 0-78-16,-9 3-409 0,2 3-202 0,-1 4 0 16,7-3 0-16,1 7 0 0,-1 0 0 15,6-1 0-15,7 2 0 0,0-1 0 0,13 3 0 16,0 1 0-16,6-1 0 0,8 5 0 16,5-4 0-16,0 4 0 0,8-2 0 0,-1 5 0 15,6-6 0-15,-6 2 0 0,1-5 0 16,5 7 0-16,-13-5 0 0,7-1 0 0,-6-3 0 15,0 4 0-15,-7-4 0 0,-1-1 0 16,-4-2 0-16,-8 3 0 0,0-3 0 16,0-4 0-16,-8 3 0 0,-11-4 0 0,6 1 0 15,-13-1 0-15,0-3 0 0,-6 0 0 0,-8 0 0 16,8 0 0-16,-7-3 0 0,13-4-590 16,13 0-690-16,-1-5-105 0,8 1 34 0,0-3 130 15,6-1 169-15,6 4 257 0,14 0 333 16</inkml:trace>
  <inkml:trace contextRef="#ctx0" brushRef="#br0" timeOffset="-85644.3">5629 742 98 0,'40'-4'681'0,"-8"-7"145"0,-6-1 110 0,7 2 105 15,-14 3-33-15,7 3-138 0,-20-1-145 0,8 2-47 16,-1-5-29-16,-6 1-37 0,-1 5-545 0,0-3-67 15,-6 1 0-15,7-4 0 0,-7-2 0 0,6 3 0 0,-6-5 0 16,0 5 0-16,-6 4 0 0,-1-4 0 0,1 3 0 16,-7 4 0-16,0-4 0 0,-1 8 0 0,-5 0 0 15,-1-1 0-15,8 1 0 0,-14 3 0 0,6 4 0 16,1-4 0-16,-1 4 0 0,0 0 0 0,-6 4 0 16,-7-1 0-16,8-2 0 0,-1 6 0 0,6-3 0 0,0-1 0 15,8 5 0-15,5-5 0 0,-6 2 0 0,6-2 0 16,7 3 0-16,0-5 0 0,7 3 0 0,0-5 0 15,6 6 0-15,-7-5 0 0,14 0 0 0,-1 0 0 16,14-4 0-16,-8 0 0 0,15-3 0 0,-7 4 0 16,-1-8 0-16,1 0-238 0,-1 0-731 0,1-5-153 0,-7 2-116 15,0-1 29-15,0-3 98 0,-7-4 156 16,1 4 206-16,-7-4 249 0</inkml:trace>
  <inkml:trace contextRef="#ctx0" brushRef="#br0" timeOffset="-85342.06">6046 730 154 0,'6'-11'668'15,"14"-3"156"-15,-7 3 111 0,1 3 95 0,5 0-84 0,-6 8-142 16,-13-3-131-16,0 3-76 0,0 0-43 0,13 0-29 16,-6 3-44-16,6-3-481 0,-7 5 0 0,7-2 0 15,0 5 0-15,-7-1 0 0,2 0 0 0,-2 4 0 16,0 0 0-16,1 1 0 0,-7 2 0 0,6 1 0 16,-6 4 0-16,0-2 0 0,0 2 0 0,0-1 0 15,0 1 0-15,0-1 0 0,0-4 0 0,-6 1 0 0,6-4 0 16,0 0 0-16,0-3 0 0,0-5 0 0,0 1 0 15,0-4 0-15,0 0 0 0,0-4 0 0,6-4 0 16,-6-3 0-16,7 1 0 0,-1-5 0 0,1-3 0 16,5-4 0-16,2 3 0 0,-1-6 0 0,7 2 0 15,-1 2 0-15,7-2 0 0,0 5 0 0,-6-4 0 0,6 3 0 16,-7 1 0-16,1 4 0 16,0-1 0-16,-8 4 0 0,2 3 0 0,-2 1 0 0,-12 4 0 0,7-4 0 15,6 7 0-15,6-4 0 0,7 8 0 0,1-4 0 16,-1 7-93-16,-6-4-1112 0,5 1-184 0,-5-1-18 0,6 1 116 15,0 0 175-15,7 0 237 0,-7-1 279 0</inkml:trace>
  <inkml:trace contextRef="#ctx0" brushRef="#br0" timeOffset="-85119.81">7089 675 292 0,'0'0'743'0,"7"0"162"0,-1 0 150 16,-6 0 134-16,6 8-76 0,-6-5-148 0,-6 0-84 15,6 2-58-15,-6-1-598 0,-1 3-225 0,0-4 0 0,7 4 0 16,-6 1 0-16,6 3 0 0,0-1 0 0,0 2 0 15,0-1 0-15,0 0 0 0,6 3 0 0,1 1 0 16,0-3 0-16,-1 5 0 0,0-5 0 0,1 3 0 16,0-1 0-16,-1-3 0 0,7 0 0 0,-7 4 0 15,1-8 0-15,0 0 0 0,5 0 0 0,2-2 0 16,-8-2 0-16,-6-3 0 0,6 0-625 0,1-3-627 16,0-13-122-16,6 2 29 0,-13-8 136 0,6-1 187 15,-6 2 248-15,6-4 278 0</inkml:trace>
  <inkml:trace contextRef="#ctx0" brushRef="#br0" timeOffset="-85000.18">7238 631 394 0,'-12'-29'730'0,"-1"-1"138"0,6 1 111 0,0 3 39 16,7 1-84-16,-6 3-186 0,-6-4-122 0,-2 4-83 0,8 3-79 16,-1-3-91-16,7 5-92 0,-7 1-87 15,7 2-155-15,7-1-39 0,0 7 0 0,-1 2 0 0,8-2-83 16,-2 5-220-16,-6-1-130 0,1 4-194 0,0 0-236 16,-1 0-224-16,1 4-51 0,-1-1 55 0,0 1 88 0,2 0 175 15,-2 0 244-15</inkml:trace>
  <inkml:trace contextRef="#ctx0" brushRef="#br0" timeOffset="-84596.22">7363 341 524 0,'-7'0'789'0,"7"0"147"0,-7 0 123 0,7 4 52 15,0 3-89-15,-6 0-151 0,6 4-84 0,0-3-63 0,0 3-356 16,0 3-368-16,0 1 0 0,6 4 0 0,1-1 0 16,0 4 0-16,6 3 0 0,-7 1 0 0,8 0 0 15,-2 3 0-15,1 4 0 0,0-3 0 0,0 2 0 16,1 2 0-16,-2-2 0 0,8 2 0 0,-7-5 0 15,-7-2 0-15,8-2 0 0,-2-3 0 0,-5 0 0 0,0-4 0 16,-7-7 0-16,6 0 0 0,-6-3 0 0,6-4 0 16,1 3 0-16,-7-7 0 0,0 0 0 0,0-7 0 15,0 3 0-15,0-7 0 0,0-1 0 0,0-2 0 16,7-5 0-16,-1-3 0 0,7 4 0 0,0-3 0 16,6 2 0-16,1-4 0 0,6 5 0 0,7 0 0 15,6 4 0-15,1 2 0 0,-2 1 0 0,1 4 0 16,14 3 0-16,-8 1 0 0,1 3 0 0,-1 3 0 0,1 1 0 15,-1 7 0-15,8 0 0 0,-7-1 0 0,-7 5 0 16,-1 4 0-16,-5-5 0 0,-1 5 0 0,-12 4 0 16,0-6 0-16,-7 5 0 0,-7-3 0 0,0-1 0 15,-12-4 0-15,0 2 0 0,-7-1 0 0,-13-5 0 0,6 5 0 16,-12-8 0-16,-7 4 0 0,-7-8 0 16,0 6 0-16,0-6 0 0,1-3 0 0,-7-3 0 15,-7-2 0-15,-6 1 0 0,13-3-529 0,7 0-730 0,5-8-120 16,7 0 21-16,1 1 134 0,6-1 171 0,7 1 253 15,11 3 304-15</inkml:trace>
  <inkml:trace contextRef="#ctx0" brushRef="#br0" timeOffset="-84221.19">8425 792 361 0,'25'0'768'0,"2"-7"160"0,-1 3 114 15,-6 4 59-15,6 0-124 0,-1 0-213 0,-5-3-143 16,6 3-101-16,0-7-66 0,-7 3-54 0,7-4-145 15,1 1-255-15,-1-1 0 0,0-2 0 0,-6-1 0 16,-1 0 0-16,-5 0 0 0,4-4 0 0,-11 4 0 16,0 0 0-16,-1-1 0 0,-6 2 0 0,0-1 0 0,-6 3 0 15,6 1 0-15,0 0 0 0,-7 0 0 0,7 3 0 16,-13 0 0-16,1 4 0 0,-8 0 0 0,-7 4 0 0,-5 0 0 16,-1 7 0-16,7-4 0 0,-13 8 0 15,7-4 0-15,-1 7 0 0,7 1 0 0,0-1 0 0,6 0 0 16,14 5 0-16,-1-2 0 0,14 1 0 0,-1 0 0 15,14-1 0-15,6-1 0 0,7-3 0 0,5 2 0 16,1-4 0-16,14 0 0 0,-1-1 0 0,1-2 0 16,5-5 0-16,0 1 0 0,1-1 0 0,-7-4 0 15,7 1 0-15,-1-1 0 0,1-3-1205 0,20-7-440 16,-2-3 40-16,2-2 155 0,5-3 266 16,1 1 448-1</inkml:trace>
  <inkml:trace contextRef="#ctx0" brushRef="#br0" timeOffset="-83687.99">10282 348 269 0,'33'-10'910'0,"-1"-5"244"0,-6 7 176 16,0-2 146-16,0 2-51 0,-13-3-244 0,6 3-735 16,-12-3-446-16,6 4 0 0,-7 3 0 0,2 1 0 15,-2 3 0-15,-6 0 0 0,6 0 0 0,-6 7 0 0,7 0 0 16,-1 4 0-16,7 5 0 0,0 1 0 0,1 2 0 16,5 3 0-16,0 4 0 0,1-1 0 0,-1 2 0 15,8-2 0-15,-8 1 0 0,0-1 0 16,1 4 0-16,0-4 0 0,-1 2 0 0,1-5 0 0,-7 0 0 15,0-4 0-15,-13 2 0 0,0-6 0 0,-6-3-487 16,-8-7-928-16,2-8-74 0,-8-4 55 0,1-3 168 16,-15-4 235-16,9 1 310 0</inkml:trace>
  <inkml:trace contextRef="#ctx0" brushRef="#br0" timeOffset="-83016.3">10464 531 311 0,'0'-7'726'0,"7"0"152"0,-7 4 106 0,0-1 49 15,6 4-105-15,-6 0-190 0,6 0-114 0,14 0-83 0,-7 0-61 16,13 4-51-16,0-4-76 0,7 0-187 0,7 3-166 15,-8-3 0-15,7 0 0 0,0 4 0 0,-7-4 0 16,1 0 0-16,-1 0 0 0,-6 0 0 0,1-4 0 16,-7 4-202-16,-2-7-206 0,-4-1-70 0,-1-6-31 15,0-1-15-15,-6 4-6 0,-7-3 13 0,0 3 44 16,0 4 54-16,0-5 91 0,0-3 163 0,0-3 172 16,0-3 147-16,0 2 110 0,0-3 75 15,0 4 37-15,0 3-10 0,0 3 10 0,6 1 30 0,0 4 38 16,-6 0 24-16,7 3-5 0,0 0-43 0,-1 1-64 0,0-1-242 15,1 4-114-15,0 4 0 0,6-1 0 16,-7 5 0-16,7 4 0 0,0 1 0 0,-7 6 0 16,8 3 0-16,-8 0 0 0,7 4 0 0,-6 0 0 15,0-1 0-15,-1 5 0 0,0-1 0 0,0-4 0 0,2 4 0 16,-2-2 0-16,0-2 0 0,1-2 0 0,6-6 0 16,-6 2 0-16,-1-9 0 0,0 2 0 0,1-5 0 15,6-3 0-15,-7-4 0 0,8-4 0 0,5 2 0 16,1-7 0-16,12-2 0 0,-6 0 0 0,1-4 0 15,5 1 0-15,-6-1 0 0,1 1 0 0,-9-1 0 0,2 1 0 16,-1-2 0-16,1 5 0 0,0 1 0 0,-1 2 0 16,-5 1 0-16,-2 0 0 0,-6 3 0 0,8 4 0 15,-8 0 0-15,1 0 0 0,6 4 0 0,0 3 0 16,1 0 0-16,4 4 0 0,2 0 0 0,0 4 0 16,5-4 0-16,2 3 0 0,5 1 0 0,-6 0 0 15,7 0 0-15,-1-5 0 0,1-2 0 0,0-1 0 16,0 1 0-16,-1-5 0 0,7-3 0 0,-6 0 0 15,-1-3 0-15,7-5 0 0,1 1 0 0,-8-4 0 16,1-3 0-16,-7-1 0 0,-7-4 0 0,1 1 0 16,-8 3 0-16,-12-3 0 0,0-1 0 0,-6-2 0 0,-6 6 0 15,-8-3 0-15,0 0 0 0,-5 3 0 0,-2 3 0 16,7-2 0-16,-6 3 0 0,0 3 0 0,13 5 0 16,-6 0 0-16,6-2 0 0,-1 5 0 0,2 0 0 15,-8 5 0-15,7 1 0 0,1 2 0 0,-2 3 0 16,8 1 0-16,6 2 0 0,0 3 0 0,6 2 0 0,8 0 0 15,4 3 0-15,9 0 0 0,-1-1 0 16,13 2 0-16,0-1 0 0,0 0 0 0,13 3 0 0,-6-3 0 16,-1 0 0-16,7-4 0 0,7-2 0 15,-7 2 0-15,-6 1 0 0,-7-9-114 0,13-3-1299 16,0 1-103-16,7-8 32 0,-7 0 141 0,7 0 218 16,0 0 345-16,-2 0 365 0</inkml:trace>
  <inkml:trace contextRef="#ctx0" brushRef="#br0" timeOffset="-82419.61">14074 577 615 0,'7'0'998'0,"-7"-5"174"0,6 1 105 16,0 4 106-16,2 0-258 0,-2 4-254 0,7-4-221 15,0 5-550-15,0-2-100 0,-1 4 0 0,-4 0 0 16,4 5 0-16,-5-2 0 0,0 1 0 0,5 4 0 15,-5 0 0-15,-7-1 0 0,6-2 0 0,1 3 0 16,-7-5 0-16,7 1 0 0,-7-3 0 0,6-1 0 16,-6-3 0-16,0 0 0 0,6-4 0 0,-6 0 0 15,7-4 0-15,-7-4 0 0,7 1 0 0,-1-8 0 16,0 5 0-16,8-5 0 0,-8-4 0 0,7 4 0 16,-7-3 0-16,8 0 0 0,-2-1 0 0,2 5 0 15,-1-1 0-15,-7-4 0 0,8 8 0 0,-2-3 0 0,-6 7 0 16,2-1 0-16,-2 1 0 0,0 3 0 15,1 1 0-15,-1 3 0 0,1 3 0 0,0 1 0 16,-1 3 0-16,6 1 0 0,2 2 0 0,-8 1 0 16,8 0 0-16,-8 3 0 0,1-2 0 0,-1 3 0 0,0-4 0 15,2 0 0-15,-2 0 0 0,6-4 0 0,-4-3 0 16,-8 3 0-16,6-7 0 0,-6 4 0 0,6-8 0 16,-6 1 0-16,7-1 0 0,6-7 0 0,-6 0 0 15,11 0 0-15,2-4 0 0,-6 0 0 0,5 1 0 16,-6-5 0-16,-6 5 0 0,5-1 0 0,2 1 0 0,-8 3 0 15,7 3 0-15,0 1 0 0,-6 3 0 16,-1 1 0-16,0 3 0 0,2 0 0 0,-2 3 0 16,7 5 0-16,-7-1 0 0,7 4 0 0,0 7 0 0,-6-3 0 15,6 3 0-15,0 1 0 0,0 3 0 0,0-4 0 16,0 4 0-16,-6-4 0 0,5 1 0 0,-4-1 0 16,4-4 0-16,1 2 0 0,-6-2 0 0,-1-3 0 15,1-3 0-15,5-2 0 0,2-2 0 0,-8 4 0 16,1-8 0-16,6 3-733 0,-7-6-432 0,1-5-141 15,13-2 8-15,-8-1 116 0,2-4 152 0,5 1 233 16,1 2 259-16</inkml:trace>
  <inkml:trace contextRef="#ctx0" brushRef="#br0" timeOffset="-82161.04">15202 583 526 0,'0'-11'808'0,"-7"-3"161"0,0-1 139 16,1 7 49-16,-7-3-83 0,6 4-173 0,-6-4-121 0,13 4-85 16,0 0-522-16,6 0-173 0,1 3 0 15,0 4 0-15,-1 0 0 0,-6 0 0 0,0 4 0 16,-6-1 0-16,6 4 0 0,0 4 0 0,0 0 0 0,6 3 0 15,7 1 0-15,7-1 0 0,0 3 0 0,5-3 0 16,-5 1 0-16,6-1 0 0,7 1 0 0,-7-1 0 16,-6-3 0-16,5-2 0 0,-5-3 0 0,0-3 0 15,-1 2 0-15,0-10 0 0,-6 2 0 0,7-1 0 16,-6-7 0-16,-2 0 0 0,1 0 0 0,-6 0 0 16,-7-3 0-16,-7-1 0 0,-6-3 0 0,1 3 0 15,-8-4 0-15,0 4 0 0,-6 1 0 0,-1-1 0 0,-5 1 0 16,-7 3 0-16,7 0 0 0,-7 4 0 15,6-4 0-15,1 7 0 0,6 0 0 0,-1 1 0 0,7 3 0 16,2 0 0-16,-2 3 0 0,7 1-745 0,-1-4-381 16,2 4-162-16,12-4-7 0,0 0 121 0,0 0 142 15,0 0 222-15,0 0 253 0</inkml:trace>
  <inkml:trace contextRef="#ctx0" brushRef="#br0" timeOffset="-81932.83">15664 352 323 0,'0'-7'806'0,"6"-4"206"0,-12 3 176 0,-7 5 156 0,6-1-85 16,1 4-199-16,-1 0-135 0,-5 0-651 0,5 0-274 16,0 4 0-16,-5 3 0 0,4 1 0 0,2 6 0 15,0-2 0-15,6 2 0 0,6 1 0 0,-6 2 0 16,14 3 0-16,-8 1 0 0,7 1 0 0,-6 0 0 16,12 4 0-16,-13-4 0 0,8 3 0 0,-2-2 0 15,2-1 0-15,5 0 0 0,-6 0 0 0,0-1 0 16,7-1 0-16,-8-6 0 0,2 4 0 0,-1-6 0 15,0-2 0-15,-6-3 0 0,5 1-167 0,-6-4-1062 16,2-12-167-16,-2 1-6 0,0-5 113 16,1-2 171-16,-1-1 264 0,1 1 290 0</inkml:trace>
  <inkml:trace contextRef="#ctx0" brushRef="#br0" timeOffset="-81808.58">15859 606 559 0,'7'-12'777'0,"-7"-2"148"0,7-1 123 16,-7 4 0-16,6 3-92 0,0 1-189 0,8 3-139 15,-8-3-114-15,7 3-105 0,7 1-107 0,6-1-104 16,0 4-138-16,7-3-60 0,-7 3 0 0,6 3 0 0,1-3 0 15,-7 4-100-15,6-1-221 0,-13-3-150 0,8 4-210 16,-14-1-221-16,6 5-207 0,-5-1-34 0,-8-7 72 16,0 5 114-16,1-5 192 0,-7 0 230 0</inkml:trace>
  <inkml:trace contextRef="#ctx0" brushRef="#br0" timeOffset="-81604.31">16367 528 573 0,'14'-4'828'15,"-8"-3"161"-15,1 4 147 0,-1-1 46 0,0 0-115 0,-6 4-183 16,8 0-139-16,-2 0-95 0,0-4-513 0,8 8-137 15,-8-4 0-15,0 4 0 0,1 3 0 16,-1-3 0-16,1 3 0 0,0 0 0 0,-1 1 0 0,0 3 0 16,2-5 0-16,-2 6 0 0,0-4 0 0,-6 3 0 15,6 0 0-15,-6 0 0 0,0-1 0 0,0 2 0 16,0-5 0-16,0 0 0 0,0-4 0 0,0 5 0 16,-6-4 0-16,-6 3-243 0,-2-7-676 0,1-2-140 15,0-10-146-15,6 1 9 0,1-8 85 0,0 5 125 16,6-8 219-16,-8 3 219 0</inkml:trace>
  <inkml:trace contextRef="#ctx0" brushRef="#br0" timeOffset="-81491.53">16426 485 287 0,'0'-19'633'0,"0"-7"148"16,-6 4 91-16,6-3-13 0,0 2-92 0,0 9-141 16,6-4-175-16,8 6-114 0,-8 5-71 15,0-3-55-15,1 6-59 0,-1-4-62 0,8 8-87 0,-2-3-87 16,8 3-85-16,-7 0-133 0,7 3-173 0,-8 9-218 16,2-2-168-16,6 1-53 0,-1 0 9 0,1 0 95 15,-2 4 156-15,9-1 216 0</inkml:trace>
  <inkml:trace contextRef="#ctx0" brushRef="#br0" timeOffset="-81234.26">17032 499 52 0,'20'7'633'0,"-1"-7"186"0,-5 0 141 0,5 0 131 0,-12 0-11 16,-7 0-103-16,0 0-148 0,-7 0-94 0,0-4-68 15,-5 4-319-15,-2-3-348 0,-5-1 0 0,-1 8 0 16,0-1 0-16,1 1 0 0,-7 0 0 0,14 7 0 0,-2-1 0 16,-6 5 0-16,14-3 0 0,-1-5 0 0,7 5 0 15,7-6 0-15,-1 2 0 0,8 3 0 0,6-4 0 16,5-3 0-16,1 3 0 0,7-4 0 0,-1-3 0 15,8 0 0-15,-8 0 0 0,7-3 0 0,-6-4 0 16,-7-4 0-16,0 3 0 0,-7-3 0 0,-5 0 0 16,-8-1 0-16,-6 3 0 0,0-7 0 0,-13 2 0 15,0-1 0-15,-6 4 0 0,-7-3 0 0,-1 3 0 16,1 3 0-16,0-3 0 0,7 4 0 0,-1 0 0 0,0 2 0 16,8 3 0-16,-8-2-124 0,13 4-862 0,1-4-187 15,-7 8-113-15,13-4 27 0,0 0 134 0,0 0 164 16,0 0 223-16,13 0 266 0</inkml:trace>
  <inkml:trace contextRef="#ctx0" brushRef="#br0" timeOffset="-80879.84">17235 444 30 0,'12'0'632'15,"2"0"177"-15,-2 0 120 0,1 0 104 0,-6 4 8 0,0 3-105 16,-1 0-143-16,7 1-70 0,-6-1-41 0,5 4-99 16,2 0-583-16,-1 4 0 0,-7-1 0 15,7 1 0-15,-6 2 0 0,5 0 0 0,2 0 0 0,-8-2 0 16,7-1 0-16,-6 1 0 0,0-4 0 0,-1 0 0 15,0-2 0-15,-6-3 0 0,0-3 0 0,6-3 0 16,-6-3 0-16,20-1 0 0,-6-3 0 0,5-5 0 16,-6 2 0-16,6-5 0 0,1-3 0 0,0 0 0 0,-1-1 0 15,7 1 0-15,-6-1 0 0,6-2 0 16,0 2 0-16,0 1 0 0,0 0 0 0,0-1 0 16,-6 5 0-16,5-2 0 0,-5 7 0 0,6-3 0 0,-13 4 0 15,7 1 0-15,-6 3 0 0,-2 4 0 16,1 0 0-16,7 8 0 0,0-1 0 0,-2 1 0 0,2 2 0 15,7 5 0-15,-9-3 0 0,2 2 0 0,-6 4 0 16,5 1 0-16,1-5 0 0,-8 5 0 16,8-2 0-16,-13 3 0 0,-1-3 0 0,1 2 0 0,6 0 0 15,-1-5 0-15,-4 4 0 0,11 1 0 0,-6-1-254 16,0-4-1149-16,13-5-96 0,13-6 37 0,7 4 138 16,5-3 221-16,15-1 347 0</inkml:trace>
  <inkml:trace contextRef="#ctx0" brushRef="#br0" timeOffset="-80727.03">19274 727 447 0,'20'-4'895'0,"-8"0"230"0,1-3 192 0,7 3 153 16,-8 1-154-16,2-4-204 0,-1-2-603 0,-6 3-509 15,-1 1 0-15,7-2 0 0,-7 5 0 0,-6-3 0 16,8 1 0-16,-8 4 0 0,-8 0 0 0,16 0 0 16,-16 4 0-16,2 3 0 0,-7 0 0 0,-7 1-1058 15,-6-5-576-15,-13 2 5 0,-7-1 127 0,-19 3 266 16,-6 0 486-16</inkml:trace>
  <inkml:trace contextRef="#ctx0" brushRef="#br0" timeOffset="-79387.69">1238 2800 562 0,'-14'12'802'0,"2"-6"148"0,-2-1 138 16,8-3 34-16,-7-2-68 0,-7-2-161 0,8-3-115 16,-2 2-83-16,8-4-448 0,6-5-247 15,6 1 0-15,1-3 0 0,0-5 0 16,-1-2 0-16,0-1 0 0,-6-4 0 0,14-4 0 15,-2 1 0-15,-5-4 0 0,6 1 0 16,0-5 0-16,0 3 0 0,6 1 0 16,1-1 0-16,6 2 0 0,1 3 0 0,-8 3 0 15,7 8 0-15,0 0 0 0,-6 3 0 0,-8 3 0 16,1 5 0-16,1-1 0 0,-2 8 0 0,8 0 0 16,-7 0 0-16,7 5 0 0,-14 2 0 15,0 1 0-15,2 3 0 0,-2 3 0 16,7 1 0-16,-13 0 0 0,7 2 0 0,-1 6 0 15,0-2 0-15,7 2 0 0,1 2 0 16,-8-2 0-16,14 2 0 0,-14 5 0 0,7-4 0 16,-6-1 0-16,-1 4 0 0,1-7 0 15,-1 4 0-15,0 0 0 0,2-4 0 16,-2 0 0-16,-6-3 0 0,6-2 0 0,-6-2 0 16,0-1 0-16,0-2 0 0,0-1 0 15,0 0 0-15,0-3 0 0,0-1 0 16,0-3 0-16,0 3 0 0,0-4 0 15,0 1 0-15,6 0 0 0,8-4 0 0,-1 0 0 16,0 0 0-16,0-4 0 0,-7-3 0 16,8 0 0-16,-2-4-845 0,1-4-716 0,1 0-3 15,-14 3 117-15,-7-2 217 0,0 3 322 16,1-3 391-16</inkml:trace>
  <inkml:trace contextRef="#ctx0" brushRef="#br0" timeOffset="-79198.2">1830 2628 519 0,'0'0'831'0,"6"-4"133"0,-6 4 119 0,0-4 75 16,-12 4-118-16,-8-3-214 0,1 3-134 16,-7-3-72-16,0 3-162 0,-7 0-458 0,7 0 0 15,0 0 0-15,0 0 0 0,0 0 0 16,-6 0 0-16,6 0 0 0,-1 0 0 16,1 0 0-16,6 0 0 0,1 0 0 15,6 0 0-15,6-5 0 0,1 1 0 16,0-3 0-16,6 4 0 0,6-4-338 0,20-1-657 15,-7 1-253-15,14-5-73 0,-13 2 59 16,6-2 125-16,0 1 204 0,7 1 264 0</inkml:trace>
  <inkml:trace contextRef="#ctx0" brushRef="#br0" timeOffset="-78773.94">2312 2271 415 0,'20'-7'851'0,"-1"-1"171"0,-5 6 140 15,-2-2 135-15,-4 4-125 0,-16 0-221 16,8 4-152-16,-6 3-277 0,6 3-522 0,0 6 0 16,-6 2 0-16,-8 8 0 0,2-1 0 15,5 4 0-15,7 5 0 0,-6-1 0 0,6 3 0 16,-7 4 0-16,0 1 0 0,7-1 0 16,-6 4 0-16,6-3 0 0,0 3 0 15,-6-3 0-15,6-2 0 0,-6-2 0 16,6-4 0-16,-8-4 0 0,2 0 0 0,0-6 0 15,-1 0 0-15,0-9 0 0,1 1 0 16,-7-5 0-16,0 1 0 0,-13-3 0 16,0-1 0-16,-20 0 0 0,-6-2 0 0,-13-2 0 15,-7 1 0-15,-19-4 0 0,0 0 0 16,-7 0 0-16,-6 0 0 0,0 4 0 16,-1-4 0-16,7 0 0 0,7 4 0 0,6-4 0 15,8 0 0-15,12 0 0 0,6 0 0 16,13 0 0-16,7-4 0 0,6 4 0 0,7-4 0 15,20 0 0-15,6 1 0 0,19-2 0 16,7-2 0-16,0-3 0 0,20 1 0 16,6 2 0-16,-6 0-526 0,6 0-954 15,-7-1-46-15,-6 1 81 0,20 4 185 0,6 3 258 16,14 7 336-16</inkml:trace>
  <inkml:trace contextRef="#ctx0" brushRef="#br0" timeOffset="-78543.02">2286 3185 111 0,'33'15'793'0,"-7"-1"250"0,-12-2 191 16,-8-1 184-16,-20 0 85 0,-11 0-210 16,-15-3-497-16,-11 2-796 0,-8-2 0 15,-13 3 0-15,-6-3 0 0,-7-6 0 0,-6 6 0 16,0-4 0-16,0-1 0 0,-7 1 0 16,13-4 0-16,7 0 0 0,13 0 0 15,12 0 0-15,8 0 0 0,-1 0 0 0,21-4 0 16,-1 4 0-16,19-3 0 0,7-1 0 15,13-4 0-15,19 1 0 0,14 0 0 16,-7-4 0-16,6-3-1349 0,-12-5-392 0,-13 1 60 16,12-5 192-16,1 5 364 0,26-3 528 15</inkml:trace>
  <inkml:trace contextRef="#ctx0" brushRef="#br0" timeOffset="-77483">21633 2231 578 0,'0'-11'844'16,"-7"-3"150"-16,0 3 141 0,1 0 60 0,0-1-113 15,-1 2-178-15,0 3-107 0,1-1-135 0,6 0-662 16,-6 4 0-16,6 2 0 0,-7 2 0 0,0 2 0 16,-6 2 0-16,7 4 0 0,-8 3 0 0,-4 7 0 15,4 1 0-15,1 3 0 0,0 3 0 0,0 4 0 16,7 1 0-16,0 3 0 0,6 4 0 0,0-1 0 15,0 1 0-15,6 0 0 0,0 0 0 0,7 0 0 16,-6-1 0-16,6-3 0 0,-13-4 0 0,6 1 0 16,-6-4 0-16,0-4 0 0,-6-4 0 15,6-3 0-15,-7-5 0 0,7-3 0 0,7-7 0 16,-7 0 0-16,0-7 0 0,0 0 0 0,0-4-164 16,-7-3-761-16,14-8-97 0,-7-4-87 15,0-4-37-15,0-3 66 0,0 0 112 0,-7-4 177 16,7 1 187-16,0 3 238 0</inkml:trace>
  <inkml:trace contextRef="#ctx0" brushRef="#br0" timeOffset="-77002.44">21496 2421 171 0,'6'-36'520'0,"8"-1"218"0,-8 1 140 0,6 0 70 16,-4-1-25-16,-2 0-72 0,0-1-136 0,1 7-82 16,-1-3-28-16,1 5-14 0,0 3-21 15,-1 1-522-15,0 3-48 0,1 3 0 0,0 0 0 0,-1 9 0 16,0-1 0-16,1 3 0 0,0 1 0 0,6 7 0 16,-7 0 0-16,7 0 0 0,14 7 0 0,-2 1 0 15,-5 3 0-15,12-1 0 0,-5 5 0 0,-1 4 0 16,6-1 0-16,-6 1 0 0,7 2 0 0,-13 2 0 15,5-1 0-15,-5 0 0 0,6-1 0 0,-13-2 0 16,-6 4 0-16,6-6 0 0,-13 2 0 0,0-1 0 16,-13 1 0-16,-7-2 0 0,-6-1 0 15,0-5 0-15,-7 3 0 0,-6-3 0 0,1-3 0 16,-2-1 0-16,1 1 0 0,6-6 0 0,7-2 0 16,6 4 0-16,1-4 0 0,6 0 0 0,0 0 0 15,7 0 0-15,-1 0 0 0,0 0 0 16,7 0 0-16,0 0 0 0,0 0 0 0,7 4 0 15,13-4 0-15,6 4 0 0,6 3 0 0,7-3 0 0,1 7 0 16,5-1 0-16,7 2 0 0,1-1 0 0,5 4 0 16,-6-1 0-16,-6 5 0 0,-1-5 0 15,-6 5 0-15,-6-2 0 0,0 2 0 0,-14 0 0 0,-5-1 0 16,-8 1 0-16,-6 2 0 0,0-6 0 16,-14 0 0-16,-5 3 0 0,-1-3 0 0,-12 0 0 15,-1-5 0-15,1 2 0 0,-1-5 0 0,-5 0 0 16,5 1 0-16,-13-1 0 0,7-3 0 0,-7-1 0 15,7 1 0-15,0-4 0 0,0 0 0 0,0 0 0 16,6 0 0-16,1-4 0 0,6 1 0 16,-1-1 0-16,15-3 0 0,-8-1 0 0,14-3 0 15,-8 0 0-15,14 4-193 0,0-7-980 16,14-2-184-16,5-5-21 0,0 2 92 0,14-3 153 0,-1 0 248 16,14-3 297-16</inkml:trace>
  <inkml:trace contextRef="#ctx0" brushRef="#br0" timeOffset="-76638.5">22363 2066 660 0,'19'-11'955'0,"-12"0"175"0,6 1 137 15,-7-2 79-15,0 4-228 0,1 5-240 0,0 3-167 16,-1 0-585-16,-6 8-126 0,6 3 0 0,-6 7 0 16,7 0 0-16,0 12 0 0,-7 0 0 0,6 6 0 15,-6 0 0-15,7 8 0 0,-1 1 0 0,1 2 0 16,6 1 0-16,-7 0 0 0,8-1 0 0,-2 1 0 15,-5 0 0-15,-1-4 0 0,1-4 0 0,-1-3 0 16,1 0 0-16,-1-8 0 0,1 0 0 16,-7-6 0-16,-7-1 0 0,1-4 0 0,6-4 0 15,-7-3 0-15,1 0 0 0,-14 1 0 0,0-5 0 16,-12-4 0-16,-13 1 0 0,-1-1 0 0,-19-3 0 16,0 0 0-16,-14 0 0 0,1 0 0 15,0-3 0-15,-6-1 0 0,-1 1 0 16,0-2 0-16,-6 3 0 0,12 2 0 0,2-4 0 0,12 0 0 15,6 4 0-15,6-4 0 0,15 4 0 0,-2-3 0 16,7 3 0-16,7-4 0 0,7 4 0 16,-1-4 0-16,20 0 0 0,0 2 0 0,0-3 0 15,14 5 0-15,5 0-311 0,13-3-1058 0,14 3-94 16,19-4 38-16,7 4 147 0,0 4 185 16,19 4 287-16,0-2 377 0</inkml:trace>
  <inkml:trace contextRef="#ctx0" brushRef="#br0" timeOffset="-76440.16">22655 3006 277 0,'79'11'850'0,"-14"7"206"0,-19-3 148 0,-7-4 146 16,-13 4-23-16,-13-4-226 0,-13 0-151 0,-7 0-874 16,-25 0-76-16,-7-1 0 0,-20 2 0 0,1-1 0 15,-15 0 0-15,-4-4 0 0,-8 0 0 16,6 0 0-16,-5 1 0 0,-1-1 0 0,7-2 0 16,6-3 0-16,1 3 0 0,5-5 0 0,1 0 0 15,6 0 0-15,8-5 0 0,5 3 0 16,1-3 0-16,11-6 0 0,-11-3-211 0,6-2-1438 15,-1 2-31-15,-11-1 88 0,-1 1 220 16,-7-1 361-16,-12 4 475 0</inkml:trace>
  <inkml:trace contextRef="#ctx0" brushRef="#br0" timeOffset="-73874.88">3147 2375 10 0,'0'-8'386'0,"0"4"156"0,0-3 152 0,0-1 62 16,-7 2-12-16,0-2-51 0,1-3-74 0,0 4-87 15,6 0-102-15,0-1-47 0,0 0-1 16,0 2 5-16,0 2-1 0,0-3-13 0,0 2-19 16,0-2-25-16,-6 4-138 0,-2-2-191 15,2 5 0-15,0 0 0 0,-7 0 0 16,13 5 0-16,0-2 0 0,0 4 0 0,0 5 0 15,0 3 0-15,0-1 0 0,-7 1 0 16,0 4 0-16,1 2 0 0,0 1 0 0,-1 4 0 16,7-1 0-16,0-2 0 0,0 2 0 15,-7 5 0-15,7-1 0 0,-6-3 0 16,6-1 0-16,-6 5 0 0,6-1 0 0,-7 1 0 16,7-5 0-16,0 5 0 0,0-1 0 15,0 0 0-15,0 1 0 0,0-1 0 16,7-3 0-16,-7 3 0 0,6 1 0 15,-6-1 0-15,6 0 0 0,-6 0 0 0,7 1 0 16,-7-1 0-16,7 1 0 0,-1-1 0 16,-6 0 0-16,0 0 0 47,0 1 0-47,0-4 0 0,0 3 0 0,0-7 0 0,0 5 0 0,0-2 0 0,-6-3 0 0,6 0 0 0,0 0 0 0,0 0 0 0,0-1 0 0,0-2 0 15,0 4 0-15,6-2 0 0,-6 1 0 16,6-4 0-16,-6 5 0 0,7-6 0 0,0 6 0 15,-7-5 0-15,13 1 0 0,-13-1 0 16,6 4 0-16,-6-3 0 0,6 3 0 16,-6-5 0-16,8 2 0 0,-8-1 0 0,6 0 0 15,-6 1 0-15,6-1 0 0,0 1 0 16,-6-1 0-16,7-3 0 0,-7 3 0 16,7-3 0-16,-7-1 0 0,6 1 0 15,-6-1 0-15,7 2 0 0,-7-3 0 16,0 4 0-16,0-7 0 0,6 5 0 0,1-4 0 15,-7-1 0-15,0 5 0 0,0-4 0 0,0 4 0 16,0-4 0-16,0 3 0 0,0 2 0 16,0-6 0-16,7 5 0 0,-7-3 0 15,6 2 0-15,-6-3 0 0,0 0 0 0,0 3 0 16,0-3 0-16,0 5 0 0,0-7 0 16,6 3 0-16,-6-1 0 0,0 3 0 15,0-2 0-15,6 3 0 0,-6-4 0 0,0 4 0 16,8-1 0-16,-8 1 0 0,0 0 0 15,0-5 0-15,0 5 0 0,0 3 0 0,0-3 0 16,0 0 0-16,0-1 0 0,0 5 0 16,0-8 0-16,0 3 0 0,0 5 0 15,-8-4 0-15,8 3 0 0,0-3 0 16,0 0 0-16,0-1 0 0,0-3 0 0,8 3 0 16,-8-2 0-16,6-1 0 0,-6 4 0 15,6-5 0-15,-6 5 0 0,7 0 0 16,-7-1 0-16,6-3 0 0,-6 4 0 0,7-3 0 15,-7 2 0-15,7 4 0 0,-7-4 0 16,0 5 0-16,0-4 0 0,0-1 0 16,0 1 0-16,0 0 0 0,0-1 0 0,6 1 0 15,0 0 0-15,-6-1 0 0,7 1 0 16,-7-1 0-16,0 2 0 0,0-2 0 0,0 2 0 16,0-7 0-16,0 7 0 0,0-5 0 15,0 4 0-15,0-1 0 0,0 1 0 16,0-1 0-16,0 1 0 0,0 4 0 0,0-9 0 15,0 5 0-15,0-4 0 0,7 4 0 16,-7-4 0-16,6 0 0 0,-6 0 0 16,6-3 0-16,1 2 0 0,-7 1 0 0,7 0 0 15,-7-4 0-15,0 2 0 0,0 1 0 16,6-3 0-16,-6 5 0 0,7-5 0 16,-7 1 0-16,6-2 0 0,-6 5 0 15,6-3 0-15,1-1 0 0,-7 0 0 0,7 0 0 16,-7 1 0-16,0-1 0 0,0 1 0 15,0-5 0-15,0 5 0 0,6-4 0 0,-6-1 0 16,0 4 0-16,0-3 0 0,0-1 0 16,0-3 0-16,0 5 0 0,0-5 0 0,0 0 0 15,0 0 0-15,0 0 0 0,0 0 0 16,6-5 0-16,-6 5 0 0,0 0 0 16,8 0 0-16,-8 0 0 0,6 0 0 15,0 0 0-15,-6 0 0 0,7-3 0 0,-7 3 0 16,6 0 0-16,8 0 0 0,4-4 0 15,2 4 0-15,7 0 0 0,-1-2 0 0,0 2 0 16,6 0 0-16,1-5 0 0,6 5 0 16,0-3 0-16,0 3 0 0,6-4 0 15,2-1 0-15,-2 2 0 0,7 3 0 0,-7-3 0 16,8-1 0-16,-1 4 0 0,-7-4 0 16,8 1 0-16,-1 3 0 0,-1-4 0 15,2 4 0-15,-1-4 0 0,1 4 0 16,5-4 0-16,-6 4 0 0,6 0 0 0,1-3 0 15,0 3 0-15,6 0 0 0,0 0 0 16,1-4 0-16,5 4 0 0,-6 0 0 0,0 0 0 16,0 0 0-16,-6 0 0 0,0 0 0 0,-7 0 0 15,1-3 0-15,-8 3 0 0,1 0 0 0,-1 0 0 16,-6 0 0-16,0 0 0 0,0 0 0 0,0 0 0 16,1 0 0-16,5 0 0 0,7 0 0 0,-6 0 0 15,6 3 0-15,7-3 0 0,-1 0 0 0,7 4 0 16,-6-4 0-16,0 3 0 0,-1-3 0 0,1 4 0 15,-7 0 0-15,6-4 0 0,-12 4 0 0,0-4 0 16,0 3 0-16,-8-3 0 0,-5 0 0 16,7 0 0-16,-8 0 0 0,1 0 0 0,-1 4 0 0,1-4 0 15,-7 0 0-15,7 4 0 0,5-4 0 0,-5 0 0 16,6 0 0-16,7 0 0 0,-1 0 0 16,7 0 0-16,-6 0 0 0,6 0 0 0,-6 0 0 15,6 0 0-15,0 0 0 0,0 0 0 0,-6 0 0 16,6 3 0-16,-6-3 0 0,5 0 0 0,2 0 0 15,-7 0 0-15,-1 0 0 0,1 0 0 0,-1 0 0 16,-5 0 0-16,-1 0 0 0,-1 0 0 0,1 0 0 16,1 0 0-16,-1-3 0 0,0 3 0 0,-1 0 0 15,2 0 0-15,-1 0 0 0,-13 0 0 0,7 0 0 16,-1 0 0-16,1-4 0 0,-7 4 0 0,0 0 0 16,0-4 0-16,-7 4 0 0,8 0 0 0,-1-3 0 15,-6 3 0-15,6 0 0 0,-1-4 0 0,1 4 0 16,0-4 0-16,1 4 0 0,-7-4 0 0,6 4 0 15,-1-3 0-15,1 3 0 0,0-4 0 0,1 1 0 16,5 3 0-16,1-4 0 0,5 4 0 0,-5 0 0 16,7-3 0-16,-8 3 0 0,7-4 0 0,-6 4 0 15,5 0 0-15,-4-4 0 0,5 4 0 0,-7 0 0 16,1-4 0-16,-1 4 0 0,-6 0 0 16,1-3 0-16,-8 3 0 0,0 0 0 0,1-4 0 15,-7 4 0-15,1 0 0 0,-2-4 0 0,1 4 0 16,0 0 0-16,-6-4 0 0,-1 4 0 0,1 0 0 15,0-2 0-15,-7 2 0 0,6 0 0 0,-6-5 0 16,0 2 0-16,0-1 0 0,-6 1 0 0,-8-1 0 16,1-4 0-16,-13 1 0 0,-6-3 0 0,-7-2 0 15,-14-7-901-15,-12 2-899 0,-20-6 46 0,-6 2 169 16,-6-5 357-16,12 0 575 0</inkml:trace>
  <inkml:trace contextRef="#ctx0" brushRef="#br0" timeOffset="-72529.94">3212 1729 54 0,'13'-4'726'0,"0"-4"230"16,6 1 172-16,1 3 141 0,-14-2 36 15,-6 6-219-15,-6-5-199 0,0 10-148 0,-1-5-698 16,0 6-41-16,-5 5 0 0,-2 1 0 16,1 7 0-16,1 2 0 0,-2 1 0 15,2 4 0-15,5 3 0 0,7 1 0 0,0 3 0 16,0 0 0-16,7-4 0 0,-1 5 0 0,0-3 0 16,8-1 0-16,-2 0 0 0,-5 0 0 15,6-9 0-15,-6 1 0 0,-1-4 0 0,0 1 0 16,1-8 0-16,0 3 0 0,-1-6 0 15,7-5 0-15,-6-3 0 0,-7-3 0 16,-7-5 0-16,7 1 0 0,0-7-1006 0,0-1-455 16,0-4-10-16,-13-2 100 0,0 1 184 15,6-5 279-15,-5 4 319 0</inkml:trace>
  <inkml:trace contextRef="#ctx0" brushRef="#br0" timeOffset="-72155.61">3245 1758 430 0,'0'-22'768'0,"12"0"135"0,-5 3 111 0,0 1 51 16,-1 0-73-16,0 6-160 0,-12-2-108 0,0 3-50 16,-1 3-41-16,7 2-477 0,0-1-156 15,0 2 0-15,7 2 0 0,-7 3 0 0,6 3 0 16,7 2 0-16,-6-3 0 0,6 5 0 16,-7 5 0-16,14-1 0 0,-8 3 0 0,8 5 0 15,0 0 0-15,13 2 0 0,-1 2 0 16,1 2 0-16,6-2 0 0,-1 2 0 0,2 1 0 15,-1-1 0-15,0-2 0 0,1 2 0 16,-15-3 0-16,7-3 0 0,-6-2 0 16,-12 2 0-16,5 0 0 0,-12-5 0 0,0-3 0 15,-14 3 0-15,0 1 0 0,-18-3 0 0,-9-1 0 16,-5 0 0-16,-13 0 0 0,1-1 0 16,-14-2 0-16,6-1 0 0,0 0 0 15,-6 0 0-15,13-3 0 0,6 4 0 0,1-4 0 16,-2-4 0-16,22 4 0 0,-1-4 0 15,6 3 0-15,8-3 0 0,4 0 0 16,-4 0 0-16,-8 0 0 0,20 0 0 0,-13-3-135 16,0 3-1419-16,-6-4-62 0,-20-4 58 0,5 0 180 15,15 1 303-15,0 5 445 0</inkml:trace>
  <inkml:trace contextRef="#ctx0" brushRef="#br0" timeOffset="-71281.13">10086 5095 116 0,'0'-8'370'0,"6"-4"93"0,8 3 68 0,-2-3 58 16,2-3 8-16,-1 5-34 0,0-2-52 0,0-2-54 16,7-1-54-16,-14 1-67 0,7-1-17 15,0 1 36-15,0-1 56 0,-7-1 62 0,2 5 58 16,4 0 36-16,-6 1 14 0,-6-2-563 0,0 5-18 15,0-1 0-15,0 6 0 0,0 2 0 0,0-4 0 16,0 8 0-16,0-4 0 0,8 2 0 16,-8 6 0-16,6 3 0 0,0 0 0 0,1 7 0 15,-1-3 0-15,8 7 0 0,-2 0 0 0,-6 0 0 16,8 8 0-16,-1-5 0 0,-7 9 0 0,8-5 0 16,-8 0 0-16,0 5 0 0,1-5 0 0,0 0 0 15,-1 0 0-15,-6-7 0 0,0 4 0 16,0-8 0-16,0 0 0 0,0-3 0 0,6-7 0 15,-6-1 0-15,0 0 0 0,-6-7 0 0,6 0 0 16,13-3 0-16,-6-4 0 0,-7-1 0 0,6 1 0 16,-6-7-166-16,-6-2-1356 0,-1-9-63 15,-12 3 66-15,-1 0 185 0,-6 0 274 0,-7 3 370 16</inkml:trace>
  <inkml:trace contextRef="#ctx0" brushRef="#br0" timeOffset="-70902.23">9506 4763 342 0,'14'-2'813'0,"-2"-2"181"16,1 4 132-16,7 0 109 0,0 0-123 0,-1 0-226 15,1 4-154-15,6-4-112 0,-6 0-289 0,5-4-331 16,1 4 0-16,0 0 0 0,13 0 0 0,1 4 0 15,-1-4 0-15,13 2 0 0,7 3 0 0,-8-2 0 16,14 1 0-16,1 3 0 0,-1-3 0 0,0 3 0 16,7-3 0-16,-7 0 0 0,-7 0 0 15,1 0 0-15,-7-2 0 0,7-2 0 0,-6 5 0 16,-8-2 0-16,7 1 0 0,-7-1 0 0,1-3 0 16,-7 4 0-16,0-4 0 0,1 4 0 0,-1-4 0 15,-7 0 0-15,-12 0 0 0,6 0 0 16,-13 0 0-16,7 0 0 0,-14 0 0 0,0 0 0 15,1 0 0-15,0 0 0 0,-7 0 0 0,0 0 0 16,-7-4 0-16,0 4 0 0,1 0 0 0,-8 0 0 16,-4 0 0-16,-21 0 0 0,-7-4 0 15,-19 4-514-15,-7-7-1211 0,-6 4 4 0,-14-4 128 16,-19 3 282-16,-6 0 469 0,-19 0 395 0</inkml:trace>
  <inkml:trace contextRef="#ctx0" brushRef="#br0" timeOffset="-67307.98">3356 5378 120 0,'6'0'404'0,"0"2"131"16,1-2 126-16,6 0 39 0,-6 4-23 0,-1-4-55 15,-6 0-87-15,0 4-101 0,0-4-129 16,6 0-80-16,0 4-43 0,2-4-31 0,4 0-10 16,2 0-7-16,-8 0-7 0,-6 0-6 15,7 3-2-15,-7-3-4 0,6 0 0 16,-6 0 6-16,6 0 15 0,1 4 19 15,-7-4 14-15,7 0 8 0,-1 4 8 0,0-4-3 16,1 4-8-16,0-1-18 0,-1-3-8 16,7 0-7-16,-6 4-117 0,-1-4-24 0,7 0 0 15,1 3 0-15,-8-3 0 0,7 0 0 16,0 4 0-16,-7-4 0 0,7 0 0 16,7 0 0-16,-7-4 0 0,0 4 0 15,0 0 0-15,7 0 0 0,0 0 0 0,-8 0 0 16,8 0 0-16,-1 0 0 0,1 0 0 15,-8-3 0-15,15 3 0 0,-7 0 0 16,6 0 0-16,-7-4 0 0,7 4 0 0,0 0 0 16,0-3 0-16,1 3 0 0,-1-4 0 15,-7 4 0-15,7-4 0 0,0 4 0 0,0-4 0 32,0 1 0-32,1 3 0 15,-8-4 0-15,7 0 0 0,0 0 0 0,0 2 0 0,0-3 0 0,-7-2 0 0,7 4 0 0,7-5 0 16,-7 4 0-16,0 4 0 0,7-7 0 15,-7 4 0-15,-6-2 0 0,13-2 0 16,-8 3 0-16,8-3 0 0,0 4 0 0,-1-5 0 16,1 4 0-16,-1-3 0 0,-6-1 0 15,7 2 0-15,-7 2 0 0,7-3 0 0,-7-1 0 16,-1 1 0-16,8-4 0 0,0 4 0 16,0-1 0-16,-1 1 0 0,7 0 0 0,-13-1 0 15,7 1 0-15,-1 0 0 0,1-1 0 16,-7 1 0-16,6-1 0 0,-5 2 0 0,-1 1 0 15,-7-2 0-15,7 0 0 0,0-1 0 0,-6 5 0 0,-1-5 0 16,1 2 0-16,6-3 0 0,-6 6 0 0,-1-4 0 16,-6 0 0-16,6 3 0 0,8-4 0 15,-14 0 0-15,6 6 0 0,1-5 0 0,-7-1 0 16,6 0 0-16,1 4 0 0,-1-3 0 0,-5 0 0 16,5 4 0-16,1-6 0 0,0-1 0 0,-8 3 0 15,8-5 0-15,-1 5 0 0,-5 0 0 0,5-4 0 16,0 4 0-16,1-1 0 0,-1 2 0 0,1-2 0 15,-7 1 0-15,7-1 0 0,-8 0 0 0,2 2 0 16,5-6 0-16,-6 5 0 0,0-4 0 0,1 3 0 16,-2 1 0-16,8-1 0 0,-7 2 0 0,0-2 0 15,0 1 0-15,0-4 0 0,0 4 0 0,7 0 0 16,-7-5 0-16,-1 5 0 0,2-3 0 0,-2 1 0 16,8 1 0-16,-7-2 0 0,0 3 0 0,0-1 0 15,1-3 0-15,5 4 0 0,-6 0 0 0,0-1 0 16,7 1 0-16,-8 0 0 0,2 0 0 0,-1-1 0 15,0-3 0-15,0 3 0 0,-1 1 0 0,2-1 0 16,-1 1 0-16,0-3 0 0,0 2 0 0,-7-3 0 16,8 4 0-16,-8 0 0 0,0-1 0 15,1 1 0-15,12 0 0 0,-12-1 0 0,6 1 0 16,-6 0 0-16,5-5 0 0,2 9 0 0,-8-9 0 0,7 5 0 16,0 0 0-16,-6 0 0 0,5-1 0 0,2-3 0 15,-8 5 0-15,8-6 0 0,-8 5 0 0,7 0 0 16,0-5 0-16,0 2 0 0,7-5 0 15,-1 3 0-15,7-2 0 0,0-1 0 0,-6 4 0 16,6-3 0-16,-13 3 0 0,7-4 0 0,-1 4 0 16,1 1 0-16,-8-2 0 0,8 1 0 0,0-1 0 15,-1 3 0-15,-6-3 0 0,0 1 0 0,1 0 0 16,-2-1 0-16,-5 2 0 0,6-1 0 0,0 3 0 16,0-2 0-16,0-1 0 0,0 0 0 0,-6 0 0 15,-1-1 0-15,0 1 0 0,7 0 0 0,-6-4 0 16,6 5 0-16,7-5 0 0,-1 4 0 0,1-4 0 15,-8 1 0-15,2-1 0 0,6 0 0 16,-14 4 0-16,13 0 0 0,-12-4 0 0,6 4 0 0,-7-3 0 16,8 3 0-16,-2 0 0 0,-5-1 0 0,0 6 0 15,-1-5 0-15,1 3 0 0,-7-4 0 0,6 2 0 16,0 3 0-16,2-5 0 0,4 2 0 0,1-1 0 16,-6 0 0-16,-1-4 0 0,7 5 0 0,-6-2 0 15,0 1 0-15,-1-3 0 0,0 2 0 0,0 1 0 16,2-4 0-16,-2 5 0 0,0-5 0 15,1 0 0-15,-1 1 0 0,1-5 0 0,6 5 0 16,-7-1 0-16,1 0 0 0,0 0 0 0,-1 1 0 16,0-1 0-16,1 4 0 0,0 1 0 0,-1-2 0 15,1 1 0-15,-7 0 0 0,12-4 0 0,-12 4 0 16,7 0 0-16,-7 0 0 0,7 3 0 0,-7-2 0 16,6-1 0-16,-6 0 0 0,6 4 0 0,2-4 0 15,-2-4 0-15,7 0 0 0,-7 1 0 0,1-1 0 16,6 1 0-16,-1 2 0 0,-4-3 0 0,-2 1 0 15,-6 2 0-15,6-2 0 0,8 3 0 0,-8-3 0 16,0 2 0-16,-6 1 0 0,7 0 0 16,-7 1 0-16,6 1 0 0,-6-1 0 0,7 3 0 0,0-5 0 15,-7 5 0-15,6 0 0 0,-6-4 0 0,6 0 0 16,2 4 0-16,4-8 0 0,-5 0 0 16,-1 0 0-16,1 1 0 0,-1-1 0 0,7 1 0 0,-7-1 0 15,2 0 0-15,-2 1 0 0,0-1 0 16,-6 0 0-16,7 4 0 0,-7-3 0 0,0 2 0 15,7-3 0-15,-7 5 0 0,6-1 0 0,-6 0 0 16,6 4 0-16,-6-4 0 0,0 3 0 0,7-3 0 16,-7 3 0-16,0 1 0 0,0-1 0 0,0-2 0 15,6 3 0-15,-6-5 0 0,7 2 0 0,-7 3 0 16,0-5 0-16,0 1 0 0,7 0 0 0,-7-1 0 16,6 3 0-16,-6-7 0 0,0 3 0 0,0 1 0 15,0-3 0-15,0 0 0 0,0-3 0 0,0 3 0 16,0 0 0-16,-6 1 0 0,6-1 0 0,-7-4 0 15,7 5 0-15,-7-4 0 0,1 4 0 0,6-1 0 16,-7 1 0-16,7-3 0 0,0 3 0 0,-6-1 0 16,6 5 0-16,0-5 0 0,-6 0 0 0,6 5 0 15,0-1 0-15,0-4 0 0,0 4 0 0,0-1 0 16,0 2 0-16,-7-2 0 0,7 2 0 0,0-1 0 0,0 0 0 16,0-1 0-16,0 2 0 0,0 3 0 0,0-1 0 15,-7-3 0-15,7 4 0 0,0-1 0 0,0-4 0 16,-6 6 0-16,6-1 0 0,0-1 0 0,0 0 0 15,0-1 0-15,0 1 0 0,0 0 0 0,0 1 0 16,0 0 0-16,0-4 0 0,0 3 0 0,0 1 0 0,0 0 0 16,0-1 0-16,0 1 0 0,0 0 0 0,0 0 0 15,0-5 0-15,0 4 0 0,0 1 0 16,0 0 0-16,0 0 0 0,0-1 0 0,0 1 0 0,0 0 0 16,0-1 0-16,0 1 0 0,0 0 0 0,0 0 0 15,0-1 0-15,-6 1 0 0,6-1 0 0,-8 2 0 16,8-2 0-16,0 4 0 0,0-3 0 0,0-1 0 15,-6 1 0-15,6 4 0 0,0-6 0 0,0 2 0 16,-6 0 0-16,6 4 0 0,0-5 0 0,0 1 0 16,0 0 0-16,-7 0 0 0,7-1 0 0,-6 1 0 0,6-1 0 15,-7 1 0-15,7 0 0 0,0 0 0 0,0-1 0 16,0 1 0-16,0-1 0 0,0 2 0 0,-6-3 0 16,6 6 0-16,0-4 0 0,-7-1 0 0,7 4 0 15,0 1 0-15,0-5 0 0,0 2 0 0,-6 1 0 16,0-2 0-16,6 0 0 0,0 3 0 0,-8-3 0 15,8 0 0-15,0 3 0 0,0 1 0 0,0-6 0 16,-6 3 0-16,6 2 0 0,-6-3 0 0,6 3 0 0,0-4 0 16,-7 4 0-16,7 0 0 0,-7-3 0 0,7 5 0 15,-6-3 0-15,6-2 0 0,0 3 0 0,-7-3 0 16,7 3 0-16,0-3 0 0,-6 4 0 0,6-6 0 16,-6 6 0-16,6-4 0 0,-7 0 0 0,0 4 0 15,7-2 0-15,-6-2 0 0,6 3 0 0,-6-3 0 16,6 0 0-16,0-1 0 0,-8 5 0 0,8-5 0 15,-6 2 0-15,6 2 0 0,-6 0 0 0,-1-4 0 16,7 4 0-16,0-3 0 0,-6 3 0 0,6-2 0 16,-7 1 0-16,7-2 0 0,-6 3 0 0,6 1 0 0,-7-4 0 15,7 3 0-15,-6-4 0 0,6 5 0 0,-6-1 0 16,6-4 0-16,0 6 0 0,-8-2 0 0,8 0 0 16,0 0 0-16,0 1 0 0,0-1 0 0,-6 0 0 15,6 0 0-15,0 1 0 0,0 3 0 0,0-4 0 16,0 1 0-16,0-1 0 0,0 4 0 0,0-3 0 15,0-2 0-15,0 5 0 0,0 0 0 0,0 0 0 16,0 0 0-16,0 0 0 0,0 0 0 0,0 0 0 0,0 0 0 16,0 0 0-16,0 0 0 0,0 0 0 0,0 5 0 15,0-5 0-15,0 0 0 0,0 0 0 0,0 0 0 16,0 3 0-16,0-3 0 0,0 0 0 0,0 0 0 16,0 0 0-16,0 4 0 0,0-4 0 0,0 3 0 15,0-3 0-15,0 4 0 0,6-1 0 0,8 1 0 16,-1 7 0-16,6 1 0 0,0 2 0 0,-5 1 0 0,-1 6 0 15,0-2 0-15,-13 6-494 0,-6-2-1108 16,-1-2-15-16,-20 2 93 0,-5-5 214 0,-1 4 320 16,1-3 464-16</inkml:trace>
  <inkml:trace contextRef="#ctx0" brushRef="#br0" timeOffset="-52535.09">10360 1971 442 0,'13'-8'877'0,"0"1"169"0,0 0 129 0,-6 3 130 16,-7-3-159-16,-7-1-222 0,0 1-163 15,-12 3-246-15,-1-2-515 0,-6 2 0 0,-13 4 0 0,1 0 0 16,-9 0 0-16,-5 4 0 0,1-2 0 0,4 6 0 16,-5-4 0-16,13 3 0 0,0 1 0 0,7-1 0 15,-1 0 0-15,14 0 0 0,6 4 0 0,6 3 0 16,7-2 0-16,7-1 0 0,6 0 0 0,13 1 0 15,6-2 0-15,7 1 0 0,7 0 0 0,7 3 0 0,-2-2 0 16,1-1 0-16,7 0 0 0,-14 1 0 16,1-3 0-16,-7 3 0 0,-6-1 0 0,-1 3 0 15,8-2 0-15,-15-1 0 0,1-4 0 0,-6 4 0 16,-7 0 0-16,0-4 0 0,-6 1 0 0,-7-1 0 16,0 1 0-16,-13-6 0 0,0 6 0 0,-6-4 0 15,-8-1 0-15,-5 2 0 0,-8-2 0 0,-5-3 0 16,-1 0 0-16,1 0 0 0,-1-3 0 0,7-2 0 15,0-2 0-15,-1 4 0 0,-5-2 0 0,6 3-159 16,7-2-574-16,6 0-97 0,12-7-106 0,8 3-139 16,12 1 2-16,1-3 50 0,6 2 114 15,7-3 162-15,5 4 197 0</inkml:trace>
  <inkml:trace contextRef="#ctx0" brushRef="#br0" timeOffset="-52281.52">10575 2034 144 0,'26'-12'741'0,"0"4"223"0,-12 1 165 0,11 0 136 15,-12 4-24-15,6-6-170 0,-5 6-167 0,6-4-172 16,-14 3-732-16,7 1 0 0,0 3 0 0,-6 0 0 16,-1 3 0-16,0 5 0 0,8-2 0 0,-2 3 0 15,2 1 0-15,5 5 0 0,1-1 0 0,-8 9 0 16,15-2 0-16,-7 2 0 0,-2 2 0 0,9 5 0 16,-7-1 0-16,-1 4 0 0,0-3 0 0,8 3 0 15,-1 0 0-15,0 3 0 0,0-3 0 0,-1 1 0 16,-5-1 0-16,7-4 0 0,-8 0 0 15,0-3 0-15,-5-3 0 0,-1-6 0 0,-7-5 0 16,-6-2 0-16,-6-6 0 0,-7-4 0 0,-7-4-780 16,-6-6-742-16,0-2-26 0,-1-3 102 0,-11 1 217 15,5-8 310-15,-6 0 349 0</inkml:trace>
  <inkml:trace contextRef="#ctx0" brushRef="#br0" timeOffset="-51994.27">10790 2044 234 0,'-7'-22'758'0,"7"0"172"0,-6 4 126 0,6-1 120 16,-6 1-69-16,6 0-186 0,0 4-143 0,0-1-88 16,6 0-149-16,7 3-541 0,0 5 0 0,7-4 0 15,-1 4 0-15,7 3 0 0,0 0 0 0,7 4 0 16,-1 4 0-16,1 0 0 0,-1 3 0 0,1 0 0 16,-7 4 0-16,0 1 0 0,7 3 0 0,-7 0 0 15,7 2 0-15,-7 2 0 0,0 3 0 0,0-5 0 16,-1 6 0-16,2-4 0 0,-8 2 0 0,1-2 0 15,-1 3 0-15,-5-4 0 0,-2 0 0 0,-12-3 0 16,0 4 0-16,-6-5 0 0,-7-3 0 0,-6 4 0 16,-1-4 0-16,-13 0 0 0,1-4 0 0,-1 1 0 15,7-8 0-15,-6 0 0 0,-1 0 0 0,-6-4 0 16,-1-4-454-16,14-2-935 0,1-1-84 16,5-8 46-16,0 4 163 0,1 1 218 0,6-1 293 0</inkml:trace>
  <inkml:trace contextRef="#ctx0" brushRef="#br0" timeOffset="-51623.82">11220 2000 135 0,'26'0'728'0,"7"5"191"0,-8-5 134 0,8 2 109 16,0-2-35-16,0 0-204 0,6 0-186 0,-1 0-132 15,1-2-98-15,1 2-212 0,5-5-295 0,-5 5 0 16,-1-3 0-16,0 3 0 0,-7-4 0 0,-6-1 0 15,7 2 0-15,-13 0 0 0,-1-5 0 0,-6 5 0 16,0-9 0-16,-13 5 0 0,0 0 0 0,0-4 0 16,-13 4 0-16,7-5 0 0,-8 6 0 0,-5-5 0 15,0 3 0-15,-1 1 0 0,1 0 0 0,-1 2 0 16,-6 1 0-16,7 1 0 0,-1 6 0 16,-6 1 0-16,-1 4 0 0,1-1 0 0,7-3 0 15,-1 4 0-15,0 3 0 0,8-1 0 0,-2 5 0 16,14 0 0-16,0 4 0 0,14-2 0 0,6 3 0 15,-8-3 0-15,15 2 0 0,5-1 0 0,7-3 0 16,13-4 0-16,1 0 0 0,5-4 0 0,-6-4 0 16,13-3 0-16,-6-3 0 0,-13-4 0 15,-1 3 0-15,-13-8 0 0,2 6-781 0,-2-9-248 16,-6-3-194-16,-7-1-27 0,-12 2 86 0,-7 0 112 0,0 3 202 16,-7-1 236-16</inkml:trace>
  <inkml:trace contextRef="#ctx0" brushRef="#br0" timeOffset="-51325.04">12184 1934 55 0,'14'4'637'0,"-8"0"180"0,0-1 113 0,8 1 77 16,-2-1-80-16,-5 1-129 0,6-4-180 0,-6 0-112 15,13-4-67-15,-8 4-48 0,8-3-55 0,-1-4-75 16,1 3-78-16,0-4-62 0,5 1-41 0,-5-3-26 16,6 2-23-16,-6-3-31 0,-1 0 0 0,-6-5 0 15,0 6 0-15,-7-9 0 0,-6 4 0 0,0 1 0 16,0-1 0-16,-6 5 0 0,-14-1 0 15,1 3 0-15,-1-3 0 0,1 5 0 0,-7 1 0 16,6 1 0-16,-6 4 0 0,0 4 0 0,0 1 0 16,-7 1 0-16,8 5 0 0,-8 1 0 0,14 2 0 15,-8 4 0-15,8 4 0 0,6-3 0 0,-1 7 0 16,14-4 0-16,0-1 0 0,8 5 0 0,4-3 0 16,8-3 0-16,6 3 0 0,7-4 0 0,6-1 0 15,6 0 0-15,1-7 0 0,13 1 0 0,-1-5 0 16,-5-4 0-16,4 4 0 0,2-3-481 15,0-4-699-15,0-4-162 0,6 1-5 0,1-4 124 16,-1 3 159-16,0 1 234 0,0-6 271 0</inkml:trace>
  <inkml:trace contextRef="#ctx0" brushRef="#br0" timeOffset="-50903.2">13481 1988 64 0,'6'-10'642'0,"8"-5"191"0,-8 4 130 16,-6-3 114-16,0 3-38 0,-12-3-95 0,-8 2-156 15,0 1-91-15,-6 4-53 0,0-5-144 0,-13 5-500 16,0-4 0-16,0 8 0 0,-7 3 0 15,-7 0 0-15,8 3 0 0,-7 4 0 0,-7 4 0 16,14 1 0-16,-1 3 0 0,1 2 0 0,12 2 0 16,1 3 0-16,12-4 0 0,7 8 0 0,13-4 0 15,13 0 0-15,0 0 0 0,13 1 0 0,6-6 0 16,8 3 0-16,-1-7 0 0,6 3 0 0,-5-9 0 16,5-5 0-16,1 3 0 0,-1-10 0 0,-5-1 0 15,-1-1 0-15,0-9 0 0,-7-1 0 0,-6-2 0 16,-13-6 0-16,7-1 0 0,-14-3 0 0,-6-2 0 15,0-5 0-15,-6-1 0 0,-14 1 0 0,7-8 0 16,-13-4 0-16,7-3 0 0,-7 3 0 0,-7-3 0 16,7 3 0-16,0 0 0 0,-6 4 0 0,5 4 0 15,1 7 0-15,6-1 0 0,-5 9 0 16,11 4 0-16,2 2 0 0,-8 8 0 0,14 3 0 0,-8 5 0 16,1 6 0-16,1 5 0 0,4 3 0 0,-4 11 0 15,12 0 0-15,0 7 0 0,12 4 0 0,2 8 0 16,5-1 0-16,13 3 0 0,2 5 0 15,11 5 0-15,-6-7 0 0,7 3 0 0,-1 2 0 16,8-3 0-16,-7 0 0 0,-1-1 0 0,1-7 0 16,-7 1 0-16,-7-4 0 0,1-4 0 0,-7-1-536 15,-6-5-990-15,-1-6-39 0,1-6 87 0,-1 0 208 16,0-8 293-16,1 4 364 0</inkml:trace>
  <inkml:trace contextRef="#ctx0" brushRef="#br0" timeOffset="-50641.1">14243 1934 79 0,'14'-11'869'0,"-8"3"308"0,-6 2 218 0,13-2 162 16,0 1 87-16,0-1-281 0,7 5-1256 0,-8 3-107 16,2 3 0-16,5 5 0 0,-5-1 0 0,4 5 0 15,2-2 0-15,0 1 0 0,-7 0 0 0,7 7 0 16,-1-3 0-16,1 4 0 0,-8-2 0 15,2 3 0-15,6-6 0 0,-8 4 0 0,-5-4 0 16,6 2 0-16,0-6 0 0,-13-2 0 0,0-1 0 16,6-7 0-16,-6 0-946 0,-6-7-613 0,6-4 1 15,-13 0 107-15,-7-4 220 0,8 1 334 0,-14-5 420 16</inkml:trace>
  <inkml:trace contextRef="#ctx0" brushRef="#br0" timeOffset="-50505.57">14276 1717 375 0,'-19'-25'928'0,"12"3"199"0,0 8 130 15,1-5 102-15,0 8-141 0,-1-5-324 0,7 2-282 16,0 3-191-16,0 0-421 0,13 8 0 0,0 3 0 16,6 3 0-16,1 4 0 0,-1 1-202 0,7 4-392 15,7-3-200-15,7 3-217 0,-1 3-148 16,-1-5 13-16,9 6 71 0,4-2 148 0,1-3 197 16,1 3 252-16</inkml:trace>
  <inkml:trace contextRef="#ctx0" brushRef="#br0" timeOffset="-50277.7">15006 1758 295 0,'26'7'767'0,"6"-7"196"0,-18 0 153 0,-2 0 115 15,-18 0-69-15,0-3-180 0,-8-1-145 0,2 4-108 0,-8-4-620 16,1 4-109-16,-7 4 0 0,6-4 0 16,-7 7 0-16,1-3 0 0,14 4 0 0,-8-1 0 15,13 0 0-15,7 8 0 0,7-4 0 0,13 7 0 16,6-3 0-16,13 6 0 0,19-2 0 0,1 4 0 16,6-2 0-16,0 1 0 0,0 4 0 0,-6-3 0 15,0-2 0-15,-13-3 0 0,-1 1 0 0,-13-2 0 16,-5-1 0-16,-8-2 0 0,-6-3 0 0,-13 1 0 15,0-6 0-15,-13 2 0 0,-13 0 0 0,6-5 0 16,-12 3 0-16,-1-6 0 0,-6 8 0 0,7-8 0 16,-14 0 0-16,1-3 0 0,-8-2 0 15,1 3-885-15,1-5-713 0,4 3-1 0,-5 0 119 16,7 4 242-16,-8 0 366 0,-5 0 409 0</inkml:trace>
  <inkml:trace contextRef="#ctx0" brushRef="#br0" timeOffset="-49797.27">11389 2881 424 0,'14'-8'880'15,"5"1"208"-15,-6 4 165 0,0-5 121 0,-7 5-108 16,-6-1-219-16,-6-3-188 0,-7 7-859 0,-7-4 0 16,-6 8 0-16,-6-4 0 0,-1 7 0 0,1-3 0 15,-7 7 0-15,6-3 0 0,7 6 0 16,-6 1 0-16,6 2 0 0,12 3 0 0,-5 1 0 16,13 5 0-16,6-4 0 0,12 3 0 0,8 1 0 0,5 4 0 15,2-8 0-15,12 3 0 0,7-3 0 16,0 0 0-16,-1-3 0 0,1-9 0 0,5 2 0 15,2-5 0-15,-1-7 0 0,-1-4 0 0,-4 1 0 16,-15-4 0-16,-6-8-476 0,1 0-619 0,-9-11-192 16,2 4-29-16,-6-3 94 0,-8 0 134 15,1-2 221-15,-7 5 253 0</inkml:trace>
  <inkml:trace contextRef="#ctx0" brushRef="#br0" timeOffset="-49021.32">11663 2720 27 0,'-19'-26'708'0,"-1"4"265"16,0-4 191-16,8 8 151 0,-2-1 42 0,1 1-160 15,1 7-212-15,4 4-520 0,8 3-465 0,0 1 0 16,8 6 0-16,4 1 0 0,1 7 0 16,7 3 0-16,0 2 0 0,6 1 0 0,-1 9 0 15,9 0 0-15,5 7 0 0,-7 0 0 0,7-1 0 16,-7 5 0-16,1 0 0 0,-1 0 0 0,1 3 0 16,0-3 0-16,-7 0 0 0,-7-5 0 15,1-1 0-15,-7-2 0 0,1-7 0 0,-2-4 0 16,-6-3 0-16,1-4 0 0,0-4 0 0,-7-3 0 15,0-8 0-15,0-3 0 0,0-4 0 0,0-4 0 16,0-3 0-16,0-4 0 0,0 0 0 0,-7-4 0 16,7 0 0-16,0 1 0 0,0 3 0 15,7 0 0-15,-7-1 0 0,6 5 0 0,1 4 0 16,-1-1 0-16,0 3 0 0,2 5 0 0,4 0 0 16,-5 7 0-16,12 4 0 0,8-1 0 15,-8 4 0-15,7 8 0 0,-6-1 0 0,12 5 0 0,-6 0 0 16,1 3 0-16,-1 0 0 0,-1 0 0 15,-5 0 0-15,0 0 0 0,-1 0 0 0,1 0 0 16,-8-7 0-16,8-1 0 0,-6-3 0 0,-2-3 0 16,1-5 0-16,0-3 0 0,-6-3 0 0,13-1-766 15,-8-7-238-15,8 0-44 0,-1-4 21 0,7 1 72 16,-6-4 109-16,0-1 165 0,-1 0 186 16,7 1 220-16,-6-1 232 0,-1 5 251 0,1-4 275 15,-7 2 181-15,0-1 95 0,-7 2 34 0,1 1 14 16,-7-5-9-16,-13 4-90 0,0 1-49 15,-6 3-28-15,-1 0-22 0,-6-1-588 0,-7 6-21 16,7-2 0-16,-7 4 0 0,1 4 0 0,-1 0 0 16,1 4 0-16,-1 4 0 0,7 3 0 0,0 0 0 15,0 3 0-15,13 4 0 0,7 1 0 16,-1-2 0-16,7 6 0 0,0-2 0 0,7 2 0 16,5 0 0-16,2-6 0 0,5 5 0 0,1-3 0 15,0 0 0-15,-1-8 0 0,-6-1 0 16,12-2 0-16,-5-1 0 0,7-7 0 0,-8 0 0 15,7-7 0-15,0-1 0 0,-6-2 0 0,6-6 0 16,-7 2 0-16,7-1 0 0,-6-3 0 0,-7 0 0 16,-6-1 0-16,-1 1 0 0,0 0 0 15,1-1 0-15,-7 4 0 0,0-3 0 0,0 7 0 0,0 1 0 16,0-2 0-16,0 5 0 0,0 3 0 16,6-3 0-16,1 7 0 0,0 3 0 0,-1 5 0 15,14-1 0-15,-8 5 0 0,15-2 0 16,-1 5 0-16,6 3 0 0,1 0 0 0,-1 1 0 0,1 3 0 15,-1-1 0-15,1 2 0 0,-7 2 0 16,7-3 0-16,-7-2 0 0,0-3 0 0,0-2 0 16,-6-4 0-16,-7-4 0 0,-1 1 0 0,-4-5-930 15,-2-3-522-15,0-3-22 0,-6-5 103 16,0-3 179-16,0 1 271 0,0-5 302 16</inkml:trace>
  <inkml:trace contextRef="#ctx0" brushRef="#br0" timeOffset="-48659.67">13370 2910 240 0,'0'-14'760'0,"7"-1"190"0,-7 0 151 15,0 4 137-15,0 0-79 0,-7 4-195 16,7 0-171-16,7 2-120 0,-1 5-360 0,7 5-313 16,1-1 0-16,-2 6 0 0,8 5 0 0,-7-1 0 15,7 5 0-15,0-1 0 0,-2 4 0 0,2 1 0 16,-1-1 0-16,1-5 0 0,0 6 0 16,-7-5 0-16,0 0 0 0,0-2 0 0,-7-1 0 15,1-9 0-15,6 2 0 0,-13-1 0 0,0-3 0 16,0-4 0-16,0-4 0 0,0-3 0 0,0-4 0 15,0-4 0-15,0-4 0 0,0 1 0 0,0-4 0 16,6 1 0-16,1-6 0 0,0 2 0 0,-7-1 0 16,6 0 0-16,1 4 0 0,-1 0 0 15,0 3 0-15,2 2 0 0,-2 2 0 0,0 3 0 16,0 5 0-16,1 4 0 0,6-1 0 16,0 4 0-16,7 4 0 0,-8 4 0 0,15-2 0 0,-7 5 0 15,6 5 0-15,0-3 0 0,-1 6 0 16,9 0 0-16,-9-1 0 0,7 3 0 0,-5 2 0 15,-1-2 0-15,0 2 0 0,-6 0 0 0,6-6 0 16,-7-2 0-16,1-1 0 0,-7-5 0 0,0 1 0 16,0-6-820-16,0-4-513 0,-6-4-70 0,12-3 64 15,-6 4 151-15,13-6 218 16,1-1 247-16</inkml:trace>
  <inkml:trace contextRef="#ctx0" brushRef="#br0" timeOffset="-48219.46">14622 2914 43 0,'12'-12'651'0,"-5"6"200"0,0-2 146 0,-1-3 122 15,-6 5-11-15,-6-6-95 0,-8 1-162 0,8 0-95 16,-8 4-73-16,2-5-564 0,-1 6-119 16,0-6 0-16,-6 5 0 0,-7 3 0 0,-7 0 0 0,7 4 0 15,0 0 0-15,-7 4 0 0,13 3 0 16,-6 5 0-16,7-2 0 0,5 6 0 0,2 2 0 16,12 1 0-16,6 2 0 0,0 1 0 0,14 4 0 15,7-4 0-15,-1 4 0 0,6-5 0 0,-7 1 0 16,9-6 0-16,-1 1 0 0,-1-5 0 15,-6-1 0-15,-1-4 0 0,2-7 0 0,-1-4 0 16,-6 1 0-16,-1-8 0 0,-6-1 0 0,0-5 0 16,-6-2 0-16,-1 0 0 0,-6-2 0 0,0-2 0 15,-6 4 0-15,-1-2 0 0,1 6 0 0,6-3 0 16,-7 7 0-16,7 1 0 0,0 5 0 16,0 2 0-16,0 3 0 0,7 3 0 0,6 4 0 15,0 5 0-15,-1 3 0 0,2 6 0 0,5 4 0 16,1 2 0-16,0 6 0 0,6-1 0 0,-7 10 0 15,1-2 0-15,0 4 0 0,5-1 0 0,-5 6 0 16,-8-6 0-16,2 5 0 0,-8-4 0 16,8-3 0-16,-8-5 0 0,0 1 0 0,-6-8 0 15,0 0 0-15,-6-6 0 0,0-5 0 16,-1-4 0-16,-6-6 0 0,-7 0 0 0,1-4 0 16,-13-8 0-16,5-4 0 0,-12-6 0 0,0-1 0 15,0-4 0-15,0-6-80 0,6-5-1065 0,0-2-203 16,8-9-36-16,11 1 89 0,2 3 144 0,4-3 239 15,8-1 282-15</inkml:trace>
  <inkml:trace contextRef="#ctx0" brushRef="#br0" timeOffset="-47992.08">14934 2896 71 0,'13'-8'723'15,"7"5"244"-15,-20 3 181 0,12-4 159 0,-4 8 42 16,-2-1-165-16,7 5-178 0,6 3-570 0,-6-1-436 15,1 5 0-15,-2 4 0 0,2-1 0 0,5 1 0 16,-6 2 0-16,0 1 0 0,1 0 0 0,-8 1 0 16,6-1 0-16,2-4 0 0,-8 4 0 15,7-4 0-15,-6-3 0 0,0-4 0 16,-1 0 0-16,0-7 0 0,0-1 0 0,-6-6 0 0,0-1 0 16,-6-7-935-16,6-3-500 0,-6-5-38 0,-7-3 82 15,0 0 188-15,6-3 276 0,-6-2 320 16</inkml:trace>
  <inkml:trace contextRef="#ctx0" brushRef="#br0" timeOffset="-47157.23">15071 2785 10 0,'-7'-18'659'0,"7"0"197"16,-6 0 124-16,12 7 86 0,1-4-34 15,0 4-196-15,-1 0-260 0,0 8-176 0,8-5-107 16,-8 8-96-16,13 0-77 0,-5 8-85 0,-2-1-98 16,2 0-96-16,-1 4-107 0,0 0-138 15,0 4-160-15,-1-4-143 0,-4 3-94 0,-2-3-44 16,0 3 22-16,1 1 137 0,-1 1 204 0,8 2 246 15,5-4 275-15,-6 5 304 0,7-5 227 0,-7 5 120 16,-1-1 36-16,8-3 6 0,-6 2-8 0,5 2-56 16,-6 0-54-16,-7-1-13 0,7 1 6 15,7-2-9-15,-7 2-343 0,6 0-255 0,-6-5 0 16,1-3 0-16,6 4 0 0,-14-8 0 0,7 0 0 16,-7-3 0-16,1 0 0 0,-1-4 0 0,1-4 0 15,-1 0 0-15,0-6 0 0,2-1 0 16,-2-4 0-16,0 1 0 0,1-5 0 15,0 0 0-15,-1 1 0 0,0-4 0 0,-6 4 0 0,7-1 0 16,-7 5 0-16,6 0 0 0,-6-2 0 16,0 9 0-16,7 0 0 0,-7 2 0 0,7 5 0 15,-1 0 0-15,0 8 0 0,8-1 0 0,-8 5 0 16,14-1 0-16,-7 7 0 0,7 1 0 0,-2-2 0 16,9 2 0-16,-1 3 0 0,0-4 0 0,0-2 0 15,7 2 0-15,-7-4 0 0,-1-2 0 16,9-2 0-16,-9-6 0 0,1-1 0 0,0 1 0 15,7-8 0-15,-7 1 0 0,7-4 0 0,-7-4 0 16,6-4 0-16,-12 1 0 0,6-5 0 0,-7-4 0 16,7 6 0-16,-13-5 0 0,1 0 0 15,-14 3 0-15,0-2 0 0,0-2 0 0,-14 1 0 16,8 3 0-16,-13-2 0 0,-1 6 0 0,-6 1 0 16,0 3 0-16,-7-1 0 0,-6 1 0 0,7 7 0 15,-7 0 0-15,5 4 0 0,2 4 0 16,7 4 0-16,-9-1 0 0,2 8 0 0,13 0 0 15,-1 3 0-15,14 0 0 0,-1 1 0 0,7 3 0 16,7-4 0-16,-1 1 0 0,14 2 0 0,-1-6 0 16,1-1 0-16,6-2 0 0,-6-1 0 0,5 0 0 15,-5-8 0-15,6 1 0 0,0-4 0 16,0 0 0-16,0-7 0 0,-6-4 0 0,-1 0 0 16,0-3 0-16,1-5 0 0,0 1 0 0,-1-5 0 15,-5 5 0-15,-2-4 0 0,-5 3 0 0,0 5 0 16,-1-1 0-16,0 5 0 0,1-1 0 0,-7 6 0 15,6 2 0-15,-6 0 0 0,14 6 0 16,-8 5 0-16,0 3 0 0,2 7 0 16,4 1 0-16,-6 6 0 0,8 4 0 0,-1 4 0 15,-1 8 0-15,2-2 0 0,6 7 0 0,-8 0 0 0,1 2 0 16,1 0 0-16,-2 3 0 0,-4 1 0 0,4-4 0 16,-6 0 0-16,1-5 0 0,0-2 0 15,-1-1 0-15,-6-7 0 0,0-3 0 0,0-4 0 16,-6-5 0-16,-1-2 0 0,0-5 0 0,-5-3 0 15,-8-4 0-15,0-7 0 0,-5 0 0 0,-1-7 0 16,-7-4 0-16,-7-7 0 0,-5-8 0 16,-1-4-804-16,7-6-853 0,0-12 7 0,0 5 126 15,0-2 264-15,6-3 433 0,7 0 388 16</inkml:trace>
  <inkml:trace contextRef="#ctx0" brushRef="#br0" timeOffset="-46698.27">17208 3156 777 0,'-13'8'1132'0,"20"-1"184"0,-1-7 109 16,7 4 82-16,1-4-346 0,-14 0-348 0,12 0-753 16,-6 0-60-16,2 0 0 0,4 0 0 0,8 0 0 15,6 0 0-15,-7 0 0 0,14 0 0 16,-13-4 0-16,0 1 0 0,-8-6 0 0,-12 3-961 15,0-2-518-15,-6 1-70 0,-27 7 55 0,-6 0 221 16,-13 0 380-16,-13 7 420 0</inkml:trace>
  <inkml:trace contextRef="#ctx0" brushRef="#br0" timeOffset="11885.4">24578 2085 155 0,'13'-8'684'0,"0"1"166"0,-6 0 118 0,-1-1 106 16,-6 4-68-16,0 1-157 0,0-1-138 0,-6 1-88 16,-8-2-64-16,14 3-48 0,-6 4-310 0,-1 3-201 15,1-2 0-15,-1 4 0 0,-6 5 0 0,7 2 0 16,-8 1 0-16,2 3 0 0,-1 5 0 0,0 2 0 15,-7 1 0-15,7 3 0 0,-7 4 0 16,1-3 0-16,6 3 0 0,0 0 0 0,-1-4 0 16,2 4 0-16,6 1 0 0,-1-3 0 0,0 3 0 15,1-5 0-15,-1 0 0 0,7-2 0 0,-6-1 0 16,6-9 0-16,0 3 0 0,-6-7 0 16,-2 3 0-16,2-9-345 0,6-5-1018 0,6-2-95 15,2-6 34-15,-8-2 144 0,0 1 191 0,0-1 292 16,0-1 374-16</inkml:trace>
  <inkml:trace contextRef="#ctx0" brushRef="#br0" timeOffset="12312.97">24558 2198 36 0,'0'-3'405'0,"13"-5"143"0,-6 5 158 16,-7-5 48-16,0-4-37 0,0 6-76 0,0-1-84 16,0 3-97-16,6-4-103 0,-6 4-45 0,7 2 1 15,-7-3 25-15,0 3 25 0,0-3 17 0,-7 2 0 16,7-1-13-16,0 0-17 0,0 4-143 0,7-4-207 16,-7 4 0-16,6 0 0 0,8 0 0 0,-8 0 0 15,0 0 0-15,8 4 0 0,-8 0 0 0,13 0 0 16,-5 4 0-16,6-1 0 0,-8-1 0 0,8 6 0 15,-1-1 0-15,1-1 0 0,-7 5 0 0,6 0 0 16,1 0 0-16,-7 3 0 0,13 1 0 0,-6-2 0 16,-7 5 0-16,7-3 0 0,-8 3 0 0,8 4 0 15,6-4 0-15,-7 0 0 0,1 0 0 16,-7 0 0-16,0-3 0 0,6 2 0 0,1-2 0 16,-7-4 0-16,0 2 0 0,6-1 0 0,-5-2 0 15,-2-3 0-15,8 0 0 0,-7-4 0 0,7 4 0 16,-8-6 0-16,2-5 0 0,-1 0 0 15,0 0 0-15,-6-5 0 0,5 1-104 0,-12-3-989 16,0 0-223-16,-6-4-47 0,-7 0 71 0,0 1 150 16,-6 2 221-16,5-4 251 0</inkml:trace>
  <inkml:trace contextRef="#ctx0" brushRef="#br0" timeOffset="14534.83">24643 2290 121 0,'-6'-3'418'0,"-1"-1"135"15,0 0 142-15,-5-4 23 0,-2 5-42 0,1-1-78 16,0-4-92-16,0 2-116 0,1 2-136 0,4 0-85 16,-4-3-47-16,12 7-17 0,0-4-11 0,0 4-8 15,-7 4 4-15,7-4 6 0,0-4 18 0,-6 4 24 16,6-4 36-16,-7 1 40 0,7-1 35 0,-6 1 31 15,-7-1 23-15,13 1 9 0,-7-5-3 16,7 4-11-16,0 1-189 0,0-1-109 0,0 0 0 0,7 1 0 16,-7 3 0-16,13 0 0 0,-13-3 0 0,6 3 0 15,-6 0 0-15,0 0 0 0,7 3 0 16,-7-3 0-16,0 0 0 0,6 3 0 0,-6-3 0 16,0 4 0-16,7 0 0 0,-7-1 0 0,0 5 0 15,0-1 0-15,0 0 0 0,0 4 0 0,0 0 0 16,0 1 0-16,0 2 0 0,0 1 0 0,0 0 0 0,0-1 0 15,0 5 0-15,6-2 0 0,0 2 0 0,-6-1 0 16,8 1 0-16,-8 3 0 0,6-4 0 0,-6 5 0 16,6-2 0-16,-6-2 0 0,7 2 0 15,-7-2 0-15,0 3 0 0,6 0 0 0,-6 1 0 16,0-6 0-16,7 3 0 0,-7 1 0 0,6-4 0 16,-6 6 0-16,7 0 0 0,-7-6 0 0,6 5 0 15,-6-3 0-15,7 3 0 0,0-3 0 16,-1 2 0-16,0 1 0 0,1 1 0 0,0-6 0 15,-7 6 0-15,6-1 0 0,-6 0 0 0,13 0 0 16,-7-4 0-16,1 5 0 0,0-1 0 16,-1-1 0-16,0-2 0 0,2 2 0 0,-8-2 0 15,6 0 0-15,-6 2 0 0,6-3 0 0,1 1 0 16,-1 0 0-16,1-1 0 0,-1 4 0 0,1-3 0 16,-7-2 0-16,6 3 0 0,-6-3 0 15,6 2 0-15,8-1 0 0,-8 4 0 0,1-4 0 16,6 1 0-16,-7-5 0 0,1 5 0 0,-1-4 0 15,1 3 0-15,0-4 0 0,-7 1 0 0,0 3 0 16,0-3 0-16,0 4 0 0,-7-5 0 0,7 1 0 16,-7 3 0-16,7-3 0 0,-6 0 0 15,6-1 0-15,-7 1 0 0,1-1 0 0,6 2 0 16,-6-2 0-16,6 3 0 0,-7-1 0 0,7-1 0 16,-7-1 0-16,7 1 0 0,-6-4 0 0,6 4 0 15,-6-1 0-15,6 1 0 0,-8-3 0 0,8 2 0 16,0 1 0-16,-6-1 0 0,6 1 0 15,0-1 0-15,-6 1 0 0,6-1 0 0,-7 2 0 16,7-5 0-16,-6 3 0 0,6 1 0 0,-7 0 0 16,1-4 0-16,6-1 0 0,-7 5 0 15,7-4 0-15,-6 0 0 0,6 4 0 16,-6-4 0-16,6 4 0 0,-8-4 0 16,2 4 0-16,6 0 0 0,-6-1 0 0,-1 0 0 0,0 1 0 15,1 3 0-15,6-6 0 0,-7 1 0 0,1 3 0 0,6-5 0 16,-6 7 0-16,6-3 0 0,-7 0 0 15,7 0 0-15,-7-1 0 0,7-3 0 0,0 1 0 16,0 2 0-16,0-3 0 0,0 0 0 0,0-4 0 16,0 5 0-16,-6-2 0 0,6 1 0 0,0 0 0 15,0 0 0-15,-6 4 0 0,6 2 0 0,-7-1 0 16,7-1 0-16,0 0 0 0,-7-1 0 16,7 1 0-16,-6 0 0 0,6-1 0 0,0 5 0 15,0-1 0-15,-7 0 0 0,7 0 0 0,0-3 0 16,0 0 0-16,0 3 0 0,0 4 0 0,0-3 0 15,0 3 0-15,0-5 0 0,7 2 0 16,-7 3 0-16,-7-4 0 0,7 5 0 0,0 2 0 16,0-3 0-16,0 4 0 0,0-4 0 0,0-4 0 15,0 5 0-15,0-5 0 0,0 0 0 0,0-3 0 16,0 3 0-16,0 5 0 0,0-2 0 0,0-3 0 16,0 1 0-16,0 0 0 0,0-2 0 15,0-2 0-15,0-1 0 0,0 1 0 0,0-3 0 16,0 2 0-16,0 1 0 0,-6 0 0 0,6-1 0 15,-7 1 0-15,7 0 0 0,0-4 0 0,0 3 0 16,0-3 0-16,0 0 0 0,0 1 0 0,0-4 0 16,0-2 0-16,0 5 0 0,0-3 0 15,0 3 0-15,-6-1 0 0,-1 2 0 0,7-1 0 16,0-1 0-16,0 1 0 0,0 0 0 0,0 1 0 16,0-2 0-16,0 1 0 0,0 1 0 15,0 1 0-15,0-1 0 0,0 3 0 0,0-4 0 0,0 0 0 16,0 3 0-16,0-2 0 0,0-1 0 15,0 0 0-15,0-1 0 0,0 6 0 0,0-1 0 16,0-1 0-16,0 1 0 0,0 0 0 0,0-5 0 16,0 1 0-16,0 4 0 0,0-5 0 0,7 5 0 15,-7-1 0-15,6-2 0 0,-6 3 0 16,7-4 0-16,-7-1 0 0,6-2 0 0,-6 3 0 16,7-3 0-16,-7-5 0 0,6 5 0 15,-6-5 0-15,0 0 0 0,0 1 0 0,0 1 0 0,0-2 0 16,7 0 0-16,-7-3 0 0,0 4 0 15,0-4 0-15,0 4 0 0,0-4 0 0,0 0 0 16,0 3 0-16,7-3 0 0,-7 0 0 0,0 0 0 16,0 5 0-16,0-5 0 0,0 0 0 0,0 0 0 15,0 0 0-15,-7 0 0 0,7 0 0 16,-7 0 0-16,7 0 0 0,0 0 0 0,0 0 0 16,0 0 0-16,0 0 0 0,0 0 0 0,0 0 0 15,0 0 0-15,0 0 0 0,0 0 0 0,0 0 0 16,0 0 0-16,0-5 0 0,7 5 0 15,-7 0 0-15,0-3 0 0,0 3 0 0,7 0 0 16,-7 0 0-16,6 0 0 0,0 0 0 0,1-4 0 16,0 4 0-16,5 0 0 0,1-4 0 0,1 4 0 15,6 0 0-15,-1-3 0 0,7 0 0 16,0 3 0-16,0-5 0 0,7 1 0 0,-1 1 0 16,1-4 0-16,5 3 0 0,9 1 0 0,-9-5 0 15,8 1 0-15,6 3 0 0,-6-4 0 0,5 6 0 16,-4-2 0-16,5-4 0 0,-1 1 0 15,-5-1 0-15,7 6 0 0,-2-6 0 0,-5 4 0 0,7-3 0 16,-2 3 0-16,-5-4 0 0,7 5 0 0,-2-5 0 16,-5 4 0-16,6 1 0 0,-6-1 0 15,6 4 0-15,0-3 0 0,-6-1 0 0,6 1 0 16,0-1 0-16,0 0 0 0,0 4 0 0,-7-4 0 16,8 4 0-16,-8-3 0 0,7-1 0 0,1 4 0 15,-8-4 0-15,7 0 0 0,-6 4 0 16,0-2 0-16,6 2 0 0,0-8 0 0,0 4 0 15,6 4 0-15,-5-3 0 0,-1-1 0 0,0-4 0 16,0 5 0-16,7-1 0 0,0 1 0 16,-7 3 0-16,-1-4 0 0,2 1 0 0,-1-1 0 15,1 4 0-15,-8-5 0 0,1 2 0 0,-1 3 0 16,1 0 0-16,-1-3 0 0,-6 3 0 0,7 0 0 16,-1 0 0-16,1 0 0 0,13 0 0 0,-8 0 0 15,15 0 0-15,-7 0 0 0,0 0 0 16,-1 3 0-16,0-3 0 0,-5 0 0 0,-1 3 0 15,-7-3 0-15,1 0 0 0,-1 0 0 0,2 0 0 16,-2 5 0-16,1-5 0 0,-14 0 0 16,13 0 0-16,-12 0 0 0,0 0 0 0,0 0 0 15,-1 0 0-15,1 4 0 0,6-4 0 0,-7 3 0 16,7-3 0-16,7 0 0 0,-1 4 0 0,1-4 0 16,-1 0 0-16,2 3 0 0,-9-3 0 0,1 0 0 15,-5 4 0-15,-2-4 0 0,1 0 0 16,-7 3 0-16,6-3 0 0,-5 0 0 0,5 4 0 0,1-4 0 15,-1 0 0-15,1 4 0 0,-1-4 0 16,1 0 0-16,-7 4 0 0,6-4 0 0,1 0 0 16,-1 3 0-16,1-3 0 0,-1 0 0 15,-5 4 0-15,5-4 0 0,-6 0 0 0,-6 0 0 0,5 0 0 16,-11 0 0-16,6 0 0 0,-7 0 0 16,-7 0 0-16,7 0 0 0,-6 0 0 0,-1 0 0 15,0 0 0-15,1 0 0 0,0 0 0 0,6 0 0 16,-7 0 0-16,-6 0 0 0,7-4 0 0,-7 4 0 15,0 0 0-15,0 0 0 0,0-3 0 0,0 3 0 16,0 0 0-16,0-4 0 0,0 4 0 16,0 0 0-16,0-4 0 0,0 0 0 0,-7 1 0 15,7-1 0-15,-6 1 0 0,6-1 0 0,-7-3 0 16,7-1 0-16,7 1 0 0,-1 0 0 16,-6-5 0-16,0 9 0 0,-19-4 0 0,5 3-237 15,2 0-511-15,-8-3-122 0,7-1-177 0,-13 1-88 16,0-4 28-16,-7 4 73 0,1-1 154 0,-7 5 192 15,6-5 259-15</inkml:trace>
  <inkml:trace contextRef="#ctx0" brushRef="#br0" timeOffset="15033.84">29921 5495 373 0,'7'-4'765'0,"-1"4"166"16,0-4 126-16,-6 4 61 0,7 0-74 0,-7 0-170 16,7 0-148-16,-7 0-90 0,0 0-53 0,0 0-499 15,6 4-84-15,0 0 0 0,1 0 0 16,0 3 0-16,-1 0 0 0,7 0 0 0,1 4 0 15,-8-3 0-15,6 2 0 0,2-2 0 0,5 3 0 16,1 0 0-16,0 1 0 0,-1-3 0 16,7 3 0-16,0-1 0 0,0 0 0 0,0 1 0 15,7-2 0-15,-7-3 0 0,0 5 0 0,0-2 0 16,-7-3 0-16,1 5 0 0,-1-5 0 0,-5 1 0 16,-8-1 0-16,0 0 0 0,-6-4 0 15,0 5 0-15,0 0 0 0,-6-2 0 0,0 3 0 16,-8-2 0-16,-5 0 0 0,-1 0 0 0,-6 1 0 15,0-1 0-15,0 3 0 0,-7-2 0 0,-5-1 0 16,-8 5 0-16,0-5 0 0,1 0 0 0,-1 4 0 16,1-4 0-16,-1 1 0 0,1-2 0 15,12 3 0-15,0-1 0 0,8-2 0 0,5-2 0 16,0 0 0-16,7-1 0 0,0-3 0 0,6 0 0 16,1 0 0-16,12-3 0 0,1-1 0 0,6-4 0 15,0 1 0-15,0 0 0 0,6-4-1428 16,7-8-176-16,1 1 58 0,5 3 173 0,7 0 256 15,1 1 371-15</inkml:trace>
  <inkml:trace contextRef="#ctx0" brushRef="#br0" timeOffset="15473.82">31947 5263 90 0,'14'4'860'0,"-2"3"284"15,-12-3 199-15,8 0 166 0,-8-4 89 16,0 4-241-16,-8-2-1067 0,2 6-290 0,0-1 0 16,-1 5 0-16,-6-2 0 0,6 1 0 0,-5 8 0 15,4-1 0-15,2 1 0 0,0 6 0 0,6-3 0 16,-6 9 0-16,6-6 0 0,6 4 0 16,0 1 0-16,0 2 0 0,2-2 0 0,4 0 0 15,8 2 0-15,-7-6 0 0,7-1 0 0,-8 1 0 16,2 0 0-16,-1-4 0 0,-1-4 0 0,-4-3 0 15,4-4 0-15,-12-4 0 0,6 0 0 16,-12-3 0-16,0-4 0 0,0 0 0 0,6-8 0 16,-8 1 0-16,2-3 0 0,0-2 0 0,-14-5-529 15,1-2-982-15,-1-3-35 0,-6-4 82 0,-1 3 205 16,1 2 281-16,1-1 335 0</inkml:trace>
  <inkml:trace contextRef="#ctx0" brushRef="#br0" timeOffset="15822.11">31335 5190 506 0,'-7'-8'859'0,"7"5"176"0,-6-1 140 16,6 8 71-16,6-4-115 0,-6 3-220 0,7 1-150 15,6 4-194-15,6-6-567 0,7 3 0 16,7-2 0-16,7 1 0 0,11 1 0 0,8 1 0 15,6-2 0-15,7 0 0 0,6-1 0 0,0-3 0 16,0 4 0-16,7-4 0 0,-6-4 0 0,-2 4 0 16,-5-3 0-16,0 3 0 0,-14-4 0 15,-5 0 0-15,-2 1 0 0,-5 0 0 0,0-2 0 16,-7 5 0-16,-6-4 0 0,-7 1 0 16,-7 3 0-16,-5-5 0 0,-8 3 0 0,0 2 0 0,-6-4 0 15,0 0 0-15,-6-3 0 0,-7-1 0 0,-13-6 0 16,-14-1-1474-16,-5-3-278 15,-20 0 77 1,-13-1 215 0,-7-2 383-16,-13-6 504 0</inkml:trace>
  <inkml:trace contextRef="#ctx0" brushRef="#br0" timeOffset="16707">23959 1083 317 0,'13'-12'790'0,"0"1"170"16,0 4 146-16,0 0 142 0,-7 0-94 15,-6 3-198-15,7 0-133 0,0-3-92 0,-7 3-625 16,0 0-106-16,0 1 0 0,-14 3 0 0,8 3 0 16,0 5 0-16,-8-1 0 0,1 4 0 0,7 0 0 15,-7 7 0-15,0 1 0 0,7 3 0 0,-2 0 0 16,2 4 0-16,0 3 0 0,-1 1 0 0,1-1 0 16,6 0 0-16,0 4 0 0,0 1 0 0,6-2 0 15,1 1 0-15,-1 1 0 0,0-1 0 0,2-4 0 16,11 4 0-16,-6-4 0 0,0-3 0 0,7-1 0 15,-8 1 0-15,14-7 0 0,-6-1 0 0,-1-7 0 16,1-1 0-16,-7 2 0 0,0-9-399 0,-6 1-814 16,-1-11-150-16,8-1 3 0,-14-3 116 0,-8-3 159 15,2-1 248-15,0-4 294 0</inkml:trace>
  <inkml:trace contextRef="#ctx0" brushRef="#br0" timeOffset="17122.89">23991 1141 202 0,'0'-14'616'0,"7"-1"154"0,-7-4 98 0,0 2 4 15,0 1-104-15,7 5-113 0,-7 1-149 0,6 2-78 16,-6 1-26-16,-6-1 2 0,6 2 10 0,-7-3-3 16,7 6-27-16,0-1-39 0,0 1-199 0,0-1-146 15,0 4 0-15,7-3 0 0,-1 3 0 0,0 3 0 16,8-3 0-16,-2 4 0 0,1-1 0 0,13 4 0 15,-6-3 0-15,13 4 0 0,-1-1 0 16,7 4 0-16,1-3 0 0,-1 2 0 0,7 5 0 0,-1 0 0 16,7-1 0-16,0 1 0 0,-6 4 0 0,6-1 0 15,0 0 0-15,-6 4 0 0,6 1 0 0,-13-1 0 16,0 3 0-16,0-3 0 0,-6-1 0 0,-8-2 0 16,-5 3 0-16,0-3 0 0,-7-1 0 15,-7 1 0-15,1-5 0 0,-7 4 0 0,-7-2 0 16,-6-2 0-16,0 1 0 0,-12-1 0 0,5 1 0 15,-13 0 0-15,-6-5 0 0,0 5 0 0,0-4 0 16,-6 4 0-16,-2-4 0 0,9 0 0 0,-8-4 0 16,7 0 0-16,0 0 0 0,-1-3 0 0,15 4 0 15,-9 0 0-15,16-5 0 0,-2 1 0 0,-7 0 0 16,9-4 0-16,-15 0-567 0,7-4-1047 0,-7-7-21 16,1 7 99-16,-8-4 238 0,1 2 356 15,0-1 442-15</inkml:trace>
  <inkml:trace contextRef="#ctx0" brushRef="#br0" timeOffset="22506.47">25002 3868 156 0,'-8'-2'152'15,"2"2"-24"-15,6-6-17 0,-6 6-9 16,6 0 14-16,0-2 13 0,0 2 21 0,0 0 25 16,0-4 19-16,6 4 15 0,-6-4 5 0,6 4 6 15,2 0 5-15,-8-4 2 0,6 1 11 16,-6 3 21-16,-6 0 24 0,6 0 4 0,-8 0-13 16,2 0-20-16,0 0-29 0,6 0-38 0,-6 0-50 15,6 0-24-15,-7 0-13 0,7 0-13 16,-7 0-8-16,7-4-13 0,-6 4-5 0,-1 0-10 15,7 0-6-15,-6 0-4 0,6 0-1 0,-7 0 1 16,0 0 0-16,1 0 4 0,6-4 5 0,-6 4 14 16,0 0 8-16,6-4 10 0,-8 4 7 15,8 0 5-15,-6 0 5 0,6 0-3 0,0 0 2 0,0 0-6 16,0 0-4-16,0 4 4 0,-6-4 2 16,6 0 5-16,-7 0 0 0,1 4 8 0,6-4 8 15,0 0 2-15,0 0-1 0,6 0-3 0,-6 0-3 16,0 4-7-16,-6-4-4 0,6 0-2 15,0 0 1-15,0 3-1 0,6-3 0 0,1 4-6 16,-7-4-30-16,6 0-61 0,0 0 0 0,-6 0 0 16,8 0 0-16,4 0 0 0,-6 0 0 0,1 0 0 15,6 0 0-15,0 4 0 0,-6-4 0 16,6 0 0-16,-7 4 0 0,14-4 0 0,-7 0 0 16,7 0 0-16,-8 0 0 0,8 0 0 0,0 0 0 15,-1 0 0-15,1 0 0 0,0 2 0 0,-1-2 0 16,1 0 0-16,-2 0 0 0,9 0 0 15,-7 0 0-15,6 0 0 0,0 0 0 0,-7 0 0 16,1-2 0-16,0 2 0 0,5 0 0 0,-5 0 0 16,0 0 0-16,-8 0 0 0,8 0 0 15,-1 0 0-15,1 0 0 0,-6-4 0 0,4 4 0 16,2 4 0-16,-1-4 0 0,1 2 0 0,6-2 0 16,-6 0 0-16,-1 0 0 0,1-2 0 15,6 2 0-15,1 0 0 0,-9 0 0 0,9 0 0 16,-7 0 0-16,-2 0 0 0,-4 0 0 0,6 0 0 15,-1 0 0-15,1 0 0 0,-8 0 0 0,8 0 0 16,0 0 0-16,-1 0 0 0,1 2 0 0,-7-2 0 0,6 0 0 16,1 0 0-16,-1 0 0 0,-5 0 0 15,11 0 0-15,-5 0 0 0,0 0 0 0,6 0 0 16,-7 0 0-16,7 0 0 0,-6 0 0 0,-1 0 0 16,1 0 0-16,0 0 0 0,-1 0 0 0,7 0 0 15,0 6 0-15,-6-6 0 0,6 0 0 16,-7 0 0-16,1 2 0 0,-1-2 0 0,7 0 0 15,-6 0 0-15,0 0 0 0,5 4 0 0,-5-4 0 16,0 0 0-16,-1 0 0 0,7 3 0 0,-6-3 0 16,0 0 0-16,5 5 0 15,-5-5 0-15,0 0 0 0,-1 3 0 0,1-3 0 16,0 0 0-16,6 0 0 0,-7 0 0 0,7 0 0 0,0 0 0 16,-6 0 0-16,5 0 0 0,1 0 0 15,-6 0 0-15,7 0 0 0,-9 0 0 0,9 0 0 16,-7 0 0-16,-2 0 0 0,9 0 0 0,-14 0 0 15,14 0 0-15,-15 0 0 0,14 0 0 0,-13 4 0 16,7-4 0-16,0 0 0 0,6 0 0 0,-7 0 0 16,1 0 0-16,6 0 0 0,0 0 0 15,-1 0 0-15,-5 0 0 0,6 0 0 0,1 0 0 16,-1 0 0-16,6 0 0 0,1 0 0 0,-1 0 0 16,1 0 0-16,-7 0 0 0,7 0 0 15,-7 0 0-15,-7 0 0 0,1 0 0 0,0 0 0 16,-2 0 0-16,2 0 0 0,0 0 0 0,-7 0 0 15,7 0 0-15,-1 0 0 0,7 0 0 0,-6 4 0 16,6-4 0-16,-1 0 0 0,1 0 0 0,7 0 0 16,-1 0 0-16,2 4 0 0,-2-4 0 0,1 0 0 15,-7 0 0-15,7 0 0 0,-1 0 0 0,1 0 0 16,-7 0 0-16,0 0 0 0,-1 2 0 16,1-2 0-16,1 0 0 0,-1 0 0 0,0 0 0 15,-7 0 0-15,14 0 0 16,0 0 0-1,0 0 0-15,5 0 0 0,-5 0 0 0,-1 5 0 0,7-5 0 0,-6 0 0 0,0 0 0 0,0 0 0 0,-1 0 0 16,-13 0 0-16,7 3 0 0,-12-3 0 16,11 0 0-16,-11 0 0 0,6 0 0 0,-8 0 0 15,-6 0 0-15,8 0 0 0,-1 4 0 0,-7-4 0 16,0 0 0-16,8 0 0 0,-1 0 0 0,-6 0 0 16,5 0 0-16,8 0 0 0,-7 0 0 15,7 0 0-15,-8 0 0 0,2 0 0 0,-1 0 0 16,-1 0 0-16,8 0 0 0,-6 0 0 0,-2 0 0 15,1 0 0-15,-6 4 0 0,6-1 0 16,-1-3 0-16,2 0 0 0,-8 0 0 0,7 0 0 16,1 0 0-16,-8 0 0 0,7 0 0 0,-6 0 0 15,5 0 0-15,2 0 0 0,-8 4 0 0,7-4 0 16,0 0 0-16,-6 4 0 0,13-8 0 16,-14 4 0-16,7 0 0 0,6 0 0 0,-6 0 0 15,1 0 0-15,5 0 0 0,1 0 0 0,-1 0 0 16,-6 0 0-16,1 0 0 0,-2 0 0 0,1 0 0 15,-6 0 0-15,6 0 0 0,-1 0 0 16,-4 0 0 0,4 0 0-16,-5 0 0 0,0 0 0 0,-1 0 0 0,0 0 0 0,1-4 0 0,6 4 0 0,-6 0 0 15,-1 0 0-15,0 0 0 0,1 0 0 16,0 0 0-16,-1 0 0 0,0-3 0 0,1 3 0 16,0 0 0-16,6 0 0 0,-7 0 0 0,0 0 0 15,2 0 0-15,-2 0 0 0,0 0 0 0,0 0 0 16,1 0 0-16,0 0 0 0,-1 0 0 0,1 0 0 15,-1-4 0-15,8 4 0 0,-8 0 0 16,0 0 0-16,-6 0 0 0,6 0 0 0,2 0 0 16,-2 0 0-16,0 0 0 0,1 0 0 0,-1 0 0 15,1 0 0-15,6 0 0 0,-13 0 0 16,6-4 0-16,1 4 0 0,-7 0 0 0,7 0 0 16,-1 0 0-16,-6 0 0 0,6 0 0 0,1-3 0 15,-7 3 0-15,7 0 0 0,-1 0 0 0,1 0 0 16,-1 0 0-16,0 0 0 0,2-5 0 15,-8 5 0-15,6 0 0 0,0 0 0 0,0 0 0 16,2 0 0-16,4 0 0 0,-5 0 0 0,-7 0 0 16,6 0 0-16,1 0 0 0,-7-2 0 0,7 2 0 15,-1 0 0-15,-6 0 0 0,0 0 0 16,6 0 0-16,0 0 0 0,-6 0 0 0,8 0 0 16,-8 0 0-16,6 0 0 0,-6 0 0 0,0 0 0 15,6 0 0-15,-6 0 0 0,0 0 0 0,0 0 0 16,0 0 0-16,0 0 0 0,0 0 0 15,0 0 0-15,0 0 0 0,0 0 0 0,0 0 0 16,0 0 0-16,0 0 0 0,0 0 0 0,0 2 0 16,0-2 0-16,0 0 0 0,0 0 0 0,0 0 0 15,0 0 0-15,0 0 0 0,0 0 0 0,0 0 0 16,0 0 0-16,0 0 0 0,0 0 0 16,0 0 0-16,0 0 0 0,0 0 0 0,0 0 0 15,0 0 0-15,0 0 0 0,0 0 0 0,0 0 0 16,0 0 0-16,0 0 0 0,0 0 0 0,0 0 0 15,0 0 0-15,0 0 0 0,0 0 0 0,0 0 0 16,0 0 0-16,0 0 0 0,0 0 0 0,0 5 0 16,0-5 0-16,0 0 0 0,0 0 0 15,0 0 0-15,0 0 0 0,0 0 0 0,0 0 0 16,0 0 0-16,0 0 0 0,0 0 0 0,0 0 0 16,0 0 0-16,0 0 0 0,0 0 0 0,0 0 0 15,0 0 0-15,0 0 0 0,0 3 0 16,0-3 0-16,0 0 0 0,0 0 0 0,0 0 0 15,0 0 0-15,0 0 0 0,0 0 0 0,0 0 0 16,0 0 0-16,0 0 0 0,0 0 0 16,0 0 0-16,0 0 0 0,0 0 0 0,0 0 0 15,0 0 0-15,0 0 0 0,0 0 0 0,0 0 0 16,0 0 0-16,0 4 0 0,0-4 0 0,0 0 0 16,-6 0 0-16,6 0 0 0,0 0 0 0,0 0 0 15,0 0 0-15,0 0 0 0,0 0 0 16,0 0 0-16,6 0 0 0,-6 0 0 0,0 0 0 15,0 0 0-15,0 0 0 0,0 0 0 0,0 0 0 16,0 0 0-16,0 0 0 0,0 0 0 0,0-4 0 16,0 4 0-16,0-3 0 0,0 3 0 15,0 0 0-15,0-5 0 0,-6 5 0 0,6 0 0 16,0 0 0-16,-6-2 0 0,-14 2 0 0,0-4 0 16,-19 0-634-16,-6-3-919 0,-21-1-34 0,-12-4 80 15,-7 2 214-15,-12-1 315 0,-1-4 459 16</inkml:trace>
  <inkml:trace contextRef="#ctx0" brushRef="#br0" timeOffset="32402.62">25868 4000 465 0,'13'0'752'16,"0"-4"96"-16,-7 4 48 0,-6 0-19 0,0 0-217 16,0 0-254-16,0 0-162 0,0 0-87 0,-6 4-46 15,6-4-34-15,-6 4-27 0,6 0-24 16,0 0-14-16,-7 0-8 0,7-1-6 0,7 1-15 16,-7 3-22-16,6 0-35 0,0-2-70 0,1 5-118 15,0-6-132-15,-7 3-159 0,0 1-185 16,0-5-74-16,0 4 13 0,0 0 88 0,6 5 118 15,-6-1 163-15</inkml:trace>
  <inkml:trace contextRef="#ctx0" brushRef="#br0" timeOffset="32554.04">25933 4257 207 0,'7'11'505'16,"6"1"163"-16,-7-5 95 0,0 5-45 0,-6-6-99 16,0 5-117-16,0-3-139 0,-6 3-153 0,0-4-92 15,-1 0-49-15,1 4-26 0,-1 0-15 0,1-4-22 16,-1 4-40-16,1-3-81 0,-1 0-105 15,0-1-120-15,1 1-141 0,0-1-152 0,-1 3-83 16,7-2 18-16,7-1 70 0,-1 0 104 0,0 4 130 16</inkml:trace>
  <inkml:trace contextRef="#ctx0" brushRef="#br0" timeOffset="32715.8">26024 4654 96 0,'7'11'429'0,"6"3"169"0,-7-2 114 0,1 2-5 16,0-2-62-16,-7-2-104 0,0-3-121 15,0 5-160-15,0-1-122 0,0-5-64 0,0 6-34 16,0-1-23-16,0 0-39 0,-7-3-78 0,7 3-102 16,-7-1-129-16,1-2-153 0,6 3-172 15,-6-1-66-15,-1 2 23 0,7-1 72 0,7 0 113 16</inkml:trace>
  <inkml:trace contextRef="#ctx0" brushRef="#br0" timeOffset="32900.82">26044 5109 109 0,'0'15'444'0,"0"-1"179"0,6 1 126 0,-6-1-4 16,-6 1-58-16,6-1-92 0,-6 3-106 0,-1-3-154 16,0-3-107-16,1 3-65 0,-1-3-36 0,1 0-28 15,-1 1-28-15,1-2-26 0,6 1-20 16,-7 0-13-16,7 0-12 0,0 1 2 0,7-2-20 16,-7 2-24-16,6-2-37 0,1 5-64 0,-7 0-96 15,0-1-112-15,-7-3-107 0,1 0-118 16,-1 0-139-16,7 1-33 0,-6-2 47 0,6 2 79 15,0 3 111-15</inkml:trace>
  <inkml:trace contextRef="#ctx0" brushRef="#br0" timeOffset="33069.93">25855 5711 93 0,'-6'15'430'0,"6"3"174"0,6-4 130 0,-6 2 3 16,0-2-59-16,0 1-89 0,0-5-103 0,7 5-150 15,-7-7-117-15,0 3-70 0,0-4-39 0,0 4-25 16,0-4-27-16,0 1-24 0,6-2-15 15,-6 3-17-15,6-6-25 0,1 2-62 0,-7-3-133 16,7-2-175-16,-7 0-240 0,0 0-153 0,-7-2-63 16,7 2 12-16,-13 0 108 0,7 2 161 15</inkml:trace>
  <inkml:trace contextRef="#ctx0" brushRef="#br0" timeOffset="33166.71">25758 5964 48 0,'6'0'22'16,"0"-3"-72"-16</inkml:trace>
  <inkml:trace contextRef="#ctx0" brushRef="#br0" timeOffset="34748.53">25946 3883 371 0,'0'4'690'16,"7"4"125"-16,-14-6 76 0,1 3-43 15,6-2-126-15,-7-3-180 0,7 0-157 0,-6 0-94 16,-1 0-56-16,-6-3-40 0,0 3-40 0,0 0-41 16,-6 0-48-16,6 0-30 0,-13 0-22 15,0 0-24-15,6 0-39 0,-7 0-52 0,1 3-67 16,1 1-128-16,-7-4-160 0,-2 0-202 0,1-4-184 16,-5 1-68-16,5-2 6 0,1 3 94 0,5 2 148 15,-5-4 206-15</inkml:trace>
  <inkml:trace contextRef="#ctx0" brushRef="#br0" timeOffset="34901.05">25197 3909 315 0,'0'4'601'0,"-6"-4"133"0,-8 3 74 15,1-3-71-15,-7 0-129 0,1 0-142 0,-7 0-179 16,0 0-133-16,0-3-71 0,-7 3-39 16,7 0-29-16,-6 0-35 0,-1 0-67 0,1 0-96 15,-7-4-105-15,6 4-130 0,1-4-138 16,-2 1-110-16,2-2-31 0,7 3 46 0,-2-2 80 15,1 4 113-15</inkml:trace>
  <inkml:trace contextRef="#ctx0" brushRef="#br0" timeOffset="35052.3">24546 3891 172 0,'-8'0'388'0,"2"0"104"15,0 0 99-15,6 0 43 0,-7 0-19 0,-6 0-61 16,7 0-86-16,-14 0-98 0,7 0-128 0,-7-4-103 16,8 4-62-16,-8-4-31 0,1 4-19 0,5-3-12 15,2 3-7-15,-2 0-8 0,1-5-8 0,1 5-15 16,-2 0-36-16,8-3-77 0,0 3-97 15,6-4-136-15,0 2-183 0,6-4-136 0,-6 4-46 16,6-6 33-16,0 8 76 0,-6-4 125 0</inkml:trace>
  <inkml:trace contextRef="#ctx0" brushRef="#br0" timeOffset="35919.05">23600 3846 174 0,'14'-7'577'0,"-2"3"164"0,2 0 104 16,-14 1-7-16,6-1-101 0,0 1-117 0,-6-1-172 16,0 4-132-16,0-4-78 0,0 4-34 0,0 0-13 15,0 4-19-15,-6 0-17 0,6-1-16 16,0 8-17-16,6 0-21 0,1 1-25 0,6 2-23 16,-6 1-19-16,5 3-12 0,2 1-11 0,6-1-7 15,-14 0-22-15,0 1-55 0,1-2-69 0,-7 3-98 16,6-6-165-16,1-2-208 0,0-2-263 0,-7 1-96 15,0-3-12-15,-14-5 53 0,8 4 147 16,-1-3 199-16</inkml:trace>
  <inkml:trace contextRef="#ctx0" brushRef="#br0" timeOffset="36326.78">23965 3858 6 0,'13'-8'586'0,"-6"1"167"0,-1-1 98 0,-12 1 59 0,-1 0-90 0,1 3-163 0,-1-3-203 16,-6 3-124-16,1 0-65 0,-8 1-26 0,0 3-21 15,7 3-20-15,-13 1-27 0,6 3-32 0,1 1-23 16,-1 2-24-16,0 2-22 0,8-1-15 16,6 3-13-16,-8 1-9 0,14-3-11 15,0 2-6-15,0 1-4 0,14-1-2 0,-8 1-2 0,6-4-1 16,8 4-1-16,-6-5 0 0,5 1-2 0,7-3-3 15,-6 0-1-15,-1-5 0 0,7 1 1 16,-6-2-1-16,-1-2 2 0,1-2 2 0,6-2 2 16,-6 1-1-16,-1-5 3 0,1 0 4 0,0 1 7 15,-8-4 16-15,8 0 21 0,-14 0 24 16,7 1 20-16,1-5 20 0,-8 4 15 0,-6 0-1 16,0 3-9-16,0 0-15 0,-6-2-18 0,6 3-42 15,-8-1-50-15,2 2 0 0,6 0 0 0,0 0 0 16,-6 2 0-16,6-3 0 0,-7 3-81 15,7 0-219-15,-6 0-248 0,-1 1-338 0,-6-4-260 16,1 3-102-16,-15 0 25 0,1 4 102 0,-13 0 225 16,0 4 329-16</inkml:trace>
  <inkml:trace contextRef="#ctx0" brushRef="#br0" timeOffset="39330.01">27119 4025 273 0,'7'0'441'15,"-1"0"98"-15,1 5 84 0,-1-1-19 16,-6 4-64-16,6-5-80 0,-6 0-86 0,0 1-93 0,8 0-110 15,-8-1-79-15,0 1-43 0,6 0-23 0,-6 0-14 16,6-1-50-16,-6 1-90 0,6-4-128 16,-6 0-186-16,0 0-182 0,0 0-93 0,0 0-8 15,0 3 58-15,0 1 113 0</inkml:trace>
  <inkml:trace contextRef="#ctx0" brushRef="#br0" timeOffset="39496.75">27256 4386 34 0,'13'14'277'0,"0"-2"18"15,6 3 12-15,-5-5-87 0,-2 2-86 16,2-2-64-16,5 1-47 0,-12 0-48 0,6 4-65 16,-13-4-77-16,6 0-71 0,-6 4-34 0,-6 0-7 15,6-1 20-15</inkml:trace>
  <inkml:trace contextRef="#ctx0" brushRef="#br0" timeOffset="39666.61">27360 4838 171 0,'7'15'368'0,"-1"-1"82"0,1 1 45 16,-1-1 30-16,0 1 4 0,8-1-34 0,-8 1-57 0,1-1-69 16,-1 2-80-16,1-5-98 0,-1 3-90 15,1-3-60-15,-7 3-72 0,0-2-89 16,0-1-102-16,0 0-129 0,0 1-149 0,0-3-144 0,-7 3-38 15,7-1 32-15,0 0 73 0,0 4 112 16</inkml:trace>
  <inkml:trace contextRef="#ctx0" brushRef="#br0" timeOffset="39939.81">27432 5336 61 0,'0'19'324'0,"0"-1"84"16,6 1 42-16,-6-1 8 0,0 0 0 0,-6 1-4 15,6 4-21-15,-7-6-49 0,1 5-58 0,-1-3-59 16,7 2-65-16,-6-2-73 0,6-1-58 15,0 0-34-15,0-2-18 0,0 1-12 0,6-2-27 16,1 0-62-16,-1 0-80 0,1-5-90 0,-1 2-101 16,7-5-94-16,-6-3-63 0,0 2-8 0,-1 6 39 15,0-4 68-15,-6 3 94 0,0 0 114 0,0 0 125 16,0-1 127-16,7 2 119 0,0 3 109 16,-1-5 102-16,0 1 96 0,1 4 56 15,-1-5-3-15,-6 2-48 0,0-9-69 0,0 5-83 0,7-2-110 16,-7-1-91-16,7-5-74 0,-1 4-110 15,8-8-156-15,-8-1-256 0,6-1-191 0,-5-5-101 16,0-1-37-16,-1-2 51 0,-12-1 125 0</inkml:trace>
  <inkml:trace contextRef="#ctx0" brushRef="#br0" timeOffset="40784.21">26878 3971 121 0,'-19'0'383'0,"12"4"102"0,-6-4 73 0,0 4 46 15,0-1-21-15,-6-3-64 0,5 5-88 0,-5-5-93 16,-1 0-100-16,0 0-107 0,1 0-63 16,0-5-35-16,-1 5-28 0,7 0-49 0,-7-3-72 15,1 3-81-15,-1-4-85 0,-6 4-93 0,6-4-89 16,-5 0-70-16,-1 4-49 0,0-3 16 15,6 3 54-15,1-4 78 0,5 4 91 0</inkml:trace>
  <inkml:trace contextRef="#ctx0" brushRef="#br0" timeOffset="40919.74">26298 3967 39 0,'-13'0'417'0,"0"4"182"0,0 0 133 0,-7-4 21 0,-5 4-57 0,-1-1-99 16,-7-3-111-16,1 5-163 0,-8-5-121 0,7 0-72 16,-6 0-39-16,7 0-28 0,-1 0-28 15,7-5-23-15,-6 5-27 0,6 0-43 0,-7-3-72 16,1 3-103-16,5-4-119 0,-11 0-142 0,5 0-167 15,-7 1-86-15,8-1 5 0,-1 0 70 16,1 4 101-16,12-3 140 0</inkml:trace>
  <inkml:trace contextRef="#ctx0" brushRef="#br0" timeOffset="41212.75">25236 3964 119 0,'-19'0'488'0,"-1"3"181"0,-6 1 118 0,-1-4-3 15,1 4-83-15,-6-4-114 0,6 0-135 0,-7 0-166 16,0 0-107-16,8 0-62 0,-8-4-36 15,0 4-25-15,8-4-25 0,-1 4-19 0,-7-3-20 16,7 3-21-16,6-4-26 0,-6 0-32 16,7 4-51-16,-1-3-70 0,8 0-67 0,-2-2-50 15,1 2-31-15,6-1-2 0,7 1 35 0,-6 3 68 0,6-4 74 16,0 4 79-16,0-4 78 0,0 4 91 16,0 0 123-16,0 0 93 0,-13 0 54 0,7 4 25 15,-8-4 1-15,2 0-32 0,-8 4-82 0,7-4-61 16,-7 3-39-16,8-3-21 0,4 4-15 15,-4-4-21-15,12 0-19 0,0 0-21 0,0-4-15 16,6 4-21-16,8-3-37 0,-2 3-78 0,8-4-168 16,-7 4-231-16,7-4-248 0,-8-3-123 15,-5 3-41-15,-7-3 32 0,0 7 142 0,-7-7 221 16</inkml:trace>
  <inkml:trace contextRef="#ctx0" brushRef="#br0" timeOffset="42749.63">28794 4042 255 0,'-20'3'780'0,"14"4"145"15,-8 0 78-15,2-3 51 0,-8 0-142 0,7 3-322 16,0-3-227-16,0 3-137 0,-1 0-71 16,2 1-49-16,-1 3-42 0,6 0-35 0,7-1-22 15,0 6-25-15,7-1-37 0,12-1-46 0,1 1-56 16,0 2-85-16,5-2-138 0,1 4-148 16,-6-5-166-16,-7 5-147 0,7-2-47 0,-8 3 34 15,-4-3 116-15,4 6 148 0</inkml:trace>
  <inkml:trace contextRef="#ctx0" brushRef="#br0" timeOffset="43084.12">28859 4661 271 0,'0'27'647'0,"6"-6"140"0,-6-3 80 15,0 4-30-15,0 0-113 0,0-3-148 0,0 0-197 16,0-5-122-16,0 1-67 0,0 0-46 0,0-1-38 16,0 1-32-16,0 3-32 0,0-7-14 15,0 3-12-15,0 1-4 0,-6-1-8 0,6 2-2 16,-13-5-6-16,6 3-15 0,7-3-26 15,-6 0-31-15,12 1-39 0,-6-2-61 0,7 1-89 16,-1-3-91-16,7 0-83 0,0 1-78 0,1-1-53 16,5 0-18-16,-6-1 34 0,0 1 62 0,-7 3 84 15,1-1 94-15,0 1 96 0,-7 8 98 16,0-5 106-16,-7 1 116 0,7 3 123 0,0 1 134 16,0 0 158-16,0-2 86 0,0 6 13 0,0-5-34 15,0 0-62-15,0 0-87 0,0-3-130 0,0 4-87 16,0-5-48-16,0-3-30 0,-7 4-33 15,7-1-34-15,-6 1-27 0,6-4-17 0,0 4-14 16,0-1-28-16,0-2-42 0,-7 3-97 0,7-1-161 16,0-3-217-16,-12 0-231 0,12-4-109 0,-7 4-26 15,7 0 62-15,0 4 139 0,7-3 208 16</inkml:trace>
  <inkml:trace contextRef="#ctx0" brushRef="#br0" timeOffset="43236.2">29074 5770 517 0,'6'11'728'0,"-6"-4"107"0,7 4 60 16,-1-4-90-16,-6-2-164 0,0-3-219 0,7 6-167 16,-7-8-105-16,7 0-59 0,-1 0-37 0,0 0-56 15,2 0-112-15,-2-4-182 0,0 0-258 16,0 2-202-16,1-10-103 0,-7 1-28 0,0-3 63 16,0 3 156-16,-7-8 246 0</inkml:trace>
  <inkml:trace contextRef="#ctx0" brushRef="#br0" timeOffset="43685.18">28436 4008 202 0,'-20'0'309'0,"0"-4"19"0,1 4-55 0,-1-4-122 16,-6-3-164-16,0 7-154 0,-7-6-86 16,8 1-44-16,-1 2-9 0</inkml:trace>
  <inkml:trace contextRef="#ctx0" brushRef="#br0" timeOffset="43880.71">27601 4000 320 0,'-19'4'518'0,"-7"-4"160"0,0 4 86 16,-13-4-56-16,-1 4-98 0,1-4-111 0,-6 4-116 15,5-4-157-15,-5 0-99 0,5 3-55 16,2-3-39-16,5 0-44 0,-6 4-94 0,-1-4-133 16,8 0-186-16,-7-4-226 0,7 4-114 0,5-3-36 15,-5-1 44-15,-1 0 109 0,7 4 173 16</inkml:trace>
  <inkml:trace contextRef="#ctx0" brushRef="#br0" timeOffset="44036.05">26076 4016 76 0,'-26'0'362'0,"7"0"74"16,6 0 55-16,0-4-49 0,0 4-82 0,-6 0-106 15,-1 0-128-15,-6 0-150 0,-1-4-153 0,-5 0-164 16,-7 4-104-16,7 0-34 0,-7-4 19 15,-1 4 63-15</inkml:trace>
  <inkml:trace contextRef="#ctx0" brushRef="#br0" timeOffset="44276.6">25268 4019 45 0,'-25'4'375'0,"-1"-2"111"0,12 3 105 16,-5-1 49-16,-1-1-17 0,0 2-75 0,1-5-91 16,6 0-96-16,-13 0-107 0,7 3-95 0,-7-3-54 15,-1 0-29-15,-5 3-10 0,-7-3-4 16,7 0-2-16,-1 0-2 0,-7 0 0 0,8 0-2 15,-7 4-4-15,6-4-6 0,7 0-4 0,0 0-10 16,6 0-4-16,1-4-4 0,6 4-8 16,6 0-4-16,7 0-7 0,0 0-3 0,0 0-5 15,14 0-4-15,5 0 0 0,1-3-5 0,6 3-16 16,0 0-48-16,-7 0-113 0,14-3-159 0,-7-2-247 16,0 2-168-16,-6-1-73 0,-1-1 0 0,1 3 89 15,-8 2 148-15</inkml:trace>
  <inkml:trace contextRef="#ctx0" brushRef="#br0" timeOffset="57186.25">23672 6629 435 0,'0'-11'854'0,"0"0"143"0,0-1 109 15,-13-2 111-15,-6 3-173 0,5 0-252 16,-5 1-159-16,-1 2-92 0,0 1-70 0,2-1-370 0,-2 4-101 15,-7 4 0-15,9 4 0 0,-9 4 0 16,1-1 0-16,0 7 0 0,-7 1 0 0,7 0 0 16,-6 7 0-16,-1 0 0 0,1 3 0 0,12 0 0 15,1 2 0-15,5 2 0 0,8-3 0 0,6 3 0 16,6-7 0-16,8 0 0 0,-2-3 0 0,8-1 0 16,-1-7 0-16,1 4 0 0,6-8 0 15,1-4 0-15,5-3 0 0,-6 0 0 0,7-7 0 16,-1-1 0-16,-5-6 0 0,-2-1 0 0,8-3 0 15,-8 0 0-15,-5-4 0 0,-7 0 0 16,7 0 0-16,-14 0 0 0,1-1 0 0,0 2 0 16,-7 3 0-16,0 3 0 0,0-4 0 0,-7 5 0 15,-6-1 0-15,0 4 0 0,0 3 0 0,-6 1 0 16,-1 0 0-16,7 0 0 0,-7 3 0 0,7-3 0 16,0-1 0-16,-7 4 0 0,1 2 0 15,-1 2-102-15,1-5-1044 0,6 2-205 0,0-1-37 16,6 4 92-16,7 0 152 0,7 0 241 0,6-3 280 15</inkml:trace>
  <inkml:trace contextRef="#ctx0" brushRef="#br0" timeOffset="57654.14">23959 6405 30 0,'19'-8'706'0,"-6"1"235"0,-6-1 169 0,0 1 139 15,-7-1 29-15,0 6-187 0,0-2-210 0,0 0-165 16,6 4-527-16,0 0-189 0,8 4 0 15,-14 2 0-15,6 2 0 0,-6 3 0 0,6 0 0 16,-6 3 0-16,0 2 0 0,7 2 0 0,-1 4 0 16,-6-3 0-16,14 7 0 0,-14-4 0 0,0 3 0 15,0 1 0-15,0-4 0 0,-7 4 0 16,0-1 0-16,7-4 0 0,0 2 0 0,-6-1 0 16,6-4 0-16,0-3 0 0,-7-1 0 0,7-2 0 15,0-5 0-15,-6 1 0 0,6-1 0 0,0-4 0 16,0 1 0-16,0-4 0 0,0-4 0 15,0 1 0-15,0-4 0 0,0-1 0 0,0-3 0 16,6 1 0-16,1-5 0 0,-1 0 0 0,8 0 0 16,-2 1 0-16,-4-1 0 0,4-1 0 0,1 7 0 15,0-7 0-15,0 5 0 0,1 1 0 16,-2 1 0-16,2-1 0 0,5 3 0 0,7 3 0 16,-6-4 0-16,6 5 0 0,-1-1 0 0,1 4 0 15,1 0 0-15,-7 4 0 0,6-1 0 0,0 5 0 16,-7-1 0-16,1 1 0 0,-8 3 0 15,-5 0 0-15,0-1 0 0,-7 5 0 0,0-1 0 16,-7 2 0-16,-6-1 0 0,0-1 0 0,0 1 0 16,-6 0 0-16,-1-5 0 0,-6 1 0 0,0 0 0 15,-7 1 0-15,1-5 0 0,-1 0 0 16,7 1 0-16,-7-5 0 0,1 1 0 0,-1-4 0 16,1-4 0-16,12 1 0 0,-6-5 0 0,7 1 0 15,-1 0 0-15,14-1-912 0,6-7-127 16,6 4-154-16,7-3-14 0,6 3 82 0,1 0 115 15,-1-1 190-15,7 6 206 0</inkml:trace>
  <inkml:trace contextRef="#ctx0" brushRef="#br0" timeOffset="57973.44">24578 6636 196 0,'26'-3'749'0,"7"-1"203"0,-14 4 152 15,1-5 130-15,-14 5-46 0,8 0-191 0,-8 0-150 16,7 0-119-16,0 0-532 0,-7 0-196 0,1 5 0 15,-1-1 0-15,-6 3 0 0,0 0 0 16,0 4 0-16,0 1 0 0,6 2 0 0,-6 1 0 16,0 2 0-16,0 2 0 0,0 0 0 0,0 2 0 15,0 2 0-15,-6-1 0 0,6 3 0 0,-6-3 0 16,-1 1 0-16,-6-2 0 0,0 4 0 0,1-5 0 16,-2 1 0-16,1-6 0 0,0 0 0 15,-6-1 0-15,5-3 0 0,-5-3 0 0,-1-1 0 16,-6-3 0-16,6-4 0 0,-5 0 0 0,-1-8 0 15,0 1 0-15,0-1 0 0,-1-6 0 16,7-4 0-16,-5-1 0 0,5-2 0 0,0-1 0 0,8-5 0 16,-2 2-198-16,2-1-739 0,5-7-161 15,-6 4-141-15,13-1 19 0,0 1 101 0,0 0 153 16,7 2 202-16,6 2 240 0</inkml:trace>
  <inkml:trace contextRef="#ctx0" brushRef="#br0" timeOffset="58152.94">24767 6361 219 0,'26'-8'788'16,"7"1"174"-16,-7-1 112 0,-14 1 90 0,2 0-90 16,-8 0-261-16,1 3-233 0,-1-3-152 15,-6 3-104-15,6 4-99 0,-6-4-120 0,8 8-148 16,-8-4-169-16,0 4-147 0,0 3-223 0,0-7-259 16,0 0-224-16,0 4-60 0,0 0 50 15,0 3 88-15,12 1 194 0,-6-2 257 0</inkml:trace>
  <inkml:trace contextRef="#ctx0" brushRef="#br0" timeOffset="58499.1">25184 6471 307 0,'7'7'753'0,"5"-3"142"0,-12 0 93 16,6-1 58-16,8 1-141 0,-8-4-241 0,1 3-160 16,0-3-107-16,-1 0-75 0,1 0-55 0,-1 0-59 15,0-3-58-15,8 3-40 0,-8-4-15 0,7 1 11 16,-6-5 23-16,-1 4 27 0,1-3 28 15,-1-1-179-15,1 2-5 0,6-2 0 0,-1 1 0 16,-4-1 0-16,4 5 0 0,-5-4 0 0,-1 3 0 16,-6-3 0-16,0 3 0 0,0-4 0 0,0 8 0 15,0 0 0-15,-13 0 0 0,-13 0 0 16,-6 4 0-16,-1 4 0 0,-6-1 0 0,-1 0 0 16,2 8 0-16,-1 0 0 0,0-1 0 0,-1 5 0 15,8-2 0-15,13 2 0 0,-7 0 0 0,12 3 0 16,8-4 0-16,6 4 0 0,6-1 0 15,8 2 0-15,12-5 0 0,6 4 0 0,7-3 0 16,6-5 0-16,8 1 0 0,-7 0 0 0,12-8 0 16,-6 0 0-16,0-2 0 15,1-5 0-15,-8 0 0 0,1-5 0 0,-7 2-303 0,-1-4-626 16,2-1-135-16,-1-3-145 0,-6-4 18 0,5 1 95 16,2-1 143-16,-1 3 193 0,6-5 219 0</inkml:trace>
  <inkml:trace contextRef="#ctx0" brushRef="#br0" timeOffset="58732.81">26324 6467 150 0,'6'-10'729'0,"2"-2"217"0,-16 5 163 16,2-1 141-16,-7-2-34 0,0 1-153 0,-6 7-174 15,-1-2-126-15,0 4-687 0,-5 4-76 0,-9-2 0 16,2 7 0-16,-1 1 0 0,1 5 0 0,6-1 0 16,-7 1 0-16,14 4 0 15,-7 3 0-15,12-3 0 0,-5 2 0 0,6-2 0 16,7 2 0-16,-1 2 0 0,7-1 0 0,13-4 0 0,-6 3 0 15,6-1 0-15,7-3 0 0,-1-2 0 16,7 0 0-16,-6 0 0 0,6-5 0 0,-1 2 0 16,1-5 0-16,1-7 0 0,5 0 0 0,-6 0 0 15,0-4 0-15,7 1-587 0,-1-9-439 0,1 2-216 16,-1-5-44-16,-5 0 85 0,-1 0 121 16,-6-2 207-16,-1 2 233 0</inkml:trace>
  <inkml:trace contextRef="#ctx0" brushRef="#br0" timeOffset="58979.33">26513 6277 159 0,'0'-27'779'0,"7"6"239"0,-14 2 184 15,0 0 160-15,7 5 13 0,0-1-184 0,7 5-156 16,0 3-965-16,-7 3-70 0,6 0 0 16,1 8 0-16,5 3 0 0,-5 7 0 0,0 1 0 15,-1 8 0-15,0 2 0 0,2 4 0 0,4 0 0 16,1 5 0-16,0 2 0 0,6 1 0 15,1 3 0-15,7-3 0 0,-1 3 0 0,-6-6 0 16,5 3 0-16,-5-8 0 0,-8 0 0 0,-4-7 0 16,-2-3 0-16,-6-5 0 0,-6-3 0 0,-8-3 0 15,-5-5-853-15,-1-3-489 16,-12-3-67-16,6-1 61 0,-7-3 160 0,7-1 220 0,-7 1 255 0</inkml:trace>
  <inkml:trace contextRef="#ctx0" brushRef="#br0" timeOffset="59136.85">26526 6610 504 0,'7'-7'851'0,"-7"-4"183"0,12 0 135 0,-5 4 55 0,6-4-111 15,1 3-245-15,5-3-196 0,7 4-154 0,0 4-280 16,7-5-238-16,-1 4 0 0,7 0 0 16,1 1 0-16,-2 3 0 0,-5 3 0 0,-7-3-371 15,7 4-372-15,-13-4-284 0,5-4-183 0,1 4-28 16,-6-3 83-16,0 0 121 0,-1-2 228 16,7 1 302-16</inkml:trace>
  <inkml:trace contextRef="#ctx0" brushRef="#br0" timeOffset="59377.93">27881 6420 513 0,'-13'0'1017'16,"1"-4"243"-16,4 4 196 0,2-5 187 0,0 5-131 15,6 0-722-15,0 0-790 0,0 0 0 0,0 5 0 16,6-5 0-16,0 4 0 0,2-1 0 15,-2 1 0-15,0 3 0 0,1 4 0 0,-7-3 0 16,6 6 0-16,-6-3 0 0,0 4 0 0,0 4 0 16,0-5 0-16,0 1 0 0,0 3 0 0,0-3 0 15,7-1 0-15,0 1 0 0,-1-8 0 16,0 1 0-16,-6-5 0 0,0-3 0 0,0 0-1079 16,7-7-467-16,-7 0 10 0,0-1 120 0,-7-3 215 15,7 1 319-15,-6-2 413 0</inkml:trace>
  <inkml:trace contextRef="#ctx0" brushRef="#br0" timeOffset="59510.18">27842 6221 597 0,'-6'-14'869'0,"0"-8"109"15,-1 7 61-15,7-3-5 0,-7 3-273 16,7 3-309-16,0 5-208 0,0 0-143 0,0 4-119 16,7 3-166-16,6-4-221 0,-7 4-306 0,14 4-184 15,-7-4-69-15,7 8 3 0,-8-2 96 0,14 1 179 16</inkml:trace>
  <inkml:trace contextRef="#ctx0" brushRef="#br0" timeOffset="59779.28">28448 6250 582 0,'6'4'888'0,"2"0"178"0,-8-4 157 16,-14 3 93-16,2-3-132 0,-8 5-209 16,7 2-146-16,-13-3-701 0,12 2-128 15,-5 6 0-15,6-5 0 0,6 4 0 0,1 0 0 16,6 3 0-16,0-2 0 0,13 5 0 0,0-2 0 15,20 0 0-15,-1-1 0 0,1 2 0 0,6 2 0 16,-7-6 0-16,8 2 0 0,-15-3 0 0,9 3 0 16,-9-3 0-16,-5 0 0 0,-8 0 0 0,2-3 0 15,-14 4 0-15,0-6 0 0,-14 5 0 16,2-3 0-16,-8 3 0 0,-5-1 0 0,-9-2 0 16,-5-1 0-16,7 1 0 0,-13-5 0 0,-8-3 0 15,-5 0 0-15,-7-3 0 0,-14-1-856 0,14-7-774 16,0 0 10-16,13 4 128 0,6 3 251 15,7-3 388-15,6 3 399 0</inkml:trace>
  <inkml:trace contextRef="#ctx0" brushRef="#br0" timeOffset="60263.85">29881 6496 760 0,'8'-3'1141'15,"-16"-4"213"-15,8-5 161 0,8 5 138 0,-8-1-279 16,6 6-980-16,0-2-394 0,-6 0 0 0,7 0 0 16,-1 4 0-16,1 4 0 0,6 4 0 0,0-1 0 15,-6 0 0-15,5 4 0 0,2 3 0 16,-8 2 0-16,7-2 0 0,-7 4 0 0,2 1 0 15,-2-1 0-15,-6 0 0 0,6-3 0 0,-6 4 0 16,0-5 0-16,0 1 0 0,0-5 0 0,0 2 0 16,0-5 0-16,0-3 0 0,0 0 0 15,6-4 0-15,2-4 0 0,4-4 0 0,1-2 0 16,1-2 0-16,4-3 0 0,2-2 0 0,0-2 0 16,6-3 0-16,0 4 0 0,0-1 0 0,0-2 0 15,0 5 0-15,0 1 0 0,-6 1 0 16,-1 3 0-16,-5 0 0 0,-2 8 0 0,1-2 0 15,-6 3 0-15,6 4 0 0,7 3 0 0,-8 2 0 16,8 4 0-16,-1 0 0 0,1 3 0 16,0 5 0-16,6-4 0 0,-7 3 0 0,1 1 0 15,6-5 0-15,-7 4 0 0,1-4 0 0,0 2 0 16,-1-2 0-16,7-6 0 0,-6 2 0 0,-7-5 0 16,0-5 0-16,-6 0-793 0,5-5-694 0,-5-2-36 15,6 4 84-15,-7-5 207 0,8-3 300 16,5 4 344-16</inkml:trace>
  <inkml:trace contextRef="#ctx0" brushRef="#br0" timeOffset="60561.09">30957 6464 353 0,'0'-7'843'15,"0"-5"190"-15,0 1 146 0,-6 4 138 0,-8 0-108 0,-5 3-239 16,-1-1-176-16,-6 5-301 0,0 5-493 16,0 2 0-16,-7 4 0 0,7 0 0 0,1 3 0 15,5 1 0-15,6 0 0 0,8 3 0 0,0 1 0 16,12-4 0-16,0 3 0 0,8 1 0 15,-1-5 0-15,7-3 0 0,-1 0 0 0,0-1 0 16,1-1 0-16,6-2 0 0,1-7 0 0,-2 0 0 16,1 0 0-16,-6-7 0 0,0 3 0 0,5-7 0 15,-11 0 0-15,-2-1 0 0,-4-2 0 16,-8 3 0-16,-8-4 0 0,2 1 0 0,-7-1 0 16,-7 1 0-16,1-2 0 0,0 6 0 0,-1-2 0 15,7 2 0-15,0-1 0 0,0-4 0 0,-7 7 0 16,-6 1 0-16,0 0-507 0,7 0-892 15,5-5-83-15,8-3 44 0,0 5 170 0,12 3 230 16,0-5 322-16</inkml:trace>
  <inkml:trace contextRef="#ctx0" brushRef="#br0" timeOffset="60799.59">31035 6096 346 0,'7'-3'945'0,"6"-1"270"0,-7 4 200 0,0 0 177 0,-6 7-41 15,0-3-424-15,0 7-1127 0,0 3 0 0,0 2 0 16,0 2 0-16,8 0 0 0,4 1 0 16,-5 6 0-16,6-2 0 0,6 6 0 0,-5 0 0 15,5 0 0-15,0 1 0 0,-5 3 0 0,5 0 0 16,1-1 0-16,-1 2 0 0,-6-5 0 0,-6 4 0 16,6-7 0-16,-6 0 0 0,-1 0 0 15,0-5 0-15,-6-5 0 0,0-2 0 0,-6-3 0 16,-7-4-137-16,0-7-1300 0,0 0-91 0,-1-7 42 15,2-1 164-15,-2-2 229 0,2-5 317 0</inkml:trace>
  <inkml:trace contextRef="#ctx0" brushRef="#br0" timeOffset="60913.71">31211 6515 658 0,'14'-15'892'0,"-2"1"149"0,8-1 120 16,6 1 26-16,-7 2-170 0,14-3-245 16,-1 5-188-16,8 1-129 0,-1 3-112 0,6-2-262 15,7 8-81-15,-6-3 0 0,-7 6 0 0,0-3-497 16,-13 8-498-16,0-4-244 0,-19-4-116 15,-7 7-3-15,0-3 146 0,6 6 273 0,27-2 440 16</inkml:trace>
  <inkml:trace contextRef="#ctx0" brushRef="#br0" timeOffset="62028.4">22793 7789 198 0,'0'-15'757'16,"0"-1"195"-16,0 3 136 0,6-3 119 0,0 7-54 15,2-3-212-15,-2 4-171 0,0 1-130 0,7 0-155 16,0 3-485-16,0-4 0 0,7 5 0 15,-8 3 0-15,2-4 0 0,-1 8 0 0,0-4 0 16,6 7 0-16,-5-3 0 0,5 7 0 0,1 0 0 16,-1 0 0-16,-6 0 0 0,7 4 0 15,-7 0 0-15,-1-1 0 0,2 5 0 0,-2-5 0 16,2 4 0-16,-8-3 0 0,1-3 0 0,-7-2 0 16,6 2 0-16,-6-1 0 0,0-7 0 0,0 2 0 15,-6-2 0-15,6-4 0 0,-7 0 0 16,1-4 0-16,0 0 0 0,-8-2 0 0,1-2 0 0,6-3 0 15,1-3 0-15,0 2 0 0,-1-3 0 16,7 1 0-16,-6-4 0 0,-1 3 0 0,7-1 0 16,0 3 0-16,7 1 0 0,-1 1 0 0,1 0 0 15,-1 4 0-15,-6 0 0 0,6 3 0 0,1 0 0 16,0 4 0-16,5 0 0 0,2 8 0 16,-8-5 0-16,14 5 0 0,-7-1 0 0,-1 0 0 15,2 4 0-15,6 1 0 0,-8 1 0 0,1-1 0 16,1-1 0-16,-2 3 0 0,2-2 0 15,-8-1 0-15,1-4 0 0,6 0 0 0,-13-3 0 16,6 0 0-16,-6-1 0 0,7 2 0 0,-7-5 0 16,6-5 0-16,0 2 0 0,2-1 0 0,-2-3 0 15,0-4 0-15,8 0 0 0,-8-1 0 0,7 2 0 16,0-5 0-16,0 3 0 0,7-5 0 16,-8 5 0-16,2-2 0 0,-1 3 0 0,-1 4 0 15,-4-4 0-15,4 3 0 0,-6 1 0 0,1 3 0 16,0 4 0-16,6-3 0 0,-7 3 0 15,1 0 0-15,0 3 0 0,5 1 0 0,-6-1 0 0,14 9 0 16,-7-1 0-16,1 0 0 0,-2 1 0 0,2-3 0 16,5 3 0-16,-6-1 0 0,6 1 0 15,-5 2 0-15,-2-3 0 0,2 0 0 16,-1 0 0-16,0-1 0 0,0-2 0 0,-7 3 0 0,0-8 0 16,8 4 0-16,-1-3 0 0,-6-4 0 0,-1 0 0 15,1 0-144-15,-1-4-1015 0,0-3-197 16,1-4-31-16,6 4 102 0,-7-4 157 0,14 0 244 15,-7-3 267-15</inkml:trace>
  <inkml:trace contextRef="#ctx0" brushRef="#br0" timeOffset="62370.16">24090 7635 13 0,'6'-11'652'0,"6"0"213"0,-5 3 149 16,0-3 121-16,-7 3-3 0,0 4-123 0,-14 1-195 16,-4 0-131-16,-2 3-87 0,0 3-318 15,-6 4-278-15,0-3 0 0,0 8 0 0,0-6 0 16,6 2 0-16,-6 4 0 0,7-2 0 0,-1 5 0 15,14-1 0-15,-1-3 0 0,0 8 0 0,7-8 0 16,7 7 0-16,0-7 0 0,-1 4 0 0,7-3 0 16,7-2 0-16,-1-3 0 0,0-3 0 15,8 0 0-15,-1 0 0 0,0-4 0 0,0-4 0 16,0 4 0-16,1 0 0 0,-9-4 0 0,2-3 0 16,-1-5 0-16,1-2 0 0,-6 3 0 0,-2-4 0 15,-5 4 0-15,-7 0 0 0,0 0 0 0,-7 0 0 16,1 0 0-16,0 0 0 0,-8 0 0 15,2 4 0-15,-2 3 0 0,1-3 0 0,0 4 0 16,0-1 0-16,7-4 0 0,0 5 0 0,-2-2 0 16,2 5-525-16,6-3-445 0,6-5-156 0,2 1-98 15,-2 3 47-15,6 0 102 0,2 1 179 16,-1 0 199-16,7-1 242 0</inkml:trace>
  <inkml:trace contextRef="#ctx0" brushRef="#br0" timeOffset="62699.28">24317 7557 59 0,'14'0'619'0,"11"0"184"0,-11 0 125 0,4 0 80 15,-4 0-71-15,-1 0-98 0,0 4-154 0,-6 0-83 16,-1-4-29-16,0 7 4 0,8-3-16 0,-2-1-561 16,2 4 0-16,-1 1 0 0,0 3 0 15,0 0 0-15,-1 1 0 0,2 2 0 0,-1 1 0 16,0-1 0-16,0 1 0 0,7-1 0 0,-8 1 0 16,2-1 0-16,-2-2 0 0,1 3 0 0,1-5 0 15,-2-2 0-15,2-1 0 0,-8 1 0 0,1-4 0 16,-1-2 0-16,1 3 0 0,-7-5 0 15,6 0 0-15,1-5 0 0,5-1 0 0,2-2 0 16,-8 1 0-16,1-3 0 0,0-5 0 0,-1-1 0 16,-6-2 0-16,6 0 0 0,-6-1 0 15,0 1 0-15,0 0 0 0,-6 0 0 0,6-1 0 16,-6 4 0-16,-1-3 0 0,0 3 0 0,1 4 0 16,0 4 0-16,-2-4 0 0,2 4 0 0,6 3 0 15,0-3 0-15,-6 4 0 0,-1 3 0 0,1-5-552 16,6 2-634-16,-7-1-151 0,7 4 4 0,0 0 126 15,0 0 157-15,0 0 232 0,13 0 267 16</inkml:trace>
  <inkml:trace contextRef="#ctx0" brushRef="#br0" timeOffset="62865.45">24891 7528 295 0,'20'8'757'0,"-2"-5"178"16,-4 1 134-16,-1-1 110 0,-7 4-71 16,1-3-172-16,0 4-115 0,5 3-83 0,2-5-385 15,-2 6-353-15,1-1 0 0,1 0 0 0,-8 1 0 16,7 2 0-16,-6 1 0 0,-1-1 0 0,0 1 0 15,1-1 0-15,0 1 0 0,-1-4 0 16,7 0 0-16,-7 1 0 0,1-5 0 0,0 1 0 16,-7-2 0-16,0-2 0 0,6-4 0 0,-6 0 0 15,6-4 0-15,8-2 0 0,-14-2-778 0,6-7-508 16,-6-4-98-16,0 1 41 0,0-4 149 0,-6 0 194 16,6 0 253-16,0-3 312 0</inkml:trace>
  <inkml:trace contextRef="#ctx0" brushRef="#br0" timeOffset="62992.91">25158 7407 354 0,'-6'-11'799'0,"-2"0"158"16,2 4 92-16,6-1 46 0,-6 0-171 0,6 6-294 0,-7-6-222 16,7 4-155-16,0 4-109 0,0 0-105 15,0 0-108-15,0 4-103 0,0 0-137 0,0 0-158 16,0-2-149-16,0 3-161 0,0-5-118 0,0 0-20 16,7 3 73-16,-1 5 129 0,0-5 152 15</inkml:trace>
  <inkml:trace contextRef="#ctx0" brushRef="#br0" timeOffset="63670.71">25209 7417 118 0,'14'12'512'0,"12"-1"200"0,0-4 126 15,-13 7 22-15,0-2-52 0,0-1-75 16,0 0-94-16,0 1-86 0,-6 2-36 0,-1 1-2 16,-12-1 4-16,6 1-21 0,0-1-129 0,0-3-369 15,12 4 0-15,-4-7 0 0,4 3 0 0,1-7 0 16,-6-1 0-16,-1 1 0 0,1-1 0 16,6-3 0-16,-6 4 0 0,-1-8 0 0,0 4 0 15,8-7 0-15,-2 4 0 0,1-5 0 0,7-4 0 16,0 6 0-16,-1-6 0 0,1-2 0 0,6 3 0 15,-6-1 0-15,-1 5 0 0,-6-3 0 0,6 2 0 16,-5 4 0-16,-2-3 0 0,8 3 0 16,-7 4 0-16,1-3 0 0,-2 3 0 0,2 3 0 15,5 1 0-15,-6 0 0 0,0 3 0 0,7 1 0 16,-8 2 0-16,8 1 0 0,6-3 0 0,-7 3 0 16,1-1 0-16,-7 1 0 0,7-3 0 0,0-5 0 15,-8 5 0-15,8-4 0 0,-1-4 0 16,1 0 0-16,0 0 0 0,5-4 0 15,1-4 0-15,-6 2 0 0,0-6 0 0,-1 4 0 0,1-2 0 16,-7-5 0-16,0 1 0 0,-13-1 0 16,0-3 0-16,0-2 0 0,-13 7 0 0,0-6 0 15,-7 5 0-15,-12-5 0 0,5 4 0 16,-12 1 0-16,-6 3 0 0,6 4 0 0,-7-1 0 16,7 5 0-16,0-2 0 0,0 10 0 0,0-2 0 0,7 1 0 15,12 7 0-15,-6 0 0 0,13 3 0 16,-1 1 0-16,14 4 0 0,14-2 0 0,-1 3 0 15,-1-6 0-15,14 4 0 0,7 1 0 0,-1-8 0 16,2 3 0-16,-2-6 0 0,-6 3 0 0,7-8 0 16,0 0 0-16,5-3 0 0,-5-3 0 0,-1 0 0 15,-5-8 0-15,-1 3 0 0,0-3 0 16,-7 1 0-16,1-5 0 0,-7 1 0 0,-6-5 0 16,-1 4 0-16,0 3 0 0,-6-2 0 0,0 3 0 15,0 4 0-15,0-1 0 0,0 2 0 0,0 6 0 16,0-5 0-16,0 10 0 0,0-3 0 15,0 10 0-15,0-1 0 0,7 3 0 0,-1 5 0 16,1 3 0-16,6 4 0 0,0-4 0 0,0 7 0 16,0 1 0-16,0-1 0 0,0 0 0 31,1 0 0-31,4 2 0 0,-11-2 0 0,0 0 0 0,-1-7 0 0,-6 3 0 0,-6-2 0 0,-1-6 0 16,-6 3 0-16,-7-6 0 0,1-3 0 0,-7 0 0 15,-6-4 0-15,-7-3 0 0,-1-4 0 0,-5 0 0 16,-8-8 0-16,-5 1 0 0,-1-8-353 0,-6 0-1260 15,0-2-32-15,-6-5 80 0,-2 3 217 0,8 1 347 16,-6 0 470-16</inkml:trace>
  <inkml:trace contextRef="#ctx0" brushRef="#br0" timeOffset="64515.82">24480 8875 20 0,'20'-7'622'16,"-1"-1"184"-16,0 1 128 0,-5-3 92 0,-1-2-38 15,0 1-91-15,-13 0-152 0,0 3-77 0,-7-3-42 16,7 1-23-16,-6-2-347 0,-1 1-256 0,1 5 0 15,0-6 0-15,-14 5 0 0,7 3 0 16,0 0 0-16,-14 1 0 0,8 3 0 0,-7 3 0 16,0 1 0-16,0 0 0 0,6 7 0 0,-5-1 0 15,11 5 0-15,-6 0 0 0,8 3 0 0,-1 1 0 16,-1 4 0-16,8-6 0 0,0 5 0 0,6 4 0 16,0-7 0-16,0 3 0 0,0-5 0 0,6-2 0 15,-6-3 0-15,6-2 0 0,1-3 0 16,-7 2 0-16,7-6 0 0,-1-3 0 0,7 0 0 15,1-3 0-15,-2-6 0 0,8-1 0 0,-1-1 0 16,7 0 0-16,0-7 0 0,1 2 0 0,-1-1 0 16,-7 2 0-16,7-4 0 0,-6 1 0 15,6 0 0-15,-7 4 0 0,-6-1 0 0,-6 3 0 16,6 2 0-16,-6 3 0 0,-7-2 0 0,6 2 0 16,-6 7 0-16,6-3 0 0,-6 6 0 0,0 1 0 15,-6 3 0-15,6 5 0 0,-6-2 0 16,6 5 0-16,0 3 0 0,0-3 0 0,0 3 0 15,6 1 0-15,0 3 0 0,8-4 0 0,-8 1 0 16,13-5 0-16,-5 1 0 0,6-4 0 0,-8 3 0 16,8-6 0-16,-1-1 0 0,7-3 0 15,-6-4 0-15,-1 0 0 0,1-4 0 0,6-3 0 16,-13-5 0-16,-6 2 0 0,6-5-390 0,-13 1-979 16,6-5-97-16,-6-3 40 0,-6 4 165 0,-1-4 211 15,1 4 276-15,-8-1 341 0</inkml:trace>
  <inkml:trace contextRef="#ctx0" brushRef="#br0" timeOffset="64757.77">24806 8519 640 0,'0'-18'934'0,"0"-4"196"15,6 7 153-15,-6-3 67 0,0 3-130 0,7 0-190 16,0 4-426-16,-1 1-604 0,0 2 0 16,1 0 0-16,-7 5 0 0,7 0 0 0,-1 3 0 15,0 3 0-15,8 4 0 0,-14 5 0 0,6-2 0 16,1 9 0-16,-7 3 0 0,6 3 0 0,0 5 0 15,8 2 0-15,-2 5 0 0,-5 4 0 16,6-5 0-16,7 9 0 0,-7-1 0 0,7 0 0 16,-1 0 0-16,1-4 0 0,-8-3 0 0,8-1 0 15,-7-7 0-15,0 1 0 0,0-7 0 0,-7-6 0 16,1-5 0-16,-7-2 0 0,0-3 0 16,0-7 0-16,0 0-1141 0,0-9-357 0,0 1 3 15,-7-7 131-15,7 1 202 0,-6-5 296 0,-7 0 335 16</inkml:trace>
  <inkml:trace contextRef="#ctx0" brushRef="#br0" timeOffset="64916.83">25047 8768 406 0,'0'-11'874'0,"0"-3"199"0,6 3 141 0,8 3 109 15,-2-2-137-15,-5 3-251 0,13-2-198 0,6 6-294 16,0-4-443-16,13 3 0 0,-7 1 0 16,7 0 0-16,1 3 0 0,5-5 0 0,1 5 0 15,-1 5 0-15,-6-5 0 0,7 0 0 0,-7 0 0 16,-7-5 0-16,1 5-871 0,-7-4-422 15,-6-4-112-15,6 6 22 0,-7-2 150 0,1 0 226 0,0 4 319 16</inkml:trace>
  <inkml:trace contextRef="#ctx0" brushRef="#br0" timeOffset="65769.23">26995 8707 591 0,'14'14'814'0,"4"-7"126"15,2 1 105-15,7-1 10 0,-1-3-101 16,0 2-188-16,7-2-113 0,-7-4-65 0,13 0-53 16,-1 0-285-16,1-4-250 0,1 2 0 0,-1-6 0 15,6-3 0-15,-5 3 0 0,-8-2 0 0,-6-1 0 16,1 0 0-16,-9 0 0 0,-11-4 0 15,6 4 0-15,-13-4 0 0,0 5 0 0,0-5 0 16,0 3 0-16,0 1 0 0,-13 0 0 0,6 4 0 16,-5 0 0-16,-2 0 0 0,-5 3 0 0,-1 0 0 15,-6 4 0-15,0 0 0 0,0 4 0 0,-7 3 0 16,1 0 0-16,-1 4 0 0,1 4 0 16,6 0 0-16,-1 4 0 0,2-2 0 0,5 5 0 15,0-3 0-15,8 3 0 0,-2 0 0 0,8-1 0 16,0 2 0-16,12 0 0 0,0-6 0 0,8 5 0 15,-2-3 0-15,8-1 0 0,0-3 0 16,5-1 0-16,2-3 0 0,5 1 0 0,1-4 0 16,13-6 0-16,-1 2 0 0,1-4 0 0,-7-4 0 15,1 2 0-15,-8-3-327 0,7-6-819 0,0-4-183 16,-7 1-17-16,8-1 108 0,-15 0 143 0,8-2 227 16,0 2 254-16</inkml:trace>
  <inkml:trace contextRef="#ctx0" brushRef="#br0" timeOffset="66062.87">28116 8552 240 0,'13'-14'705'0,"6"-1"169"16,-5 0 136-16,-1 4 99 0,-7 0-46 0,1 4-104 15,-7-1-132-15,0 5-84 0,-7-5-82 0,-6 8-661 16,1-3 0-16,-8 6 0 0,-6-3 0 0,-7 4 0 16,7 0 0-16,-7 3 0 0,1 0 0 0,12 5 0 15,-6-2 0-15,13 5 0 0,7-3 0 16,6 5 0-16,6-2 0 0,0-1 0 0,14 5 0 15,6 0 0-15,1-2 0 0,5 2 0 0,1-1 0 16,-1-3 0-16,1 4 0 0,-1-1 0 0,1-3 0 16,-7 2 0-16,0-2 0 0,-7 0 0 15,7 3 0-15,-6-6 0 0,-7 3 0 0,-6-5 0 16,-1 5 0-16,1-8 0 0,-7 5 0 0,-7-2 0 16,-6-2 0-16,0-1 0 0,-13 0 0 0,0 1 0 15,-7-5 0-15,-12 1 0 0,5-4 0 0,-5 0 0 16,-1-4 0-16,-19-3 0 0,6-4 0 15,1 4 0-15,6-8-1071 0,12-3-300 0,8-1-35 16,6-3 89-16,7 5 154 0,-1-6 236 0,14-2 269 16</inkml:trace>
  <inkml:trace contextRef="#ctx0" brushRef="#br0" timeOffset="66371.11">28533 8057 263 0,'6'-8'922'0,"1"5"262"0,0-1 165 0,-1 8 133 15,1-4-22-15,-1 0-274 0,0 3-841 0,2 5-345 16,-2 3 0-16,6 3 0 0,-4 4 0 0,4 1 0 16,1 3 0-16,-6 4 0 0,6 4 0 0,-1 1 0 15,2 3 0-15,6 3 0 0,-7 3 0 0,6-3 0 16,-6 7 0-16,7 0 0 0,-1-4 0 15,1 4 0-15,6-3 0 0,-7 0 0 0,1-5 0 16,-7 1 0-16,6-8 0 0,-5 0 0 0,5-7 0 16,-13 1 0-16,1-5 0 0,0-7 0 15,5-1 0-15,-4-2 0 0,-8-4 0 0,-8-8 0 0,-11 0 0 16,-1-2-916-16,1-6-584 0,-7-3-16 16,-7 0 109-16,0 1 206 0,1-1 298 0,-1-4 333 15</inkml:trace>
  <inkml:trace contextRef="#ctx0" brushRef="#br0" timeOffset="66533.85">28559 8611 255 0,'0'-15'843'0,"0"0"239"0,7 4 173 16,-1 1 146-16,0-5-37 0,14 3-235 0,6-2-267 16,-6 3-862-16,13 0 0 0,6 4 0 0,6-1 0 15,1 5 0-15,-1-1 0 0,1 0 0 0,-1 4 0 16,1 0 0-16,-1 4 0 0,1 0 0 16,1-1 0-16,-2 1 0 0,-7 0 0 0,9 0 0 15,-15-1 0-15,1-3 0 0,-7 0-288 0,6 0-1030 16,-6-3-122-16,7-1 19 0,-14 4 142 15,1-4 195-15,-8 4 273 0,8 0 334 0</inkml:trace>
  <inkml:trace contextRef="#ctx0" brushRef="#br0" timeOffset="66742.84">30195 8581 171 0,'39'5'942'15,"6"1"315"-15,-5 2 241 0,-14-1 231 0,6-3 31 16,1 0-926-16,-1-4-834 0,-5 3 0 0,-1 1 0 15,6-4 0-15,-5 0 0 0,-2 3 0 0,1-3 0 16,0 0 0-16,-6 0 0 0,-1 5 0 0,-5-5 0 16,-2 0 0-16,2 0 0 0,-14 0 0 15,0 0 0-15,0 0 0 0,-20 2 0 0,0-4 0 16,-19-3 0-16,-26-2-1318 0,-14-4-485 0,-4 0 46 16,-22 1 224-16,-6-2 479 0,-6-2 494 0</inkml:trace>
  <inkml:trace contextRef="#ctx0" brushRef="#br0" timeOffset="90989.06">26214 8574 488 0,'6'-7'676'0,"-6"3"115"15,0-3 59-15,-6 3-59 0,6-3-105 0,-7 2-135 16,7-2-92-16,0 0-38 0,-7 4-11 0,1-1 3 16,0 4 2-16,6 0-9 0,0 0-27 0,-8 0-27 15,2 0-249-15,6 0-103 0,0 0 0 16,0 0 0-16,0 0 0 0,6 4 0 0,2 4 0 15,-8-1 0-15,6 0 0 0,0 4 0 0,8 3 0 16,-8 2 0-16,13-2 0 0,-5 4 0 0,5 0 0 16,-6 1 0-16,7 4 0 0,-1-6 0 15,-5 5 0-15,4 0 0 0,2-4 0 0,0 5 0 16,-7-2 0-16,-1-2 0 0,2-1 0 0,-8 1 0 16,1-1 0-16,-1-3 0 0,1-4 0 0,0 0 0 15,-7-4 0-15,6 1 0 0,-6-5 0 0,0 2 0 16,0-3 0-16,0-2 0 0,0 0 0 15,-6-2 0-15,-1-6 0 0,0 0 0 0,1-3 0 16,-1 0 0-16,1 0 0 0,-8-3 0 0,14-5 0 16,-12 1 0-16,6 3 0 0,-1-4 0 0,7-2 0 15,0-2 0-15,0 5 0 0,0-4 0 16,7 0 0-16,-1 0 0 0,0 0 0 0,0 1 0 16,2-2 0-16,-2 2 0 0,0-2 0 0,7 0 0 15,1 6 0-15,-2-2 0 0,2-3 0 16,5 4 0-16,1 3 0 0,-1-3 0 0,8 3 0 0,-2 4 0 15,1 1 0-15,0 2 0 0,-6 0 0 16,6 2 0-16,1-2 0 0,5 4 0 0,-7 4 0 16,9-4 0-16,5 4 0 0,-7 0 0 0,7 4 0 15,0-4 0-15,1 4-809 0,5-4-639 0,1 0-38 16,-7 0 71-16,-7 0 170 0,1 8 254 16,-7-5 398-16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5T08:51:31.080"/>
    </inkml:context>
    <inkml:brush xml:id="br0">
      <inkml:brushProperty name="width" value="0.05292" units="cm"/>
      <inkml:brushProperty name="height" value="0.05292" units="cm"/>
      <inkml:brushProperty name="color" value="#FF0000"/>
    </inkml:brush>
  </inkml:definitions>
  <inkml:trace contextRef="#ctx0" brushRef="#br0">7806 4698 117 0,'0'4'561'0,"6"-4"138"0,1 0 101 0,-7 3 23 15,6-3-101-15,-6-3-139 0,13 3-182 0,-7 0-112 16,2 0-79-16,4-4-42 0,8 4-13 0,-7-4-4 15,13 1 4-15,-6 0-1 0,-1-1 8 0,1 4 6 16,6-5 6-16,-7 5 3 0,1 0 1 0,6 5 4 16,-6-5-4-16,5 4-5 0,1-4-7 0,7 3-8 15,-1 0-11-15,14 1-15 0,-1-4-14 16,8 4-28-16,-1-1-90 0,13-3 0 0,7 4 0 16,6-4 0-16,7 0 0 0,0 0 0 0,6 0 0 15,0 0 0-15,7 0 0 0,-1-4 0 0,-5 1 0 16,5 3 0-16,1 0 0 0,0-4 0 0,0 4 0 15,-7-4 0-15,0 4 0 0,7 0 0 0,-7-3 0 16,-6 3 0-16,6 0 0 0,-6-3 0 0,-7 3 0 16,7 0 0-16,-7 0 0 0,6 0 0 0,1 0 0 15,-6 0 0-15,6 0 0 0,-2 0 0 16,9-4 0-16,-1 4 0 0,-6-5 0 0,0 5 0 16,0-3 0-16,0 3 0 0,-2 0 0 0,-4-3 0 15,0 3 0-15,-8 0 0 0,7 0 0 0,-12 0 0 16,5 3 0-16,0-3 0 0,2 0 0 0,-8 3 0 15,0 2 0-15,6-5 0 0,1 4 0 16,0-1 0-16,-1 0 0 0,-5 1 0 0,-1 0 0 16,0-1 0-16,6 1 0 0,2 0 0 0,-2-4 0 15,6 4 0-15,2-1 0 0,-14-3 0 0,7 4 0 16,0-1 0-16,-7-3 0 0,0 5 0 16,0-3 0-16,1 2 0 0,-8-4 0 0,0 0 0 15,1 4 0-15,6-4 0 0,-13 0 0 0,7 4 0 16,0-4 0-16,0-4 0 0,-7 4 0 0,7 0 0 15,-8-4 0-15,1 4 0 0,7 0 0 16,0 0 0-16,-7-4 0 0,0 4 0 0,0-2 0 16,-6 2 0-16,-1-5 0 0,-6 5 0 0,1 0 0 15,-8 0 0-15,-13-3 0 0,8 3 0 0,-8 0 0 16,1 0 0-16,-7 0 0 0,7-4 0 16,-8 4 0-16,8 0 0 0,-13 0 0 0,-1 0 0 15,0 0 0-15,2 0 0 0,-8 0 0 0,0 0 0 16,0 0 0-16,0 0 0 0,0 0 0 0,0 4 0 15,0-4 0-15,-8 0 0 0,8 0 0 16,-6 0 0-16,12 0 0 0,-6 0 0 0,0 0 0 16,8 0 0-16,-16 3 0 0,8-3 0 0,-6 0 0 15,6 0 0-15,-6 0 0 0,6 0 0 0,-7 0 0 16,7 0 0-16,0 0 0 0,0 0 0 0,0 0 0 16,-7 0 0-16,1 0 0 0,6 0 0 0,0 0 0 15,0 0 0-15,0 0 0 0,0 0 0 16,0 0 0-16,0 0 0 0,0 0 0 0,0 0 0 15,0 0 0-15,0 0 0 0,0 0 0 0,0 0 0 16,0 0 0-16,0 0 0 0,0 0 0 16,0 0 0-16,0 0 0 0,0 0 0 0,0 0 0 0,0 0 0 15,0 0 0-15,6 0 0 0,-6 0 0 16,0 0 0-16,0 0 0 0,0 0 0 0,0 0 0 16,0 0 0-16,0 0 0 0,0 0 0 0,0 0 0 15,0 0 0-15,0 0 0 0,0 0 0 0,0 0 0 16,0 0 0-16,0 0 0 0,-6 0 0 15,6 0 0-15,0 0 0 0,0 0 0 0,0 0 0 16,0 0 0-16,0 0 0 0,0 0 0 0,0 0 0 16,0 0 0-16,0 0 0 0,0 0 0 0,0 0 0 15,0 0 0-15,0 0 0 0,6 0 0 16,1 0 0-16,-7 0 0 0,0 0 0 0,0 0 0 16,0 0 0-16,-7 0 0 0,7 0 0 0,0 0 0 15,0 0 0-15,0 0 0 0,0 0 0 0,0 0 0 16,0 0 0-16,0 0 0 0,0 0 0 15,0 0 0-15,0 0 0 0,0 0 0 0,0 0 0 16,0 0 0-16,-6 5 0 0,6-5 0 0,0 0 0 16,0 0 0-16,0 0 0 0,0 0 0 0,0 0 0 15,0 0 0-15,0 0 0 0,0 0 0 0,0 0 0 16,0-5 0-16,0 5 0 0,0 0 0 16,0 0 0-16,0 0 0 0,0 0 0 0,0 0 0 15,0 0 0-15,0 0 0 0,0 0 0 0,0 0 0 16,0 0 0-16,0 0 0 0,0 0 0 0,0 0 0 15,0 0 0-15,0 0 0 0,0 0 0 0,0 0 0 16,0 0 0-16,0 0 0 0,0 0 0 16,0 0 0-16,0 0 0 0,0 0 0 0,0 0 0 15,0 0 0-15,0 0 0 0,0 0 0 16,0 0 0-16,0 0 0 0,6 0 0 0,-6 0 0 0,7 0 0 16,0 0 0-16,-7 0 0 0,6 0 0 15,-6 0 0-15,0 0 0 0,0 0 0 0,-6 0 0 16,6 0 0-16,0 0 0 0,0 0 0 0,0 0 0 15,0 0 0-15,0 0 0 0,0 0 0 0,0 0 0 16,0 0 0-16,0 0 0 0,0 0 0 16,0 0 0-16,0 0 0 0,0 0 0 0,0 0 0 15,6 0 0-15,-6 0 0 0,0 0 0 0,0 0 0 16,0 0 0-16,0 0 0 0,0 0 0 0,0 0 0 16,0 0 0-16,0 0 0 0,0 0 0 0,0 0 0 15,0 0 0-15,0 0 0 0,0 0 0 16,0 0 0-16,0 0 0 0,0 0 0 0,0 0 0 15,6 0 0-15,-6 0 0 0,0 0 0 0,0 0 0 16,0 0 0-16,0 0 0 0,0 0 0 16,0 0 0-16,0 0 0 0,-6 0 0 0,6 0 0 15,0 0 0-15,0 0 0 0,0 0 0 0,0 0 0 16,0 0 0-16,0 0 0 0,0 0 0 0,0 0 0 16,0 0 0-16,0 0 0 0,0 0 0 0,0 0 0 15,0 0 0-15,0 0 0 0,0 0 0 16,-6 0 0-16,6 0 0 0,0 0 0 0,0 0 0 15,0 0 0-15,0 0 0 0,0 0 0 0,0 0 0 16,0 0 0-16,0 0 0 0,0 0 0 0,-7 0 0 16,0 0 0-16,1-3 0 0,-1 3 0 15,-12 0 0-15,0-4 0 0,-14 4-431 0,-7-3-1087 0,-5-5-54 16,-13 4 60-16,-14 1 193 0,0-1 293 16,-6 4 425-16</inkml:trace>
  <inkml:trace contextRef="#ctx0" brushRef="#br0" timeOffset="2142.42">7246 6283 50 0,'32'5'507'0,"1"-5"181"0,-1 3 112 0,1 1 39 0,-7-4-98 15,6 3-136-15,1-3-158 0,-1 0-160 16,7 0-94-16,1 0-48 0,-1 4-18 0,0-4-11 16,13 0 5-16,-7 0 5 0,14 4 13 0,-7-4 22 15,7 0 6-15,-7 3 9 0,7 1 6 0,0-4 4 16,-2 4-3-16,2 0-17 0,7-1 0 0,-1 1-7 15,0-4-11-15,0 0-14 0,7 3-12 0,12-3-10 16,-5 5-14-16,6-3-6 0,6-2-84 0,-7 4-8 16,1 0 0-16,13 0 0 15,-7-1 0-15,14 5 0 0,-8-4 0 0,1-2 0 0,6 3 0 16,0-2 0-16,1 1 0 0,5-1 0 0,-5 1 0 16,5-4 0-16,1 4 0 0,0 0 0 0,6-1 0 15,0-3 0-15,7 4 0 0,-7 0 0 0,1-4 0 16,-7 0 0-16,6 4 0 0,-6-4 0 0,0 0 0 15,0 2 0-15,-1-2 0 0,1 5 0 0,0-1 0 16,-7-4 0-16,0 3 0 0,1 1 0 16,-8-4 0-16,-12 0 0 0,-7 3 0 0,0-3 0 15,1 4 0-15,5 0 0 0,-6-4 0 16,-6 4 0-16,0-4 0 0,-1 3 0 0,1-3 0 16,0 4 0-16,-1 0 0 0,1-4 0 0,0 4 0 15,-7-2 0-15,6-2 0 0,-6 0 0 0,8 5 0 16,-15-5 0-16,7 3 0 0,0-3 0 0,0 0 0 15,-6 4 0-15,0-4 0 0,0 0 0 16,-7 3 0-16,-7-3 0 0,-5 0 0 0,5 0 0 16,-6 0 0-16,-7 0 0 0,1-3 0 0,0 3 0 15,-8 0 0-15,2 0 0 0,-1-4 0 0,-6 4 0 16,-1 0 0-16,7-3 0 0,-6 3 0 16,0 0 0-16,-1-5 0 0,7 5 0 0,-6 0 0 15,6 0 0-15,-7 0 0 0,1 0 0 0,6 0 0 16,-13 0 0-16,6 0 0 0,-6 0 0 0,1 0 0 15,5 0 0-15,-13 0 0 0,7 0 0 0,7 0 0 16,-13 0 0-16,5 0 0 0,-5 0 0 16,0 0 0-16,-1 0 0 0,0 0 0 0,-6 0 0 0,7 0 0 15,-7 0 0-15,0 0 0 0,0 0 0 16,0 0 0-16,0 0 0 0,0 0 0 0,0 0 0 16,0 0 0-16,0 0 0 0,0 0 0 0,0 0 0 15,-7 0 0-15,7 0 0 0,0 0 0 16,-6 0 0-16,6 0 0 0,0 0 0 0,0 0 0 15,0 0 0-15,-6 0 0 0,6 0 0 0,0 0 0 16,0 0 0-16,0 0 0 0,0 0 0 0,0 0 0 16,0 0 0-16,0 0 0 0,-7 0 0 0,7 0 0 15,0 0 0-15,0 0 0 0,0 0 0 16,0 0 0-16,0 0 0 0,0 0 0 0,0 0 0 16,0 0 0-16,0 0 0 0,0 0 0 0,-7 0 0 15,1 0 0-15,6 0 0 0,-6 0 0 0,6 0 0 16,0 0 0-16,0 0 0 0,0 0 0 15,6 0 0-15,-6 5 0 0,0-5 0 0,0 0 0 16,0 0 0-16,0 0 0 0,0 0 0 0,0 0 0 16,0 0 0-16,0 0 0 0,0 0 0 0,0 3 0 15,0-3 0-15,0 0 0 0,0 0 0 16,0 0 0-16,0 0 0 0,0 0 0 0,0 0 0 16,0 0 0-16,0 0 0 0,0 0 0 0,0 0 0 15,0 0 0-15,0 0 0 0,0 0 0 0,0 0 0 16,0 0 0-16,0 0 0 0,0 0 0 15,0 0 0-15,0 0 0 0,0 0 0 0,0 0 0 16,0 0 0-16,0 0 0 0,0 0 0 0,-6 0 0 16,6 0 0-16,0 0 0 0,0 0 0 0,0 0 0 15,0 0 0-15,0 0 0 0,0 0 0 16,6 0 0-16,-6 0 0 0,0 0 0 0,0 0 0 16,0 0 0-16,0 0 0 0,0 0 0 0,0 0 0 15,0 0 0-15,0 0 0 0,0 0 0 0,0 0 0 16,0 0 0-16,0 0 0 0,0 0 0 0,0 0 0 15,0 0 0-15,0 0 0 0,0 0 0 0,0 0 0 16,0 0 0-16,0 0 0 0,0 0 0 0,0 0 0 16,0 0 0-16,0 0 0 0,0 0 0 15,-6-3 0-15,-1 3 0 0,0-7 0 0,-12-1 0 16,-7 1 0-16,-7-5 0 0,-13 2-1126 16,-12-5-512-16,-1-4 27 0,-6 5 149 0,0-5 266 0,6 4 434 15</inkml:trace>
  <inkml:trace contextRef="#ctx0" brushRef="#br0" timeOffset="4150.04">10100 8904 135 0,'65'-11'705'16,"0"4"148"-16,-13-4 99 0,-7 0 72 0,-6-4-83 16,1 1-195-16,-8 3-139 0,-6 0-34 0,-13-1 3 15,7 1 15-15,-14 4-103 0,-6-4-488 16,-6 4 0-16,-14-1 0 0,-12 8 0 0,-7-4 0 15,-7 4 0-15,-19 4 0 0,6-4 0 0,-6 8 0 16,0-1 0-16,12 4 0 0,1-4 0 16,13 9 0-16,0-2 0 0,13-3 0 0,6 7 0 0,14 1 0 15,6-1 0-15,20 4 0 0,6 0 0 0,19 0 0 16,14 4 0-16,12 3 0 0,8-3 0 16,0-1 0-16,4 2 0 0,2-1 0 0,-6-1 0 15,-14 0 0-15,0 0 0 0,-19-2 0 0,-7 3 0 16,-7-4 0-16,-12 3 0 0,-13-2 0 0,-14 2 0 15,-13-2 0-15,-12-2 0 0,-14 2 0 0,-19-2 0 16,0-6 0-16,-14 4 0 0,-5-5 0 16,-1-3 0-16,7 1 0 0,6-6 0 0,1-2 0 15,5 0 0-15,8-4 0 0,12-8 0 0,7 2 0 16,7-6 0-16,-1 1 0 0,14 0 0 0,12-8-668 16,20-6-642-1,7-1-89-15,25-6 35 16,1 3 140-16,19-2 178 0,0 2 273 0</inkml:trace>
  <inkml:trace contextRef="#ctx0" brushRef="#br0" timeOffset="4354.99">11122 9000 611 0,'52'0'1044'0,"1"-4"182"0,-8 1 102 15,-13-1 84-15,-5 4-227 0,5 4-285 0,-6 3-415 16,-6 12-485-16,-1-2 0 0,-5 10 0 0,6 4 0 16,-8 3 0-16,1 7 0 0,0-1 0 15,0 4 0-15,1 4 0 0,4-4 0 0,2 4 0 16,13-1 0-16,-1 2 0 0,1-6 0 0,-1 1 0 15,-5-3 0-15,5-8 0 0,-6-1 0 16,7-10 0-16,-13 0 0 0,-8-3 0 0,-12-1 0 16,0-10-366-16,0-5-964 0,-12-6-100 0,5-5 24 15,-6-3 131-15,7-3 175 0,-7-5 279 0,13-3 385 16</inkml:trace>
  <inkml:trace contextRef="#ctx0" brushRef="#br0" timeOffset="4645.38">11637 9073 441 0,'-52'-44'977'15,"12"4"205"-15,-5 0 148 0,7 6 130 16,-9-2-126-16,9 2-308 0,-2 2-585 0,7 2-441 0,14 4 0 16,0 8 0-16,6 0 0 0,13 7 0 0,0-1 0 15,19 6 0-15,13 6 0 0,21 0 0 16,5 6 0-16,27 6 0 0,7 6 0 0,5 1 0 16,1 10 0-16,6 1 0 0,-6 2 0 0,-1 5 0 15,-5 0 0-15,-14 3 0 0,-6 1 0 0,-7-1 0 16,-19 0 0-16,-14-2 0 0,-13-2 0 15,-12 1 0-15,-20-1 0 0,-13-3 0 0,-19 0 0 16,-14-4 0-16,-20 1 0 0,-12-7 0 0,0-2 0 16,0-3 0-16,-7 1 0 0,7-5 0 15,0-2 0-15,19-6 0 0,14-6 0 0,5-6 0 16,14 1 0-16,13-6 0 0,6 1 0 0,14-5-847 16,20-3-555-16,4-5-53 0,9 2 68 0,5-2 168 15,14 2 250-15,-1-2 322 0</inkml:trace>
  <inkml:trace contextRef="#ctx0" brushRef="#br0" timeOffset="4975.76">12686 9161 336 0,'65'0'939'15,"0"4"219"-15,-12-4 140 0,-1 4 114 16,-1-1-75-16,-4 1-305 0,-2-4-353 0,-5-4-679 16,-2 1 0-16,1-1 0 0,-6 0 0 0,6-3 0 15,-6 0 0-15,-1-4 0 0,1 0 0 0,-7-3 0 16,0-3 0-16,-13 0 0 0,0-2 0 0,-6 1 0 15,-21 0 0-15,2-4 0 0,-8 3 0 0,-6 4 0 16,-1-2 0-16,2 3 0 0,-8 2 0 16,0 4 0-16,1 5 0 0,-1-1 0 0,1 8 0 15,-1 7 0-15,1 1 0 0,5 5 0 0,1 5 0 16,14 4 0-16,-2-1 0 0,14 6 0 0,7 1 0 16,6-3 0-16,13 4 0 0,0-3 0 15,7-1 0-15,-7-3 0 0,13 0 0 0,0-1 0 16,0-6 0-16,7 0 0 0,12-9 0 15,-12 1 0-15,6-3 0 0,-6-5 0 16,-1 1-327-16,-5-4-389 0,-1-4-75 0,-1-3-60 0,1-1-48 16,-13-7-67-16,1-3 3 0,-7 3 84 0,-8-2 130 15,-6 2 147-15,2-4 172 0</inkml:trace>
  <inkml:trace contextRef="#ctx0" brushRef="#br0" timeOffset="5613.44">13644 9111 346 0,'-19'-5'711'0,"5"1"157"0,-5 4 100 0,13 0-24 16,-8 0-108-16,8 4-133 0,0-4-151 0,-2 5-73 15,8 1-23-15,-6-2-3 0,6 3-11 0,6 5-38 16,8-5-375-16,-1 0-29 0,6 4 0 0,-6-4 0 16,13 1 0-16,-6-2 0 0,6 2 0 15,7-1 0-15,-1-2 0 0,1-2 0 0,6-3 0 16,-7 0 0-16,8 0 0 0,-8-3 0 0,1-5 0 16,6 4 0-16,0-6 0 0,0-2 0 0,-6 1 0 15,-7-3 0-15,-1-2 0 0,-5 2 0 16,0-4 0-16,-7 0 0 0,-7-5 0 0,-6 5 0 15,0 3 0-15,0-3 0 0,-6 0 0 0,-7 3 0 16,0 1 0-16,0 3 0 0,-1-1 0 0,-5 5 0 16,0 0 0-16,0 3 0 0,-8 0 0 15,1 4 0-15,-6 4 0 0,-8 4 0 0,7 2 0 16,-5 5 0-16,5 4 0 0,-6 3 0 0,7 4 0 16,12 3 0-16,0 0 0 0,7 5 0 0,7-2 0 15,12 1 0-15,1 0 0 0,13 4 0 16,6-5 0-16,6 2 0 0,7-5 0 0,6 0 0 15,1-2 0-15,13-6 0 0,6 1 0 0,-6-7 0 16,6-4 0-16,-7-8 0 0,7 2 0 0,0-5 0 16,0-8 0-16,2-3 0 0,-9-4 0 15,1-3 0-15,-8-5 0 0,2-6 0 0,-14 0 0 16,0-7 0-16,-6-8 0 0,-1 0 0 0,-19-8 0 16,1-7 0-16,-2-7 0 0,-12-3 0 0,-6-1 0 15,0-3 0-15,-8-2 0 0,-6 6 0 16,1 0 0-16,-7 2 0 0,-7 5 0 0,7 0 0 15,0 6 0-15,-6 6 0 0,5 2 0 0,1 4 0 16,1 7 0-16,5 4 0 0,0 7 0 0,1 0 0 16,6 12 0-16,0-1 0 0,7 4 0 15,-2 4 0-15,8 3 0 0,-6 4 0 0,0 8 0 16,6 2 0-16,-6 12 0 0,6 4 0 0,0 8 0 16,0 2 0-16,6 8 0 0,-6 6 0 0,6 2 0 15,0 8 0-15,8 5 0 0,-1 1 0 0,13 8 0 16,6-5 0-16,1 5 0 0,-1 3 0 0,8-7 0 15,5 0 0-15,8-5 0 0,5-2 0 0,-6-1 0 16,7-6 0-16,6-1 0 0,-7-4 0 16,-5-7 0-16,-1-3 0 0,-13-2 0 0,0-9 0 15,-7-1-964-15,8 1-626 0,-1-8 11 0,7 0 121 16,-7-1 229-16,6-1 367 0,1-6 404 16</inkml:trace>
  <inkml:trace contextRef="#ctx0" brushRef="#br0" timeOffset="6444.75">15273 9885 335 0,'-20'-4'686'0,"7"-1"18"15,1 3-89-15,4-6-166 0,2 1-472 0,0-1-392 16,6 4-204-16,0 1-48 0,0-1 69 0,0 4 160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19T07:33:31.561"/>
    </inkml:context>
    <inkml:brush xml:id="br0">
      <inkml:brushProperty name="width" value="0.05292" units="cm"/>
      <inkml:brushProperty name="height" value="0.05292" units="cm"/>
      <inkml:brushProperty name="color" value="#FF0000"/>
    </inkml:brush>
    <inkml:context xml:id="ctx1">
      <inkml:inkSource xml:id="inkSrc41">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1" timeString="2022-04-19T07:34:25.363"/>
    </inkml:context>
  </inkml:definitions>
  <inkml:trace contextRef="#ctx0" brushRef="#br0">6932 2701 444 0,'14'0'677'15,"5"-4"127"-15,-12 4 87 0,-1-3-48 0,7-2-137 16,0 3-172-16,6-2-89 0,1-4-51 0,0 1-20 15,-7-1-1-15,0 1 3 0,6 0-6 0,-5-4-26 16,5 0-34-16,7-4-22 0,0 1-270 16,0-1-18-16,1 1 0 0,5-5 0 0,-6 0 0 0,7 1 0 15,-7-4 0-15,7 3 0 0,-8-2 0 0,8-6 0 16,-8 2 0-16,8 0 0 0,-7 0 0 16,0-5 0-16,1 1 0 0,5-2 0 0,1-1 0 0,-1 3 0 15,1-4 0-15,-1-1 0 0,8 5 0 0,-8 0 0 16,1 0 0-16,-1 2 0 0,-5 1 0 0,-1 6 0 15,0-3 0-15,-1 5 0 0,-5 0 0 0,6 3 0 16,-13 4 0-16,7-5 0 0,-8 6 0 0,8-1 0 16,-7 3 0-1,-6 5 0-15,6-4 0 0,-7 2 0 0,0 5 0 0,2-2 0 0,-8 2 0 0,6 2 0 0,-6-2 0 16,6 8 0-16,8-1 0 0,-1 1 0 0,-1 6 0 16,2 5 0-16,-2 0 0 0,2-2 0 0,5 10 0 15,-5 2 0-15,-2 0 0 0,2 5 0 0,-8-2 0 0,7 5 0 16,0-1 0-16,-6 1 0 0,5 0 0 15,-5 0 0-15,6 3 0 0,0-3 0 0,-6 3 0 0,6-3 0 16,0-1 0-16,-7-2 0 0,7 2 0 16,-7-7 0-16,8 5 0 0,-8-5 0 0,1-3 0 15,-7-1 0-15,0-3 0 0,0 0 0 0,0-3 0 16,0-4 0-16,0-1 0 0,0-3 0 0,-7 0 0 16,7-4 0-16,-6-2 0 0,0-3 0 0,-2-2 0 15,-11 0 0-15,6-2 0 0,0-6 0 0,-7 1 0 16,-6-5 0-16,7 2 0 0,-1-9-1132 0,0 1-331 15,8 0-1-15,-8 3 130 0,-5-4 183 0,5 1 270 16,0 3 303-16</inkml:trace>
  <inkml:trace contextRef="#ctx0" brushRef="#br0" timeOffset="247.09">7479 2411 460 0,'0'0'740'0,"0"0"127"0,0 0 82 0,0 4-35 15,14-4-107-15,-8 4-147 0,1-4-96 0,6 0-39 16,6 0-8-16,1 0 8 0,13 0-21 0,-1 0-345 16,7 0-159-16,7 0 0 0,-1 2 0 0,1-2 0 15,-7 0 0-15,7 5 0 0,-7-5 0 16,0 0 0-16,1 0 0 0,-2 0 0 0,1 0 0 0,0 0 0 16,1 0 0-16,-1 0 0 0,-1-5 0 0,2 5 0 15,-1-2 0-15,-13 4 0 0,0-2 0 0,0 0-710 16,0 0-217-16,6-6-201 0,-5 2-87 0,5 0 52 0,-12-2 98 15,6 1 176-15,0 1 204 0</inkml:trace>
  <inkml:trace contextRef="#ctx0" brushRef="#br0" timeOffset="845.41">9121 2348 158 0,'8'4'710'0,"11"4"176"0,-12-5 116 0,-1 1 83 16,0 0-79-16,7-4-181 0,1 4-158 16,-2-4-105-16,8 3-56 0,0-3-39 0,5 4-150 0,9-4-317 15,-9 3 0-15,15 1 0 0,-8-4 0 0,7 3 0 16,0 1 0-16,1-4 0 0,-1 5 0 0,-1-5 0 16,-5 3 0-16,-1-3 0 0,1 3 0 15,-7-3 0-15,0 0 0 0,1 0 0 0,-1 0 0 0,0-3 0 16,6 0 0-16,-5-2 0 0,-8 1 0 0,-6 4 0 15,-7-3 0-15,-6 3 0 0,0 0-437 0,0 0-54 16,0-7-21-16,0 7-32 0,0-7-32 0,-6 3-9 0,-1-4-18 16,7 1-40-16,0-1-36 0,-6 2-4 15,-1-5 36-15,-5 3 56 0,-2 1 88 0,1 0 121 0,0-1 142 16,-6 0 169-16,-1 2 169 0,0 2 164 0,8-8 149 16,-8 5 166-16,7-1 120 0,-1 2 38 0,-4 2-15 15,4-3-56-15,8 3-63 0,-7 4-90 0,-1-4-71 16,8 4-38-16,6 0-25 0,0-4-14 0,0 4-15 15,6 0-29-15,8 4-37 0,-1-4-23 0,7 0-138 16,-2 4-121-16,2 0 0 0,0-1 0 0,6 5 0 16,0-2 0-16,0 2 0 0,6-1 0 0,1 1 0 15,0 3 0-15,0-3 0 0,-1 3 0 0,1-1 0 0,-1-2 0 16,1-1 0-16,-1 5 0 0,1-6 0 16,-1 5 0-16,-5-3 0 0,-1-1 0 0,-6 0 0 15,-1 0 0-15,1 2 0 0,-8-3 0 0,2 6 0 16,-8-5 0-16,-6 5 0 0,-14-2 0 0,8 1 0 15,-6 4 0-15,-15-1 0 0,7 1 0 0,-12 0 0 16,6-1 0-16,-7 1 0 0,7-1 0 0,1 1 0 16,-9-3 0-16,9-2 0 0,-1 6 0 0,0-10 0 15,6 5 0-15,-6-3 0 0,0-4 0 0,6-1 0 16,7 2 0-16,0-5 0 0,-7 0 0 0,-5 0 0 16,12-5-540-16,0 2-790 0,13-5-93 0,6-3 35 15,-6 4 154-15,13-5 189 0,7 5 267 0,6-3 346 16</inkml:trace>
  <inkml:trace contextRef="#ctx0" brushRef="#br0" timeOffset="1163.02">11428 2089 362 0,'20'-9'950'0,"6"6"248"0,0 0 167 0,-13 6 136 16,1-3-96-16,4 0-270 0,-10 3-860 0,4-3-275 16,1 0 0-16,-6 9 0 0,6-2 0 0,-7 3 0 15,0 2 0-15,-6 3 0 0,8 3 0 0,-2 3 0 16,-6-2 0-16,0 7 0 0,0-1 0 0,0 1 0 16,6-1 0-16,-6 1 0 0,0 1 0 0,0-2 0 15,7 0 0-15,-7-2 0 0,0-2 0 0,-7 2 0 16,7-9 0-16,0 1 0 0,0-4 0 0,7-7 0 15,-7 2 0-15,-7-1 0 0,-5-5 0 16,-2 4-738-16,8-13-236 0,0 3-105 0,-1-9-84 16,7-3 54-16,-7-1 82 0,1 4 165 0,-1-6 177 15,7 3 206-15</inkml:trace>
  <inkml:trace contextRef="#ctx0" brushRef="#br0" timeOffset="1623.48">11533 2164 26 0,'6'-25'609'0,"-6"-4"196"0,6 4 135 0,-6 3 111 16,0-5-30-16,0 5-73 0,0 1-153 0,0 2-99 0,0 1-59 15,8 0-54-15,4 3-503 0,1 1-80 16,1 3 0-16,4-1 0 0,16 5 0 0,-1-1 0 16,5 4 0-16,1 1 0 0,14 3 0 0,-8 3 0 0,7 6 0 15,0-2 0-15,1 0 0 0,-2 8 0 0,2-1 0 16,-14 5 0-16,7-1 0 0,-8 0 0 0,-5 5 0 16,-7-1 0-16,0 0 0 0,-13 0 0 15,-13 4 0-15,-6-5 0 0,-7 4 0 0,-13-2 0 16,-7 0 0-16,-6-2 0 0,0-3 0 0,-6 1 0 15,-2-2 0-15,9-2 0 0,5-3 0 0,1-2 0 16,5 2 0-16,8-5 0 0,0-3 0 16,11-1 0-16,2 1 0 0,0 0 0 0,6-4 0 0,6 4 0 15,8-4 0-15,11 0 0 0,8 0 0 0,6 0 0 16,6 0 0-16,8 0 0 0,5 3 0 0,1-3 0 16,0 8 0-16,6-4 0 0,-13 2 0 0,7 2 0 15,-8-1 0-15,-5 4 0 0,0 0 0 16,-14 1 0-16,1-2 0 0,-13 0 0 0,-7 2 0 0,-7 3 0 15,-12 0 0-15,-1-1 0 0,-12 1 0 16,-14 0 0-16,-6-4 0 0,-7 3 0 0,-6 1 0 16,0-3 0-16,0-2 0 0,0-3 0 0,-1 1 0 15,8-1 0-15,6 0 0 0,6-7 0 16,1 4 0-16,13-4 0 0,-8-4 0 0,1 4 0 16,6 0 0-16,8-3 0 0,-2-4 0 15,1-1 0-15,1-3 0 16,5 1 0-16,0-2-1182 0,7-3-358 0,7 5 21 0,-7-2 133 0,0 5 209 0,7-4 309 15,5 7 405-15</inkml:trace>
  <inkml:trace contextRef="#ctx0" brushRef="#br0" timeOffset="1936.49">13481 2346 285 0,'20'2'868'0,"-1"6"213"0,-6-1 148 0,6 1 138 16,1-1-50-16,0-3-249 0,-1 3-213 0,7 0-734 15,0 1-121-15,1-1 0 0,5-3 0 0,1 2 0 0,5-1 0 16,2-1 0-16,5-1 0 0,8 2 0 16,-1-3 0-16,7-2 0 0,0 0 0 0,-2 0 0 15,-4 0 0-15,5 0 0 0,1 0 0 0,-6 0 0 16,-2-2 0-16,1-3 0 0,1 5 0 0,-1-3 0 15,0-1 0-15,-6-1 0 0,-7 3 0 0,-7 2 0 16,1-4 0-16,-14 0 0 0,8 0 0 0,-8-2 0 16,0 1 0-16,-6-2 0 0,-6 0-35 0,0 3-1056 15,-7-7-235-15,0 4-60 0,-7-5 80 0,-13 6 151 16,8-2 231-16,-8 1 251 0</inkml:trace>
  <inkml:trace contextRef="#ctx0" brushRef="#br0" timeOffset="2269.06">14478 2184 412 0,'-6'-3'786'0,"6"-2"183"16,-8 5 157-16,8-4 79 0,-6 4-80 0,0 0-174 15,6 0-135-15,0 0-116 0,12 0-599 0,-4 0-101 16,11 0 0-16,1 0 0 0,6 4 0 0,0 1 0 0,7-2 0 16,5 0 0-16,-5 1 0 0,6 3 0 0,0 1 0 15,0-1 0-15,0 0 0 0,1 0 0 16,-1 5 0-16,-1-1 0 0,1 0 0 0,-12 4 0 15,5-4 0-15,-6 3 0 0,-6-3 0 0,0 4 0 16,-7 0 0-16,-1-5 0 0,-12 5 0 0,0 0 0 16,-6-1 0-16,-7-3 0 0,0 3 0 0,-13 3 0 15,0-3 0-15,-6-3 0 0,-2 0 0 0,-5 3 0 16,7-3 0-16,-7-3 0 0,7 3 0 16,-8-4 0-16,7 0 0 0,8 0 0 0,-1 1 0 15,6-8 0-15,-6 4 0 0,0-8 0 0,13 1 0 16,-7-2-891-16,14-2-574 0,6 0-26 0,0 0 96 15,0-1 193-15,6-3 280 0,14 4 316 0</inkml:trace>
  <inkml:trace contextRef="#ctx0" brushRef="#br0" timeOffset="2685.19">16759 2063 222 0,'38'-4'750'0,"2"-4"193"16,-15 5 162-16,-5-4 149 0,-6 0-51 0,-2 3-153 16,-5-4-127-16,6 0-182 0,-6 1-741 0,-7 0 0 15,-7 0 0-15,-6 2 0 0,-13-1 0 0,-1 2 0 16,-5 0 0-16,-7 1 0 0,-6 3 0 0,-7 0 0 15,-1 0 0-15,-6 3 0 0,8 5 0 0,-1 3 0 16,-1 1 0-16,1-3 0 0,7 11 0 0,-8-6 0 16,14 8 0-16,1 0 0 0,5 0 0 0,7-1 0 15,6 6 0-15,7-2 0 0,13 5 0 16,7-5 0-16,5 4 0 0,15-2 0 0,5-2 0 16,7 4 0-16,7-6 0 0,6-2 0 0,7 2 0 15,0-4 0 1,0-2 0-16,6-3 0 0,-7 1 0 0,14-3 0 0,-7-1 0 0,-7-5 0 15,7-1 0-15,-6-1 0 0,-7-4 0 0,-6 0 0 16,-7-4 0-16,6-1 0 0,-6-1 0 16,-13-5 0-1,-6-1 0-15,-7 2 0 0,-6-1-1049 0,0-4-488 0,5 0 17 0,-12 1 142 0,0 2 206 0,0 6 298 16,0-6 345-16</inkml:trace>
  <inkml:trace contextRef="#ctx0" brushRef="#br0" timeOffset="3023.51">17736 2301 308 0,'20'8'840'0,"6"-5"210"0,-7 4 161 16,1-3 157-16,0 0-59 0,6 0-209 0,6-1-154 15,1-3-887-15,6 4-59 0,7 0 0 0,-7 0 0 16,6-4 0-16,7 0 0 0,0 2 0 0,7-2 0 15,0 0 0-15,0 4 0 0,-2-4 0 0,9 0 0 16,-1 4 0-16,0-4 0 0,7 4 0 0,0-4 0 16,-1 3 0-16,8 1 0 0,-8 0 0 15,7-4 0-15,-6 4 0 0,6-4 0 0,-6 3 0 16,-7-3 0-16,-6 0 0 0,0-3 0 0,-7 3 0 16,-7-4 0-16,-12 4 0 0,-1-4 0 0,-6 0 0 15,-6-3 0-15,-7 3 0 0,0-2 0 0,-6-2 0 0,-1 1 0 16,-6-8 0-16,-6 8 0 0,-14-4 0 15,0 0-61-15,-5 0-847 0,11-1-91 0,-12 2-92 16,0-2-55-16,0-3 61 0,0 5 104 0,-6-1 170 16,6 3 172-16,-1-3 199 0</inkml:trace>
  <inkml:trace contextRef="#ctx0" brushRef="#br0" timeOffset="3291.09">19313 2139 8 0,'-13'-4'478'0,"-1"2"226"16,8 2 161-16,6-5 83 0,0 5-14 0,6 0-49 15,2 0-74-15,-8 0-117 0,0 5-59 0,0-5-27 16,6 2-22-16,0 6-551 0,7-4-35 0,1 4 0 15,4 1 0-15,9-1 0 0,-1 4 0 0,6-1 0 16,1 0 0-16,7 0 0 0,5 3 0 0,1-3 0 16,-1 1 0-16,1 2 0 0,-7 1 0 0,6 0 0 15,-5 3 0-15,-1-3 0 0,-7 2 0 16,1-2 0-16,-13 0 0 0,-1-1 0 0,-6 5 0 16,-7-4 0-16,-6 3 0 0,-6 1 0 0,-7-1 0 15,-13 4 0-15,-6-3 0 0,-2-5 0 0,-11 5 0 16,6-5 0-16,0 1 0 0,0-4 0 0,6-1 0 15,1-1 0-15,-7-3 0 0,6 2 0 16,7-5 0-16,0-3 0 0,0 0 0 0,-7 0 0 16,7 0-79-16,6-3-1452 0,1-5-66 0,13-3 64 15,-1 0 198-15,14 1 264 0,-1 2 361 0</inkml:trace>
  <inkml:trace contextRef="#ctx0" brushRef="#br0" timeOffset="3626.62">21027 1993 360 0,'6'-11'944'0,"1"0"239"16,6 3 187-16,0 1 161 0,-7 0-67 0,0 0-229 15,-6 3-1131-15,8 0-104 0,-8 4 0 0,6 0 0 16,-6 4 0-16,6 3 0 0,1 4 0 0,-7 4 0 15,6-1 0-15,1 6 0 0,-1 5 0 0,7 0 0 16,1 0 0-16,-8 5 0 0,14-1 0 0,-8 4 0 16,1-3 0-16,1-1 0 0,6 1 0 0,-2-1 0 15,2-3 0-15,-7 0 0 0,7-5 0 16,-7 1 0-16,6-3 0 0,-12-4 0 0,-1-1 0 16,1 1 0-16,-7-8 0 0,13 1 0 0,-13-12 0 15,0 4 0-15,-13-7 0 0,0-5 0 0,-6 2-1111 16,5-9-359-16,2 0-6 0,-8-2 122 0,0-4 188 15,-5-2 283-15,5-2 320 0</inkml:trace>
  <inkml:trace contextRef="#ctx0" brushRef="#br0" timeOffset="3987.64">21013 1850 413 0,'-12'-19'790'0,"5"5"152"0,-6-1 113 16,7 4 70-16,-1 0-102 0,7 4-194 0,0-1-142 15,0 1-90-15,0 3-69 0,7 4-326 0,-1 0-202 16,7 0 0-16,6 8 0 0,14-1 0 0,-1 4 0 15,8 0 0-15,-1 4 0 0,13 0 0 0,7-1 0 16,0 4 0-16,-1 0 0 0,8 5 0 16,-1-4 0-16,0 6 0 0,0-4 0 0,0 5 0 0,-7-4 0 15,1 5 0-15,0-6 0 0,-7 1 0 0,7 0 0 16,-14 5 0-16,1-6 0 0,-7-4 0 16,-7 6 0-16,1 0 0 0,-7-2 0 0,-6-2 0 15,-1 2 0-15,-13-2 0 0,2 0 0 0,-16-1 0 16,2 1 0-16,-13-2 0 0,-14-2 0 0,0 3 0 15,-6-3 0-15,-6-5 0 0,-7 7 0 0,-1-7 0 0,2-3 0 16,-2 1 0-16,1-2 0 0,7-1 0 16,-1-2 0-16,1-3 0 0,-1 0 0 0,7 0 0 15,6-3 0-15,-7 3 0 0,8-5 0 0,6-1 0 16,13-2 0-16,-7-3 0 0,8 0 0 0,-1-1 0 16,6 2-517-16,7 0-967 0,7-9-47 0,-1 0 75 15,7 4 198-15,7 1 266 0,-1-1 325 0</inkml:trace>
  <inkml:trace contextRef="#ctx0" brushRef="#br0" timeOffset="4315.53">23535 2151 255 0,'14'4'858'16,"4"-1"229"-16,-4 1 160 0,5-2 136 0,7 3-41 16,7-5-251-16,6 3-203 0,7-3-848 0,0 0-40 15,12 4 0-15,7-4 0 0,0 0 0 0,7 0 0 16,6 0 0-16,0 5 0 0,7-5 0 0,6 0 0 16,7 0 0-16,0-5 0 0,6 5 0 0,20 0 0 15,6-4 0-15,13 4 0 0,14 0 0 0,-1 0 0 16,7 0 0-16,0 0 0 0,-7 0 0 0,-6 0 0 15,-6-3 0-15,-21 3 0 0,-18-5 0 0,-21 5 0 16,-12-2 0-16,-20-2 0 0,-6 4 0 16,-13-3 0-16,-14-1 0 0,-6 0 0 0,-13 0 0 0,-13-4 0 15,-6 6 0-15,-8-5 0 0,1 2-1127 0,-6-6-432 16,5 0 26-16,-11 4 141 0,11-5 214 16,-5 6 314-16,6-2 392 0</inkml:trace>
  <inkml:trace contextRef="#ctx0" brushRef="#br0" timeOffset="4609.09">26031 1913 268 0,'-7'2'774'0,"1"-2"189"0,-1 4 151 15,1 0 144-15,-1 3-64 0,7-3-193 0,7 4-132 16,6-1-119-16,7 0-750 0,6 0 0 0,6 4 0 16,1 0 0-16,6 1 0 0,7-2 0 0,-1 2 0 15,14-1 0-15,-7 0 0 0,-1 3 0 0,2-3 0 16,-1 3 0-16,1 2 0 0,-8-2 0 0,1 4 0 15,-7-3 0-15,-7 4 0 0,-6 0 0 0,-7-2 0 16,-5 5 0-16,-14 0 0 0,0-3 0 0,-14 3 0 16,2 0 0-16,-14 0 0 0,-7-1 0 15,1-2 0-15,-7 3 0 0,-1-4 0 0,1 1 0 0,0-5 0 16,0 5 0-16,6-4 0 0,0-1 0 16,-5-3 0-16,11 0 0 0,-5 1 0 0,-1-6 0 15,1-2 0-15,-1 0-930 0,14-4-751 0,6-4 28 16,7 4 154-16,6-4 283 0,0 1 428 15,12 3 370-15</inkml:trace>
  <inkml:trace contextRef="#ctx0" brushRef="#br0" timeOffset="5220.79">27927 2348 128 0,'-13'12'722'0,"13"-1"181"0,-7 0 105 0,7-4 83 15,0-4-40-15,7 1-213 0,-7 1-174 16,0-5-103-16,7 0-45 0,-1 0-37 0,-6-5-249 15,6-2-230-15,-6 0 0 0,7-4 0 0,-7 0 0 16,0-1 0-16,0-5 0 0,0-5 0 0,-7 0 0 16,7-4 0-16,-6 0 0 0,-7-3 0 0,6-5 0 15,1 1 0-15,0-3 0 0,-1-4 0 0,0 3 0 16,7-1 0-16,0-1 0 0,0-1 0 0,7 2 0 16,0 2 0-16,-1 3 0 0,7 4 0 0,0-1 0 15,0 4 0-15,0 1 0 0,6 6 0 0,-5 2 0 16,12 2 0-16,-7 0 0 0,7 3 0 0,-6 1 0 15,13 4 0-15,-7 0 0 0,6 3 0 16,-6 0 0-16,1 1 0 0,5 3 0 0,-6 0 0 0,0 3 0 16,7 1 0-16,-8 4 0 0,1 0 0 15,1 1 0-15,5 7 0 0,-6-1 0 0,1 7 0 16,-1 0 0-16,0 3 0 0,-7 4 0 0,7 5 0 16,0-1 0-16,-6 3 0 0,5 1 0 0,-5-1 0 15,7 5 0-15,-1 0 0 0,-7-4 0 0,1-1 0 16,-1 4 0-16,8-3 0 0,-15-3 0 0,8-2 0 15,-7 1 0-15,0-3 0 0,0-1 0 0,0-3 0 16,-6-1 0-16,-1-6 0 0,0 2 0 0,1-6 0 0,-7 0 0 16,0-1 0-16,0-2 0 0,0-5 0 15,-7-3 0-15,-5 0 0 0,-2-2 0 0,-12-2 0 16,0 0 0-16,-7-6 0 0,-12-2 0 0,6-3 0 16,-7-3-154-16,1-1-1548 0,-1-4-8 0,-6-2 110 15,0-2 258-15,12 5 349 0,-5 0 451 0</inkml:trace>
  <inkml:trace contextRef="#ctx0" brushRef="#br0" timeOffset="5453.91">27797 2187 108 0,'-32'0'717'15,"12"4"224"-15,-7 0 168 0,8-4 134 0,0 3-20 16,5-3-160-16,8 0-167 0,6 4-116 0,0-4-669 16,6 4-111-16,8-4 0 0,12 4 0 15,0-4 0-15,7 3 0 0,5-3 0 0,15 0 0 16,-2 0 0-16,8 0 0 0,-7 0 0 0,7 0 0 15,6 0 0-15,0 0 0 0,0 0 0 0,-6-3 0 16,-7 3 0-16,7-4 0 0,-14 0 0 0,7 4 0 16,-19-4 0-16,-1 4 0 0,1-3 0 0,-7-1 0 15,-20-3 0-15,8-1 0 0,-20 1-571 0,-2 0-1052 16,-17 3-10-16,-15 1 101 0,-5 3 249 0,-7 0 337 16,-19 0 444-16</inkml:trace>
  <inkml:trace contextRef="#ctx0" brushRef="#br0" timeOffset="6524.55">17580 4610 288 0,'0'-7'874'16,"6"3"234"-16,-6 8 161 0,7-4 120 15,-1 0-81-15,-6-4-256 0,7 4-226 0,-1 0-749 16,-6 0-77-16,0 0 0 0,0 7 0 0,-6 4 0 16,-1 0 0-16,-6 3 0 0,7 5 0 0,6 8 0 15,-7-6 0-15,14 8 0 0,-1 4 0 16,7 5 0-16,6-2 0 0,8 4 0 0,-1 5 0 16,0 2 0-16,6 1 0 0,1 0 0 0,-7 3 0 15,7-4 0-15,-13-2 0 0,-2-5 0 16,2 0 0-16,-7-7 0 0,1-3 0 0,-8-5 0 15,-6-6 0-15,6-1 0 0,-6-7 0 0,-6 0 0 16,0-7 0-16,-8-4 0 0,1 0 0 0,-13-4 0 16,6-3 0-16,1-5 0 0,-1-2 0 0,-6-4 0 15,7-4 0-15,-1-4 0 0,-6 0 0 16,0 1 0-16,0-9 0 0,7 5 0 0,-7 0 0 16,0-5 0-16,6 9 0 0,1-5 0 0,-1 9 0 15,7-2 0-15,0 5 0 0,0 4 0 0,-1-2 0 16,8 10 0-16,0-5 0 0,-7 7 0 0,0 4 0 15,-14 0 0-15,1 4 0 0,-6 7 0 0,-1-5 0 16,1 10 0-16,-1-2 0 0,1 2 0 16,5 1 0-16,-5 6 0 0,13-5 0 15,-1 4 0-15,7-3 0 0,0 2 0 0,7-3 0 0,-1 1 0 16,7-4 0-16,0 3 0 0,7-7 0 0,5 4 0 16,2-4 0-16,12-1 0 0,-7-2 0 15,13-1 0-15,1 0 0 0,7-3 0 0,-8 1 0 16,7-3 0-16,0-2 0 0,7-2 0 0,-1-3 0 15,-5-2 0-15,-1 0 0 0,0 3 0 0,-7-7-917 16,1-1-508-16,-1 2-32 0,-6-5 94 16,0 4 171-16,-6-3 258 0,-1 3 291 0</inkml:trace>
  <inkml:trace contextRef="#ctx0" brushRef="#br0" timeOffset="6765.85">18108 5075 240 0,'19'4'863'0,"7"0"250"0,-20 4 174 16,14-1 176-16,-7 1 28 0,0-2-193 0,0 6-862 16,1-1-436-16,-8 4 0 0,7 0 0 15,0 2 0-15,0 2 0 0,0-1 0 0,0 5 0 16,7-2 0-16,-1 2 0 0,1-2 0 0,-8 1 0 16,8 0 0-16,6 5 0 0,-13-10 0 0,7 5 0 15,0-3 0-15,-8-5 0 0,1-2 0 16,1-2 0-16,-2-6 0 0,-5-4 0 0,-7-4 0 15,0-3 0-15,-7-5-1072 0,7-5-440 0,-6-5 8 16,-14 0 140-16,7-7 198 0,1 2 288 0,-2-2 333 16</inkml:trace>
  <inkml:trace contextRef="#ctx0" brushRef="#br0" timeOffset="6923.49">18342 4977 494 0,'0'-18'843'0,"6"-4"148"0,-6 7 91 15,14 1 17-15,-14-2-173 0,0 6-276 16,6-2-200-16,0 5-133 0,2 4-87 0,-2-2-78 15,0 5-120-15,1 0-142 0,-1 0-129 0,7 0-210 16,0 0-241-16,1 5-282 0,5-5-103 16,0 3 10-16,1 1 60 0,13 3 173 0,-7 1 224 15</inkml:trace>
  <inkml:trace contextRef="#ctx0" brushRef="#br0" timeOffset="7214.86">19137 4974 372 0,'26'3'808'0,"0"1"172"0,-12-1 143 0,4 1 116 15,-11-1-106-15,-7 1-202 0,-13 4-129 0,-7-5-83 16,1 1-635-16,-7 0-84 0,-6-1 0 0,-1 0 0 16,7 6 0-16,-7-2 0 0,1-4 0 15,6 4 0-15,6 1 0 0,1-1 0 0,5 0 0 16,8 0 0-16,0 5 0 0,6-1 0 0,6 0 0 16,0 1 0-16,8 2 0 0,-8 1 0 0,13 0 0 15,-5 2 0-15,12-3 0 0,0 6 0 0,-7-6 0 16,14 1 0-16,-7-1 0 0,0 1 0 0,6-3 0 15,-5-2 0-15,-7 5 0 0,-2-4 0 16,-4-4 0-16,-1 0 0 0,-7 1 0 0,0-8 0 16,-6 4 0-16,-6-4 0 0,-13-4 0 0,-1 4 0 15,-6-3 0-15,0-4 0 0,-7-2 0 16,1-1 0-16,-13-2 0 0,-8 2 0 0,7-5-405 16,1-4-757-16,-1-2-171 0,21-4-8 0,-2-2 120 15,14 6 142-15,0-6 226 0,7 1 260 16</inkml:trace>
  <inkml:trace contextRef="#ctx0" brushRef="#br0" timeOffset="7643.42">19221 4782 439 0,'7'-2'905'0,"6"-3"210"0,0 5 161 0,-7 0 144 16,8 0-129-16,-8 0-197 0,8 0-443 0,-2 5-651 15,-5 1 0-15,-1 1 0 0,8 5 0 0,-2-1 0 16,-6 3 0-16,14 1 0 0,-6 3 0 0,5 4 0 15,-5 4 0-15,4 0 0 0,2 3 0 16,0 0 0-16,5 8 0 0,2-1 0 0,-7 2 0 16,6-2 0-16,0 1 0 0,0 3 0 0,-1-3 0 15,-5-5 0-15,6 2 0 0,1-5 0 0,-8 0 0 16,0-6 0-16,-6-2 0 16,-6-6 0-16,0-4 0 0,-1 1 0 0,-6-12 0 0,-6 0 0 15,-1-12 0-15,-13 5 0 0,1-8-428 0,6 1-755 16,0-8-31-16,0 0 32 0,0-4 130 0,0 0 200 15,0 1 285-15,-1 3 321 0,8-4 395 16,-7 8 336-16,7-5 248 0,-1 5 137 0,1-1 47 16,6 2-13-16,6 2-115 0,1 4-98 0,-1-1-85 15,7 2-79-15,7-1-474 0,-1 3-53 0,1 0 0 16,6 1 0-16,0 5 0 0,7 2 0 16,-1-5 0-16,1 5 0 0,-1 0 0 0,1 0 0 15,-7 5 0-15,-6-3 0 0,-8 3-184 0,2 1-564 16,-1-2-131-16,13 0-109 0,-7 0-74 15,7-4 7-15,-6 4 57 0,0-4 151 0,5 3 158 16,1 1 174-16</inkml:trace>
  <inkml:trace contextRef="#ctx0" brushRef="#br0" timeOffset="8000.09">20277 5106 128 0,'26'3'463'0,"-7"0"229"0,1-3 155 15,-6 5 49-15,-1-5-11 0,-7-5-24 0,-6 5-45 16,0 0-104-16,0 0-52 0,-13-3-21 0,0 0-47 16,-14-1-592-16,2 4 0 0,-7-4 0 15,-14 4 0-15,0 0 0 0,0 4 0 0,1 0 0 16,-1 2 0-16,1 3 0 0,5 1 0 0,8 1 0 15,-1 4 0-15,7 3 0 0,7 1 0 0,-1 0 0 16,14-2 0-16,6 5 0 0,6-3 0 16,7 3 0-16,7-4 0 0,0-4 0 0,12 5 0 15,-6 0 0-15,7-9 0 0,-1 1 0 0,1-3 0 16,6-5 0-16,-7 1 0 0,-6-4 0 0,7-4 0 16,-1-3 0-16,1-1 0 0,-13-2 0 15,6-5 0-15,-13-4 0 0,6 1 0 0,-6 0 0 16,1 0 0-16,-8-1 0 0,0 1 0 0,1 7 0 15,-7-4 0-15,7 9 0 0,-7-6 0 0,0 5 0 16,0 3 0-16,0 0 0 0,0 4 0 16,6 0 0-16,1 4 0 0,-7 0 0 0,6 3 0 15,-6 5 0-15,6-2 0 0,1 1 0 0,6 7 0 16,1-3 0-16,-2 0 0 0,1 3 0 0,0 0 0 16,0-2 0-16,1 1 0 0,-2-5 0 15,2 3 0-15,-2-9 0 0,8 2 0 0,-1-5 0 16,1 1 0-16,-7 0 0 0,7-8-1132 15,6-3-271-15,0-5-21 0,-7 2 116 0,1-1 158 16,6-4 247-16,-7 5 275 0</inkml:trace>
  <inkml:trace contextRef="#ctx0" brushRef="#br0" timeOffset="8416.94">20766 5153 555 0,'-13'-15'812'0,"6"4"159"0,-6 1 140 16,7-1 30-16,0 3-63 0,-2 5-163 0,8-1-122 15,-6 0-84-15,0 4-603 0,6 4-106 0,0 0 0 16,0 3 0-16,0 3 0 0,6 9 0 15,0-4 0-15,8 6 0 0,-8 2 0 0,7 0 0 16,1-2 0-16,-2 4 0 0,2-2 0 0,-2 2 0 16,2-3 0-16,-1 0 0 0,-1-7 0 0,-4 3 0 15,4-7 0-15,-6 4 0 0,2-8 0 16,-2 0 0-16,0-3 0 0,-6 0 0 0,7-4 0 16,-7-4 0-16,6 0 0 0,-6-6 0 0,7-1 0 15,0-4 0-15,-7 0 0 0,6-3 0 0,0-3 0 16,0-2 0-16,2 0 0 0,-2-2 0 15,7 0 0-15,-6 3 0 0,6 0 0 0,-7-1 0 16,14 5 0-16,-14 0 0 0,7 4 0 0,0 2 0 16,-6 5 0-16,6 0 0 0,0 3 0 0,-1 4 0 15,8 0 0-15,0 7 0 0,-1 1 0 0,1-2 0 16,6 9 0-16,-7 0 0 0,1 3 0 16,0-3 0-16,6 6 0 0,-7-1 0 0,1 2 0 15,6-1 0-15,-7 2 0 0,7-5 0 0,-6 0 0 16,0 0 0-16,-1-3 0 0,1 4 0 0,-14-9 0 15,7 2 0-15,-6-9 0 0,6 1 0 16,-7-4 0-16,-6-4 0 0,0 1 0 0,-6-5-580 16,6-6-881-16,-7-1-46 0,1 1 89 15,12-2 187-15,1-2 257 0,6-1 276 0</inkml:trace>
  <inkml:trace contextRef="#ctx0" brushRef="#br0" timeOffset="8650.23">21763 4988 75 0,'6'-11'690'0,"8"4"224"0,-8-1 176 15,-6 5 141-15,7-2-11 0,-1 2-108 16,0 3-154-16,-6 0-100 0,0 3-815 0,0 2-43 16,-6 2 0-16,-7 4 0 0,0 0 0 0,-6 4 0 15,-1 2 0-15,0 2 0 0,-5 0 0 0,-2 2 0 16,8 2 0-16,-1 2 0 0,7-2 0 16,0 2 0-16,6 1 0 0,7-4 0 0,7 0 0 15,6 0 0-15,0-3 0 0,7-5 0 0,6 1 0 16,6-5 0-16,7-1 0 0,7-9 0 0,-7 0 0 15,7-5 0-15,-13-2 0 0,-1-4-172 0,1 0-1104 16,-7-7-148-16,0-1 12 0,-7-2 145 16,-5 2 175-16,-2-3 254 0,-6 3 286 0</inkml:trace>
  <inkml:trace contextRef="#ctx0" brushRef="#br0" timeOffset="8984.58">22075 5079 268 0,'14'0'726'0,"-1"4"159"0,0-4 104 0,6 4 67 0,1-4-87 16,6 0-160-16,0 0-154 15,7-4-86-15,0 4-43 0,-1-4-37 0,1-2-239 0,-1-1-250 16,13-1 0-16,-12-4 0 0,0 2 0 0,-8-1 0 16,2 0 0-16,-8-4 0 0,-12 4 0 15,-1 0 0-15,-6 0 0 0,-6-1 0 0,-1 5 0 16,1-3 0-16,-14 3 0 0,0 2 0 0,-5 2 0 16,-1-1 0-16,-7 4 0 0,-6 4 0 0,6-1 0 15,-6 5 0-15,7 4 0 0,-7 2 0 16,-1 1 0-16,8 2 0 0,5 2 0 0,2 3 0 15,5 4 0-15,14-1 0 0,-1 4 0 0,14 1 0 16,-1-5 0-16,14 4 0 0,-1-2 0 0,7-5 0 16,7 4 0-16,-1-9 0 0,15-2 0 15,-2 0 0-15,1-4 0 0,5-4 0 0,-5-2 0 16,-1-2 0-16,1-6 0 0,0-2 0 0,0-6 0 16,-14 1 0-16,7-2 0 0,-7-5-14 0,1 2-1502 15,7-7-72-15,5 0 62 0,7-1 191 16,7 1 245-16,6 5 344 0</inkml:trace>
  <inkml:trace contextRef="#ctx0" brushRef="#br0" timeOffset="9184.2">23516 4995 183 0,'-7'11'863'16,"0"0"265"-16,-11-3 193 0,10-1 168 0,8 0 27 15,0 0-233-15,8-3-875 0,4 4-408 0,1 0 0 16,7-1 0-16,0-5 0 0,12 6 0 0,7-4 0 15,0-4 0-15,0 4 0 0,0-4 0 16,-6 4 0-16,6-4 0 0,-7-4 0 0,-6 0 0 16,-6 0 0-16,-7 0 0 0,-6 0-218 0,-7-3-1284 15,-7 5-66-15,1-6 67 0,-7 4 205 16,-7 0 265-16,0 4 307 0</inkml:trace>
  <inkml:trace contextRef="#ctx0" brushRef="#br0" timeOffset="9311.09">23679 5150 200 0,'-7'21'725'0,"7"-2"177"0,0 4 134 0,7-6 128 15,5 2-62-15,2-1-158 0,6-3-163 0,-8-1-113 16,15-3-92-16,5 0-483 0,1-4-93 0,12 2 0 16,7-7 0-16,-6-2 0 0,6 0 0 0,-6 0 0 15,-1-2-48-15,-5-3-919 0,-8-6-303 0,1-4-115 16,-7 5 22-16,-7-5 149 0,-12 4 230 16,-1 0 315-16</inkml:trace>
  <inkml:trace contextRef="#ctx0" brushRef="#br0" timeOffset="10434.67">17312 6904 495 0,'-12'-7'1056'16,"12"-4"234"-16,6 0 168 0,-6-1 153 0,13 2-87 15,-13-1-767-15,7 0-757 0,-1 0 0 16,-6 6 0-16,0-2 0 0,0 7 0 0,0-3 0 16,0 3 0-16,0 3 0 0,0 1 0 0,6 4 0 15,-6 3 0-15,7 7 0 0,-7 0 0 0,7 7 0 16,-7 5 0-16,13 4 0 0,-7 2 0 15,7 4 0-15,0 5 0 0,1-2 0 0,5-2 0 16,1 2 0-16,-2 2 0 0,2-5 0 0,7 2 0 16,-15-6 0-16,8-4 0 0,-7 1 0 0,0-4 0 15,-6-6 0-15,-1 0 0 0,7-6 0 16,-13-5 0-16,0-2 0 0,0 1 0 0,0-3 0 16,-6-8 0-16,-1 3 0 0,1-6 0 0,-1-1 0 15,-6-4 0-15,0-2 0 0,-7-5 0 0,1 0 0 16,-7-3 0-16,0 0 0 0,-7-1 0 15,-6-3 0-15,0 1 0 0,0 2 0 0,0-3 0 16,-7 4 0-16,7 2 0 0,0 1 0 0,0 1 0 16,0 7 0-16,6-1 0 0,-6 5 0 0,7-1 0 15,-1 8 0-15,7-1 0 0,-6 5 0 0,-1 3 0 16,1-1 0-16,12 5 0 0,-6 1 0 0,-1 2 0 16,15 0 0-16,-2 0 0 0,8 1 0 15,0-1 0-15,12 0 0 0,7-2 0 0,0 2 0 16,7-4 0-16,5 1 0 0,1-4 0 0,7 0 0 15,7 0 0-15,-2-4 0 0,1-3 0 0,14 0 0 16,-1-1 0-16,-7-3 0 0,1 0 0 16,-1-7 0-16,-5 0 0 0,-15 3 0 0,-5-4 0 15,7-2 0-15,-8-1-1298 0,14 0-150 0,-1-3 12 16,-5 2 147-16,5-2 177 0,-13 2 257 0,7 1 282 16</inkml:trace>
  <inkml:trace contextRef="#ctx0" brushRef="#br0" timeOffset="10651.38">17762 7362 414 0,'6'0'869'0,"14"-2"209"0,-14 2 155 16,1 0 116-16,0 2-101 0,6-2-209 16,-7 5-135-16,8-5-847 0,-8 3-57 0,-6 5 0 15,6-1 0-15,0 4 0 0,8-4 0 0,-8 5 0 16,1-2 0-16,-1 1 0 0,1 5 0 0,6-7 0 16,-7 3 0-16,8-1 0 0,-2 0 0 15,-5 1 0-15,0-6 0 0,-1 2 0 0,1-5 0 16,-1 1 0-16,0-4 0 0,2 0 0 0,-8-7 0 15,6-1 0-15,-6-3-581 0,0-3-966 0,6-1-28 16,-12 0 101-16,6-7 220 0,-6 3 307 0,-2-2 346 16</inkml:trace>
  <inkml:trace contextRef="#ctx0" brushRef="#br0" timeOffset="10785.47">17899 7110 259 0,'-7'-11'831'15,"7"7"212"-15,0 0 132 0,7 1 89 0,0-1-107 16,-7 4-306-16,6-4-254 0,0 4-196 0,2 4-122 15,10-4-84-15,2 4-93 0,7-1-118 0,-1 1-166 16,-1 0-162-16,1 0-234 0,7-4-247 0,6 0-282 16,0 0-94-16,6-4 51 0,-5 4 100 15,5 0 201-15,-6 0 230 0</inkml:trace>
  <inkml:trace contextRef="#ctx0" brushRef="#br0" timeOffset="11118.26">18674 7113 542 0,'20'4'836'0,"-1"-1"175"0,-5-3 141 16,-8 4 32-16,0 0-88 0,-6 0-182 0,0 3-119 15,-6-3-134-15,-7 2-661 0,-7-2 0 0,0 7 0 16,-5-3 0-16,-1 3 0 0,0 1 0 0,-7-5 0 16,7 3 0-16,0 2 0 0,6-2 0 15,1 5 0-15,6-4 0 0,0 0 0 0,7-4 0 16,-2 4 0-16,8 4 0 0,8-4 0 0,4-1 0 16,2 2 0-16,5-1 0 0,7 1 0 0,0-2 0 15,0 1 0-15,1 0 0 0,-9-4 0 16,9 4 0-16,-7 0 0 0,-2-3 0 0,-4 3 0 15,-1-4 0-15,-7 0 0 0,1 4 0 0,-7-3 0 16,-7 0 0-16,-6-1 0 0,1 0 0 0,-14 5 0 16,-1-9 0-16,-5 4 0 0,-7-3 0 0,-7-1 0 15,1 1 0-15,5-4 0 0,-5 0 0 0,-1-4 0 16,13 1 0-16,-6-5 0 0,7 2 0 16,-7-6 0-16,19 1-213 0,0 0-1020 0,8-4-159 15,12-3 3-15,6 3 127 0,0-3 163 0,21 0 246 16,-1-1 282-16</inkml:trace>
  <inkml:trace contextRef="#ctx0" brushRef="#br0" timeOffset="11330.07">18739 7253 335 0,'26'7'837'0,"13"-3"208"16,-5 7 177-16,-2 0 174 0,1 3-54 0,-7 1-169 16,-1 1-332-16,1 1-841 0,-6 5 0 0,0 4 0 15,-7-1 0-15,-1 1 0 0,2 0 0 0,-1 3 0 16,0 1 0-16,0 3 0 0,0-4 0 15,0 1 0-15,0-1 0 0,-6 0 0 0,5-3 0 16,-5 3 0-16,6-8 0 0,0 2 0 0,-7-4 0 16,2-5 0-16,-2-3 0 0,-6-4 0 0,0-3 0 15,6-4 0-15,-6-4 0 0,0 1 0 0,-6-8 0 16,-8 0 0-16,2-7-1165 0,-2-5-347 16,1-2 18-16,-6-1 145 0,-7-3 201 0,6 0 285 15,1-4 335-15</inkml:trace>
  <inkml:trace contextRef="#ctx0" brushRef="#br0" timeOffset="11571.64">18765 7224 396 0,'-12'-20'897'0,"12"3"205"16,0-2 145-16,6 4 131 0,7 5-124 0,7-1-243 15,12 3-195-15,-6 1-726 0,13 3-90 16,1 4 0-16,-1 0 0 0,13 7 0 0,-7-3 0 16,8 11 0-16,5-1 0 0,1 1 0 0,-8 7 0 15,2 0 0-15,-1 4 0 0,-7-4 0 0,-5 7 0 16,-1-3 0-16,-6 4 0 0,-7-5 0 0,-14 1 0 15,2-1 0-15,-8-2 0 0,-6 2 0 0,-6-6 0 16,-14 0 0-16,7-5 0 0,-19 1 0 16,-2-8 0-16,-4 3 0 0,-7-6 0 0,5 0 0 15,-12-4 0-15,-6 0 0 0,5-8 0 0,-6 1-1171 16,7-3-417-16,13-5 34 0,-6 1 154 16,5-5 228-16,8 4 341 0,6-4 388 0</inkml:trace>
  <inkml:trace contextRef="#ctx0" brushRef="#br0" timeOffset="11890.46">19195 6856 154 0,'20'-11'944'0,"0"4"309"0,-14 0 212 0,7-4 163 15,-7 3 63-15,8 4-635 0,-8 1-1056 16,0 3 0-16,8 3 0 0,-8 1 0 0,7 7 0 15,7 0 0-15,6 8 0 0,-6-1 0 0,5 8 0 16,1 4 0-16,1 2 0 0,-1 5 0 0,-6 7 0 16,6 0 0-16,-1 4 0 0,1-1 0 15,1-2 0-15,5-2 0 0,-6 1 0 0,-6 1 0 16,6-9 0-16,-13 1 0 0,7-8 0 0,-8 1 0 16,1-8 0-16,-6-4 0 0,6-3 0 0,-7-5 0 15,2-2 0-15,-8-4 0 0,12-8 0 16,-12-4-578-16,13 1-1076 0,0-3 5 0,-6-2 124 15,5-2 253-15,8 3 344 0,0-4 434 0</inkml:trace>
  <inkml:trace contextRef="#ctx0" brushRef="#br0" timeOffset="12270.32">20303 7253 488 0,'13'-15'927'0,"1"1"230"16,-2 6 186-16,-5-4 136 0,-7 5-78 0,0 5-185 15,-7-6-1036-15,-13 8-180 0,-5-4 0 16,-1 4 0-16,0 4 0 0,-7-1 0 0,7 4 0 15,-6 0 0-15,-1 5 0 0,7 3 0 0,0 3 0 16,6 0 0-16,1 1 0 0,5-1 0 0,2 1 0 16,5-2 0-16,7 3 0 0,0-2 0 0,0-4 0 15,7 1 0-15,5-5 0 0,2 2 0 0,5-1 0 16,1-4 0-16,0 0 0 0,-2-3 0 16,2-4 0-16,7 0 0 0,-8 0 0 0,7-6 0 15,0-2 0-15,-6 0 0 0,0-3 0 0,-1 1 0 16,-6-6 0-16,-7 2 0 0,1-4 0 15,-1 3 0-15,-6 0 0 0,6-3 0 0,-6 7 0 16,0-4 0-16,8 4 0 0,-8 4 0 0,0-1 0 16,0 5 0-16,0-1 0 0,0 0 0 0,0 4 0 15,6 4 0-15,-6 0 0 0,6 3 0 0,1 0 0 16,0 4 0-16,-1 4 0 0,7 0 0 16,0-1 0-16,0 1 0 0,7-1 0 0,-7 2 0 15,6 2 0-15,0-7 0 0,1 3 0 0,-13-3 0 16,6-3 0-16,0-1 0 0,0-2 0 0,0-3 0 15,-7-2 0-15,1-2 0 0,-7-6-1261 16,7-4-341-16,-1 1 49 0,0 0 163 0,-6 0 244 16,7-3 345-16,6 3 377 0</inkml:trace>
  <inkml:trace contextRef="#ctx0" brushRef="#br0" timeOffset="12537.19">21086 7066 511 0,'6'-4'993'15,"0"-1"236"-15,1 2 178 0,-7 0 148 0,-7 3-127 16,-5 0-360-16,-2 3-1068 0,-18 5 0 0,-1 4 0 16,-6-2 0-16,-1 1 0 0,-5 4 0 15,-1 3 0-15,1 0 0 0,-1 0 0 0,13 8 0 16,1-4 0-16,-1 4 0 0,15 0 0 0,-2-1 0 16,7-3 0-16,6 4 0 0,0-1 0 15,7-2 0-15,7-1 0 0,6-4 0 0,0 1 0 16,1-5 0-16,11-3 0 0,8 1 0 0,-8-5 0 15,15-5 0-15,5-2 0 0,-6-2 0 0,-5-2 0 16,5-7 0-16,-7-1-823 0,1-5-779 0,5 2 15 16,-5-4 134-16,-1 5 229 0,-5-4 324 15,-1 2 399-15</inkml:trace>
  <inkml:trace contextRef="#ctx0" brushRef="#br0" timeOffset="12872.11">21228 7267 357 0,'0'4'853'16,"8"0"195"-16,-8-1 163 0,6 5 158 0,0-1-87 15,7 0-210-15,0-3-151 0,0 3-843 0,1 1-78 16,5-4 0-16,0 4 0 0,8-2 0 0,-1-3 0 16,0 2 0-16,7-5 0 0,-1 0 0 15,1 0 0-15,-1-5 0 0,1 2 0 0,-1-3 0 16,-6-6 0-16,-7 1 0 0,7-1 0 16,-12-2 0-16,-8-1 0 0,7-3 0 0,-13 3 0 0,0 1 0 15,-6-2 0-15,-7 2 0 0,-1 3 0 16,-12 0 0-16,1 0 0 0,-8 7 0 0,0 0 0 15,0 4 0-15,-5 0 0 0,-1 8 0 16,0-1 0-16,6 8 0 0,-6 1 0 0,6 1 0 0,7 2 0 16,0-1 0-16,7 4 0 15,5 0 0-15,2 0 0 0,12 0 0 0,0-3 0 0,0-1 0 0,12 0 0 16,2 0 0-16,5-3 0 0,7-4 0 16,0 5 0-16,7-7 0 0,-7-1 0 0,13 0 0 15,-13-4 0-15,-6-4 0 0,6 0 0 0,-13-8-603 16,7 4-1060-16,-2-4 6 0,-10 1 130 15,-2 0 254-15,0 0 365 0,14 3 426 0</inkml:trace>
  <inkml:trace contextRef="#ctx0" brushRef="#br0" timeOffset="14519.26">22024 7161 268 0,'19'0'766'0,"-5"3"192"0,4-3 155 0,2 4 134 15,0-4-85-15,-7 0-179 0,7 0-130 0,-20 4-94 16,6 3-677-16,7 1-82 0,-7 2 0 0,8 2 0 16,-2-1 0-16,-5 0 0 0,6 3 0 15,-7 1 0-15,1 3 0 0,0-3 0 0,-1 0 0 16,-6 0 0-16,7-1 0 0,-7 1 0 0,0 0 0 16,0-8 0-16,0 4 0 0,0-7 0 0,0 3 0 15,0-4 0-15,0-3 0 0,0 4 0 16,0-4 0-16,0-4 0 0,0 4 0 0,-7-3 0 15,7-4 0-15,0-4 0 0,0 3 0 0,0-2 0 16,7-2 0-16,-1 1 0 0,0-3 0 0,2 2 0 16,-2 1 0-16,0 0 0 0,0 0 0 15,2 4 0-15,-2 0 0 0,7 3 0 0,0 0 0 16,0 1 0-16,-1 3 0 0,2 0 0 0,-1 0 0 16,-6 3 0-16,6 5 0 0,-1-1 0 15,-5 4 0-15,6 3 0 0,-7-2 0 0,1-1 0 16,0 3 0-16,-1-2 0 0,1-1 0 0,-7 0 0 15,6-4 0-15,-6 0 0 0,7 1 0 0,-7-1 0 16,0-4 0-16,0-3 0 0,0 4 0 0,0-8 0 16,6 1 0-16,1-4 0 0,-7-1 0 0,6 1 0 15,-6-5 0-15,6-2 0 0,2 3 0 0,4-7 0 16,1 3 0-16,0 0 0 0,7-3 0 16,-7 3 0-16,7 0 0 0,-1 1 0 0,-6 3 0 15,6-1 0-15,-5 5 0 0,5 0 0 0,-6 4 0 16,0-1 0-16,1 4 0 0,4 0 0 15,2 4 0-15,-7 4 0 0,7 1 0 0,0 3 0 0,-8 3 0 16,8-1 0-16,-1 5 0 0,1-1 0 16,-6 0 0-16,5-3 0 0,-6 3 0 0,0-3 0 15,-1-3 0-15,2-2 0 0,5-2 0 0,-5-1 0 16,-2 0 0-16,8-3 0 0,-7-1 0 16,13-3 0-16,-6-3 0 0,12 3 0 0,1-7 0 15,-1-1 0-15,1-3 0 0,-7 1 0 0,0-2 0 16,7-3 0-16,-13-3 0 0,6 3 0 15,-14-7 0-15,1 4 0 0,-6-4 0 0,0 0 0 16,-7 3 0-16,-7-3 0 0,0 4 0 0,-6 0 0 16,1-1 0-16,-2 9 0 0,2-1 0 0,-2 0 0 15,1 3 0-15,-6 5 0 0,0 0 0 0,-1 6 0 16,0 0 0-16,1 5 0 0,-1 3 0 16,0 0 0-16,7 3 0 0,0 5 0 0,7 2 0 15,-1 2 0-15,7-1 0 0,7 0 0 0,6 0 0 16,0 0 0-16,13-1 0 0,-6-2 0 0,5 3 0 15,1-7 0-15,1 0 0 0,5-4 0 0,1-4 0 16,-1 0 0-16,1-3 0 0,-7-1 0 0,6-3 0 16,1-3 0-16,0 3 0 0,0-7 0 15,-1-4 0-15,-6 0 0 0,0 0 0 0,0-5 0 16,-6-1 0-16,6 2 0 0,-13-4 0 0,7-3 0 16,-8 0 0-16,-6 1 0 0,2 1 0 0,-2 3 0 15,-6-2 0-15,0 0 0 0,0 9 0 16,0-5 0-16,0 8 0 0,0 0 0 0,0 0 0 15,0 3 0-15,0 4 0 0,0 4 0 0,0-1 0 16,0 4 0-16,0 4 0 0,6 0 0 0,-6 3 0 16,7 1 0-16,-7 0 0 0,7 3 0 15,-1-3 0-15,1 0 0 0,-1 3 0 0,-6-7 0 16,13 0 0-16,-13 0 0 0,7-3 0 0,-7-1 0 16,6-4 0-16,-6 1 0 0,6-4 0 0,-6 0 0 15,7-4 0-15,0-3 0 0,-1 0 0 0,1-4 0 16,6 0 0-16,0-4 0 0,-1 1 0 31,2-1 0-31,5 1 0 0,-6-1 0 0,7-4 0 0,-1 8 0 0,1-3 0 0,-7 3 0 16,7 3 0-16,-8 4 0 0,8-3 0 0,0 7 0 0,-7 0 0 15,7 4 0-15,-2-1 0 0,2 9 0 16,-7-1 0-16,7-1 0 0,0 5 0 0,-1 4 0 16,-6-4 0-16,6 3 0 0,1-4 0 0,-6 5 0 15,5-5 0-15,-6-3 0 0,0 0 0 0,7 0 0 16,-8-3 0-16,8-1 0 0,-7-7 0 15,7 4 0-15,-1-8 0 0,7 0 0 0,-6 1 0 16,0-5 0-16,5-3 0 0,-12-3 0 0,7-5 0 16,-7 1 0-16,0-4 0 0,-6 3 0 0,-1-6 0 15,-6 2-383-15,-6-6-254 0,-8 0-3 16,2-5 5-16,-15 2 50 0,1-5 88 0,0 1 125 0,0-1 188 16,-7 4 170-16,1-4 148 0,-1 4 121 15,13 0 97-15,2 0 64 0,4 3 15 0,1 5 26 16,-7 4 37-16,14 1 40 0,0 6 12 15,6-1-218-15,0 8-328 0,0 0 0 0,0 7 0 16,0 0 0-16,-6 7 0 0,6 3 0 0,0 6 0 16,0 6 0-16,0 0 0 0,6 10 0 0,-6 2 0 15,6 6 0-15,0 4 0 0,2 4 0 0,11-1 0 16,-6 6 0-16,0-7 0 0,7 0 0 0,-1-3 0 16,1-3 0-16,-1 0 0 0,0-6 0 15,8-5 0-15,-1 0 0 0,0-7 0 0,0-2 0 16,-7-11 0-16,1 3 0 0,0-4 0 0,-1-8 0 15,-13 0 0-15,1-8 0 0,-14-4-721 16,7-3-861-16,-6 1-1 0,-13-1 114 0,5-3 225 16,2 0 321-16,-8-1 389 0</inkml:trace>
  <inkml:trace contextRef="#ctx0" brushRef="#br0" timeOffset="14684.41">24213 7074 15 0,'-20'3'674'0,"0"0"199"0,14-3 126 0,6 0 99 16,6 0-8-16,14 4-169 0,0-4-237 0,13 4-165 15,-1-4-103-15,13 0-92 0,2 0-98 0,5 0-99 16,-7 0-108-16,1 0-137 0,-1-4-148 0,8 0-184 16,-8-2-233-16,1-2-311 0,-7-1-157 15,0-1-5-15,-7-1 74 0,8 3 144 0,5-2 211 16,1-1 311-16</inkml:trace>
  <inkml:trace contextRef="#ctx0" brushRef="#br0" timeOffset="14927.17">24917 6974 394 0,'-14'10'1001'0,"14"5"239"16,14 0 183-16,5-1 169 0,7-2-54 0,0-1-535 16,7-5-1003-16,-1 6 0 0,1-4 0 15,6-1 0-15,7-3 0 0,0-1 0 0,-7 1 0 16,13-4 0-16,-7 4 0 0,1-4 0 0,-1 0 0 15,-6-4 0-15,1 4 0 0,-8-4 0 0,-5 4 0 16,-9-7 0-16,-4 3 0 0,-14 1 0 0,0-5 0 16,-20 1-922-16,8-1-696 0,-8 1 26 15,-13 0 149-15,1 7 237 0,-7 0 330 0,-7 3 406 16</inkml:trace>
  <inkml:trace contextRef="#ctx0" brushRef="#br0" timeOffset="15073.37">25132 7238 180 0,'6'18'777'0,"20"4"225"0,-6-4 181 15,5 1 160-15,9-3-3 0,11-2-210 0,1 1-176 16,12-8-672-16,1 4-282 0,-1-4 0 0,-5 0 0 16,5-3 0-16,-5 3 0 0,-2-3 0 15,2-1 0-15,-7-6 0 0,-14 3 0 0,1-8 0 16,-21-2-228-16,-12 2-1395 0,0-6-57 0,-12 7 68 16,-14-5 230-16,-7 4 382 0,-6 1 469 0</inkml:trace>
  <inkml:trace contextRef="#ctx1" brushRef="#br0">25464 4790 135 0,'-20'3'260'0,"8"-3"1"15,-8 0-31-15,7 0-47 0,0 0-55 16,-6 0-50-16,5 0-43 0,1 0-27 0,0 0-14 15,0 0 7-15,7 0 18 0,-8 0 24 0,14-3 29 16,-6 3 28-16,6-4 19 0,0 4 0 16,0-4-24-16,0 2-53 0,0-3-80 0,0-2-105 15,0 2-116-15,-6-1-81 0,-1-2-32 0,0 1 11 16,1-1 67-16</inkml:trace>
  <inkml:trace contextRef="#ctx1" brushRef="#br0" timeOffset="288.45">25243 4720 38 0,'-7'-3'286'0,"7"-5"226"0,0 1 154 0,7-1 97 15,-14-2 2-15,7-1-56 0,-7-5-105 0,7 5-108 16,0-3-44-16,7-1-11 0,-7-3 17 0,0 6 20 15,0 2 38-15,-7-1-8 0,7 3-31 0,7 0-455 16,-7 2-22-16,7-2 0 0,-7 5 0 16,6 3 0-16,1 0 0 0,-1-4 0 0,0 8 0 15,1-4 0-15,0 11 0 0,5 0 0 0,8 4 0 16,-7 2 0-16,7 2 0 0,0 7 0 0,5-1 0 16,-5 2 0-16,0 2 0 0,-1 0 0 15,7 4 0-15,0 1 0 0,0-2 0 0,0 1 0 16,1 1 0-16,-9 3 0 0,2-5 0 0,0 5 0 15,-7-5 0-15,1 1 0 0,-2-3 0 0,-6-1 0 16,8-2 0-16,-8-6 0 0,1-3 0 16,-1-3 0-16,-6-4 0 0,-6 1 0 0,-1-9 0 15,-13 4-168-15,2-7-842 0,-9-7-187 0,1 0-96 16,-14-4 40-16,-5 3 117 0,-1-3 188 16,7-3 233-16,0 2 274 0</inkml:trace>
  <inkml:trace contextRef="#ctx1" brushRef="#br0" timeOffset="481.67">25294 5014 128 0,'7'-15'679'0,"6"0"169"0,0 1 111 0,-6 3 87 16,6-1-85-16,-7 2-143 0,0 6-177 0,2-4-112 16,-8 5-77-16,6 3-71 0,0-4-83 0,1 4-93 15,6 4-86-15,13-4-53 0,0 3-30 16,0 2-14-16,14-2-19 0,-2 4-3 0,1-2-31 16,7 1-80-16,-7 2-108 0,6-1-105 0,1-3-99 15,-1 0-131-15,-5 3-116 0,-7-4-94 16,-1 1-77-16,-6-4-79 0,7 0 4 0,-7 0 88 15,7-4 127-15,-7 4 149 0</inkml:trace>
  <inkml:trace contextRef="#ctx1" brushRef="#br0" timeOffset="720.72">26168 4966 62 0,'20'-4'430'16,"-1"1"239"-16,0-5 164 0,-6 4 60 0,1 2-28 15,-8-3-65-15,7-2-82 0,-13 7-129 0,0-3-72 16,-13 3-30-16,7 0-18 0,-8 0-31 16,1 0-52-16,1 3-351 0,-8 1-35 0,0-1 0 0,-6 4 0 15,1 5 0-15,-2-1 0 0,7 3 0 16,8 5 0-16,-2-5 0 0,8 5 0 0,6-1 0 15,-6 1 0-15,12-1 0 0,0 0 0 0,8 0 0 16,5-3 0-16,1 0 0 0,6-5 0 16,0-2 0-16,7-1 0 0,-7-3 0 0,6-4 0 15,1 0 0-15,-1-7 0 0,-5-1 0 0,-2 2 0 16,1-9 0-16,-6 0 0 0,-8 1 0 0,2-5 0 16,-8 0 0-16,1 2 0 0,-14-3 0 0,1 3 0 15,-8-2 0-15,2 0 0 0,-1 2 0 0,-13 2 0 16,6 1 0-16,-6 2 0 0,7 1 0 15,-7 3 0-15,0 2 0 0,6-2-769 0,1 0-332 16,5-2-172-16,2-2-24 0,12 5 93 0,0-3 131 16,12 2 241-16,-5-3 311 0</inkml:trace>
  <inkml:trace contextRef="#ctx1" brushRef="#br0" timeOffset="1522.82">26533 4617 139 0,'19'-11'752'16,"0"1"204"-16,-11-2 163 0,-2 5 138 0,0 0-5 15,-6 3-213-15,7 0-181 0,-7 0-130 0,6 4-637 16,1 0-91-16,-1 0 0 0,-6 8 0 0,0 3 0 16,0-1 0-16,0 6 0 0,0-2 0 0,7 9 0 15,-7-6 0-15,6 10 0 0,8-2 0 16,-2 0 0-16,8 4 0 0,-1 1 0 0,1 0 0 16,6 0 0-16,-6-1 0 0,5 0 0 0,2 0 0 15,-1 1 0-15,0-5 0 0,-6 0 0 0,-1-2 0 16,-6 0 0-16,0-10 0 0,-13 3 0 15,0-2 0-15,-6-2 0 0,-7-6 0 0,-7-2-784 16,0 0-117-16,1-8-35 0,-7-3 15 0,6-5 62 16,0-2 79-16,1-1 183 0,6 0 249 15,0 1 309-15,7-1 319 0,0 5 230 0,-2-2 143 16,2-2 65-16,12 2 1 0,-6 2-56 0,8 3-84 16,-8-1-45-16,6 1-23 0,0 2-32 0,7 2-50 15,-6-3-339-15,12 6-90 0,7-5 0 0,0 2 0 16,7 3 0-16,6 0 0 0,-7 0 0 0,8 0 0 15,5 3 0-15,1 2 0 0,-1-3 0 16,2 5 0-16,-2-2 0 0,1 2 0 0,-1-3-532 16,1 3-136-16,-7-3-106 0,6-1-84 0,-12-3-47 15,0 0-53-15,-1-3 9 0,1-1 97 16,-7-3 131-16,-1 3 187 0,-5-3 240 0,0-1 285 16,6 2 242-16,-13-6 220 0,7 4 225 0,-8-3 117 15,2 5 16-15,-8-2-42 0,1 0-72 16,-7-2-80-16,6 2-95 0,-6 1-40 0,-6 0-9 15,6 2 0-15,-7 5-8 0,1-2-37 0,6 2-270 16,0-4-158-16,-7 4 0 0,0 4 0 0,1-4 0 16,0 7 0-16,-8 0 0 0,-5 0 0 0,6 4 0 15,-6 4 0-15,5-4 0 0,2 3 0 16,-2 6 0-16,8-6 0 0,-1 1 0 0,-6-1 0 16,13 1 0-16,-7-4 0 0,7-5 0 0,0 3 0 15,7-2 0-15,-7-4 0 0,7 1 0 0,-1-1 0 16,-6 1 0-16,7-8 0 0,-1 1 0 15,8-1 0-15,-2-3 0 0,2 0 0 0,-2-4 0 16,1 0 0-16,-6-4 0 0,0 4 0 0,-1-4 0 16,7-2 0-16,-13 2 0 0,7 3 0 0,-7 2 0 15,6 2 0-15,-6 0 0 0,6 1 0 0,-6 4 0 16,0 3 0-16,0-4 0 0,0 4 0 16,7 0 0-16,0 4 0 0,6 3 0 0,-7 0 0 15,8 5 0-15,4-2 0 0,-4 5 0 0,12-1 0 16,-7 5 0-16,7-4 0 0,1-1 0 0,-1 5 0 15,0-4 0-15,6-1 0 0,-5-3 0 16,-2 1 0-16,1-5 0 0,0-1 0 0,-6-2 0 16,6 0 0-16,-13-4-482 0,13-4-351 0,-6-4-139 15,-7 1-173-15,7-7-2 0,-8-1 62 0,-5 1 117 16,-7-5 178-16,0 1 210 0</inkml:trace>
  <inkml:trace contextRef="#ctx1" brushRef="#br0" timeOffset="1714.65">28142 4694 195 0,'-6'-26'737'0,"6"4"177"15,-7 1 140-15,7-1 132 0,-7 6-47 0,7 2-175 16,0 3-146-16,0 4-94 0,0 0-264 0,0-5-460 16,7 9 0-16,-7 3 0 0,7 0 0 15,-1 11 0-15,0 3 0 0,8 1 0 0,-1 4 0 16,0 2 0-16,12 6 0 0,-5-2 0 0,6 4 0 16,1 1 0-16,5 3 0 0,1 0 0 0,-1 0 0 15,7 4 0-15,1-1 0 0,-1 1 0 16,-7-4 0-16,-6 0 0 0,7-3 0 0,-13-5-663 15,-1 0-910-15,1-6-19 0,-8 4 100 0,-6-9 214 16,8 1 315-16,6-5 449 0</inkml:trace>
  <inkml:trace contextRef="#ctx1" brushRef="#br0" timeOffset="3169.77">29856 4694 541 0,'-20'-15'971'0,"0"1"197"0,2-1 153 0,-2 5 138 15,7-5-204-15,-1 3-253 0,8 2-528 0,-7-1-474 16,6 3 0-16,1 5 0 0,0-1 0 16,6 0 0-16,0 4 0 0,0 4 0 0,6 3 0 0,7 5 0 15,0 5 0-15,-7 2 0 0,8 6 0 0,5 2 0 16,-5-2 0-16,4 4 0 0,-4 1 0 16,5 3 0-16,7 0 0 0,0-4 0 0,-6 4 0 15,6 1 0-15,0-5 0 0,-6-4 0 0,0 1 0 16,6-4 0-16,-1-4 0 0,-5-2 0 15,-14-7 0-15,0-1 0 0,-6 0-92 0,0-4-760 16,8-8-76-16,4-4-63 0,8 0-16 0,-7-1-16 16,7-7 47-16,-8 5 138 0,2 1 198 0,-1-2 260 15,6 5 301-15,0-4 330 0,1 3 314 16,0 5 205-16,-1-1 81 0,1 1-11 0,-7-1-52 16,0 1-67-16,6 3-123 0,-5 0-67 0,-2 0-23 15,2 0-5-15,-2 0-11 0,8-4-104 16,-7 4-388-16,7-4 0 0,0-3 0 0,5 2 0 15,1-2 0-15,0 0 0 0,1 0 0 0,-1-1 0 16,0-3 0-16,-7 0 0 0,1 0 0 0,0 1 0 16,-1-2 0-16,-12 5 0 0,6-1 0 15,-13-2 0-15,0 3 0 0,0-5 0 0,-13 5 0 0,6-1 0 16,-6 2 0-16,-1-2 0 0,2 4 0 16,-8 1 0-16,1 3 0 0,-1 0 0 0,-6 3 0 15,7 5 0-15,-7 2 0 0,0 5 0 0,-1 0 0 16,7 4 0-16,8-1 0 0,-2 4 0 0,8-4 0 15,6 9 0-15,6-6 0 0,8-3 0 0,-2 4 0 16,2 1 0-16,5-9 0 0,1 4 0 16,6-4 0-16,-6-2 0 0,-1-4 0 0,7-5 0 15,-6 1 0-15,6-4 0 0,-1-4 0 0,2 1 0 16,5-5 0-16,1-4 0 0,0-2 0 16,0-4 0-16,-1 0 0 0,1-4 0 0,-7 0 0 15,-1 3 0-15,1-3 0 0,-6 0 0 0,0 4 0 16,-7 0 0-16,-1-1 0 0,-4 5 0 0,4 3 0 15,-12-1 0-15,7 5 0 0,-7 4 0 0,0-2 0 16,7 3 0-16,-7 2 0 0,6 2 0 16,0 3 0-16,1 2 0 0,-1 4 0 0,1 0 0 15,0 4 0-15,-1-1 0 0,0 4 0 0,1 1 0 16,6 0 0-16,-7-4 0 0,1 2 0 0,0-2 0 16,-1-4 0-16,1 0 0 0,-1 0 0 15,-6-7 0-15,6-1 0 0,-6 0 0 0,8-3 0 16,-8 0 0-16,0 0 0 0,0-6 0 0,6-2 0 15,-6 1 0-15,6-4 0 0,0 0 0 0,1-4 0 16,0 4 0-16,-1 5 0 0,1-6 0 16,6 4 0-16,-6 1 0 0,-7 3 0 0,6 1 0 15,-6 0 0-15,6-2 0 0,0 5 0 0,8 5 0 16,-1-2 0-16,0 4 0 0,6 5 0 0,-5-5 0 16,5 7 0-16,1-3 0 0,6 4 0 0,-6-1 0 15,5 5 0-15,1-4 0 0,-6-1 0 16,6-3 0-16,0 5 0 0,-7-9 0 0,8-1 0 15,-1-2 0-15,-6 0 0 0,-1-4 0 0,0-4-184 16,8 0-449-16,-1-2-35 0,-1-1-35 0,1-5-7 16,0 1-1-16,1-3-22 0,5 2-30 15,-6-2 17-15,-6-1 80 0,-1 4 117 0,-5 4 169 16,-8-1 206-16,7 0 233 0,-6-1 226 0,-1 1 240 16,1-4 156-16,-1 1 58 0,-6 5-14 0,0-2-52 15,0 0-58-15,0-2-98 0,0 2-53 16,-6-3-7-16,-1 3 18 0,-6 2 28 0,0-2 6 15,-7 1-116-15,1 3-393 0,-13-3 0 0,6 3 0 16,-1 1 0-16,-5-2 0 0,6 5 0 0,-1 0 0 16,1 5 0-16,0-2 0 0,7 4 0 15,-1 1 0-15,8 3 0 0,4-1 0 0,8 2 0 16,8 3 0-16,-2-1 0 0,0 1 0 0,7-4 0 16,0 4 0-16,0-5 0 0,7-3 0 0,-7 1 0 15,0-4 0-15,0 0 0 0,7-4 0 16,-8-4 0-16,2 0 0 0,-2-4 0 0,-5 1 0 15,0-3 0-15,-1-2 0 0,1 1 0 0,-7-3 0 16,-7 3 0-16,7 0 0 0,-6 0 0 0,6 4 0 16,-7 0 0-16,0-1 0 0,7 4 0 15,0 1 0-15,0 3 0 0,0 0 0 0,0 7 0 0,0 1 0 16,7-1 0-16,0 7 0 0,-1 4 0 16,1 4 0-16,-1 4 0 0,0 4 0 0,8-1 0 15,-2 4 0 1,-4 3 0-16,4 5 0 0,1-4 0 0,-6 3 0 0,0 1 0 0,-7-5 0 0,0 1 0 15,-7-3 0-15,0-5 0 0,-6 0 0 0,-7-4 0 16,2-3 0-16,-2-3 0 0,-7-5 0 16,1-2 0-16,-6-9 0 0,6-3 0 0,0-3 0 15,0-5 0-15,-6-3 0 0,-1-4 0 0,7-3-640 16,0-11-362-16,0-1-218 0,13-7-43 0,-1-6 80 16,8 2 103-16,12-7 195 0,8 1 236 15</inkml:trace>
  <inkml:trace contextRef="#ctx1" brushRef="#br0" timeOffset="3413.11">32573 4293 250 0,'20'-6'833'0,"-1"6"184"0,1 4 138 16,0-2 138-16,-8 10-24 0,1-1-258 0,0 8-179 15,0-5-301-15,1 8-531 0,-8 0 0 0,6 7 0 0,2 1 0 16,-1 3 0-16,0 0 0 0,6 4 0 15,-5-5 0-15,-2 6 0 0,2-6 0 0,-1 5 0 16,-1-4 0-16,2 1 0 0,-8-2 0 16,8-6 0-16,-2 0 0 0,-5-8 0 0,-1 1 0 15,1-5 0-15,-7-7 0 0,7-2 0 0,-14-2 0 16,0-6 0-16,-12-2-28 0,5-2-1003 16,2-7-190-16,-8-1-97 0,7-3 54 0,-7-1 118 0,8 0 193 15,-2 5 226-15,-5-1 271 0</inkml:trace>
  <inkml:trace contextRef="#ctx1" brushRef="#br0" timeOffset="3549.66">32729 4746 62 0,'-6'-4'534'15,"6"4"195"-15,6 4 118 0,-6-1 55 0,0 1-90 16,6 4-121-16,14-6-182 0,-7 6-150 16,13 1-88-16,7-3-52 0,-7 1-36 0,6 1-47 15,1 0-44-15,-1-1-35 0,8-4-29 0,-1 4-25 16,0-3-40-16,-7-4-46 0,2 0-56 16,-9-4-79-16,8-3-128 0,-7-1-135 0,-6-2-137 0,0-5-173 15,-8-3-77-15,-6-1 10 0,-6-3 96 16,7-3 124-16,-7-1 158 0</inkml:trace>
  <inkml:trace contextRef="#ctx1" brushRef="#br0" timeOffset="3899.13">33211 4420 60 0,'-12'-23'630'0,"-2"4"174"0,8 1 113 0,0 7 92 15,-1-3-61-15,0 7-97 0,7-1-171 0,-6 4-103 16,6 4-49-16,-7 4-30 0,7 4-39 0,0 2-229 16,7 5-230-16,-7 3 0 0,6 4 0 0,8 5 0 15,-8-2 0-15,0 5 0 0,8 2 0 16,-2 5 0-16,-5 0 0 0,6-1 0 0,0 1 0 15,-7 0 0-15,8-4 0 0,-8 0 0 0,7-4 0 16,-6-4 0-16,-1-2 0 0,1-2 0 0,-1-6 0 16,-6-3 0-16,0-2 0 0,0-2 0 15,0-5 0-15,0-3 0 0,0-3 0 0,0-1 0 16,0-7 0-16,0 0 0 0,7 0 0 0,0-3 0 16,-1-5 0-16,6 5 0 0,-4-5 0 0,-2 8 0 15,7-4 0-15,-7 5 0 0,1 2 0 16,0 4 0-16,-1 1 0 0,8-1 0 0,-2 0 0 15,8 8 0-15,5 0 0 0,1-1 0 0,7 5 0 16,7 3 0-16,-8 1 0 0,7 5 0 0,-6-3 0 16,-1 5 0-16,1 0 0 0,-7-1 0 15,-6 0 0-15,-8 0 0 0,-5-3-769 0,0 0-818 16,-1-1-10-16,-6 5 106 0,-6-1 225 0,-14 1 352 16,7-2 428-16</inkml:trace>
  <inkml:trace contextRef="#ctx1" brushRef="#br0" timeOffset="4762.51">23829 5869 259 0,'-13'0'766'0,"6"0"170"0,7 0 111 16,0 0 92-16,0 0-108 0,0 3-237 0,7-3-174 16,-7 0-106-16,6 4-54 0,7-4-41 0,7 4-213 15,-1-4-206-15,7 4 0 0,0-2 0 16,7-2 0-16,-1 5 0 0,8-5 0 0,-1 4 0 15,-7-4 0-15,13-4 0 0,1 4 0 0,-7 0 0 16,1-5 0-16,-7 3 0 0,-7-2 0 0,-1 4 0 16,-11 0 0-16,-8 0-665 0,-6-4-336 15,0 0-229-15,-13 1-47 0,0-1 86 0,-14 8 115 16,-5-4 207-16,6 3 236 0</inkml:trace>
  <inkml:trace contextRef="#ctx1" brushRef="#br0" timeOffset="4922.81">23776 6020 492 0,'6'6'745'0,"2"2"129"0,4-1 79 16,2 1-52-16,-1-4-125 0,6 3-175 15,0-4-136-15,8-3-87 0,-1 4-60 16,0-4-49-16,6 0-57 0,1 0-74 0,6 0-71 0,1 3-97 16,5-3-118-16,-7 0-180 0,2-3-261 0,-7-4-327 15,-1 3-165-15,-5 1-34 0,-9-1 47 16,2 4 143-16,0 0 242 0</inkml:trace>
  <inkml:trace contextRef="#ctx1" brushRef="#br0" timeOffset="7934.18">25217 5663 114 0,'0'0'369'0,"0"-3"109"0,6 3 122 16,7 0 51-16,-13 0-1 0,0 3-34 15,-7-3-57-15,1 0-71 0,6 4-111 0,0-4-87 16,0 0-45-16,6 4-22 0,1-4-5 0,-7 0 0 16,0 0 2-16,0 0 3 0,7 0-1 15,-7 0 0-15,0 0-4 0,6 0-13 0,-6-4-21 0,7 4-19 16,5 0-11-16,8-4-26 0,0 4-8 16,6-3-86-16,-1 3-34 0,8-4 0 0,0 0 0 15,0 1 0-15,-1 0 0 0,1-2 0 0,-1 5 0 16,-5-4 0-16,5 4 0 0,-13 0 0 0,7 0 0 15,-6 0 0-15,6 4 0 0,-13-4 0 0,7 8 0 16,-8-5 0-16,2 5 0 0,-8 3 0 16,1-4 0-16,-14 7 0 0,-5-2 0 0,-2 3 0 15,-6-5 0-15,-5 5 0 0,-7-1 0 0,-8-2 0 16,13 2 0-16,1-2 0 0,-6-2 0 0,7-3 0 16,-9 1 0-16,9 3 0 0,5-7 0 15,0 3 0-15,7-3 0 0,0-1 0 0,7-3 0 16,6 4 0-16,-7-4 0 0,7 0 0 0,0 3 0 15,0-3 0-15,7 0 0 0,-1 4 0 0,14-4 0 16,0 8 0-16,12-8 0 0,-6 7 0 16,7-3 0-16,-1 2 0 0,7 3 0 0,-6-1 0 15,7 2 0-15,-8-3 0 0,-7 1 0 0,9 3 0 16,-15-1 0-16,1 2 0 0,-2-5 0 0,-4 3 0 16,-1-1 0-16,-6-3 0 0,-1 2 0 15,-6 0 0-15,0-1 0 0,-13 1 0 0,-6-1 0 16,-1 3 0-16,-13-2 0 0,1-1 0 0,-7 0 0 15,-7-3 0-15,-7 3 0 0,8 1 0 0,-1-5 0 16,1 5 0-16,-1-5 0 0,7 1 0 16,-6 0 0-16,5 0 0 0,14-4 0 0,-6 3 0 15,5-3 0-15,2-3 0 0,5-1 0 0,0-4 0 16,8 1 0-16,5 3 0 0,0-2 0 16,7 1-389-16,0-2-687 0,7-4-215 0,6 0-47 0,1 0 86 15,5 3 133-15,1 2 231 0,6-2 275 16</inkml:trace>
  <inkml:trace contextRef="#ctx1" brushRef="#br0" timeOffset="8248.94">26168 5961 276 0,'0'3'764'15,"0"1"147"-15,-7 0 116 0,7-4 104 0,-6 3-104 16,-7 0-202-16,6-3-156 0,7 0-84 0,0 0-65 16,0 0-77-16,7 0-430 0,-1 0-13 15,1 0 0-15,6 4 0 0,-1 1 0 0,8-2 0 16,6 0 0-16,7 1 0 0,6 0 0 0,1-4 0 16,5 3 0-16,-7-3 0 0,9 5 0 0,5-5 0 15,-7 0 0-15,7 0 0 0,-6-5 0 0,-7 5 0 16,-6-3 0-16,-1-1 0 0,-5 0 0 15,-1 1 0-15,-7-5 0 0,-6 4 0 0,-13 1 0 16,0 0-71-16,-13-1-729 0,6-3-145 0,-5-1-148 16,-8-3-78-16,6 3 53 0,-11-2 87 0,-1 3 175 15,0-1 196-15,0 2 231 0</inkml:trace>
  <inkml:trace contextRef="#ctx1" brushRef="#br0" timeOffset="8548.73">26435 5821 252 0,'-20'-4'686'0,"8"0"168"0,5 4 112 16,7-2 27-16,0 2-82 0,0 0-129 0,0 2-150 15,0-2-69-15,7 8-20 0,5-4-5 16,8 3-67-16,-1 1-471 0,7-1 0 0,0 3 0 16,-6 2 0-16,6-1 0 0,-7 0 0 0,1 3 0 15,0 1 0-15,-1-1 0 0,-5-2 0 0,-2 3 0 16,2 2 0-16,-8-2 0 0,7 1 0 16,-7-5 0-16,1 3 0 0,0 1 0 0,-1-4 0 15,-6-1 0-15,6 5 0 0,-6-7 0 0,0 3 0 16,8-4 0-16,-8 0 0 0,0 0 0 0,0-3 0 15,0 4 0-15,0-4 0 0,0 0 0 16,0-1 0-16,0 3 0 0,0-6 0 0,0 5 0 16,0-5 0-16,0 3 0 0,0-3 0 0,6 0 0 15,0-3 0-15,-6-2 0 0,7 3 0 0,-7-2 0 16,0 1 0-16,6-5-438 0,7 0-850 16,0-3-120-16,1-3 17 0,-8 3 138 0,7 0 166 15,0-1 269-15,-7 5 360 0</inkml:trace>
  <inkml:trace contextRef="#ctx1" brushRef="#br0" timeOffset="9912.14">27510 5736 343 0,'6'0'669'16,"-6"0"151"-16,0 0 94 0,0-3-30 0,0 3-98 16,7 0-117-16,-7 0-147 0,0 0-88 15,0 0-49-15,-7 0-26 0,-12 3-28 0,-7 2-33 16,0 2-41-16,-7 0-39 0,13 5-28 0,-5-2-78 15,-1 1-112-15,12 0 0 0,2 1 0 0,-2-2 0 16,8 5 0-16,6-4 0 0,0-1 0 16,13 2 0-16,6-1 0 0,1 4 0 0,6-7 0 15,7 2 0-15,-1-3 0 0,7 5 0 0,-6-5 0 16,7 3 0-16,-2-2 0 0,-5-1 0 0,-7 1 0 16,7-2 0-16,-7 3 0 0,-7-3 0 15,1 2 0-15,-8 3 0 0,2-3 0 0,-2-2 0 16,-5 6 0-16,-7-5 0 0,7 4 0 0,-7-4 0 15,-7 0 0-15,0-3 0 0,-11 4 0 0,4-1 0 16,-12 0 0-16,0 1 0 0,-7-4 0 0,-6-1 0 16,0-3 0-16,1 5 0 0,-2-10 0 15,7 5 0-15,-6-3 0 0,7-1 0 0,-1 0 0 16,1 0-548-16,12-3-224 0,0-3-152 0,8-2-199 16,5-2-25-16,1-5 61 0,6 5 103 0,6-2 180 15,1 2 209-15</inkml:trace>
  <inkml:trace contextRef="#ctx1" brushRef="#br0" timeOffset="10186.77">27315 5758 291 0,'-14'0'713'0,"14"0"147"0,-6 0 97 16,12 0 34-16,1 0-101 0,6 0-146 0,-7 0-131 15,8 0-57-15,5 0-17 0,1 5-10 0,12-5-31 16,7 0-488-16,1 4-10 0,5-1 0 15,7-3 0-15,1 4 0 0,5-1 0 0,-6 1 0 16,0-1 0-16,1-3 0 0,-8 4 0 0,1 0 0 16,-1-4 0-16,-6 4 0 0,-7-4 0 0,8 3 0 15,-7-3 0-15,-7 0 0 0,0 0 0 16,-7 0 0-16,7 0 0 0,-6 0 0 0,-1-3 0 16,1-1 0-16,-14 4 0 0,1-4 0 0,0 4-652 15,-1-4-545-15,0-3-142 0,1 0 10 16,-7 4 123-16,0-1 151 0,0-4 238 0,0 8 318 15</inkml:trace>
  <inkml:trace contextRef="#ctx1" brushRef="#br0" timeOffset="10444.44">28520 5854 310 0,'7'7'786'0,"5"4"166"16,2 1 131-16,-1-5 122 0,-7 0-99 0,0 0-206 15,2-3-137-15,4 4-92 0,2-5-256 0,11 1-415 16,1 0 0-16,-6 0 0 0,13-2 0 16,-1 3 0-16,1-2 0 0,5-3 0 0,2 4 0 15,-1-4 0-15,0 0 0 0,1-4 0 0,-8 4 0 16,1-3 0-16,-1 3 0 0,1-5 0 0,-7-1 0 16,-7-2 0-16,1 1 0 0,-14 3 0 15,-6 0 0-15,-6-3-729 0,6 4-166 0,-7-8-118 16,-6-1-127-16,0 1 29 0,1 0 71 0,-2 4 147 15,1-4 170-15,-7 0 200 0</inkml:trace>
  <inkml:trace contextRef="#ctx1" brushRef="#br0" timeOffset="10676.66">28950 5755 488 0,'-13'-7'701'15,"-6"0"143"-15,5 2 79 0,-5-2-41 0,6 4-63 16,6-2-69-16,-6 3-106 0,0 2-52 16,7 0-25-16,6 0-29 0,-6-4-95 0,6 4-443 15,0 4 0-15,6-2 0 0,-6 3 0 0,6 5 0 16,7-2 0-16,0 3 0 0,0 4 0 0,7-1 0 15,-7-2 0-15,6 3 0 0,-6 2 0 0,7 2 0 16,0-1 0-16,-1 1 0 0,1 2 0 16,-8 2 0-16,8-5 0 0,-6 4 0 0,-2 3 0 15,1-2 0-15,1-1 0 0,-8 0 0 0,0 3 0 16,2-6 0-16,-2 2 0 0,0-5 0 0,0-3 0 16,1-5 0-16,-14 4 0 0,1-1 0 0,0-5-645 15,0-1-761-15,6-5-68 0,0 0 60 16,0 0 171-16,0 0 225 0,-8 0 334 15</inkml:trace>
  <inkml:trace contextRef="#ctx1" brushRef="#br0" timeOffset="14051.72">29686 5704 8 0,'7'0'594'0,"-1"0"184"16,1 0 111-16,0 0 78 0,-1-4-64 0,0 4-107 15,1-4-149-15,6 0-91 0,-7 4-40 0,1-3-16 16,0-1-21-16,6 1-50 0,-7-1-300 15,8 1-129-15,-8-1 0 0,13 0 0 0,-6 0 0 16,0 1 0-16,13-1 0 0,-6 0 0 0,-1 4 0 16,7-3 0-16,-6 3 0 0,6 0 0 0,-7 0 0 15,1 0 0-15,0 0 0 0,-1 0 0 16,-5 0 0-16,-2 3 0 0,2-3 0 0,-8 4 0 16,0 0 0-16,-6-1 0 0,0 1 0 0,0 0 0 15,0 0 0-15,-6-1 0 0,0 4 0 0,-2-3 0 16,-4 3 0-16,6 1 0 0,-8-1 0 0,1 1 0 15,-7-1 0-15,8-4 0 0,6 4 0 0,-8 1 0 16,1 0 0-16,7-5 0 0,-1 5 0 0,0-1 0 16,1 0 0-16,6-3 0 0,0 3 0 15,0 1 0-15,0-1 0 0,6 3 0 0,1-2 0 16,0 3 0-16,-1-3 0 0,7 2 0 0,1 1 0 16,-2 0 0-16,2 1 0 0,5 2 0 15,-6-3 0-15,0 0 0 0,-7 1 0 0,0-2 0 0,2 1 0 16,-8 0 0-16,0-3 0 0,0 2 0 15,-8-2 0-15,2-1 0 0,0 0 0 0,-14 1 0 16,7-4 0-16,-7 0 0 0,8 0 0 0,-8-2 0 16,1-2 0-16,-7 0 0 15,12 0 0-15,-5 0 0 0,-1-2 0 0,8-2 0 16,-2-4 0-16,8 0 0 0,-14 1 0 0,7 0 0 0,0-5-510 16,13 2-710-16,7-5-141 0,12-4 0 0,1 5 128 15,12-1 164-15,1 1 252 0,6 3 307 16</inkml:trace>
  <inkml:trace contextRef="#ctx1" brushRef="#br0" timeOffset="14462.48">30540 5799 97 0,'20'4'668'0,"-8"-1"184"0,2 2 125 0,-1-3 115 16,-7-2-42-16,8 4-124 0,-2 0-161 0,2-4-90 16,-2 4-52-16,8-1-157 0,-1 1-466 0,1-4 0 15,6 4 0-15,0 0 0 0,7-4 0 16,-1 3 0-16,7-3 0 0,-6 0 0 0,-1 0 0 15,1 0 0-15,-1 0 0 0,1-3 0 0,-7-1 0 16,0 0 0-16,-6-3 0 0,-14 3 0 0,-6 0 0 16,0 0-290-16,-6 2-342 0,-7-6-44 15,6 1-28-15,-13-1 20 0,1 1 56 0,0 0 68 16,6-4 87-16,-1 3 147 0,2 1 197 0,-2 0 217 16,-5 2 160-16,6-2 104 0,0 4 59 0,0-4 27 15,0 3 0-15,6 0-19 0,1-3 14 0,6 7 30 16,-7-4 30-16,7 0 22 0,0 4-12 15,-6 0-202-15,6 0-301 0,-7 4 0 0,1 0 0 16,0-1 0-16,-8 5 0 0,14 3 0 0,0-1 0 16,0 6 0-16,0 2 0 0,6 0 0 15,2 0 0-15,-2 1 0 0,0 3 0 0,7 0 0 16,0 0 0-16,7 0 0 0,-7 4 0 0,7-4 0 16,-1-5 0-16,1 2 0 0,6-4 0 0,0-3 0 15,-7-2 0-15,-5 1 0 0,-2-7 0 0,-5 3-402 16,0-3-599-16,5-8-169 0,1 1-85 15,13-9 58-15,-6 5 107 0,0-3 178 0,-1-2 212 16,7 1 263-16</inkml:trace>
  <inkml:trace contextRef="#ctx1" brushRef="#br0" timeOffset="14762.54">31608 5784 320 0,'14'-7'750'0,"-1"-3"160"0,-7 1 135 15,-6 3 105-15,7 2-64 0,-7 0-161 0,0 1-135 16,-7-2-87-16,1 5-191 0,-1 0-512 0,-6 5 0 15,0-2 0-15,7 5 0 0,-14-5 0 16,14 9 0-16,-7-2 0 0,6 1 0 0,0 0 0 16,1 3 0-16,6 1 0 0,0 0 0 0,0-1 0 15,0 1 0-15,6 4 0 0,8-1 0 0,-1 1 0 16,13-5 0-16,-7 1 0 0,7 3 0 16,-6-3 0-16,6-1 0 0,0-2 0 0,-7-2 0 15,1 5 0-15,-7-3 0 0,0-2 0 0,0 1 0 16,-7 0 0-16,1-3 0 0,-7-1 0 0,-7 1 0 15,1 2 0-15,-1-3 0 0,-12 1 0 16,0-4 0-16,-1 4 0 0,-6-8 0 0,7 0 0 16,-8 0 0-16,1 0 0 0,-6-4 0 0,-7 0-521 15,5-4-376-15,9-3-133 0,5 1-142 0,0-2 21 16,8-5 77-16,-2 1 142 0,8 2 185 16,6-9 215-16</inkml:trace>
  <inkml:trace contextRef="#ctx1" brushRef="#br0" timeOffset="14984.15">31478 5799 30 0,'0'-3'644'0,"7"-1"183"0,-1 0 124 0,8 0 104 0,-2 4-21 16,2 0-101-16,-2 0-167 0,2 0-85 15,5 0-47-15,7 0-41 0,0 4-550 0,7 0-43 16,6-4 0-16,7 4 0 0,-1-1 0 0,1-3 0 16,-1 4 0-16,1-1 0 0,7 2 0 0,-8-5 0 15,1 2 0-15,-1-2 0 16,-6 0 0-16,0 0 0 0,-6-2 0 0,-14 2 0 0,-6 0 0 15,-6 0-479-15,-7 0-637 0,6-8-191 0,-6 4-27 16,-6-3 96-16,-1 3 131 0,-12 0 240 16,-1 4 299-16</inkml:trace>
  <inkml:trace contextRef="#ctx1" brushRef="#br0" timeOffset="16098.7">32423 5990 46 0,'-13'7'619'0,"6"-3"186"16,-6 4 123-16,7-5 100 0,0 1-38 0,-1 0-84 15,0 0-149-15,1-2-91 0,0-2-53 0,6 0-49 16,0 5-295-16,0-5-269 0,6 0 0 16,0 0 0-16,1 0 0 0,0 3 0 0,-1-3 0 15,0 4 0-15,14-4 0 0,-7 3 0 16,13-3 0-16,-6 4 0 0,-1-4 0 0,7-4 0 16,0 4 0-16,7 0 0 0,6-3 0 0,1 3 0 15,-2 0 0-15,-5-4 0 0,-1 1 0 0,-12-2 0 16,-13 3 0-16,-1 2 0 0,-12 0-588 15,6-4-354-15,-7 0-162 0,-6 0-107 0,0 1 45 0,-7-2 93 16,1 5 178-16,-1 0 196 0,0 5 239 16</inkml:trace>
  <inkml:trace contextRef="#ctx1" brushRef="#br0" timeOffset="16276.11">32390 6063 294 0,'-12'7'591'0,"-2"5"156"0,8-5 97 15,0 0-46-15,-1 1-97 0,7-1-112 16,0-2-152-16,7 1-111 0,-1-3-55 0,7 1-18 15,0 0 1-15,0 0-16 0,0 0-13 0,0 0-33 16,1-4-38-16,11 3-39 0,-5 1-37 16,6-4-23-16,0 2-32 0,0-4-37 0,-7 2-63 15,1 0-77-15,0-4-74 0,-1 4-95 0,-5-3-152 16,-2-1-147-16,1 0-160 0,0-4-123 16,0 1-30-16,-6 1 42 0,0 1 124 0,-1 2 157 15</inkml:trace>
  <inkml:trace contextRef="#ctx1" brushRef="#br0" timeOffset="17015.37">33153 5748 62 0,'-7'-4'649'16,"1"1"183"-16,0-2 125 0,-1-2 119 0,0 4-18 15,7-2-91-15,-6 5-154 0,0-2-87 0,6 2-56 16,-8 0-289-16,8 0-381 0,0 0 0 16,0 2 0-16,0 6 0 0,0-1 0 0,0 1 0 15,0 3 0-15,0 4 0 0,0-1 0 0,8 1 0 16,-8 3 0-16,6 1 0 0,0 2 0 0,8 2 0 16,-8 2 0-16,0-2 0 0,1 2 0 0,-1 0 0 15,8 6 0-15,-8-2 0 0,-6-4 0 16,6 1 0-16,-6 1 0 0,-6-2 0 0,0 0 0 15,-1-6 0-15,0 3 0 0,7-4 0 0,-6-4 0 16,6-3 0-16,0 0 0 0,6-3 0 0,-6-8 0 16,0 4 0-16,0-4 0 0,0-4 0 15,7 1-926-15,6-9-307 0,0 4-107 0,6-6 38 16,-6-1 140-16,7 1 192 0,6-1 228 0,-6-3 281 16</inkml:trace>
  <inkml:trace contextRef="#ctx1" brushRef="#br0" timeOffset="17416.64">33590 5886 221 0,'0'-10'734'0,"0"-1"164"0,0 0 126 16,0 0 134-16,0 4-59 0,-7-1-152 0,7 1-135 15,-7 3-78-15,7 0-170 0,0 2-564 16,0 2 0-16,0-5 0 0,0 10 0 0,0-5 0 16,0 2 0-16,0 6 0 0,-6-1 0 0,0 1 0 15,-8 6 0-15,8-3 0 0,-7 8 0 0,-7-1 0 16,8 1 0-16,-8 3 0 0,0 3 0 0,1 1 0 15,-1 0 0-15,-6-1 0 16,6 1 0-16,1 3 0 0,-1-3 0 0,-6 0 0 16,13-4 0-16,-7 4 0 0,14-8 0 0,-6 0 0 15,4-4 0-15,2 1 0 0,6 1 0 0,6-5 0 16,-6-4 0-16,8 0 0 0,4 0 0 0,1-3 0 16,20 0 0-16,0 0 0 0,-1-4 0 0,1 0 0 15,6-4 0-15,-13 0 0 0,6-3 0 0,1 3 0 16,-7-3 0-16,-6 0 0 0,-7-4 0 15,-7 3 0-15,-6-3 0 0,0-1 0 0,0 5 0 16,0-3 0-16,-6-2 0 0,-7 5 0 0,-1-3 0 16,2-2 0-16,-14 1 0 0,-1 4 0 15,1-4 0-15,0 0 0 0,-7 4 0 0,1-5 0 16,-1 1 0-16,-12 9 0 0,-1-3 0 0,0 2-893 16,7-1-404-16,7 0-75 0,-1 0 54 0,1 4 137 15,6 0 178-15,-1 4 255 0</inkml:trace>
  <inkml:trace contextRef="#ctx1" brushRef="#br0" timeOffset="18101.43">32417 6574 374 0,'-14'0'817'0,"1"-4"149"0,7 0 117 15,6 1 119-15,0-1-130 0,0 0-228 16,0 4-141-16,0 0-85 0,6 0-106 0,-6 0-512 15,7 0 0-15,-1 0 0 0,1 8 0 0,6-5 0 16,1 1 0-16,-8 4 0 0,7 2 0 16,-7-3 0-16,7 5 0 0,0-1 0 0,-7 0 0 15,8 3 0-15,-8-3 0 0,1 0 0 0,0 3 0 16,-7-2 0-16,6-4 0 0,-6 3 0 0,0-5 0 16,0-2 0-16,0 0 0 0,0 0 0 15,6-1 0-15,-6 1 0 0,7-4 0 0,-7-4 0 16,0 1 0-16,0-5 0 0,6-2 0 0,1 2 0 15,0-3 0-15,-1-1 0 0,0 3 0 0,8 1 0 16,-2-4 0-16,2 2 0 0,-1 3 0 16,-7-2 0-16,8 3 0 0,-8 2 0 0,0 0 0 15,0 1 0-15,1 3 0 0,6 0 0 0,-6 0 0 16,13 7 0-16,-8-3 0 0,2 2 0 0,-2 3 0 16,1-2 0-16,1 0 0 0,-2 8 0 0,-5-7 0 15,0 1 0-15,-7-1 0 0,6 0 0 16,-6-1 0-16,13-3 0 0,-6 0 0 0,-1-1 0 15,1-3 0-15,-1 0 0 0,7 0 0 0,-6-3 0 16,5-1 0-16,2-3 0 0,5-1 0 16,1-4 0-16,0-2 0 0,6 3 0 0,-1-3 0 15,1-2 0-15,1 2 0 0,-8-1 0 0,8 5 0 0,-1-1 0 16,-7 3 0-16,1-3 0 0,-8 7 0 0,2-3 0 16,-2 4 0-16,1 3 0 0,1 0 0 15,6 0 0-15,-2 3 0 0,9 2 0 0,-1 1 0 16,0 2 0-16,0-1 0 0,7 4 0 15,-1 0 0-15,1 0 0 0,-21 0 0 0,8-4 0 16,-7 1 0-16,-13 3-1203 0,0-8-563 0,0 8 48 16,-13 0 189-16,1 3 390 0,-8 2 528 0</inkml:trace>
  <inkml:trace contextRef="#ctx1" brushRef="#br0" timeOffset="29426.26">8665 1754 114 0,'8'-15'591'0,"-2"-3"158"15,0 3 98-15,-6-3 33 0,0 0-113 0,-6 0-148 16,0 3-185-16,6 0-110 0,-8 3-41 0,2 3 5 16,-7-7 25-16,0 5 23 0,6-3 14 0,-5 3 1 15,6 0-13-15,-14-1-21 0,6 2-32 0,-5-1-280 16,6-5-5-16,-6 7 0 0,-1-3 0 0,-6 1 0 16,7 0 0-16,-8-1 0 0,1 5 0 0,-6 0 0 0,-1 0 0 15,-7-1 0-15,-5 5 0 0,6-4 0 0,-7 2 0 16,-6 5 0-16,7-2 0 0,-8 2 0 0,2 0 0 15,-1 0 0-15,-1 2 0 0,-5-2 0 0,-1 5 0 16,6-5 0-16,-4 3 0 0,-2 4 0 0,0-3 0 16,7 4 0-16,-7-5 0 0,7 4 0 0,7 0 0 15,-8 2 0-15,1 1 0 0,7 1 0 0,-1 1 0 16,0 1 0-16,-6 3 0 0,7-2 0 0,-1 5 0 0,7-5 0 16,-7 5 0-16,7 3 0 0,0-1 0 15,-1-2 0-15,2 7 0 0,-1-4 0 0,6-1 0 0,-5 6 0 16,4-5 0-16,9 4 0 0,-1-1 0 15,-7 1 0-15,7-1 0 0,0 1 0 0,6 0 0 16,-6 3 0-16,7-4 0 0,-1 4 0 0,7-3 0 0,-7 4 0 16,8-4 0-16,-2 0 0 0,1-1 0 0,0 1 0 15,7 3 0-15,-1-3 0 0,7-1 0 0,0 2 0 16,0-2 0-16,0 1 0 0,0 3 0 0,0-3 0 16,7-1 0-16,6 1 0 0,0 3 0 0,7-2 0 15,-1-2 0-15,-6 5 0 0,13-1 0 0,-7-4 0 16,1 1 0-16,0 0 0 0,-1-3 0 0,1-2 0 15,6 1 0-15,-7 0 0 0,7 0 0 0,0-4 0 0,1 0 0 16,-1 1 0-16,6 0 0 0,-5-6 0 0,5 3 0 16,1 2 0-16,-1-6 0 0,7 2 0 15,1 1 0-15,5-5 0 0,1 1 0 0,-1 0 0 16,1 1 0-16,6-1 0 0,0-4 0 0,-7 4 0 16,7-4 0-16,-5 1 0 0,4-4 0 0,1 3 0 15,-5 0 0-15,4-4 0 0,1 5 0 0,-6-4 0 16,12 3 0-16,-5-4 0 0,-7 1 0 0,5-1 0 15,2 1 0-15,-7 1 0 0,-1-5 0 0,1 3 0 16,-7-3 0-16,13 3 0 0,-7-3 0 0,1-3 0 16,-1 3 0-16,1-3 0 0,6-2 0 15,-6 5 0-15,-1-4 0 0,1 1 0 0,-1 3 0 0,8-4 0 16,-1 1 0-16,-7-1 0 0,1-3 0 0,-1 3 0 16,2 0 0-16,-9 1 0 0,1-4 0 0,1 2 0 15,-1 3 0-15,0-6 0 0,0 4 0 0,0-3 0 16,-6 3 0-16,6-3 0 0,-7 0 0 0,8-2 0 15,-8 7 0-15,-5-5 0 0,5-1 0 0,1-4 0 16,-7 5 0-16,-1-3 0 0,1-2 0 0,7 1 0 16,-7 5 0-16,0-10 0 0,0 5 0 15,1-3 0-15,-9-1 0 0,2 4 0 0,0-4 0 16,-7 5 0-16,7-2 0 0,-8 1 0 0,8 0 0 16,-7 1 0-16,0-5 0 0,0 4 0 0,1-4 0 15,-2 1 0-15,1-2 0 0,1 3 0 0,-8-3 0 16,6 1 0-16,-4-3 0 0,-2 4 0 0,-6-5 0 15,0 5 0-15,0-5 0 0,0 5 0 0,-6-5 0 0,6 0 0 16,-8 2 0-16,2 2 0 0,0-7 0 16,-7 7 0-16,6-4 0 0,-12 1 0 0,5 0 0 15,2 4 0-15,-2-9 0 0,-5 9 0 0,-1-5 0 0,1 0 0 16,0-2 0-16,-1 2 0 0,-7-2 0 0,9 2 0 16,-2-3 0-16,0 4 0 0,-5-5 0 0,5 5 0 15,-7 0 0-15,1-4 0 0,0 3 0 0,7 2 0 16,-1 2 0-16,0 1 0 0,-5-3 0 0,5 3 0 15,0-1 0-15,1 5 0 0,-7-1 0 0,13-4 0 16,-14 7 0-16,8-2 0 0,0-1 0 0,0 3 0 16,-1 1 0-16,0-1 0 0,7 1 0 0,-7 0 0 15,1 0 0-15,6-1 0 0,-7 4 0 0,7 1 0 0,1-1 0 16,-2 1 0-16,-5-2 0 0,-1 3 0 0,0-2 0 16,-12 0 0-16,-7 4 0 0,0 4 0 0,-7 0-94 15,-13 3-1520-15,-6-4-52 0,-6 1 70 0,-7 3 201 16,-7 8 319-16,1-1 506 0</inkml:trace>
  <inkml:trace contextRef="#ctx1" brushRef="#br0" timeOffset="31154.85">3095 15424 98 0,'38'-23'373'0,"15"1"122"15,-8 0 141-15,1-1 50 0,-7-2 0 0,-13 7-34 16,0-4-62-16,7 3-74 0,-7 2-97 16,13-3-16-16,-7 2 22 0,1 0 38 15,-13 7 40-15,-8-7 32 0,2 3 7 0,-8 1-373 16,14 3-169-16,-7-4 0 0,0 5 0 15,0 5 0-15,-7-2 0 0,1 7 0 16,-7-5 0-16,-7 10 0 0,1-1 0 0,-14 4 0 16,-6 6 0-16,-19 8 0 0,-8 3 0 15,-5 8 0-15,-14 1 0 0,1 3 0 16,-1 2 0-16,0-1 0 0,-6-2 0 0,6 4 0 16,1-7 0-16,-1 3 0 0,7-2 0 15,0-5 0-15,6 0 0 0,0 0 0 0,14-6 0 16,-1 3 0-16,1-4 0 0,5-4 0 15,8 0 0-15,-1-3 0 0,1 1 0 0,5-7 0 16,9 3 0-16,4-4 0 0,1-5 0 0,6 4 0 16,7-7 0-16,-6 0 0 0,-1 0 0 15,1-3 0-15,0-4 0 0,6-1-358 16,6-4-889-16,7-2-137 0,-7-1 11 0,-6 1 131 16,0-5 155-16,7 1 251 0,6-3 306 15</inkml:trace>
  <inkml:trace contextRef="#ctx1" brushRef="#br0" timeOffset="31445.06">2365 15248 346 0,'-14'-27'865'0,"-5"6"222"0,-13 2 162 15,12 4 123-15,0 4-82 0,-5 4-269 16,11 0-200-16,2-1-681 0,12 4-140 0,12 4 0 16,2 8 0-16,11-1 0 0,9 7 0 15,4 5 0-15,1-1 0 0,14 5 0 16,-1 2 0-16,6 1 0 0,0 3 0 0,1 5 0 15,0-5 0-15,0 0 0 0,-1 0 0 16,-5 1 0-16,-1-1 0 0,0-3 0 0,-6-4 0 16,-8 0 0-16,9 0 0 0,-9-1 0 15,-5-1 0-15,-1-6 0 0,-5 5 0 0,-8-9 0 16,0 2 0-16,-5-5 0 0,-1 3 0 16,-1-2 0-16,2-4 0 0,-8-1 0 0,-6-3 0 15,6-3 0-15,-18-1 0 0,-8-7-237 16,7-3-1416-16,-13-1-35 0,6 1 88 0,-6-9 243 15,7-3 361-15,5-7 468 0</inkml:trace>
  <inkml:trace contextRef="#ctx1" brushRef="#br0" timeOffset="32820.25">29798 1240 129 0,'-40'-14'674'16,"1"-1"147"-16,-13 0 87 0,-13 0 67 0,-7 5-88 15,-6-1-136-15,-14-1-147 0,-5 2-81 0,-14 3-22 16,-7-5-5-16,-5 5-19 0,-1 0-77 0,-12 4-355 16,5-2-45-16,-6 5 0 0,7 0 0 15,-1 5 0-15,1 5 0 0,6 0 0 0,1 9 0 0,5 3 0 16,7 4 0-16,1 8 0 0,-1 2 0 0,1 3 0 16,-1 10 0-16,-1 2 0 0,2 8 0 15,-7 7 0-15,6 0 0 0,0 4 0 0,7 2 0 16,13-1 0-16,12 3 0 0,14-5 0 0,20-3 0 15,5 3 0-15,21-2 0 0,13-1 0 0,18 0 0 16,15-3 0-16,18-1 0 0,14-7 0 0,19-1 0 16,13 2 0-16,13-8 0 0,20-5 0 0,13-2 0 15,13 0 0-15,13-9 0 0,13-2 0 16,13-9 0-16,13 2 0 0,0-12 0 16,6 1 0-16,8-10 0 0,-9-2 0 0,2-2 0 0,-7-6 0 15,-13-7 0-15,-6-3 0 0,-7-4 0 0,-6-7 0 16,-21-1 0-16,0-10 0 0,-11-1 0 15,-14-3 0-15,-13-7 0 0,-20-4 0 0,-7-4 0 16,-18 1 0-16,-7-5 0 0,-21 1 0 0,-19-1 0 16,-5 1 0-16,-20 0 0 0,-14 3 0 0,-7 0 0 0,-11 1 0 15,-9 5 0-15,-18 2 0 0,-6 0 0 16,-7 7 0-16,-7 3 0 0,-7 1 0 0,9 8 0 16,-16-2 0-16,8 8 0 0,0 4 0 0,-1 0 0 15,8 7 0-15,6 1 0 0,-13 6 0 0,6 8 0 16,1 8-232-16,-7 0-1210 0,6-2-93 0,-7 1 42 15,1 9 167-15,-7 2 233 0,-12 0 372 0</inkml:trace>
  <inkml:trace contextRef="#ctx1" brushRef="#br0" timeOffset="35367.3">26826 7143 216 0,'-32'0'812'15,"5"0"198"-15,-11 3 135 0,11-6 112 0,1 3-46 16,6 0-261-16,0-4-200 0,8 4-136 0,12 0-388 16,0-4-226-16,0 4 0 0,6-3 0 15,0 3 0-15,21 0 0 0,5 0 0 0,8 0 0 16,11-4 0-16,15 0 0 0,6 0 0 0,-1-3 0 15,8 0 0-15,6 4 0 0,-8-5 0 0,2 1 0 16,-8 3 0-16,-6-3 0 0,0 4 0 16,-19-5 0-16,-1 4 0 0,-11-1 0 0,-9 5 0 15,-5 0 0-15,0 0 0 0,-14 0 0 0,0 5 0 16,-6-1 0-16,0-1 0 0,-6 5 0 0,0 3 0 16,-14 4 0-16,-6-1 0 0,0 1 0 15,-13 6 0-15,0 1 0 0,-7 0 0 0,-13 5 0 16,0-2 0-16,1-3 0 0,0 3 0 0,-1-2 0 15,7-2 0-15,6 1 0 0,7-3 0 0,-6-1 0 16,19 4 0-16,-1-7 0 0,7 1 0 0,2-3 0 16,10 3 0-16,2-7 0 0,6 3 0 15,0-1 0-15,6-3 0 0,8 3 0 0,-2-4 0 16,8 0 0-16,0-3 0 0,5 3 0 0,8-3 0 16,-1 0 0-16,2-1 0 0,-1 1 0 0,5-4 0 15,-5 0 0-15,13 0 0 0,-14 0 0 0,1-4 0 16,6 1 0-16,0-1 0 0,0-4 0 15,0 1 0-15,0 0 0 0,0 0 0 0,-7-4 0 16,2 0 0-16,-2 0-106 0,-6 0-1009 16,-7-4-219-16,8 0-35 0,-15-3 102 0,-4 7 138 0,4-1 214 15,-12 2 247-15</inkml:trace>
  <inkml:trace contextRef="#ctx1" brushRef="#br0" timeOffset="36221.98">27797 7356 491 0,'0'0'760'0,"13"4"140"0,-7-4 97 0,1 2-29 16,6-2-105-16,-7 5-176 0,0-5-131 0,2 3-78 15,-2-3-39-15,0 4-21 0,1-4-30 16,13 0-142-16,-8 0-246 0,8 0 0 0,-7-4 0 16,7 4 0-16,-1-3 0 0,8-2 0 15,-8-1 0-15,7-2 0 0,-6 0 0 0,-1 1 0 16,1-3 0-16,-8-2 0 0,-5 1 0 0,0 0 0 16,-7 0 0-16,0 0 0 0,-7 0 0 0,0 0 0 15,-5 4 0-15,5-4 0 0,-6 8 0 0,-6-5 0 16,5 8 0-16,-5-4 0 0,-1 8 0 0,-6-4 0 15,0 8 0-15,0-1 0 0,-7 7 0 0,1-3 0 16,-1 8 0-16,7-1 0 0,0 0 0 16,13 4 0-16,-7 1 0 0,14-1 0 0,0-1 0 15,6 5 0-15,6-7 0 0,8 2 0 16,4-2 0-16,2-4 0 0,0-1 0 0,-1-3 0 16,7-3 0-16,7-1 0 0,-1-3 0 0,1-4 0 0,7 0 0 15,5-4 0-15,-6-3 0 0,7-4 0 16,-7 0 0-16,7-4 0 0,-8 1 0 0,-5-2 0 15,-1-2 0-15,1 3 0 0,-13 4 0 0,6 0 0 16,-13 0 0-16,0 4 0 0,0 0 0 0,-7 3 0 16,-6 4 0-16,-6-3 0 0,6 3 0 15,0 3 0-15,6 1 0 0,0 3 0 0,2 0 0 16,-2 4 0-16,-6-4 0 0,6 5 0 0,-6-1 0 16,0 1 0-16,-6-3 0 0,6-1 0 15,-6 0 0-15,-2-1 0 0,8-3 0 0,-6 3 0 16,6-3 0-16,0-4 0 0,0 3 0 0,0-3 0 15,0 0 0-15,0-3 0 0,0-1 0 0,0-3 0 16,0-4 0-16,0-1 0 0,6-6 0 16,2 3 0-16,-2-2 0 0,7-6 0 0,0 5 0 15,6-4 0-15,-5 3 0 0,5 1 0 0,1-1 0 16,6 1 0-16,0 4 0 0,0-1 0 0,7 4 0 16,-1 4 0-16,7 0 0 0,0 3 0 15,1 0 0-15,5 4 0 0,1 4 0 0,-1 0 0 16,1-1 0-16,6 4 0 0,-6 0 0 0,6 1 0 15,-1-1 0-15,-4 1 0 0,4-1 0 0,-5 0 0 16,-1-3 0-16,-5 3 0 0,-8-7 0 0,-5 0 0 16,-8 0 0-16,1-7 0 0,-8 3 0 15,-5 1 0-15,-7-1 0 0,0-3 0 0,0 3 0 16,-7 0 0-16,-5 1 0 0,5-1 0 0,-6 4 0 16,-6 4 0-16,-1-1 0 0,-6 8 0 0,7 0 0 15,-8 0 0-15,8 4 0 0,6 4 0 0,-1-5 0 16,8 5 0-16,0-1 0 0,12 0 0 0,0 0 0 15,8-3 0-15,5 0 0 0,1-3 0 16,6-3 0-16,0-1 0 0,7-4 0 0,-1 0 0 16,1-4 0-16,6-4 0 0,-1-4 0 15,2 1 0-15,-1-7 0 0,0 2 0 0,-7-5 0 0,-6-2 0 16,1 1 0-16,-7 0 0 0,-8-5 0 16,-6 5 0-16,2-1 0 0,-8 1 0 15,-8 0 0-15,2 7 0 0,0-1 0 0,-14 2 0 0,7 3 0 16,-7 3 0-16,-6 4 0 0,-6 4 0 0,-20-1 0 15,0 8 0-15,0 4-381 0,-7-4-1133 16,0 3-57-16,0 1 68 0,-6 3 196 0,0 2 280 16,0 1 392-16</inkml:trace>
  <inkml:trace contextRef="#ctx1" brushRef="#br0" timeOffset="36964.75">20590 8347 86 0,'0'-8'693'0,"0"1"203"16,0-1 144-16,-7-2 131 0,7-1-14 15,0 3-125-15,-6 1-163 0,6 2-107 0,-6-2-277 16,-1 5-485-16,-6-7 0 0,0 6 0 0,6 3 0 15,-12 0 0-15,6 0 0 0,-14 8 0 0,2-2 0 16,-7 9 0-16,-8 0 0 0,1 3 0 16,0 5 0-16,-1 3 0 0,8 6 0 0,-1-2 0 15,14 6 0-15,-7 1 0 0,6 0 0 0,14-1 0 16,0 5 0-16,6-2 0 0,6 7 0 16,7-10 0-16,7 4 0 15,-1 1 0-15,0-5 0 16,8-3 0-16,-1 1 0 0,6-5 0 0,1-4 0 15,6-6 0-15,-7 0 0 0,2-9 0 0,-9 1 0 0,1-7-984 0,14-8-349 0,-8 0-60 0,1-7 64 16,-1-4 144-16,-5-2 215 0,5-2 283 16</inkml:trace>
  <inkml:trace contextRef="#ctx1" brushRef="#br0" timeOffset="37615.67">21046 8545 359 0,'7'-19'862'0,"12"4"196"0,-13 5 143 16,2-1 126-16,-2 3-123 0,7 1-253 0,-13 3-198 15,6 1-277-15,-6-1-476 0,7 4 0 0,-7 0 0 16,0 4 0-16,6 3 0 0,-6 4 0 0,0 4 0 16,0 3 0-16,0 3 0 0,0 6 0 15,7-2 0-15,-7 1 0 0,6 3 0 0,1 2 0 16,-7-2 0-16,7 0 0 0,-7-4 0 16,6 1 0-16,-6-4 0 0,6-3 0 0,-6-2 0 0,0-2 0 15,0-3 0-15,7-5 0 0,-7 0 0 0,0-3 0 16,7-1 0-16,-7-3 0 0,6-3 0 15,-6-5 0-15,6 1 0 0,-6-4 0 0,7-8 0 16,-1 2 0-16,8-5 0 0,-14-1 0 0,12 5 0 16,2-4 0-16,-8 0 0 0,7 8 0 0,-6-5 0 15,-7 9 0-15,6 1 0 0,-6-1 0 0,0 6 0 16,0 0 0-16,0 4 0 0,7 0 0 16,-7 8 0-16,6-1 0 0,0 5 0 0,2 2 0 15,-2 1 0-15,0 2 0 0,1 2 0 0,6 3 0 16,-7-4 0-16,1 5 0 0,6-5 0 0,0 1 0 15,-7-2 0-15,8-2 0 0,-8 0 0 16,7-4 0-16,-6 3 0 0,-1-6 0 0,1-1 0 16,-1-2 0-16,-6-5 0 0,14 2 0 0,-8-2 0 15,0-2 0-15,7-3 0 0,7 2 0 0,0-5 0 16,6 1 0-16,-7-4 0 0,1 3 0 16,6-3 0-16,-7 1 0 0,1-2 0 0,-1 1 0 15,8 0 0-15,-8-3 0 0,0 3 0 0,-6-1 0 16,7-2 0-16,-7-1 0 0,0 0 0 15,0 5 0-15,-7-5 0 0,-6 4 0 0,0 4 0 16,-6 0 0-16,0-2 0 0,-1 6 0 0,7 0 0 16,-6-1 0-16,6 4 0 0,-7 0 0 0,7 0 0 15,-7 0 0-15,-5 7 0 0,-2-4 0 0,-5 9 0 16,-1-1 0-16,0 0 0 0,1 4 0 16,6-1 0-16,0 1 0 0,0 3 0 0,6-3 0 15,7 4 0-15,7-4 0 0,6-1 0 0,0 1 0 16,7 3 0-16,0-7 0 0,5 3 0 15,7-6 0-15,8-1 0 0,-1 0 0 0,7-3 0 0,-7-4 0 16,-7-4 0-16,1-3-1374 0,13-4-163 16,-1 0 22-16,1-4 140 0,-1 1 225 0,8-1 349 15,-2 0 376-15</inkml:trace>
  <inkml:trace contextRef="#ctx1" brushRef="#br0" timeOffset="38227.28">22870 8482 6 0,'-6'4'606'0,"0"0"205"0,6 0 163 16,-7 3 137-16,7-4-9 0,0-3-81 0,0 4-164 15,0-1-116-15,0-3-97 0,0 4-326 16,0-4-318-16,7 0 0 0,-7 0 0 0,6 0 0 16,-6 4 0-16,6 0 0 0,8-1 0 15,-2 2 0-15,2 2 0 0,-1 3 0 0,7 2 0 16,-2 2 0-16,2 4 0 0,0 1 0 0,6 2 0 16,-7 2 0-16,1 0 0 0,-1-3 0 0,-5 6 0 15,6-3 0-15,-8-2 0 0,-5 1 0 0,6 1 0 16,-7-8 0-16,1 0 0 0,-7-1 0 0,0-3 0 15,0 0 0-15,0-8 0 0,0 5 0 0,0-8 0 16,-7 0 0-16,1 0 0 0,-7-4 0 16,6-3 0-16,-5-4 0 0,-8 0 0 0,13-1 0 15,-6-2 0-15,7-1 0 0,-1-2 0 0,7-6 0 16,7-2 0-16,5 2 0 0,2-2 0 0,6 3 0 16,-1 0 0-16,7-1 0 0,0 5 0 15,-6 0 0-15,5-1 0 0,1 8 0 0,1-3 0 16,-1 3 0-16,-6 4 0 0,-1 0 0 0,-6 2 0 15,6 2 0-15,-12 6-12 0,6-3-1014 0,7 5-160 16,-14-3-101-16,7 5 46 0,-6 1 107 16,-1 0 169-16,7 3 213 0,-7-1 257 0</inkml:trace>
  <inkml:trace contextRef="#ctx1" brushRef="#br0" timeOffset="38529.87">23509 8640 353 0,'7'15'677'0,"6"-1"164"0,-7-2 100 0,1-1-18 16,0-5-91-16,5 3-114 0,-6-6-140 15,-6 4-79-15,8-3-32 0,-2-1-15 0,0-3-23 16,1 4-35-16,-1-8-307 0,14 4-87 0,-7-7 0 15,13 4 0-15,-6-4 0 0,-1-5 0 0,8 5 0 16,-15 0 0-16,1-1 0 0,1-4 0 16,-2 2 0-16,-12 3 0 0,0-5 0 0,0 10 0 15,0-6 0-15,-6 4 0 0,-7 1 0 0,0-1 0 16,0 0 0-16,-7 4 0 0,0 0 0 0,1 4 0 16,-7 0 0-16,0 3 0 0,-7 3 0 0,7 5 0 15,0-1 0-15,0 6 0 0,1-3 0 16,5 2 0-16,0 0 0 0,7 2 0 0,7-2 0 15,-1 4 0-15,14-6 0 0,-1 2 0 0,0-5 0 16,14 1 0-16,-7 0 0 0,13-4 0 0,-6 0 0 16,13 0 0-16,-1-8 0 0,1 1 0 15,5-4 0-15,1 0 0 0,1-4 0 0,-1-3 0 16,0 0-195-16,-7-4-1000 0,8-4-177 0,-1-3-21 16,-7-1 112-16,1 1 151 0,-1-3 253 15,-6-2 307-15</inkml:trace>
  <inkml:trace contextRef="#ctx1" brushRef="#br0" timeOffset="38796.71">24181 8508 582 0,'0'-18'918'0,"0"7"193"16,0 0 157-16,-8 3 72 0,8 1-145 0,-6 3-236 15,6-3-186-15,6 7-728 0,-6 0-45 16,8 0 0-16,-2 4 0 0,0 3 0 0,1 4 0 16,-1 0 0-16,8 4 0 0,-2 6 0 0,-4-1 0 15,-2 1 0-15,6 4 0 0,2-2 0 0,-8 7 0 16,7-5 0-16,1 4 0 0,-8 1 0 15,6-5 0-15,-4 4 0 0,4-3 0 0,-5-4 0 16,-1 0 0-16,1-3 0 0,0-4 0 0,-7-5 0 16,-7 1 0-16,0-3 0 0,1-5-997 15,-1-6-325-15,-13 3-58 0,8-11 72 0,-2 3 134 16,2 1 212-16,-1 0 251 16</inkml:trace>
  <inkml:trace contextRef="#ctx1" brushRef="#br0" timeOffset="38895.68">24155 8790 429 0,'-8'-3'815'0,"16"-1"152"0,-8 1 96 15,6 3 28-15,0-4-169 0,8 4-285 0,-2 0-214 16,8-4-141-16,7 4-91 0,5 0-72 0,1 0-59 16,5 0-48-16,1 0-70 0,1 0-81 0,-1 0-91 15,0 0-153-15,-1 0-177 0,2-4-220 16,-7 4-159-16,-7-3-44 0,6-1 26 0,-5 0 123 16,-8 4 164-16,7-4 226 0</inkml:trace>
  <inkml:trace contextRef="#ctx1" brushRef="#br0" timeOffset="39290.61">24852 8698 12 0,'-7'0'658'0,"7"0"213"16,0-3 160-16,0 3 139 0,0 0 6 0,0 3-131 15,0-3-213-15,0 0-149 0,0 5-120 16,0-1-413-16,0-4-150 0,7 7 0 0,-1-4 0 16,-6 4 0-16,6 5 0 0,8-1 0 0,-14-1 0 15,13 5 0-15,-7 0 0 0,0-1 0 0,2 1 0 16,-2 0 0-16,0-1 0 0,0 1 0 0,1-3 0 15,6-2 0-15,0-2 0 0,-6-5 0 16,0 1 0-16,-1 0 0 0,6-4 0 0,2-4 0 16,-1 0 0-16,7-3 0 0,-8-4 0 0,14 0 0 15,-6-4 0-15,-1 1 0 0,1-5 0 0,0 2 0 16,-7-2 0-16,0-4 0 0,6 9 0 16,-13-5 0-16,8 5 0 0,-8 2 0 0,1 2 0 15,0 0 0-15,-1 5 0 0,-6 1 0 16,7 1 0-16,-7 3 0 0,6 0 0 0,0 3 0 0,-6 6 0 15,7-3 0-15,0 2 0 0,-1 7 0 16,0-1 0-16,8 1 0 0,-8 0 0 0,1 2 0 16,-1-2 0-16,1 1 0 0,-1-6 0 0,1 1 0 15,-7-3 0-15,0-1 0 0,0-4-741 16,0-3-353-16,0-3-169 0,6-4-11 0,-6-5 98 16,6 2 124-16,2-6 222 0,4 2 253 0</inkml:trace>
  <inkml:trace contextRef="#ctx1" brushRef="#br0" timeOffset="39568.68">25451 8678 147 0,'7'-9'695'0,"5"6"192"0,-5 3 142 0,-1-5 103 0,1 3-89 16,6 2-183-16,-13 2-207 0,0 3-128 16,0-2-82-16,0 6-51 0,0-3-35 0,6 5-329 15,2 4-28-15,-2-1 0 0,0 1 0 0,7 3 0 16,-6 1 0-16,-1-5 0 0,1 5 0 0,-7-4 0 16,0-1 0-16,0-3 0 0,-7 0 0 15,7-3 0-15,0-1 0 0,-6-3 0 0,-1-4 0 16,0 3 0-16,-5-6 0 0,-2-1 0 0,2 1 0 15,-2-5 0-15,1-3 0 0,1-4 0 0,-2 1 0 16,8-1 0-16,6-4 0 0,0-3 0 16,0-3 0-16,6 3 0 0,14-1 0 0,-7 3 0 15,7 1 0-15,0-4 0 0,5 5 0 0,-5 3 0 16,6 1 0-16,0 2 0 0,0 2 0 0,1 3 0 16,-9 3 0-16,9-4 0 0,-1 5-1007 15,-6-2-421-15,5 3-31 0,-11 2 81 0,-2 0 174 16,2 0 269-16,-8 2 350 0</inkml:trace>
  <inkml:trace contextRef="#ctx1" brushRef="#br0" timeOffset="39908.67">25979 8611 488 0,'0'14'864'16,"0"-3"162"-16,0 0 157 0,0 1 133 0,0 2-130 16,0 1-219-16,6 4-152 0,1-5-469 0,6 1-346 15,0 0 0-15,-7-1 0 0,8-3 0 16,-8 3 0-16,0-3 0 0,1 1 0 0,0-5 0 15,-7 1 0-15,6-5 0 0,-6 1 0 0,0-1 0 16,0-3 0-16,0 0 0 0,0 0 0 0,-6-3 0 16,6-4 0-16,0-1 0 0,0-3 0 0,0 1 0 15,0-6 0-15,6 1 0 0,0-2 0 16,1-2 0-16,6 4 0 0,0-4 0 0,1 2 0 16,5 2 0-16,0 0 0 0,8 4 0 0,-8 1 0 15,0 2 0-15,1 1 0 0,-7 3 0 0,13 4 0 16,-6 0 0-16,-1 0 0 0,7 4 0 15,-6 3 0-15,6 1 0 0,-1 2 0 0,2 5 0 16,5-1 0-16,-6 1 0 0,1-1 0 0,-1 5 0 16,0-4 0-16,-7 0 0 0,1 3 0 0,-8-7 0 15,2 3 0-15,-1-3 0 0,0-3 0 16,-6 3 0-16,-7-3 0 0,0-5 0 0,0-3-1321 16,6-3-157-16,0-1 15 0,1 0 134 0,6 0 181 15,1-3 281-15,5-1 373 0</inkml:trace>
  <inkml:trace contextRef="#ctx1" brushRef="#br0" timeOffset="40176.65">27197 8625 88 0,'0'-10'741'0,"0"2"229"0,-6 1 174 15,0-4 158-15,-2 8 29 0,-4-6-188 0,6 6-210 16,-14-1-394-16,7 1-539 0,-13-1 0 16,6 4 0-16,-13 4 0 0,-5-1 0 0,5 4 0 15,1 5 0-15,-1-1 0 0,13 0 0 0,-6 0 0 16,13 3 0-16,0 1 0 0,13 0 0 0,0 0 0 15,13 2 0-15,6 2 0 0,7-4 0 0,7 4 0 16,6-5 0-16,-6 1 0 0,0-1 0 16,-8 1 0-16,7-4 0 0,-12-3 0 0,0 2 0 15,-7-3 0-15,1 1 0 0,-14-1 0 0,0-3 0 16,-8 4 0-16,-4-1 0 0,-15-4 0 0,-11 5 0 16,-9-1 0-16,2-3 0 0,-13-4-1295 15,5 0-367-15,-5-8 41 0,-7 1 171 0,0 0 291 16,-1 0 469-16</inkml:trace>
  <inkml:trace contextRef="#ctx1" brushRef="#br0" timeOffset="40625.18">28448 8453 495 0,'0'-11'1000'0,"0"0"235"0,6 0 182 0,2 3 154 16,-2 1-146-16,-6 0-377 0,6 4-1048 0,-6-2 0 15,0 5 0-15,7 0 0 0,-7 5 0 16,6-2 0-16,1 4 0 0,6 0 0 0,0 5 0 16,0 6 0-16,7-3 0 0,-7 7 0 0,13 0 0 15,-6 0 0-15,5 3 0 0,1 4 0 0,-6 1 0 16,6-5 0-16,-7 4 0 0,1 2 0 15,0-6 0-15,-7 1 0 0,0-4 0 0,-7 0 0 16,1-3 0-16,-7-9 0 0,0 2 0 0,-7-5 0 16,-6-4 0-16,-13-3 0 0,7-3-996 0,-7-8-340 15,6 0-64-15,1-3 89 0,5-5 153 16,-5 4 231-16,6-3 241 0</inkml:trace>
  <inkml:trace contextRef="#ctx1" brushRef="#br0" timeOffset="40746.94">28604 8703 117 0,'-6'-11'545'0,"6"3"241"0,6 2 175 15,-6-3 124-15,8 1-38 0,4 6-128 0,-5-6-232 16,13 4-186-16,-2 1-144 0,16-1-110 15,-2 0-86-15,7 4-67 0,6-4-86 0,-5 4-115 0,-1 0-127 16,6 0-185-16,1 0-222 16,-1-2-292-16,-5-3-152 0,5 2-11 0,-5-4 57 0,-7 3 149 15,5 0 205-15</inkml:trace>
  <inkml:trace contextRef="#ctx1" brushRef="#br0" timeOffset="40985.87">29452 8545 21 0,'0'-5'639'0,"0"5"192"0,-7-2 133 0,-5 2 101 16,-2 0-22-16,-12 2-92 0,0 3-172 15,-13 2-99-15,6 4-56 0,-5-4-40 0,-1 9-574 16,5-2-10-16,9 4 0 0,5 0 0 0,8 1 0 16,-2-1 0-16,14-3 0 0,14 4 0 0,-2-5 0 15,8 1 0-15,5 0 0 0,9-5 0 16,-2 1 0-16,7-3 0 0,-6-1 0 0,-1-4 0 16,1-3 0-16,-7 0 0 0,0 0 0 0,0-3 0 15,-7-4 0-15,-5-1 0 0,-2-3 0 0,-12-3 0 16,-6 3 0-16,-8-4 0 0,-11 1 0 15,-1-5 0-15,-7 4 0 0,1-3 0 0,-1 3 0 16,-6 0 0-16,0 1 0 0,0 3 0 0,-1-3-976 16,8-2-429-16,7 6-42 0,-2-2 82 0,7 4 167 15,14 1 258-15,0 5 318 0</inkml:trace>
  <inkml:trace contextRef="#ctx1" brushRef="#br0" timeOffset="41278.25">30937 8276 289 0,'-19'-2'988'0,"-1"-2"261"0,14 4 163 0,-7 0 113 0,6 0-64 15,1 4-356-15,6-4-943 0,6 2-162 16,-6 5 0-16,13 1 0 0,0 7 0 0,7-1 0 15,-1 5 0-15,1-1 0 0,6 4 0 0,-7 1 0 16,1 2 0-16,0 1 0 0,5 0 0 16,-5-1 0-16,-6-3 0 0,-2 8 0 0,1-9 0 15,1 2 0-15,-8-1 0 0,-12-4 0 0,-8 1 0 16,-11-9 0-16,-1-1-1294 0,-1-6-173 0,1-3 7 16,-6-3 136-16,-1-6 183 0,7-1 283 15,0 2 335-15</inkml:trace>
  <inkml:trace contextRef="#ctx1" brushRef="#br0" timeOffset="41446.54">30749 8577 609 0,'-7'0'882'0,"1"-3"160"0,12 3 107 16,1 0-9-16,5 0-172 0,8-4-244 0,0 4-189 16,12 0-132-16,7 0-92 0,7 4-70 15,-1-4-73-15,8 3-149 0,-8 1-19 0,7-4 0 16,1 0 0-16,-2 0 0 0,-5 0 0 0,-7-4-202 16,0 1-137-16,-6-4-120 0,0-4-167 15,-8 0-155-15,-5-3-146 0,-6-6-94 0,-2-1 3 16,-5 2 65-16,-14-3 148 0,1 0 174 15,-8 0 210-15</inkml:trace>
  <inkml:trace contextRef="#ctx1" brushRef="#br0" timeOffset="41932.11">31381 8303 531 0,'-7'-15'744'0,"-6"1"139"0,0 2 104 16,6 1-19-16,7 5-92 0,-6 1-165 15,6 1-148-15,0 8-76 0,0 1-42 0,6 1-46 16,-6 1-45-16,7 9-111 0,6 1-243 0,0 2 0 16,6 3 0-16,-5 0 0 0,-1 0 0 15,-1 4 0-15,8 3 0 0,-6-3 0 0,5-1 0 16,-6 1 0-16,-6-3 0 0,5-2 0 0,2-3 0 15,-8-2 0-15,0-2 0 0,-6-7 0 0,7 1 0 16,0-5 0-16,-7 1 0 0,0-4 0 0,0-4 0 16,0 1 0-16,0-5 0 0,0-7 0 15,0 4 0-15,0-3 0 0,0-1 0 0,6 1 0 16,-6-1 0-16,7 3 0 0,-7 2 0 0,6-1 0 16,-6 3 0-16,6 5 0 0,1-1 0 0,0 4 0 15,-1 4 0-15,0 3 0 0,8 1 0 16,-1 2 0-16,0 5 0 0,0-1 0 0,7 5 0 15,-1-4 0-15,0-1 0 0,-6 5 0 0,1-8 0 16,-2 0 0-16,8-1 0 0,6-2 0 0,7-1 0 16,-7-7 0-16,7 0 0 0,-1 0 0 0,1-7 0 15,-1-1 0-15,1-2 0 0,-1-1 0 0,1-4 0 16,-7-4 0-16,0 5 0 0,-6-9 0 16,-7 6 0-16,-1-2 0 0,-5-3 0 15,-7 4 0-15,0-4 0 0,-7 4 0 0,1 4 0 0,0-1 0 16,-14 3 0-16,7 2 0 0,-1 2 0 0,-11 4 0 15,-1 0 0-15,0 4 0 0,0 8 0 16,-7 0 0-16,1 2 0 0,5 9 0 0,7-5 0 16,2 9 0-16,4-2 0 0,14 1 0 0,0 0 0 15,14 0 0-15,4 0 0 0,15 0 0 0,7-3 0 16,5-1 0-16,14-3 0 0,-1-5 0 16,14-2 0-16,0-1 0 0,-1-3 0 0,-12 4 0 15,0-8 0-15,-7 0-1195 0,-7 0-394 0,8-8 22 16,-15 8 142-16,-11 0 240 0,-7 0 390 15,-8 8 372-15</inkml:trace>
  <inkml:trace contextRef="#ctx1" brushRef="#br0" timeOffset="42697.06">20662 10064 481 0,'0'-7'924'0,"0"3"210"15,0-3 154-15,0 4 107 0,0 3-160 16,0 0-250-16,0 0-236 0,0 0-749 0,0 7 0 15,0-4 0-15,0 8 0 0,6 0 0 0,1 0 0 16,-1 9 0-16,1-3 0 0,0 2 0 0,-1-1 0 16,0 3 0-16,0 2 0 0,8-1 0 0,-8 0 0 15,1 0 0-15,-1-4 0 0,8 1 0 16,-8-1 0-16,0-3 0 0,8-8 0 0,-14 1 0 16,0-2 0-16,-14-2 0 0,2-4-675 0,-8-8-721 15,7-2-65-15,-1-5 55 0,-4 1 164 16,4-8 234-16,-5 3 319 0</inkml:trace>
  <inkml:trace contextRef="#ctx1" brushRef="#br0" timeOffset="42820.83">20492 9965 331 0,'-12'-14'809'0,"4"2"161"0,8 5 93 16,0-1 59-16,0 6-186 0,0-2-307 0,8 0-229 0,-8 4-154 16,12 4-92-16,-5-4-66 0,0 4-76 0,-1-2-85 15,7 6-77-15,0-4-109 0,0 3-182 0,7-3-217 16,-14 0-229-16,7-4-79 0,7 3-9 15,-8 1 62-15,14 3 159 0,-6-4 214 0</inkml:trace>
  <inkml:trace contextRef="#ctx1" brushRef="#br0" timeOffset="43179.07">20955 10101 292 0,'20'14'686'0,"6"2"139"0,-14 2 93 16,2-3 25-16,-1-1-93 0,-7 1-122 0,1-1-109 15,6 1-45-15,-13-1-13 0,0 1-13 0,0-1-36 16,0 2-377-16,0-5-135 0,-7-4 0 15,1 1 0-15,6-1 0 0,-7-3 0 0,7-1 0 16,-6 1 0-16,6-4 0 0,0 0 0 0,0 0 0 16,-7-7 0-16,7 3 0 0,0-3 0 0,0-1 0 15,0-3 0-15,0-4 0 0,7 1 0 0,-7-1 0 16,6 0 0-16,1 1 0 0,-1-1 0 16,1 5 0-16,-1-2 0 0,0 5 0 0,2 0 0 15,-2 3 0-15,0-4 0 0,1 8 0 0,-1 0 0 16,1 0 0-16,-7 8 0 0,6-4 0 0,1 6 0 15,-1 1 0-15,8 0 0 0,-2 4 0 16,8-4 0-16,-7 3 0 0,0 1 0 0,0 4 0 16,1-4 0-16,-2-4 0 0,1 3 0 0,0-6 0 15,0 2 0-15,1-6 0 0,-2-4 0 0,2 0 0 16,-8 0 0-16,0-4 0 0,1 1-311 16,-1-8-629-16,1-4-169 0,0 1-128 0,-1-6 35 15,-6 3 95-15,6-5 160 0,-6 0 206 0,0-1 241 16</inkml:trace>
  <inkml:trace contextRef="#ctx1" brushRef="#br0" timeOffset="43431.92">21313 9874 552 0,'-6'-8'809'0,"0"1"140"0,6 7 103 15,0-4-16-15,0 0-130 0,0 4-191 16,0 4-100-16,0 3-47 0,0 0-14 0,6 5-119 0,0-1-435 16,1 7 0-16,0-4 0 0,5 1 0 15,1 4 0-15,1-5 0 0,-2 5 0 0,8-4 0 16,0 3 0-16,-7 1 0 0,7-5 0 0,-2 1 0 15,-4 2 0-15,5 0 0 0,-5-4 0 0,4 3 0 16,-4-2 0-16,-8 1 0 0,7-1 0 0,-6 4 0 16,0-3 0-16,-7 0 0 0,6-1 0 15,-6-3 0-15,6 3 0 0,8-6 0 0,-8 0 0 16,-6-4 0-16,0-1 0 0,-13 1 0 0,0-8-671 16,0-3-690-16,-7-4-79 0,8-8 39 15,-2 4 157-15,-5 1 219 0,6-8 314 0</inkml:trace>
  <inkml:trace contextRef="#ctx1" brushRef="#br0" timeOffset="43588.65">21163 9650 397 0,'-19'-15'923'0,"6"4"211"0,0 4 127 0,6 0 88 16,7-1-178-16,0 0-320 0,0 4-281 15,0 1-199-15,0-1-207 0,0 2-164 0,0-3 0 16,0 5 0-16,-6 0 0 0,-7 0-240 0,7 0-199 15,6 5-188-15,0-10-219 0,0 2-240 0,6-1-51 16,0-1 44-16,7 2 73 0,0 0 169 0,14-1 232 16</inkml:trace>
  <inkml:trace contextRef="#ctx1" brushRef="#br0" timeOffset="43999.75">21581 9532 420 0,'6'7'910'0,"14"1"179"0,-8 3 126 16,2-5 146-16,5 3-102 0,1 1-231 15,0 1-165-15,5 5-817 0,-5-2-46 0,0 8 0 16,-1-3 0-16,7 2 0 0,0 4 0 0,0 2 0 16,0-2 0-16,-7 1 0 0,8 3 0 15,-1 4 0-15,0-3 0 0,0-1 0 0,-6 4 0 16,-1-4 0-16,7 1 0 0,-13-1 0 0,0 0 0 16,7-3 0-16,-13 0 0 0,-1-3 0 0,0-6 0 15,0 2 0-15,-6-5 0 0,-6 1 0 16,6-4 0-16,-6-3 0 0,0-1 0 0,-8-7 0 15,-5 0 0-15,-1 0 0 0,-6-4 0 0,-13 1-229 16,13-9-898-16,0-2-124 0,0-5-58 0,7 1 99 16,-1-1 133-16,7 5 207 0,-7-3 324 15,14 0 399-15,0 3 410 0,6 3 338 0,0 0 219 16,0 4 152-16,0 0-12 0,12-1-90 0,1 1-131 16,0-1-166-16,6 1-120 15,8 0-98-15,-1-4-73 0,6 7-65 0,8-3-68 0,5 4-59 0,1-2-45 16,-7 1-49-16,6 4-88 0,-5 0-119 15,-1 4-120-15,-7-4-215 0,7 0-280 0,-6 0-235 16,-13-4-65-16,-1 1 37 0,-6-1 77 16,7 1 195-16,-7-1 269 0</inkml:trace>
  <inkml:trace contextRef="#ctx1" brushRef="#br0" timeOffset="44301.8">22564 9932 595 0,'7'7'944'0,"-14"-3"181"16,7 0 120-16,-6 3 98 0,6 0-147 0,6 0-202 15,1 5-245-15,-7-1-749 0,0 4 0 0,7-1 0 16,-7 1 0-16,6 0 0 0,0 3 0 0,8-3 0 16,-2 3 0-16,-5-4 0 0,6 6 0 0,0-3 0 15,1-2 0-15,-2-1 0 0,8 5 0 16,-14-8 0-16,7 4 0 0,-7-7 0 0,2 2 0 16,-2-6 0-16,-6 4 0 0,6-8 0 0,-6 0 0 15,0-5 0-15,0-2 0 0,-6-1 0 16,-8-2-126-16,2-5-762 0,5-3-33 0,-6-4 34 15,-6 0 112-15,13-4 131 0,-8-3 156 0,1-1 235 16,6-3 266-16,-6-1 204 0,-6 2 144 0,6-1 86 16,7 0 53-16,-1 3 3 0,-6 1-52 15,13 7-38-15,-7 5-36 0,7-2-43 0,0 8-56 16,7 0-74-16,-1 3-80 0,1 1-75 0,0 2-103 16,-1 10-113-16,0-2-125 0,14 1-239 15,-1-4-331-15,7 5-205 0,0-2-52 0,1 4 34 16,-1 4 83-16,6 0 216 0,7 3 325 0</inkml:trace>
  <inkml:trace contextRef="#ctx1" brushRef="#br0" timeOffset="44866.14">23353 9922 217 0,'0'2'776'16,"7"-2"189"-16,-21 4 161 0,2-4 145 0,-8 0-39 16,-6 0-212-16,-7 4-169 0,0 0-118 0,-13-1-733 15,8 5 0-15,-1 3 0 0,6-1 0 0,-6 2 0 16,0 2 0-16,6 1 0 0,7 0 0 15,7 4 0-15,5-2 0 0,8-2 0 0,6 4 0 16,6-1 0-16,2-3 0 0,11 0 0 0,1-1 0 16,6-3 0-16,-1 0 0 0,8-4 0 0,-7-2 0 15,13-2 0-15,-6-3 0 0,6-3 0 16,-7-2 0-16,7-2 0 0,-5-4 0 0,-9-4 0 16,1 0 0-16,-6 1 0 0,0-3 0 0,-14-3 0 15,0 2 0-15,7 3 0 0,-13-3 0 0,7 7 0 16,-7 1 0-16,0 2 0 0,0 4 0 0,0-4 0 15,0 8 0-15,0 0 0 0,7 8 0 0,-7-4 0 16,6 6 0-16,0 2 0 0,8 3 0 16,-8 2 0-16,7 2 0 0,7 3 0 0,0-4 0 15,-2 5 0-15,9-5 0 0,-7-4 0 16,-2 2 0-16,9-6 0 0,-7 1 0 0,-1-3 0 0,0-1 0 16,1-7 0-16,-1 0 0 0,1-4 0 15,-6-3 0-15,-2-4 0 0,1-3 0 0,7-2 0 16,-8-6 0-16,2 1 0 0,-8-2 0 0,-6-6 0 15,0 0 0-15,-12-5 0 0,-2-2 0 0,2-1 0 16,-15-3 0-16,7 3 0 0,-6-3 0 16,1 3 0-16,-1 0 0 0,6 4 0 0,-6 4 0 15,-1 4 0-15,9 6 0 0,4 4 0 0,1 1 0 16,7 7 0-16,6 3 0 0,0 0 0 0,0 8 0 16,6 3 0-16,1 4 0 0,6 4 0 15,0 7 0-15,-1-1 0 0,15 8 0 0,-1 0 0 16,6 9 0-16,1-5 0 0,7 7 0 0,-8-3 0 15,1-1 0-15,-1 1 0 0,1-4 0 0,-7 1 0 16,0-9 0-16,-7 5 0 0,1-5-748 0,-1-2-802 16,-6-2-20-16,7-2 94 0,13 0 206 15,12-2 312-15,20 2 448 0</inkml:trace>
  <inkml:trace contextRef="#ctx1" brushRef="#br0" timeOffset="45230.87">25992 9977 515 0,'-39'3'1165'15,"0"-3"254"-15,19 0 142 0,14 0 86 0,6 0-156 16,0 0-1098-16,0 3-393 0,6 5 0 0,-6 3 0 16,6 1 0-16,1 5 0 0,6 5 0 0,0 0 0 15,0 4 0-15,6 4 0 0,-5-1 0 16,5 1 0-16,1 2 0 0,0 2 0 0,-1-5 0 16,7 4 0-16,-6-4 0 0,0 0 0 0,-1-4 0 15,0 2 0-15,-6-6 0 0,1 2 0 0,-2-9 0 16,-5-3 0-16,0-3 0 0,-7-1 0 15,0-3 0-15,-7-8 0 0,0 0-1207 0,-5-7-205 16,12-7-26-16,-20 3 116 0,7-7 175 0,0 0 266 16,-6 1 294-16</inkml:trace>
  <inkml:trace contextRef="#ctx1" brushRef="#br0" timeOffset="45530.52">25920 10106 233 0,'-32'-34'827'16,"6"5"228"-16,-13 2 159 0,6-2 140 0,7 3-26 15,6 8-259-15,14-1-200 0,6 5-627 16,0-1-242-16,6 5 0 0,8 1 0 0,5 7 0 0,7-3 0 15,6 2 0-15,21 3 0 0,-1 3 0 0,6 2 0 16,8-3 0-16,-1 7 0 0,6 1 0 16,1 2 0-16,-6 3 0 0,-1-5 0 0,0 9 0 15,-13-5 0-15,-7 4 0 0,-6 1 0 0,1-1 0 16,-14-3 0-16,-13 0 0 0,-7-1 0 0,-12 1 0 16,-7 0 0-16,-13-3 0 0,-7 1 0 15,-13-1 0-15,-6-6 0 0,-13 6 0 0,0-5 0 16,-7 1 0-16,0-5 0 0,1 1 0 0,6-1 0 15,6-3 0-15,0 0 0 0,14-3 0 0,5-1 0 16,2-3 0-16,11-1 0 0,15 5-307 16,4-4-712-16,22-4-238 0,6-1-65 0,12-1 67 15,7 1 129-15,14 4 200 0,5-3 247 0</inkml:trace>
  <inkml:trace contextRef="#ctx1" brushRef="#br0" timeOffset="45829.46">26721 9951 481 0,'33'-12'894'0,"-7"5"183"0,-6-3 151 0,0 2 115 15,-8 1-124-15,1-1-224 0,1 4-172 0,-8 1-692 16,0 3-131-16,-6 0 0 0,-6 0 0 0,-7 7 0 16,-7-3 0-16,-6 3 0 0,0 7 0 0,0-2 0 15,1 3 0-15,5 2 0 0,6 2 0 16,-5 0 0-16,13-1 0 0,6 1 0 0,0-2 0 16,6 2 0-16,1-4 0 0,12-1 0 0,0-3 0 15,8-3 0-15,-1 0 0 0,-6-6 0 16,12-2 0-16,-6 0 0 0,0 0 0 0,7-2 0 15,-8-6 0-15,8 0 0 0,-13 1 0 0,6-4 0 16,-14-1 0-16,-4 2 0 0,4-5 0 0,-12 1 0 16,0-1 0-16,-12-4 0 0,-2 5 0 15,-5-1 0-15,-1-4 0 0,0 9 0 0,-6-5 0 16,1 8 0-16,5-5 0 0,-6 2 0 0,13-1 0 16,-7 3 0-16,1 5 0 0,0-1 0 0,5 1-505 15,8-6-740-15,6 7-132 0,6-6 13 16,8 1 137-16,12-1 164 0,6 1 251 0,7 0 312 15</inkml:trace>
  <inkml:trace contextRef="#ctx1" brushRef="#br0" timeOffset="46082.44">27373 9789 342 0,'7'0'826'0,"5"0"163"0,-12 4 132 16,0-4 129-16,-6 3-109 0,-7-3-240 0,0 5-156 16,-6-3-89-16,5 2-436 0,2 4-220 0,-8 3 0 15,14-5 0-15,-7 6 0 0,6-1 0 16,0 0 0-16,7-3 0 0,7 3 0 0,0 3 0 15,-1-3 0-15,7 3 0 0,7 1 0 16,-1 0 0-16,1-1 0 0,6 1 0 0,0-1 0 0,0 3 0 16,-7-3 0-16,1 1 0 0,0-5 0 15,-1 1 0-15,-6 0 0 0,0 0 0 0,1-3 0 16,-8 4 0-16,-6-6 0 0,0 1 0 0,-6 1 0 16,-14-4 0-16,-7 2 0 0,1 1 0 0,-13-2 0 15,1-2 0-15,-2 1 0 0,-5-8 0 0,-14 4 0 16,7-3 0-16,-7-2 0 0,20-2-408 15,0-3-841-15,13-5-137 0,6-3 15 0,-6-1 138 16,13 1 164-16,13 0 245 0,7-1 299 0</inkml:trace>
  <inkml:trace contextRef="#ctx1" brushRef="#br0" timeOffset="46310.95">27471 9818 362 0,'20'4'914'0,"5"0"200"0,1 2 127 0,0 2 132 16,-6-1-87-16,-1 1-245 0,8-1-207 0,-1 5-808 15,-6 2-26-15,6 1 0 0,-7 4 0 16,1-2 0-16,0 2 0 0,-2-5 0 0,2 5 0 16,0 4 0-16,-7-6 0 0,7 5 0 0,-8-3 0 15,1-2 0-15,1 0 0 0,-2-4 0 0,-5-1 0 16,-7-1 0-16,7-4 0 0,-1-4 0 16,-6-3 0-16,-13 0 0 0,0 0 0 0,0-8 0 15,-7-1-1159-15,8-7-311 0,-2-5-15 0,2 2 126 16,-8-7 199-16,0 4 286 0,7-3 334 0</inkml:trace>
  <inkml:trace contextRef="#ctx1" brushRef="#br0" timeOffset="46442.85">27607 9719 237 0,'-12'-25'803'0,"-1"-1"194"0,-1 4 126 15,8 3 113-15,0 2-67 0,6-3-263 0,0 6-219 16,0 2-160-16,0 2-109 0,6 0-330 0,0 1-88 16,1 6 0-16,0-4 0 0,-1 3 0 15,1 1 0-15,-1-1-30 0,0 4-480 0,8-4-199 16,-8 0-225-16,-6 1-213 0,7-1-27 0,0-4 63 15,-1 6 114-15,7-2 182 0,0 0 237 16</inkml:trace>
  <inkml:trace contextRef="#ctx1" brushRef="#br0" timeOffset="46661.07">27745 9474 551 0,'6'3'815'0,"0"5"140"0,8-2 99 0,-8 2 29 16,0 3-59-16,1 0-156 0,-7 3-80 16,7 5-30-16,-1 3-463 0,7 4-295 0,-6-1 0 15,0 9 0-15,5-1 0 0,2 4 0 0,5-1 0 16,1 4 0-16,-1-3 0 0,7 4 0 0,0-2 0 15,-6-2 0-15,12 4 0 0,-6-4 0 0,1-4 0 16,5 1 0-16,-6-5 0 0,-7 0 0 0,8-8 0 16,-14-2 0-16,6-4 0 0,-13 0 0 15,8-9 0-15,-1-2 0 0,-6-4 0 0,-1-4 0 16,-6 0 0-16,0-6 0 0,0-5-1258 0,-6-3-186 16,6-4-7-16,-7 0 138 0,0-4 183 0,-5 4 265 15,4-4 303-15</inkml:trace>
  <inkml:trace contextRef="#ctx1" brushRef="#br0" timeOffset="46845.87">28122 9932 447 0,'-12'-10'795'0,"5"-2"174"0,1 1 143 16,6 4 65-16,0 3-88 0,0-3-205 16,0 2-157-16,0 3-123 0,6-3-217 0,1 2-387 15,5 3 0-15,2 0 0 0,-2 0 0 0,8 0 0 16,0-4 0-16,5 4 0 0,2 0 0 0,-8 0 0 16,8 4 0-16,-15-4 0 0,2 3 0 15,-2 2-582-15,2-3-239 0,-1-4-214 0,-1 2-150 16,2-8 10-16,-8 4 82 0,0 4 143 0,1-3 193 15,0 3 259-15</inkml:trace>
  <inkml:trace contextRef="#ctx1" brushRef="#br0" timeOffset="46996.84">28422 9876 310 0,'0'9'734'15,"7"-2"161"-15,0 4 104 0,-7-4 53 0,6 5-46 16,-6-6-137-16,0 5-116 0,0 1-53 0,6-2-20 16,14 6-487-16,-7-2-193 0,0 4 0 0,0-3 0 15,0 0 0-15,6-1 0 0,-5 1 0 16,5 0 0-16,1 0 0 0,-8-1 0 0,8-3 0 15,-7 1 0-15,1-3 0 0,-2-1 0 0,2 0 0 16,-8-4 0-16,0-1 0 0,-6 1 0 0,-6-4 0 16,6-4-609-16,-6 1-611 0,-2-9-135 15,8-5 11-15,-12 1 129 0,-1 3 177 0,13-10 243 16,-7 4 287-16</inkml:trace>
  <inkml:trace contextRef="#ctx1" brushRef="#br0" timeOffset="47124.16">28586 9876 490 0,'-8'-17'793'0,"2"-2"128"16,0 5 72-16,-1 3-17 0,7-1-156 0,0 2-259 15,0 3-188-15,7 3-120 0,-7 0-78 0,6 0-57 16,0 4-96-16,8-3-93 0,-2 3-102 16,8 3-167-16,0-3-166 0,-1 0-206 0,1 0-178 15,0 0-58-15,-1 0 22 0,13 4 125 0,-5 0 159 16,5 0 195-16</inkml:trace>
  <inkml:trace contextRef="#ctx1" brushRef="#br0" timeOffset="47391.97">28957 9801 325 0,'20'2'684'0,"-2"2"193"15,-4 0 143-15,-8 3 39 0,1-3-30 16,-7 0-87-16,-7 0-138 0,-6 3-93 0,-6 0-61 15,-7 8-560-15,-1-5-90 0,-5 6 0 0,-1 2 0 16,1 1 0-16,-1-2 0 0,7 5 0 0,0 0 0 16,13 1 0-16,0-5 0 0,7 4 0 15,12 0 0-15,7-4 0 0,0 2 0 0,13-7 0 16,7 3 0-16,6-7 0 0,7-1 0 0,5 0 0 16,1-4 0-16,1-4 0 0,-1 0 0 15,0-8 0-15,0 1 0 0,-13-5 0 0,1 2 0 16,-1-2 0-16,-13-2 0 0,-7-4 0 0,-6 3 0 15,-6-3 0-15,-7-4 0 0,0 3 0 0,-13 1 0 16,-1-1 0 0,-5 1 0-16,0 3 0 15,-8 0 0-15,7 1 0 0,-5-1 0 0,-1 1 0 0,6 2 0 0,-6 2 0 0,-7 2 0 0,1 1-424 16,12-5-979-16,1 6-81 0,6-5 47 0,0 3 167 16,7 2 220-16,6-6 304 0</inkml:trace>
  <inkml:trace contextRef="#ctx1" brushRef="#br0" timeOffset="47752.67">29517 9748 305 0,'20'4'820'16,"-1"7"173"-16,-6 0 134 0,1 1 158 16,-2-2-44-16,-5 5-207 0,-1 4-142 0,-6-2-398 0,7 5-494 15,-7 1 0-15,6-1 0 0,1 3 0 0,-7-3 0 16,6 4 0-16,-6-4 0 0,6 4 0 16,-6-4 0-16,0-4 0 0,0 1 0 0,0-1 0 15,0-3 0-15,0-5 0 0,0-3 0 0,0 1 0 16,-6-4 0-16,6-4 0 0,0 0 0 0,0 0 0 15,0-4 0-15,0-4 0 0,0 1 0 16,0-3 0-16,0-5 0 0,0 1 0 0,6-5 0 16,8 4 0-16,6-6 0 0,-1 2 0 0,7 1 0 15,6-1 0-15,1 4 0 0,-1 1 0 0,-5-1 0 16,5 8 0-16,-6-1 0 0,7 2 0 16,-7 2 0-16,0 4 0 0,7 0 0 0,-7 4 0 15,0 2 0-15,7 2 0 0,-7 3 0 0,-1 0 0 16,1 3 0-16,-6 1 0 0,0 0 0 0,-1-1 0 15,1 1 0-15,-7 0 0 0,0-1 0 16,-7-2 0-16,-6 2 0 0,7-6 0 0,-7 4 0 16,-13-6 0-16,-7 1 0 0,0-3 0 0,-12-4-1307 15,-1 0-283-15,7-8 23 0,1 5 150 16,-9-3 256-16,9-2 402 0</inkml:trace>
  <inkml:trace contextRef="#ctx1" brushRef="#br0" timeOffset="47984.67">30019 9499 525 0,'0'-4'1006'0,"12"4"171"15,8 4 130-15,-7 0 138 0,7 3-161 0,6 8-306 16,0 4-509-16,0 6-469 0,0 0 0 0,13 8 0 16,-6 5 0-16,6-2 0 0,7 3 0 0,-1 7 0 15,7-2 0-15,-7 2 0 0,8 0 0 16,-1 0 0-16,-7 0 0 0,2 0 0 0,-9 2 0 15,-5-4 0-15,-7 0 0 0,-13 4 0 0,-6-4 0 16,-21 0 0-16,-12 0 0 0,-19-3 0 0,-20-5-1503 16,0 1-226-16,-20 4 55 0,0-4 211 15,-6 2 390-15,-7-2 503 0</inkml:trace>
  <inkml:trace contextRef="#ctx1" brushRef="#br0" timeOffset="157817.72">16928 11676 94 0,'19'7'678'15,"-5"3"147"-15,-8-2 83 0,7 3 55 0,-6-7-65 16,6 3-209-16,7-3-162 0,-1 4-75 16,0-4-20-16,-6 3 3 0,13 0-21 0,-6 0-41 15,13-3-44-15,5 3-155 0,2-3-174 0,5-1 0 16,1 4 0-16,12-7 0 0,-5 0 0 0,12 4 0 15,0-4 0-15,1 0 0 0,5-4 0 16,0 4 0-16,8 0 0 0,-8 0 0 0,8-2 0 16,-2-3 0-16,-4 2 0 0,4 3 0 0,-4-4 0 15,4 1 0-15,-4 3 0 0,-2-4 0 16,-6 4 0-16,0-4 0 0,7 4 0 0,-7-4 0 16,0 4 0-16,7-3 0 0,-7 3 0 0,7 0 0 15,-1-5 0-15,2 5 0 0,-2-2 0 0,6 2 0 16,2 0 0-16,0-4 0 0,-2 4 0 15,8 0 0-15,-13 0 0 0,6 4 0 0,7-4 0 0,-14 0 0 16,14 0 0-16,-7 2 0 0,-6-2 0 16,13 0 0-16,-7 0 0 0,0 0 0 0,7 0 0 15,7 0 0-15,-9 0 0 0,16 0 0 0,-8 0 0 16,0 0 0-16,1 0 0 0,5 0 0 16,-6 0 0-16,1 0 0 0,-1 0 0 0,0 0 0 15,-6 5 0-15,12-5 0 0,-5 0 0 0,-1 3 0 16,6-3 0-16,1 4 0 0,-7-4 0 15,0 4 0-15,1-4 0 0,-1 0 0 0,-6 4 0 16,6-4 0-16,0 0 0 0,0 0 0 0,7 0 0 0,-7 0 0 16,0 0 0-16,1 0 0 0,6 3 0 15,-7-3 0-15,1 0 0 0,-1 0 0 0,0 0 0 16,-7 0 0-16,1 0 0 0,-7 0 0 0,-6-3 0 16,-1 3 0-16,1 0 0 0,-7 0 0 0,7 0 0 15,-6 0 0-15,5-4 0 0,0 4 0 16,-6 0 0-16,-6-4 0 0,6 4 0 0,1-4 0 15,5 1 0-15,8-2 0 0,-8 3 0 0,7 2 0 16,7-4 0-16,0 1 0 0,0 3 0 0,0-4 0 16,-1-1 0-16,-6 2 0 0,7 3 0 15,-14 0 0-15,8-4 0 0,-8 4 0 0,8-4 0 16,-8 4 0-16,-6 0 0 0,0 0 0 0,0 0 0 16,1 0 0-16,6 0 0 0,6 0 0 0,0 0 0 15,7 0 0-15,6-3 0 0,0 3 0 0,0 0 0 16,7 0 0-16,-1-4 0 15,8 4 0-15,5 0 0 0,8 0 0 0,-1 0 0 0,7 0 0 16,7 0 0-16,-1-2 0 0,-6 2 0 0,-7 0 0 16,1 0 0-16,-8-5 0 0,1 5 0 0,-7 0 0 15,1 0 0-15,-8 0 0 0,1 0 0 0,-1 0 0 16,-6 0 0-16,2-4 0 0,-2 4 0 16,-14 0 0-16,2-3 0 0,-1 3 0 0,-13 0 0 15,1-5 0-15,5 5 0 0,7 0 0 16,20-3 0-16,6 3 0 0,7 0 0 0,13 0 0 15,-7 0 0-15,7 0 0 0,-7 3 0 0,1-3 0 16,-2 0 0-16,2 5 0 0,-7-5 0 0,-7 0 0 16,-6 3 0-16,0-3 0 0,-7 0 0 0,-14 4 0 15,-4-4 0-15,-8 0 0 0,-7 0 0 0,1 0 0 16,-7 0 0-16,-6 0 0 0,-1 0 0 0,1 0 0 16,-14 0 0-16,15 0 0 0,-15 0 0 15,1 0 0-15,5 0 0 0,7 0 0 0,2 0 0 16,11 0 0-16,14 0 0 0,6 0 0 15,0 5 0-15,-6-5 0 0,-1 0 0 0,-12 2 0 0,-6-2 0 16,-2 0 0-16,-5 4 0 0,-7-4 0 16,1 0 0-16,-8 3 0 0,-7-3 0 0,2 0 0 31,-7 0 0-31,6 0 0 0,-6 0 0 0,-1 0 0 0,-6 0 0 0,0 0 0 0,-1 0 0 16,-4 0 0-16,-2 0 0 0,-6 0 0 0,0-3 0 15,-6 3 0-15,-14-4 0 0,-6 4 0 0,-20-7 0 16,-12 0 0-16,-15-1-1586 0,2-3-147 0,-8 0 70 15,2 0 218-15,-2 4 399 0,8-4 490 16</inkml:trace>
  <inkml:trace contextRef="#ctx1" brushRef="#br0" timeOffset="161008.47">18192 13423 274 0,'7'3'611'0,"-7"1"148"0,6-1 112 16,1-3-12-16,-7 4-98 0,6-4-91 0,0 0-113 16,2-4-58-16,-2 1-30 0,7-1-5 0,-7-3 14 15,1 4-5-15,-1-5-28 0,1-3-444 16,6 3-1-16,-6-2 0 0,5-1 0 0,2 3 0 16,-8-2 0-16,7-1 0 0,-7-4 0 0,8 3 0 15,-2 2 0-15,-4-5 0 0,4 0 0 0,1 1 0 16,0-5 0-16,0 2 0 0,1-2 0 0,-2 0 0 15,8-3 0-15,-1 0 0 0,1-3 0 16,0 2 0-16,6-6 0 0,-7 4 0 0,1-5 0 16,-1 1 0-16,1 4 0 0,0-6 0 0,-2 6 0 31,2-4 0-31,0 7 0 0,-7-4 0 0,7 0 0 0,-8 3 0 0,2 6 0 0,-1-2 0 16,-1 1 0-16,8 0 0 0,-14 3 0 0,8-4 0 15,-8 4 0-15,7 5 0 0,0-1 0 0,-6 3 0 16,-1 1 0-16,0 0 0 0,2 4 0 15,-2-1 0-15,-6-1 0 0,6 5 0 0,1 0 0 16,0 0 0-16,-1 5 0 0,1-1 0 0,5 3 0 16,-5 3 0-16,6-2 0 0,0 3 0 0,0 3 0 15,-6 2 0-15,6 1 0 0,0-2 0 0,-7 8 0 16,0-6 0-16,2 6 0 0,-2 0 0 16,0-2 0-16,-6 1 0 0,7 4 0 0,-7 3 0 15,6-4 0-15,-6 2 0 0,0 2 0 0,0-4 0 16,0 5 0-16,0-5 0 0,0 4 0 0,0-2 0 15,0 2 0-15,-6-3 0 0,6 3 0 16,0-7 0-16,0 4 0 0,0-1 0 0,0-3 0 16,0 0 0-16,0-3 0 0,0 0 0 0,0-2 0 15,0-2 0-15,0-1 0 0,0 1 0 0,0 0 0 16,0-4 0-16,6 0 0 0,-6 0 0 0,0-4 0 16,0 1 0-16,0-1 0 0,0 0 0 0,-6-3 0 15,6 0 0-15,0 0 0 0,-7-1 0 0,1-3 0 16,-8 4 0-16,8-4 0 0,-7 0 0 15,-6 0 0-15,-1-4 0 0,-6-3 0 0,-13 7 0 16,6-8-310-16,7 6-1039 0,-7-10-109 0,7 1 29 16,1 3 156-16,-1 1 203 0,0-1 275 15,6 1 337-15</inkml:trace>
  <inkml:trace contextRef="#ctx1" brushRef="#br0" timeOffset="161300.99">18277 13324 133 0,'0'0'485'16,"0"0"191"-16,6 4 140 0,1-1 17 0,-7 5-60 16,7-8-89-16,5 4-76 0,2-1-100 0,-2-3-50 15,8 0-10-15,-1-3 16 0,8 3 18 0,-1 0-8 16,6-4-125-16,7 4-349 0,-6 0 0 15,6 0 0-15,0 4 0 0,0-4 0 0,1 3 0 16,-1-3 0-16,-7 0 0 0,7 4 0 0,-7-4 0 16,1 0 0-16,-7 0 0 0,0 0 0 0,1 0 0 15,-1 0 0-15,0 0 0 0,0 0 0 0,-1-4 0 16,8 1 0-16,-7-1 0 0,-6-1 0 16,0 2 0-16,-14 0-462 0,13-5-579 0,1 0-206 15,-6-2-51-15,4 3 92 0,-4-1 121 0,5 1 204 16,-5 3 223-16</inkml:trace>
  <inkml:trace contextRef="#ctx1" brushRef="#br0" timeOffset="161648.68">19769 13324 239 0,'6'4'696'0,"1"2"166"16,6 3 112-16,-7-6 67 0,8 1-65 0,-2-1-121 16,2 1-144-16,5-4-79 0,1 3-41 0,6-3-42 15,0 0-484-15,0 4-65 0,0-4 0 0,0 0 0 16,6 4 0-16,1-4 0 0,-1 0 0 16,8 0 0-16,-1 0 0 0,0 0 0 0,7 0 0 15,-7 0 0-15,7 0 0 0,-7 0 0 0,0 0 0 16,-1 0 0-16,2 0 0 0,-1 0 0 15,0 0 0-15,1 0 0 0,-8 0 0 0,7 0 0 16,-7 0 0-16,1 0 0 0,-1 0 0 0,1 0 0 16,7-4 0-16,-1 0 0 0,-7-3 0 0,1 4 0 15,-14-1 0-15,0 1 0 0,-12-1-325 0,6 4-528 16,-6-8-105-16,-7 1-109 0,0 3-46 0,0-4 48 16,-13 5 99-16,-1-4 162 0,2 2 179 15</inkml:trace>
  <inkml:trace contextRef="#ctx1" brushRef="#br0" timeOffset="162024.87">20655 13196 97 0,'-13'-8'573'15,"1"4"192"-15,-2 0 132 0,8 0 48 0,6 2-52 16,-7 2-79-16,7 0-131 0,7-5-117 0,-7 5-77 16,6 0-29-16,8 0-40 0,-2 5-42 15,8-5-167-15,-1 6-211 0,1-2 0 0,0 3 0 16,5 1 0-16,1-2 0 0,7 6 0 0,-1-4 0 15,2 6 0-15,-2-2 0 0,1-2 0 0,6 1 0 16,-7 4 0-16,1-5 0 0,-1 2 0 0,1-1 0 16,-14 0 0-16,8-3 0 0,-8 3 0 0,0-1 0 15,-6-2 0-15,1-1 0 0,-14 5 0 16,6-6 0-16,-12 5 0 0,6 1 0 0,-20-5 0 16,7 3 0-16,-13 2 0 0,0-1 0 0,-7 0 0 15,1 1 0-15,-14-2 0 0,7 1 0 0,6-3 0 16,-5 2 0-16,-1 1 0 0,-7-3 0 15,13-1 0-15,1 0 0 0,-7-4 0 0,6 6 0 16,0-6 0-16,0-3 0 0,1 0 0 0,-1-3 0 16,-6-1 0-16,1-1-938 0,11 2-496 0,1 0-35 15,6-1 84-15,8 0 185 0,12 1 271 16,12-1 318-16</inkml:trace>
  <inkml:trace contextRef="#ctx1" brushRef="#br0" timeOffset="162381.21">22095 13107 97 0,'0'-7'700'0,"0"3"239"0,0 0 195 16,0 1 162-16,0-2-15 0,7 3-142 0,-1 2-199 16,-6 0-275-16,7 0-665 0,0 2 0 0,-1 6 0 15,0 0 0-15,8 3 0 0,-8 4 0 0,0 3 0 16,1 0 0-16,-1 0 0 0,8 5 0 0,-14-1 0 16,6 4 0-16,-6-5 0 0,6 4 0 15,-6-2 0-15,0-4 0 0,0 2 0 16,0-2 0-16,0-1 0 0,0 1 0 0,0-5 0 0,-6 1 0 15,6-1 0-15,-6-2 0 0,6-4 0 0,-7-2 0 16,7-2 0-16,0-4 0 0,-7 4 0 16,-6-1 0-16,1-3 0 0,-2 4-873 0,8-8-98 15,6-7-76-15,0 0-75 0,0-4 40 0,0 1 83 16,0-5 162-16,6 1 168 0,-6-3 184 0</inkml:trace>
  <inkml:trace contextRef="#ctx1" brushRef="#br0" timeOffset="162925">22167 13191 132 0,'0'-22'531'0,"6"4"202"0,-6 0 153 0,0-4 27 15,0 3-40-15,-6 2-38 0,6-3-66 16,-7 6-84-16,7-1-55 0,-6 1-2 0,6-1-52 16,0 4-576-16,6 0 0 0,-6 0 0 0,7 3 0 15,-1 1 0-15,8 4 0 0,-2-4 0 0,8 2 0 16,0 5 0-16,13-3 0 0,-1 6 0 0,7 2 0 16,7 2 0-16,-1 1 0 0,14-2 0 15,-7 2 0-15,7-1 0 0,-8 4 0 0,2 0 0 16,-1 0 0-16,-7 0 0 0,-5 4 0 0,-1-1 0 15,-13 1 0-15,-7-3 0 0,1 2 0 0,-8 1 0 16,-12-1 0-16,-6 1 0 0,-6-1 0 16,-8 1 0-16,-7 3 0 0,-11-2 0 0,-1-2 0 15,-14 1 0-15,1-1 0 0,1 1 0 0,-2-4 0 16,-6 4 0-16,13-4 0 0,1 0 0 16,6-4 0-16,7 4 0 0,6-3 0 0,6-5 0 0,7 5 0 15,0-1 0-15,6-3 0 0,7-1 0 16,7 1 0-16,-1-1 0 0,14 5 0 0,6-4 0 15,7-1 0-15,5 4 0 0,8-2 0 0,6 1 0 16,0 2 0-16,7-1 0 0,-7 1 0 0,7-1 0 16,-20 0 0-16,0 0 0 0,-7-3 0 0,2 3 0 15,-15 1 0-15,1-5 0 0,-8 5 0 16,-6-4 0-16,2-1 0 0,-16 4 0 0,-10-3 0 16,-2 7 0-16,-13-7 0 0,-6 4 0 0,-13 2 0 15,-7-3 0-15,0 1 0 0,-6-1 0 0,0 1 0 16,7-2 0-16,-7 3 0 0,6-6 0 15,13 4 0 1,1-3 0-16,6-1 0 0,6 1 0 0,0-4 0 0,14 0 0 0,-7 0 0 0,13 0 0 16,0 0 0-16,6-7 0 0,1 3 0 15,-1-3 0-15,7 0 0 0,0-4-1009 0,13-4-407 16,7 4-31-16,5-3 98 0,8 2 175 0,13-3 258 16,-7 5 284-16</inkml:trace>
  <inkml:trace contextRef="#ctx1" brushRef="#br0" timeOffset="163376.41">23614 13268 503 0,'-20'8'775'0,"7"-1"151"16,-1 1 117-16,2-4 5 0,6-2-76 15,-1 3-153-15,7-5-125 0,0 0-79 0,0 3-60 16,0-3-314-16,7 0-241 0,11 4 0 0,-4-4 0 15,5 3 0-15,7 1 0 0,7 0 0 0,-1 0 0 16,2 0 0-16,5-4 0 0,6 3 0 16,1-3 0-16,6 0 0 0,6 3 0 0,1-3 0 15,-1 5 0-15,1-5 0 0,0 0 0 0,-7 0 0 16,7 4 0-16,-14-4 0 0,7 3 0 0,-6-3 0 16,0 0 0-16,0 0 0 0,-8 0 0 15,-5 0 0-15,-1 0 0 0,-5 0 0 0,-7-3 0 16,-8-1 0-16,1-1 0 0,-6 2 0 0,-1-4 0 15,-6-1 0-15,-6 1 0 0,-7 0 0 0,0-4-51 16,-7 3-821-16,7 1-65 0,0-4-39 0,-6 0-6 16,5 0 7-16,2 0 38 0,-8 1 120 15,7 1 132-15,6-1 146 16,-6 3 149-16</inkml:trace>
  <inkml:trace contextRef="#ctx1" brushRef="#br0" timeOffset="163643.07">24519 13169 270 0,'0'-3'417'0,"0"-1"137"0,0 1 123 0,0 3 45 0,-6-4-14 15,6 0-32-15,-7 4-29 0,7-4-20 16,0 1-46-16,0-1-26 0,-6 0-3 0,6 1-12 15,0 3-34-15,0 0-347 0,0 0-159 0,6 0 0 16,7 3 0-16,0 1 0 0,7 0 0 0,-1 3 0 16,7 1 0-16,0-1 0 0,0 3 0 15,1 2 0-15,5 3 0 0,1-5 0 0,-7 2 0 16,0 2 0-16,0-2 0 0,0-2 0 0,-7 5 0 16,1-4 0-16,-7-1 0 0,-7 2 0 0,2-5 0 15,-8 5 0-15,-8-1 0 0,-4 0 0 16,-1 3 0-16,-13-3 0 0,0 1 0 0,-7-2 0 15,-7 1 0-15,2 0 0 0,-1-4 0 0,-7 0 0 16,0-3 0-16,0 4 0 0,-12-5 0 0,6-3-94 16,0 0-1350-16,7-3-91 0,5-5 43 15,1 4 170-15,13-3 219 0,6 4 321 0,7-1 366 16</inkml:trace>
  <inkml:trace contextRef="#ctx1" brushRef="#br0" timeOffset="164181.9">27054 13023 497 0,'20'-4'749'0,"-2"0"142"0,-10 1 117 0,-2 3 13 16,0-4-59-16,-12 0-116 0,0-3-108 0,-2 3-66 15,2 1-52-15,-13-4-433 0,-1 3-187 0,-6 0 0 16,-13 0 0-16,1 4 0 0,-9 0 0 16,-5 0 0-16,1 4 0 0,-2 0 0 0,1 0 0 15,-1 3 0-15,8 0 0 0,-1 4 0 0,1 0 0 16,13-1 0-16,-1 7 0 0,1 0 0 16,12-3 0-16,0 5 0 0,13 0 0 0,1-1 0 15,0 0 0-15,12 0 0 0,0 4 0 0,1-3 0 16,13-1 0-16,0 1 0 0,6-1 0 0,6 0 0 15,1 1 0-15,12-5 0 0,1 1 0 0,-1 0 0 16,8-4 0-16,-1 0 0 0,-1-4 0 16,8 0 0-16,0 0 0 0,-1-3 0 0,-5 0 0 15,-1-4 0-15,0 0 0 0,-6 0 0 0,-7-4 0 16,-1 0 0-16,2 2 0 0,-7-6 0 0,-1 1 0 16,-6-1 0-16,1-3 0 0,-15 4 0 0,8-8-965 15,-1 4-490-15,-5-4-18 0,-2 5 107 16,-5-2 189-16,-7 1 266 0,7 4 296 0</inkml:trace>
  <inkml:trace contextRef="#ctx1" brushRef="#br0" timeOffset="164685.99">27621 13213 510 0,'-14'4'743'0,"14"4"140"0,-6-5 93 16,6 1-58-16,6 0-98 0,-6-1-123 0,14 1-115 0,-8-4-65 15,8 4-30-15,11-4-15 0,-5 0-26 0,12 4-306 16,7-4-140-16,1 0 0 0,5 3 0 16,8-3 0-16,-1 0 0 0,7 4 0 0,-2-4 0 15,2 3 0-15,0-3 0 0,7 4 0 0,-8-4 0 16,0 0 0-16,-5 3 0 0,5-3 0 16,-5 4 0-16,-8-4 0 0,7 0 0 0,-7 0 0 15,2 0 0-15,-2 0 0 0,1 0 0 0,-7 0 0 16,7 0 0-16,-8-4 0 0,1 4 0 0,1-3 0 15,-7 3 0-15,5-4 0 0,-5 1 0 16,-7 3 0-16,7-4 0 0,-13 1 0 0,6-1 0 16,-1 4 0-16,-5-4 0 0,0 0 0 0,-1 1 0 15,-6-1 0-15,0 0 0 0,0 4 0 0,-6-3 0 16,-1 0 0-16,0-2 0 0,1 1 0 0,-7-4 0 16,0 2 0-16,-7 3 0 0,-12-5 0 15,0 0-139-15,-8 2-769 0,7-6-145 0,-12 1-163 16,7-4 6-16,-1 5 90 0,-1-1 131 0,1 0 191 15,0-1 223-15</inkml:trace>
  <inkml:trace contextRef="#ctx1" brushRef="#br0" timeOffset="164957.1">28930 13015 188 0,'0'4'637'16,"7"-4"157"-16,-7 4 99 0,6-1 35 0,1 0-105 16,0 2-110-16,5-1-140 0,-4-1-71 15,4 4-21-15,8-3-3 0,-7 7 5 0,7-3-19 16,6-2-230-16,-7 1-234 0,1 5 0 0,6-4 0 15,6 3 0-15,-5 0 0 0,-1-4 0 0,6 4 0 16,-7 0 0-16,2 0 0 0,-1-3 0 16,-6-2 0-16,-1 5 0 0,-6 1 0 0,0-2 0 15,-7-1 0-15,1 1 0 0,-7 5 0 0,-7-4 0 16,-5-1 0-16,-1 2 0 0,-1 3 0 0,-12-5 0 16,-6 5 0-16,-7-4 0 0,0 4 0 0,-7-4 0 15,1 0 0-15,-8-4 0 0,15 0 0 16,-9 0 0-16,-5 1 0 0,7-4 0 0,-7-1-1098 15,13-3-340-15,6 4-13 0,7-4 122 0,0 0 175 16,13 0 261-16,7 4 286 0</inkml:trace>
  <inkml:trace contextRef="#ctx1" brushRef="#br0" timeOffset="165371.96">30586 13034 140 0,'-14'-5'714'0,"8"2"235"0,0 0 190 15,6 3 153-15,0-4-37 0,0 4-156 16,0 0-186-16,0 0-223 0,6 0-690 0,-6 4 0 16,6 2 0-16,8-1 0 0,-1 7 0 0,-1-6 0 15,2 5 0-15,-2 3 0 0,2 5 0 0,-1-4 0 16,7 7 0-16,-2 0 0 0,2 3 0 16,7 0 0-16,-8 2 0 0,0 2 0 15,1 1 0-15,0-1 0 0,-7 1 0 0,-1-1 0 0,2-4 0 16,-1 1 0-16,0 0 0 0,-13-3 0 0,6-6 0 15,-6 2 0-15,0-5 0 0,7-3 0 16,-7-3 0-16,0-2 0 0,-7-1 0 0,-12-1 0 16,6-4-702-16,7-9-629 0,-8-1-86 0,8-5 50 15,-7 1 162-15,-7-5 209 0,7 2 257 16,0-6 316-16</inkml:trace>
  <inkml:trace contextRef="#ctx1" brushRef="#br0" timeOffset="165731.53">30527 13075 38 0,'-7'-20'632'0,"7"3"198"0,-6-2 160 16,6 4 168-16,0 1 17 0,0 3-81 0,0-4-152 16,6 5-111-16,1 2-330 0,0 1-501 0,5 2 0 15,8 2 0-15,0 3 0 0,5 0 0 0,9 3 0 16,5 2 0-16,-1 2 0 0,8 3 0 16,13 2 0-16,-7 3 0 0,13 2 0 0,-7 2 0 15,15 3 0-15,-8 0 0 0,6 4 0 0,-6-4 0 16,0 3 0-16,1 1 0 0,-1 0 0 0,-6-1 0 15,-1-2 0-15,-6-1 0 0,-6 0 0 0,-7 0 0 16,0-4 0-16,-7 1 0 0,-6-1 0 16,-6 0 0-16,0-4 0 0,-7 1 0 0,-7-3 0 15,0-2 0-15,-12 1 0 0,0 0 0 0,-7 0 0 16,-13 1 0-16,0-4 0 0,-13 2 0 0,-1-3 0 16,-5 5 0-16,-7-5 0 0,-1 3 0 0,-6-2 0 15,2-1 0-15,4 1 0 0,1-2 0 16,-1 3 0-16,2-6 0 0,-1 0 0 0,-1 1 0 15,2-4 0-15,5 0 0 0,-13-4 0 0,7 4 0 16,-13-3 0-16,-7 0-1503 0,1-6-141 16,-8 3 59-16,8 2 193 0,-14 0 295 0,6 1 423 15</inkml:trace>
  <inkml:trace contextRef="#ctx1" brushRef="#br0" timeOffset="166945.74">18447 14899 405 0,'6'-8'690'15,"7"-3"150"-15,-6 3 100 0,5 1-33 0,1 0-69 16,-6 0-66-16,0-1-110 0,-1 5-43 0,-6-1-14 16,6 0-7-16,-6 4-283 0,7-3-315 15,-7 3 0-15,0 0 0 0,0 0 0 0,0 3 0 16,0 8 0-16,-7 0 0 0,1 4 0 0,0 7 0 15,-1 0 0-15,0 1 0 0,1 2 0 0,6 0 0 16,0 5 0-16,0-5 0 0,0 5 0 16,0-4 0-16,6-4 0 0,-6 3 0 0,7-3 0 15,-7 0 0-15,0-3 0 0,0-1 0 0,0 0 0 16,-7-3 0-16,7-4 0 0,-6 0 0 0,-1 0 0 16,-5-4 0-16,-2 0 0 0,8-3 0 15,-14 0 0-15,7 0 0 0,0-4 0 0,-6 0 0 16,5-4 0-16,-5 0 0 0,-1-3 0 0,-6 0 0 15,7-1 0-15,-7-3 0 0,0-3 0 16,6 0 0-16,-6-5 0 0,0 3 0 0,0-2 0 16,7 0 0-16,-1 7 0 0,-7-3 0 0,9-1 0 15,-2 7 0-15,7-2 0 0,-7 6 0 0,0-3 0 16,-5 3 0-16,-1 4 0 0,6 0 0 16,-6 4 0-16,-1-4 0 0,1 7 0 0,1 0 0 15,-1 4 0-15,0-3 0 0,-1 3 0 0,8 3 0 16,0 1 0-16,5-1 0 0,-5 2 0 0,12-2 0 15,1 4 0-15,6-3 0 0,0-4 0 16,0 4 0-16,6-1 0 0,7-3 0 0,7 0 0 16,6 1 0-16,0-4 0 0,6-2 0 0,1-2 0 15,7 3 0-15,5-7 0 0,1 4 0 0,-7-4 0 16,7-4 0-16,-7 4 0 0,-7-3 0 0,1-1-481 16,5 0-743-16,-5-8-142 0,-1 10 13 0,-5-5 137 15,-1-1 167-15,0 4 237 0,0 0 269 0</inkml:trace>
  <inkml:trace contextRef="#ctx1" brushRef="#br0" timeOffset="167145.84">18713 15204 452 0,'7'0'781'0,"6"3"163"0,0-3 142 0,0 4 75 16,0-2-50-16,7 3-146 0,-8-2-100 0,8 1-63 15,0 0-778-15,-1 3-24 0,-6 0 0 16,6 0 0-16,-5 5 0 0,-1-5 0 0,0 8 0 15,0-4 0-15,-7-1 0 0,8 2 0 0,-8 3 0 16,7-1 0-16,-6-3 0 0,-7 1 0 0,6 2 0 16,1-7 0-16,-1 4 0 0,1-3 0 0,-7-5 0 15,-13 1 0-15,13-1-637 0,0-6-505 0,0-1-158 16,0-7 1-16,0 0 112 0,0 0 142 0,0 1 223 16,-7-5 246-16</inkml:trace>
  <inkml:trace contextRef="#ctx1" brushRef="#br0" timeOffset="167277.04">18935 15083 515 0,'0'-12'739'0,"0"1"133"0,0 3 73 16,0 1-86-16,7 3-156 0,-1-3-207 0,-6 3-195 15,6 1-132-15,1-1-83 0,6 4-79 0,0 0-112 16,0 0-167-16,7 4-193 0,-7-4-258 16,13 0-139-16,-7 3-46 0,1 1 43 0,6 3 127 15,6 1 177-15</inkml:trace>
  <inkml:trace contextRef="#ctx1" brushRef="#br0" timeOffset="167591.79">19684 15119 503 0,'13'3'744'0,"-6"-3"142"0,-1 4 101 15,-6-4-28-15,-6 0-65 0,-1 3-111 0,-6 1-116 16,-12 0-59-16,5 0-34 0,-6-1-45 0,-7 1-472 16,13 0-57-16,-5-1 0 0,-1 0 0 15,6 5 0-15,0-4 0 0,7 3 0 0,1-3 0 16,4 3 0-16,2 0 0 0,12 2 0 0,8-2 0 15,-1 3 0-15,7 2 0 0,-2-2 0 0,2 1 0 16,7 0 0-16,-1 4 0 0,6-4 0 16,1 3 0-16,-7-2 0 0,0-1 0 0,0 1 0 15,0-2 0-15,-7 1 0 0,-6-1 0 0,-6-2 0 16,6 0 0-16,-13-1 0 0,6 0 0 0,-6-3 0 16,-6 3 0-16,-14-3 0 0,1-1 0 0,-13 2 0 15,-1-3 0-15,1-2 0 0,-1 4 0 0,-7-4 0 16,2-4 0-16,-1 4 0 0,-7-2 0 0,1-3-483 15,5-2-327-15,13 0-103 0,-5-4-120 0,19 0-52 16,1-3 35-16,4-1 82 0,16-5 159 16,-2 6 177-16</inkml:trace>
  <inkml:trace contextRef="#ctx1" brushRef="#br0" timeOffset="167975.67">19932 14891 412 0,'19'-7'795'15,"7"-1"156"-15,-6 4 146 0,-1 1 118 0,1 3-91 16,0 3-182-16,-1 1-103 0,7 4-56 0,-6-1-750 16,-1 3-33-16,-5 9 0 0,5-1 0 15,0 9 0-15,1-1 0 0,-1 3 0 0,-5 0 0 16,6 8 0-16,-1-4 0 0,0 3 0 0,-6 1 0 16,7 4 0-16,0-5 0 0,-1 0 0 0,-6 1 0 15,6-3 0-15,-5-5 0 0,-1 0 0 16,0-2 0-16,-7-2 0 0,-6-3 0 0,7-4 0 0,5-7 0 15,-4 0 0-15,-8-4 0 0,-14-3 0 16,1-4-32-16,-13 0-801 0,6-7-55 0,8-4-8 16,-2 0 51-16,2-8 93 0,5 5 92 0,1-8 159 15,-8 0 188-15,8-1 186 0,-8 2 214 0,8-1 217 16,0 4 145-16,-1-1 85 0,1 1 55 0,6-1 38 16,0 4-14-16,0 4-63 31,6 0-47-31,7 0-44 0,1 0-67 0,5 5-88 0,1-2-94 0,6 4-77 0,6-3-64 0,7 3-60 15,-6 4-81-15,-1 0-125 0,8 0-132 0,-1 0-162 0,-7 0-184 16,14 0-173-16,-7 0-152 0,6 4-53 0,-5 0 36 16,-1-1 112-16,0 1 160 0,-7-1 186 15</inkml:trace>
  <inkml:trace contextRef="#ctx1" brushRef="#br0" timeOffset="168387.34">21196 15248 59 0,'20'-5'533'0,"-8"-2"209"15,-4 4 144-15,-2-5 80 0,0 1-2 0,-6-4-29 16,0 4-84-16,-6 2-103 0,-8-2-55 0,2 0-45 15,-8 3-482-15,1-3-166 0,-14 3 0 16,0 4 0-16,-6 0 0 0,0 4 0 0,0 3 0 16,0 4 0-16,0 1 0 0,6 1 0 0,7 3 0 15,0 3 0-15,7-2 0 0,12 2 0 0,0-1 0 16,7 0 0-16,7 2 0 0,0-6 0 0,-1 1 0 16,1-1 0-16,13-3 0 0,-8-4 0 0,8 1 0 15,-1-1 0-15,1-7 0 0,6 0 0 0,0 0 0 16,7-7 0-16,-7-1 0 0,0 1 0 0,-1-4 0 15,2-3 0-15,-8-1 0 0,8 1 0 16,-15-1 0-16,8-5 0 0,-7 6 0 0,-7-1 0 16,8 4 0-16,-8 0 0 0,0 0 0 0,8 4 0 15,-8 4 0-15,0-1 0 0,1 0 0 0,0 4 0 16,-1 0 0-16,1 8 0 0,-1-5 0 16,8 4 0-16,-2 4 0 0,-5 0 0 0,6 0 0 15,0 8 0-15,-7-5 0 0,8 2 0 0,-2 1 0 16,2 2 0-16,-8-4 0 0,7 3 0 0,-6-7 0 15,6 3 0-15,-1-7 0 0,2 5 0 0,-8-5 0 16,0-3 0-16,1 0-102 0,-7-4-836 0,13-8-82 16,0 4-67-16,1-7-45 0,-2 0 57 0,2-3 119 15,-8-1 169-15,7 1 169 0,0-1 179 0</inkml:trace>
  <inkml:trace contextRef="#ctx1" brushRef="#br0" timeOffset="168708.95">21607 15258 360 0,'6'-10'657'0,"-6"-5"166"15,6 3 123-15,-6 4 3 0,7-1-34 0,-7 5-53 16,0-4-128-16,0 8-92 0,7-4-65 0,-7 8-57 15,0-1-314-15,0 2-206 0,0 2 0 16,0-1 0-16,0 6 0 0,0 3 0 0,0-1 0 16,6 1 0-16,1 3 0 0,-7 0 0 0,6 2 0 15,0-5 0-15,1 2 0 0,0-5 0 0,5 2 0 16,-12-7 0-16,8 1 0 0,-8-1 0 0,6-3 0 16,-6-1 0-16,6-3 0 0,-6-3 0 0,13-1 0 15,-6-3 0-15,6-1 0 0,-1-3 0 16,2-3 0-16,-1-1 0 0,0-1 0 0,6-1 0 15,1-2 0-15,0 5 0 0,-7-1 0 0,6 4 0 16,-6 1 0-16,7-2 0 0,-14 9 0 0,8-5 0 16,-2 8 0-16,1 0 0 0,7 0 0 15,0 4 0-15,-1 3 0 0,1 0 0 0,0 4 0 16,5 4 0-16,-12 0 0 0,7 3 0 0,-1-3 0 16,1 2 0-16,-7-1 0 0,7-1 0 0,-14-1 0 15,7 1 0-15,-6-4 0 0,-1 0 0 0,7-3 0 16,-6-2 0-16,-7-2 0 0,6 3 0 0,-6-7-61 15,13 0-1152-15,7-7-179 0,0-1-17 0,-1 1 117 16,7 4 165-16,0-4 255 0,7-1 266 0</inkml:trace>
  <inkml:trace contextRef="#ctx1" brushRef="#br0" timeOffset="168935.3">22760 15188 578 0,'0'-11'797'15,"-6"0"162"-15,-8 0 142 0,8 4-3 16,0 3-80-16,-8 1-163 0,1 3-125 0,-13 3-96 15,6 1-213-15,-6 0-421 0,7 7 0 0,-1-1 0 16,1 5 0-16,-7 1 0 0,6-2 0 16,0 8 0-16,8-4 0 0,-1 4 0 0,6 0 0 15,7-4 0-15,0 4 0 0,0-3 0 0,7-4 0 16,6-1 0-16,-1 1 0 0,8-4 0 0,6-3 0 16,7-2 0-16,-1-2 0 0,1 0 0 0,-7-8-95 15,7 0-751-15,5-2-132 0,9-2-133 0,-9-7-60 16,9 4 63-16,-9-3 97 0,1-1 182 0,-6 4 194 15</inkml:trace>
  <inkml:trace contextRef="#ctx1" brushRef="#br0" timeOffset="169278.76">23125 15254 24 0,'6'0'528'15,"1"0"206"-15,-1 4 128 0,1 0 65 0,6-1-57 16,-1-3-78-16,8 0-110 0,-6 4-120 0,5 0-57 16,1-1-18-16,6-3-12 0,6 0-35 15,-5 0-137-15,5 0-303 0,1-7 0 0,-1 3 0 16,7-3 0-16,-7-1 0 0,-5-2 0 0,-1-1 0 15,-6 0 0-15,-1 0 0 0,-13-1 0 16,8 1 0-16,-14 0 0 0,-7-4 0 0,0 5 0 16,-6 3 0-16,-7-1 0 0,8 1 0 0,-8 0 0 15,-6 7 0-15,7 0 0 0,-7 0 0 0,-1 3 0 16,1 4 0-16,0 1 0 0,1 3 0 0,-1 4 0 16,6-1 0-16,0 4 0 0,7 0 0 0,7 5 0 15,6-5 0-15,6 4 0 0,1-3 0 16,12-1 0-16,8 1 0 0,-1-1 0 0,6-3 0 15,7-1 0-15,6-3 0 0,-5 0 0 0,5 0 0 16,-6-4 0-16,7 0 0 0,-7-3 0 0,1 0 0 16,-8-4 0-16,-7 0 0 15,-17-4 0-15,4 0-233 0,2-3-1204 0,-1 0-85 0,6-4 46 0,-6 4 174 16,0 0 231-16,-6 3 312 0</inkml:trace>
  <inkml:trace contextRef="#ctx1" brushRef="#br0" timeOffset="170393.24">18251 16491 488 0,'0'-3'767'0,"6"-5"181"0,-12 5 156 15,6-5 28-15,0 1-56 0,0 0-110 0,0 3-116 16,0-3-91-16,6-1-658 0,-6 5-101 0,0-1 0 16,0 4 0-16,0 0 0 0,0 0 0 0,0 0 0 15,0 7 0-15,0 1 0 0,0-1 0 0,0 4 0 16,-6 0 0-16,6 7 0 0,-7 2 0 0,7 1 0 16,0 1 0-16,7 4 0 0,-1 3 0 0,1 1 0 15,6-1 0-15,7 0 0 0,6 4 0 0,-7-3 0 16,7-1 0-16,0-3 0 0,0 3 0 0,-7-7 0 15,-5 0 0-15,-1 0 0 0,0-3 0 0,-7-2 0 16,7-2 0-16,-13-7 0 0,0 3 0 0,0-8 0 16,-6 1 0-16,-7-1 0 0,0-3 0 15,0 0 0-15,-1-3 0 0,-5-4 0 0,6 0 0 0,-6-1 0 16,5-3 0-16,2 1 0 0,-8-5 0 16,7-4 0-16,0 4 0 0,0-7 0 0,7 3 0 0,-1 2 0 15,-6-2 0-15,6 0 0 0,1 1 0 16,-1-1 0-16,1 5 0 0,-1 3 0 0,1 0 0 15,0 1 0-15,-2 1 0 0,-4 3 0 0,-1 2 0 16,0 0 0-16,0 1 0 0,-7 3 0 0,0 0 0 0,-5 3 0 16,-9 1 0-16,9 0 0 0,-1 2 0 0,0 3 0 15,0-2 0-15,6 3 0 0,1 2 0 0,-1-1 0 16,7 0 0-16,0-1 0 16,0 6 0-16,7-1 0 0,-2-1 0 0,2 1 0 0,6 0 0 15,6-5 0-15,2 5 0 0,4-4 0 0,1-1 0 16,1 2 0-16,6-1 0 0,-2-3 0 0,9-1 0 15,-1 1 0-15,6-6 0 0,1 6 0 0,-1-4 0 16,1-1 0-16,-1-3 0 0,1 0 0 0,-1 0 0 16,1-7 0-16,-13-1 0 0,6 1 0 0,-6 0-10 15,-1-1-992-15,1-3-122 0,0 4-138 0,-1-8 30 16,-6 1 105-16,0 3 163 0,7-1 198 0,-8 2 216 16</inkml:trace>
  <inkml:trace contextRef="#ctx1" brushRef="#br0" timeOffset="170602.53">18564 16733 313 0,'6'0'671'16,"1"0"171"-16,5 0 123 0,2 0 15 0,-8 0-47 16,0 4-58-16,1-4-117 0,0 4-60 0,6-4-30 15,0 4-180-15,0 3-488 0,7 1 0 0,-8-1 0 0,1 0 0 16,1 4 0-16,-2-3 0 0,8 3 0 16,-14-4 0-16,8 4 0 0,-1 4 0 0,-1-5 0 15,-5 1 0-15,6 0 0 0,-7 4 0 0,8-4 0 16,-8 4 0-16,-6-4 0 0,0 0 0 0,0-4 0 15,0-2 0-15,-6-3 0 0,0 2 0 0,-14 0-179 16,6-4-793-16,2-4-82 0,-1 0-72 0,-1-3-11 16,8-3 69-16,-7-2 132 0,6 1 171 0,1 0 178 15</inkml:trace>
  <inkml:trace contextRef="#ctx1" brushRef="#br0" timeOffset="170738.87">18727 16762 3 0,'6'-14'458'0,"-6"-1"217"0,6 1 155 15,-6 2 76-15,0 6-47 0,0-5-94 0,7 3-114 16,0-4-172-16,-7 6-127 0,6-2-85 15,0 1-65-15,1 3-53 0,0 4-55 0,-1-4-70 16,1 8-89-16,5-4-83 0,-5 4-128 0,12 0-168 16,1-4-178-16,6 0-199 0,7 0-107 0,6 0-23 15,-7 3 74-15,8-3 138 0,-1 5 172 0</inkml:trace>
  <inkml:trace contextRef="#ctx1" brushRef="#br0" timeOffset="171065.16">19463 16687 442 0,'13'3'711'0,"0"0"154"0,-7 1 114 0,0-4-29 15,2 4-61-15,-8-4-81 0,-8 3-120 0,-10 0-61 16,-2 2-35-16,-7 2-33 0,1-3-478 16,-6 3-81-16,5-4 0 0,2 9 0 0,5-5 0 15,0 3 0-15,8-2 0 0,-2-1 0 0,8 5 0 16,6-5 0-16,0 1 0 0,0-1 0 0,6 0 0 16,2 0 0-16,-2 1 0 0,14-1 0 0,-8 0 0 15,1 0 0-15,7 1 0 0,-8 3 0 0,8-3 0 16,-6-1 0-16,-1 0 0 0,-1 0 0 0,-4 1 0 15,-2-1 0-15,-6-3 0 0,6-1 0 0,-6 2 0 16,6 2 0-16,-6-7 0 0,-6 3 0 0,0 2 0 16,0-5 0-16,-14 2 0 0,0 2 0 0,-7 0 0 15,9 0 0-15,-9-4 0 0,15-4 0 0,-8 0 0 16,0 0 0-16,-6 2 0 0,-7-6 0 0,7 4-504 16,7-4-420-16,6 1-99 0,0-4-112 0,7 0 10 15,6-3 67-15,6-1 138 0,7 1 179 0,0-1 190 16</inkml:trace>
  <inkml:trace contextRef="#ctx1" brushRef="#br0" timeOffset="171302.13">19586 16687 389 0,'27'3'731'0,"-8"4"157"0,0-7 121 16,1 4 35-16,0-1-51 0,-1 5-100 0,1-1-120 16,-7 4-62-16,0 4-42 0,-7 0-578 0,1 2-91 15,-1 5 0-15,1-3 0 0,6 3 0 0,1 4 0 0,-2-4 0 16,1 7 0-16,7 0 0 0,0 0 0 0,-1 1 0 15,0 3 0-15,8 1 0 0,-8 2 0 16,0-4 0-16,8 2 0 0,-1-1 0 16,-7-8 0-16,-6 1 0 0,-13-7 0 0,-6-1 0 15,-1-7 0-15,0 0 0 0,-5-7 0 16,-8-8 0-16,7 1 0 0,-7-5 0 16,-12 1 0-16,-1 3 0 0,-13-11-257 0,14 1-838 15,7-11-102-15,-2-5-79 0,14-3 67 0,-13 0 119 16,13-1 222-16,0-3 210 0,-7 1 197 0</inkml:trace>
  <inkml:trace contextRef="#ctx1" brushRef="#br0" timeOffset="171555.7">19659 16873 358 0,'-8'-26'613'0,"2"1"181"0,0 7 99 16,-7-5 4-16,13 4-30 0,-7 5-43 0,7 3-115 15,7 0-92-15,-1 4-47 0,7 7-32 0,1-7-44 16,-2 7-477-16,8 0-17 0,-1 0 0 0,7 7 0 16,0 0 0-16,1 4 0 0,5-3 0 0,1 3 0 15,6 0 0-15,-7 3 0 0,8 1 0 0,-1 0 0 16,-1 3 0-16,2 0 0 0,-1-3 0 0,-6 4 0 15,-7-2 0-15,0 2 0 0,-7-4 0 0,-6-1 0 16,-13 5 0-16,0-9 0 0,-13 5 0 0,-6-3 0 16,-1-1 0-16,-12-5 0 0,-7 3 0 0,6-3 0 15,-7 2 0-15,2-1 0 0,5-3 0 0,13 0 0 16,-6-8 0-16,7 0 0 0,-7 0 0 16,0-3 0-16,-7-3-289 0,13 1-606 0,14-1-96 15,-7-5-105-15,20 1-32 0,5-5 58 0,2 2 115 16,5-6 170-16,13 0 178 0</inkml:trace>
  <inkml:trace contextRef="#ctx1" brushRef="#br0" timeOffset="172168.74">20472 16565 236 0,'14'-8'706'0,"6"0"197"16,-8 6 159-16,1-3 86 0,1 5-48 0,5 0-99 16,-6 0-143-16,0 5-94 0,7-3-351 0,-8 3-413 15,2 6 0-15,5 0 0 0,-6-1 0 0,0 5 0 16,1 0 0-16,-2 3 0 0,-6 1 0 0,8-2 0 15,-1 6 0-15,-7 3 0 0,8-4 0 0,-2-1 0 16,-6 6 0-16,8-5 0 0,-1 4 0 0,0-5 0 16,6 2 0-16,-11-2 0 0,-2-2 0 0,0 4 0 15,-6-6 0-15,0-3 0 0,6-2 0 16,2-5 0-16,-8-3 0 0,0 0 0 0,-14-1 0 16,2-3-150-16,4-3-514 0,2-1-21 0,6-4-16 15,6 5 20-15,2-4 54 0,4 0 50 0,14-1 60 16,1-3 102-16,-9 1 135 0,9 2 146 0,-1-4 164 15,0 5 195-15,0-4 139 0,-6 3 90 0,5-2 51 16,2-1 36-16,-8 0 20 0,1-1-21 0,-1 2 2 16,-5-1 20-16,-2 3 22 0,-5-2-61 0,-1 3-523 15,-6-2 0-15,0 6 0 0,-6 0 0 0,-1-1 0 16,1 0 0-16,-14 4 0 0,8-4 0 0,-15 8 0 16,8-4 0-16,0 8 0 0,-1-5 0 15,-6 9 0-15,6-5 0 0,-6 3 0 0,7 5 0 0,-1 3 0 16,7-3 0-16,7 0 0 0,-2 3 0 0,8-3 0 15,8 0 0-15,-2-5 0 0,0 5 0 0,8-3 0 16,-8-5 0-16,7 3 0 0,0-6 0 0,0 4 0 16,0-5 0-16,0 1 0 0,0-4 0 0,7 0 0 15,-8 0 0-15,2-4 0 0,-1 4 0 0,0-7 0 16,0-1 0-16,7-2 0 0,-8-1 0 0,2 0 0 16,-2-1 0-16,1 2 0 0,1-2 0 15,-8 1 0-15,8 0 0 0,-8 4 0 0,0 0 0 16,7 0 0-16,-6 3 0 0,-7 0 0 0,6 0 0 15,1 4 0-15,-1 0 0 0,8 4 0 0,-2 0 0 16,-5 3 0-16,6-3 0 0,0 3 0 0,-7 4 0 16,8-4 0-16,-2 4 0 0,-5 1 0 15,0-2 0-15,-1 5 0 0,0-3 0 0,8-2 0 0,-1 1 0 16,7-7 0-16,-2 0 0 0,-4 3 0 0,-1-3 0 16,0-1-553-16,12-3-410 0,2 0-82 0,5-3-55 15,1-5 7-15,6-3 60 0,-6 0 153 0,-1 3 166 16,1-2 177-16</inkml:trace>
  <inkml:trace contextRef="#ctx1" brushRef="#br0" timeOffset="172396.93">21978 16869 113 0,'20'-11'463'0,"-1"0"204"16,1 1 159-16,-14-2 39 0,0 5-24 0,8-3-31 15,-8 1-21-15,0 3-82 0,-6-2-51 0,0 4-22 16,0 0-25-16,-6 4-398 0,-6-3-211 16,-2 6 0-16,-5 1 0 0,-1 4 0 0,0 2 0 15,-6-1 0-15,7 5 0 0,-1-3 0 0,0 3 0 16,1 1 0-16,6 0 0 0,0-1 0 0,13 5 0 15,-6-5 0-15,6 1 0 0,6 0 0 0,-6 0 0 16,7-4 0-16,6-1 0 0,-7-6 0 0,7 4 0 16,7-8 0-16,-14 0 0 0,1 0 0 0,0 0 0 15,-1 0-700-15,0-4-199 0,14-4-96 0,-7 1-91 16,13-3 4-16,-6-5 57 0,-7 3 139 0,-1 2 160 16,8-5 178-16</inkml:trace>
  <inkml:trace contextRef="#ctx1" brushRef="#br0" timeOffset="173612.72">22180 16869 184 0,'13'4'540'0,"0"-4"195"0,6 4 127 0,-5 0 9 16,5-1-73-16,-5 1-81 0,4-4-93 0,9 0-113 16,-14 0-58-16,6 0-28 0,1 0-19 0,0 0-30 15,-7 0-47-15,13 0-50 0,-14 0-198 0,8 0-81 16,0-4 0-16,-7 1 0 0,-1-5 0 0,2 1 0 16,-8-1 0-16,-6 2 0 0,0-6 0 0,0 5 0 15,-6-1 0-15,-8 1 0 0,8 4 0 0,-7-1 0 16,0 1 0-16,7-1 0 0,-7 4 0 0,6 0 0 15,0 0 0-15,1 4 0 0,0-4 0 0,-1 3 0 16,0 1 0-16,-5 3 0 0,5-4 0 0,7 9 0 16,-6-5 0-16,6 3 0 0,-7 2 0 15,7-1 0-15,0 0 0 0,7 3 0 0,-7 1 0 0,6-3 0 16,1 3 0-16,5-5 0 0,-5 5 0 16,6-4 0-16,-7-4 0 0,8 4 0 0,-1-4 0 15,0-3 0-15,6 0 0 0,-5-1 0 0,-2 0 0 0,8-3 0 16,-1 0 0-16,1 0 0 0,6-3 0 15,0 0 0-15,1-1 0 0,5-3 0 0,-7-1 0 16,1 1 0-16,1 0 0 0,5 0 0 0,-6-5 0 16,7 1 0-16,-7 5 0 0,-12-2 0 0,5-4 0 0,1 5 0 15,-8 0 0-15,2-1 0 0,-2 4 0 0,1 1 0 16,-6-4 0-16,6 7 0 0,0 0 0 0,0 0 0 16,0 0 0-16,0 0 0 0,-6 0 0 15,5 7 0-15,-5-4 0 0,0 1 0 0,5 0 0 16,-4 3 0-16,-2 1 0 0,0-5 0 0,7 5 0 15,0-1 0-15,-6 0 0 0,-1-3 0 0,0 4 0 16,-6-5 0-16,8-3 0 0,-2 4 0 0,-6-4 0 16,6-4 0-16,-6 4 0 0,0-3 0 0,0-1 0 15,7-4 0-15,-7 6 0 0,7-3 0 0,5-2 0 16,-5-1 0-16,-1 5 0 0,8-5 0 0,-2 1 0 16,2-1 0-16,-1 1 0 0,0 0 0 15,0 4 0-15,7-1 0 0,-8 4 0 0,2-4 0 0,-2 4 0 16,8 0 0-16,-7 4 0 0,0-4 0 0,0 4 0 15,0-1 0-15,0 4 0 0,0 0 0 0,7 1 0 16,-1-1 0-16,7 1 0 0,0 0 0 0,0 2 0 16,1-3 0-1,-1 1 0-15,-7-1 0 0,1-3 0 0,-1 4 0 0,-6-6 0 0,1-2 0 16,-8 5 0-16,7-5 0 0,-7-5 0 0,8 5 0 16,-2-2 0-16,2-2 0 0,-2-4 0 0,2 5 0 15,5-5 0-15,1 2 0 0,-8-2 0 0,8 1 0 16,0-1 0-16,-1 0 0 0,-5 1 0 0,5-1 0 15,0-2 0-15,-6 3 0 0,1-5 0 0,-2 5 0 16,2-1 0-16,-2 1 0 0,-5 0 0 0,-1 4 0 16,-6-5 0-16,0 1 0 0,0 0 0 0,-6 3 0 15,-1 1 0-15,1-6 0 0,0 6 0 0,-1 0 0 16,0-1 0-16,-5 4 0 0,5-4 0 0,-6 4 0 16,0-4 0-16,6 4 0 0,1 4 0 0,-1-4 0 15,1 4 0-15,0 0 0 0,-2-1 0 0,8 0 0 16,-6 6 0-16,6-2 0 0,0 0 0 0,0 0 0 15,0 4 0-15,0 1 0 0,6-6 0 16,2 5 0-16,-2-3 0 0,7 3 0 0,-7-4 0 0,7 4 0 16,-6 0 0-16,6-4 0 0,-6 1 0 15,5-1 0-15,2-2 0 0,-8-3 0 0,0 6 0 16,7-8 0-16,1 4 0 0,-8-4 0 0,8 3 0 16,-2-3 0-16,1 0 0 0,0 0 0 0,0-3 0 15,1 3 0-15,-2-4 0 0,2-4 0 0,-2 8 0 16,1-7 0-16,-6 4 0 0,6-4 0 0,1 2 0 15,-8-2 0-15,0 0 0 0,0 3 0 0,1-4 0 16,0 1 0-16,-1 4 0 0,1-1 0 0,-1-3 0 16,8 3 0-16,-14 4 0 0,6-4 0 0,-6 4 0 15,6-3 0-15,0 3 0 0,2 0 0 0,4 3 0 16,-5-3 0-16,-1 4 0 0,1-4 0 0,0 4 0 16,-1 3 0-16,6-3 0 0,-4-1 0 0,-2 4 0 15,7-3 0-15,0 0 0 0,-6 3 0 0,5 1 0 16,2-5 0-16,-2 5 0 0,2-1 0 0,-1 0 0 15,0-3 0-15,0 4 0 0,-1-5 0 16,-4 1 0-16,-2 0 0 0,0-4 0 0,7 4 0 0,-13-4 0 16,7 0 0-16,-7 0 0 0,0 2 0 0,0-2 0 15,0 0 0-15,0 0 0 0,0 0 0 0,0-2 0 16,0 2 0-16,0 0 0 0,0-4 0 0,0 4 0 16,0 0 0-16,0 0 0 0,0 0 0 0,0 0 0 15,0 4 0-15,0-4 0 0,-7 2 0 16,7-2 0-16,0 5 0 0,0-10 0 0,0 3 0 15,-13 2 0-15,7 0 0 0,0-4-690 0,-2 0-695 16,8-3-64-16,0-5 52 0,-6 2 170 0,0 3 235 16,6-1 280-16</inkml:trace>
  <inkml:trace contextRef="#ctx1" brushRef="#br0" timeOffset="174464.87">24538 16565 183 0,'0'0'408'0,"0"-4"84"16,8 4 52-16,-2 4 4 0,0 0-7 0,-6-1-35 16,0 1-54-16,0 0-53 0,0 2-54 0,0-2-63 15,-6 4-65-15,6-1-38 0,0 0-20 0,0 1 1 16,6 3 20-16,1-3 32 0,-1-2 33 15,-6-2 34-15,0 0 30 0,0 4 17 0,0-1-1 16,0 0-14-16,0 0-23 0,0-2-25 0,0 1-225 16,0-6-38-16,0 4 0 0,0-4 0 0,0 0 0 15,0 0 0-15,7 0 0 0,-1 0 0 0,1 0 0 16,-7 0 0-16,0 0 0 0,0 0 0 0,0 0 0 16,0 0 0-16,0 0 0 0,6 4 0 0,-6-4 0 15,0 0 0-15,0 3 0 0,7-3 0 0,0 0 0 16,-7 0 0-16,0 0 0 0,0 0 0 15,0 0 0-15,0 0 0 0,0 0 0 0,0 0 0 16,0 0 0-16,0 3 0 0,0-3 0 0,0 0 0 16,6 0 0-16,-6 0 0 0,0 0 0 0,6 0 0 15,-6 5 0-15,7-5 0 0,-7 0 0 0,7 4 0 16,-7-4 0-16,0 0 0 0,0 3 0 0,0-3 0 0,0 0 0 16,0 0 0-16,0 0 0 0,0 0 0 0,0 0 0 15,0 4 0-15,0-4 0 0,0 0 0 0,-7 0 0 16,7 0-230-16,-7 0-339 0,7 3-128 15,-6-6-107-15,6 3-103 0,0 0-103 0,-6-4 0 16,-14 4 66-16,7 0 136 0,-7 4 151 0,8-1 177 16</inkml:trace>
  <inkml:trace contextRef="#ctx1" brushRef="#br0" timeOffset="175229.9">24173 16936 330 0,'8'-4'562'0,"-8"1"178"16,0 3 101-16,0-5-25 0,0 2-60 0,6 3-69 16,0-4-86-16,-6 0-93 0,0-3-52 0,0 7-32 15,0-4-23-15,7 4-34 0,6 4-44 0,0 0-50 16,-7-1-167-16,8-3-106 0,-8 4 0 0,14 0 0 15,-7 4 0-15,-7-5 0 0,8 4 0 0,-2 0 0 16,2 1 0-16,-2-1 0 0,1 5 0 0,-6-2 0 16,6 1 0-16,-1 0 0 0,-4 0 0 0,4 1 0 15,-5-2 0-15,0-3 0 0,-1 1 0 0,1 0 0 16,-1-4 0-16,0-2 0 0,-6 3 0 0,7-3 0 16,0 3 0-16,-7-5 0 0,6-5 0 15,0 3 0-15,1-3 0 0,0-1 0 0,-7-2 0 16,13-3 0-16,-7-3 0 0,1 2 0 0,-1-2 0 15,1-1 0-15,5 1 0 0,-4-1 0 0,4 1 0 16,1 2 0-16,-6 1 0 0,6 0 0 0,7 3 0 16,-8 1 0-16,2 3 0 0,-8 1 0 0,13-1 0 15,-5 4 0-15,6 4 0 0,-1-4 0 0,0 0 0 16,0 7 0-16,8-4 0 0,-8 5 0 0,1-1 0 0,6 1 0 16,-7 0 0-16,-5 2 0 0,5-3 0 0,1 5 0 15,-8-1 0-15,2-5 0 0,5 6 0 0,-12-1 0 16,6-4 0-16,-7 1 0 0,0-5 0 15,2-3 0-15,-8-3 0 0,0-1 0 0,0 0 0 16,0 1 0-16,0-5-140 0,0 1-441 0,0 0 3 16,6-4 7-16,-6 0 7 0,0-1 29 0,0 2 41 15,0-5 37-15,0 0 52 0,0 0 84 0,-6-3 134 16,-8-1 173-16,2-6 167 0,-2 4 118 0,-5-6 78 16,5 2 39-16,8 2 11 0,-6-6-8 0,12 3-1 15,-8 1 32-15,2 3 41 0,0 3 46 16,6 2 25-16,0 2-5 0,6 0-480 0,8 4-49 0,-2-1 0 15,-6 10 0-15,8-2 0 0,-8 4 0 16,7 4 0-16,1-2 0 0,-2 3 0 16,2 5 0-16,-8 2 0 0,7 2 0 0,-7 4 0 15,8 5 0-15,-8-2 0 0,0 9 0 0,1-1 0 0,0 0 0 16,5 0 0-16,-5 5 0 0,6-1 0 0,6 0 0 16,1 3 0-16,6-2 0 0,7-1 0 0,6 0 0 15,0 0 0-15,0 1 0 0,6-2 0 0,-5-3 0 16,-1 1 0-16,0-8 0 0,-7-7 0 15,-12-1 0-15,0-3 0 0,-7-7 0 0,7-8-913 16,-2-11-584-16,-4-2-17 0,-1-3 114 0,-13 3 207 16,0-6 299-16,-7 1 309 0</inkml:trace>
  <inkml:trace contextRef="#ctx1" brushRef="#br0" timeOffset="175379.28">25282 16877 30 0,'-14'-4'649'0,"2"4"222"0,12-4 168 0,0 1 129 16,12 3-31-16,-5 0-121 0,6 0-211 0,13 3-165 15,-6-3-134-15,13 0-176 0,-1 4-330 0,-6-4 0 16,7 0 0-16,-1 4 0 0,1-4 0 0,-1 0 0 16,1 0 0-16,-1-4-91 0,-5 4-564 0,5 0-236 15,1-4-273-15,-7-3-90 0,-6-1 44 0,5 1 111 16,7 0 202-16,2-4 242 0</inkml:trace>
  <inkml:trace contextRef="#ctx1" brushRef="#br0" timeOffset="176291.16">25144 15052 472 0,'-12'8'754'0,"-2"-8"127"16,2 6 84-16,5-6-36 0,1 5-108 0,6-5-153 16,0 0-122-16,-7 4-56 0,7-4-33 0,-7 3-34 15,7 2-48-15,0-5-61 0,7 3-218 0,0 0-96 16,12-3 0-16,1 4 0 0,0 0 0 15,5-4 0-15,1 3 0 0,7 1 0 0,6-4 0 16,0 4 0-16,0-4 0 0,0 0 0 0,1 0 0 16,-8 0-358-16,-6-4-423 0,1-3-262 0,-2 3-176 15,-5-3-16-15,-8-1 92 0,-12 5 128 16,0-1 223-16,-6 4 289 0</inkml:trace>
  <inkml:trace contextRef="#ctx1" brushRef="#br0" timeOffset="176461.97">25112 15225 156 0,'0'11'712'0,"0"3"158"0,0-2 97 15,6-1 83-15,8-4-63 0,-8 0-198 16,0-3-174-16,8 3-108 0,-8-3-71 0,7-1-70 16,7 1-92-16,0 0-94 0,6 0-76 0,-1-4-48 15,1 3-42-15,1-3-59 0,5 0-101 0,-6 0-122 16,0 0-126-16,1-3-218 0,-8-1-246 15,7 0-218-15,-6-3-46 0,0 3 46 0,-8 4 84 16,8 0 194-16,-7 0 252 0</inkml:trace>
  <inkml:trace contextRef="#ctx1" brushRef="#br0" timeOffset="177206.72">26311 16756 466 0,'0'6'734'0,"0"2"139"0,0-1 99 0,0 5-39 15,7-8-75-15,-7-1-119 0,0 5-112 16,0-4-51-16,0 3-21 0,12-4-20 0,2 1-212 16,5-1-323-16,7 1 0 0,6 4 0 0,-5-5 0 15,5 1 0-15,1-1 0 0,-1 2 0 0,-6-5 0 16,1 0 0-16,-1 0 0 0,0 0 0 0,-6 0 0 16,-1 0 0-16,-6 0 0 0,-6 0 0 0,-1 0 0 0,-6 0 0 15,0-5 0-15,0 5 0 0,-6-3 0 0,-8 6 0 16,2-3-513-16,-8 0-183 0,1 0-84 15,11 0-61-15,-4 0-51 0,-1 0-66 0,-7-3 6 16,-12 3 92-16,-1 0 135 0,1 3 148 0</inkml:trace>
  <inkml:trace contextRef="#ctx1" brushRef="#br0" timeOffset="177412.09">26161 16929 45 0,'-6'10'423'15,"6"-3"194"-15,0 1 144 0,0-1 55 0,-7 1-26 16,14-4-45-16,-1 3-54 0,1-7-101 0,5 3-58 15,-4-3-40-15,4 4-23 0,8-1-33 0,-1 1-44 16,1 4-67-16,6-5-258 0,0-3-67 16,1 4 0-16,-2-4 0 0,1 0 0 0,-6 0 0 15,6 4 0-15,7-4 0 0,-7 0 0 0,0 3 0 16,-7 0 0-16,1-3-336 0,0 4-377 0,-8-4-205 16,1 0-234-16,7-4-53 0,-8 1 67 0,-4-4 98 15,4 3 199-15,-5 4 224 0</inkml:trace>
  <inkml:trace contextRef="#ctx1" brushRef="#br0" timeOffset="182145.73">2853 8291 67 0,'-26'0'386'0,"0"-3"91"0,7-2 94 0,-1 5 49 16,-6-2-25-16,0 2-46 0,-7-5-46 15,1 5-39-15,6-2-42 0,7-7-55 16,-1 6 6-16,0-5 35 0,1 1 37 0,-1 0 29 15,-6 0 16-15,7 0-9 0,-1-5-39 16,0 5-385-16,1-1-57 0,6-2 0 0,6-1 0 16,1 3 0-16,0 1 0 0,6 0 0 15,0-1 0-15,6 1 0 0,0 4 0 16,7-5 0-16,1 4 0 0,-2 0 0 16,14 1 0-16,1-1 0 0,-1 4 0 15,6 0 0-15,1 0 0 0,-1 4 0 0,1-1 0 16,-1 5 0-16,-5-5 0 0,-1 5 0 15,0 4 0-15,-13-6 0 0,-7 2 0 0,1 3 0 16,-14-4 0-16,1 5 0 0,-7-6 0 16,-7 2 0-16,0-1 0 0,-12 1 0 15,6-6 0-15,-7 3 0 0,0-2 0 0,1 1 0 16,6-4 0-16,1 0 0 0,5-4 0 16,-7 1 0-16,15-4 0 0,-2-1 0 15,2-3 0-15,12 1 0 0,0-2 0 0,12-3 0 16,14 1 0-16,1-1 0 0,5 0 0 15,1 0 0-15,5 8 0 0,-5-4 0 16,0 4 0-16,0-1 0 0,-1 5 0 0,1 6 0 16,-1 1 0-16,-5 4 0 0,-8 2 0 15,0 1 0-15,-6 4 0 0,-6 0 0 0,-14 3 0 16,1-3 0-16,-7 3 0 0,-7-3 0 16,-6 0 0-16,0-4 0 0,7-4 0 15,-7 0 0-15,0-3 0 0,-1-1 0 16,1-3 0-16,7 0 0 0,-1-3 0 0,0-1 0 15,2 2 0-15,4-7 0 0,1-1 0 16,7-2 0-16,6 5 0 0,6-3 0 0,7 2 0 16,1-3 0-16,4 3 0 0,9 1 0 15,5 3 0-15,8 1 0 0,-8 0 0 16,7 3 0-16,-6 3 0 0,-7 0 0 0,0 1 0 16,-7 3 0-16,-5 1 0 0,-2 3 0 15,-4-3 0-15,-16 2 0 0,-4 1 0 16,-15-1 0-16,8 2 0 0,-14-5 0 0,7 0 0 15,7-3 0-15,-7 0 0 0,0-4 0 16,-13-4 0-16,6-7-585 0,20 0-1037 16,13-3-27-16,26-1 98 0,6 0 247 0,7 1 391 15,7-1 427-15</inkml:trace>
  <inkml:trace contextRef="#ctx1" brushRef="#br0" timeOffset="183677.28">14914 8258 209 0,'0'4'701'0,"8"-4"187"0,-8 0 149 16,0 0 116-16,0-4-52 0,-8 4-130 0,8 0-134 15,0 0-99-15,8-4-182 0,-2 4-556 0,0-3 0 16,0-1 0-16,1 2 0 0,0 2 0 16,-7-5 0-16,6 5 0 0,1-4 0 0,-1 4 0 15,8 0 0-15,-2-3 0 0,8 3 0 0,-1 0 0 16,7 0 0-16,0 0 0 0,1 3 0 0,5 1 0 16,1 1 0-16,-7 1 0 0,0 1 0 0,0 0 0 15,0 4 0-15,-7 1 0 0,1-1 0 0,-13 0 0 16,-1 3 0-16,0-3 0 0,-6 1 0 15,-6 2 0-15,-7-2 0 0,0-2 0 0,-6-3 0 16,-1 1 0-16,0-1 0 0,1-2 0 0,-1-3 0 16,-6 2 0-16,13-4 0 0,-7 0 0 0,2 0 0 15,4-6 0-15,1 1 0 0,0-2 0 16,6-1 0-16,1 1 0 0,0-3 0 0,12 2 0 16,0-3 0-16,8 0 0 0,-1 3 0 0,13-3 0 15,0 1 0-15,-7 2 0 0,13 1 0 0,1 3 0 16,0 0 0-16,0 4 0 0,6 4 0 15,-7 0 0-15,1 0 0 0,6 3 0 0,-7 3 0 16,-6 2 0-16,1-1 0 0,-8 3 0 0,-6-3 0 16,-7 4 0-16,2-3 0 0,-16-2 0 0,-4-3 0 15,-1 5 0-15,-7-5 0 0,-6-3 0 0,-7 0 0 16,1-1 0-16,-7-6 0 0,-1-1 0 16,2 0 0-16,-1-7 0 0,6 3 0 0,-7-6 0 15,8-1 0-15,6 0 0 0,-7 1 0 0,14-5 0 16,-1 2 0-16,8-2 0 0,-2 3 0 0,8-2 0 15,6 4 0-15,0-1 0 0,6 5 0 0,1-2 0 16,12 5 0-16,8 3 0 0,5 0 0 16,7 4 0-16,1 4 0 0,5 0 0 0,-6 3 0 15,7 1 0-15,-7 3 0 0,-1 1 0 0,-4-3 0 16,-9 2 0-16,-5 0 0 0,-6 1 0 16,-2-5 0-16,1 1 0 0,-13-1 0 0,-13-3 0 15,1 0 0-15,-22-4 0 0,2 0 0 0,-14-4 0 16,0 0 0-16,1-3 0 0,-7 3 0 0,13-4 0 15,0-2 0-15,6 3 0 0,8-9 0 0,-2 9 0 16,7-4 0-16,8 4 0 0,-2-4 0 16,8 3 0-16,6 1 0 0,0 3 0 0,6-2 0 15,8 1 0-15,5 2 0 0,1-1 0 0,6 4 0 16,-7 0 0-16,1 0 0 0,0 4 0 0,-8-1-165 16,-6 2-1390-16,8-5-57 0,-1 2 66 0,-13 2 200 15,-7 4 291-15,1 3 408 0</inkml:trace>
  <inkml:trace contextRef="#ctx1" brushRef="#br0" timeOffset="185592.06">14954 15504 57 0,'-7'4'639'0,"0"-4"177"0,1 0 113 0,-6 3 74 16,12-6-82-16,0 3-148 0,-8-4-182 0,-4 4-100 15,5-4-44-15,-13 4-18 0,8 0-19 0,-8 0-36 16,7 0-63-16,6 0-311 0,-6-3 0 0,0 3 0 15,7-4 0-15,-1 1 0 0,1-1 0 0,0-4 0 16,-2 5 0-16,2-4 0 0,0 0 0 0,-1-1 0 16,-6 0 0-16,13-3 0 0,0 3 0 0,13-2 0 15,0 3 0-15,1-4 0 0,5 3 0 0,0 1 0 16,8 0 0-16,-1 0 0 0,6 3 0 16,7 4 0-16,-6 0 0 0,6 0 0 0,7 6 0 15,-1-1 0-15,-5 6 0 0,5-4 0 0,-13 8 0 16,7-5 0-16,-6 1 0 0,-7 0 0 0,0 1 0 15,0-2 0-15,-12 2 0 0,-2-1 0 0,-5 0 0 16,-14 0 0-16,-5-3 0 0,-2 2 0 0,-12 1 0 16,-7-3 0-16,-5-1 0 0,-1 0 0 0,-1 0 0 15,-5-3 0-15,-1 0 0 0,7-4 0 16,0 0 0-16,-1 0 0 0,1-4 0 0,7 0 0 0,6-3 0 16,0 0 0-16,7-4 0 0,-1 0 0 0,7 0 0 15,13-4 0-15,0-3 0 0,13 0 0 16,7 3 0-16,12-8 0 0,7 5 0 0,0 0 0 15,7 3 0-15,6 1 0 0,0 3 0 0,0-1 0 16,1 4 0-16,-2 6 0 0,-5-2 0 0,-1 4 0 16,-5 4 0-16,-1-2 0 0,-7 6 0 15,-6 4 0-15,-6-1 0 0,-7 0 0 0,-7 3 0 16,-6 1 0-16,-6-1 0 0,-14-3 0 0,1 4 0 16,-13 1 0-16,-1-7 0 0,-7 3 0 0,-5-4 0 15,6-5 0-15,-13 4 0 0,13-7 0 0,-7 4 0 16,7-8 0-16,0 1 0 0,0-1 0 0,6-3 0 15,7-1 0-15,0-2 0 0,1-1 0 0,5-5 0 16,6 1 0-16,8 5 0 0,6-1 0 0,6 0 0 16,8 0 0-16,-2-1 0 0,14 6 0 0,1-2 0 15,5 1 0-15,1 7 0 0,6 0 0 0,0 4 0 16,0 3 0-16,0 3 0 0,-7 2 0 16,1 3 0-16,-13 3 0 0,0-4 0 0,-8 5 0 0,-5 0 0 15,0-5 0-15,-7-3 0 0,-7 4 0 0,0-7 0 16,-12 2 0-16,0-3 0 0,-8-3 0 15,1 0 0-15,-6 0 0 0,-7-4 0 0,6-4 0 16,-6 0 0-16,0 0 0 0,0-3 0 0,6 0 0 16,1-1 0-16,-1-3 0 0,7 4 0 0,0-4 0 15,6-1 0-15,1 3 0 0,6 1 0 0,6-4 0 16,7 5 0-16,0-1 0 0,7 1 0 0,-1 0 0 16,14 4 0-16,0-1 0 0,6 0 0 0,6 1 0 15,-5-1 0-15,-2 4 0 0,-5 4 0 16,0-1 0-16,-8-3 0 0,-5 0-987 0,0-3-609 15,5 3 21-15,-12 0 133 0,7 3 229 0,-7-3 347 16,-7 0 407-16</inkml:trace>
  <inkml:trace contextRef="#ctx1" brushRef="#br0" timeOffset="208538.96">26272 14854 308 0,'0'-7'442'0,"0"0"106"16,0-1 74-16,0 5 3 0,-7-1-36 0,1 0-62 16,0 0-63-16,-1 2-64 0,0-4-94 15,-6 4-38-15,13-2 0 0,-6 1 33 0,6-2 58 16,0 2 49-16,-6 3 43 0,-1-4 31 0,0 4 10 16,7-4-161-16,0 4-331 0,0-4 0 0,7 2 0 15,-7 2 0-15,0-5 0 0,7 2 0 0,-7 3 0 16,6-4 0-16,7 0 0 0,0 1 0 15,13-1 0-15,0 0 0 0,6 1 0 0,1 3 0 16,7 0 0-16,5 0 0 0,-6 0 0 0,7 0 0 16,0 3 0-16,-1 5 0 0,-6-5 0 0,-7 5 0 15,-6-8 0-15,1 3 0 0,-1 2 0 0,-14-3 0 16,-4 6 0-16,-8-1 0 0,-8 5 0 16,-4-2 0-16,-14 5 0 0,-1 0 0 0,1 0 0 15,-6 3 0-15,5-3 0 0,-5-1 0 16,13 1 0-16,-7-1 0 0,6-2 0 0,1 3 0 0,5-4 0 15,8-1 0-15,0-2 0 0,6 3 0 0,0-4 0 16,12 4 0-16,2-4 0 0,5 0 0 16,7 5 0-16,0-4 0 0,7-2 0 0,-1 2 0 15,-5-1 0-15,5 4 0 0,1-3 0 0,-7 3 0 16,-6-4 0-16,-1 0 0 0,-6 4 0 0,-7-3 0 16,1-1 0-16,-7 3 0 0,-7-2 0 15,1 3 0-15,-7-4 0 0,0 1 0 0,-7 0 0 16,1-1 0-16,6-1 0 0,-6-1 0 0,-1 2 0 15,6-3 0-15,-5 0 0 0,-1-1 0 0,0 1 0 16,-5-4 0-16,-1 3 0 16,-7-3 0-16,1 0 0 0,-1-3 0 0,-6 3 0 0,0-4 0 15,0 4 0-15,7-3 0 0,5-1 0 0,1 0 0 16,0 0 0-16,13-4-28 0,6 6-600 0,7-5-120 16,14-5-121-16,-2 4-145 0,8-3-61 15,6 1 33-15,1-1 74 0,11 0 157 0,1 3 181 16</inkml:trace>
  <inkml:trace contextRef="#ctx1" brushRef="#br0" timeOffset="208758.51">26780 15060 161 0,'20'0'662'0,"6"-3"173"0,-7-2 116 0,7 5 53 15,0-3-65-15,-6 3-105 0,-1-4-169 0,1 4-102 16,-7-4-67-16,7 4-52 0,0 0-71 0,-2-4-109 16,9 4-264-16,-7 0 0 0,6-3 0 0,0 3 0 15,-7 0 0-15,7 0 0 0,0 0 0 16,-6-4 0-16,5 4 0 0,9 0 0 0,-9-3 0 15,1-1 0-15,1 4 0 0,-8-3 0 0,0-1-247 16,-5 0-198-16,-8 0-123 0,1 1-148 0,-14-5-170 16,1 5-151-16,-8-5-15 0,-5 5 40 15,0-4 118-15,-1 3 169 0,1 0 220 0</inkml:trace>
  <inkml:trace contextRef="#ctx1" brushRef="#br0" timeOffset="208965.89">27126 14891 156 0,'0'-4'729'0,"0"1"188"15,0-1 135-15,6 0 119 0,-6 4-51 0,0-4-194 16,0 4-187-16,7 0-124 0,-1 0-68 16,8 0-328-16,-2 4-219 0,2 0 0 0,-2 3 0 15,1 5 0-15,1-2 0 0,-8 5 0 0,0 4 0 16,0 3 0-16,-6-4 0 0,0 7 0 0,0-3 0 16,0 5 0-16,0-1 0 0,8-1 0 0,-8 0 0 15,6-3 0-15,0 0 0 0,8 1 0 0,-1-5 0 16,-1 0 0-16,8-6 0 0,-14 2 0 0,1-7 0 15,0 0-303-15,6-7-774 0,-7 0-210 16,1-7-48-16,-1 0 92 0,1-1 130 0,5-3 213 16,2 1 243-16</inkml:trace>
  <inkml:trace contextRef="#ctx1" brushRef="#br0" timeOffset="209314.66">27862 14936 231 0,'6'-12'759'0,"7"4"174"16,-6 5 136-16,0-3 131 0,-7 0-62 15,-7 4-223-15,0-2-168 0,1 4-119 0,-1 0-92 16,1 4-501-16,0-2-35 0,-2 4 0 0,2 0 0 16,0 1 0-16,0 1 0 0,-1 2 0 15,0 2 0-15,1 3 0 0,-1-4 0 0,7-1 0 16,-6 5 0-16,6-4 0 0,0 0 0 0,0 0 0 16,6 0 0-16,1 4 0 0,6-9 0 0,6 6 0 15,7-4 0-15,1 3 0 0,5-4 0 0,1 1 0 16,-1-1 0-16,1 0 0 0,-1 0 0 15,1 1 0-15,-1-1 0 0,2 3 0 0,-9-2 0 16,1 3 0-16,-6-4 0 0,0 4 0 0,-14-2 0 16,0-2 0-16,-6 3 0 0,0 2 0 0,-12-5 0 15,-2 3 0-15,-12-2 0 0,0-1 0 0,-7 1 0 16,1-1 0-16,-7-3 0 0,6-1 0 16,-5-3 0-16,-2 0 0 0,-12-3 0 0,6-1-571 15,8-3-392-15,5-4-177 0,1-1-89 0,5 2 60 16,7-5 97-16,8 1 175 0,5-2 204 0,0-2 259 15</inkml:trace>
  <inkml:trace contextRef="#ctx1" brushRef="#br0" timeOffset="209499.93">27771 14936 439 0,'6'-8'821'16,"7"4"152"-16,-6 0 109 0,12-3 81 0,-5 3-122 15,12 2-232-15,-1-4-153 0,8 4-108 0,0-2-83 16,6 0-271-16,6 0-194 0,-5 1 0 0,11-1 0 15,-5 0 0-15,-1 0 0 0,8 1 0 16,-1 3 0-16,-7-4 0 0,1 4 0 0,-7-3 0 16,-6 3-286-16,-1 0-371 0,-6-4-205 0,1 4-263 15,-7-4-78-15,-2 1 51 0,-10 3 88 16,4 3 175-16,-12 1 222 0</inkml:trace>
  <inkml:trace contextRef="#ctx1" brushRef="#br0" timeOffset="209735.14">28559 15030 356 0,'7'11'753'0,"5"-3"132"0,-4 0 78 0,4-5 39 15,2 3-117-15,5-1-197 0,-6-1-133 0,12-4-72 16,2 3-38-16,5-3-47 0,1 0-76 0,6 0-85 16,0 0-77-16,0-3-101 0,1 3-59 15,-1-4 0-15,-1 4 0 0,1-5 0 0,1-1 0 16,-7 6 0-16,-1-8-18 0,-12 5-235 0,-1-1-105 15,-13 0-186-15,14-3-197 0,-6 0-215 0,-14 0-140 16,0-5 6-16,-8 5 41 0,-10 3 159 16,4-2 192-16,1-2 245 0</inkml:trace>
  <inkml:trace contextRef="#ctx1" brushRef="#br0" timeOffset="209926.79">29022 14920 174 0,'-7'-4'723'0,"7"1"183"0,-6-1 138 0,6 4 128 0,-7-2-65 0,0-4-169 16,7 6-181-16,0 0-111 0,0 0-73 0,0 8-422 15,0-4-151-15,0 3 0 0,0 1 0 0,0 2 0 16,7 2 0-16,0 6 0 0,-7-3 0 16,6 3 0-16,-6 1 0 0,7 2 0 0,-7 1 0 15,6 1 0-15,0-1 0 0,2-1 0 0,-2 2 0 16,7-5 0-16,0 0 0 0,0 1 0 0,0-1 0 16,-6-3 0-16,-7-5 0 0,6-2-640 0,-6-1-502 15,14-7-167-15,-2 0-11 0,-6-3 120 16,14-5 146-16,-7 2 224 0,7-2 284 0</inkml:trace>
  <inkml:trace contextRef="#ctx1" brushRef="#br0" timeOffset="210365.87">29537 14817 594 0,'6'-2'848'0,"0"-10"136"15,-6 4 110-15,7 1 17 0,0-3-152 16,-7 2-236-16,6-3-145 0,8 3-92 0,5 5-77 15,7-5-66-15,0 5-281 0,6-1-62 0,1 1 0 16,-1-2 0-16,7 5 0 0,-6 0 0 0,-7 0 0 16,6 5 0-16,-5-5 0 0,-1 3 0 15,-13 4 0-15,0-3 0 0,0 3 0 0,0 1 0 16,-13-1 0-16,0 5 0 0,0-6 0 0,-6 5 0 16,-14 1 0-16,7 2 0 0,0-3 0 0,-13 4 0 15,7 0 0-15,-1-1 0 0,-6 1 0 16,6-5 0-16,1 5 0 0,-1-3 0 0,7 3 0 15,0-4 0-15,6 3 0 0,7-3 0 0,0 1 0 16,0 2 0-16,14-3 0 0,5 3 0 0,1-3 0 16,6 0 0-16,0 0 0 0,-1 1 0 0,8-1 0 15,-7-4 0-15,0 4 0 0,1-3 0 16,-7-1 0-16,-2 3 0 0,-4-2 0 16,-1 3 0-16,-13-4 0 0,0 1 0 0,0-1 0 0,-13 0 0 15,-1 0 0-15,-4 1 0 0,-2 0 0 0,-7-1 0 16,1-3 0-16,0 3 0 0,-7-4 0 0,8 1 0 15,-1-4 0-15,6 0 0 0,0 0 0 16,1-4 0-16,-7 1 0 0,0-2 0 0,-7 3-374 16,1-5-722-16,12-5-205 0,-6 1-39 0,13 0 96 15,1-1 139-15,12 6 228 0,0-5 257 16</inkml:trace>
  <inkml:trace contextRef="#ctx1" brushRef="#br0" timeOffset="210601.69">30312 14943 356 0,'19'0'837'0,"1"0"182"0,-1 0 145 0,7 0 150 15,0 0-101-15,1 0-236 0,5 0-175 0,-6 0-293 16,1 0-509-16,5 0 0 0,1 0 0 0,-1 0 0 16,-6-5 0-16,1 3 0 0,-1 2 0 15,-7-4 0-15,1 0 0 0,-1 4 0 0,0 0 0 16,-5-4 0-16,5 4 0 0,1 0 0 0,-14 0 0 15,-6 4 0-15,0-4 0 0,-6 0-631 16,-1 0-360-16,1-4-200 0,-7 4-62 0,0-4 72 16,-13 4 107-16,0 4 195 0,-7 0 223 0</inkml:trace>
  <inkml:trace contextRef="#ctx1" brushRef="#br0" timeOffset="210765.61">30384 15037 15 0,'-14'12'602'15,"8"2"180"-15,6 1 118 0,-7-4 82 0,7 0-60 16,7-3-103-16,-1 3-184 0,1-4-116 0,6 0-76 15,7-3-51-15,6 3-70 0,-1-3-83 16,1 0-76-16,14-4-59 0,-1 0-41 0,0 0-41 16,1 0-53-16,-15-4-94 0,1 4-123 0,0-4-122 15,1 1-205-15,-8-5-238 0,7 1-234 16,0 0-58-16,-6-4 38 0,0 7 80 0,5-3 181 16,-5 3 235-16</inkml:trace>
  <inkml:trace contextRef="#ctx1" brushRef="#br0" timeOffset="211223.89">31205 14759 12 0,'0'-8'634'0,"6"1"198"15,-6 0 150 1,6 3 143-16,-6 1 2 0,0-2-81 0,8 5-178 0,-8-3-106 0,0 3-76 15,6 0-569-15,-6 3-117 0,6 2 0 0,-6 2 0 16,6 0 0-16,1 8 0 0,-7-1 0 16,7 8 0-16,-1 0 0 0,1 1 0 0,6 2 0 15,-6 1 0-15,-1-4 0 0,0 3 0 0,8 5 0 16,-2-4 0-16,-5 3 0 0,6-3 0 0,0 3 0 16,-7-7 0-16,8 4 0 0,-2-4 0 0,2-4 0 15,-1 0 0-15,-7-2 0 0,7-3 0 16,-6-1 0-16,-7-4-1044 0,6-5-320 0,0 1-42 15,8-4 85-15,-8-4 161 0,7 1 232 0,1-5 255 16</inkml:trace>
  <inkml:trace contextRef="#ctx1" brushRef="#br0" timeOffset="211464.63">31687 14869 448 0,'0'-15'845'0,"0"1"179"0,0 3 159 16,0-1 125-16,0 4-98 0,0 2-207 0,6-2-119 15,-6 1-598-15,7 3-286 0,-7 0 0 16,6 4 0-16,1-2 0 0,-1 4 0 16,1-2 0-16,6 8 0 0,0-1 0 0,0 5 0 0,0-2 0 15,0 9 0-15,-7-1 0 0,8 4 0 16,-2 1 0-16,-4 2 0 0,-2 1 0 0,-6 3 0 16,6-3 0-16,-6 3 0 0,6-3 0 0,-6 0 0 15,14 0 0-15,-14-5 0 0,6 1 0 0,-6-4 0 16,7-3 0-16,-1 1 0 0,-6-7 0 15,6 3 0-15,-6-4 0 0,-6-1-776 0,0-4-683 16,6-3-35-16,0 0 83 0,0 0 188 0,0 0 268 16,0 0 326-16</inkml:trace>
  <inkml:trace contextRef="#ctx1" brushRef="#br0" timeOffset="212087.33">32267 14979 326 0,'26'-7'862'0,"6"0"211"0,-12-1 156 0,-1 5 131 16,-12-1-90-16,6-1-265 0,-7 3-210 0,7-3-524 16,-6 5-271-16,6 0 0 0,-7 5 0 15,2 2 0-15,-8 4 0 0,6 0 0 0,-6 3 0 16,0 1 0-16,0 4 0 0,0-2 0 0,0-2 0 15,0 4 0-15,0-4 0 0,-6-1 0 0,6 1 0 16,-8-4 0-16,2 0 0 0,6-4 0 16,0 1 0-16,0-5 0 0,0 0 0 0,0 2 0 15,0-5 0-15,0-5 0 0,0 2 0 0,0 0 0 16,14-5 0-16,-14 1 0 0,12-4 0 0,-5 0 0 16,-1 0 0-16,7 0 0 0,0-4 0 15,-7 3 0-15,8 3 0 0,-1-3 0 0,-6 4 0 16,-1 5 0-16,0-4 0 0,1 3 0 0,-1 4 0 15,1-3 0-15,6 3 0 0,-7 3 0 0,8-3 0 16,-2 4 0-16,-5 3 0 0,6 0 0 16,0 1 0-16,-7 3 0 0,2 0 0 0,-2-4 0 15,-6 4 0-15,6 0 0 0,0-3 0 0,-6 3 0 16,7-4 0-16,-7 0 0 0,7-3 0 0,-7 0 0 16,0-1 0-16,0-3 0 0,0 0 0 0,6 0 0 15,-6-3 0-15,7-1 0 0,-1-4 0 16,1-2 0-16,6-1 0 0,-7 0 0 0,8 0 0 15,5-4 0-15,-6 4 0 0,0-4 0 0,7 0 0 16,-8 1 0-16,8 3 0 0,-7 0 0 0,0 0 0 16,0 4 0-16,-7-1 0 0,8 5 0 0,-8-1 0 15,7 4 0-15,-6 0 0 0,6 0 0 0,-1 0 0 16,8 4 0-16,0-1 0 0,-1 5 0 16,1-1 0-16,6 4 0 0,0 0 0 15,1 4 0-15,-8-1 0 0,0 4 0 0,1 1 0 0,-7-1 0 16,-7 1 0-16,-6 2 0 0,-6 2 0 0,-14-5-629 15,7 4-832-15,-6-3-49 0,-8-1 77 16,8 3 175-16,0 2 267 0,0 2 345 0</inkml:trace>
  <inkml:trace contextRef="#ctx1" brushRef="#br0" timeOffset="-210399.81">19091 12608 71 0,'7'-7'397'16,"6"-1"140"-16,0 5 149 0,7-5 33 0,-8 2-20 16,1-3-58-16,7-1-85 0,0-1-97 0,-1 0-119 15,-6-3-44-15,0-2 5 0,1 1 21 0,-8 1 27 16,0-1 25-16,-6 0 19 0,0-2-2 0,0 2-12 16,-6-1-98-16,-8 3-281 0,2-3 0 15,-8 2 0-15,-5-2 0 0,-9 2 0 0,2 3 0 16,-14 0 0-16,-6 4 0 0,0 0 0 15,-13 3 0-15,-7 4 0 0,-6 0 0 0,-6 4 0 16,-7 7 0-16,-1 3 0 0,-6 9 0 31,7 2 0-31,-1 5 0 0,15 7 0 0,-2 6 0 0,14 6 0 0,13 1 0 0,13 5 0 16,19 1 0-16,14 3 0 0,12 3 0 0,20-3 0 16,7-1 0-16,13 1 0 0,13-4 0 0,-1 0 0 0,7-4 0 15,-6-3 0-15,12-4 0 0,-6 0 0 0,8-4 0 16,-8-6 0-16,0-5 0 0,0-4 0 0,0-3 0 15,-7-3 0-15,7-5 0 0,-6-2 0 16,6-9 0-16,1-3 0 0,-8-3 0 0,14-6 0 16,-7-1 0-16,0-5 0 0,6-3 0 0,-4-4 0 15,-2-3 0-15,-7-4 0 0,1-2 0 0,-8-5 0 16,-5-1 0-16,-7-6 0 0,-13-2 0 16,1-2 0-16,-7-5 0 0,-14 0 0 0,0-2 0 15,-6 2 0-15,-6 1 0 0,0 3 0 0,-2 4 0 16,-4 7 0-16,-8 1 0 0,-6 2 0 0,-13 9 0 15,-6 2 0-15,-8 3-1303 0,1 1-191 16,7 0 3-16,-8 8 123 0,7 0 191 0,1 4 321 16,-1-4 401-16</inkml:trace>
  <inkml:trace contextRef="#ctx1" brushRef="#br0" timeOffset="-208910.82">31570 12864 272 0,'0'-2'621'0,"0"-6"145"16,-7 1 90-16,1-1-30 0,-1-3-103 0,-6 4-128 15,7-8-166-15,-8 4-95 0,-5 0-32 0,-1-3 5 16,-12 2 25-16,-1 1 28 0,1 0 22 16,-14 4 11-16,1-4 1 0,-8 4-95 0,1-1-299 15,-7 2 0-15,-12 2 0 0,-1 4 0 0,-13 0 0 16,-6 0 0-16,0 4 0 0,0-1 0 15,-14 8 0-15,7 4 0 0,1 0 0 0,-1 6 0 16,7 6 0-16,6 5 0 0,0 1 0 0,8 4 0 16,11 3 0-16,8 0 0 0,6 8 0 0,13-4 0 15,13 4 0-15,6 0 0 0,13-2 0 16,14 3 0-16,5-1 0 0,15-4 0 0,5 3 0 16,14-3 0-16,13 0 0 0,6-3 0 0,13 0 0 15,6-4 0-15,15-5 0 0,-2-3 0 0,7-3 0 16,14 0 0-16,-1-9 0 0,7-1 0 15,6-5 0-15,-6-7 0 0,-1-1 0 0,2-3 0 16,5-7 0-16,-6-4 0 0,-7 0 0 0,1-8 0 16,-8-3 0-16,-5-3 0 0,-8-8 0 0,7-3 0 15,-19-1 0-15,-7-8 0 0,-6-2 0 0,-20-5 0 16,-13-3 0-16,-13 0 0 0,-19 0 0 16,-7 0 0-16,-19 0 0 0,-8 0 0 0,-12 7 0 15,-7 4 0-15,-19 3 0 0,0 8 0 0,-13 8 0 16,-1 3 0-16,-12 8 0 0,-13 2 0 0,-13 1 0 15,-13 7-815-15,-8 4-786 0,8 4-4 16,-13 7 110-16,-13 1 236 0,-13 5 376 0,-27 2 413 16</inkml:trace>
  <inkml:trace contextRef="#ctx1" brushRef="#br0" timeOffset="-207511.91">9839 15195 66 0,'6'0'649'0,"1"-3"178"0,-7 3 116 15,0 0 95-15,0-4-59 0,-7 0-145 0,-6 4-182 16,-7 4-105-16,1 0-52 0,-13 8-36 0,6 2-39 16,-14 4-138-16,-5 4-282 0,-8 4 0 0,8 3 0 15,-7 4 0-15,-1 0 0 0,2 0 0 0,5 4 0 16,1-4 0-16,-8 1 0 0,15-2 0 0,-9 2 0 16,9-5 0-16,5 0 0 0,-7 0 0 0,8-3 0 0,6-4 0 15,0-4 0-15,13 1 0 0,-7-5 0 0,14-3 0 16,6 0 0-16,-7-7 0 0,1 4 0 15,6-12 0-15,0 0-147 0,0-3-664 0,6-7-130 0,1-1-149 16,-1-8-66-16,8 1 55 0,-8-4 91 0,0 1 170 16,1-4 184-16,0-1 231 0</inkml:trace>
  <inkml:trace contextRef="#ctx1" brushRef="#br0" timeOffset="-207266.86">9226 15137 590 0,'7'-8'870'0,"-1"5"146"0,1-4 100 16,-1 7 17-16,-6 0-150 0,-6 0-212 0,-1 7-126 15,1 4-71-15,-13 0-81 0,-1-1-493 0,-7 9 0 16,1 4 0-16,-6 2 0 0,-1 0 0 16,-6 9 0-16,0-1 0 0,-6 4 0 0,-2-4 0 15,9-1 0-15,-1 2 0 0,0-1 0 0,-1 0 0 0,1 0 0 16,1 0 0-16,11-4 0 0,1 1 0 16,0-5 0-16,0 1 0 0,0-4 0 0,7-1 0 0,-1-1 0 15,7-3 0-15,0-2 0 0,0-1 0 0,-1-2 0 16,2-1 0-16,-1-4 0 0,6 1 0 0,-6-8 0 15,13 3 0-15,0 2 0 0,-6-5 0 0,-1 2 0 16,-6-4-169-16,7-6-1193 0,6 0-114 0,6-3 12 16,0 0 141-16,1 1 196 0,0-2 312 0,6 1 382 0</inkml:trace>
  <inkml:trace contextRef="#ctx1" brushRef="#br0" timeOffset="-205752.86">28181 16944 10 0,'-6'0'231'0,"-1"0"20"0,7 0-23 0,-6 0-45 16,0-5-54-16,-2 2-51 0,-4-4-37 15,5-1-20-15,-6 0 7 0,0 1 24 0,7-1 45 16,-8-2 54-16,8-5 63 0,0 4 65 0,-2 1 65 0,2-2 69 16,0 1 26-16,-7-3-9 0,0 3-31 15,6-4-49-15,1 3-56 0,0-3-78 0,-2 5-42 16,2 3-22-16,6-1-6 0,6 1-6 0,2 0 10 16,4 0 23-16,-5-2 34 0,6 3 44 0,0-2 44 15,-7 2 50-15,0 1 23 0,8 1 12 0,-8-4-7 16,1 8-214-16,0-6-159 0,-1 3 0 0,-6-2 0 15,7 5 0-15,-7 0 0 0,0 0 0 0,0 0 0 16,0 5 0-16,-7-2 0 0,-6 3 0 0,-6 2 0 16,-1 4 0-16,-13-1 0 0,1 4 0 0,-1-1 0 15,-6 4 0-15,0 1 0 0,0-1 0 0,6 1 0 16,7-1 0-16,0 0 0 0,7 0 0 16,-1-3 0-16,7 0 0 0,6-1 0 0,-5-3 0 0,12 0 0 15,0 1 0-15,19-4 0 0,14-6 0 16,0 2 0-16,18 0 0 0,-5 0 0 0,6-4 0 0,0 0 0 15,-6 3 0-15,5-3 0 0,-4 4 0 0,-9-4 0 16,2 4 0-16,-1 0 0 0,-7 3 0 16,1-4 0-16,-7 8 0 0,0-3 0 0,-7-1 0 15,1 3 0-15,0 2 0 0,-7-1 0 0,0 4 0 16,-6 0 0-16,-7-1 0 0,0-3 0 0,-7 3 0 16,0 1 0-16,-6-4 0 0,0 4 0 0,-6-4 0 15,-1 4 0-15,-13-4 0 0,1 0 0 16,-1-8 0-16,-5-3 0 0,-2 4 0 0,-5-8 0 15,6 1 0-15,-7-4 0 0,1 0-114 0,-1-5-790 16,7 1-157-16,-1-3-166 0,7-5-1 0,1-3 99 16,6 0 133-16,7-3 201 0,5-2 230 0</inkml:trace>
  <inkml:trace contextRef="#ctx1" brushRef="#br0" timeOffset="-205576.73">27686 16719 222 0,'0'-7'772'0,"6"-4"202"0,-6 3 151 16,7 2 122-16,-7-3-72 0,7 1-223 0,-1 6-174 15,14-5-135-15,-7-1-340 0,13 0-303 0,6 8 0 16,7-4 0-16,0 4 0 0,13 0 0 16,-6 0 0-16,6 4 0 0,7-4 0 0,-1 8 0 0,1-5 0 15,6 2 0-15,-6 2 0 0,-1-5 0 0,1-2 0 16,0 5 0-16,-7-2 0 0,-13 1 0 16,0 1 0-16,-7-2-640 0,2-3-408 0,-9 0-204 0,1-3-27 15,-6-2 92-15,6 1 117 0,-7-4 208 16,1 8 243-16</inkml:trace>
  <inkml:trace contextRef="#ctx1" brushRef="#br0" timeOffset="-204941.66">29302 16693 117 0,'20'8'701'0,"-1"3"178"0,0 3 121 16,1-7 111-16,6 5-40 0,-7-5-168 0,1 8-174 15,-7-5-95-15,7 9-54 0,0-4-114 0,-1-1-466 16,-6 5 0-16,6-1 0 0,-5 4 0 0,6-4 0 15,-14 4 0-15,7 0 0 0,-7-3 0 0,1-1 0 16,-7 1 0-16,6-5 0 0,1-2 0 0,-7-2 0 16,6-3 0-16,-6 1 0 0,0 0 0 0,0-4 0 15,-6-2 0-15,-1-2 0 0,1-2 0 0,-1-2 0 16,1-4 0-16,-1-3 0 0,-5 0 0 16,12-4 0-16,0 1 0 0,-8-1 0 0,2-3 0 0,6-1 0 15,0 5 0-15,0-5 0 0,0 4 0 0,6 1 0 16,2 3 0-16,-8 3 0 0,0 1 0 15,6-1 0-15,0 6 0 0,1 2 0 0,-1 0 0 16,7 2 0-16,0 6 0 0,1-1 0 0,-8 1 0 16,7 10 0-16,0-3 0 0,-7 4 0 0,1-2 0 15,6-5 0-15,-6 3 0 0,-7-5 0 0,6 5 0 16,-6-4 0-16,0-4 0 0,0 0 0 0,0-2 0 16,0-2 0-16,0 0 0 0,-6-3 0 0,6-3 0 15,-7 0 0-15,7-6 0 0,0 3 0 0,0-5 0 16,0-4 0-16,7 1 0 0,-1-1 0 0,0-4 0 15,1 1 0-15,12-5 0 0,-5 6 0 0,5-6 0 16,-5 5 0-16,11 0 0 0,-5 0 0 0,0 3 0 16,-8 3 0-16,8 2 0 0,-1 3 0 0,1 3 0 15,0 0 0-15,6 4 0 0,-1 0 0 0,1 4 0 16,7 2 0-16,-7 2 0 0,0 7 0 16,7-4 0-16,-7 8 0 0,-6-5 0 0,-1 9 0 0,-6-6 0 15,-6 2 0-15,5 3 0 0,-4-3 0 0,-8 2 0 16,0-2 0-16,-8-5 0 0,2 5 0 15,0-8 0-15,-1 4 0 0,1-9 0 0,-1 2 0 16,7-1 0-16,-6-3 0 0,-1 0 0 0,1 0 0 16,6 0 0-16,0-2 0 0,6-2 0 0,1 0 0 15,-1-2 0-15,-6-6 0 0,0 4 0 0,-6-4-1090 16,12-3-371-16,1 5-11 0,-7-3 109 0,6 3 183 16,1-2 283-16,19 5 336 0</inkml:trace>
  <inkml:trace contextRef="#ctx1" brushRef="#br0" timeOffset="-204747.04">31446 17019 251 0,'12'15'797'0,"8"-4"194"0,-7 1 132 0,1-2 126 16,4-3-48-16,-4 1-242 0,-1 0-164 0,0-4-123 15,0 3-519-15,-7-4-153 0,1 1 0 0,0-1 0 16,-7 1 0-16,6 1 0 0,-6-2 0 15,0-3 0-15,0 0 0 0,-6 0 0 0,6 0 0 16,6-3 0-16,-6-2 0 0,-6-2 0 0,-8 0 0 16,2 3 0-16,-15-3-1050 0,15-1-317 0,-14-2-56 15,6-1 66-15,-7 3 168 0,1-3 255 0,7 0 306 16</inkml:trace>
  <inkml:trace contextRef="#ctx1" brushRef="#br0" timeOffset="-195347.68">14895 15493 51 0,'7'0'626'0,"5"0"161"0,-4 0 99 0,10-3 65 15,2-1-94-15,7 0-144 0,-1-3-179 0,-1 0-84 16,1 7-37-16,0-5-20 0,-12 3-19 0,5 2-36 15,-5-4-48-15,-2 4-48 0,1 0-31 0,0-4-136 16,-6 4-75-16,-1 0 0 0,1-4 0 0,0 4 0 16,-1 4 0-16,-6 0 0 0,6 0 0 0,-6-2 0 15,0 3 0-15,0-3 0 0,-6 6 0 0,0 0 0 16,-8 3 0-16,-5 0 0 0,-1 0 0 0,-6 3 0 16,0 1 0-16,0-1 0 0,-7-2 0 15,-6 2 0-15,7-3 0 0,-1 1 0 0,1-5 0 16,-1 0 0-16,7 1 0 0,0-4 0 0,0-1 0 15,-1-6 0-15,8 3 0 0,-7-12 0 0,6 5 0 16,-6-8 0-16,14-3 0 0,-8-1 0 0,7-6 0 16,7-5 0-16,6 1 0 0,6-4 0 0,7-4 0 15,7 1 0-15,-1 0 0 0,7-2 0 0,0 5 0 16,6 4 0-16,8 2 0 0,-1 6 0 0,6 2 0 16,1 1 0-16,-1 7 0 0,8 4 0 15,-1 3 0-15,7 4 0 0,0 4 0 0,-8 3 0 16,1 1 0-16,1 6 0 0,-14 4 0 0,-1 2 0 15,-11 1 0-15,-8 2 0 0,-6-2 0 16,-6 5 0-16,-7-1 0 0,-13 1 0 0,-6-3 0 0,-21 2 0 16,-5 0 0-16,-7-3 0 0,-7-2 0 0,6-3 0 15,2-2 0-15,-8 0 0 0,13-7 0 16,7 2 0-16,7-6 0 0,-7-1 0 0,7-6 0 16,-2-1 0-16,2-3 0 15,6-4 0 1,0-4 0-16,6-3 0 0,8-4 0 15,4-5 0-15,8-1 0 0,0-1 0 0,8 2 0 0,11-2 0 0,-6 0 0 0,13 3 0 0,7 4 0 0,-1-1 0 16,7 5 0-16,6 0 0 0,1 7 0 0,0 3 0 16,12 5 0-16,-5 3 0 0,-7 3 0 0,5 9 0 15,-5 2 0-15,-7 2 0 0,0 5 0 0,-19 1 0 16,6 4 0-16,-20 0 0 0,1 4 0 16,-14-1 0-16,1 4 0 0,-14-4 0 0,-6 0 0 15,-13 1 0-15,0-1 0 0,-13-7 0 0,-1 4 0 16,8-8 0-16,-1 0 0 0,1-7 0 0,6 1 0 15,0-5 0-15,12 0 0 0,-5-7 0 0,-1 0 0 0,14-7 0 16,-7 0 0-16,13-5 0 0,0 1 0 16,13-7 0-16,0-4 0 0,0 0 0 0,13-4 0 15,6-4 0-15,1 1 0 0,7 4 0 0,-2-1 0 16,7 1 0-16,-5 6 0 0,-1-2 0 0,0 5 0 16,-6 5 0-16,6 4 0 0,-1 3 0 15,8 4 0-15,-7 4 0 0,0 7 0 0,0 0 0 0,-6 4 0 16,-1 3 0-16,1 1 0 0,-14 3 0 0,8-4 0 15,-8 3 0-15,-6-2 0 0,0 4 0 0,-6-9 0 16,-1 1 0-16,0-1 0 0,1-3 0 16,0-3 0-16,-1-1 0 0,-6 1 0 0,7-8 0 15,-1 3 0-15,-6-6 0 0,-14 3 0 0,9-8 0 16,-9 1-426-16,7-4-873 0,2-4-113 0,10 1 24 16,-4-6 146-16,12 3 174 0,6-6 263 0,8 2 327 15</inkml:trace>
  <inkml:trace contextRef="#ctx1" brushRef="#br0" timeOffset="-195075.44">15716 14865 558 0,'27'-7'1010'0,"-15"-8"199"0,8 8 144 0,-7 0 128 0,0-1-191 16,0 2-253-16,-1 0-784 0,-4 4-253 0,-2 2 0 16,-6 0 0-16,0 2 0 0,-6 6 0 15,-14 7 0-15,0 0 0 0,-13 7 0 0,1 0 0 16,-1 7 0-16,-12 5 0 0,-1 3 0 0,-6 2 0 15,-7 6 0-15,0 2 0 0,-6 4 0 0,0 1 0 16,0 3 0-16,0-1 0 0,7-1 0 16,-1-2 0-16,7 1 0 0,0-9 0 0,12 1 0 15,1-3 0-15,13-5 0 0,0-3 0 0,0-3 0 16,13-4 0-16,-7-8 0 0,8 0 0 0,-1-7 0 16,0 1 0-16,0-5 0 0,-7-7 0 0,-6 0-1095 15,0-7-293-15,-1-1-44 0,2-7 79 0,-7 1 169 16,6-1 264-16,6-6 316 0</inkml:trace>
  <inkml:trace contextRef="#ctx1" brushRef="#br0" timeOffset="-194719.76">14172 15155 743 0,'-6'-18'1000'16,"-14"0"185"-16,13 3 141 0,-6 0 77 0,7 4-236 16,6-1-220-16,6 3-527 0,1 1-420 0,-1 0 0 15,7 8 0-15,7 0 0 0,12 0 0 16,7 8 0-16,1 0 0 0,11 1 0 0,2 11 0 15,-1-2 0-15,7 7 0 0,0 4 0 0,6 5 0 16,0-1 0-16,0 4 0 0,6 3 0 0,1 0 0 16,0 1 0-16,-1 0 0 0,1-2 0 0,0 2 0 15,-1-4 0-15,1-4 0 0,-7 0 0 0,-6-3 0 16,0-1 0-16,-7 0 0 0,-7-7 0 16,1 4 0-16,-13-8 0 0,6 0 0 0,-13-3 0 15,0 0 0-15,-7-4 0 0,1 0 0 0,-8 0 0 16,2-1 0-16,-1-3 0 0,0 1 0 0,0 0 0 15,-7-1 0-15,8-3 0 0,-8 4 0 0,0-6 0 16,1 3 0-16,0-5 0 0,-7 3 0 0,-7 1 0 16,7-4 0-16,-13 0 0 0,-13 0 0 0,-7 0 0 15,-12-7-664-15,-7 0-1046 0,-13-1 3 0,-7 4 131 16,-6 1 290-16,-7-1 482 0,0 0 376 16</inkml:trace>
  <inkml:trace contextRef="#ctx1" brushRef="#br0" timeOffset="-191895.43">3271 15262 454 0,'26'-12'700'0,"-7"-2"117"0,1 3 77 15,-8-3-61-15,8-2-136 0,0-2-165 0,-1 4-104 16,7-1-36-16,-6 0 10 0,-13 1 21 16,-1 3 28-16,0-4 12 0,1 5-14 15,-7-2-193-15,0 1-256 0,0 0 0 16,7 3 0-16,-1 1 0 0,0 0 0 0,-6 3 0 16,7 1 0-16,-7 3 0 0,0 0 0 15,-7 0 0-15,1 7 0 0,0 0 0 16,-14 8 0-16,-6 7 0 0,-7 0 0 0,-6 7 0 15,-13 4 0-15,-7 4 0 0,-6 4 0 16,0-5 0-16,-6 8 0 0,-1-3 0 0,-6 3 0 16,6-4 0-16,-6 4 0 0,-1-7 0 15,8 3 0-15,6-3 0 0,0 0 0 16,6-4 0-16,1-4 0 0,5-4 0 0,7-2 0 16,7-1 0-16,0-8 0 0,7 1 0 0,-1 0 0 15,14-4 0-15,-8 0 0 0,15-4 0 16,5-3 0-16,0-1 0 0,7-3 0 15,-12-3 0-15,-1-5 0 0,-13 1 0 0,12-4 0 16,14-3-1019-16,0-9-333 0,6 2-45 16,-6-6 85-16,0-2 149 0,8 0 220 0,-2-4 253 15</inkml:trace>
  <inkml:trace contextRef="#ctx1" brushRef="#br0" timeOffset="-191463.18">2169 15173 184 0,'7'-21'804'0,"-14"6"228"16,7 0 164-16,0 1 130 0,-13 6-18 15,7 1-265-15,0 0-203 0,-2 4-382 16,8-2-458-16,0 5 0 0,14 0 0 16,-1 5 0-16,6 1 0 0,1 5 0 0,-1 4 0 15,7 3 0-15,1 1 0 0,5 6 0 16,7 2 0-16,1 2 0 0,-1 3 0 16,6 5 0-16,1-5 0 0,6 10 0 0,0-6 0 15,6 5 0-15,-5-4 0 0,-1-1 0 16,0 0 0-16,-6-2 0 0,-1-1 0 0,1-4 0 15,-7 0 0-15,0-3 0 0,7-4 0 0,-14 1 0 16,1-6 0-16,-7 2 0 0,6-4 0 16,-12-1 0-16,-1-3 0 0,1-3 0 15,-7 0 0-15,0-1 0 0,-6-5 0 0,-1 2 0 16,-6 0 0-16,6 0 0 0,1-4 0 16,-7 0 0-16,0 4 0 0,0-4 0 0,0 0 0 15,0 0 0-15,0 0 0 0,0 0 0 0,0 0 0 16,0 0 0-16,0 0 0 0,0 0 0 15,0 0 0-15,0 0 0 0,0-4 0 16,0 4 0-16,0 0 0 0,0-4 0 0,7 4 0 16,-1-4 0-16,0 0 0 0,14-3 0 15,0 0 0-15,-13-4 0 0,-1 4 0 0,6 0 0 16,-12-4-309-16,8 0-1227 0,-16-4-46 16,-17 5 77-16,5-2 207 0,-6 5 274 15,6-1 365-15</inkml:trace>
  <inkml:trace contextRef="#ctx1" brushRef="#br0" timeOffset="-189716.61">15494 15016 196 0,'59'-8'604'0,"-7"1"153"0,7 0 98 0,-20 4-10 16,1-5-87-16,-8 1-108 0,7-1-141 0,-13 5-52 15,0-5 1-15,-7 5 25 0,-5-1 24 16,-8 4 8-16,0-5-13 0,1 5-407 0,-7-2-95 16,0 2 0-16,-7 2 0 0,-19 3 0 0,0 6 0 15,-19 4 0-15,-8 0 0 0,-12 6 0 16,-6 4 0-16,-7 4 0 0,0 5 0 0,-13-1 0 16,6 7 0-16,0 0 0 0,0 5 0 0,0 2 0 15,14 2 0-15,-8-5 0 0,8-1 0 16,6 6 0-16,0-9 0 0,12 0 0 0,1 1 0 0,7-1 0 15,-1-8 0-15,13 2 0 0,1-5 0 0,5-2 0 16,2-6 0-16,5 1 0 0,0-7 0 0,2-1 0 16,4-2 0-16,1-6 0 0,0 2 0 15,0 0 0-15,7-8 0 0,-1 0 0 0,-6-8 0 0,0 0 0 16,0-3 0-16,6-3-121 0,-5-4-1141 0,5-8-149 16,0 0-2-16,1-7 129 0,0 0 158 0,6-3 254 15,6-5 323-15</inkml:trace>
  <inkml:trace contextRef="#ctx1" brushRef="#br0" timeOffset="-189341.72">14055 15071 119 0,'-7'-22'771'0,"1"3"208"0,-8 5 146 15,8-5 98-15,0 8-16 0,6 4-268 0,6 4-192 16,0-1-117-16,21 4-179 0,5 4-451 0,7-1 0 16,13 9 0-16,1 2 0 0,12 4 0 0,0 4 0 15,-7 4 0-15,7 3 0 0,-6 0 0 16,0 5 0-16,0-2 0 0,-1 6 0 0,-5-2 0 15,-2 0 0-15,1 5 0 0,-5-4 0 0,-2-1 0 16,7-2 0-16,-13-1 0 0,7 0 0 0,-7-4 0 16,0 0 0-16,-1-3 0 0,-5 0 0 0,0-4 0 15,-7 0 0-15,0-4 0 0,6 0 0 0,-5-3 0 16,-8 4 0-16,0-8 0 0,1 0 0 0,0-1 0 16,-7-2 0-16,0-1 0 0,-6 1 0 0,5-4 0 15,2 3 0-15,-8-4 0 0,1-3 0 0,-1 4 0 16,-6-4 0-16,7 4 0 0,-7-4 0 0,0 0 0 15,0-4 0-15,0 4 0 0,0 0 0 0,0-4 0 16,0 4 0-16,0-3 0 0,6-2 0 0,-6 3 0 16,0-6 0-16,-6 1-58 0,-1-1-1384 0,-12-3-91 15,13 1 42-15,-14 2 169 0,6 1 208 0,1 2 318 16,-6 2 373-16</inkml:trace>
  <inkml:trace contextRef="#ctx1" brushRef="#br0" timeOffset="-178937.81">25340 17427 264 0,'27'-4'430'16,"11"4"119"-16,-5-3 92 0,-1 3 15 15,-5-4-41-15,-7 4-70 0,-2-3-77 0,-4 3-95 16,-1-5-107-16,-1 3-47 0,-4 2-2 15,4 0 22-15,2 0 28 0,-8 0 25 0,0 0 15 16,-12 0 6-16,6 0-2 0,-14 0-9 16,2 0-15-16,-14 7-14 0,-7-4-15 15,-6 4-159-15,-7 5-99 0,-6-1 0 0,-6 4 0 16,-8-5 0-16,-5 5 0 0,-1-3 0 16,-12 2 0-16,-1 4 0 0,0-7 0 15,1 4 0-15,-1-1 0 0,6-2 0 0,2-4 0 16,-2-2 0-16,8-3 0 0,6 2 0 15,6-2 0-15,0-3 0 0,7-3 0 16,6-2 0-16,1 2 0 16,6-1 0-1,-7-3 0-15,7 0 0 0,6-4 0 0,1 0 0 0,-1-1 0 0,1 2 0 0,6-1 0 16,0 0 0-16,-1 4 0 0,1 0 0 0,0-1 0 16,7 1 0-16,-7 3 0 0,0 0 0 15,-1 4 0-15,-5 0 0 0,-7 4 0 16,7 0 0-16,-8 3 0 0,-5 3 0 0,6-2 0 15,-7 3 0-15,1-3 0 0,-2-1 0 16,-5 3 0-16,1-1 0 0,-2-6 0 16,14 4 0-16,-13-3 0 0,0-4 0 15,-1 0 0-15,8-4 0 0,-1 0 0 0,1 1 0 16,-1-5 0-16,-6 1 0 0,13-4 0 16,-7 4 0-16,8-4 0 0,-2 4 0 0,7-4 0 15,1 3 0-15,-1 1 0 0,1-1 0 16,6 1 0-16,-7-1 0 0,7 4 0 15,0 1 0-15,-7 0 0 0,1 3 0 0,-7 0 0 16,6 3 0 0,-5 0 0-16,-2 6 0 0,1-3 0 0,0 2 0 15,-7 0 0-15,7-1 0 0,-7 1 0 0,7-1 0 0,-6 0 0 16,-7-4 0-16,6 1 0 0,1-4 0 16,-2 0 0-16,2-4 0 0,-1 1 0 15,-5-1 0-15,5 1 0 0,1-4 0 0,-8-1 0 16,7 4 0-16,7-3 0 0,-6-1 0 15,5 1 0-15,2-1 0 0,5 4 0 0,1-2 0 16,-1-2 0-16,7 1 0 0,-7 3 0 16,7 0 0-16,6 1 0 0,-5-1 0 15,11 1 0-15,-6-2 0 0,8 5 0 0,-8 0 0 16,1 5 0-16,-1-5 0 0,1 3 0 16,-7 1 0-16,6-1 0 0,-6 5 0 15,-7-4 0-15,1 3 0 0,-1-3 0 16,-13 2 0-16,8 3 0 0,-8-6 0 0,0 4 0 15,1-3 0-15,-7 4 0 0,-1-5 0 0,8 1 0 16,-7-4 0-16,6 4 0 16,1-4 0-16,-1-4 0 0,0 4 0 0,8-4 0 15,-15 1 0-15,14-1 0 0,-7 0 0 16,1-4 0-16,5 2 0 0,2-3 0 0,-1 3 0 16,6-2 0-16,7 1 0 0,0-1 0 15,0 1 0-15,7 4 0 0,-1-4 0 16,6 3 0-16,-5 0 0 0,6 0 0 0,6 4 0 15,-5 0 0-15,-2 0 0 0,8 0 0 16,-14 0 0-16,7 4 0 0,1 0 0 0,-8 0 0 16,0 3 0-16,1 0 0 0,-1 0 0 15,-6 4 0-15,0 0-134 0,0 1-163 16,-7-2-49-16,7-2-28 0,-7-1-17 16,8 1-12-16,-1-2-45 0,-7 2-51 0,7-8-64 15,0 4-106-15,-7-4-134 0,7 0-39 16,-6 0 55-16,-1 0 98 0,1 0 129 0</inkml:trace>
  <inkml:trace contextRef="#ctx1" brushRef="#br0" timeOffset="-174127.45">15775 14957 245 0,'33'-12'758'0,"5"3"141"0,-5-7 94 16,-1 5 88-16,1-3-86 0,-7 3-218 0,-6-1-126 15,-1 9-45-15,-12-4-24 0,6 3-33 0,-13 4-494 16,0 0-55-16,-6 7 0 0,-8 4 0 0,-11 4 0 16,-15 7 0-16,-5 3 0 0,-8 5 0 0,-5 3 0 15,-14 3 0-15,0 2 0 0,1 2 0 16,-8 0 0-16,-5 0 0 0,6 5 0 0,-1-1 0 16,1-3 0-16,0-1 0 0,6 0 0 0,1-4 0 15,-1 5 0-15,13-7 0 0,0-2 0 16,8 2 0-16,5-5 0 0,1 0 0 0,5-3 0 0,7-5 0 15,1 1 0-15,-1-2 0 0,13-6 0 16,-5-3 0-16,5 0 0 0,0-3 0 0,2-2 0 0,4-2 0 16,-5-8-797-16,12 0-346 0,-6-6-157 0,13-5 13 15,-6-4 121-15,12-3 160 0,-6 0 211 0,6-7 248 16</inkml:trace>
  <inkml:trace contextRef="#ctx1" brushRef="#br0" timeOffset="-173764.76">14217 15097 209 0,'-13'-22'747'0,"1"7"157"0,-2 0 111 0,2 0 89 16,12 5-84-16,-8-2-227 0,8 5-160 16,-6 3-84-16,6 1-37 0,6 3-17 0,8 0-285 15,12 3-210-15,7 5 0 0,5 3 0 0,15 3 0 16,-8 8 0-16,7 1 0 0,13 2 0 16,0 4 0-16,-6 5 0 0,13-2 0 0,0 6 0 15,-7-2 0-15,0 4 0 0,7-3 0 0,-7 0 0 16,0-1 0-16,0 2 0 0,-6-2 0 0,0-3 0 15,-7-4 0-15,-1 1 0 0,-11-4 0 0,-1 0 0 16,0-5 0-16,-7 1 0 0,-5-7 0 0,-8 3 0 16,0-7 0-16,1 0 0 0,-6-3 0 0,-2 3 0 15,-5-7 0-15,-1 3 0 0,1-4 0 0,6 2 0 16,-13-3 0-16,6-2 0 0,-6 0 0 0,7 0 0 16,-7 0 0-16,7 0 0 0,-7 0 0 0,0 0 0 15,0 0 0-15,0 0 0 0,0 0 0 0,0-2 0 16,-7 2 0-16,7-5 0 0,0 5 0 0,0-3 0 15,13-4 0-15,0 3 0 0,-6-4 0 0,-1 0 0 16,-6-1 0-16,0 0-765 0,0 2-824 0,0 0 7 16,-6-1 117-16,-1 5 221 0,-6 3 313 15,13 0 423-15</inkml:trace>
  <inkml:trace contextRef="#ctx1" brushRef="#br0" timeOffset="-171025.89">29543 17544 192 0,'20'-3'633'0,"-8"3"157"16,-4-4 99-16,4 4 11 0,-5-3-85 15,-7-1-101-15,0 4-148 0,0 0-75 0,0-3-41 16,0 3-27-16,0 0-31 0,-7-4-49 16,-5 4-59-16,-15 0-44 0,-5 0-171 15,-8 0-69-15,-5 0 0 0,-7 4 0 0,-1-4 0 16,2 3 0-16,-8-3 0 0,13 4 0 16,1-4 0-16,5 0 0 0,1 3 0 15,13-3 0-15,0 0 0 0,7 4 0 16,13-4 0-16,-2 0 0 0,-4 0 0 0,12 0 0 15,-7 0 0-15,7 0 0 0,-7 3 0 16,7 1 0-16,0 1 0 0,0 1 0 0,0 2 0 16,-6 3 0-16,6 1 0 0,-7 2 0 15,1 4 0-15,0 0 0 0,-8 1 0 16,2 3 0-16,-8 3 0 0,0 1 0 0,-5-1 0 16,-2 1 0-16,1 1 0 0,6-2 0 15,1 1 0-15,0-4 0 0,-1-1 0 16,7-2 0-16,-1-4 0 0,8-1 0 15,6-3 0-15,0 0 0 0,0-4 0 0,6 1 0 16,2-1 0-16,11-3 0 0,7 0 0 16,6-2 0-16,14-2 0 0,0-2 0 0,6-2 0 31,7-4 0-15,-1 2 0-16,7-6 0 0,0 1 0 0,-6 0 0 0,-6 4 0 0,-15 0 0 0,-5-4-142 0,-13 3-588 0,-8-7-91 15,2-3-65-15,-14 4-56 0,0-5-51 16,-14 5 12-16,-5-1 84 0,-7 3 143 0,0 5 151 15,-6-3 177-15</inkml:trace>
  <inkml:trace contextRef="#ctx1" brushRef="#br0" timeOffset="-170905.89">29068 17757 218 0,'-26'0'547'0,"6"0"190"0,7 0 114 15,-7 0-17-15,8 0-76 0,4 0-112 16,-4 4-156-16,12-4-163 0,0 5-100 16,12-5-53-16,2 3-32 0,12-3-31 15,-1 0-31-15,15 0-31 0,-1-3-43 0,13-2-55 16,7 1-69-16,0 1-95 0,-1-4-153 15,7 0-168-15,-6-1-200 0,0-4-129 16,0 10-32-16,-2-5 45 0,-4-1 124 0,-1 4 158 16</inkml:trace>
  <inkml:trace contextRef="#ctx1" brushRef="#br0" timeOffset="-170454.63">30084 17651 31 0,'20'0'546'0,"-1"0"194"0,-6-3 122 15,-6-1 51-15,-1 0-62 0,-12 0-105 16,-1 1-142-16,1-1-113 0,-14-3-52 15,-6 4-14-15,0-5-8 0,-7 8-17 0,7-4-36 16,-7 8-33-16,1-4-300 0,-13 8-31 16,-1-1 0-16,1 3 0 0,-2 2 0 0,9 2 0 15,-1 5 0-15,13-1 0 0,6 3 0 16,0 6 0-16,14-2 0 0,6 1 0 16,6-4 0-16,7 4 0 0,0-8 0 0,1 4 0 15,-2-4 0-15,2-3 0 0,-2-7 0 16,-5-2 0-16,6-1 0 0,0-2 0 15,7-6 0-15,-1-4 0 0,7-5 0 16,-6-3 0-16,-1 1 0 0,-6-4 0 0,0-5 0 16,1 1 0-16,-2 5 0 0,2-6 0 15,-2 5 0-15,1 3 0 0,-6 1 0 0,0 2 0 16,-1 2 0-16,-6 5 0 0,6 3 0 16,-6 2 0-16,0 2 0 0,0 3 0 15,-6 5 0-15,6 5 0 0,-6 3 0 0,-1 1 0 16,7 3 0-16,7 0 0 0,-1 3 0 15,0-2 0-15,1-1 0 0,12-4 0 16,1-3 0-16,-1-1 0 0,-5 1 0 0,-8-1 0 16,0-7 0-16,2 2-235 0,4-9-571 15,15-9-130-15,-1-5-142 0,6-1-61 16,7-2 49-16,-6-6 78 0,5 1 177 0,2 0 190 16</inkml:trace>
  <inkml:trace contextRef="#ctx1" brushRef="#br0" timeOffset="-170217.89">30572 17615 452 0,'0'-8'750'0,"0"0"143"0,-6 5 102 16,-14-1 8-16,1 4-69 0,-13 4-153 16,-2 4-118-16,2 3-70 0,7 7-49 0,-9-3-61 15,9 7-383-15,5-4-100 0,7 0 0 16,6 4 0-16,7 1 0 0,7-2 0 16,6 2 0-16,7-6 0 0,5 6 0 15,9-5 0-15,-16 1 0 0,9-1 0 0,-1 0 0 16,-6-3 0-16,-8 3 0 0,-5-3 0 15,-7-1 0-15,-19 2 0 0,-1-2 0 0,-13 1 0 16,-5-1 0-16,-15 1 0 0,7-4 0 16,1 0 0-16,-1-4 0 0,1 4 0 0,-1-7 0 15,1-4-198-15,6-11-831 0,13-4-252 16,6-7-72-16,20-3 65 0,6-1 141 16,14-7 215-16,6-4 261 0</inkml:trace>
  <inkml:trace contextRef="#ctx1" brushRef="#br0" timeOffset="-169989.72">31087 17314 399 0,'39'-12'909'0,"7"9"190"15,-7 10 171-15,0 4 168 0,-19 3-74 0,0 9-247 16,-14 6-522-16,-6 4-595 0,-6 3 0 16,-8 10 0-16,-5 0 0 0,-7 6 0 15,0 0 0-15,-1-1 0 0,1-3 0 16,0 0 0-16,7-4 0 0,-1 0 0 0,-6-8 0 15,7-7 0-15,6 0 0 0,0-10 0 16,-1 0 0-16,-5-5 0 0,-7 1 0 0,-6-7-420 16,5-8-757-16,8-8-166 0,0-3-5 15,5 1 126-15,1-7 148 0,7 0 238 16,6-5 255-16</inkml:trace>
  <inkml:trace contextRef="#ctx1" brushRef="#br0" timeOffset="-169881.81">30866 17875 16 0,'13'-19'613'0,"13"4"224"15,-6 1 157-15,12 3 130 0,1 0 18 16,6 1-112-16,-1 2-229 0,15-3-162 0,5 4-125 15,1 4-111-15,6-6-325 0,0 6-78 16,-6 3 0-16,0 0-199 0,-7 0-655 16,7-3-326-16,-7-1-162 0,13 0-35 15,13-3 106-15,13 3 213 0,26 0 412 0</inkml:trace>
  <inkml:trace contextRef="#ctx1" brushRef="#br0" timeOffset="-169599.79">33596 17772 615 0,'-6'23'1152'16,"-1"-8"176"-16,0-5 97 0,7 1 86 15,0-3-176-15,0-1-510 0,7-4-825 0,-7-3 0 16,7 0 0-16,-7 0 0 0,6 0 0 16,1 4 0-16,-14-1 0 0,7-6 0 15,-6-1-608-15,-14 1-812 0,6-4-107 0,-18 3 12 16,-13-4 149-16,-14 1 324 0,-20-3 488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4-19T07:44:38.195"/>
    </inkml:context>
    <inkml:brush xml:id="br0">
      <inkml:brushProperty name="width" value="0.05292" units="cm"/>
      <inkml:brushProperty name="height" value="0.05292" units="cm"/>
      <inkml:brushProperty name="color" value="#FF0000"/>
    </inkml:brush>
  </inkml:definitions>
  <inkml:trace contextRef="#ctx0" brushRef="#br0">4925 2323 609 0,'0'4'893'15,"20"-4"155"-15,-7-4 98 0,0 4 26 0,-6-4-170 16,-1-3-218-16,-6 0-152 0,0-5-88 16,6 2-183-16,8-2-361 0,5-3 0 0,7 1 0 15,0-1 0-15,7 1 0 0,-7-4 0 0,0-5 0 16,7 2 0-16,-7-2 0 0,6-2 0 0,-12-1 0 0,5 0 0 16,2-3 0-16,-1-5 0 0,0-2 0 15,0-1 0-15,7-2 0 0,-7-2 0 0,7-3 0 0,-7 7 0 16,0-3 0-16,0 3 0 0,-1 1 0 0,-5 3 0 15,0 3 0-15,-1 4 0 0,1 0 0 0,0 5 0 16,-8 2 0-16,8 1 0 0,-7 3 0 16,1 5 0-16,-2-2 0 0,1 5 0 0,7 3 0 0,-8 1 0 15,8 3 0-15,-6 0 0 0,5 0 0 0,1 0 0 16,-8 7 0-16,8-4 0 0,0 8 0 0,-1 4 0 16,-5 0 0-16,4 3 0 0,-4 1 0 0,-1 6 0 0,0 5 0 15,-6-1 0-15,-1 4 0 0,0 4 0 16,-6-1 0-16,0 0 0 0,0 6 0 0,0-2 0 0,0 0 0 15,0 5 0-15,0-5 0 0,0 0 0 0,0-4 0 16,6 5 0-16,2-4 0 0,-2-3 0 0,0-2 0 16,1-3 0-16,-1 1 0 0,8-1 0 0,-14-4 0 15,12-3 0-15,-5 1 0 0,-7-1 0 16,7-4 0-16,-7 1 0 0,0-5 0 0,0 1 0 0,-7-4 0 16,7 0 0-16,-7-4 0 0,1 0 0 0,0-7 0 15,-8 4 0-15,8 0 0 0,-7-4 0 0,-7-4 0 0,8 0 0 16,-8-3 0-16,-7-5 0 0,1 6 0 0,-6-5-870 15,6-1-620-15,7 2-13 0,-8-5 112 0,8 8 194 16,-8-1 285-16,8 2 305 0</inkml:trace>
  <inkml:trace contextRef="#ctx0" brushRef="#br0" timeOffset="245.67">5219 2184 614 0,'-14'-3'805'15,"14"-6"127"-15,-6 9 101 0,6-3-24 0,0-2-103 0,0 5-171 16,0 0-87-16,0-2-40 0,14 2-27 0,4-4-261 16,9 4-320-16,-1 0 0 0,6 0 0 0,1 0 0 15,-1 0 0-15,1 0 0 0,-1-3 0 0,2 3 0 16,-2 0 0-16,7-4 0 0,0 0 0 0,0 0 0 16,1 0 0-16,-2 0 0 0,9 2 0 0,-9-3 0 15,8-2 0-15,-7 0 0 0,0-1 0 0,-13 1 0 16,-7 4 0-16,-5-1-306 0,5 1-754 0,-6-1-201 15,7-1-58-15,-13-1 85 0,-1 6 124 0,6-4 212 16,2 4 228-16</inkml:trace>
  <inkml:trace contextRef="#ctx0" brushRef="#br0" timeOffset="811.32">7304 2070 323 0,'-32'0'735'0,"6"0"168"0,-1 4 118 15,1-4 62-15,0 0-80 0,0 3-143 0,0-3-132 16,0 0-86-16,13 0-57 0,0 0-277 0,6 3-308 15,14-3 0-15,-1 0 0 0,7 5 0 0,1-1 0 16,5-1 0-16,0 1 0 0,8 3 0 0,5-4 0 0,7 1 0 16,7 0 0-16,6 0 0 0,6-1 0 0,8-3 0 15,6 5 0-15,5-5 0 0,8 2 0 16,0-2 0-16,0 0 0 0,6 0 0 0,0 0 0 0,-6-2 0 16,-1 2 0-16,7-5 0 0,-12 2 0 15,0-1 0-15,-2 0 0 0,-4 0 0 0,-8 1 0 0,0-1 0 16,-13 1 0-16,-1-1 0 0,-4 1 0 15,-9-1 0-15,-5-1 0 0,-7 2 0 0,-6 0 0 0,-1 3 0 16,-6-4 0 0,-6 4 0-16,-7 0 0 0,6-4 0 0,-6 4 0 0,0-3 0 0,-6-5 0 0,-1 4 0 0,-19 1 0 15,0 3 0-15,-6-4-579 0,-1 4-307 0,7-3-50 16,0-2-29-16,-1 3-10 0,9-2 1 0,-2-4 89 16,-7 5 131-16,8-2 136 0,0-2 153 0</inkml:trace>
  <inkml:trace contextRef="#ctx0" brushRef="#br0" timeOffset="1115.05">8633 1959 218 0,'-13'-7'562'0,"7"-3"198"15,-8 2 134-15,2 1 10 0,-2-1-42 0,1 4-41 16,1-2-78-16,5 2-88 0,0 0-40 0,7 4-22 16,0-3-35-16,0-1-552 0,7 4-6 0,0 0 0 0,-1 0 0 15,13 4 0-15,-5-1 0 0,12 1 0 0,-7 0 0 16,13 2 0-16,2 2 0 0,5-1 0 0,6 1 0 16,1-1 0-16,-1 0 0 0,1 4 0 0,-1-3 0 15,8 3 0 1,-7-5 0-16,-1 3 0 0,1 1 0 0,-14-3 0 0,1 5 0 0,-7-4 0 0,-1 2 0 15,-11-3 0-15,6 5 0 0,-14-1 0 0,0-5 0 16,1 10 0-16,-14-6 0 0,1 2 0 0,-7 3 0 16,-6-1 0-16,-14 1 0 0,1-1 0 0,-8 1 0 15,-5 0 0-15,-1-1 0 0,-7 1 0 0,2 0 0 0,-2 3 0 16,8-3 0-16,-7 0 0 0,6-1 0 16,7-3 0-16,0 0 0 0,-1 1 0 0,8-6 0 0,7-2 0 15,-2 3 0-15,1-3 0 0,6 0 0 0,-6-4 0 16,0 4 0-16,7-4 0 0,-7 0-371 0,0 0-1291 15,-1-4-10-15,-5 0 109 0,-1 4 250 0,7 0 339 16,0 0 457-16</inkml:trace>
  <inkml:trace contextRef="#ctx0" brushRef="#br0" timeOffset="8407.61">10939 1630 54 0,'14'-8'721'0,"-1"4"214"0,-7 0 144 16,1 0 98-16,0 2 0 0,-1-3-249 0,0 5-195 16,-6 0-134-16,7 0-62 0,-7 5-286 0,7-3-251 15,-7 2 0-15,0 4 0 0,0 3 0 0,0 0 0 16,0 4 0-16,6-1 0 0,-6 5 0 0,0-1 0 15,0 1 0-15,0 3 0 0,6-4 0 0,1 4 0 16,0 0 0-16,-1 3 0 0,1 1 0 0,-1-4 0 16,0 5 0-16,1 2 0 0,6 0 0 0,-7-3 0 15,2 3 0-15,-2 0 0 0,0-4 0 0,7 5 0 16,-6-5 0-16,0 2 0 0,-1-5 0 16,6 0 0-16,-4-4 0 0,-2 0 0 0,0-4 0 15,-6-2 0-15,0-1 0 0,0-3 0 0,0-2 0 16,0 2 0-16,0-4 0 0,0-4 0 0,0 4 0 15,0-4 0-15,0 0 0 0,0 0 0 0,0-4 0 16,7-3 0-16,-7 2 0 0,-7-1 0 0,7-5-193 16,0-1-1072-16,0-6-146 0,0-4 3 0,-6 4 133 15,0-4 166-15,-8 0 260 0,2-1 310 0</inkml:trace>
  <inkml:trace contextRef="#ctx0" brushRef="#br0" timeOffset="9073.02">10901 1626 401 0,'0'-16'774'0,"6"-1"131"0,-6 2 87 16,0 4 30-16,0-1-122 0,7-2-189 16,-7 8-117-16,7-6-55 0,-1 5-32 0,6 0-32 0,-4-1-104 15,4 1-371-15,1-1 0 0,1 2 0 16,5 2 0-16,0 0 0 0,8 0 0 0,5 0 0 15,-6 4 0-15,13-4 0 0,1 8 0 0,5-4 0 16,7 4 0-16,-6 0 0 0,12 4 0 0,-5-2 0 16,5 2 0-16,1 3 0 0,-8 0 0 0,8-1 0 15,0 2 0-15,-7 2 0 0,1 1 0 0,-8-1 0 16,-5 6 0-16,-8-3 0 0,1-2 0 0,-14 4 0 16,-6-1 0-16,-13 0 0 0,-6 0 0 0,-14 1 0 15,-13-1 0-15,1 4 0 0,-14-3 0 0,1-5 0 16,-8 5 0-16,-5-5 0 0,5 1 0 15,-6-4 0-15,14 3 0 0,-1-6 0 0,1 3 0 0,13-3 0 16,-1-5 0-16,7 5 0 0,6-4 0 0,1-2 0 16,6-2 0-16,6 4 0 0,7-4 0 0,-6 4 0 15,6-4 0-15,0 0 0 0,6 0 0 0,1 0 0 16,6 0 0-16,6-4 0 0,7 4 0 0,0 0 0 16,13 0 0-16,7 4 0 0,-1-4 0 0,8 4 0 15,6-1 0-15,-1 1 0 0,1 0 0 16,0 0 0-16,6 3 0 0,-7 0 0 0,1 0 0 15,0 1 0-15,-8 3 0 0,2-5 0 0,-14 6 0 16,0-5 0-16,0 5 0 0,-13-1 0 0,7 0 0 0,-13-1 0 16,-8 2 0-16,-5-1 0 0,-7-5 0 15,-13 10 0-15,-7-6 0 0,-12 2 0 0,-13-2 0 16,-2 1 0-16,-11 1 0 0,-1 1 0 0,0-5 0 16,1 4 0-16,-7-5 0 0,6 0 0 0,7 1 0 15,0-4 0-15,0-1 0 0,-1 1 0 0,14-1 0 16,-6 1 0-16,5-4 0 0,2 0 0 0,-1 0 0 15,6-4 0-15,1 4 0 0,-1-3 0 0,0-1 0 16,0 4 0-16,8-3 0 0,-1 3 0 0,6 0 0 16,-6-4 0-16,13 0 0 0,0 0 0 0,6 1 0 15,-5 3 0-15,-8-4 0 0,7 4-342 0,13-4-731 16,0-2-212-16,13-3-38 0,-1-1 86 16,8-1 124-16,13 3 216 0,-1 0 246 0</inkml:trace>
  <inkml:trace contextRef="#ctx0" brushRef="#br0" timeOffset="9503.17">13520 1993 416 0,'-7'7'912'0,"1"-7"205"0,0 5 148 15,6-3 120-15,0-2-149 0,0 4-248 0,6-4-197 16,0 0-710-16,8 0-81 0,5 3 0 0,1-3 0 16,0 5 0-16,5-2 0 0,1-3 0 0,14 0 0 15,-1 0 0-15,6 4 0 0,14-4 0 0,-1 4 0 16,15-4 0-16,-2 0 0 0,0 0 0 0,8 0 0 16,-1 0 0-16,6-4 0 0,-5 4 0 15,6-4 0-15,6 4 0 0,-7 0 0 0,7-3 0 0,1-2 0 16,-8 2 0-16,1-1 0 0,0 4 0 15,0-2 0-15,-7-3 0 0,-7 5 0 0,1 0 0 0,0-3 0 16,-7 3 0-16,-6 0 0 0,-7 0 0 0,-6 0 0 16,-7 0 0-16,-7 0 0 0,-5 0 0 0,-1 0 0 15,-14 0 0-15,1 0 0 0,-6 0 0 16,0 0 0-16,-7 0 0 0,-7-4 0 0,0 4 0 16,-6 0 0-16,1 0 0 0,-14-5 0 0,-1 5 0 15,-5-3 0-15,-7 0 0 0,-1-1 0 0,-5 4 0 16,-1 0-602-16,7-4-598 0,0-2-136 0,7-3 18 15,-2 2 122-15,2-3 159 0,-1 2 232 0,7-3 258 16</inkml:trace>
  <inkml:trace contextRef="#ctx0" brushRef="#br0" timeOffset="9822.77">15214 1835 211 0,'-12'-7'704'0,"12"0"173"0,-7 3 134 16,0 0 75-16,7 0-79 0,0 1-129 0,-6 3-161 15,6 0-95-15,0 0-64 0,6 0-38 0,8 0-520 16,4 7 0-16,9-3 0 0,-1 2 0 0,6 2 0 15,7 3 0-15,1 0 0 0,-1 0 0 0,13-4 0 0,-7 5 0 16,1-1 0-16,7 0 0 0,5-1 0 0,-6 2 0 16,0-1 0-16,1-4 0 0,-8 4 0 0,-6 1 0 15,0-6 0-15,0 8 0 0,-6-5 0 0,-7 1 0 16,-6 2 0-16,-7-1 0 0,-1 0 0 16,-12 3 0-16,0-3 0 0,-12 3 0 0,-8 2 0 15,-7-2 0-15,-5 4 0 0,-1-3 0 0,-12 0 0 16,-1 3 0-16,1-3 0 0,-7 0 0 0,7 3 0 15,-8-3 0-15,1-4 0 0,7 3 0 0,5-2 0 16,-5-1 0-16,12-5 0 0,7 2 0 16,0 0 0-16,6-5 0 0,-5 4 0 0,11-3 0 15,-6 0 0-15,8 0 0 0,5-4 0 0,-6 0 0 0,6 0 0 16,-5 3 0-16,12-6 0 0,-7 3-570 0,7-4-1033 16,0-4-12-16,0 1 92 0,7 0 230 15,5 0 329-15,8-1 452 0</inkml:trace>
  <inkml:trace contextRef="#ctx0" brushRef="#br0" timeOffset="10882.11">18830 1541 84 0,'20'-3'590'0,"-7"-9"184"0,7 5 118 15,-14 0 53-15,8 0-78 0,-2-1-88 0,-5 0-125 16,0 5-74-16,-7-1-25 0,0-2 6 15,0-2 6-15,0 0-224 0,-7-3-343 0,0 0 0 16,1 4 0-16,-14-4 0 0,7 4 0 0,-13-4 0 16,0 4 0-16,-6 0 0 0,-7-1 0 0,-1 4 0 15,-11 1 0-15,-2 3 0 0,-6 0 0 0,-6 0 0 16,0 3 0-16,0 5 0 0,0-2 0 0,-1 2 0 16,1 7 0-16,7-4 0 0,-7 3 0 0,0 5 0 15,12 0 0-15,-6 2 0 0,14 5 0 0,-1 0 0 16,14 3 0-16,13 1 0 0,-1-1 0 0,20 4 0 15,6-3 0-15,14 1 0 0,13 3 0 16,12-5 0-16,7 0 0 0,13 1 0 0,8-4 0 16,4 0 0-16,8-8 0 0,6 4 0 0,7-8 0 15,-7 1 0-15,7-4 0 0,0 1 0 0,-7-4 0 16,0-6 0-16,-7 2 0 0,-5-4 0 0,-8 0 0 0,2 0 0 16,-15-4 0-16,-6 2 0 0,-6-3 0 0,-1 2 0 15,-13-1 0-15,2-1 0 0,-9 2 0 0,-5 0 0 16,-14-1 0-16,8 0 0 0,-20 4 0 15,-14-3 0-15,-6 3 0 0,-13-3-145 0,-7 6-1635 16,13 0-13-16,-12 5 117 0,-1-2 314 0,1 6 469 16,-21-1 420-16</inkml:trace>
  <inkml:trace contextRef="#ctx0" brushRef="#br0" timeOffset="12012.13">20962 3887 80 0,'0'-4'711'0,"0"-4"219"0,-7 5 172 0,7-1 155 15,0-4 29-15,0 6-163 0,0-6-158 0,0 8-228 16,0-7-737-16,0 7 0 0,0 0 0 16,0 0 0-16,7 7 0 0,-7 1 0 0,6 2 0 15,1 5 0-15,-1 4 0 0,7 6 0 0,-6 1 0 16,5 3 0-16,-5 5 0 0,6 2 0 0,0 0 0 16,0 1 0-16,0 4 0 0,1 0 0 15,5-2 0-15,0 2 0 0,1 0 0 0,-7-5 0 16,7 0 0-16,-8 1 0 0,1-7 0 0,1-1 0 15,-2-4 0-15,-4-2 0 0,-2-5 0 0,0-3 0 16,-6 0 0-16,0-8 0 0,6 0 0 16,-6-3 0-16,0-4 0 0,-6 0 0 0,0-4 0 15,-8-3 0-15,-5 0 0 0,-1-8 0 0,-6 0 0 16,0 1 0-16,0-9 0 0,-7 5 0 0,1-4 0 16,-1-4 0-16,1 4 0 0,-1 1 0 15,-5-2 0-15,-1 5 0 0,-7 0 0 0,7-1 0 16,-1 9 0-16,7-5 0 0,1 3 0 0,-7 4 0 15,7 6 0-15,-7-2 0 0,-1 4 0 0,1 4 0 16,7 4 0-16,-1-2 0 0,1 5 0 0,6 3 0 16,-7 5 0-16,13-4 0 0,1 4 0 15,6-2 0-15,13 3 0 0,6-3 0 0,7 2 0 0,0 0 0 16,7-5 0-16,0 4 0 0,12-4 0 16,1-2 0-16,-1 3 0 0,7-5 0 0,0-2 0 15,1-1 0-15,-1 1 0 0,-1-5 0 0,2 0 0 16,-7 2 0-16,6-5 0 0,-1-5 0 0,1 5 0 15,-13-3 0-15,1 0 0 0,5-8-1355 16,1 3-183-16,6-4 36 0,-6 3 158 0,-1 1 210 16,1-4 299-16,-1 5 389 0</inkml:trace>
  <inkml:trace contextRef="#ctx0" brushRef="#br0" timeOffset="12273.76">21457 4299 3 0,'0'-6'726'0,"0"4"300"0,-6-2 226 0,12 1 176 16,0-1 85-16,0 0-126 0,1-4-531 0,-7 8-856 16,7 0 0-16,-7 0 0 0,0 0 0 0,6 0 0 15,1 4 0-15,-7 0 0 0,6 4 0 0,-6-1 0 16,7 3 0-16,0 5 0 0,-1-1 0 16,6 2 0-16,-4 2 0 0,4 1 0 0,1-2 0 15,1 3 0-15,-2-3 0 0,2 2 0 0,-2-5 0 16,-5 1 0-16,6 0 0 0,0-4 0 0,-7-4 0 15,-6 0 0-15,-6-3 0 0,0-4-269 0,-7-4-1159 16,6-3-77-16,0-4 45 0,-5 0 171 16,-2-4 223-16,8 1 297 0</inkml:trace>
  <inkml:trace contextRef="#ctx0" brushRef="#br0" timeOffset="12428.06">21463 4268 220 0,'-12'-22'793'0,"-8"4"209"0,7 3 159 15,-7-3 126-15,14 3-54 0,-1 5-253 0,0-6-216 16,7 5-177-16,0 0-423 0,7 4-164 15,0-1 0-15,-1 2 0 0,14 2 0 0,-14 0 0 0,1 1 0 16,-1 3-125-16,8 0-619 0,-8 0-288 16,13 0-205-16,1 3-42 0,0-3 89 0,6 4 121 15,-1 0 231-15,15-1 301 0</inkml:trace>
  <inkml:trace contextRef="#ctx0" brushRef="#br0" timeOffset="12747.34">22304 4140 197 0,'19'0'793'0,"13"0"224"0,-18 3 183 0,-1-3 165 0,0 5-1 16,-6-5-187-16,-7-5-163 0,-7 5-950 0,1-3-64 16,-14 3 0-16,-6 0 0 0,-7 0 0 0,1 0 0 15,-14 3 0-15,7 2 0 0,-6 6 0 16,-1-4 0-16,7 4 0 0,0-4 0 16,6 4 0-16,14 1 0 0,5-2 0 0,14 5 0 15,7-1 0-15,6 1 0 0,19 4 0 0,7-6 0 16,7 7 0-16,7-5 0 0,5-1 0 0,0 1 0 15,1 3 0-15,7-7 0 0,-15 3 0 0,2-2 0 16,-8 3 0-16,-5-5 0 0,-8 2 0 0,-13-2 0 16,1-2 0-16,-14 3 0 0,-12-4 0 0,-7 0 0 15,-7 1 0-15,-12-1 0 0,-7 0 0 16,-7-3 0-16,-13-1 0 0,8 1 0 0,-8 0 0 16,1-4 0-16,-8 0 0 0,8-4 0 0,-1 4 0 15,13-7 0-15,1 0 0 0,-1 0 0 16,-7-5 0-16,15-2-7 0,-1-5-1334 0,19-3-130 15,7-3 7-15,0-1 127 0,13-3 185 0,0 0 289 16,13-6 383-16</inkml:trace>
  <inkml:trace contextRef="#ctx0" brushRef="#br0" timeOffset="13550.65">22232 3866 750 0,'13'-6'1057'0,"6"4"207"0,-5-2 177 0,-2 0 148 16,8 4-210-16,0 0-668 0,-1 0-711 0,-5 8 0 15,5 0 0-15,1 1 0 0,6 7 0 0,-7 2 0 16,7 0 0-16,0 8 0 0,0 0 0 0,0 7 0 16,7 3 0-16,6 1 0 0,-7 7 0 0,8 0 0 15,-1 4 0-15,6-1 0 0,-5 1 0 16,5 0 0-16,-5 0 0 0,-1-4 0 0,-1-4 0 16,1-3 0-16,-6 0 0 0,-1-4 0 0,-6-8 0 15,-12-3 0-15,-1-4 0 0,0-2 0 0,-13-6 0 16,0-6 0-16,-7-4 0 0,-12-4 0 0,-7-6 0 15,-7-6-70-15,7 2-1007 0,-6-8-49 16,5-4 2-16,1-3 97 0,0 0 150 0,-7-1 269 16,7-3 328-16,1 4 410 0,-1 0 315 0,-7 2 226 15,13 5 151-15,-6 1 84 0,14 2 15 16,-8 5-91-16,13-1-52 0,1-1-92 0,6 7-686 16,6-7 0-16,1 9 0 0,5-4 0 0,8 7 0 15,13-3 0-15,-1 3 0 0,8 1 0 0,-15 3 0 16,21 0 0-16,-7 0 0 0,7 3 0 15,6 1 0-15,6 0 0 0,-5-1 0 0,5 6 0 16,-5-7 0-16,-2 5 0 0,-5 1-364 0,7 0-546 16,-2-4-52-16,2-1-20 0,-1 1 33 15,-7-2 48-15,8 4 108 0,-7-4 167 0,-1 2 187 16,1 0 224-16,-1-4 252 0,1 0 286 0,-7 0 245 16,-7 0 146-16,-5 0 74 0,-1-4 52 0,-14 4 37 15,1 0-32-15,-6-4-65 0,0 4-35 0,-7-8-121 16,0 6-624-16,-14-5 0 0,-5 3 0 0,-13 0 0 15,-1 0 0-15,-7 0 0 0,-5 4 0 16,6 4 0-16,-7 0 0 0,1 0 0 0,-1 3 0 16,7 5 0-16,7-2 0 0,-1 9 0 0,7-5 0 15,0 4 0-15,13 5 0 0,6-6 0 0,1 5 0 16,12 1 0-16,1-1 0 0,0-4 0 16,11 1 0-16,2-2 0 0,0-2 0 0,-1-1 0 15,7-6 0-15,-6 4 0 0,-1-9 0 0,1-3 0 16,6 0 0-16,1-3 0 0,-9-9 0 0,2 2 0 15,-6-5 0-15,-1 0 0 0,-1-3 0 16,-5-4 0-16,0 3 0 0,-7-3 0 0,0-3 0 16,0 6 0-16,0-3 0 0,-7 4 0 0,7 3 0 15,0 1 0-15,0 3 0 0,0 3 0 0,0 2 0 16,0 0 0-16,0 6 0 0,7 6 0 16,5 0 0-16,-5 5 0 0,13 3 0 0,-7 2 0 15,12-2 0-15,-5 4 0 0,0 1 0 0,6 4 0 16,-7-6 0-16,1 5 0 0,-1-3 0 0,7-1 0 15,-12-3 0-15,5-1 0 0,-6 2 0 16,0-7 0-16,1-1 0 0,-8 0 0 0,0-4 0 16,0-4 0-16,-6-4 0 0,-6-4 0 0,6 0-162 15,-6-1-1029-15,6-11-135 0,6 6-30 16,-6-8 120-16,0 4 149 0,0 0 230 0,0-4 229 0</inkml:trace>
  <inkml:trace contextRef="#ctx0" brushRef="#br0" timeOffset="13946.11">24155 4346 375 0,'-8'-18'669'0,"8"-1"192"0,-6 1 146 0,6 3 54 16,-6 0-9-16,6 4-55 0,-7 4-138 0,7-1-89 15,7 5-230-15,-1-1-540 0,8 4 0 0,-8 7 0 16,0 1 0-16,0 4 0 0,2 1 0 0,4 6 0 16,-5 3 0-16,6-1 0 0,0 2 0 15,1 2 0-15,-2 2 0 0,1-5 0 0,0 3 0 16,-6-7 0-16,-1 4 0 0,8-3 0 0,-8-5 0 16,0 2 0-16,-6-7 0 0,6-1 0 0,-6 0 0 15,0-4 0-15,0-4 0 0,0-4 0 16,0-4 0-16,0 0 0 0,8-6 0 0,-8-1 0 15,6 1 0-15,0-4 0 0,1-4 0 0,-1 4 0 16,1-4 0-16,6-5 0 0,-1 5 0 0,8 1 0 16,0 2 0-16,-7 1 0 0,7-1 0 15,-1 9 0-15,1-1 0 0,-1 3 0 0,0 4 0 16,1 0 0-16,0 4 0 0,-1 4 0 0,7 8 0 16,0-1 0-16,1 3 0 0,-1 1 0 0,6 7 0 15,-13-4 0-15,8 5 0 0,-1-1 0 16,-6 0 0-16,6 0 0 0,-7-1 0 0,1 1 0 15,-8-3 0-15,8-1 0 0,-14 1 0 0,8-5 0 16,-8-3 0-16,7 0 0 0,-13 1 0 0,7-5 0 16,-7-4 0-16,0 1 0 0,-7-1 0 15,-6-3 0-15,7-3-392 0,6-1-1171 0,6-3-34 0,7-5 93 16,7 2 224-16,12-1 298 0,7 0 353 16</inkml:trace>
  <inkml:trace contextRef="#ctx0" brushRef="#br0" timeOffset="14499.34">25438 4261 315 0,'0'-18'817'16,"6"-1"198"-16,-6 8 173 0,0 0 164 0,0 4-63 16,7 4-196-16,-7-5-122 0,7 8-820 0,-14 0-151 15,0 4 0-15,-12 0 0 0,-1 6 0 0,-6 1 0 16,-6 4 0-16,6 0 0 0,-7 3 0 16,7 5 0-16,7-2 0 0,-1 4 0 0,6 2 0 15,8 2 0-15,0-3 0 0,12 3 0 0,0-3 0 16,14-1 0-16,7-3 0 0,-1 0 0 0,13 0 0 15,-7-7 0-15,7-1 0 0,1-5 0 16,-2-2 0-16,1-4 0 0,1-6 0 0,-1-1 0 16,-7-3 0-16,1-4 0 0,-7 0-676 0,7-9-391 15,-7 3-73-15,-6-2-32 0,-1 1 66 16,-6 0 104-16,-13 3 239 0,0 1 279 0,0 2 318 16,0 2 346-16,0 3 359 0,0 3 229 0,0-4 97 15,0 8 21-15,0-3 2 0,-7 6-19 0,7 1-110 16,-6 0-63-16,12 0-39 0,1-4-188 15,12 2-469-15,1 3 0 0,0-5 0 0,5 3 0 16,1 1 0-16,-6-4 0 0,13 0 0 0,-1-4 0 16,1 1 0-16,-1-2 0 0,1-1 0 0,-7-5 0 15,0 3 0-15,-6-6 0 0,-7-1 0 0,-7 0 0 16,-6 0 0-16,-6-3 0 0,-14 3 0 16,-5 1 0-16,-9-1 0 0,-5-4 0 0,0 8 0 15,-7 0 0-15,1 0 0 0,-7 4 0 0,7 3 0 16,-1 0 0-16,1 8 0 0,-2 4 0 0,2 3 0 15,5 0 0-15,8 7 0 16,6 1 0-16,1 2 0 0,11 6 0 0,14-2 0 0,0 5 0 16,14-1 0-16,4 0 0 0,9-3 0 0,5 3 0 15,7-4 0-15,7 2 0 0,7-5 0 0,-2 0 0 16,1-4 0-16,7-3 0 0,0 0 0 0,-7-1 0 16,0-7 0-16,0 0 0 0,0 1 0 15,-6-5 0-15,-7-3 0 0,0 0 0 0,0-3 0 16,-7-5 0-16,-12 1 0 0,0 0 0 0,-7-7 0 15,-1-1-1394-15,8-7-250 0,0 0 59 16,6-1 193-16,0 1 297 0,-6 4 369 0</inkml:trace>
  <inkml:trace contextRef="#ctx0" brushRef="#br0" timeOffset="14738.97">26559 4268 569 0,'-14'8'1035'0,"14"0"227"15,7-1 188-15,6 1 176 0,13-6-150 0,0 6-703 16,1-1-773-16,-1-3 0 0,6 4 0 0,7-1 0 16,0 0 0-16,1-3 0 0,-1-1 0 0,6 1 0 15,-5 0 0-15,-2-1 0 0,1-3 0 16,-6 4 0-16,-7-4 0 0,0 0 0 0,-6 0 0 16,-7 0 0-16,-7 0 0 0,0 0 0 0,-12 0 0 15,0 0 0-15,-14-4-357 0,1 4-1019 0,-14-3-93 16,1 3 44-16,-8 3 171 0,1 1 200 15,-6 7 272-15,5-3 340 0</inkml:trace>
  <inkml:trace contextRef="#ctx0" brushRef="#br0" timeOffset="14899.89">26604 4492 329 0,'-19'19'803'0,"-1"-5"190"15,7 5 177-15,13-1 167 0,0 1-68 0,13-4-197 16,7-1-123-16,12-3-680 0,1 0-269 0,6-1 0 16,1-2 0-16,11-1 0 0,1 1 0 0,7-5 0 15,0 2 0-15,0-5 0 0,-8 3 0 16,8-3 0-16,-7-3 0 0,-6 3 0 0,-7-5 0 15,-6 2 0-15,-1-1 0 0,-12-3 0 0,-7 3 0 16,-13 0 0-16,-13-7 0 0,-1 4-1229 0,2-4-358 16,-8 0 37-16,1 4 159 0,-15 0 234 0,-4-1 339 15,-7 1 383-15</inkml:trace>
  <inkml:trace contextRef="#ctx0" brushRef="#br0" timeOffset="20470.91">20851 8751 390 0,'0'-19'796'16,"0"1"154"-16,0-1 145 0,0 5 127 15,0-1-69-15,0 0-175 0,0 4-107 0,0 3-135 0,0 1-736 16,0 0 0-16,0 4 0 0,0 3 0 16,0 0 0-16,0 3 0 0,0 4 0 0,0 4 0 15,0 4 0-15,0 3 0 0,0 5 0 0,0 6 0 16,0 1 0-16,6 6 0 0,-6 1 0 0,14 3 0 15,-8 0 0-15,0 5 0 0,1-5 0 16,-7 4 0-16,6-4 0 0,1 1 0 0,0-5 0 16,-7-2 0-16,0-5 0 0,0 0 0 0,0-3 0 15,0-4 0-15,-7 0 0 0,0-8 0 0,7 1 0 16,-6-3 0-16,6-5 0 0,-7 1 0 16,7-6 0-16,-6 2 0 0,6 0 0 0,-6-4 0 15,-8 0 0-15,8-4 0 0,-8-2 0 0,-5 1 0 16,6-2 0-16,-14-4 0 15,9 0 0-15,-9-4 0 0,7 4 0 0,-12-4 0 16,6-2 0-16,-7 2 0 0,8 0 0 0,-1 1 0 0,-7-1 0 16,7-1 0-16,-6 1 0 0,5 5 0 0,-5-1 0 15,6 0 0-15,0 4 0 0,-1 0 0 16,1-2 0-16,7 6 0 0,-7 0 0 0,-7 3 0 16,1 3 0-16,-1 0 0 0,-13 6 0 0,8 1 0 15,5 1 0-15,-7 0 0 0,8 3 0 0,-1 1 0 16,7 1 0-16,1 2 0 0,-1-4 0 0,6 5 0 15,7-5 0-15,6 1 0 0,0 0 0 0,7-3 0 16,7 2 0-16,0-3 0 0,6 0 0 0,7-3 0 16,6-2 0-16,-1 2 0 0,8-5 0 0,6 1 0 15,0 0 0-15,0-4 0 0,7 0 0 16,-1-4 0-16,8 0 0 0,5-3 0 0,-13-1 0 16,8-2 0-16,-13 3 0 0,5-5-624 15,-6 1-715-15,-7 0-87 0,1-3 53 0,-14 2 164 16,8 1 218-16,-7 0 244 0,5 1 302 0</inkml:trace>
  <inkml:trace contextRef="#ctx0" brushRef="#br0" timeOffset="20701.89">20962 9106 195 0,'6'-4'773'0,"7"1"242"0,0 3 190 16,-6 0 161-16,5 0-15 0,-5 0-181 15,6 3-138-15,-6 1-948 0,6 1-84 0,0 1 0 16,-7 2 0-16,8-2 0 0,-8 3 0 0,7 1 0 15,0 1 0-15,-7 0 0 0,7 1 0 0,-6 2 0 16,0-3 0-16,-1 3 0 0,0 2 0 0,-6-2 0 16,7-3 0-16,-7 1 0 0,-7 2 0 0,7-7 0 15,0 1 0-15,0-5 0 0,-6-3 0 0,-7 4 0 16,-7-4-54-16,1-4-1376 0,6-3-99 16,7-4 33-16,-2-1 168 0,8 2 223 0,8-5 300 15,-8 4 377-15</inkml:trace>
  <inkml:trace contextRef="#ctx0" brushRef="#br0" timeOffset="20871.72">21216 8960 148 0,'0'-11'794'0,"6"-3"247"0,-6 2 174 0,6 1 138 0,-6 0-13 15,8 3-239-15,-8 1-245 0,6 0-513 16,-6 3-343-16,0 1 0 0,6-1 0 0,-6 4 0 16,13-4 0-16,-6 4 0 0,-7 4 0 0,6 0 0 15,1-4-333-15,5 3-835 0,8-3-196 0,6 0-36 16,-6 0 107-16,13 4 164 0,-1-1 265 15,7-3 344-15</inkml:trace>
  <inkml:trace contextRef="#ctx0" brushRef="#br0" timeOffset="21179.79">21952 8882 78 0,'13'0'729'0,"0"0"247"0,-13 0 184 0,0 0 159 16,0 0 28-16,-6 0-168 0,-1 0-208 0,-6 0-539 15,-6 4-432-15,-7 0 0 0,-1-1 0 16,-5 5 0-16,-1-1 0 0,1 0 0 0,6 5 0 0,-7-4 0 15,13 1 0-15,0 3 0 0,8-2 0 0,5 2 0 16,0 3 0-16,14-5 0 0,0 6 0 16,13-6 0-16,5 1 0 0,1 0 0 0,14 3 0 15,-8-2 0-15,7-1 0 0,-6-5 0 0,6 6 0 16,-7-1 0-16,-6-3 0 0,-6 3 0 0,0-4 0 16,-7 0 0-16,-7 4 0 0,0-3 0 15,-12-1 0-15,0 3 0 0,-14 2 0 0,-6-4 0 16,-7 3 0-16,1-5 0 0,-7-1 0 0,-6 2 0 15,5-3 0-15,-5-1 0 0,5 1 0 0,-5-4 0 16,19 0 0-16,-7 0 0 0,7-4 0 16,6 1 0-16,-13-1 0 0,15-3-351 0,4-1-939 15,8-3-126-15,12 0 18 0,-6-3 145 0,14 2 178 16,4-3 255-16,15 5 325 0</inkml:trace>
  <inkml:trace contextRef="#ctx0" brushRef="#br0" timeOffset="21445.91">22075 9003 463 0,'27'-3'885'0,"-1"-4"199"16,0 7 162-16,-7 0 128 0,1 0-118 0,0 0-209 16,-8 0-211-16,2 3-836 0,-8 1 0 15,7 3 0-15,-7 0 0 0,2 4 0 0,-8 4 0 16,6 1 0-16,-6 1 0 0,6 2 0 16,-6 0 0-16,0 6 0 0,6-4 0 0,-6 6 0 15,8-2 0-15,-2 1 0 0,-6-4 0 0,6 3 0 0,1 1 0 16,-1 0 0-16,1-4 0 0,6 4 0 15,-7-4 0-15,0 0 0 0,2-5 0 0,-2 2 0 16,0 0 0-16,1-1 0 0,0-3 0 0,-1-1 0 16,1-3 0-16,5-3 0 0,-5-1 0 0,0-3 0 15,-1-4 0-15,0 0-962 0,8-8-642 16,-8 2 22-16,1-6 151 0,-7 1 234 0,6-4 320 16,1 0 405-16</inkml:trace>
  <inkml:trace contextRef="#ctx0" brushRef="#br0" timeOffset="21713.17">22245 9065 473 0,'-20'-25'936'0,"14"-1"199"16,-7 1 153-16,13 0 141 0,0 2-142 15,0 5-239-15,0-4-453 0,13 11-595 0,-7-4 0 16,1 8 0-16,6 3 0 0,14 0 0 0,-1 4 0 16,6 8 0-16,7-1 0 0,6 4 0 0,1 4 0 15,-1-1 0-15,8 8 0 0,-1 1 0 16,1-2 0-16,-8 5 0 0,-7 0 0 0,2-1 0 0,-7 2 0 15,-1-1 0-15,-19-1 0 0,1 0 0 16,-8 0 0-16,-12-2 0 0,-8 0 0 0,-5-6 0 16,-7 2 0-16,-14-1 0 0,-5-3 0 15,-1-1 0-15,-13 1 0 0,1-4 0 0,-8 1 0 0,-5-5 0 16,6 1 0-16,6-8 0 0,-6 2 0 16,7-2 0-16,-1-2 0 0,13-6-1093 15,7 1-521-15,20-8 39 0,-1 3 162 0,14 1 237 0,12 1 338 16,14-2 393-16</inkml:trace>
  <inkml:trace contextRef="#ctx0" brushRef="#br0" timeOffset="22016.82">22858 8787 183 0,'6'-19'878'0,"-6"2"266"0,0-2 183 0,0 4 153 16,6-4 19-16,2 5-227 0,4 3-864 0,-6 4-408 15,2 0 0-15,-2 7 0 0,7 0 0 16,-7 0 0-16,14 7 0 0,0 5 0 0,12-2 0 16,1 9 0-16,-1 2 0 0,1 8 0 0,6 1 0 15,-7 3 0-15,8 0 0 0,-8 4 0 0,1 3 0 16,-1-4 0-16,-5 5 0 0,-8-4 0 16,-6 0 0-16,6-4 0 0,-12-4 0 0,0 0 0 15,-1-3 0-15,-6-1 0 0,-6-6 0 0,6-4 0 16,-7-8 0-16,0 0 0 0,-6-2 0 0,7-3 0 15,0-2-287-15,12-7-1147 0,0 0-83 0,14-4 66 16,6 0 190-16,-7 1 229 0,8-2 272 16,5 1 330-16</inkml:trace>
  <inkml:trace contextRef="#ctx0" brushRef="#br0" timeOffset="22380.83">23731 9099 392 0,'13'-11'819'0,"13"-4"180"16,-14-2 147-16,-4 1 129 0,-2 1-73 0,0-3-180 15,-6 4-108-15,-6-5-492 0,-8 5-422 16,2 3 0-16,-14-3 0 0,-1 6 0 0,1 0 0 15,-6 1 0-15,-1 7 0 0,1 0 0 0,-1 3 0 16,7 5 0-16,0 4 0 0,1 2 0 0,11 3 0 16,1 2 0-16,0 3 0 0,13 0 0 15,0 5 0-15,7-6 0 0,6 4 0 0,-1-2 0 16,2-1 0-16,5-4 0 0,1 1 0 0,-7-5 0 16,6-3 0-16,-5 0 0 0,-2-3 0 0,1-1 0 15,1-3 0-15,-8-4 0 0,7-4 0 16,6 1 0-16,-12-6 0 0,6 3 0 0,-6-5 0 15,5-1 0-15,-5 2 0 0,-7-5 0 0,7 3 0 16,-7 2 0-16,0-1 0 0,0 3 0 0,0 1 0 16,6 3 0-16,-6 1 0 0,6 3 0 15,2 0 0-15,-8 3 0 0,6 1 0 0,7 6 0 16,-7-1 0-16,14 5 0 0,-8-3 0 0,2 4 0 16,-1-1 0-16,0 1 0 0,0-1 0 0,7 5 0 15,-14-8 0-15,7 0 0 0,0-4 0 0,-6-2 0 16,-7-3 0-16,6-2 0 0,-6 0-819 15,7-7-644-15,6 0-24 0,-1 0 97 0,2-4 183 16,5 4 273-16,1-4 297 0</inkml:trace>
  <inkml:trace contextRef="#ctx0" brushRef="#br0" timeOffset="22629.93">24461 9022 413 0,'6'-12'892'0,"0"2"218"15,1 3 180-15,-7-5 150 0,7 5-91 0,-7-1-209 16,0 2-583-16,0 2-557 0,-14 0 0 0,2 4 0 15,-8 0 0-15,-6 4 0 0,7 0 0 16,-7 7 0-16,-1-4 0 0,1 8 0 0,0-1 0 16,7 1 0-16,-1 3 0 0,8 0 0 0,-2 1 0 15,1 3 0-15,13-4 0 0,0 5 0 16,0-6 0-16,13 2 0 0,-7-1 0 0,14-3 0 16,0-1 0-16,-1-2 0 0,7-1 0 0,0-4 0 15,7 1 0-15,-1-8 0 0,-5 0 0 0,5-4 0 16,-6 4 0-16,0-8-1030 0,7-2-392 15,-7 3-27-15,0-8 109 0,0 7 173 0,-7-3 258 16,1 3 280-16</inkml:trace>
  <inkml:trace contextRef="#ctx0" brushRef="#br0" timeOffset="22944.38">24728 9147 540 0,'6'0'836'0,"7"0"164"16,-7 3 121-16,8-6 32 0,-8 3-99 0,1 0-192 16,0 0-124-16,12 3-92 0,1 1-405 0,-1-1-241 15,7 1 0-15,0-4 0 0,6 4 0 0,-5-4 0 16,-1-4 0-16,6 0 0 0,-5-3 0 0,5 0 0 15,-6 0 0-15,0-4 0 0,-7 0 0 0,1-1 0 16,-13 2 0-16,-1-5 0 0,1 3 0 16,-14-2 0-16,1 3 0 0,-1 0 0 0,1 1 0 15,-8 1 0-15,8 6 0 0,-14-4 0 16,1 3 0-16,-1 4 0 0,1 4 0 0,0 3 0 16,-8 0 0-16,7 1 0 0,2 6 0 0,-2 1 0 15,0 3 0-15,13 5 0 0,-5-4 0 0,-2 1 0 16,8 3 0-16,0-1 0 0,6-4 0 0,0 5 0 15,0-5 0-15,0 0 0 0,6-3 0 0,0-1 0 16,2-3 0-16,10-3 0 0,-4 3 0 16,12-8 0-16,-7 1 0 0,7 1 0 0,7-10 0 15,-7 1 0-15,-6 1 0 0,5-4 0 16,1 3-524-16,1-7-667 0,-1-3-155 0,-6-1 11 0,6 0 135 16,-7 4 170-16,1-4 221 0,6 1 235 15</inkml:trace>
  <inkml:trace contextRef="#ctx0" brushRef="#br0" timeOffset="24228.67">25353 9157 178 0,'0'-7'661'0,"14"-3"240"0,-14 1 184 0,12 6 130 15,-5-8-35-15,-1 8-90 0,1-5-174 0,6 8-141 16,0-4-585-16,0 1-190 0,0 6 0 0,6 1 0 16,-6 1 0-16,1 5 0 0,-2 0 0 15,2 2 0-15,5-1 0 0,-6 0 0 0,6 4 0 16,-5-1 0-16,-2-2 0 0,2 2 0 0,-1-2 0 16,0-2 0-16,0-3 0 0,-7 1 0 15,2-1 0-15,-2-3 0 0,0-4 0 0,0 3 0 16,8-6 0-16,-14 3 0 0,6-7 0 0,1-1 0 15,-1 1 0-15,0-4 0 0,8-1 0 0,-8 2 0 16,0-2 0-16,2 1 0 0,4 1 0 0,-5-1 0 16,-1 3 0-16,8 1 0 0,-2 0 0 15,-6 3 0-15,8 4 0 0,-8 0 0 0,14 0 0 16,-7 4 0-16,0-1 0 0,6 4 0 0,-5 5 0 16,-1-5 0-16,0 3 0 0,0 2 0 15,7-1 0-15,-14 3 0 0,7-2 0 0,0-1 0 0,-7-4 0 16,7 1 0-16,-6-1 0 0,6-4 0 15,-7 2 0-15,1-5 0 0,0 0 0 0,5-5 0 16,-5-2 0-16,-1 0 0 0,1-1 0 0,6-2 0 16,1-6 0-16,-8 6 0 0,7-5 0 15,0 1 0-15,-7-1 0 0,1 3 0 0,5-2 0 16,-4 7 0-16,-2-4 0 0,0 3 0 0,1 8 0 16,0-3 0-16,-1 3 0 0,7 0 0 0,0 3 0 15,0 5 0-15,0-2 0 0,0 3 0 16,13 1 0-16,-13-3 0 0,7 5 0 0,-1 3 0 15,-6-5 0-15,7 2 0 0,-7-5 0 0,-1 3 0 16,8-1 0-16,-7-2 0 0,7 0 0 0,0-4 0 16,6 1 0-16,-1-4 0 0,1 0 0 0,7 0 0 15,-1-4 0-15,8-3 0 0,-1 0 0 16,-6 0 0-16,5-4 0 0,-4 0 0 0,-2-1 0 16,-6-2 0-16,0-1 0 0,0 0 0 0,-12-4 0 15,-8 5 0-15,6-4 0 0,-12 4 0 16,-6-6 0-16,-6 3 0 0,4 2 0 0,-4 1 0 0,-8-2 0 15,7 6 0-15,-7-2 0 0,1 5 0 0,-1-1 0 16,8 6 0-16,-14-2 0 0,6 8 0 16,-6-2 0-16,7 6 0 0,-8-1 0 0,8 5 0 15,-1 2 0-15,1 1 0 0,5-1 0 0,8 6 0 16,-1-3 0-16,7 2 0 0,0 0 0 0,7-2 0 16,5 2 0-16,2-5 0 0,6 1 0 15,-1-1 0-15,7-3 0 0,0 1 0 0,7-2 0 16,-1-1 0-16,1-2 0 0,6-4 0 0,-6 1 0 15,6-4 0-15,-7 0 0 0,7-4 0 0,-6 1 0 16,-1-4 0-16,1-2 0 0,-13-5 0 16,6 3 0-16,-14-3 0 0,8-1 0 0,-13 0 0 15,-1 1 0-15,1-5 0 0,-7 0 0 0,0 5 0 16,0-5 0-16,-7 6 0 0,7-3 0 0,0 5 0 16,-6 1 0-16,6 1 0 0,0 6 0 15,0-1 0-15,0 4 0 0,0 4 0 0,6-1 0 16,1 6 0-16,6-3 0 0,-7 5 0 15,8 4 0-15,-8-1 0 0,7 2 0 16,0-3 0-16,-6-1 0 0,5 3 0 16,2 0 0-16,-8-4 0 0,7-1 0 0,-6 2 0 0,6-1 0 0,-7-5 0 15,1 2 0-15,6-4 0 0,-1-4 0 0,-4 3 0 16,4-6 0-16,8 3 0 0,-7-8 0 0,7 4 0 16,-1-6 0-16,-6 3 0 0,6-5 0 15,-5 2 0-15,6-1 0 0,-8 0 0 0,1 0 0 16,0 3 0-16,0-4 0 0,1 6 0 0,-2 3 0 15,-5-1 0-15,6 0 0 0,0 4 0 0,0 0 0 16,0 4 0-16,7 0 0 0,-8 3 0 0,8 0 0 16,-1 5 0-16,-5-2 0 0,5 0 0 15,-6 2 0-15,7-1 0 0,-1 4 0 0,1-4 0 16,-1 3 0-16,1-2 0 0,6-1 0 0,-6-5 0 16,12 6 0-16,-5-5 0 0,5 0 0 0,1-3 0 15,12 0 0-15,1-4 0 0,-7 0 0 16,0 0 0-16,-7-4 0 0,1-3 0 0,0-4 0 15,-14-4 0-15,1 1 0 0,-14-6 0 0,0 3 0 16,-6-5 0-16,-6 0 0 0,-6-4 0 16,-8 0 0-16,-7-3 0 15,1-5 0 1,0-2 0-16,1-1 0 0,-9-3 0 0,9 0 0 0,-15-4 0 0,14-1 0 0,-6 5 0 16,5 4 0-16,8 3 0 0,6 4 0 0,0 2 0 0,1 10 0 0,4 1 0 15,-4 6 0-15,5 6 0 0,7 4 0 0,0 7 0 16,7 4 0-16,-1 4 0 0,14 11 0 0,-7 3 0 15,0 8 0-15,6-1 0 0,1 8 0 16,6 4 0-16,-7 0 0 0,7 3 0 0,-6 1 0 16,0-2 0-16,5 3 0 0,-5-5 0 0,0-2 0 15,6-2 0-15,0 1 0 0,-7-5 0 0,1-7 0 16,7-3 0-16,-15-5 0 0,8-2 0 16,-7-13 0-16,-13 1 0 0,-7-7 0 0,1-8 0 15,-14-3-690-15,14-5-1006 0,0-2 18 0,-8-3 152 16,1-2 276-16,0-4 397 0,0 2 400 0</inkml:trace>
  <inkml:trace contextRef="#ctx0" brushRef="#br0" timeOffset="24369.94">28110 9073 623 0,'-13'-8'1041'0,"6"-1"198"15,14-3 136-15,-1 4 113 0,7 1-216 16,7 0-305-16,0 4-781 0,5-2-186 0,1 1 0 16,7 4 0-16,-1 0 0 0,14 4 0 0,-7-4 0 15,0 5 0-15,1-5 0 0,-8 3 0 16,-19-3 0-16,7 0-71 0,-8 0-1244 0,14-3-162 15,-6-6-11-15,7 6 123 0,5 3 210 0,7-4 320 16,7 1 388-16</inkml:trace>
  <inkml:trace contextRef="#ctx0" brushRef="#br0" timeOffset="24625.06">28878 9029 600 0,'-6'11'1050'15,"-1"-3"230"-15,20-5 194 0,1 2 193 0,5 2-162 16,7-1-890-16,6-2-615 0,-6 4 0 16,13-4 0-16,7 3 0 0,1-5 0 0,4 3 0 15,8-2 0-15,-7 1 0 0,7-4 0 0,6 0 0 16,-7 0 0-16,1 0 0 0,6 0 0 0,-12 0 0 16,5-4 0-16,-13 4 0 0,-6-3 0 0,-6 3 0 15,-13-5 0-15,6 3 0 0,-20-2 0 16,-12 1 0-16,-7-5 0 0,-13 4-617 0,0-4-989 15,-7 6-2-15,-13-3 127 0,-5 5 231 16,5 5 322-16,-7-3 379 0</inkml:trace>
  <inkml:trace contextRef="#ctx0" brushRef="#br0" timeOffset="24784.16">29224 9165 150 0,'-20'19'788'0,"0"-2"266"16,8-1 203-16,5 2 187 0,7-4 37 16,0 1-163-16,7 3-619 0,5-7-699 0,8 4 0 15,13-4 0-15,-1 0 0 0,14 0 0 0,-1-7 0 16,1 4 0-16,13-5 0 0,0-3 0 15,0 0 0-15,6 0 0 0,-7 0 0 0,1-3 0 16,-8 3 0-16,2-8 0 0,-21 4 0 0,7-7 0 16,-19 0 0-16,-7-3-609 0,7-1-1226 0,-8 1 20 15,22-1 158-15,23 0 376 0,35 4 596 16</inkml:trace>
  <inkml:trace contextRef="#ctx0" brushRef="#br0" timeOffset="91745.9">4860 11442 131 0,'0'-8'589'0,"0"0"149"15,0 1 92-15,0-1 25 0,-6-3-117 0,-8 4-151 16,2 0-179-16,-1 0-114 0,6-5-56 16,-6 5-13-16,7-3 23 0,-8-2 26 15,2 4 30-15,-8-3 30 0,-6 7 24 16,0-3 6-16,-7 4-25 0,0-1-30 0,1 4-281 16,-1 0-28-16,1 4 0 0,-1-4 0 15,1 8 0-15,6 2 0 0,0 2 0 16,-7-3 0-16,0 11 0 0,1-2 0 0,-1 0 0 15,1 4 0-15,-7 0 0 0,7 5 0 16,-2-2 0-16,9 5 0 0,-8-1 0 16,14 0 0-16,-8 5 0 0,7-5 0 15,2 3 0-15,11 1 0 0,0 1 0 0,1-5 0 16,6 4 0-16,0-4 0 0,6 3 0 16,1-5 0-16,6 2 0 0,13-3 0 0,0-1 0 15,13 2 0-15,0-2 0 0,13-2 0 16,7-2 0-16,0 1 0 0,12-4 0 15,8 1 0-15,6 3 0 0,-2-3 0 0,16-5 0 16,-8 4 0 0,0-4 0-16,1 1 0 0,-1-3 0 15,0-2 0-15,-7 1 0 0,1-4 0 0,-6-2 0 0,-8-2 0 0,1-3 0 0,-1 0 0 0,-6-3 0 16,0-5 0-16,-6 2 0 0,0-6 0 0,0 1 0 16,-1-4 0-16,-5 0 0 0,-2-7 0 15,-5 5 0-15,-7-6 0 0,0-3 0 0,1 0 0 0,-14-3 0 16,-1 0 0-16,-5 0 0 0,-7-1 0 15,-6-3 0-15,-7 4 0 0,0 0 0 0,-7 0 0 16,-6-1 0-16,-7 4 0 0,1-3 0 0,-13 2 0 16,-1 6 0-16,-7-5 0 0,-5 4 0 0,-13 0 0 15,5 0 0-15,-12-4 0 0,0 9 0 0,-6-6 0 16,-8 1 0-16,8 4 0 0,-8 0 0 0,1-1 0 16,0 0 0-16,-1 1 0 0,2-1 0 0,12 5 0 15,-1-3 0-15,1 1 0 0,13 6 0 16,13-5 0-16,6 1-143 0,1-1-1338 15,5-5-101-15,-5 2 28 0,-1 0 155 16,13-1 264-16,8 2 494 0</inkml:trace>
  <inkml:trace contextRef="#ctx0" brushRef="#br0" timeOffset="94767.99">11083 8872 580 0,'-13'-8'779'16,"-6"-3"104"-16,-8 7 63 0,1-7-69 0,-13 4-163 15,1 0-203-15,-2-1-101 0,-5 1-28 0,-1 4 2 16,-6-4 6-16,-7 2-4 0,7 1-15 16,-7 1-38-16,7 3-88 0,-7 0-245 0,1 0 0 15,-8 3 0-15,9 1 0 0,-9 3 0 0,1 1 0 16,0 3 0-16,0 4 0 0,6-1 0 0,-6 9 0 16,0-2 0-16,0 5 0 0,13 4 0 0,-1-1 0 15,1 7 0-15,7-2 0 0,-2 3 0 0,15-1 0 16,6 0 0-16,1 1 0 0,11 4 0 15,8-5 0-15,6 1 0 0,12 4 0 0,2-5 0 16,12 1 0-16,7-4 0 0,-1 3 0 0,13-2 0 0,8-1 0 16,-1-4 0-16,7-3 0 0,6 0 0 0,6 0 0 15,1-9 0-15,6 2 0 0,7-5 0 16,0-3 0-16,6-3 0 0,-7-2 0 0,7-6 0 16,0 0 0-16,-6-6 0 0,7-2 0 0,-1-3 0 15,-6-3 0-15,0-1 0 0,-1-3 0 0,-12 0 0 16,-1-5 0-16,-5 2 0 0,-8-4 0 15,-6-2 0-15,-6 1 0 0,-7-3 0 0,-6-1 0 16,-7 1 0-16,-14 0 0 0,-4 0 0 0,-8 0 0 16,-8-5 0-16,-4 5 0 0,-8-4 0 0,-13-1 0 15,-5 5 0-15,-1-4 0 0,-7 3 0 16,-7 1 0-16,2 4 0 0,-1-4 0 0,-7 3 0 16,0 0 0-16,-6 4 0 0,6 0 0 0,1 0 0 15,-7 4 0-15,6-4 0 0,-6 4 0 0,-6 3-1512 16,-2-4-197-16,-4 5 63 0,-8-1 198 0,6 0 350 15,2 1 514-15</inkml:trace>
  <inkml:trace contextRef="#ctx0" brushRef="#br0" timeOffset="97083.58">24076 5509 383 0,'14'-3'764'0,"-2"-2"127"15,-6 3 74-15,1-2 14 0,0 0-159 16,-1 0-224-16,1 4-159 0,-1 0-88 0,0 0-46 16,2 0-14-16,-8 8 3 0,-8-2-5 0,2 6-9 15,6 6 2-15,-6 0-2 0,-1 1-278 16,1 6 0-16,6-2 0 0,-7 7 0 0,0-5 0 15,1 4 0-15,6-3 0 0,0 0 0 0,0 3 0 16,0-7 0-16,0 3 0 0,0-3 0 0,0-3 0 16,0-2 0-16,0 2 0 0,6-7 0 0,1-1 0 15,-7 0 0-15,7-4 0 0,-7 0 0 16,0-3 0-16,6 0 0 0,-6-1 0 0,7-3 0 16,-1 0 0-16,8 0 0 0,4 0 0 0,2 0 0 15,13 0 0-15,-7-3 0 0,7 3 0 0,5 0 0 16,2-4 0-16,-1 0 0 0,0 4 0 0,0-4 0 15,-6 1 0-15,6 3 0 0,-7-4 0 0,1 4 0 16,-7-3 0-16,0 3 0 0,1 0 0 16,-8 0 0-16,0 0 0 0,0-5 0 0,-5 5 0 15,-1-6 0-15,0 2 0 0,0-3 0 0,-7-1 0 16,1 2 0-16,0-2-151 0,-14-1-792 16,0-5-196-16,-6 3-130 0,1-3 29 0,-2-1 102 15,-6-4 168-15,8 5 213 0,-1-1 263 0</inkml:trace>
  <inkml:trace contextRef="#ctx0" brushRef="#br0" timeOffset="97400.74">24682 5591 135 0,'0'-5'714'0,"14"2"186"0,-14-1 124 15,6 4 87-15,0 0-75 0,-6 0-177 0,0 0-169 16,0 4-94-16,-6 4-43 0,6-1-18 16,0 3-497-16,0 5-38 0,6 3 0 0,-6-3 0 15,0 7 0-15,0 0 0 0,0-1 0 0,0 6 0 16,-6-1 0-16,6-1 0 0,0 1 0 0,0 3 0 15,-6 1 0-15,6-1 0 0,-8 4 0 0,8-1 0 16,-6-1 0-16,6 1 0 0,0 1 0 16,0 1 0-16,0-5 0 0,0 0 0 0,-6 1 0 15,6-5 0-15,0-2 0 0,0 2 0 16,0-6 0-16,6-1 0 0,-6 0 0 0,0-4 0 16,0-2 0-16,6-5 0 0,2-3 0 0,-8 0 0 15,0-4 0-15,0-8 0 0,6-3-1335 0,0-7-145 16,1-1-1-16,-7 1 117 0,6 0 194 0,1-1 312 15,-1 1 402 1</inkml:trace>
  <inkml:trace contextRef="#ctx0" brushRef="#br0" timeOffset="97588.89">25236 6016 130 0,'39'0'765'0,"-6"8"213"15,-14-6 153-15,1 3 123 0,-8-5 0 0,-4 3-251 16,4-3-187-16,1 4-143 0,0-4-486 0,0 0-187 15,1 3 0-15,-2-3 0 0,8 4 0 0,-7-4 0 16,0 0 0-16,6 4 0 0,1-4 0 16,0 0 0-16,5 0 0 0,-5 0 0 0,13 0 0 15,-7 0 0-15,0 0 0 0,7 0 0 0,-7-4 0 16,-6-3 0-16,5 3 0 0,-11 1 0 0,-2-4 0 16,-6 3-20-16,2-4-1040 0,-8 0-253 15,-8 1-64-15,2 0 53 0,-13-1 145 0,-1 1 226 16,-6 0 281-16</inkml:trace>
  <inkml:trace contextRef="#ctx0" brushRef="#br0" timeOffset="97934.66">25517 5840 76 0,'6'-4'654'0,"6"-4"173"16,-5 5 107-16,0-1 86 0,-1-4-55 0,1 6-99 15,-7-6-147-15,0 4-71 0,-7 4-25 0,7-3-20 16,7 3-347-16,-7-4-256 0,6 4 0 15,0 4 0-15,-6-4 0 0,0 3 0 0,0 4 0 16,0 0 0-16,-6 8 0 0,0-3 0 0,-1 5 0 16,7 2 0-16,-6 0 0 0,6 3 0 0,0 3 0 15,0 1 0-15,0-1 0 0,6 6 0 16,1-2 0-16,-1-3 0 0,8-1 0 0,-8 0 0 16,6 0 0-16,8 2 0 0,-7-1 0 0,7-4 0 15,-6 3 0-15,-2-6 0 0,8-1 0 16,-14 0 0-16,1-3 0 0,-1-3 0 0,0-2 0 15,-6 1 0-15,0-3 0 0,0-6 0 0,0 3 0 16,0-10 0 0,0 3 0-16,-6-2 0 0,-7-11 0 0,7 5 0 0,-8-9-1080 15,2-3-354-15,-2 0-23 0,-5-5 105 0,6 6 179 16,0-4 270-16,7-1 312 0</inkml:trace>
  <inkml:trace contextRef="#ctx0" brushRef="#br0" timeOffset="98398.79">25992 5700 657 0,'26'-8'869'0,"-13"1"139"0,6 4 117 0,-5-4 15 15,-2 3-132-15,-5-4-198 0,-1 5-122 0,1-1-81 16,6 0-328-16,7 4-279 0,-1 0 0 0,1-3 0 16,6 0 0-16,0-2 0 0,7-2 0 15,-1 2 0-15,1 3 0 0,-1 2 0 0,-6-4 0 16,7 4 0-16,-1 4 0 0,1-2 0 0,-1 3 0 15,-5 2 0-15,-1 1 0 0,6-1 0 0,-6 4 0 16,-7 0 0-16,1 0 0 0,-6 0 0 16,-8 4 0-16,1-1 0 0,-7 1 0 0,0 4 0 15,-13-5 0-15,-1 5 0 0,-12-4 0 0,0 2 0 16,1 2 0-16,-9-5 0 0,2 1 0 16,6 0 0-16,7-3 0 0,-8 2 0 0,7-3 0 15,8 0 0-15,6-4 0 0,-1 0 0 0,7 1 0 16,0-1 0-16,7 3 0 0,11-1 0 0,2-3 0 15,7 2 0-15,-1 0 0 0,6-1 0 0,1 1 0 16,6 2 0-16,-1-3 0 0,-4 5 0 16,-2-2 0-16,-5-3 0 0,-2 8 0 0,1-4 0 15,-12 1 0-15,-8-2 0 0,-6 5 0 0,0-3 0 16,-14 2 0-16,2 1 0 0,-14-4 0 0,-7 4 0 16,1-5 0-16,-7 1 0 0,-1-3 0 15,1-1 0-15,0 1 0 0,-7-6 0 0,7-2 0 16,1 0 0-16,-2 0 0 0,1-2 0 0,0-6 0 15,7-3 0-15,5-4 0 0,1 1 0 16,-6-5 0-16,12-4-234 0,1 2-1086 0,13-4-124 16,-2-1 14-16,-4 0 136 0,12 4 176 0,12 0 282 0,2 0 375 15</inkml:trace>
  <inkml:trace contextRef="#ctx0" brushRef="#br0" timeOffset="98697.1">27666 5767 113 0,'0'17'780'0,"0"2"206"0,-13-1 139 15,7-3 124-15,-7-1 37 0,6-3-255 16,1 0-191-16,0 1-139 0,6-5-621 0,0 5-80 16,6-6 0-16,-6-2 0 0,6 3 0 0,8 1 0 15,5-8 0-15,1 6 0 0,12-6 0 0,7 5 0 16,0-5 0-16,13 0 0 0,1 0 0 15,-1-5 0-15,-1 5 0 0,2-2 0 0,-7-2 0 16,-1 0 0-16,1 0 0 0,-1 1 0 0,-12-1 0 16,-7 0 0-16,0 0 0 0,-6 4 0 0,-7-2 0 15,-1-3 0-15,-12 2 0 0,-19-1 0 16,-1-1 0-16,-18 5-200 0,-8-2-970 0,-13-2-190 16,-6 4-12-16,0 0 123 0,-7 0 144 0,0 6 229 15,1 3 254-15</inkml:trace>
  <inkml:trace contextRef="#ctx0" brushRef="#br0" timeOffset="98875.02">27497 5968 364 0,'-13'19'703'0,"6"-9"137"0,1 5 88 16,6-3-8-16,0-5-88 0,6 3-120 0,8 2-121 16,5-5-54-16,-6 0-20 0,14-4-21 0,-2 6-46 15,7-3-149-15,8-6-301 0,-1 4 0 0,0 0 0 16,1-1 0-16,5-3 0 0,1 0 0 16,-7 0 0-16,-1 0 0 0,-5 0 0 0,-7-3-158 15,7-1-594-15,-7-6-338 0,0-2-179 0,7-2-27 16,-14 2 94-16,0-3 135 0,1 1 248 15,-7 3 347-15</inkml:trace>
  <inkml:trace contextRef="#ctx0" brushRef="#br0" timeOffset="99346.67">28930 5663 329 0,'0'4'844'0,"0"0"190"0,0 3 135 0,7-3 121 15,-7-1-97-15,6 1-258 0,-6-1-182 0,7 1-126 16,0-4-610-16,5 0-17 0,-4 4 0 0,-2-4 0 16,6 0 0-16,15 4 0 0,-7-4 0 15,12 0 0-15,7 0 0 0,0 0 0 0,13-4 0 16,1 0 0-16,-2 0 0 0,8-3 0 0,-7 0 0 15,13 0 0-15,-12-1 0 0,5 1 0 16,-5 0 0-16,-15-1 0 0,1 1 0 0,1 2 0 0,-15-1 0 16,1 3 0-16,-6-1 0 0,-7 4 0 15,1-4 0-15,-8 4 0 0,0 0 0 0,-6 0 0 16,0 4 0-16,0 3 0 0,0-1 0 0,0 6 0 16,-6-1 0-16,0 8 0 0,-8-1 0 15,1 4 0-15,0 0 0 0,-6 8 0 0,-1-5 0 16,1 8 0-16,5-4 0 0,-5 7 0 0,0-2 0 15,5 3 0-15,1-4 0 0,7 3 0 16,0-2 0-16,-1 2 0 0,7-3 0 0,0 0 0 16,7 1 0-16,-7-5 0 0,6 0 0 0,0-3 0 15,1 0 0-15,-7-4 0 0,6-4 0 0,1 3 0 16,-7-6 0-16,0 0 0 0,0-7 0 0,0-2 0 16,0-1 0-16,-13-5 0 0,0-7 0 0,-7-1 0 15,0-3-794-15,-5-7-648 0,5-1-41 16,-6-3 91-16,-6 4 183 0,5-4 266 0,1 4 288 15</inkml:trace>
  <inkml:trace contextRef="#ctx0" brushRef="#br0" timeOffset="99509.09">29341 6174 75 0,'-13'-8'676'0,"13"8"209"0,-6-4 150 0,6 4 126 0,0 0-33 15,6-3-144-15,-6 3-198 0,13 0-125 16,0-5-82-16,7 5-358 0,12 0-221 0,1 0 0 16,-1 0 0-16,14-2 0 0,-7 2 0 0,7-4 0 15,0 4 0-15,-1 0 0 0,7-3 0 0,-7-5 0 16,-5 4 0-16,-1 0 0 0,-7-3 0 15,1 1-391-15,-7-2-749 0,0-4-195 0,7 1-32 16,-13 0 97-16,5 0 152 0,7 4 254 0,-5-4 314 16</inkml:trace>
  <inkml:trace contextRef="#ctx0" brushRef="#br0" timeOffset="100089.63">30592 5997 359 0,'13'12'831'0,"13"-5"167"16,-12 3 159-16,5 2 164 0,1 3-82 0,-8-5-226 15,2 9-149-15,-8-1-455 0,0 0-409 0,1 5 0 16,0-2 0-16,6 2 0 0,-7 2 0 0,-6-3 0 16,0 0 0-16,0 1 0 0,0-2 0 0,0-2 0 15,-6 0 0-15,6-5 0 0,-7-3 0 16,1 0 0-16,6-4 0 0,-7 0 0 0,7-3 0 16,-7 0 0-16,7-1 0 0,0-6 0 0,0-1 0 15,0-4 0-15,7-2 0 0,6-1 0 16,0-4 0-16,0-3 0 0,0-1 0 0,0 1 0 15,0-4 0-15,13 3 0 0,1 1 0 0,-8 0 0 16,7 0 0-16,0 7 0 0,-6 0 0 0,5 3 0 16,-5 4 0-16,6 1 0 0,-6 6 0 0,-1 1 0 15,7 4 0-15,-12 3 0 0,5 4 0 16,-13 2 0-16,8 2 0 0,-8-1 0 0,0 5 0 16,-6-5 0-16,0 0 0 0,0 0 0 0,-6-3 0 15,6 0 0-15,0-4 0 0,0-1 0 0,0-2 0 16,6-1 0-16,-6-7 0 0,7 0 0 0,0 0 0 15,-1-7 0-15,7-1 0 0,0-2 0 16,14-5 0-16,-2-4 0 0,1 2 0 0,6-6 0 16,1 2 0-16,7-6 0 0,-1 2 0 0,-1 3 0 15,9 0 0-15,-9 0 0 0,1 8 0 0,1-6 0 16,-8 11 0-16,7-3 0 0,-6 4 0 16,-1 5 0-16,1 3 0 0,-1 3 0 0,-6 5 0 15,7-1 0-15,-1 4 0 0,1 4 0 0,1 2 0 16,-9 3 0-16,1 2 0 0,0-1 0 0,0 1 0 15,1 0 0-15,-1 0 0 0,-7 1 0 0,1-1 0 16,-1 0 0-16,0-5 0 0,-5 2 0 31,-1-4 0-31,6-5 0 0,-12 2 0 0,-1-5 0 0,8 1 0 0,-8-4 0 0,-6-1 0 0,6 1 0 16,-6-4 0-16,-6 0 0 0,0 0 0 0,6-4 0 16,-14 1 0-16,1-5 0 0,-13 1 0 0,-20 0-1318 15,-5-4-537-15,-22-1 67 0,-4 5 253 16,-22-1 521-16,8 1 475 0</inkml:trace>
  <inkml:trace contextRef="#ctx0" brushRef="#br0" timeOffset="112896.81">4339 15647 131 0,'13'-10'726'0,"-20"2"198"16,14 4 160-16,-7 1 136 0,-7 3-8 16,-5 0-231-16,-8 3-160 0,0 1-114 0,7 0-322 15,7 0-385-15,6 3 0 0,13 3 0 16,-7 2 0-16,1 5 0 0,0-2 0 0,-1 4 0 15,-6-1 0-15,-6 5 0 0,-1 2 0 16,0 1 0-16,-12-1 0 0,-1 8 0 0,-6 1 0 16,7-2 0-16,-7 9 0 0,0 0 0 15,-7 2 0-15,7 5 0 0,0-1 0 0,0-2 0 16,13-1 0-16,7-3 0 16,-8-1 0-16,14-7 0 0,-6-1 0 0,6-1 0 15,0-10 0-15,0 1 0 0,0-4 0 0,6 1 0 16,-6-7 0-16,14-6 0 0,-14 1 0 0,0-7 0 15,0 0 0-15,0-4 0 0,0 1-764 16,6-8-627-16,-12-4-46 0,-8-7 73 16,2 4 160-16,-2-8 222 0,-5 1 271 0</inkml:trace>
  <inkml:trace contextRef="#ctx0" brushRef="#br0" timeOffset="113121.82">3766 16003 341 0,'-20'-17'817'0,"1"-3"191"0,-7 3 151 0,12 1 128 15,-5 2-109-15,6 3-223 0,0-3-145 0,13 2-174 16,13 1-636-16,13 3 0 0,6 2 0 16,8 1 0-16,5 5 0 0,-6 5 0 0,7 1 0 15,-1 2 0-15,-5 7 0 0,5 0 0 16,8-1 0-16,-8 4 0 0,1 1 0 0,-1-1 0 16,7 0 0-16,1 1 0 0,5-1 0 15,7-7 0-15,7 0 0 0,6-3 0 16,0-5 0-16,-6-3 0 0,13 0 0 0,-13-3 0 15,-1-8-1009-15,-6-1-756 0,-19-2 59 0,-1-4 174 16,-5 4 325-16,5-6 532 0</inkml:trace>
  <inkml:trace contextRef="#ctx0" brushRef="#br0" timeOffset="114549.59">15619 9326 15 0,'12'-2'585'0,"1"2"180"15,-6-5 114-15,0 5 79 0,-1 0-74 0,-6 0-109 16,6 0-141-16,-6 5-90 0,-6-5-43 15,0 2-16-15,-1 6-2 0,7-4-17 0,0 3-249 16,13 4-217-16,-7 1 0 0,8-2 0 0,-8 5 0 16,7 3 0-16,0 0 0 0,0 5 0 15,7-1 0-15,-8 3 0 0,2 1 0 0,-1 3 0 0,0 0 0 16,-6 5 0-16,-1-1 0 0,-6-1 0 16,6 5 0-16,0-4 0 0,2 4 0 0,-8-4 0 15,6-4 0-15,-6 1 0 0,0-4 0 16,0-1 0-16,0-6 0 0,0-2 0 0,0 2 0 15,0-4 0-15,-6-3 0 0,6-6 0 0,-8 2 0 16,-4-8 0-16,6 0 0 0,-8-4 0 0,-12 0 0 16,7 4 0-16,-7-6-459 0,-7-2-730 0,13-7-149 15,-6 1-6-15,1-2 113 0,5-2 156 0,-6 3 244 16,13 1 272-16</inkml:trace>
  <inkml:trace contextRef="#ctx0" brushRef="#br0" timeOffset="114857.55">15234 9587 98 0,'-14'-6'672'0,"2"-2"172"0,-1-1 115 16,0 6 102-16,6-4-46 0,1 3-134 0,-1 1-165 15,7 0-92-15,0-2-61 0,7 1-63 0,6 1-242 16,7 3-258-16,-2 0 0 0,15 0 0 16,0 3 0-16,0 1 0 0,6 4 0 0,-7-1 0 15,7 0 0-15,1 5 0 0,-1-2 0 0,6 1 0 16,1 1 0-16,6-1 0 0,0 3 0 0,6 1 0 15,7 0 0-15,-6-4 0 0,6 3 0 16,-6 1 0-16,0-5 0 0,-1 2 0 0,-5-1 0 16,-1 0 0-16,-7-4 0 0,-6 4 0 0,7-3 0 15,-13-5 0-15,-1 1 0 0,-6 0 0 0,1-4 0 16,-1 4 0-16,-7-8 0 0,1 0 0 0,0-3 0 16,-14-1 0-16,-6-3 0 0,0-1-829 15,0 3-787-15,-6 1 14 0,-2 0 123 0,-11 4 230 16,6 2 366-16,-12 2 413 0</inkml:trace>
  <inkml:trace contextRef="#ctx0" brushRef="#br0" timeOffset="118922.64">26794 10486 49 0,'19'-3'686'0,"0"-1"172"0,-12-3 113 15,6-1 97-15,-6 5 16 0,-1-5-182 0,-6 4-176 16,-6 4-110-16,6 0-59 0,-7 0-55 16,0 4-330-16,-6 0-172 0,1 3 0 0,-8 5 0 15,0 2 0-15,-6 4 0 0,7-4 0 0,-1 9 0 16,0-4 0-16,8 2 0 0,-1-2 0 0,13 0 0 15,0-2 0-15,13-2 0 0,6 4 0 0,0-4 0 16,1-1 0-16,6-3 0 0,7 0 0 0,12-1 0 16,14 2 0-16,6-5 0 0,-7 4 0 15,7-3 0-15,-12 3 0 0,6-5 0 16,-13 2 0-16,-14 4 0 0,1-5 0 0,-14 0 0 16,1 4 0-16,6 0 0 0,-6 0 0 0,-14 0 0 15,-6 1 0-15,-14 2 0 0,-5-3 0 0,-7 3 0 16,-6-3 0-16,-14 1 0 0,-6-1 0 0,0 0 0 15,-7-3 0-15,7-2 0 0,-7 2 0 0,0-5 0 16,8-3 0-16,-2 0 0 0,1-3 0 16,1-1 0-16,5-3 0 0,7-1-688 0,-1-6-331 15,15-5-204-15,-2-4-42 0,1-2 71 0,13 3 111 16,6-3 214-16,7-4 251 0</inkml:trace>
  <inkml:trace contextRef="#ctx0" brushRef="#br0" timeOffset="119117.17">26644 10522 195 0,'19'-3'743'16,"1"0"164"-16,6-1 108 0,-6 4 107 0,5-4-33 16,7 1-209-16,2 3-139 0,-2-4-80 15,7 4-49-15,0 0-386 0,7-4-226 0,-1 4 0 16,-6 0 0-16,7 0 0 0,-7 0 0 0,7 0 0 16,-1 4 0-16,1-4 0 0,-7 0 0 0,7 4 0 15,-13-4 0-15,-1 3 0 0,1 1 0 16,-7 3-415-16,-1-4-615 0,-5-3-235 0,0 5-57 15,-1-1 78-15,1-1 119 0,6 2 221 0,-6 1 270 16</inkml:trace>
  <inkml:trace contextRef="#ctx0" brushRef="#br0" timeOffset="119772.9">28331 10681 225 0,'13'4'784'0,"6"0"201"16,-11 3 147-16,-2-4 125 0,-6 1-49 0,6-1-236 16,-6-3-162-16,6 4-124 0,1 4-554 0,0-5-132 15,-1 5 0-15,1-2 0 0,6 6 0 16,-6 2 0-16,-1 1 0 0,-6 3 0 0,6-2 0 16,-6 1 0-16,0 6 0 0,0-5 0 0,0 4 0 15,0-3 0-15,-6-2 0 0,6 3 0 16,-6-6 0-16,6-2 0 0,0-2 0 0,0-3 0 15,0 1 0-15,0-4 0 0,-7-4 0 0,7 0 0 16,-7-8 0-16,1 1 0 0,6-4 0 0,0 0 0 16,0-7 0-16,0-2 0 0,13 3 0 15,-6-2 0-15,-1-3 0 0,6 4 0 0,2 0 0 16,-1 3 0-16,0 0 0 0,0 3 0 0,0 2 0 16,6 3 0-16,1 3 0 0,-1 0 0 0,7 8 0 15,-6 0 0-15,7-1 0 0,-1 9 0 0,-7-2 0 16,1 2 0-16,-1 2 0 0,-6 1 0 0,0-1 0 15,0 1 0-15,0-1 0 0,0 1 0 16,-6-3 0-16,-1-4 0 0,0-2 0 16,-6-3 0-16,8 1 0 0,-8 0 0 0,0-8 0 0,6-3 0 15,-6 1 0-15,0-2 0 0,6-7 0 0,1 1 0 16,-1-5 0-16,7 1 0 0,0-8 0 0,1 3 0 16,5-2 0-16,0 3 0 0,1 0 0 15,7 0 0-15,-2 4 0 0,1 2 0 0,-6 2 0 16,0 3 0-16,5 4 0 0,-5-1 0 0,6 5 0 15,7 6 0-15,-7 1 0 0,0 3 0 0,7 5 0 16,-1-2 0-16,7 9 0 0,-7-4 0 16,-5 7 0-16,5 0 0 0,1-1 0 0,-1 2 0 15,1-2 0-15,-7 1 0 0,0 1 0 0,0-5 0 16,-6 0 0-16,-1 1 0 0,-5-7 0 0,-2 1 0 16,2-1 0-16,-8-5 0 0,-6-1 0 15,6 3 0-15,-6-6 0 0,7 2 0 0,-7-2 0 16,0-3 0-16,0 3 0 0,0-3 0 0,-7-3 0 15,7 3 0-15,0-8 0 0,-6 5 0 0,0 3 0 16,-1-9 0-16,-6 3-1175 0,19-5-458 16,1-4 53-16,6 1 166 0,0-1 247 0,13 3 375 15,0 2 371-15</inkml:trace>
  <inkml:trace contextRef="#ctx0" brushRef="#br0" timeOffset="119964.16">30554 10880 367 0,'32'10'1015'0,"-13"-3"263"16,7 1 172-16,-6-4 149 0,-1-2-43 16,-5-2-630-16,-2 6-926 0,2-6 0 0,-2 0 0 15,-5 2 0-15,6-2 0 0,0 0 0 0,-7 4 0 16,-6-4 0-16,7-4 0 0,-14 8 0 0,-5-8 0 16,-15-4 0-16,-11 8-1456 0,-9-6-339 0,-4 2 79 15,-15 0 232-15,1 4 449 0,-13 0 485 16</inkml:trace>
  <inkml:trace contextRef="#ctx0" brushRef="#br0" timeOffset="139085.96">27842 9752 255 0,'-12'0'636'0,"-2"0"131"0,-5 0 80 16,-1 5 4-16,-6-2-139 0,-7-3-175 0,7 3-157 16,0 1-85-16,-6 0-36 0,5 3-13 0,-5-3 3 15,-7 0 13-15,0-1 12 0,0 1 7 16,-7-1 0-16,7 2 0 0,-7-3-13 0,8 2-17 15,-1-4-25-15,6 0-193 0,1-4-33 0,-2 4 0 16,9-2 0-16,-9-6 0 0,9 1 0 0,5-1 0 16,-6 1 0-16,0-1 0 0,7-3 0 15,-1 4 0-15,0 0 0 0,8 0 0 0,-8-1 0 16,7 0 0-16,-7 2 0 0,8 1 0 0,-2 2 0 16,1-4 0-16,7 7 0 0,-7-4 0 0,0 4 0 15,-1 0 0-15,2 0 0 0,-8 4 0 0,1-1 0 16,-1 1 0-16,0-1 0 0,-5 4 0 0,-1 1 0 15,6-4 0-15,-6 4 0 0,-7 1 0 0,7-1 0 16,0-4 0-16,-7 4 0 0,1-5 0 16,5 1 0-16,-5 0 0 0,-1-4 0 0,1 0 0 15,-1 0 0-15,-5 3 0 0,5-3 0 0,1-3 0 16,-8 3 0-16,7-4 0 0,1 0 0 0,-1 1 0 16,7-5 0-16,-6 4 0 0,13 1 0 15,-8-2 0-15,1 5 0 0,6 0 0 16,1-2 0-16,-7 2 0 0,6 2 0 0,-6-2 0 0,0 5 0 15,1 2 0-15,5-2 0 0,-6 1 0 0,-1 2 0 16,1-1 0-16,-6 4 0 0,-1-4 0 16,1 4 0-16,-7-3 0 0,-1 3 0 0,-5-5 0 15,6 2 0-15,-7-1 0 0,1-3 0 0,-1 4 0 16,1-5 0-16,5-3 0 0,1 0 0 0,7 0 0 16,-1-3 0-1,7-1 0-15,-7 0 0 0,7-3 0 0,0 3 0 0,0-4 0 0,1 2 0 16,5-2 0-16,-7 1 0 0,15-1 0 0,-8 6 0 15,0-6 0-15,7 4 0 0,-6 1 0 0,6-1 0 16,-1 0 0-16,2 4 0 0,-1 0 0 16,0 0 0-16,0 4 0 0,-7 0 0 0,7-1 0 15,-13 4 0-15,6 0 0 0,-12 1 0 0,-1-1 0 16,1 1 0-16,6-4 0 0,-7 3 0 0,1-4 0 16,-7 4 0-16,6-3 0 0,-7 0 0 15,2 0 0-15,-1-4 0 0,-1 0 0 0,1 0 0 16,0-4 0-16,1 0 0 0,-2 0 0 0,7 1 0 15,1-4 0-15,6 2 0 0,-7 3 0 0,7-6 0 16,7 4 0-16,-1 1 0 0,7-1 0 0,-6 0 0 16,12 4 0-16,1-4 0 0,-1 4 0 0,0 0 0 15,-5 0 0-15,12 0 0 0,-8 0 0 16,2 0 0-16,0 0 0 0,-7 4 0 0,0 0 0 16,-6 0 0-16,-1-1 0 0,-6 1 0 0,6 4 0 15,-13-1 0-15,7-4 0 0,-7 1 0 0,1 3 0 16,-1-7 0-16,1 0 0 0,-7 4 0 0,7-4 0 15,-7-4 0-15,13 4 0 0,-7-4 0 16,1 1 0-16,-2-1 0 0,9 1 0 0,5-4 0 16,-6 3 0-16,6 0 0 0,1-3 0 0,5 3 0 15,-5 0 0-15,6 4 0 0,0-4 0 0,-7 4 0 16,8-2 0-16,-8 2 0 0,7 0 0 16,-13 2 0-16,-6-2 0 0,5 4 0 0,-5 0 0 15,-1 0 0-15,1-1 0 0,-1 1 0 0,-7 0 0 16,8 0 0-16,-7-2 0 0,7 3 0 0,-1-2 0 15,-6 1 0-15,-7-4 0 0,14 3 0 16,-7-3 0-16,-1 0 0 0,8 0 0 0,5-3 0 16,2 3 0-16,5 0 0 0,8-4 0 0,-2 4 0 15,8 0 0-15,0-3 0 0,-2-2 0 0,2 3 0 16,6-2 0-16,-6 0 0 0,-1 0 0 16,7-3 0-16,-6 3 0 0,6 0 0 0,-7-3 0 15,0 4 0-15,1-1 0 0,-7 1 0 0,6-1 0 16,-5 0 0-16,-2 0 0 0,8 4 0 0,-7-3 0 15,7 3 0-15,-8 0 0 0,8-4 0 0,-7 4 0 16,-7 0 0-16,7 0 0 0,0 0 0 16,-7 4 0-16,-5-4 0 0,5 3 0 0,-6-3 0 15,0 0 0-15,-7 0 0 0,-6 0 0 0,7 4 0 16,-20-4-271-16,-14 0-1297 0,-12 0-47 0,-26 0 63 16,-26 0 182-16,-20 4 300 0,-20 3 501 0</inkml:trace>
  <inkml:trace contextRef="#ctx0" brushRef="#br0" timeOffset="144926.37">16094 10805 464 0,'13'-11'765'0,"-6"5"124"0,5-6 95 16,-5 1 20-16,0 0-98 0,-1 0-141 0,-12-3-96 15,-1 6-39-15,-6-3-23 0,7 4-99 0,-8 0-508 16,-5 0 0-16,-1 3 0 0,-12 0 0 0,-1 0 0 15,1 4 0-15,-7 4 0 0,13 0 0 0,-7 0 0 16,1 3 0-16,6 0 0 0,-1 0 0 16,7 4 0-16,2 3 0 0,4-2 0 0,1 6 0 15,0 1 0-15,6-1 0 0,1 4 0 0,0 0 0 16,6 4 0-16,6 3 0 0,0 4 0 0,1-3 0 16,6 3 0-16,-6-4 0 0,13 4 0 0,-8 1 0 15,8-2 0-15,-1-3 0 0,-5 2 0 16,-8-2 0-16,6 0 0 0,-4-4 0 0,-2 1 0 15,-6-7 0-15,0 3 0 0,-6-5 0 0,-2-2 0 16,-10 0 0-16,4-4 0 0,-5-4 0 16,-1 4 0-16,-12-7 0 0,-1 0 0 0,7-1-681 15,-7-6-537-15,1-1-124 0,-1-6 34 0,7-2 138 16,14 5 170-16,-8-4 218 0,13-4 239 0</inkml:trace>
  <inkml:trace contextRef="#ctx0" brushRef="#br0" timeOffset="145080.73">15455 11283 414 0,'0'-7'707'0,"0"-1"149"16,0 0 107-16,0 2-5 0,0-2-60 0,0 1-109 15,0 3-134-15,0 4-74 0,0 0-52 0,0 0-49 16,14 0-119-16,5 0-361 0,1 0 0 16,6 0 0-16,6 0 0 0,1 0 0 0,-1-4 0 15,7 4 0-15,1-3 0 0,-1 3 0 0,0 0 0 16,-13 0 0-16,6-5-100 0,1 5-575 0,-7-2-170 16,0-2-195-16,-7-3-126 0,7-1 34 0,-12 0 74 15,-1 1 143-15,0 5 192 0,0-3 251 16</inkml:trace>
  <inkml:trace contextRef="#ctx0" brushRef="#br0" timeOffset="145279.6">16100 11162 602 0,'7'0'802'0,"6"6"127"0,0-1 112 15,-6-2 13-15,6 6-68 0,0 0-146 16,-7-1-78-16,7 7-38 0,7-4-273 0,-1 0-451 16,1 0 0-16,-7 4 0 0,0-4 0 0,7 3 0 15,-1-3 0-15,1 1 0 0,-8-2 0 0,8 2 0 16,-7-5 0-16,0 1 0 0,0-6 0 15,-7 6 0-15,-6-8 0 0,-6 0 0 0,-7-4-718 16,0-2-369-16,6-6-184 0,-5 1-8 0,-2-3 110 16,2-2 128-16,-2 2 211 0,8-4 238 15</inkml:trace>
  <inkml:trace contextRef="#ctx0" brushRef="#br0" timeOffset="145414.41">16276 11030 369 0,'7'-12'655'0,"0"5"131"0,-1-1 72 16,-6 2-74-16,6 2-146 0,-6-3-167 0,7 7-206 15,-1-4-161-15,-6 8-172 0,7-4-171 0,-7 0-205 16,0 0-231-16,0 0-113 0,7 0-30 0,-1 3 65 16,0 1 118-16,2 4 176 0</inkml:trace>
  <inkml:trace contextRef="#ctx0" brushRef="#br0" timeOffset="146367.76">16465 11062 156 0,'14'8'604'0,"-2"3"168"0,2 1 106 15,-8-2 22-15,7 1-79 0,0 0-89 16,0 0-127-16,7 0-77 0,-8 0-34 0,2-1-15 15,-8 7-17-15,7-8-41 0,1-1-82 0,-2 0-339 16,-6-1 0-16,8-3 0 0,-1-4 0 0,-7 2 0 16,1-2 0-16,0 0 0 0,-1-2 0 15,0-2 0-15,-6-3 0 0,7-5 0 0,0 5 0 16,-7-4 0-16,6-1 0 0,0-2 0 0,-6 3 0 16,7 0 0-16,0 1 0 0,-7-2 0 0,0 5 0 15,0 0 0-15,0 4 0 0,0-1 0 16,0 0 0-16,0 4 0 0,6 0 0 0,-6 4 0 15,7 0 0-15,-1 2 0 0,0 5 0 0,8 1 0 16,-8 2 0-16,8 1 0 0,-2-1 0 0,1 6 0 16,0-7 0-16,0 6 0 0,1-1 0 15,-8 1 0-15,7-5 0 0,-6 1 0 0,-1-8 0 16,0-3 0-16,-6 3 0 0,7-7 0 0,-7 0 0 16,0 0 0-16,0-7 0 0,6 3 0 0,1-3 0 15,-7-4 0-15,7 4 0 0,-1-8-143 0,-6 4-458 16,6-5-51-16,2 3-57 0,-2-3-19 0,0 7 25 15,14-8 33-15,-7 3 51 0,-1-1 97 0,2 5 153 16,-1-1 174-16,6-4 184 0,-6 5 227 16,-6 2 174-16,0-3 107 0,-1 4 47 0,0-1 18 15,-6 0 9-15,0 1-32 0,0 3-24 16,0 1 2-16,-12 3 18 0,5 0 5 0,0 0-44 16,1 0-496-16,-7 3 0 0,-7 1 0 0,8 3 0 15,-15 1 0-15,1 0 0 0,6 3 0 0,-6 4 0 16,-6-5 0-16,13 5 0 0,-8-1 0 15,1 5 0-15,14-8 0 0,-2 3 0 0,1-3 0 16,6 0 0-16,7 1 0 0,7-1 0 0,0-4 0 16,5 0 0-16,-4-3 0 15,4 0 0-15,14-1 0 0,-7-3 0 0,8-3 0 0,-1-1 0 16,6 0 0-16,-5-3 0 0,-1 0 0 0,0 0 0 16,0-5 0-16,-7 1 0 0,-5 0 0 0,5-1 0 15,-6 6 0-15,0-5 0 0,-6-1 0 0,-1 9 0 16,1-4 0-16,-7 3 0 0,0 4 0 0,0-3 0 15,6 3 0-15,0 3 0 0,2 1 0 16,-2-1 0-16,6 4 0 0,-5 1 0 0,13-1 0 16,-7 1 0-16,0-2 0 0,-1 2 0 0,2 1 0 15,5-3 0-15,-12-3 0 0,6 1 0 0,0 0 0 16,-6-4 0-16,5-4 0 0,2 0 0 0,5 1 0 16,-6-3 0-16,0-3 0 0,1-5 0 15,-2 3 0-15,8-4 0 0,-13 1 0 0,5-1 0 16,-6-3 0-16,-6-1 0 0,0-4 0 0,-6 2 0 15,0-4 0-15,0-1 0 0,-14-3 0 0,7 2 0 16,-1-2 0-16,-5 0 0 16,0 3 0-16,-8 1 0 0,8-1 0 0,0 3 0 0,5 5 0 15,-5 4 0-15,5-1 0 0,-4 4 0 0,11 4 0 16,-6 0 0-16,6 3 0 0,1 4 0 0,-1 0 0 16,7 4 0-16,0 3 0 0,0 3 0 15,7 9 0-15,-1-1 0 0,7 8 0 0,1-1 0 16,4 5 0-16,2 3 0 0,7 4 0 0,-1-5 0 15,6 6 0-15,1-5 0 0,6 0 0 0,-1-1 0 16,9-1 0-16,-9-2 0 0,-5 0 0 0,7-7 0 16,-2-1 0-16,-5-1 0 0,-1-6 0 15,1-3 0-15,-7 4 0 0,-6-9 0 0,-1 2 0 16,-5-8 0-16,-8 4 0 0,-12-8 0 0,6 1 0 16,-8-5-631-16,8-3-1015 0,8 0 5 0,-8 4 120 15,0-4 247-15,0 0 362 0,-8-1 427 16</inkml:trace>
  <inkml:trace contextRef="#ctx0" brushRef="#br0" timeOffset="152137.94">1909 16198 268 0,'-14'3'574'16,"-5"-3"144"-16,-1 5 87 0,0-5-48 0,8 0-107 15,6 0-118-15,-1 0-151 0,14 0-116 16,11 0-63-16,16 2-29 0,5 2-18 15,6-4-8-15,1 4 1 0,-1 0 6 0,1-1 8 16,-1-3 15-16,-5 4 12 0,5 0 4 16,1-4-3-16,-1 4-5 0,8-2-11 0,6 3-16 15,-1-2-15-15,1 1-14 0,6-4-17 0,0 5-11 16,0-5-17-16,0 2-13 0,7-2-14 16,0 0-13-16,-1 0-10 0,1-2-9 15,0-3-7-15,-1 5-3 0,1-4-14 0,-7 4-1 16,7-3 0-16,-14 3 0 0,7 0 0 15,1-5 0-15,-8 5 0 0,1 0 0 16,7-2 0-16,-9-2 0 0,2 4 0 0,7-4 0 16,-8 0 0-16,1 1 0 0,7-1 0 15,-1 0 0-15,0 4 0 16,6-4 0-16,-6 2 0 0,7-3 0 0,0 5 0 0,-7-3 0 16,7 3 0-16,-1-4 0 0,-12 1 0 0,6-1 0 0,-13 0 0 15,7 0 0-15,0 4 0 0,0-3 0 0,-2 3 0 16,2-4 0-16,0 4 0 0,7-4 0 15,-9 1 0-15,2 0 0 0,7-6 0 0,-8 6 0 16,1 0 0-16,-7-5 0 0,0 5 0 0,1-2 0 16,-2 2 0-16,8-5 0 0,0 4 0 0,6 1 0 0,-7-4 0 15,1 3 0-15,6 1 0 0,-6-1 0 0,0 0 0 16,6-3 0-16,0 3 0 0,1 1 0 0,-1-1 0 16,0 1 0-16,0-1 0 0,0 0 0 0,-7 0 0 15,7 1 0-15,-6-1 0 0,6 0 0 0,-6 1 0 0,-7-1 0 16,1 0 0-16,5 4 0 0,-6-4 0 15,0 1 0 1,1-1 0-16,-2 4 0 0,-5-3 0 0,-1-1 0 0,1 1 0 0,-1-1 0 0,1 0 0 16,1 0 0-16,4 1 0 0,-5-2 0 0,-1 2 0 15,8-1 0-15,-8 2 0 0,7-3 0 0,-6 2 0 0,-1-1 0 16,1 0 0-16,-7-3 0 16,0 3 0-16,-6 0 0 0,-1 1 0 0,1 3 0 0,-7-3 0 0,-13-2 0 0,6 2 0 15,-11-1 0-15,4 0 0 0,-5 1 0 0,-7-1 0 16,0 1 0-16,-13-1 0 0,-13 4 0 0,-7-4-38 15,-13 0-638-15,1 4-139 0,-1-3-159 0,-19 3-151 16,6-4 5-16,-12 1 56 0,-8 3 115 0,2 0 187 16,-8 0 229-16</inkml:trace>
  <inkml:trace contextRef="#ctx0" brushRef="#br0" timeOffset="153951.91">3883 13629 40 0,'6'-4'365'15,"1"0"79"-15,6 0 49 0,0 1-38 16,7-4-86-16,-8 2-115 0,2-1-138 0,-1-2-133 15,0-3-107-15,-6 0-69 0,-1-1-33 16,0 6 3-16,0-2 34 0,-6 1 57 16,0-1 64-16,-6 1 68 0,6 4 60 15,-6-4 57-15,0 7 55 0,6-4 51 0,0 0 41 16,0 0 44-16,6 1 61 0,0-5 8 16,8-3-12-16,-8-1-21 0,0 2-23 0,1-1-45 15,-7 3-67-15,6-2-35 0,-6 3-16 16,0-5 0-16,14 5 9 0,-8 3 16 15,0 0 21-15,-6 4 21 0,0 0 20 0,-6 4 11 16,0 0-5-16,-8 7-20 0,8 0-27 16,-7 3-27-16,7 9-29 0,-8 0-26 15,2-2-23-15,5 4-17 0,-6 4-18 0,0-3-13 16,7 1-10-16,-2 2-12 0,2 0-10 16,0 0-6-16,-8 1-2 0,8-1-3 15,6 1 1-15,0 2-2 0,0-2 1 16,0-1-3-16,6 1-2 0,-6-1 0 0,8 0 0 15,-2 5-1-15,0-5-1 0,0 4-1 16,2-3 1-16,-8 2-1 0,6 2 0 16,-6 2 0-16,6-3 2 0,1-1 1 15,-7 2 1-15,6-5 1 0,-6 4-1 0,0 0 1 16,7 1 3-16,-7-1 15 0,7-1-17 16,-7 1-6-16,6 1 0 0,0-1 0 0,0-4 0 15,2 4 0-15,4-3 0 0,-5 3 0 16,-1-4 0-16,8 0 0 0,-2 0 0 0,8 1 0 15,-7-1 0-15,0-3 0 0,0 3 0 16,-7-2 0-16,8-2 0 0,-8 0 0 16,8-3 0-16,-2 4 0 0,-5-3 0 15,-1-2 0-15,7 1 0 0,-6 4 0 0,-7-4 0 16,6 0 0-16,-6 0 0 0,0-1 0 16,0 6 0-16,0-5 0 0,-6 3 0 15,6-3 0-15,-7 3 0 0,1-2 0 0,-1-1 0 16,7 0 0-16,-6-4 0 0,6 1 0 15,0 0 0-15,0-1 0 0,6 0 0 0,-6 0 0 16,7-3 0-16,-1 4 0 0,-12-5 0 16,6 4 0-16,0 1 0 0,0-4 0 0,-7 3 0 15,7 0 0-15,-6-3 0 0,6 3 0 0,-7-3 0 16,7-1 0-16,-6 1 0 0,6 4 0 16,-6-8 0-16,-2 3 0 0,2 1 0 15,0 0 0-15,-1-1 0 0,0 1 0 0,1 0 0 16,-7-5 0-16,13 5 0 0,-6-3 0 15,6 3 0-15,-7-5 0 0,7 5 0 0,0-4 0 16,7 3 0-16,-1 5 0 0,7-1 0 16,-7 4 0-16,1-3 0 0,6 3 0 0,1 4 0 15,-8 3 0-15,7 0 0 0,-7 0 0 16,7 5 0-16,0-2 0 0,7-1 0 0,-7 1 0 16,0 1 0-16,0-4 0 0,0 0 0 15,0 1 0-15,1-4 0 0,-2-1 0 0,-6-6 0 16,1 3 0-16,0-1 0 0,-1 1 0 15,1-3 0-15,-7 0 0 0,6-1 0 0,-6 0 0 16,6 0 0-16,-6 1 0 0,8-2 0 16,-8 3 0-16,6-3 0 0,-6 6 0 15,13-5 0-15,-6 1 0 0,-1-1 0 0,0 5 0 16,1-6 0-16,6 5 0 0,-6 0 0 16,5 0 0-16,2 4 0 0,-2 1 0 0,2-2 0 15,-1 0 0-15,7 0 0 0,-2 5 0 16,2 0 0-16,0 2 0 0,-1 2 0 0,7 2 0 15,-6 5 0-15,-1-5 0 0,1 5 0 16,0-4 0-16,-7 4 0 0,-1-5 0 16,2 0 0-16,-8 1 0 0,0 0 0 15,2-4 0-15,-2 1 0 0,-6-2 0 16,6-3 0-16,-6-3 0 0,0-4 0 16,0-1 0-16,0-1 0 0,-6-3 0 15,0-5 0-15,-2 2 0 0,2-2 0 16,-7-2 0-16,0 1 0 0,0 0 0 15,-7 1 0-15,1-2 0 16,6 2 0-16,-7-1 0 0,7-8 0 16,7 0 0-16,0-3 0 0,-8 0 0 15,8 0 0-15,0-6 0 0,6-10-844 0,12-1-605 16,-6-6-52-16,8-6 73 0,5-1 197 16,7-9 279-16,7-9 364 0</inkml:trace>
  <inkml:trace contextRef="#ctx0" brushRef="#br0" timeOffset="156305.76">15859 9704 383 0,'14'0'738'0,"5"-3"125"16,-6 3 79-16,-7-4 2 0,8 4-131 0,-8-3-177 15,-6 3-105-15,-6 0-42 0,-1 3-7 16,0-3-1-16,1 4-15 0,0-4-44 0,-1 3-421 16,0 2-1-16,1-3 0 0,-7 2 0 0,0 4 0 15,-6 0 0-15,-7-1 0 0,-7 0 0 0,7 0 0 16,-7 1 0-16,1-1 0 0,-1-3 0 0,1 3 0 15,6-7 0-15,-1 4 0 0,1-4 0 0,6-4 0 16,-6 0 0-16,13-3 0 0,1 0 0 16,-8-1 0-16,14-4 0 0,-2-2 0 0,2-1 0 15,0 5 0-15,6-9 0 0,6 9 0 0,0-6 0 16,2 6 0-16,-2-5 0 0,14 3 0 0,-8 3 0 16,8 1 0-16,7 0 0 0,-2 1 0 15,1 3 0-15,7-3 0 0,6 7 0 0,-6-3 0 16,-1 6 0-16,1-3 0 0,-1 7 0 0,-5 0 0 15,-1 5 0-15,-1-1 0 0,-5 3 0 0,-7 1 0 16,0 4 0-16,-13 2 0 0,0 1 0 16,-13 0 0-16,0 0 0 0,-7 1 0 0,1-5 0 15,-7 4 0-15,0-3 0 0,-1-5 0 0,1 1 0 16,1-5 0-16,-1-3 0 0,-7 2 0 0,1-6 0 16,6 1 0-16,-7-4 0 0,1-4 0 15,-2 1 0-15,9-6 0 0,-1 2 0 0,6-3 0 16,0-2 0-16,1-3 0 0,13 1 0 0,-2-1 0 15,16-2 0-15,-2-2 0 0,13 0 0 0,1 5 0 16,0-1 0-16,12 0 0 0,-6 5 0 0,7-2 0 16,6 5 0-16,0 0 0 0,0 4 0 15,0 3 0-15,0 3 0 0,0 1 0 0,-6 6 0 16,0 2 0-16,-8-2 0 0,-5 5 0 0,0 4 0 16,-14 0 0-16,-6 2 0 0,-13 2 0 15,-6-2 0-15,-8-3 0 0,1 1 0 0,-6-2 0 16,-7-1 0-16,0-1 0 0,-1-4 0 0,1-5 0 15,1 2 0-15,5-4 0 0,1-4 0 0,5 0 0 16,1-4 0-16,6-4 0 0,8-2 0 0,4-1 0 16,-4-4 0-16,12-4 0 0,12 1 0 15,2-3 0-15,6 2 0 0,5-3 0 0,1 0 0 16,1 7 0-16,-1-3 0 0,0 3 0 0,-6 5 0 16,5 2 0-16,1 4 0 0,7 1 0 0,-7 6 0 15,0 4 0-15,0 0 0 0,1 5 0 0,-9 5 0 16,-4 3 0-16,-1 2 0 0,-7-1 0 0,-12 2 0 15,-1-2 0-15,-5 6 0 0,-14-9 0 16,6 4 0-16,-13-4 0 0,1-3 0 0,-1-4 0 31,7-1 0-31,-7-1 0 0,7-6 0 0,0 0 0 0,7-3 0 0,-7-3 0 16,0 0 0-16,6-6 0 0,7-1 0 0,-7-1 0 0,14-4 0 16,0 1 0-16,-2-5 0 0,16 1 0 0,-2-1 0 15,0 1 0-15,14 0 0 0,-7 3 0 0,7-3 0 16,6 7 0-16,6 0 0 0,1 0 0 0,6 3 0 15,0 8 0-15,0 0 0 0,0 0 0 16,0 8 0-16,-7-1 0 0,8 4 0 0,-14 0 0 16,0 7 0-16,-6-3 0 0,-8 0 0 0,-5 3 0 15,-7-4 0-15,-7 5 0 0,-5-4 0 16,-15-4 0-16,1 3 0 0,-6-6 0 0,-1-1 0 16,1 1 0-16,-7-5 0 0,6 1 0 0,-6-4 0 15,6-4 0-15,-6 1 0 0,7-5 0 0,-1 1 0 16,1-1 0-16,12-2 0 0,1 2 0 0,-1-3 0 15,0-3 0-15,7 3 0 0,0 3 0 0,7-3 0 16,-1 3 0-16,1 1 0 0,0 4 0 16,-2-2 0-16,2 5 0 0,6-2 0 0,-6 4 0 15,-1 6 0-15,-6 3-66 0,-6 4-1415 0,5 0-78 16,-5 3 53-16,0 5 174 0,-1 6 233 0,-7 0 341 16</inkml:trace>
  <inkml:trace contextRef="#ctx0" brushRef="#br0" timeOffset="158940.81">6118 16044 182 0,'-7'0'527'0,"14"-4"181"0,-7 4 128 0,-7 4-7 16,-5-4-75-16,12 0-109 0,6 0-140 0,14 0-133 16,6 0-72-16,-7 0-19 0,1-4 0 0,-8 4 13 15,2 0 13-15,5 0-2 0,1 0-12 0,6 0-15 16,13 0-10-16,13 0-42 0,7-4-226 0,12 0 0 15,8-3 0-15,6 0 0 0,-1-4 0 0,14-1 0 0,0 5 0 16,6-3 0-16,13-2 0 0,0 5 0 0,7-3 0 16,0-2 0-16,0 1 0 0,-7 4 0 0,7-4 0 15,-7 4 0-15,1 0 0 0,-1 3 0 0,-7-4 0 16,1 5 0-16,-7-1 0 0,1 4 0 0,-1-4 0 16,-6 0 0-16,0 0 0 0,6 0 0 0,-7 2 0 15,2-3 0-15,4 5 0 0,-5-2 0 0,0-6 0 16,0 4 0-16,6 0 0 0,-7-3 0 0,2 0 0 0,5 3 0 15,-7-3 0-15,2 2 0 0,-9-1 0 0,8 2 0 16,0-3 0-16,-7 3 0 0,0 0 0 16,1 0 0-16,-7 2 0 0,-1 2 0 0,-6-5 0 15,-7 5 0-15,2-3 0 0,-2 3 0 0,1 0 0 16,-7 0 0-16,7 0 0 0,-7 0 0 0,0 3 0 16,7-3 0-16,-7 0 0 0,0 5 0 0,0-5 0 15,7 0 0-15,-7 2 0 0,7-2 0 0,-7 0 0 16,0 0 0-16,7 0 0 0,-1 0 0 0,1 0 0 15,0 0 0-15,-1 0 0 0,1 0 0 16,-6 0 0 0,5 0 0-16,-12-2 0 0,6 2 0 0,0 0 0 0,0-5 0 0,1 5 0 0,-9-3 0 15,2 3 0-15,7-4 0 0,-8 1 0 0,1-1 0 16,-1 0 0-16,1-3 0 0,-7 2 0 0,7 2 0 0,-6-3 0 16,-2 1 0-16,1 1 0 0,1-3 0 0,-2 3 0 15,8 1 0-15,-7-5 0 0,7 5 0 0,0-1 0 16,-1-4 0-16,1 5 0 0,0-1 0 15,0 1 0-15,6-1 0 0,-7 1 0 0,1-1 0 0,-8 0 0 16,2 0 0-16,-1 1 0 0,-7-1 0 16,8 1 0-16,-7-1 0 0,-1 1 0 0,1 3 0 15,-7-4 0-15,0 0 0 0,0 4 0 0,-6-4 0 16,-8 4 0-16,-5 0 0 0,6 0 0 0,-6 0 0 16,5 0 0-16,8 0 0 0,-7 0 0 0,0 0 0 15,1 0 0-15,-1 0 0 0,-6 4 0 0,5-4 0 16,-5 0 0-16,0 0 0 0,6 0 0 0,-14 4 0 15,8-4 0-15,-1 0 0 0,1 0 0 0,0 0 0 16,-1 0 0-16,7 0 0 0,-6-4 0 0,6 4 0 16,-7-4 0-16,7 4 0 0,1 0 0 0,-1 0 0 15,-7 0 0-15,7 0 0 0,0-3 0 0,0 3 0 16,1 0 0 0,-1-4 0-16,-7 4 0 0,7 0 0 0,6 0 0 0,-5 0 0 15,-1 0 0-15,0 0 0 0,-6 0 0 0,5 0 0 0,1 0 0 0,1-4 0 16,-1 4 0-16,0 0 0 0,-7 0 0 0,7 0 0 15,-12 0 0-15,-2 0 0 0,2 0 0 0,-2 0 0 16,-5 0 0-16,-1 0 0 0,1 0 0 16,0-3 0-16,-7 3 0 0,0 0 0 0,0 0 0 15,0 0 0-15,0 0 0 0,0 0 0 0,0 0 0 16,0 0 0-16,0 0 0 0,6 0 0 0,-6 0 0 16,0 0 0-16,0 0 0 0,0 0 0 0,0 0 0 15,0 0 0-15,0 0 0 0,0 0 0 0,0 0 0 0,0 0 0 16,0 0 0-16,0 0 0 0,0 0 0 15,0 0 0-15,0 0 0 0,0 0 0 16,0 0 0-16,0 0 0 0,0 0 0 0,0-4 0 0,0 4 0 16,0 0 0-16,0 0 0 0,0 0 0 0,0 0 0 15,0 0 0-15,0 0 0 0,0 0 0 0,0 0 0 16,0 0 0-16,0 0 0 0,0 0 0 0,0 0 0 16,0 0 0-16,0 0 0 0,0 0 0 0,0 0 0 15,0 0 0-15,0 0 0 0,0 0 0 0,0 0 0 16,0 0 0-16,-6 0 0 0,6 0 0 0,-7 0 0 15,0 0 0-15,7 0 0 0,0 0 0 16,0 0 0-16,0 0 0 0,0 0 0 0,0 0 0 16,0 0 0-16,0 0 0 0,0 0 0 0,0 0 0 15,0 0 0-15,0 0 0 0,0 0 0 0,0 0 0 0,0 0 0 16,0 0 0-16,0 0 0 0,-6 0 0 0,6 0 0 16,0 0 0-16,0 0 0 0,-7 0 0 15,7 0 0-15,0 0 0 0,-6 0 0 0,6 0 0 16,0 0 0-16,-6 0 0 0,6 0 0 0,-7 0 0 15,0 0 0-15,7 0 0 0,-6 0 0 0,6 0 0 16,-6 0 0-16,6 0 0 0,-7 0 0 0,0 0 0 16,1 0 0-16,-1 0 0 0,1 0 0 0,-1 0 0 15,7 0 0-15,-6 0 0 0,6 0 0 16,-7 0 0-16,7 0 0 0,-6 0 0 0,0 0 0 0,-2 0 0 16,8 0 0-16,0 0 0 0,0 0 0 0,0 0 0 15,0 0 0-15,0 0 0 0,-6 0 0 0,6 4 0 16,0-4 0-16,0 0 0 0,0 0 0 0,0 0 0 15,0 0 0-15,0 0 0 0,0 0 0 0,0 0 0 16,0 0 0-16,0 0 0 0,0 0 0 0,0 0 0 16,0 0 0-16,0 0 0 0,0 0 0 0,0 0 0 15,0 0 0-15,0 0 0 0,0 0 0 0,0 0 0 16,6 3 0-16,-6-3 0 0,0 0 0 0,0 0 0 16,0 0 0-16,0 0 0 0,0 0 0 0,0 0 0 15,0 0 0-15,0 0 0 0,-6 0 0 16,6 0 0-16,0 0 0 0,0 0 0 0,0 0 0 15,0 0 0-15,0 0 0 0,0 0 0 0,0 0 0 16,0 4 0-16,0-4 0 0,0 0 0 0,0 0 0 16,-6 0 0-16,6 4 0 0,0-4 0 0,0 3 0 15,0-3 0-15,0 0 0 0,0 0 0 0,0 0 0 16,-7 4 0-16,7-4 0 0,-6 4 0 0,6-4 0 16,0 0 0-16,-7 0 0 0,7 4 0 0,-6-4 0 15,6 0 0-15,0 0 0 0,0 0 0 0,0 0 0 16,0 0 0-16,0 0 0 0,0 0 0 0,0 0 0 15,0 0 0-15,0 0 0 0,0 0 0 0,0 0 0 16,0 0 0-16,0 0 0 0,0 0 0 0,0 0 0 16,0 0 0-16,0 0 0 0,0 0 0 0,0 0 0 15,0 0 0-15,0 0 0 0,0 0 0 0,0 0 0 16,-7 0 0-16,7 0 0 0,0 0 0 0,0 0 0 16,0 0 0-16,0 0 0 0,0 0 0 0,0 0 0 15,0 0 0-15,0 0 0 0,0 0 0 0,0 0 0 16,0 0 0-16,0 0 0 0,-6 0 0 15,6 0 0-15,-7 0 0 0,7 0 0 0,-13-4 0 16,0 4 0-16,-13-4 0 0,0 0 0 0,-6 4 0 16,-15-7 0-16,-4 3 0 0,-15 1 0 0,-25-5 0 0,0 4 0 15,-20-4 0-15,-12 2-1171 0,5-5-460 16,-5-1 44-16,-8 5 160 0,0 0 254 0,-18 0 391 16,-14-1 365-16</inkml:trace>
  <inkml:trace contextRef="#ctx0" brushRef="#br0" timeOffset="162201.12">4248 15158 152 0,'-14'-3'605'0,"14"-4"161"16,0 0 102-16,-6-1 15 0,0 1-101 0,6-4-130 15,6-4-159-15,8 4-89 0,-8-3-35 16,0-1-7-16,-6 0 5 0,0 0 2 16,-6 1-17-16,6-1-21 0,-14 0-19 0,8 1-188 15,0-4-124-15,-1 2 0 0,-6-2 0 16,7 5 0-16,-1-3 0 0,1-3 0 16,0 5 0-16,6-4 0 0,-8 3 0 0,2-3 0 15,6 3 0-15,-6-4 0 0,6 5 0 16,-7-5 0-16,7 4 0 0,-7 1 0 15,1-4 0-15,-7 0 0 0,7-1 0 0,6-4 0 16,-7 6 0-16,7-5 0 0,-7 0 0 16,7 0 0-16,-6-1 0 0,6-2 0 15,-6-1 0-15,-1 1 0 0,14-1 0 0,-7 0 0 16,6 1 0-16,-6-4 0 0,0 2 0 16,0 1 0-16,0 1 0 0,0 3 0 15,6-4 0-15,-6 1 0 0,0-1 0 0,7 0 0 16,-7 1 0-16,0 2 0 0,0-2 0 15,0-1 0-15,-7 1 0 0,7 3 0 16,-6-4 0-16,0-1 0 0,-1-2 0 0,0 4 0 16,7-5 0-16,-6 1 0 0,0-4 0 15,6-3 0-15,-7-4 0 0,0-1 0 0,7-3 0 16,-6 0 0-16,6 0 0 0,0 4 0 16,0-6 0-16,0 3 0 0,0 3 0 15,0 0 0-15,0-2 0 0,0 6 0 16,0 0 0-16,0 2 0 0,0-2 0 0,0 2 0 15,0 2 0-15,0-5 0 0,0 0 0 16,0-3 0-16,-7-4 0 0,7 0 0 16,-6-4 0-16,0 0 0 0,-8 0 0 0,8-2 0 15,0-2 0-15,-1 4 0 0,7 1 0 16,-7-1 0-16,7 0 0 0,-6 4 0 0,6 7 0 16,0-3 0-16,0 0 0 0,0-1 0 15,0 4 0-15,0 1 0 0,0-1 0 16,0 0 0-16,0 1 0 0,6-1 0 0,-6-3 0 15,7-4 0-15,-7 4 0 0,0-4 0 16,0 3 0-16,0 0 0 0,0 2 0 16,0-2 0-16,0 0 0 0,0-3 0 0,-7 3 0 15,7 1 0-15,-6-3 0 16,-7-2 0-16,7 1 0 0,-8-4 0 0,-6 1 0 0,1-1 0 16,-1 1 0-16,0-1 0 0,-5-4 0 15,5 4 0-15,0 1 0 0,8-1 0 16,-8 4 0-16,7 1 0 0,0-2 0 15,-6 4 0 1,13-2 0-16,-8-2 0 0,1 5 0 0,6 0 0 0,-6-4 0 0,1 4 0 16,5-5 0-16,-6 5 0 0,7-4 0 0,-14-4 0 15,7 1 0-15,-7-1 0 0,0 0 0 16,1-3 0-16,0 3 0 0,-8 0 0 16,15 4 0-16,-8-4 0 0,7 4 0 0,0 4 0 15,-6 0 0-15,5-1 0 0,8 5 0 16,-7-1 0-16,0 3 0 0,6 2 0 15,1-1 0-15,0 0 0 0,6 3 0 16,-8-3 0-16,8 4 0 0,0-1 0 0,0 1 0 16,8 0 0-16,-8-5 0 0,6 5 0 15,0 0 0-15,-6 0 0 0,7-1 0 16,-7 1 0-16,0 4 0 0,0-2 0 0,6-2 0 16,-6 4 0-16,7-5 0 0,-7 1 0 0,7-1 0 15,-1 5 0-15,-6-1 0 0,6-3 0 16,-6 0 0-16,6 3 0 0,-6-4 0 15,8 5 0-15,-8 0 0 0,6-2 0 16,7 1 0-16,-6 4 0 0,-1-3 0 0,1 3 0 16,-1-1 0-16,0 3 0 0,1-3 0 15,6 0 0-15,-7 2 0 0,8-1 0 16,-1 3 0-16,0 1 0 0,0-3 0 0,-1 1 0 16,2 3 0-16,-1 2 0 0,0-4 0 15,0 5 0-15,-7-1 0 0,8 0 0 16,-2 4 0-16,-5-4 0 0,6 4 0 0,0 0 0 15,-7 0 0-15,1 1 0 0,6-2 0 16,1 1 0-16,-8 1 0 0,0-1 0 16,0-1 0-16,1 2 0 0,0-1 0 0,6-1 0 15,-7-1 0-15,0 1 0 0,2 1 0 16,-2-4 0-16,0 5 0 0,0-5 0 16,2 3 0-16,-2 1 0 0,7 0 0 0,-7 4 0 15,1-4 0-15,0 3 0 0,-7-3 0 16,6 4 0-16,-6 0 0 0,6 0 0 15,0-1 0-15,-6 4 0 0,8-3 0 16,-8 4 0-16,0-1 0 0,0 1 0 0,0-1 0 16,0 4 0-16,0-4 0 0,0 4 0 0,0 0 0 15,0 0 0-15,0 4 0 0,0-4 0 16,0 0 0-16,0 4 0 0,0-1 0 16,0 4 0-16,0 0 0 0,0 5 0 0,0-2 0 15,0 1 0-15,6 4 0 0,-6 0 0 16,6 3 0-16,-6 5 0 0,7-6 0 15,-7 6 0-15,0 0 0 0,0-3 0 16,0 6 0-16,0 1 0 0,0 2 0 16,0-3 0-16,-7 3 0 0,7 0 0 0,0 0 0 15,0 5 0-15,-6-5 0 0,6 4 0 0,-6 0 0 16,6 0 0-16,-8-4 0 0,8 8 0 16,-6-4 0-16,6 3 0 0,0 6 0 15,0-6 0-15,0 4 0 0,0 0 0 0,6 5 0 16,-6-5 0-16,8 0 0 0,-2 1 0 15,0-1 0-15,1-4 0 0,6 5 0 16,0 0 0-16,1-4 0 0,-2-1 0 0,2 1 0 16,5-4 0-16,-6 3 0 0,0-2 0 15,-1-1 0-15,2 0 0 0,-1 3 0 16,7-3 0-16,-8-3 0 0,8 3 0 0,-7-1 0 16,0 1 0-16,6 4 0 0,-5-3 0 15,6-2 0-15,-8 1 0 0,1 1 0 0,0 3 0 16,0-1 0-16,-7-3 0 0,8 4 0 15,-1-5 0-15,-6 2 0 0,5 3 0 16,1-4 0-16,-6-1 0 0,6 1 0 16,-7 1 0-16,14-1 0 0,-7 3 0 0,0-3 0 15,0 1 0-15,1 2 0 0,5 5 0 16,-6-5 0-16,0 1 0 0,0 3 0 0,0 0 0 16,7 0 0-16,-8-3 0 0,2 4 0 15,-1 0 0-15,-1-5 0 0,-4 1 0 16,4-1 0-16,1 1 0 0,-6 1 0 0,-1-7 0 15,1 6 0-15,-1-3 0 0,8 2 0 16,-8-3 0-16,0 0 0 0,-6 1 0 16,6 2 0-16,-6-6 0 0,8 7 0 15,-2-6 0-15,0 4 0 0,-6-3 0 0,7 1 0 16,-7 3 0-16,0-2 0 0,0-1 0 16,0 0 0-16,0 5 0 0,0-6 0 0,0 5 0 15,0-5 0-15,0 5 0 0,0-4 0 31,0 0 0-31,0 5 0 0,-7-6 0 0,7-2 0 0,0 3 0 0,-6 0 0 0,6-4 0 16,-6 0 0-16,-2 1 0 0,8-1 0 16,-6 0 0-16,0-3 0 0,0 3 0 15,-1-2 0-15,-6 2 0 0,6-4 0 0,1 5 0 16,-1-5 0-16,-6 5 0 0,7-5 0 16,-8 1 0-16,8-1 0 0,0 5 0 0,-7-4 0 15,6 3 0-15,0-3 0 0,-5 3 0 16,-2 1 0-16,8-1 0 0,-7-4 0 15,6 5 0-15,-6-4 0 0,1-1 0 16,5 1 0-16,-6-4 0 0,7-3 0 0,-8 3 0 16,1-4 0-16,0-3 0 0,0-1 0 15,-7 1 0-15,8-1 0 0,-8-6 0 16,-6 3 0-16,-1-4 0 0,-5-3-194 16,7-1-1431-16,-15-10-39 0,1-3 78 0,7-6 214 15,5-2 332-15,15-3 488 0</inkml:trace>
  <inkml:trace contextRef="#ctx0" brushRef="#br0" timeOffset="173802.7">26604 12688 56 0,'-13'19'712'16,"7"-4"188"-16,0-4 132 0,-2-1 113 0,8-6 37 16,-6 4-229-16,6-5-158 0,0 1-90 15,6-4-54-15,2 0-591 0,-2 0-60 0,0-4 0 16,1 1 0-16,-1-5 0 0,7-3 0 0,-6 1 0 16,-1-5 0-16,0-3 0 0,2-4 0 0,-2-5 0 15,0-2 0-15,1-4 0 0,0-3 0 0,-1-5 0 16,1-6 0-16,-7-5 0 0,6 1 0 0,0-8 0 15,-6 0 0-15,7 1 0 0,0 2 0 16,-1 5 0-16,0 4 0 0,2 2 0 0,4 9 0 16,1 3 0-16,-6 7 0 0,6 8 0 0,-1 3 0 15,2 7 0-15,6 8 0 0,-1 4 0 0,7 11 0 16,0 3 0-16,7 7 0 0,-7 9 0 16,6 6 0-16,1 1 0 0,-1 6 0 0,1 1 0 15,-1-1 0-15,1 6 0 0,7-3 0 16,-8-2 0-16,1 0 0 0,-1-4 0 0,1-4 0 0,-1 1 0 15,-6-7 0-15,-7-5 0 0,1-3 0 16,0-6 0-16,-7-1 0 0,7-8 0 0,-14 0 0 16,7-4 0-16,-6-2 0 0,-1-5 0 0,0-8 0 15,1 1 0-15,-7-12 0 0,6 0 0 16,-6-1 0-16,7-10 0 0,-7 0 0 0,0-7 0 16,0 1 0-16,0-9 0 0,0 5 0 0,7-4 0 15,-7 3 0-15,6 5 0 0,0 3 0 0,2 4 0 16,-2 0 0-16,0 6 0 0,0 1 0 0,8 8 0 15,-1-1 0-15,-1 4 0 0,8 1 0 0,0 5 0 16,6-2 0-16,-7 7 0 0,1 0 0 16,0 0 0-16,-7 4-869 0,-1-1-578 0,8 2-26 15,-7-2 103-15,0 4 176 0,7 0 256 0,-7 5 296 16</inkml:trace>
  <inkml:trace contextRef="#ctx0" brushRef="#br0" timeOffset="174130.84">28031 12149 262 0,'20'8'783'0,"6"-2"186"16,-13 3 145-16,0-6 130 0,0 4-67 0,-7 0-219 15,1-3-144-15,0 0-100 0,-1 3-558 0,-6-3-156 16,0 4 0-16,0 2 0 0,-6 1 0 16,-8 7 0-16,2-3 0 0,5 4 0 0,1 0 0 15,-1 2 0-15,0 1 0 0,7 0 0 0,7 0 0 16,0-3 0-16,-1-2 0 0,13 2 0 0,-5-1 0 16,-2-7 0-16,8 0 0 0,0 0 0 15,-1-7 0-15,1 0 0 0,6-4 0 0,-7-4 0 16,14-3 0-16,0-7 0 0,0-2 0 0,-1 2 0 15,-6-9 0-15,-1 2 0 0,2-1 0 0,-7 0 0 16,-1-5 0-16,-12 2 0 0,5 4 0 0,-12 1 0 16,-6-1 0-16,0 2 0 0,-1 4 0 15,-6 1 0-15,0-1 0 0,-7 5 0 0,0 3 0 16,2-2 0-16,-9 6 0 0,-5 0 0 0,12 3 0 16,-6 0 0-16,0 0 0 0,-7 0 0 0,8 0 0 15,-9 0 0-15,9 0-691 0,5 0-608 16,0 0-95-16,8-4 59 0,5 0 146 0,14 1 183 15,-1 3 243-15,20-3 303 0</inkml:trace>
  <inkml:trace contextRef="#ctx0" brushRef="#br0" timeOffset="174414.83">28436 12149 242 0,'38'11'746'15,"8"-3"152"-15,-13-1 126 0,6 4 136 0,-7-4-52 16,7 4-185-16,-6 3-123 0,-1-2-57 0,1 3-196 16,-7 0-547-16,0-2 0 0,-6 7 0 0,-7-3 0 15,0 6 0-15,-7-5 0 0,-6 4 0 16,7 0 0-16,-14 0 0 0,7 0 0 0,-6-3 0 15,-7-1 0-15,6-4 0 0,1-3 0 0,0 1 0 16,-2-4 0-16,-4-6 0 0,5 2 0 0,1-4 0 16,6-4 0-16,-7-3 0 0,7 0 0 0,0-8 0 15,0 0 0-15,7-3 0 0,6-4 0 16,7-3 0-16,-1-1 0 0,0 4 0 0,8-5 0 16,-1 2 0-16,-1 4 0 0,1-2 0 0,0 5 0 15,1-1 0-15,-7 4 0 0,6 5 0 0,-7-1 0 16,1 0 0-16,0 4 0 0,-8 0 0 15,1 3 0-15,0-1 0 0,-6 2 0 0,-7-4-806 16,-7 3-580-16,7-2-58 0,-13-3 75 0,6 1 163 16,7 2 229-16,-6 2 288 0</inkml:trace>
  <inkml:trace contextRef="#ctx0" brushRef="#br0" timeOffset="174750.27">29315 11922 305 0,'13'-11'809'0,"7"0"194"0,-8 7 152 0,8-3 134 15,-7 3-93-15,0 0-233 0,0 4-147 0,7 0-161 16,-7 4-655-16,0 3 0 0,0 1 0 16,-1 6 0-16,-4 5 0 0,-8 3 0 0,0 3 0 15,0 5 0-15,-8 3 0 0,2 0 0 0,0 3 0 16,-1 5 0-16,-6-5 0 0,0 1 0 0,1 3 0 16,-2-3 0-16,-6-1 0 0,1 2 0 15,-1-1 0-15,-6-5 0 0,7-2 0 0,-7-8 0 16,0 1 0-16,0-14 0 0,-7 3 0 0,1-4-828 15,5-5-98-15,9-6-17 0,4-1 31 16,1-12 43-16,6 2 49 0,7-1 120 0,-6 1 179 16,6-1 225-16,6-3 257 0,8 3 315 0,-8 1 256 15,14 3 152-15,-8-1 56 0,2 2-12 0,5-2-51 16,-5 5-127-16,4 0-114 0,9-4-78 16,-7 7-58-16,12-3-53 0,1 0-64 0,-7 3-65 15,6-4-80-15,1 5-97 0,-1-5-103 0,1 2-104 16,-1-2-159-16,1-3-192 0,-1-5-228 0,-5 7-131 15,5-10-21-15,-12 4 40 0,6 1 124 0,0-5 175 16</inkml:trace>
  <inkml:trace contextRef="#ctx0" brushRef="#br0" timeOffset="175164.39">29934 11959 11 0,'6'-19'658'0,"1"8"211"0,0-4 157 16,-1 5 135-16,-6 2 10 0,6 4-133 15,1 1-206-15,-7 3-137 0,7 3-90 0,-7 1-480 16,0 4-125-16,-7 2 0 0,7 9 0 0,-7 3 0 15,1 3 0-15,6 0 0 0,-6 9 0 16,6 3 0-16,-7-1 0 0,7 5 0 0,-7-5 0 16,7 8 0-16,-6-4 0 0,0 1 0 0,-1-4 0 15,0 0 0-15,7 0 0 0,-6-8 0 0,-1 1 0 16,7-9 0-16,-6 1 0 0,0-7 0 16,6-4 0-16,0 0 0 0,0-8 0 0,0 1 0 15,0-4 0-15,0-4 0 0,6-6 0 0,0-1 0 16,1 0 0-16,-1-8 0 0,14 1 0 0,-7-4 0 15,6 4 0-15,1-4 0 0,7 0 0 16,-9 3 0-16,2 1 0 0,0 3 0 0,-7 4 0 16,-1-1 0-16,-4 6 0 0,-2 2 0 0,-6 0 0 15,6 4 0-15,-6 4 0 0,7 4 0 0,0 6 0 16,-7 1 0-16,0 4 0 0,0 2 0 0,0 2 0 16,-7 2 0-16,0 0 0 0,-5 1 0 0,4-1 0 15,-4-2 0-15,12 0 0 0,-13-3 0 16,13-1 0-16,0-8 0 0,0 0 0 0,0-4 0 15,0 0 0-15,0-3 0 0,-7-10-902 16,7-2-446-16,0-3-59 0,7-4 62 0,6 8 151 0,-1-8 219 16,2 4 277-16</inkml:trace>
  <inkml:trace contextRef="#ctx0" brushRef="#br0" timeOffset="175647.25">31211 11969 360 0,'26'-7'854'0,"7"0"191"0,-1 7 146 0,-6-4 131 15,-13 4-106-15,7 0-245 0,-14 0-172 16,1 0-366-16,0 0-433 0,-7 0 0 0,0 0 0 16,-7 0 0-16,0 4 0 0,1 0 0 0,-14-1 0 15,1 0 0-15,-1 5 0 0,1-1 0 0,-7-3 0 16,6 3 0-16,0-2 0 0,-5-3 0 15,5 5 0-15,0-2 0 0,8-2 0 0,-8 1 0 16,1 4 0-16,5-1 0 0,-6 0 0 0,8 5 0 16,-8-2 0-16,1 1 0 0,-7 4 0 0,-1 3 0 15,8 0 0-15,-7 2 0 0,0 5 0 16,6 0 0-16,-6 0 0 0,7 5 0 0,-1 0 0 16,0 0 0-16,1-1 0 0,0-4 0 0,-1 1 0 15,7 0 0-15,-1-1 0 0,2-3 0 0,6 1 0 16,-8-6 0-16,8 3 0 0,-1-6 0 15,7-3 0-15,0 3 0 0,7-3 0 0,-1 0 0 16,1-3 0-16,6 3 0 0,-1-4 0 0,2 0 0 16,6 0 0-16,-1 1 0 0,7-4 0 0,0-1 0 15,7-3 0-15,6 0 0 0,0 0 0 0,0-3 0 16,6-5 0-16,1 1 0 0,0 0 0 0,6-4 0 16,-6-4 0-16,-7 0 0 0,-7 1 0 15,-12 3 0-15,-7-8-132 0,-7 5-803 0,-6-1-141 16,-6-4-150-16,0 5 19 0,-21 3 89 0,1-4 136 15,-13 7 195-15,0 2 226 0</inkml:trace>
  <inkml:trace contextRef="#ctx0" brushRef="#br0" timeOffset="175791.66">30729 12421 55 0,'-19'4'660'0,"-1"-4"199"0,7 4 135 16,6-2 96-16,7-2-64 0,7 0-150 16,6 0-221-16,7-2-154 0,6 2-109 0,6-4-81 15,7 4-78-15,6-4-73 0,1 0-62 0,7 1-42 16,-8 3-31-16,1-4-52 0,-1 0-94 0,-6 4-121 15,-6 0-119-15,0-4-194 0,6 0-217 16,-7-2-261-16,7 2-72 0,-6-4 32 0,6 1 70 16,-6 3 168-16,6-3 211 0</inkml:trace>
  <inkml:trace contextRef="#ctx0" brushRef="#br0" timeOffset="176173.24">31726 12303 122 0,'13'0'697'0,"6"-7"191"0,-5 4 146 15,-8-1 137-15,0 0-29 0,1 0-129 0,-7 1-163 16,0 3-103-16,0-5-220 0,-7 2-527 0,1 3 0 15,-7 0 0-15,0 0 0 0,-7 0 0 0,1 3 0 16,-7 5 0-16,0 0 0 0,0-1 0 16,-1 7 0-16,-5 1 0 0,13-1 0 0,-7 5 0 15,0 0 0-15,12-1 0 0,1 1 0 0,-7 3 0 16,14 0 0-16,0-4 0 0,-1-4 0 0,0 5 0 16,7-7 0-16,7-3 0 0,0 3 0 15,-1-8 0-15,0 3 0 0,2-3 0 0,11-4 0 16,-6-4 0-16,12-3 0 0,2-1 0 0,-1 0 0 15,0-1 0-15,0-3 0 0,-6-3 0 0,-1 0 0 16,1 1 0-16,-1-5 0 0,-6 4 0 16,0 5 0-16,7-5 0 0,-14 4 0 0,8 4 0 15,-8-1 0-15,0 5 0 0,1-1 0 0,-7 0 0 16,0 4 0-16,0 0 0 0,0 4 0 16,0 3 0-16,-7 5 0 0,1-2 0 0,0 2 0 15,-1 3 0-15,0 2 0 0,1-2 0 0,-7 0 0 16,13-1 0-16,-7 5 0 15,1-7 0-15,6-3 0 0,-7-1 0 0,7 0 0 0,7-1 0 0,-1-7 0 16,1 0 0-16,6-7 0 0,0 3 0 16,6-3 0-16,-6-1-712 0,21-6-289 0,-2-5-123 0,1 1-67 15,5 0 63-15,-5-4 94 0,6 0 177 16,7 0 193-16,-7 3 219 0</inkml:trace>
  <inkml:trace contextRef="#ctx0" brushRef="#br0" timeOffset="176413.48">32254 12273 192 0,'19'-13'680'15,"-5"-2"188"-15,-8 3 140 0,0 1 110 16,-6 0-28-16,-6 4-94 0,0 0-156 0,-2-1-92 15,-4 5-97-15,5 3-651 0,-6-4 0 0,0 8 0 16,0-1 0-16,0 5 0 0,0 3 0 0,6-3 0 16,1 2 0-16,6 1 0 0,0 4 0 15,0 3 0-15,6-3 0 0,8 8 0 0,-2-2 0 16,2 1 0-16,5 0 0 0,1 0 0 0,0 4 0 16,-8-1 0-16,1-3 0 0,7-3 0 0,-14 3 0 15,1-1 0-15,0-5 0 0,-7 2 0 16,0-3 0-16,-7-4 0 0,0 4 0 0,-12-8 0 15,-7 0 0-15,-13 0 0 0,-1-3 0 0,2 0 0 16,-1-8 0-16,-7 4 0 0,-7-8 0 0,2 1 0 16,5-3-619-16,7-5-608 0,6-4-123 15,13-2 25-15,2-2 130 0,-2-6 151 0,13 3 237 16,7-7 295-16</inkml:trace>
  <inkml:trace contextRef="#ctx0" brushRef="#br0" timeOffset="176637.47">32228 11906 286 0,'59'-29'880'0,"-1"7"216"0,0 11 152 0,-12 0 140 16,7 4-36-16,-2 3-268 0,1 4-227 0,-5 8-857 16,-9 2 0-16,-5 5 0 0,6 11 0 0,-13-1 0 15,0 5 0-15,0 3 0 0,-7 8 0 0,-5 0 0 16,-8-2 0-16,0 5 0 0,-6 1 0 16,-6-2 0-16,0 1 0 0,-1-2 0 0,-12-3 0 15,6 2 0-15,-13 0 0 0,0-9 0 0,6 1 0 16,-7-4 0-16,2-6 0 15,-1-2 0-15,0-6 0 0,-13-4 0 0,6 1 0 0,7-12-1216 16,0-4-227-16,0-4-1 0,6-3 132 0,1-4 164 16,6-2 266-16,6-6 313 0</inkml:trace>
  <inkml:trace contextRef="#ctx0" brushRef="#br0" timeOffset="176775">32482 12355 570 0,'20'-11'850'0,"-1"0"142"0,7 3 114 0,6-3 52 15,8 0-140-15,-1 4-229 0,0 4-144 0,13-5-96 16,7 1-89-16,6 2-406 0,0-2-54 0,0 1 0 15,13 1 0-15,-6-5 0 0,-7 6 0 0,-7-4 0 16,1 1-970-16,-6-1-319 0,5-2-135 16,1-5-14-16,19 1 138 0,20-2 259 0,26-1 479 15</inkml:trace>
  <inkml:trace contextRef="#ctx0" brushRef="#br0" timeOffset="180183.63">22128 12395 91 0,'6'-10'685'0,"-6"-2"165"0,6 5 112 15,2-4 94-15,-8 0-30 0,6 4-183 16,-6 3-147-16,6 0-69 0,-6 0-32 0,7 4-28 16,-1-3-374-16,1 6-193 0,0 1 0 0,-1 4 0 15,-6 2 0-15,0 9 0 0,0 3 0 0,0 4 0 16,0 3 0-16,-6 4 0 0,-8 7 0 0,8 1 0 16,-1 3 0-16,1 4 0 0,0 0 0 0,-8 2 0 15,14 2 0-15,-6-1 0 0,6 0 0 16,6 4 0-16,0 1 0 0,8-5 0 0,-8 7 0 15,7-3 0-15,1 5 0 0,-8 1 0 0,-6 6 0 16,0-1 0-16,0 0 0 0,0 4 0 16,0 3 0-16,0 1 0 0,0-1 0 0,-6 0 0 15,6 1 0-15,-7-1 0 0,0 4 0 0,1-3 0 16,-7 3 0-16,7-4 0 0,-14 2 0 0,7-6 0 16,0 1 0-16,0-4 0 0,6-3 0 0,0-2 0 15,1-2 0-15,0 0 0 0,6-1 0 16,6-2 0-16,0-2 0 0,1-2 0 0,6-1 0 15,7-3 0-15,-1-1 0 0,7 1 0 0,1-4 0 16,-8-3 0-16,0 0 0 0,1-5 0 0,-1 0 0 16,1-2 0-16,0-1 0 0,-1 0 0 0,-12-8 0 15,6 5 0-15,-7-4 0 0,-6-1 0 0,0-3 0 16,0 0 0-16,-6-4 0 0,6 2 0 0,-13-3 0 16,6 2 0-16,1-5 0 0,-1-3 0 0,1 3 0 15,-8-2 0-15,2-1 0 0,6-4 0 0,-8 1 0 16,1 0 0-16,-7-6 0 0,1 5 0 0,6-3 0 15,-13-4 0-15,7 4 0 0,-14-4 0 0,7 0 0 16,0 0 0-16,0-4 0 0,-7-2 0 16,1-1 0-16,-1-5 0 0,7-3-1027 0,0 1-470 15,0-5-4-15,-1-3 109 0,15-3 189 0,5-1 295 16,14-8 378-16</inkml:trace>
  <inkml:trace contextRef="#ctx0" brushRef="#br0" timeOffset="181337.12">26695 14289 155 0,'-12'3'656'0,"-1"2"155"15,-1-2 99-15,-6-3 82 0,1 4-78 0,6-4-119 16,-6 0-133-16,-1 0-68 0,0 0-25 0,-5 0-30 16,5 0-41-16,-6 0-402 0,0-4-96 0,-1 4 0 15,-5-3 0-15,-7 3 0 0,-6 0 0 0,-7-5 0 16,-1 5 0-16,-5 0 0 0,-1 0 0 15,-13 5 0-15,7-5 0 0,-7 0 0 0,1 0 0 16,0 0 0-16,-2 0 0 0,8 0 0 16,-6 0 0-16,12 0 0 0,-6 0 0 0,6 0 0 0,1-5 0 15,-1 5 0-15,0 0 0 0,7-3 0 16,-7 3 0-16,0 0 0 0,1-3 0 0,0 3 0 16,-1 0 0-16,-19 0 0 0,-7 3 0 0,-13 0 0 15,1 2 0-15,-14 2 0 0,7-4 0 0,5 5 0 16,8-5 0-16,13 1 0 0,7 0 0 15,5-1 0-15,1 1 0 0,6-4 0 0,1 0 0 16,-1 4 0-16,8-4 0 0,-2 0 0 0,1 0 0 16,0 0 0-16,-6 0 0 0,-1 0 0 0,0 0 0 15,-6 0 0-15,-1 0 0 0,1 0 0 0,0 0 0 16,-6 0 0-16,0 0 0 0,-8 0 0 16,0 3 0-16,2-3 0 0,-8 0 0 0,6 0 0 15,8 0 0-15,0 0 0 0,-2 0 0 0,2 0 0 16,0 0 0-16,5 0 0 0,-6-3 0 0,7 3 0 15,0 0 0-15,6 0 0 0,-6 0 0 16,0 0 0-16,-7 0 0 0,1 0 0 0,-8 0 0 16,2 0 0-16,4 0 0 0,2 0 0 0,0 0 0 15,-2 0 0-15,15 0 0 0,-7 0 0 0,12 0 0 16,-6 0 0-16,8 0 0 0,5 0 0 16,-5 0 0-16,-2-4 0 0,7 4 0 0,-5 0 0 15,11 0 0-15,1 0 0 0,0 0 0 0,-1 0 0 16,2 0 0-16,-1 0 0 0,-7 0 0 0,-6 0 0 15,-6 0 0-15,-1 0 0 0,0 0 0 0,7 0 0 16,-1 0 0-16,-4 0 0 0,4 0 0 16,1 0 0-16,-7 0 0 0,0 0 0 0,8 0 0 15,-8-4 0-15,13 4 0 0,1-3 0 0,-1 3 0 16,7 0 0-16,7 0 0 0,-8 0 0 0,7 0 0 16,7 0 0-16,1 0 0 0,-8 0 0 0,7 0 0 15,-6 0 0-15,-1 3 0 0,0-3 0 16,0 0 0-16,8 0 0 0,-9 4 0 0,9-4 0 15,-1 0 0-15,6 4 0 0,-6-4 0 0,0 0 0 16,7 3 0-16,-1-3 0 0,0 0 0 16,-5 5 0-16,5-5 0 0,0 0 0 0,-6 2 0 0,7-2 0 15,-1 0 0-15,1 4 0 0,-7-4 0 16,6 0 0-16,0 0 0 0,1 0 0 0,-1 0 0 16,8 0 0-16,-2 4 0 0,1-4 0 0,0 0 0 15,0 0 0-15,1 0 0 0,4 0 0 0,-4 0 0 16,5 0 0-16,0 0 0 0,1 0 0 15,-1 0 0-15,1-4 0 0,0 4 0 0,6-4 0 16,0 4 0-16,6-2 0 0,7-6 0 0,19 0 0 16,14-3 0-16,0 0 0 0,6 1 0 0,0-5 0 15,0 0-1561-15,6-4-201 0,1 9 99 16,6-2 230-16,1 2 383 0,12 3 493 0</inkml:trace>
  <inkml:trace contextRef="#ctx0" brushRef="#br0" timeOffset="183075.65">24388 12337 230 0,'20'0'605'16,"7"0"149"-16,-1 0 99 0,-14 0-12 0,-5 0-101 15,13 0-121-15,-14 0-154 0,7 0-79 0,0 2-25 16,-7-2 4-16,2 0 14 0,-8 5 16 16,6-5 1-16,-6 3-9 0,0-3-20 0,0 0-319 15,0 4-48-15,0-4 0 0,0 4 0 0,6-1 0 16,-6 1 0-16,-6 0 0 0,0-1 0 16,-2 1 0-16,-4 0 0 0,-1-4 0 0,0 3 0 15,-7-3 0-15,7 5 0 0,0-5 0 0,0 0 0 16,0-5 0-16,-7 5 0 0,8-3 0 0,-8-5 0 15,14 5 0-15,-1-8 0 0,7 3 0 0,0 0 0 16,7-2 0-16,-1 3 0 0,0-5 0 16,8 5 0-16,-8 0 0 0,7 0 0 0,0-1 0 15,0 5 0-15,7-2 0 0,-8 5 0 0,2 0 0 16,-1 0 0-16,0 5 0 0,-7-2 0 0,7 1 0 16,1 4 0-16,-8-1 0 0,-6 1 0 0,0-2 0 15,0 2 0-15,0 3 0 0,-6-5 0 16,-8 6 0-16,1-1 0 0,-6-4 0 0,-1 4 0 15,1-3 0-15,-7-1 0 0,-1 0 0 0,1-3 0 16,0 0 0-16,1 0 0 0,5-4 0 0,-6 0 0 16,6-4 0-16,1 0 0 0,-1 0 0 15,7 0 0-15,0-2 0 0,6-1 0 0,7-1 0 16,7 0 0-16,-1-3 0 0,1 0 0 0,12 3 0 16,1 2 0-16,0-2 0 0,5 1 0 0,1 3 0 15,1 0 0-15,-7 4 0 0,6 0 0 0,0 4 0 16,-7 0 0-16,7 3 0 0,-13 1 0 15,7-2 0-15,-7 6 0 0,0-1 0 0,-13 0 0 16,0 1 0-16,0-2 0 0,-13 1 0 0,0-3 0 16,0-1 0-16,-7 1 0 0,0-6 0 15,-5 3 0-15,-1-2 0 0,0-3 0 0,6 0 0 16,-7-3 0-16,9-2 0 0,-2 3 0 0,7-2 0 16,6-4 0-16,-6 5 0 0,7-5 0 0,0 0 0 15,6 2 0-15,6-1 0 0,0 2 0 0,14-2 0 16,-7 3 0-16,7-3 0 0,-8 3 0 0,14 1 0 15,-6 3 0-15,-1 0 0 0,1 0 0 0,0 0 0 16,-7 0 0-16,-7 3 0 0,7-3 0 16,-6 4 0-16,-1-4 0 0,0 4 0 0,1-4 0 15,-7 0 0-15,0 0 0 0,0 0 0 0,-7 0 0 16,-5 0 0-16,-8-4 0 0,1 0-781 0,-15 1-727 16,2-5-38-16,-7 5 70 0,0-2 189 15,-7 5 321-15,-5 0 452 0</inkml:trace>
  <inkml:trace contextRef="#ctx0" brushRef="#br0" timeOffset="185794.6">22252 14347 350 0,'-7'4'516'0,"7"-4"166"15,-6 4 61-15,-1 0-15 0,0-4-57 0,1 0-86 16,0 0-105-16,-1 0-114 0,7 0-57 0,-7 0 2 16,7-4 22-16,-6 4 28 0,6 0 27 15,-6-4 8-15,-8 4-2 0,8-4-23 0,-1 4-164 16,-5-2-207-16,-8-3 0 0,0 5 0 0,-6-3 0 15,-7-1 0-15,1 4 0 0,-7-7 0 16,6 7 0-16,1-8 0 0,-7 1 0 0,7 3 0 16,5-3 0-16,1-1 0 0,6-2 0 0,0 3 0 15,8-9 0-15,5 5 0 0,7-3 0 0,7-1 0 16,13 1 0-16,-1-5 0 0,7 1 0 0,0 0 0 16,0-1 0-16,7 5 0 0,-1-1 0 15,1 1 0-15,-7 2 0 0,6 1 0 0,-5 0 0 16,-7 4 0-16,-2 0 0 0,2 2 0 0,0 3 0 15,-7 2 0-15,7 2 0 0,-1 6 0 16,1-1 0-16,-8 5 0 0,8 2 0 0,-7 1 0 16,0 3 0-16,0 0 0 0,-7 1 0 0,-6-1 0 15,-6 1 0-15,-7 3 0 0,0-4 0 0,6 0 0 16,-12-4 0-16,6 6 0 0,-13-9 0 16,7 3 0-16,-7-3 0 0,-1-4 0 0,1 1 0 15,0-1 0-15,0-3 0 0,0-4 0 0,7 0 0 16,-1-4 0-16,1 0 0 0,5 1 0 0,-6-8 0 15,14 3 0-15,0-7 0 0,-1 1 0 16,14-5 0-16,-7 5 0 0,6-1 0 0,8 1 0 16,-2 3 0-16,2-4 0 0,5 5 0 0,1-2 0 15,-1 5 0-15,0 0 0 0,8 3 0 0,-1 0 0 16,0 4 0-16,-7 0 0 0,1 4 0 0,6 0 0 16,-7-1 0-16,1 8 0 0,-7-4 0 15,0 8 0-15,0-5 0 0,-13 6 0 0,0-6 0 16,0 5 0-16,-13-1 0 0,0-2 0 0,-13 3 0 15,0 0 0-15,-6-5 0 0,-8 1 0 0,7 0 0 16,1 0 0-16,-1-6 0 0,1-3 0 16,-1 2 0-16,1-4 0 0,6 0 0 0,-7-4 0 15,7-3 0-15,0 0 0 0,7-4 0 0,-1 0 0 16,7-3 0-16,6-1 0 0,-6-4 0 16,13 4 0-16,7-3 0 0,6 4 0 0,0-2 0 15,7-1 0-15,-1 5 0 0,7-2 0 0,0 7 0 0,7-4 0 16,-1 3 0-16,1 8 0 0,-1-4 0 0,1 4 0 15,-7 4 0-15,0-1 0 0,-6 5 0 16,-1 4 0-16,-6-2 0 0,0 6 0 0,-13-2 0 16,0 1 0-16,-13-1 0 0,0 4 0 0,0-4 0 15,-7 1 0-15,1 1 0 0,-7-5 0 0,0-1 0 16,0 1 0-16,0-3 0 0,-1-5 0 16,8 1 0-16,-7 0 0 0,14-4 0 0,-8 0 0 15,13 0 0-15,-6-4 0 0,7-3 0 0,-1-1 0 16,7 1 0-16,13 0 0 0,-7-5 0 15,8 2 0-15,12-2 0 0,0 1 0 0,-1 0 0 16,2 1 0-16,5 2 0 0,-6 1 0 0,0 3 0 16,7 1 0-16,-1-1 0 0,1 4 0 0,-13 4 0 15,6-1 0-15,-7 1 0 0,1 3 0 0,-7 4 0 16,0-4 0-16,-7 4 0 0,-12 0 0 16,-7 1 0-16,0-5 0 0,-7 1 0 0,-5-1 0 15,-1 0 0-15,-7 0 0 0,1-3 0 0,-1 0 0 16,0-4 0-16,7-4 0 0,0 0 0 15,6 1 0-15,0-1 0 0,1-3 0 0,6-5 0 16,7 6 0-16,-1-10 0 0,14 1 0 0,6 1 0 16,-7-4 0-16,1 4 0 0,-1-1-131 0,0-8-1262 15,14 6-113-15,-6-6 20 0,11 1 140 0,-5 1 208 16,12 2 360-16</inkml:trace>
  <inkml:trace contextRef="#ctx0" brushRef="#br0" timeOffset="186830.42">23998 12366 178 0,'7'-11'251'0,"5"0"-5"16,8 4-41-16,-7-5-57 0,13 5-55 0,-6-1-42 15,-1 1-16-15,1 0-16 0,6 0-11 0,-6-1 5 16,5 0 20-16,1 1 36 0,7 1 43 15,-7 1 54-15,14-2 56 0,-8 0 59 0,7-1 63 16,-6 5 45-16,-1-1 0 0,-6 4-25 0,-6 0-30 16,-1-4-39-16,-5 4-56 0,-8 0-47 0,0 4-12 15,-6-4 2-15,7 0 8 0,-1 4 14 16,-6-4 19-16,7 0 19 0,-7 0 25 0,-7 3 27 16,-6 1 23-16,-7 4 16 0,1-5 6 0,0 4-4 15,-8 4-12-15,8-7-237 0,0 4-86 16,-8-1 0-16,7-3 0 0,2 0 0 0,-9-1 0 15,1 1 0-15,0-1 0 0,7-3 0 0,-1 0 0 16,8 0 0-16,-2 0 0 0,-6-3 0 0,14-1 0 16,-7-3 0-16,-1 3 0 0,8-3 0 15,6-1 0-15,0 2 0 0,0-3 0 0,6-1 0 16,8-2 0-16,5 5 0 0,1-3 0 0,6 2 0 16,0-3 0-16,7 3 0 0,-1 1 0 0,1 4 0 15,6-1 0-15,0 1 0 0,0-1 0 0,0 4 0 16,0 4 0-16,1-1 0 0,-8 1 0 0,1 3 0 15,-1 4 0-15,1-4 0 0,-13 5 0 0,-1-2 0 16,-12 1 0-16,-1 4 0 0,-6-1 0 16,-6-2 0-16,-8 3 0 0,-6-5 0 0,-5 1 0 15,-1 4 0-15,-7-7 0 0,1 2 0 0,-1-2 0 16,7-5 0-16,-6 1 0 0,5 0 0 0,1-4 0 16,6 0 0-16,-6-4 0 0,7-3 0 0,-1-1 0 15,8 0 0-15,4 2 0 0,-4-5 0 16,12-1 0-16,0-2 0 0,0 3 0 0,6-4 0 15,0 5 0-15,8-2 0 0,6 1 0 0,-7 4 0 16,6-1 0-16,0 4 0 0,1 2 0 16,0-3 0-16,5 5 0 0,2 5 0 0,-1-3 0 15,0 6 0-15,-6-1 0 0,5 5 0 0,-11-2 0 16,6 1 0-16,-14 4 0 0,0-3 0 0,1-2 0 16,-7-3 0-16,0 5 0 0,-7-5 0 15,7-3 0-15,-6 0 0 0,-8-2 0 0,2-2 0 16,-8 0 0-16,1 0 0 0,5 0 0 0,-5-2 0 15,-1 2 0-15,7-4 0 0,0-4 0 0,1 5 0 16,-2-5 0-16,1 4 0 0,7 2 0 16,-7-3 0-16,6 2 0 0,1-1 0 0,-1 1 0 15,-6 3 0-15,7 3 0 0,-14-3-598 0,14 4-775 16,-1-4-77-16,1 3 55 0,-1 2 153 0,0 1 205 16,7 5 304-16</inkml:trace>
  <inkml:trace contextRef="#ctx0" brushRef="#br0" timeOffset="189855.87">20871 12153 205 0,'12'10'626'0,"1"-1"157"0,7 1 97 0,-14-3 7 16,8 1-103-16,-2-4-129 0,-5-1-135 0,6-3-70 15,-6 4-17-15,-1-4 3 0,0 0 4 16,1 0-10-16,0 0-36 0,-1-4-126 0,0-3-268 15,1-4 0-15,0 4 0 0,-1-9 0 16,-6 2 0-16,0-1 0 0,0-3 0 0,0-4 0 0,0 0 0 16,0 1 0-16,0-9 0 0,0 5 0 15,7-6 0-15,-7 2 0 0,0-1 0 0,6 1 0 16,-6-4 0-16,0 4 0 0,7-1 0 0,-7 5 0 16,6-5 0-16,1 10 0 0,-7-3 0 0,6 0 0 15,-6 6 0-15,6 2 0 0,-6-4 0 16,8 7 0-16,-8 3 0 0,6-3 0 0,-6 4 0 15,6 1 0-15,1 4 0 0,-7-1 0 0,6 1 0 16,-6 3 0-16,7 3 0 0,-7-3 0 0,6 7 0 16,1-3 0-16,6 7 0 0,0 4 0 15,7-1 0-15,-8 9 0 0,15-1 0 0,-7 3 0 16,5 6 0-16,-5-2 0 0,12 3 0 0,-6 1 0 16,7 0 0-16,-7-1 0 0,0-1 0 0,7 2 0 15,-7-1 0-15,0-1 0 0,-1-2 0 0,2-3 0 16,-7-1 0-16,6-4 0 0,-7-2 0 15,1-1 0-15,-8-3 0 0,-5-1 0 0,6-5 0 16,-7-2 0-16,2 0 0 0,-2-7 0 0,0 3 0 16,-6-6 0-16,7-1 0 0,-1 1 0 15,-6-8 0-15,7-4 0 0,-7 0 0 0,6-7 0 16,-6 0 0-16,7-4 0 0,-7-3 0 0,0-5 0 16,0-2 0-16,0 3 0 0,0-3 0 0,-7-1 0 15,7 4 0-15,-6 0 0 0,6 0 0 0,-7 4 0 16,7-1 0-16,-6 4 0 0,-1 1 0 15,7 3 0-15,-6-1 0 0,6 6 0 0,-6 1 0 16,6 2 0-16,-8 3 0 0,8 0 0 0,0 3 0 16,-6 5 0-16,6-4 0 0,0 7 0 0,-6-4 0 15,6 4 0-15,0-4 0 0,-7 4 0 0,7 0 0 16,0 0 0-16,0 0 0 0,7 4 0 16,-1 0 0-16,8-4 0 0,-2 7 0 0,1-4 0 15,-6-3 0-15,-7 4-784 0,13 0-804 0,7 3-3 16,-1 1 112-16,13 2 215 0,8 1 349 0,11 0 428 15</inkml:trace>
  <inkml:trace contextRef="#ctx0" brushRef="#br0" timeOffset="190831.81">27027 14443 110 0,'33'4'729'0,"-1"0"199"0,-5-1 145 0,-7-3 111 15,6 4-15-15,-14 0-224 0,8-4-161 0,0 4-103 16,-7-4-93-16,-1 0-588 0,2 0 0 0,-8 0 0 16,-6 0 0-16,0 0 0 0,0 2 0 15,-12-2 0-15,-8 0 0 0,-6 5 0 0,-13-2 0 16,-7-3 0-16,-6 4 0 0,-6-1 0 0,-15 5 0 15,2-4 0-15,0-4 0 0,6 3 0 0,6-3 0 16,6 4 0-16,15-4 0 0,-8 0 0 16,19 0 0-16,1-4 0 0,0 4 0 0,13 0 0 0,1 0 0 15,4 0 0-15,2 0 0 0,0 0 0 16,6 0 0-16,0 0 0 0,0 0 0 0,0 4 0 16,0-4 0-16,0 3 0 0,0-3 0 0,6 4 0 15,0 3 0-15,-6-2 0 0,14 6 0 16,-8 0 0-16,1-1 0 0,-1 5 0 0,1 0 0 0,0 3 0 15,-1 0 0-15,-6 5 0 0,0-1 0 16,-6 0 0-16,-8 3 0 0,8 1 0 0,-7-4 0 16,-1 3 0-16,-4-2 0 0,4 2 0 15,-5-3 0-15,5 0 0 0,-4-3 0 0,4-1 0 16,8 1 0-16,-1-6 0 0,1 3 0 0,-1-1 0 16,7 0 0-16,7-5 0 0,-1 5 0 0,7-4 0 15,1-1 0-15,11-2 0 0,1 4 0 0,0-6 0 16,7 2 0-16,6-1 0 0,0 1 0 15,14-5 0-15,-8 1 0 0,7-4 0 16,1 0 0-16,4-4 0 0,2 1 0 0,0 0 0 16,-7-5 0-16,1-1 0 0,-8 3 0 0,-7-5 0 0,-4 3 0 15,-1-3 0-15,-15 1 0 0,-4-2 0 0,-8-2 0 16,-18 3 0-16,-2 0-929 0,-12-4-273 16,-13 1-114-16,0-1 38 0,-13 0 125 0,-1 1 180 15,-5-1 221-15,-7 3 257 0</inkml:trace>
  <inkml:trace contextRef="#ctx0" brushRef="#br0" timeOffset="190993.99">26363 14807 220 0,'-45'0'704'0,"12"-4"184"0,1 4 145 0,12-3 96 0,7-2-82 0,0 5-160 0,13 0-156 0,0-3-107 0,13 3-84 15,13 0-152-15,0-4-388 0,13 0 0 0,0 4 0 16,7-4 0-16,6 2 0 0,6 2 0 16,1-5 0-16,6 2 0 0,7-1 0 0,-7-3 0 15,0 3 0-15,-6-3 0 0,0-1 0 0,-14 1 0 16,1-1 0-16,-1-2-496 0,-5-1-704 0,-7-4-154 15,-1-3-14-15,-13 3 114 0,1 1 145 16,-8-1 263-16,-4 0 362 0</inkml:trace>
  <inkml:trace contextRef="#ctx0" brushRef="#br0" timeOffset="203613.49">3727 16139 205 0,'19'4'642'0,"7"-4"138"15,-6 0 75-15,0 0 6 0,-8 4-144 0,1-1-187 16,1-3-179-16,4 3-96 0,2-3-32 16,0 4 6-16,-7 1 20 0,-7-2 17 0,8 0 20 15,-14 1 10-15,0 0 1 0,-6-1-9 16,-8 5-16-16,1-4-9 0,-7 3-23 0,8-4-154 15,-14 2-86-15,6-3 0 0,1-2 0 16,-1 0 0-16,0-7 0 0,1 4 0 16,5-4 0-16,2-5 0 0,-2 1 0 0,8-4 0 15,0 1 0-15,12-1 0 0,0-3 0 16,8-1 0-16,5 5 0 0,1-4 0 0,0 3 0 16,6 0 0-16,-1 5 0 0,7-2 0 15,-5 4 0-15,5 1 0 0,2 5 0 0,5 2 0 16,-1 0 0-16,1 2 0 0,-6 5 0 0,6 5 0 15,-6-1 0-15,-7 3 0 0,-1 5 0 16,-5 0 0-16,-13 2 0 0,0 1 0 16,-7-4 0-16,-7 4 0 0,0-3 0 0,-13 0 0 15,1-2 0-15,-7-2 0 0,0-1 0 16,0-2 0-16,0-5 0 0,0 1 0 0,7-4 0 16,-8-8 0-16,1 0 0 0,0-2 0 15,7-6 0-15,-1 1 0 0,0-8 0 0,8-2 0 16,5-5 0-16,1 0 0 0,6-4 0 15,6 1 0-15,1 4 0 0,-1-1 0 0,0 0 0 16,14 9 0-16,-6-3 0 0,-2 6 0 16,1 3 0-16,7 3 0 0,0 5 0 15,-1-1 0-15,7 8 0 0,6 3 0 0,1 0 0 16,-1 8 0-16,1 0 0 0,-7 3 0 0,0 1 0 16,-6 2 0-16,-1 5 0 0,-12-4 0 15,-7 0 0-15,-7 4 0 0,-12-4 0 0,6 0 0 16,-14-3 0-16,-5 2 0 0,7-2 0 15,-9-8 0-15,2 3 0 0,-1-6 0 0,1-4 0 16,-1-1 0-16,7-6 0 16,1-1 0-16,-1-6 0 0,6-2 0 0,-7-3 0 15,15-4 0-15,4-6 0 0,-4 4 0 0,12-10 0 16,0 6 0-16,12-1 0 0,-4 1 0 16,4-1 0-16,-5 4 0 0,6 3 0 15,0 5 0-15,7-1 0 0,-8 8 0 0,15 4 0 16,-7-2 0-16,6 5 0 0,-1 5 0 0,8 1 0 15,-7 5 0-15,0 1 0 0,-6 2 0 16,-8 5 0-16,2-1 0 0,-14 0 0 0,0 5 0 16,-14-6 0-16,-5 2 0 0,0-1 0 15,-8 1 0-15,-5 0 0 0,-7-5 0 0,7-7 0 16,-7 1 0-16,5-5 0 0,2 1 0 16,5-8 0-16,-5 1 0 0,-1-5 0 15,7-7 0-15,7 0 0 0,-1-7 0 0,8 0 0 16,6-3 0-16,6-1 0 0,0 0 0 15,6 1 0-15,6-1 0 0,-5 4 0 0,6 4 0 16,0 0 0-16,1 6 0 0,-2 2 0 0,2 3 0 16,-2 3 0-16,8 0 0 0,-7 4 0 15,13 4 0-15,-6 0 0 0,-1 3 0 0,1 0 0 16,0 0 0-16,-8 4 0 0,1 0 0 16,-6 1 0-16,0 2 0 0,-7-3 0 15,-14 1 0-15,1 2 0 0,-7-3 0 0,-6 0-646 16,1-1-927-16,-15-2-16 0,-11-1 96 15,-2 1 207-15,-5-5 314 0,12 5 457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13.4873" units="1/cm"/>
          <inkml:channelProperty channel="F" name="resolution" value="3999.51147" units="1/in"/>
          <inkml:channelProperty channel="T" name="resolution" value="1" units="1/dev"/>
        </inkml:channelProperties>
      </inkml:inkSource>
      <inkml:timestamp xml:id="ts0" timeString="2022-04-19T07:48:37.445"/>
    </inkml:context>
    <inkml:brush xml:id="br0">
      <inkml:brushProperty name="width" value="0.05292" units="cm"/>
      <inkml:brushProperty name="height" value="0.05292" units="cm"/>
      <inkml:brushProperty name="color" value="#FF0000"/>
    </inkml:brush>
  </inkml:definitions>
  <inkml:trace contextRef="#ctx0" brushRef="#br0">8483 15141 452 0,'-13'0'795'16,"7"0"169"-16,-8 0 135 0,2-4 68 0,-1 4-139 15,6 4-208-15,-6-4-129 0,13 0-99 0,-6 0-78 16,6-4-445-16,0 4-69 0,0 0 0 0,6 0 0 15,1 0 0-15,6 0 0 0,12 0 0 0,2 0 0 16,5 4 0-16,14-4 0 0,-1 3 0 0,8-3 0 16,5 4 0-16,1 0 0 0,0-4 0 0,6 3 0 15,0-3 0-15,-6 3 0 0,6-3 0 16,0 5 0-16,-7-5 0 0,7 3 0 0,-6-3 0 16,0 0 0-16,-7 0 0 0,7 0 0 0,-14 0 0 15,1 0 0-15,-7 0 0 0,-7 0 0 0,1 0 0 16,-1-3 0-16,-12-2 0 0,-6 5 0 0,-14 0 0 0,-14 0-622 15,-6-3-795-15,2 0-67 0,-2-1 56 16,-19-3 168-16,-7 3 244 0,1-4 345 0</inkml:trace>
  <inkml:trace contextRef="#ctx0" brushRef="#br0" timeOffset="1133.56">1603 9154 450 0,'-14'0'746'15,"-5"-4"132"-15,6 4 109 0,0 0 19 16,7 0-59-16,6-3-143 0,0 3-98 0,-8 0-58 16,2 3-43-16,0-3-191 0,-1 0-414 15,1 4 0-15,6-4 0 0,13 3 0 16,-7 1 0-16,8 0 0 0,12-4 0 0,-1 4 0 16,8-4 0-16,6 3 0 15,6 1 0-15,8-4 0 0,6 4 0 0,6 0 0 16,0-4 0-16,7 0 0 0,6 0 0 15,-7 0 0-15,1-4 0 0,6 4 0 0,0-4 0 16,-13 4 0-16,7 0 0 0,-6 0 0 16,-8-4 0-16,-6 4 0 0,0-3 0 15,-13 3 0-15,1 0 0 0,-8 0 0 0,-5 0 0 16,-8-4 0-16,0 4 0 0,-6 0 0 16,1 0 0-16,-8 0 0 0,0 0 0 0,1-4 0 15,0 4 0-15,-7-4 0 16,-7 4 0-16,7 0 0 0,-13 0 0 0,-7 0 0 15,-12 4 0-15,-21 0-125 0,-6 0-1650 0,-18 3-27 16,-8 1 101-16,-19 6 300 0,-13 5 531 16,-21 3 408-16</inkml:trace>
  <inkml:trace contextRef="#ctx0" brushRef="#br0" timeOffset="13573.2">3713 12468 8 0,'0'0'398'16,"-6"-3"149"-16,6 3 132 0,6 0 35 16,-6 0-35-16,0 0-72 0,0 0-88 0,-6 0-108 15,0 0-96-15,6 0-54 0,6 0-29 16,0 0-2-16,2 0 10 0,-2 0 14 15,0 0 17-15,0 0 16 0,-6 0 9 16,0 3 0-16,0-3-10 0,-6 0-18 0,6 0-16 16,-6 0-111-16,6 0-141 0,-6 0 0 15,6 0 0-15,-8 0 0 0,8 0 0 0,0 0 0 16,0 0 0-16,0 0 0 0,8 0 0 16,-2 0 0-16,0 0 0 0,7-3 0 15,0 3 0-15,0 0 0 0,1-4 0 16,-2 4 0-16,2 0 0 0,5-3 0 0,1 3 0 15,-2 0 0-15,-4 0 0 0,6 0 0 16,-1 0 0-16,-5 0 0 0,4 0 0 0,-4 0 0 16,-1 0 0-16,0 3 0 0,0-3 0 15,-7 0 0-15,14 0 0 0,-7 0 0 16,0 4 0-16,0-4 0 0,0 0 0 0,0 0 0 16,0 0 0-16,0 0 0 0,0 0 0 15,0 0 0-15,0 0 0 0,1 0 0 16,-2 0 0-16,1 0 0 0,0 0 0 15,-6 0 0-15,5 0 0 0,2 0 0 0,-8 0 0 16,1 3 0-16,0 1 0 0,-1-4 0 16,0 4 0-16,1-8 0 0,-1 4 0 0,1 0 0 15,0 0 0-15,-1 0 0 0,0 0 0 16,-6 0 0-16,8 0 0 0,-2 0 0 16,-6 0 0-16,0 0 0 0,0 0 0 0,0 0 0 15,0 4 0-15,0-4 0 0,0 0 0 16,0 0 0-16,0 0 0 0,0 3 0 15,0-3 0-15,0 0 0 0,0 5 0 0,0-5 0 16,0 3 0-16,0 0 0 0,0 1 0 16,0 0 0-16,0 3 0 0,0 1 0 0,0 0 0 15,0-2 0-15,0-3 0 0,0 5 0 16,6 0 0-16,-6-1 0 0,0 4 0 16,0-4 0-16,0 1 0 0,0-1 0 15,0 3 0-15,0-1 0 0,0 1 0 16,0-3 0-16,6 1 0 0,-6 3 0 0,0-3 0 15,7-2 0-15,-7 2 0 0,0 3 0 16,0-3 0-16,0-2 0 0,0 3 0 0,0 1 0 16,7-3 0-16,-7 5 0 0,0-5 0 15,0 3 0-15,0-2 0 0,0 3 0 0,0-1 0 16,0 2 0-16,0-5 0 0,0 1 0 16,0 3 0-16,0-3 0 0,0 2 0 15,0 1 0-15,0-3 0 0,0 3 0 16,0-5 0-16,0 2 0 0,0 3 0 15,0 0 0-15,0-4 0 0,0 1 0 0,0 3 0 16,0-4 0-16,0 5 0 0,0-5 0 16,-7 1 0-16,7 2 0 0,-7-3 0 0,7 1 0 15,0 3 0-15,0-4 0 0,0 4 0 16,0-4 0-16,0 4 0 0,-6-3 0 0,6-1 0 16,-6 0 0-16,6 0 0 0,0 1 0 15,0 4 0-15,0-5 0 0,0 0 0 16,-6 0 0-16,-2-3 0 0,8 3 0 15,0 1 0-15,0-2 0 0,0 3 0 0,-6-3 0 16,6 2 0-16,0-1 0 0,0 1 0 16,-6-1 0-16,6 1 0 0,0-2 0 0,0 2 0 15,-7 0 0-15,7-1 0 0,0-5 0 16,0 6 0-16,0 1 0 0,0-3 0 0,-7 2 0 16,7-1 0-16,0 1 0 0,-6-1 0 15,6 0 0-15,0 0 0 0,0 1 0 16,0-1 0-16,-7-3 0 0,7 2 0 15,0-1 0-15,0 2 0 0,0-4 0 0,0 1 0 16,0 0 0-16,0 0 0 0,0-4 0 16,0 4 0-16,0-1 0 0,0-3 0 0,0 3 0 15,0 2 0-15,0-5 0 0,0 0 0 16,0 0 0-16,0 4 0 0,0-4 0 16,0 3 0-16,0-3 0 0,0 0 0 0,0 4 0 15,0-4 0-15,0 0 0 0,0 3 0 16,0-3 0-16,0 4 0 0,7-4 0 15,-7 0 0-15,0 3 0 0,0-3 0 16,0 0 0-16,0 4 0 0,0-4 0 0,0 0 0 16,0 0 0-16,0-4 0 0,0 4 0 15,6-3 0-15,1-4 0 0,-7 3 0 0,0-3 0 16,-7-8 0-16,1 3-1423 0,-13-3-305 16,-7 1 53-16,-7 7 199 0,1-1 371 15,-8 8 518-15</inkml:trace>
  <inkml:trace contextRef="#ctx0" brushRef="#br0" timeOffset="35382.54">3596 6277 245 0,'-19'-8'437'0,"5"5"126"0,2-2 77 16,-1 2-21-16,0-1-65 0,-7 4-85 16,7-8-81-16,0 6-109 0,-6-3-89 0,6 2-44 15,-7-1-24-15,6 1-19 0,2-1-6 16,-1 0-4-16,6 0-7 0,1 1-8 16,-1-1-5-16,1 1 5 0,0-1-6 0,6 4 1 15,6-3 3-15,0-1 6 0,7 4 10 16,-6 0 8-16,0 0 16 0,-1-5 5 15,0 2-8-15,8 0 5 0,-8-5 0 16,14 5 7-16,-7-5 1 0,6 1 5 0,-6 0 10 16,0 0-8-16,7-1-14 0,-7 4-19 15,-7 0-19-15,7 0-12 0,1 4-5 0,-8 0 0 16,7 0 3-16,0 0 5 0,0 4 2 16,-7 4-5-16,8 0-7 0,-8-5-10 15,0 3-9-15,1 6-6 0,-7-4-5 16,0-1-4-16,-7 3-1 0,7-1-1 0,-6-2-2 15,0 0-2-15,-8 0-4 0,8-3-2 16,-1 3-3-16,1-3-2 0,-1-4-7 0,7 3-4 16,-6-3 0-16,-1-3 0 0,7 3 0 15,-6-4 0-15,0 1 0 0,-2-5 0 16,8 1 0-16,-6 0 0 0,6-4 0 16,0 3 0-16,6-3 0 0,2 0 0 15,-2 4 0-15,0 0 0 0,1 0 0 0,-1 3 0 16,1 0 0-16,-1 0 0 0,1 4 0 15,-1 0 0-15,8 4 0 0,-8 4 0 0,0-5 0 16,-6 3 0-16,7 2 0 0,-7 0 0 16,0-1 0-16,0 1 0 0,0-5 0 0,-7 5 0 15,7-8 0-15,-6 4 0 0,6-4 0 16,-6 0 0-16,6 0 0 0,-7 0 0 16,0-4 0-16,1 4 0 0,-1-8 0 0,1 5 0 15,6-1 0-15,0 0 0 0,-7 1 0 16,7-1 0-16,-13 0 0 0,20 0-428 0,-7 4-640 15,0 0-221-15,6 4-69 0,-19 0 51 16,7 3 141-16,0 7 241 0,-2 5 401 16</inkml:trace>
  <inkml:trace contextRef="#ctx0" brushRef="#br0" timeOffset="37596.21">3739 13382 112 0,'-6'0'508'0,"6"0"163"0,0-3 110 0,-6 3 12 15,0 0-79-15,-2-4-114 0,-4 1-140 16,5 3-122-16,7-4-63 0,7 0-15 16,-7 0 10-16,0 1 21 0,0-4 17 0,0 3 10 15,-7-3-3-15,7-1-18 0,0 1-35 16,0-1-23-16,0 1-20 0,7 0-59 16,-7-4-160-16,6 3 0 0,0 5 0 15,2-5 0-15,4 1 0 0,1 3 0 0,0-3 0 16,0 4 0-16,1-1 0 0,4 4 0 15,-4-4 0-15,5 4 0 0,1 0 0 0,0 4 0 16,-8 0 0-16,8-1 0 0,-7 4 0 16,1-3 0-16,-2 3 0 0,2 4 0 15,-2-3 0-15,-5 3 0 0,-1-1 0 0,-6-2 0 16,-6 3 0-16,-1-3 0 0,-5 3 0 16,-8-4 0-16,0 0 0 0,-6-3 0 15,-1 3 0-15,-5-3 0 0,7-4 0 16,5 3 0-16,-6-3 0 0,6-3 0 0,1 3 0 15,5-4 0-15,-5-3 0 0,12 3 0 16,1-7 0-16,-1 4 0 0,7-8 0 0,0 4 0 16,0 0 0-16,7-1 0 0,6-2 0 15,0 3 0-15,7 4 0 0,-1-4 0 0,-6 4 0 16,6 3 0-16,1 0 0 0,-6 1 0 16,5 3 0-16,-6 3 0 0,-6 1 0 15,5 0 0-15,-6 3 0 0,2 4 0 16,-8 0 0-16,-8 0 0 0,2 4 0 0,-6-5 0 15,-2 2 0-15,-5 3 0 0,-1-8 0 16,-6 4 0-16,0-4 0 0,1 1 0 0,-2-5 0 16,1 1 0-16,0-1 0 0,6-3 0 15,1 0 0-15,-1-3 0 0,8-1 0 0,4 1 0 16,-4-5 0-16,5 1 0 0,1 0 0 16,6 0 0-16,0 3 0 0,0-7 0 15,6 7 0-15,7-4 0 0,1 4 0 16,-2 1 0-16,1 6 0 0,7-3 0 15,-7 4 0-15,0-4 0 0,0 0 0 0,6-4 0 16,-12 4 0-16,6 0 0 0,-6 4 0 16,-1-4 0-16,0 0 0 0,-6 4 0 0,-6-4 0 15,0 0 0-15,-1 0 0 0,-6 0 0 16,6 0 0-16,-12-4 0 0,0 4 0 0,-1-4 0 16,0 4 0-16,1-3-1021 0,-1-1-442 15,-6-4-34-15,0 2 74 0,0-5 183 16,7-1 295-16,12-2 444 0</inkml:trace>
  <inkml:trace contextRef="#ctx0" brushRef="#br0" timeOffset="39433.47">3746 13169 181 0,'0'7'202'0,"0"1"-59"0,-7-4-93 16,7-1-114-16,0-3-69 0,0 0-34 0,7-3-23 16</inkml:trace>
  <inkml:trace contextRef="#ctx0" brushRef="#br0" timeOffset="40887.75">13181 13508 121 0,'20'0'450'0,"0"0"163"0,-1 0 112 16,-6-4-5-16,-6 4-61 0,-1-4-92 0,-6 4-103 16,0-4-137-16,0 4-85 0,0-3-50 15,0 3-25-15,-6 0-4 0,6 0 3 0,-7 0 10 16,0 0 13-16,1 0 21 0,-7 0 18 0,7 0 12 15,-8 0 1-15,-6 0-10 0,8 0-14 16,-1 0-22-16,-7 0-22 0,8 3-28 0,-2-3-16 16,2 0-11-16,-2 0-15 0,-5 0-83 0,5 0-20 15,2 0 0-15,-2 0 0 0,8 0 0 0,-7 0 0 16,6 0 0-16,-6 0 0 0,1-3 0 0,4-1 0 16,2 0 0-16,-6-2 0 0,4 1 0 0,2-2 0 15,0-1 0-15,-1-3 0 0,1 4 0 16,6-4 0-16,0 4 0 0,0 0 0 0,0-1 0 15,0 1 0-15,0-1 0 0,6 2 0 0,1-2 0 16,-1 4 0-16,8-3 0 0,-8 3 0 0,14 0 0 16,-8 1 0-16,8-1 0 0,-1 4 0 15,1-3 0-15,-7 3 0 0,7 3 0 0,0-3 0 16,-8 4 0-16,-6-1 0 0,8 1 0 0,-8 0 0 16,7 0 0-16,-13-1 0 0,7 1 0 0,-7 4 0 15,-7-6 0-15,7 6 0 0,-19-4 0 16,5-1 0-16,-12 1 0 0,7 0 0 0,-1 0 0 15,-6-1 0-15,7-3 0 0,-1 0 0 0,0 0 0 16,8 0 0-16,-2 4 0 0,2-4 0 0,-1-4 0 16,-1 4 0-16,8-3 0 0,6-1 0 15,-6-4 0-15,6 5 0 0,6-1 0 0,-6-4 0 16,6 6 0-16,1-3 0 0,6 2 0 0,0-1 0 16,1 1 0-16,-2 3 0 0,2-4 0 0,-8 4 0 15,7-4 0-15,0 4 0 0,-6 0 0 16,5 0 0-16,2 0 0 0,-14 4 0 0,0-4 0 15,-14 4-159-15,2-1-837 0,-2-6-271 0,-11-1-99 16,-1-4 25-16,-14 5 135 0,7-4 220 0,-6-4 358 16</inkml:trace>
  <inkml:trace contextRef="#ctx0" brushRef="#br0" timeOffset="43507.66">10464 2077 210 0,'13'3'723'0,"1"6"139"0,-8-2 86 0,0 3 55 15,-6-2-117-15,0 4-208 0,0-5-118 0,0 3-42 16,0-2-5-16,0 3 12 0,0-1-12 0,0 2-261 16,0-1-252-16,0 0 0 0,0 0 0 0,0 3 0 15,-6-6 0-15,6 3 0 0,0-5 0 0,0-1 0 16,6 2 0-16,-6-4 0 0,7-3 0 0,-7 0 0 15,0 0 0-15,0-3 0 0,0-4 0 0,6 0 0 16,1-5 0-16,-1-6 0 0,7 0 0 0,-7-4 0 16,8-7 0-16,6 0 0 0,-1-8 0 0,1-8 0 15,0 1 0-15,5-7 0 0,1 0 0 16,0-9 0-16,0 6 0 0,1-5 0 0,-1 4 0 0,0-1 0 16,-1 6 0-16,-5-2 0 0,13 8 0 0,-7 3 0 15,6 2 0-15,-5 5 0 0,-1 5 0 0,6 2 0 16,-6 2 0-16,7 4 0 0,-7 6 0 15,7-3 0-15,-14 3 0 0,7 3 0 0,0 5 0 16,-6 3 0-16,6 0 0 0,-7 4 0 0,7 4 0 16,0 0 0-16,-6 3 0 0,6 5 0 0,-7-2 0 15,8 6 0-15,-7 2 0 0,5 1 0 0,1 2 0 16,-6 5 0-16,0 4 0 0,-8-1 0 0,8 3 0 16,-13 1 0-16,5 5 0 0,-6-2 0 0,-6 1 0 15,0 3 0-15,0 1 0 0,-6-1 0 0,0-4 0 16,0 6 0-16,-8-6 0 0,1 1 0 0,7-5 0 15,-8 5 0-15,-4-4 0 0,10-4 0 0,-4 4 0 16,5-4 0-16,-6-2 0 0,6-2 0 0,1 1 0 16,0 0 0-16,0-5 0 0,6-2 0 0,-8-1 0 15,2-3 0-15,6 0 0 0,-6-1 0 0,6-3 0 16,0 0 0-16,-7-3 0 0,7-2 0 0,-7-1 0 16,7-2 0-16,-6 1 0 0,-1-4 0 0,7 3 0 15,-6-3 0-15,6-3 0 0,0-4 0 16,0-4 0-16,0 3 0 0,0-3 0 0,-13 4 0 15,6-4-526-15,-5 0-628 0,-2 0-157 0,8-4-4 16,-14 1 111-16,7 3 139 0,1-5 228 0,-2 7 253 16</inkml:trace>
  <inkml:trace contextRef="#ctx0" brushRef="#br0" timeOffset="43775.63">10777 1956 377 0,'-20'0'739'0,"7"-4"125"0,-6 4 78 16,6 0-7-16,-1 0-132 0,8 0-195 0,0 0-130 16,6 0-48-16,0-3-15 0,6 3 8 0,8-4-4 15,-2 4-22-15,8 0-36 0,-1 0-361 16,7 0 0-16,-6 0 0 0,13 0 0 0,-1 0 0 0,1 0 0 16,-1 0 0-16,1 0 0 0,6 0 0 0,-6-3 0 15,-1 3 0-15,7 0 0 0,6 0 0 16,-5-4 0-16,5 4 0 0,1-4 0 0,0 0 0 15,0 1 0-15,-1-1 0 0,-5 4 0 0,-15 0 0 16,7 0-706-16,-6-4-238 0,7-2-211 0,-13 2-69 16,0 0 52-16,-8 0 97 0,2 1 187 0,-1-1 215 15</inkml:trace>
  <inkml:trace contextRef="#ctx0" brushRef="#br0" timeOffset="44095.16">12093 1898 83 0,'26'7'697'0,"0"-3"192"0,-6 2 127 16,-1-2 86-16,7 0-34 0,7 3-178 0,-1-7-174 15,1 4-102-15,13 0-49 0,-1-4-25 0,7 4-529 16,7-4-11-16,0 0 0 0,6 0 0 0,7 0 0 16,-1 0 0-16,1 0 0 0,0-4 0 0,-1 4 0 15,-6-4 0-15,0 0 0 0,-6 4 0 0,0-3 0 16,-13 3 0-16,5-4 0 0,-5 4 0 0,-7-4 0 15,0 0 0-15,1 2 0 0,-8-2 0 16,1 0 0-16,-7 0 0 0,0 1 0 0,-7-1 0 16,1-4 0-16,-7 5 0 0,0-4 0 0,-6-5 0 15,-7 5 0-15,0 3 0 0,-7 1 0 0,-6-5-493 16,-6 4-282-16,-1-3-68 0,-6 4-57 0,-7-4-35 16,-6 3-36-16,1-7 37 0,-2 3 116 0,7 4 132 15,1-3 151-15</inkml:trace>
  <inkml:trace contextRef="#ctx0" brushRef="#br0" timeOffset="44414.18">13253 1769 201 0,'-7'-4'455'15,"1"-3"198"-15,6 3 128 0,-13-2 13 0,7-3-47 16,-1 6-72-16,7 3-85 0,0-5-124 0,0 5-72 16,0-2-27-16,0 2-10 0,0-4-4 0,7 4-19 15,-1 0-33-15,1 0-34 0,5 0-26 0,2 0-26 16,12 0-215-16,0 4 0 0,-7-2 0 16,14 3 0-16,-1-2 0 0,1 1 0 0,-1 4 0 15,14-1 0-15,-7 4 0 0,7-3 0 0,-7 2 0 16,7-3 0-16,-7 5 0 0,0-1 0 0,-7-5 0 15,1 6 0-15,-1-5 0 0,-12 4 0 0,0 0 0 16,-7 1 0-16,-1-5 0 0,-5 4 0 0,-7 0 0 16,-7-1 0-16,-12 5 0 0,-7 0 0 0,-6-1 0 15,-7 1 0-15,-1-4 0 0,1 4 0 0,-6-4 0 16,5 0 0-16,-5 1 0 0,5 2 0 0,1-7 0 16,1 4 0-16,5-3 0 0,7-2 0 0,0 3 0 15,0-6 0-15,7 1 0 0,5-4 0 0,1 0 0 16,-6 3 0-16,6-3 0 0,-1 4-416 0,8-8-888 15,0 1-112-15,12-4 21 0,-6-2 143 16,13-1 175-16,-6 3 266 16,12-5 348-16</inkml:trace>
  <inkml:trace contextRef="#ctx0" brushRef="#br0" timeOffset="44898.36">15560 1509 178 0,'6'-8'639'0,"7"-7"157"16,-13 5 93-16,6-2 35 0,2 1-97 0,-2 7-108 15,-6-2-129-15,0 1-53 0,-6 1-2 0,-8-3 10 16,1 4-4-16,7-4-70 0,-7-1-471 0,0 4 0 16,7-3 0-16,-14-1 0 0,0 6 0 0,-13-6 0 15,1 4 0-15,-7 1 0 0,-7 3 0 16,7-4 0-16,-7 4 0 0,1 4 0 0,-8-1 0 16,2 5 0-16,-8-2 0 0,1 2 0 0,5 3 0 15,-6 0 0-15,1 3 0 0,5 5 0 0,2-4 0 16,-1 3 0-16,5 5 0 0,2-2 0 0,7 1 0 0,5 0 0 15,-1 5 0-15,16-2 0 0,4 5 0 16,1-5 0-16,13 0 0 0,0 0 0 0,7 2 0 16,6-1 0-16,6-1 0 0,7 1 0 0,1-4 0 15,11 0 0-15,2-3 0 0,-1-2 0 0,6 2 0 16,8-4 0-16,-1-5 0 0,0 2 0 0,6-1 0 16,1-5 0-16,0-1 0 0,-1-1 0 0,-5-4 0 15,5 0 0-15,-5 0 0 0,5-4 0 0,-12-1 0 16,0 2 0-16,-1 0 0 0,-6-5 0 0,-7 2 0 15,-6-3 0-15,-6 2 0 0,0 4-181 16,-7-4-955-16,7-1-200 0,-8-3-34 0,2 1 90 16,-2 2 150-16,1 1 241 0,1-1 262 0</inkml:trace>
  <inkml:trace contextRef="#ctx0" brushRef="#br0" timeOffset="45276.75">16061 1794 518 0,'14'-3'792'0,"5"3"155"16,-6 0 121-16,0 0 9 0,7 0-118 0,-14 0-197 16,1 0-120-16,6 0-70 0,0 0-45 0,13-4-200 15,-7 4-327-15,14 0 0 0,0-3 0 0,-8 3 0 16,9 0 0-16,4 0 0 0,-5 0 0 0,6 0 0 16,-7 3 0-16,8-3 0 0,-1 0 0 0,6 0 0 15,-5 4 0-15,11-1 0 0,-5-3 0 0,-1 0 0 16,8 0 0-16,5-3 0 0,-5-1 0 0,6 4 0 15,-1-3 0-15,1-1 0 0,-8 4 0 0,8-3 0 16,0-1 0-16,-7 4 0 0,1-4 0 16,-2 4 0-16,2-4 0 0,-1 4 0 0,-7 0 0 15,1-3 0-15,6 3 0 16,-13-4 0-16,0 4 0 0,0 0 0 0,-13-4 0 0,7 4 0 16,-7 0 0-16,-6-3 0 0,-1 0 0 0,-6-6 0 0,6 1 0 0,-11 2 0 15,-8 2 0-15,-8-3 0 0,-4-1-508 0,5 2-424 16,-6-2-152-16,-6 1-126 0,-1-5 38 15,-6 5 92-15,-1-3 165 0,1 1 195 0,-6-1 233 16</inkml:trace>
  <inkml:trace contextRef="#ctx0" brushRef="#br0" timeOffset="45547.45">17502 1523 511 0,'-7'-4'774'0,"7"-3"127"0,0 4 78 0,7-1-41 15,-1 4-146-15,1 0-215 0,-1-4-147 0,7 0-70 16,-6 4-9-16,12 0 3 0,7 0-1 0,0 4-6 15,13 0 2-15,1 0-174 0,-2 3-175 0,9-4 0 16,-2 4 0-16,-7 2 0 0,9-3 0 0,-9 5 0 16,1-3 0-16,-5-1 0 0,5 4 0 0,-13 0 0 15,6 1 0-15,-6-3 0 0,-7 3 0 0,-5-1 0 16,-1 0 0-16,-7 4 0 0,-6 3 0 16,-6-3 0-16,-7-1 0 0,-7 5 0 0,-6-1 0 15,-7 1 0-15,1-1 0 0,-7 0 0 0,7 1 0 16,-8-5 0-16,-5 5 0 0,-2-5 0 0,2 5 0 15,-1-8 0-15,1 0 0 0,-1-1 0 0,7-2 0 0,0 3 0 16,0 0 0-16,6-4-263 0,1 4-583 16,5-6-145-16,2-5-182 0,5 0-16 0,8-5 75 15,4 1 108-15,-4 1 193 0,12-1 221 0</inkml:trace>
  <inkml:trace contextRef="#ctx0" brushRef="#br0" timeOffset="45893.59">19104 1501 283 0,'0'-12'773'0,"0"-1"177"0,0 1 153 0,-6 5 133 0,6-1-96 16,-7 2-220-16,7-3-138 0,0 6-94 15,0-1-372-15,7 1-316 0,-1-1 0 0,1 8 0 16,0-1 0-16,-1 4 0 0,7 2 0 0,0 5 0 15,-7 5 0-15,1-1 0 0,-1 4 0 0,-6 3 0 16,7 5 0-16,-7 0 0 0,-7 2 0 0,7 1 0 16,-6 1 0-16,-1-3 0 0,1 3 0 0,0-1 0 15,-1 0 0-15,-6-4 0 0,13 1 0 0,-6-5 0 16,6 2 0-16,0-6 0 0,0 1 0 0,0-2 0 16,6-6 0-16,-6 1 0 0,0-5 0 0,0-3 0 15,0 1 0-15,0-1 0 0,13-7 0 0,0 0 0 16,-7-3 0-16,1 3 0 0,-7-4 0 0,6-4-787 15,1 1-481-15,0-7-93 0,-1-5 39 0,-6 5 132 16,-6-9 166-16,6 1 253 0,-7 0 333 0</inkml:trace>
  <inkml:trace contextRef="#ctx0" brushRef="#br0" timeOffset="46398.23">19118 1443 256 0,'6'-23'794'0,"0"1"175"0,1 4 125 16,-7 3 104-16,7 1-86 0,-1 2-264 0,0 1-165 15,1 4-100-15,13-4-60 0,-8 4-392 0,14 0-131 16,7-1 0-16,7 4 0 0,5 1 0 0,1 3 0 16,-1 0 0-16,14 0 0 0,-7 7 0 0,0-3 0 15,0 2 0-15,0 6 0 0,-13-1 0 0,0 0 0 16,1 4 0-16,-8 3 0 0,-5-3 0 0,-15 3 0 16,2 1 0-16,-8-2 0 0,-6 2 0 0,-6 0 0 15,-8-2 0-15,-6 6 0 0,-5-5 0 0,-15 1 0 16,-5-1 0-16,-7 0 0 0,-1 0 0 0,2-3 0 15,-1 0 0-15,-1-4 0 0,8 4 0 0,5-8 0 16,8 4 0-16,-1-3 0 0,14-5 0 0,-1 4 0 16,8-2 0-16,4-3 0 0,2 2 0 0,12 0 0 15,8 0 0-15,-1 3 0 0,13-3 0 16,13 0 0-16,1-2 0 0,11 6 0 0,8 1 0 16,-1-3 0-16,15-2 0 0,-8 3 0 0,0 1 0 15,0-1 0-15,-7 4 0 0,-5-4 0 0,-8 1 0 16,1 3 0-16,-13-5 0 0,-1 6 0 0,-13-5 0 15,-5 1 0-15,-8-1 0 0,-6 3 0 16,-6-1 0-16,-21 1 0 0,1-2 0 0,-13 3 0 0,-13-1 0 16,-7-2 0-16,-6 3 0 0,0-3 0 0,0 2 0 15,-7-3 0-15,7 2 0 0,-6-3 0 0,6 2 0 16,0-2 0-16,6 3 0 0,0-6 0 0,7 2 0 16,-1-3 0-16,8 2 0 0,6-1 0 0,6 2 0 15,0-5 0-15,8 0 0 0,5 0 0 0,-6 0 0 16,13 0 0-16,-6 0 0 0,6 0 0 15,-1 0 0-15,8-5 0 0,0 2 0 0,-8-1 0 0,1 2 0 16,7-3-221-16,-1-2-1119 0,7-1-110 0,0-6 18 16,0 2 126-16,13 2 187 0,-6-1 288 0,5-4 381 15</inkml:trace>
  <inkml:trace contextRef="#ctx0" brushRef="#br0" timeOffset="46788.93">20564 1702 285 0,'-7'4'921'0,"7"0"239"0,7 3 141 0,0-3 83 15,-1 0-110-15,7-4-320 0,7 0-279 0,-8 0-438 16,8 4-237-16,0-4 0 0,-1 0 0 0,13 0 0 15,1 2 0-15,13 3 0 0,7-5 0 0,-2 0 0 16,8 3 0-16,6-3 0 0,13 0 0 0,1-3 0 16,5 3 0-16,1-5 0 0,0 5 0 0,0-2 0 15,-1-2 0-15,0 0 0 0,1 0 0 16,0-3 0-16,0 3 0 0,0-2 0 0,-1-2 0 0,-5 4 0 16,-2-3 0-16,-4-1 0 0,-2 5 0 0,1-4 0 15,-7 0 0-15,0-2 0 0,-12 6 0 0,-8-4 0 16,-13 3 0-16,1-3 0 0,-7 3 0 15,-12 0 0-15,-2 0 0 0,-6 0 0 0,1 2 0 16,-14-5 0-16,-5 2 0 0,-8-2 0 0,-13 7 0 16,-5-8-1047-16,-2 5-300 0,-12-4-49 0,0 0 70 15,6 3 159-15,-6-4 235 0,6 1 256 0</inkml:trace>
  <inkml:trace contextRef="#ctx0" brushRef="#br0" timeOffset="47098.3">22148 1457 106 0,'-8'-4'693'0,"2"-3"176"0,0-1 123 0,6 4 102 15,0 1-46-15,0 3-164 0,0-4-166 0,0 1-87 16,0 3-44-16,6 0-33 0,8-4-539 0,-2 4-15 16,1 4 0-16,7-1 0 0,6 1 0 0,-6-1 0 15,13 6 0-15,-1-3 0 0,7 2 0 16,7 3 0-16,-7 1 0 0,6-3 0 0,7 7 0 16,1-5 0-16,-8 3 0 0,7-3 0 0,-7 8 0 15,1-5 0-15,-13 5 0 0,-7-2 0 0,-6-1 0 0,-7 2 0 16,-13 1 0-16,-7 3 0 0,-13-5 0 0,2 6 0 15,-16-5 0-15,-5 4 0 0,0-3 0 16,1-5 0-16,-9 5 0 0,2-1 0 0,-1-3 0 16,7-1 0-16,7-2 0 0,-8-2 0 15,8 2 0-15,5-5 0 0,-5-3 0 0,13 2 0 0,-1-2 0 16,0 0 0-16,1 0 0 0,6-4 0 0,0-4 0 16,0 4 0-16,0-8 0 0,7 6 0 0,-8-2-953 15,8-4-467-15,6 1-36 0,0-1 79 0,6-2 175 16,8-2 266-16,-2 5 319 0</inkml:trace>
  <inkml:trace contextRef="#ctx0" brushRef="#br0" timeOffset="47616.13">23594 1930 420 0,'-7'15'896'0,"7"-4"194"0,-6-4 142 0,12 4 124 16,-6 0-158-16,0-3-244 0,7-4-195 0,6 4-473 15,0-6-286-15,-7-2 0 0,8 4 0 0,5-4 0 16,-6-4 0-16,6 2 0 0,1-6 0 16,6-4 0-16,7-2 0 0,-7-1 0 0,0 1 0 15,7-9 0-15,-1 2 0 0,7-6 0 0,-6-2 0 16,6-4 0-16,0 1 0 0,0-9 0 0,0 0 0 16,7 2 0-16,-7-9 0 0,7 0 0 0,-7 0 0 15,7 0 0-15,-1 1 0 0,7-1 0 0,-7 4 0 16,1 0 0-16,-7 3 0 0,7 5 0 0,-7 3 0 15,6 3 0-15,-5 5 0 0,-1 2 0 0,0 1 0 16,-13 7 0-16,6 1 0 0,-5 3 0 0,-7 4 0 16,5 3 0-16,-5 4 0 0,0 4 0 0,-2 3 0 15,2 1 0-15,-7 2 0 0,1 5 0 0,-2 6 0 16,-5-1 0-16,0 6 0 0,-1 3 0 0,0 0 0 16,-6 5 0-16,0 2 0 0,0 1 0 0,0 3 0 15,-6 0 0-15,6 4 0 0,-6 0 0 0,-1 1 0 16,7-2 0-16,-7 1 0 0,7 1 0 15,0-5 0-15,7 0 0 0,-7-3 0 0,13 3 0 16,-7-3 0-16,1-5 0 0,6 2 0 0,6-5 0 16,1-3 0-16,0 0 0 0,-7-3 0 0,7-6 0 15,-2 2 0-15,-4-9 0 0,-1 2 0 0,0-1 0 16,6-5 0-16,-12-1 0 0,6-1 0 0,-7-8 0 16,1-1 0-16,0 2 0 0,-1-4 0 0,-6-4 0 15,0 0 0-15,0-3 0 0,-13 2 0 0,0-3 0 16,0 5 0-16,-6-5-1284 0,6-4-268 0,-7 5 37 15,0-1 145-15,1 0 217 0,-1 1 316 0,0 3 393 16</inkml:trace>
  <inkml:trace contextRef="#ctx0" brushRef="#br0" timeOffset="47893.5">25086 1773 406 0,'0'0'762'0,"7"-4"138"0,-1 4 102 15,1 0 50-15,-1 0-100 0,-6 0-180 0,0 0-106 16,-6-4-47-16,-1 4-21 0,7 0-136 0,0-3-462 15,-6 3 0-15,-8 0 0 0,-5 3 0 0,-14-3 0 16,-12 4 0-16,-8 0 0 0,-5 0 0 16,-7-1 0-16,-13 1 0 0,-1-1 0 0,1 1 0 15,0-1 0-15,0 1 0 0,6 4 0 0,1-8 0 16,5 7 0-16,1-3 0 0,14-4 0 0,4 4 0 16,9-2 0-16,5-2 0 0,1 5 0 0,-1-5 0 15,13 0 0-15,-6 3 0 0,13-3 0 0,-6 0 0 16,6 0 0-16,-1 0 0 0,-6 0 0 0,8 4 0 15,-14-4-569-15,7 3-902 0,-8-3-55 0,1-3 62 16,-6 3 182-16,-8-4 274 0,7 4 380 0</inkml:trace>
  <inkml:trace contextRef="#ctx0" brushRef="#br0" timeOffset="49182.14">15423 4422 74 0,'6'-10'673'0,"0"-2"174"15,2 1 126-15,-8 0 115 0,6-3-2 0,-6 7-167 16,-6 3-135-16,6 0-78 0,0 1-52 16,6-1-267-16,0 0-387 0,1 1 0 0,0 3 0 15,5 3 0-15,-5 1 0 0,6 7 0 0,-6 7 0 16,5 0 0-16,-4 9 0 0,4 2 0 0,8 4 0 16,-7 7 0-16,7 0 0 0,-1 5 0 0,-6 2 0 15,0 5 0-15,-7-1 0 0,1 1 0 16,6-2 0-16,-7 3 0 0,-6-2 0 0,7-4 0 15,-7 1 0-15,7-4 0 0,-7-4 0 0,6-3 0 16,-6-4 0-16,0-7 0 0,0-1 0 0,0-6 0 16,0-4 0-16,0-5 0 0,0-2 0 15,-6-1 0-15,6-7 0 0,-7 4 0 0,-6-8 0 16,0 1 0-16,0-5 0 0,-6-3 0 0,-1-3 0 16,-6-5 0-16,6 1 0 0,-13-8 0 0,7 1 0 15,1-2 0-15,-1-5 0 0,-7 3 0 16,7-2 0-16,0 2 0 0,-7 0 0 0,7 3 0 15,0 5 0-15,0 2 0 0,7 5 0 0,-1 2 0 16,7 1 0-16,0 8 0 0,-7 0 0 0,1-2 0 16,-7 10 0-16,-1 1 0 0,-5 5 0 0,-7 1 0 15,7 5 0-15,-8 3 0 0,7-3 0 16,1 6 0-16,6-1 0 0,0 0 0 0,6-1 0 16,7 2 0-16,13-1 0 0,7 0 0 0,-1-1 0 15,14-2 0-15,13-1 0 0,-1-3 0 0,7 0 0 16,0-4 0-16,13 0 0 0,1-4 0 0,6 1 0 15,-8-8 0-15,14 0 0 0,-6-4 0 16,-1-4 0-16,1 1 0 0,0-3 0 0,-7-2 0 16,1-2 0-16,-15 2 0 0,-5-2 0 0,-7-1 0 15,-6 0 0-15,-1 1-1332 0,-5-5-163 16,-2 4 15-16,-6 5 131 0,1-1 198 0,-7-1 296 16,7 6 387-16</inkml:trace>
  <inkml:trace contextRef="#ctx0" brushRef="#br0" timeOffset="49411.58">15996 4981 152 0,'13'0'823'0,"-13"3"272"16,-6 1 195-16,6-4 150 0,6 3 6 0,-6-3-247 15,14 0-453-15,-8 4-746 0,0 0 0 0,-6 0 0 16,6-1 0-16,-6 5 0 0,8-2 0 0,-2 6 0 16,-6 2 0-16,0 1 0 0,0 3 0 0,0 1 0 15,0 4 0-15,0-6 0 0,6 5 0 16,-6 0 0-16,7 0 0 0,-7 1 0 0,0-5 0 15,0 0 0-15,0 1 0 0,0-8 0 0,0-1 0 16,0-2 0-16,-7-4 0 0,1-4 0 0,0-4 0 16,-8-4-824-16,8-2-532 0,-7-9-68 15,0 1 52-15,0-4 167 0,-1-4 235 0,-5 0 263 16</inkml:trace>
  <inkml:trace contextRef="#ctx0" brushRef="#br0" timeOffset="49537.95">15834 4867 68 0,'-20'-26'682'16,"14"4"175"-16,-1 4 114 0,0 3 64 0,7-3-99 15,0 7-235-15,0 3-271 0,0 1-170 16,0 3-111-16,7 0-81 0,0 2-80 0,-1 2-96 16,14 2-183-16,-8-2-225 0,15 4-283 0,-1-4-136 15,0 4-38-15,6 0 31 0,7-1 145 0,6 1 210 16</inkml:trace>
  <inkml:trace contextRef="#ctx0" brushRef="#br0" timeOffset="49868.27">16641 4811 2 0,'26'5'659'0,"1"2"208"0,-8-4 144 15,-6 5 118-15,0-8 9 0,-6 4-146 0,-7-1-201 16,-14 1-125-16,2 0-77 0,-2 0-242 0,-12 3-347 16,1-4 0-16,-8 4 0 0,7 1 0 15,-6-1 0-15,-1 0 0 0,7 1 0 0,0 3 0 16,6 0 0-16,1-3 0 0,5 7 0 0,2-6 0 16,12 3 0-16,0 3 0 0,6-1 0 0,14 1 0 15,5 4 0-15,9-5 0 0,11 1 0 16,7 0 0-16,-1-1 0 0,15 1 0 0,-14 0 0 15,7-1 0-15,-7-3 0 0,-7 4 0 0,-5-5 0 16,-8-2 0-16,-5 3 0 0,-8-3 0 0,-6-1 0 16,-13 5 0-16,-6-6 0 0,-8 2 0 15,-12 3 0-15,-13-4 0 0,0 0 0 0,-7 0 0 16,1-3 0-16,-1 0 0 0,-6 0 0 0,0-4 0 16,6-4 0-16,-5 0 0 0,5-3 0 0,1-4 0 15,-2-4 0-15,9 4 0 0,-9-4 0 16,9-3-228-16,5-3-834 0,1-9-225 0,-1 1-55 15,13-2 79-15,-6 2 136 0,13-3 208 0,-6-1 248 16</inkml:trace>
  <inkml:trace contextRef="#ctx0" brushRef="#br0" timeOffset="50116.57">16465 4422 722 0,'34'-2'1039'0,"-16"-2"151"0,2 0 95 0,7 4 118 15,-9 4-282-15,-10 7-246 0,4-1-319 0,1 5-556 16,1 3 0-16,12 12 0 0,-1-1 0 0,1 4 0 15,-6 4 0-15,6 4 0 0,0 3 0 16,1-1 0-16,-2 1 0 0,-5 4 0 0,6 0 0 16,0-4 0-16,0 4 0 0,1-4 0 0,-8-1 0 15,0-2 0-15,0-4 0 0,1-1 0 0,-6-6 0 16,-2-4 0-16,-5-8 0 0,-1 0 0 16,1-7 0-16,-7-3 0 0,0-8 0 0,0 0 0 15,0-4 0-15,-7-4-394 0,14-6-655 0,-7-8-105 16,7 0-89-16,-7-8 72 0,6 1 110 15,0-1 187-15,-6 5 188 0,0-4 204 0</inkml:trace>
  <inkml:trace contextRef="#ctx0" brushRef="#br0" timeOffset="50240.52">17085 4981 226 0,'0'-22'604'0,"-7"3"198"16,7 1 141-16,-7 4 80 0,1 2-39 0,-1 1-88 15,1 4-172-15,6 3-116 0,0 0-93 16,0 1-95-16,0-1-94 0,13 1-206 0,0 3-120 16,6-5 0-16,14 5 0 0,7 0 0 0,5 0 0 15,1 0 0-15,-1 5-36 0,1-2-390 0,5 1-242 16,8-4-278-16,0 0-222 0,0-4-53 0,-1 4 65 15,-5-3 111-15,-2 3 222 0,-5 0 274 16</inkml:trace>
  <inkml:trace contextRef="#ctx0" brushRef="#br0" timeOffset="50650.53">18029 4841 554 0,'0'0'816'0,"0"-3"139"0,-6-1 121 16,6 4 47-16,-6-4-109 0,-8 0-197 0,2 4-106 15,-21 0-65-15,1-3-167 0,-8 3-479 0,7 0 0 16,-6 3 0-16,-7 1 0 0,1 0 0 0,-1 3 0 15,-5 1 0-15,5 3 0 0,0 3 0 16,0 1 0-16,8 4 0 0,5-2 0 0,13 5 0 16,7 1 0-16,6-2 0 0,14 5 0 0,0-4 0 15,13 5 0-15,-1-6 0 0,7 1 0 16,0-4 0-16,7-3 0 0,5 3 0 0,-11-7 0 16,5-3 0-16,1-5 0 0,-1 1 0 0,1-8 0 15,-1 1 0-15,2-9 0 0,-9 2 0 0,1-5 0 16,-6 0 0-16,-8-3 0 0,2 0 0 15,-8 0 0-15,1-5 0 0,-7 2 0 0,0 2 0 0,0-3 0 16,-7 8 0 0,1-1 0-16,-8 1 0 0,8 2 0 0,6 1 0 0,-6 7 0 0,6-3 0 15,0 7 0-15,0 0 0 0,0 3 0 0,6 1 0 16,0 8 0-16,8-2 0 0,-1 4 0 0,-7 2 0 16,14-2 0-16,-6 5 0 0,4-2 0 0,-4 2 0 15,5 0 0-15,1-2 0 0,0-1 0 16,-8-5 0-16,8-1 0 0,-1 2 0 0,-5-5 0 15,5-3 0-15,1-4 0 0,-1-4 0 0,-6 0-39 16,7-2-921-16,-1-6-130 0,1-6-139 0,0-5 0 16,-8 5 99-16,1-3 162 0,-6-2 193 15,-1 1 211-15</inkml:trace>
  <inkml:trace contextRef="#ctx0" brushRef="#br0" timeOffset="51027.28">18290 4914 196 0,'0'-14'628'0,"0"3"198"0,0 0 140 16,0 3 81-16,0 5-59 0,0 3-108 15,7 0-171-15,-7 3-99 0,6 1-52 0,0 4-40 16,8 2-253-16,-2 6-265 0,1-2 0 0,1 1 0 15,6 2 0-15,-1 6 0 0,0-5 0 0,-6 4 0 16,7 0 0-16,0-3 0 0,-8-2 0 16,1 3 0-16,1-6 0 0,-2-2 0 0,-5-2 0 15,-7-3 0-15,7-3 0 0,-7 0 0 0,0 0 0 16,0-8 0-16,0 0 0 0,-7-3 0 0,7-1 0 16,-7-7 0-16,1 1 0 0,6-1 0 15,0-2 0-15,0-6 0 0,0 0 0 0,6 2 0 16,1-1 0-16,0-1 0 0,12 2 0 0,-6 2 0 15,0 5 0-15,1-1 0 0,-2 4 0 0,8 0 0 16,-1 8 0-16,1-2 0 0,0 5 0 0,12 5 0 16,-6-2 0-16,0 8 0 0,6 0 0 15,2 4 0-15,-2-1 0 0,-7 5 0 0,9-1 0 0,-9 5 0 16,1-6 0-16,1 6 0 0,-8-1 0 16,-6 0 0-16,7-5 0 0,-14 6 0 0,7-9 0 15,-6 5 0-15,6-4 0 0,0-4 0 0,-6-3 0 16,5-6 0-16,-5 2 0 0,-7 0 0 15,7-8-283-15,-1 0-916 0,7-6-166 0,7-5-14 16,0-3 110-16,5 3 163 0,7-3 251 0,2 0 291 16</inkml:trace>
  <inkml:trace contextRef="#ctx0" brushRef="#br0" timeOffset="51247.51">19632 4874 247 0,'19'-14'758'0,"1"-1"174"0,0 4 141 0,-14 0 131 0,1 7-75 15,6 1-203-15,-13 3-134 0,0-5-83 16,0 5-288-16,-13 0-421 0,0 0 0 0,-7 8 0 15,0 3 0-15,-5 4 0 0,-1 0 0 0,0-1 0 16,0 8 0-16,6-4 0 0,1 1 0 0,5 2 0 16,2 2 0-16,12-5 0 0,6 4 0 0,0-3 0 15,0-5 0-15,8 4 0 0,-1-7 0 16,0 1 0-16,13-1 0 0,-7-4 0 0,14-4 0 16,13-3 0-16,-1-3 0 0,1 0 0 0,-7-5 0 15,-7-3 0-15,1 3-340 0,0-5-769 16,-1-3-200-16,-6-2-27 0,-6 3 94 0,0 1 142 0,-14 2 226 15,7 2 241-15</inkml:trace>
  <inkml:trace contextRef="#ctx0" brushRef="#br0" timeOffset="51553.44">20030 4959 205 0,'0'3'680'0,"6"-3"172"0,-6 4 128 0,6-4 83 15,1 4-73-15,0-4-149 0,-1 0-180 0,7 4-107 16,-6-4-69-16,12 0-59 0,-5 0-54 16,5-4-290-16,1 0-82 0,-1 0 0 0,7-4 0 15,-13 1 0-15,6-3 0 0,1 3 0 0,-6-5 0 16,-2-3 0-16,-5 4 0 0,-7-3 0 0,0-1 0 15,0 1 0-15,-13-1 0 0,-1 4 0 16,-5-3 0-16,0 2 0 0,-1 1 0 0,-6 5 0 16,0-3 0-16,0 1 0 0,6 6 0 0,-12 2 0 15,5 0 0-15,-5 7 0 0,-1 0 0 16,-5 4 0-16,5 8 0 0,1-1 0 0,5 4 0 16,1 3 0-16,6 1 0 0,14 0 0 0,0 3 0 15,12-3 0-15,8 0 0 0,4 0 0 0,9-1 0 16,12 0 0-16,0-2 0 0,0-4 0 0,6-2 0 15,14-2 0-15,-7-1 0 0,13-6 0 16,0-1 0-16,-6-3 0 0,6-4 0 0,1-4 0 16,-7 1 0-16,6-5 0 0,0-3 0 0,0 4 0 15,6-8 0-15,-6 4-376 0,-6-4-1205 0,0-6-41 16,-1 5 75-16,1-1 206 0,6 2 328 0,7-3 460 16</inkml:trace>
  <inkml:trace contextRef="#ctx0" brushRef="#br0" timeOffset="51809.24">21672 4911 421 0,'-20'11'1105'0,"1"0"263"16,12 1 148-16,14-3 103 0,-1-1-101 0,7-4-874 16,0 4-644-16,0-1 0 0,7-4 0 0,6 4 0 15,-1-3 0-15,9 0 0 0,-2 0 0 16,7-4 0-16,0 3 0 0,1-3 0 0,-1 0 0 15,-1 0 0-15,-5-3 0 0,-1 3 0 0,-12-4 0 16,7 0 0-16,-1 0 0 0,-20 4 0 0,0-3 0 16,-6-1 0-16,-6-3-1372 0,-8 4-161 15,-4-5 28-15,-15 8 150 0,-7 0 219 0,-11 4 312 16,-8 3 387-16</inkml:trace>
  <inkml:trace contextRef="#ctx0" brushRef="#br0" timeOffset="51935.06">21437 5167 335 0,'-13'27'795'0,"13"-5"147"0,7-4 124 0,5 4 127 15,8-7-117-15,13 2-237 0,13-2-163 16,-1-3-113-16,14-2-105 0,6 1-210 0,0-3-248 16,13-4 0-16,-6-1 0 0,6-3 0 0,-13 4 0 15,-6-4-189-15,6 0-479 0,-13-4-369 0,1 1-210 16,-14-4-53-16,-21 2 72 0,-4 5 131 16,-14 0 248-16,0 0 360 0</inkml:trace>
  <inkml:trace contextRef="#ctx0" brushRef="#br0" timeOffset="53444.48">15534 9161 223 0,'-6'-4'703'0,"6"1"163"0,0-4 135 15,-8 3 100-15,2-3-48 0,-7-1-131 0,6 5-120 16,1-5-60-16,6 5-52 0,0 0-602 0,6-2-88 15,-6 5 0-15,7-4 0 0,-7 4 0 0,0 4 0 16,0-4 0-16,0 5 0 0,0-2 0 16,0 4 0-16,0 0 0 0,0 5 0 0,7 2 0 15,-7 4 0-15,6 4 0 0,0 7 0 0,2 1 0 16,-2 3 0-16,0 0 0 0,7 1 0 16,0 2 0-16,0 4 0 0,7-3 0 0,0 0 0 15,-1-1 0-15,-6 1 0 0,6 0 0 0,1 0 0 16,0-5 0-16,-7 1 0 0,7-3 0 0,-8-1 0 15,-6-2 0-15,1-2 0 0,0-7 0 16,-7 0 0-16,0-4 0 0,-7-2 0 0,7-1 0 16,-7-3 0-16,7-5 0 0,0 5 0 0,-6-8 0 15,0 0 0-15,0-4 0 0,-8 0 0 0,1-7 0 16,0 4 0 0,-6-4 0-16,-1-4 0 0,0 0 0 0,7-4 0 15,-6 2 0-15,0-9 0 0,5 4 0 0,1-5 0 0,-6 6 0 0,6-4 0 16,-7 3 0-16,7 3 0 0,-7 1 0 0,8 2 0 15,-2 3 0-15,2 5 0 0,-8 0 0 16,7 1 0-16,0 7 0 0,-14 0 0 0,1 0 0 16,-13 7 0-16,1 1 0 0,-9 4 0 0,2 2 0 15,-1 4 0-15,1 1 0 0,6-1 0 0,0 4 0 16,12 0 0-16,2 0 0 0,5 0 0 0,0 0 0 16,8 0 0-16,12-3 0 0,0-2 0 0,6-2 0 15,8-1 0-15,4 2 0 0,9-5 0 16,-1 0 0-16,13-3 0 0,0-2 0 0,13-2 0 15,0-4 0-15,7 0 0 0,0 0 0 16,-1-8 0-16,7 2 0 0,0-9 0 0,-6 0 0 0,0 3 0 16,-7-2 0-16,-7-4-820 0,2 4-551 0,-9-9-63 15,1 5 62-15,7 0 158 0,-7-1 226 16,0 7 304-16</inkml:trace>
  <inkml:trace contextRef="#ctx0" brushRef="#br0" timeOffset="53647.52">16361 9624 440 0,'6'0'904'16,"1"0"207"-16,0 3 148 0,-1-3 119 0,1 0-162 16,-1 4-225-16,8 0-166 0,-8 3-758 15,0 4-67-15,-6 1 0 0,6 2 0 0,-6 1 0 16,8 2 0-16,-8-2 0 0,0 4 0 0,0-1 0 16,6-3 0-16,-6 3 0 0,6 1 0 0,-6-4 0 15,7-1 0-15,-7-3 0 0,0 0 0 16,0-1 0-16,0-1 0 0,0-6 0 0,0 1 0 15,0-8 0-15,-7 4 0 0,7-3 0 0,-6-1 0 16,0-3-830-16,6-8-477 0,0 0-80 0,0-7 48 16,0 3 150-16,0-2 191 0,0 2 257 15</inkml:trace>
  <inkml:trace contextRef="#ctx0" brushRef="#br0" timeOffset="53792.49">16446 9466 254 0,'-14'-26'764'0,"8"4"168"0,0 8 116 0,0-5 75 0,-2 8-145 0,8 0-292 0,-6 4-224 0,6 4-161 0,0-1-111 15,0 0-76-15,6 4-81 0,2 4-94 16,4 0-85-16,8 3-124 0,6 1-197 0,1-6-241 16,-2 6-220-16,7-4-71 0,8 3-2 15,-1 1 79-15,0 2 173 0,7-3 233 0</inkml:trace>
  <inkml:trace contextRef="#ctx0" brushRef="#br0" timeOffset="54071.32">17065 9495 57 0,'13'4'660'0,"6"3"179"16,-12-3 136-16,-7 0 110 0,-7 0-31 15,-5 3-123-15,-8-4-173 0,-13 4-86 0,7 2-59 16,-6-3-66-16,-1 2-547 0,7 3 0 0,-7-4 0 16,13 7 0-16,-5-2 0 0,5-1 0 0,8 0 0 15,4 0 0-15,2 0 0 0,12-1 0 16,2 6 0-16,17-6 0 0,1 2 0 0,7 3 0 16,13-5 0-16,-1 2 0 0,7-3 0 0,1 3 0 15,-1 3 0-15,-7-8 0 0,1 5 0 0,-7-5 0 16,0 3 0-16,-7-2 0 0,-5-1 0 0,-8 1 0 15,0-2 0-15,-5 2 0 0,-8-4 0 16,-6 3 0-16,-6-3 0 0,-8 0 0 0,-12 3 0 16,-6-4 0-16,-1 2 0 0,-6-3 0 0,1-4 0 15,-9 2 0-15,2-5 0 0,-1 2 0 0,1-4-972 16,5-5-483-16,8 2-29 0,7-1 79 0,-2-4 196 16,14 5 293-16,0-9 346 0</inkml:trace>
  <inkml:trace contextRef="#ctx0" brushRef="#br0" timeOffset="54351.05">17626 9561 789 0,'45'8'1075'0,"-19"-1"179"0,6 0 154 16,1 4 125-16,-7 1-259 0,-6-1-416 16,5 7-858-16,-11 0 0 0,-2 1 0 0,2 3 0 15,-1 3 0-15,-7 4 0 0,8 5 0 0,-8-1 0 16,0 3 0-16,2 1 0 0,-2 3 0 0,6 0 0 15,-5 1 0-15,6 0 0 0,6-5 0 16,-5 5 0-16,6-4 0 0,-1-1 0 0,7-2 0 16,0-9 0-16,-6 4 0 0,-1-7 0 0,1-4 0 15,-8-3 0-15,2-1 0 0,-8-6 0 0,1-4 0 16,-7-1 0-16,6-6 0 0,-6-5 0 16,7 2 0-16,-1-9 0 0,-6-4 0 0,-6 0 0 0,-1-2 0 15,1-1-559-15,6-11-552 0,0 0-127 16,0-8-28-16,0 1 94 0,0-4 130 0,-7-4 206 15,7-4 214-15</inkml:trace>
  <inkml:trace contextRef="#ctx0" brushRef="#br0" timeOffset="54599.32">18121 9719 209 0,'-20'-40'718'0,"1"0"220"16,-14 7 176-16,7 0 146 0,0 4-33 15,0-1-178-15,13 7-141 0,-1 6-140 0,8-2-768 16,0 7 0-16,6 2 0 0,0 3 0 0,12 3 0 16,2 0 0-16,5 8 0 0,13 0 0 15,8-1 0-15,5 4 0 0,1 4 0 0,6 0 0 16,-6 8 0-16,6-5 0 0,-7 5 0 0,2 3 0 15,-9-4 0-15,1 5 0 0,-6 2 0 0,-7-4 0 16,-13 6 0-16,0-5 0 0,0 4 0 0,-20-5 0 16,-5 2 0-16,-8-1 0 0,-6 0 0 15,-13-3 0-15,0-2 0 0,-13 2 0 0,-7-5 0 16,7-3 0-16,-7-4 0 0,-6 0 0 0,0-2 0 16,0-10 0-16,0 5-1258 0,19-7-288 15,7-3 26-15,13 2 124 0,6-6 221 0,7 3 348 16,13-4 388-16</inkml:trace>
  <inkml:trace contextRef="#ctx0" brushRef="#br0" timeOffset="54925.36">19235 9326 635 0,'-20'-2'1125'0,"0"-3"239"0,8 1 156 0,-2 1 114 16,8 3-232-16,-1 0-891 0,1 0-511 0,6 0 0 15,-6 0 0-15,6 0 0 0,6 0 0 16,-6 3 0-16,6 1 0 0,1 3 0 0,-1 1 0 16,8 3 0-16,-2 4 0 0,2-1 0 0,-2 9 0 15,8-2 0-15,-1 1 0 0,1 4 0 0,6-1 0 16,-6 2 0-16,5 2 0 0,-5 0 0 16,0 5 0-16,7-5 0 0,-15 0 0 0,8 0 0 15,-7 0 0-15,0-3 0 0,0 0 0 0,-7-3 0 16,-6-6 0-16,6 2 0 0,-6-5 0 0,0-6 0 15,0-5 0-15,-6 4 0 0,0-7 0 16,-7 0-480-16,0-3-986 0,13-12-64 0,0 1 55 16,6-1 196-16,8 0 271 0,4-6 341 0</inkml:trace>
  <inkml:trace contextRef="#ctx0" brushRef="#br0" timeOffset="55265.25">20036 9514 259 0,'13'-11'825'16,"0"-1"223"-16,-13 6 164 0,0-2 136 0,0 0-49 15,-13 5-253-15,0-1-175 0,-13 0-588 0,-7 1-283 16,-5 3 0-16,-8 3 0 0,7 5 0 16,-6-5 0-16,5 5 0 0,1 4 0 0,6-2 0 15,1 1 0-15,-1 4 0 0,7 4 0 16,6-2 0-16,8 3 0 0,-2-3 0 0,14 2 0 0,0 3 0 16,0-5 0-16,14 2 0 0,-2 0 0 0,8-2 0 15,0 3 0-15,-1-11 0 0,7 8 0 16,0-7 0-16,7-3 0 0,6-3 0 0,1 0 0 15,5-8 0-15,-6 4 0 0,7-7 0 0,-1-1 0 16,1 2 0-16,-7-6 0 0,-1-2 0 0,-5 2 0 16,0-3 0-16,-7-3 0 0,6 4 0 15,-12-2 0-15,0 6 0 0,-7-1 0 16,6 0 0-16,-12 0 0 0,-1 8 0 0,0-5 0 16,8 4 0-16,-14 4 0 0,6-4 0 0,-6 4 0 15,0 0 0-15,7 0 0 0,0 0 0 0,6-4 0 16,-1 4 0-16,2 0 0 0,-14 0 0 0,0 4 0 15,0 0-1048-15,0-4-275 0,0 0-59 0,-7-4 60 16,7 4 144-16,0 0 212 0,0 0 291 16</inkml:trace>
  <inkml:trace contextRef="#ctx0" brushRef="#br0" timeOffset="56519.55">19991 9547 163 0,'6'-3'352'15,"1"3"89"-15,-1 0 91 0,0-5 73 0,8 5 16 16,-14 0-31-16,6 0-59 0,0-4-75 16,1 1-104-16,0 3-98 0,-1-4-51 0,-6 1-18 15,0 3-2-15,0-4 14 0,7 1 26 0,-7-1 33 16,0 4 34-16,0-4 28 0,-7 0 25 15,7 1 11-15,0-1-3 0,-6 0-12 0,-1 0-287 16,0 4-52-16,-5-2 0 0,-8-2 0 0,1 4 0 16,-7 0 0-16,-7 0 0 0,7 0 0 15,-6 4 0-15,-1 2 0 0,-7-2 0 0,-5 7 0 16,6-3 0-16,-7 6 0 0,1 1 0 0,-1-1 0 16,7 1 0-16,-1 7 0 0,8-3 0 0,7-1 0 15,5 3 0-15,6-9 0 0,2 2 0 0,5-2 0 16,7-2 0-16,13 1 0 0,-7 5 0 15,14-7 0-15,6-1 0 0,7 1 0 0,6-3 0 0,0-2 0 16,7 0 0-16,6-4 0 0,0-4 0 16,0 0 0-16,0 1 0 0,7-5 0 0,-14 1 0 15,7-4 0-15,-13 0 0 0,7-1 0 0,-13-2 0 16,-1-1 0-16,1-2 0 0,-7 2 0 0,-6-8 0 31,-1 6 0-31,-6-3 0 0,-6-1 0 0,-1 2 0 0,0 1 0 0,-6 0 0 0,0-1 0 16,0 9 0-16,-6-6 0 0,0 5 0 0,6 5 0 15,0-3 0-15,0 6 0 0,0-1 0 16,0 1 0-16,0 3 0 0,0 3 0 0,0 1 0 0,6-1 0 16,0 6 0-16,2 1 0 0,-2 5 0 15,0-1 0-15,14 1 0 0,-7 4 0 0,-1 0 0 16,15-2 0-16,-1 5 0 0,-6-3 0 0,6-2 0 16,6 6 0-16,-5-4 0 0,5 2 0 15,1-6 0-15,-1 3 0 0,-6-7 0 16,1 1 0-16,5-2 0 0,7-6 0 0,0-4 0 0,-7 0 0 15,1 0 0-15,-7 0 0 0,0 0-594 0,7-12-533 16,-7 3-171-16,6-7-7 0,-5 2 104 16,5-1 141-16,-6 1 225 0,7-2 254 0</inkml:trace>
  <inkml:trace contextRef="#ctx0" brushRef="#br0" timeOffset="56793">21352 9466 333 0,'7'-8'724'0,"0"-3"155"16,-7 4 119-16,0-4 54 0,0 4-52 0,0 3-111 15,-7-3-102-15,7 3-47 0,-7 1-27 0,1 3-637 16,-1 0-76-16,-12 3 0 0,0 1 0 0,-8 3 0 16,-5 4 0-16,6 0 0 0,-7 4 0 0,7-1 0 15,0 6 0-15,6-3 0 0,1 5 0 16,5-3 0-16,8 3 0 0,0-1 0 0,6-1 0 16,6-3 0-16,8 6 0 0,5-8 0 0,0 2 0 15,8-5 0-15,11 3 0 0,1-9 0 16,7 2 0-16,0-5 0 0,12-3 0 0,1-3 0 15,0-5 0-15,-7 2 0 0,7-2 0 0,-8-3-340 16,2 0-600-16,5-3-161 0,-12-1-119 0,13-4 21 16,-20 1 94-16,0 3 154 0,-7 4 208 15,-6-3 246-15</inkml:trace>
  <inkml:trace contextRef="#ctx0" brushRef="#br0" timeOffset="58379.05">22108 9532 585 0,'7'3'802'0,"0"1"149"15,-1 4 102-15,0-5-35 0,8-3-129 16,-2 4-204-16,-5 0-119 0,13-4-74 0,-8 0-45 15,14 0-39-15,-6 0-113 0,13 0-295 0,-1 0 0 16,1-4 0-16,-1 0 0 0,7 1 0 0,-6 0 0 16,0-6 0-16,0-1 0 0,-1-1 0 0,-6 0 0 15,-7-1 0-15,1-2 0 0,-14-1 0 0,1 0 0 16,-7 4 0-16,-7-3 0 0,-5-1 0 16,-2 5 0-16,-5-2 0 0,-1 1 0 0,1 5 0 15,0 1 0-15,-1 2 0 0,-6-1 0 0,-7 8 0 16,7-1 0-16,0 2 0 0,-7 5 0 15,7 1 0-15,1-1 0 0,-1 9 0 0,12-4 0 0,-5 4 0 16,12-2 0-16,7 3 0 16,0-3 0-16,7 2 0 0,12 3 0 0,-5-5 0 0,4 6 0 15,9-4 0-15,5-6 0 0,8 3 0 0,-8-1 0 16,7-4 0-16,6-4 0 0,1 0 0 16,0-7 0-16,6 0 0 0,0-3 0 0,-7-4 0 15,2-2 0-15,-9 3 0 0,1-5-91 16,7-1-605-16,-13-2-16 0,-1-1 21 0,1 0 69 0,-1 1 109 15,-12-1 132-15,6-4 178 0,-7 5 174 16,-5-1 141-16,-8 0 101 0,7 5 74 0,0-5 40 16,-6 4 8-16,-1 3 28 0,0 1 31 0,2 0 28 15,-2 3 13-15,-6 1-7 0,6-1-38 16,-6 4-158-16,7 0-232 0,6 4 0 0,0-1 0 16,-7 4 0-16,8 0 0 15,6 5 0-15,-8-1 0 0,8 0 0 0,-7 3 0 0,7 1 0 0,-8 0 0 16,2-1 0-16,-2-2 0 0,1-1 0 0,1 0 0 15,-8-4 0-15,7 0 0 0,-6 0 0 0,-1-3 0 16,0 0 0-16,1-4 0 0,6 0 0 16,-6 0 0-16,-1-4 0 0,0-3 0 0,14 1 0 15,-7-6 0-15,0 4 0 0,0-3 0 16,1 0 0-16,4 0 0 0,-4 1 0 0,-1 2 0 16,0 1 0-16,0-1 0 0,-7 4 0 0,8 2 0 0,-2 2 0 15,-5 0 0-15,6 0 0 0,6 2 0 16,1 2 0-16,0 4 0 0,-7-1 0 0,13 1 0 15,-6-1 0-15,-1 3 0 0,-6 2 0 0,6-5 0 16,1 3 0-16,-7-1 0 0,7-6 0 0,-7 4 0 16,0-3 0-16,-7-1 0 0,8-3 0 15,-8 0 0-15,7 0 0 0,0-3 0 0,0-1 0 16,0 2 0-16,0-6 0 0,7-1 0 0,-8 3 0 16,1-5 0-16,1-1 0 0,-2 5 0 0,-4-3 0 15,-2 2 0-15,0 4 0 0,7 1 0 16,-6-1 0-16,-1 4 0 0,-6-4 0 0,7 4 0 15,-1 4 0-15,0-4 0 0,8 4 0 0,-8 3 0 16,8 1 0-16,5-1 0 0,7 3 0 0,-6 2 0 16,-1-1 0-16,1 0 0 0,6 1 0 15,0-3 0-15,0 3 0 0,-1-4 0 0,9-1 0 16,-9 0 0-16,1 0 0 0,7-3 0 0,-1-4 0 16,-5 0 0-16,-1-4 0 0,6 0 0 0,-6-4 0 15,1 2 0-15,-1-5 0 0,0-4 0 16,-7 1 0-16,1-1 0 0,-7 1 0 0,-6-5 0 15,-1 4 0-15,-6-4 0 0,0-3 0 0,0 5 0 16,-6-2 0-16,-1 0 0 0,0 2 0 0,1 2 0 16,-8-4 0-16,8 9 0 0,0-5 0 0,-1 3 0 15,1 5 0-15,-1 0 0 0,1 3 0 16,-1 1 0-16,1 3 0 0,6 0 0 0,-6 0 0 16,6 3 0-16,-14 4 0 0,8 4 0 0,6 1 0 15,-7 3 0-15,7 0 0 0,0-1 0 0,0 3 0 16,0 2 0-16,7 3 0 0,-1-4 0 0,0 1 0 15,8-1 0-15,-1-3 0 0,0 0 0 0,0-1 0 16,7-3 0-16,-1-3 0 0,7-2 0 16,-6-1 0-16,-1-5 0 0,0 0 0 0,8-5 0 15,-7-1 0-15,5-2 0 0,1-3 0 0,0-3 0 16,0-1 0-16,7 0 0 0,-1-3 0 0,1-1 0 16,-7 4 0-16,0-2 0 0,-13-2 0 15,7 5 0-15,-8 3 0 0,2-3 0 0,-1 6 0 16,-6 1 0-16,-1-1 0 0,1 4 0 0,-7 1 0 15,6 3 0-15,0 0 0 0,-6 0 0 0,7 3 0 16,0 5 0-16,-1-4 0 0,7 3 0 16,0 3 0-16,-6-2 0 0,-1 3 0 0,1-1 0 15,-1-2 0-15,1 3 0 0,-1-3 0 0,0-1 0 16,2 0 0-16,4 0 0 0,-12-2 0 0,7-2 0 16,-7 0 0-16,6 1 0 0,-6-4 0 15,7 0 0-15,-7 0 0 0,6 0 0 0,1-4 0 16,-1 1 0-16,8 0 0 0,-8-2 0 15,7-2 0-15,6 3 0 0,-12 1 0 0,6-4 0 0,0 3 0 16,-7 0 0-16,2 4 0 0,-2-4 0 0,0 8 0 16,7-4 0-16,-6 4 0 0,6 3 0 15,7-3 0-15,-8 3 0 0,8 5 0 0,-7-6 0 16,13 5 0-16,-6-3 0 0,-1 4 0 0,1-6 0 16,-8 2 0-16,14-1 0 0,-6 1 0 15,0-5 0-15,-1 1 0 0,1-4 0 0,0 0 0 16,-1 0 0-16,1-4 0 0,-1-3 0 0,7-1 0 15,0 1 0-15,0-7 0 0,-6-2 0 0,-1 2 0 16,-5-1 0-16,-2-7 0 0,-5 1 0 0,-7-6 0 16,0 6 0-16,-7-4 0 0,-12-6 0 0,6 2 0 15,0 0 0-15,-7-5 0 0,8 2 0 16,-8-6 0-16,0-1 0 0,7-2 0 0,-7 4 0 16,1 1 0-16,0-1 0 0,6 8 0 0,-7-1 0 15,6 12 0-15,-4-1 0 0,11 9 0 0,-6-1 0 16,6 7 0-16,1 0 0 0,0 4 0 15,-2 8 0-15,2 3 0 0,0 11 0 0,0 0 0 16,6 11 0-16,6 4 0 16,0-1 0-16,8 8 0 0,5 0 0 15,1 0 0-15,6 4 0 0,0 0 0 0,-1 0 0 0,1-4 0 0,1 0 0 0,-1-4 0 16,6 0 0-16,1-7 0 0,-1 0 0 16,-6-7 0-16,1 0 0 0,5-9 0 0,-6-5 0 15,7-1 0-15,-7-8 0 0,7-3 0 0,-7-7 0 16,6-3-855-16,7-5-736 0,7 1-4 15,6-5 116-15,13 0 229 0,7-2 364 0,-1-2 415 16</inkml:trace>
  <inkml:trace contextRef="#ctx0" brushRef="#br0" timeOffset="58524.9">26494 9223 355 0,'-46'0'890'16,"13"-3"201"-16,7 3 117 0,7-3 71 0,5 3-154 15,8 0-296-15,6 0-242 0,6 0-176 0,14 3-102 16,7-3-202-16,5 3-107 0,7-3 0 15,7 0 0-15,-1 0 0 0,14 0 0 0,-7 0 0 16,1 0-344-16,4-6-314 0,-4 2-325 0,-1-8-213 16,1 1-51-16,-8 5 57 0,-13-6 112 0,1 1 230 15,-13 4 325-15</inkml:trace>
  <inkml:trace contextRef="#ctx0" brushRef="#br0" timeOffset="58745.45">26813 9206 688 0,'13'11'1034'16,"0"-5"187"-16,7 3 145 0,6-2 118 0,6-4-274 15,1 1-269-15,6-1-694 0,-1 5-247 0,2-4 0 16,-1-1 0-16,0 1 0 0,1-1 0 16,-8 2 0-16,7-5 0 0,-6 2 0 0,-7 2 0 15,0-4 0-15,0 0 0 0,-7 0 0 0,-13 0 0 16,2 4 0-16,-16-8-749 0,2 4-622 0,-7-4-82 15,0 2 48-15,-13 2 168 16,7 0 241-16,-14 2 317 0</inkml:trace>
  <inkml:trace contextRef="#ctx0" brushRef="#br0" timeOffset="58891.21">27009 9436 567 0,'-7'19'893'0,"7"-5"162"0,7 2 154 16,5-2 118-16,2-3-161 0,11 0-215 15,7 0-165-15,8-4-549 0,5 1-237 0,2-1 0 16,5-3 0-16,-7-1 0 0,7 0 0 0,7-6 0 15,-14 3 0-15,1-3 0 0,-1-5 0 0,-12 2-876 16,0-6-606-16,-14-2-66 0,-6 2 62 0,13 1 209 16,20 1 344-16,32-6 437 0</inkml:trace>
  <inkml:trace contextRef="#ctx0" brushRef="#br0" timeOffset="78515.14">22838 4753 658 0,'-13'-4'843'16,"-7"1"102"-16,8-5 82 0,-2 2 0 0,8-2-162 15,-1 1-181-15,1 3-109 0,6 0-41 0,6 0-32 16,1 1-59-16,-1-1-355 0,14 0-88 0,6-2 0 16,7-3 0-16,5-2 0 0,2 4 0 0,5 0 0 15,8-5 0-15,-8 5 0 0,7 0 0 16,-7 0 0-16,1 3 0 0,1 0 0 0,-2 4 0 16,-6 0 0-16,7 4 0 0,-8 0 0 0,-5 3 0 15,6 5 0-15,-6-2 0 0,-8 1 0 0,-5 4 0 16,-7 3 0-16,-6-3 0 0,-14 3 0 15,1 4 0-15,-21-3 0 0,2-1 0 0,-8 5 0 16,-12-6 0-16,-1 2 0 0,0-4 0 0,0-1 0 16,1 1 0-16,13-4 0 0,-1 0 0 0,7-4 0 15,6 0 0-15,14 1 0 0,-1-4 0 16,7-1 0-16,0 2 0 0,13-5 0 0,7 2 0 16,0 2 0-16,12-1 0 0,7 2 0 0,0-2 0 15,7 1 0-15,-7 0 0 0,13 3 0 16,-13 0 0-16,7 0 0 0,-7 5 0 0,-6-5 0 15,-1 3 0-15,-6 2 0 0,7-1 0 0,-13 4 0 16,-1-5 0-16,-13 5 0 0,8 0 0 0,-14-1 0 16,-7-2 0-16,-6-1 0 0,0 4 0 0,-13-5 0 15,0 1 0-15,-13 0 0 0,-1 1 0 0,1-2 0 16,-6-1 0-16,-1-6 0 0,1 4 0 0,-8-3 0 16,15-4 0-16,-8 3 0 0,0-3 0 15,7 0 0-15,6 0 0 0,-6-3 0 0,7-1 0 16,6 0 0-16,-1-2 0 0,1 1 0 0,7-2 0 15,-7 0 0-15,12-1 0 0,-4 1-287 16,18-5-706-16,0 2-225 0,12-5-78 0,2 0 63 16,-2 5 111-16,8-1 187 0,6 0 221 0</inkml:trace>
  <inkml:trace contextRef="#ctx0" brushRef="#br0" timeOffset="78758.09">24135 4962 602 0,'38'4'955'16,"2"-4"172"-16,-1 0 123 0,-6-4 124 16,5 4-247-16,2-3-239 0,12 3-177 0,0-5-554 15,0 5-157-15,7-3 0 0,-7-1 0 0,0 2 0 16,7 2 0-16,-7-5 0 0,-7 2 0 16,-5 3 0-16,5 0 0 0,-6-4 0 0,1 4 0 15,-15 0 0-15,8 0 0 0,-7 0 0 0,-6-3 0 16,-1 3 0-16,0-5 0 0,-5 2 0 0,-8-5 0 15,-6 2-582-15,0-2-458 0,0-7-213 0,-6 4-41 16,-8-3 85-16,2 3 123 0,-2-4 213 16,-5 4 253-16</inkml:trace>
  <inkml:trace contextRef="#ctx0" brushRef="#br0" timeOffset="79043.28">24728 4650 402 0,'-20'-4'823'0,"14"-2"147"0,6-2 117 16,0 4 112-16,-6 1-160 0,6-1-236 0,-8 4-131 15,8 0-62-15,8 0-48 0,4 7-538 0,1-3-24 16,7 4 0-16,-8 2 0 0,8 1 0 0,0 4 0 16,-7 3 0-16,0 5 0 0,-6-2 0 15,5 4 0-15,2 5 0 0,-8-4 0 0,7 8 0 16,-6-5 0-16,6 0 0 0,-1 5 0 0,-4-5 0 16,-2 0 0-16,0 4 0 0,0-3 0 0,8-5 0 15,-8 1 0-15,1-1 0 0,-1-2 0 16,1-2 0-16,0-3 0 0,-1-3 0 0,0 0 0 15,-6-4 0-15,6 0 0 0,2-4 0 16,-8 1 0-16,0-5 0 16,0 1 0-16,-8-4 0 15,8 0 0-15,8-4 0 0,-8-3-790 0,6-8-649 0,0 1-50 0,1-5 69 0,-1 1 184 0,8-8 273 16,-2 4 343-16</inkml:trace>
  <inkml:trace contextRef="#ctx0" brushRef="#br0" timeOffset="79746.37">25815 4720 390 0,'14'-11'808'0,"12"-4"140"15,-7 0 121-15,-5 1 129 0,-2 3-135 0,-5-1-205 16,-7 5-111-16,13 0-60 0,-13 0-264 16,13 3-423-16,-6-3 0 0,-1 3 0 0,1 4 0 15,-7 0 0-15,6 0 0 0,-6 0 0 0,0 7 0 16,-6 1 0-16,-1 3 0 0,1 3 0 15,-1 1 0-15,-6 3 0 0,0 1 0 0,0 0 0 16,0 2 0-16,0 2 0 0,0 2 0 0,-7-6 0 16,14 2 0-16,-8 2 0 0,8-5 0 0,0-3 0 15,0 3 0-15,6-4 0 0,0-3 0 16,0 1 0-16,0-2 0 0,6-3 0 0,0 1 0 16,8 0 0-16,-2-1 0 0,8-3 0 0,-1-1 0 15,7 1 0-15,7-1 0 0,7-3 0 0,-2 4 0 16,8-4 0-16,0 0 0 0,-1-4 0 0,7 4 0 15,-6-3 0-15,6 3 0 0,0-4 0 16,1 1 0-16,-8-4 0 0,1 3 0 0,-1 0 0 16,-5 0 0-16,-15 1 0 0,7-5 0 0,-5 2 0 15,-7-2 0-15,-1 1 0 0,-6-5 0 0,-7 5 0 16,2-4 0-16,-8 0-174 0,-8 0-702 16,2-4-62-16,0-3-45 0,-14-1 2 0,1-2 13 15,-1 2 57-15,-6-4 164 0,0 2 249 0,13 3 321 16,-7-1 396-16,0 2 326 0,1 2 212 0,-7-1 101 15,6 1 4-15,-6 1-45 0,13 3-113 16,-7 0-63-16,8 4-22 0,6 0-18 0,-1 2-28 16,0 2-516-16,7 0-57 0,0-1 0 0,0 8 0 15,0-1 0-15,0 5 0 0,0-1 0 0,0 7 0 16,0 1 0-16,7 3 0 0,-7 4 0 0,0 1 0 16,7 3 0-16,-1 3 0 0,0 0 0 15,0 1 0-15,2-1 0 0,-2 4 0 16,7 0 0-1,-7-3 0-15,8-1 0 16,-8 0 0-16,0 0 0 0,1 0 0 0,-7 0 0 0,7-2 0 0,-7-2 0 0,6 1 0 0,-6-4 0 0,0-1 0 16,0-1 0-16,0-2 0 0,0 0 0 0,6-7 0 15,-6 4 0-15,0-7 0 0,7 2 0 0,-7-3 0 16,0-3 0-16,0 0 0 0,-7 0 0 0,7-4 0 16,0 0 0-16,0-4 0 0,0-4 0 15,7 5 0-15,0-4-301 0,-1-4-1151 0,13-4-83 16,-5-7 42-16,12 4 174 0,6-5 249 0,-5 1 372 15</inkml:trace>
  <inkml:trace contextRef="#ctx0" brushRef="#br0" timeOffset="79974.58">27230 4988 646 0,'12'0'978'16,"2"0"179"-16,-1-4 134 0,0 4 135 0,0 0-255 15,7-3-219-15,6 3-382 0,13 0-570 0,0-4 0 16,7 4 0-16,5 0 0 0,8 0 0 0,13 0 0 15,-1 0 0-15,1-3 0 0,6 3 0 0,1-4 0 16,-1 4 0-16,-6-4 0 0,-7 0 0 0,-6-4 0 16,-8 5 0-16,1-3 0 0,-5-2 0 0,-15 1 0 15,-6-5 0-15,-13 2 0 0,-7-2 0 16,0-2-988-16,-6-1-202 0,-6 1-117 0,-6-5 38 16,-8 4 119-16,0-3 172 0,-5 3 220 0,-2 0 280 15</inkml:trace>
  <inkml:trace contextRef="#ctx0" brushRef="#br0" timeOffset="80212.06">28077 4661 154 0,'-26'-4'718'0,"0"1"171"16,7-1 129-16,-8-4 126 0,14 6-27 0,-6-3-175 16,-1 5-149-16,7 0-79 0,0 0-55 15,7 0-616-15,-1 5-43 0,0 1 0 0,1 5 0 16,-1 0 0-16,1 9 0 0,6-3 0 0,-6 5 0 16,6 0 0-16,0 0 0 0,0 8 0 0,6-1 0 15,-6 1 0-15,6 2 0 0,1-2 0 16,-1 2 0-16,8 2 0 0,-2-2 0 0,-5-2 0 0,6 3 0 15,0-4 0-15,0-3 0 0,0 1 0 16,-7-2 0-16,8-2 0 0,-2-6 0 0,2-2 0 16,-1-1 0-16,-7-2 0 0,14-5 0 0,-14 1 0 15,8-1 0-15,5-7 0 0,-6 0 0 0,6-5 0 16,-5-5 0-16,6-1-754 0,-1-7-758 16,7-1-34-16,-6-7 87 0,6 1 206 0,6-1 305 15,7-3 392-15</inkml:trace>
  <inkml:trace contextRef="#ctx0" brushRef="#br0" timeOffset="80557.06">28904 4668 75 0,'20'-14'710'0,"-7"0"191"0,0 2 139 0,-6-3 141 16,-1 1 39-16,0 2-192 0,-6 2-160 16,0 3-101-16,0-5-366 0,0 9-401 0,0-4 0 15,-6 3 0-15,0 4 0 0,-8 0 0 0,1 4 0 16,-13 6 0-16,-6 2 0 0,-1 2 0 15,1 5 0-15,-1-1 0 0,7 3 0 0,0 5 0 16,13-3 0-16,7 3 0 0,6-1 0 0,6-4 0 16,7 2 0-16,13 2 0 0,0-2 0 0,7-4 0 15,-1-2 0-15,7 2 0 0,7-5 0 0,-1 5 0 16,-5-4 0-16,-7-1 0 0,-1-3 0 0,1 1 0 16,-7-2 0-16,0-3 0 0,-7 5 0 15,1-1 0-15,-8-5 0 0,2 3 0 0,-1-2 0 16,-7 0 0-16,-6 0 0 0,0 1 0 0,0 0 0 15,-6-1 0-15,-13-1 0 0,5-2 0 0,-12 4 0 16,0-4 0-16,1 3 0 0,-9-3 0 16,2-4 0-16,-7-4 0 0,-6 0 0 0,-2 1 0 15,-5-9-166-15,7-3-1079 0,6-3-159 16,6 0-7-16,7-4 115 0,0-4 162 0,0 1 262 16,20-9 342-16</inkml:trace>
  <inkml:trace contextRef="#ctx0" brushRef="#br0" timeOffset="80751.12">28911 4533 571 0,'13'-15'916'0,"0"1"157"0,7-1 124 0,0 4 128 16,-8 0-229-16,14 0-229 0,1 4-146 15,5-1-296-15,13 1-425 0,1 0 0 0,7 0 0 16,4-1 0-16,-4 4 0 0,6 1 0 0,6 3 0 16,-7 0 0-16,1 3 0 0,0 1 0 15,-1 4 0-15,1-1 0 0,-14-4 0 0,-5 4 0 16,-7 1 0-16,-21-8-223 0,2 4-1085 0,5-4-141 15,-6-4-1-15,-13 4 112 0,0 0 196 0,-7 4 322 16,-6-1 384-16</inkml:trace>
  <inkml:trace contextRef="#ctx0" brushRef="#br0" timeOffset="81541.45">21607 6761 532 0,'-40'3'862'0,"7"2"147"16,1-3 130-16,6-2 103 0,7 0-177 0,-1 0-197 16,7 0-123-16,7 0-76 0,6 0-609 0,-7 0-60 15,7 0 0-15,0 4 0 0,0-4 0 0,0 4 0 16,7-4 0-16,6 0 0 0,-1 4 0 16,8-4 0-16,13 3 0 0,-7-3 0 0,19 0 0 15,1 0 0-15,-1 0 0 0,14 0 0 0,0 0 0 16,7-3 0-16,5-1 0 0,-6 0 0 0,0 0 0 15,0 2 0-15,-6-3 0 0,-7 2 0 16,-7-1 0-16,-5-3 0 0,-14 3 0 0,-7 0 0 16,-19 1 0-16,-19-1-784 0,-1 0-683 0,-18 4-40 15,-2-3 78-15,-12 6 198 0,0-3 289 16,-7 4 333-16</inkml:trace>
  <inkml:trace contextRef="#ctx0" brushRef="#br0" timeOffset="81719.36">21404 6886 41 0,'-12'18'674'15,"-2"-3"191"-15,8 0 119 0,0-1 78 16,6-6-23-16,6 1-154 0,7 0-156 0,13-1-88 16,0-2-36-16,13 2-11 0,7-5-522 0,6 5-72 15,7-4 0-15,6-4 0 0,6 0 0 16,8 0 0-16,-1 0 0 0,0-4 0 16,0 0 0-16,0 0 0 0,-6 1 0 0,-14-5 0 0,7 2 0 15,-12-6-1052-15,-7 1-336 0,-7 0-60 0,-13-3 62 16,-7-1 170-16,-6 3 274 0,0 2 366 0</inkml:trace>
  <inkml:trace contextRef="#ctx0" brushRef="#br0" timeOffset="82273.8">23744 6336 380 0,'-7'-12'861'15,"1"1"195"-15,6 4 159 0,0-4 133 16,0 4-123-16,6 2-233 0,-6 2-163 0,7 0-544 0,-1 3-285 15,1 0 0-15,0 0 0 0,-1 3 0 16,-6-3 0-16,0 8 0 0,0-5 0 0,0 8 0 16,0 0 0-16,6 4 0 0,-6 3 0 0,6 3 0 15,2 2 0-15,4 7 0 0,-5-1 0 0,0 4 0 16,-1 0 0-16,1 1 0 0,5 2 0 16,2 0 0-16,-8 1 0 0,7-4 0 0,0 0 0 15,-6 0 0-15,6-4 0 0,-7-3 0 0,1 0 0 16,-1-1 0-16,0-2 0 0,-6-5 0 0,8 0 0 15,-8-11 0-15,19 0 0 0,-13-3 0 16,7 1 0-16,14-14 0 0,-1 0-672 0,-1-7-884 16,9-3-27-16,-9-6 85 0,1 3 216 0,0-8 312 15,0 1 456-15</inkml:trace>
  <inkml:trace contextRef="#ctx0" brushRef="#br0" timeOffset="82681.12">24546 6459 15 0,'12'-10'761'16,"1"-1"233"-16,-13 0 164 0,-6 0 144 0,-1 0 103 15,7 3-258-15,0 1-204 0,7 3-477 16,-1-3-466-16,-6 0 0 0,7 2 0 0,-1 3 0 16,1-2 0-16,-1-4 0 0,14 5 0 0,6-5 0 15,0 4 0-15,13-3 0 0,0 0 0 0,7 0 0 16,6 3 0-16,0 0 0 0,-6 1 0 16,-1-1 0-16,-6 4 0 0,7 0 0 0,-13 4 0 15,-1-1 0-15,1 1 0 0,-7 4 0 0,-6 2 0 16,-1 1 0-16,-12 8 0 0,-1-5 0 0,-12 5 0 15,-20 3 0-15,-7 7 0 0,-13 0 0 0,-6 0 0 16,-13 5 0-16,-7-1 0 0,1 0 0 16,5-3 0-16,1-1 0 0,14-4 0 0,4-2 0 15,15-2 0-15,-1-2 0 0,14 0 0 0,6-5 0 16,7 1 0-16,12-1 0 0,7-3 0 16,13 0 0-16,6 0 0 0,14-3 0 0,13-1 0 15,6 0 0-15,13-3 0 0,0 3 0 0,7-7 0 16,-1 0 0-16,1 0 0 0,0 0 0 0,-6-3 0 15,-8-1 0-15,-6 0 0 0,-6 0 0 0,-7 1 0 16,-13-4 0-16,-7-1 0 0,1 1 0 0,-7 0 0 16,-6-4 0-16,-14-4 0 0,1 0 0 15,-7 4-751-15,0-7-770 0,0 3-28 0,0 0 90 16,0 0 214-16,0 1 306 0,0 3 378 0</inkml:trace>
  <inkml:trace contextRef="#ctx0" brushRef="#br0" timeOffset="83407.36">26129 6512 255 0,'-6'-5'876'0,"-2"5"247"15,-4 0 177-15,5 0 141 0,7-4-42 0,0 4-263 16,0 0-475-16,7-3-661 0,-7 3 0 0,6 3 0 16,0-3 0-16,2 4 0 0,-2 1 0 0,0-2 0 15,7 4 0-15,0 5 0 0,0-2 0 0,1 1 0 16,5 4 0-16,-6 3 0 0,6 1 0 16,-5-2 0-16,-8 2 0 0,7 3 0 0,-6-3 0 15,-1 3 0-15,0-4 0 0,-6-3 0 0,7 0 0 16,-7 0 0-16,7-5 0 0,-1-3 0 0,-6-3 0 15,7 0 0-15,-7-4 0 0,6 0 0 0,-6-4 0 16,6-3 0-16,8-5 0 0,-2 2 0 16,2-9 0-16,5 5 0 0,1-8 0 0,6 0 0 15,-7 0 0-15,7 0 0 0,0 0 0 0,1-1 0 16,-8 6 0-16,8-2 0 0,-8 4 0 0,0 5 0 16,0-2 0-16,1 8 0 0,0 1 0 15,6 3 0-15,-7 3 0 0,8 1 0 0,5 3 0 16,-12 8 0-16,6 4 0 0,0-1 0 0,-7 4 0 15,7-4 0-15,-12 1 0 0,5 3 0 0,-13-5 0 16,8 3 0-16,-8-6 0 0,0-3 0 16,1 0 0-16,-7-4 0 0,7 1 0 0,-7-4 0 15,6-4 0-15,-6 0 0 0,0-8 0 0,7 1 0 16,-7-1 0-16,6-7 0 0,-6 1 0 0,14-4 0 16,-8-1 0-16,6 1 0 0,8-5 0 15,0 2 0-15,13-1 0 0,-7 4 0 0,7-4 0 16,-1 3 0-16,1 0 0 0,-1 5 0 0,1-1 0 15,5 5 0-15,-5 3 0 0,-1 3 0 0,8 0 0 16,-7 4 0-16,5 4 0 0,1 2 0 16,1 6 0-16,5-1 0 0,-6 3 0 15,7 5 0-15,-7 0 0 0,0 2 0 0,1 2 0 0,-2 2 0 16,-5 1 0-16,6-5 0 0,-7 6 0 0,2-5 0 16,-9-1 0-16,1-2 0 0,0-1 0 0,-6-4 0 15,6 1 0-15,-13-1 0 0,7-6 0 16,-7 4 0-16,-7-9 0 0,7 5 0 0,-6-8 0 15,-1 0 0-15,0 3 0 0,2-3 0 0,-8 0 0 16,0-3 0-16,-8 3 0 0,2 0 0 16,-13-8 0-16,-21 5-877 0,2-5-899 0,-15 1 21 15,-6 0 149-15,-6-5 366 0,7-3 581 0</inkml:trace>
  <inkml:trace contextRef="#ctx0" brushRef="#br0" timeOffset="93390.17">21907 11085 403 0,'-46'-4'872'0,"7"4"195"16,0 0 160-16,13-3 131 0,-1 3-138 15,14-4-255-15,-6 4-172 0,13-4-507 0,-2 4-286 16,-4-3 0-16,12 3 0 0,0 0 0 0,12-5 0 16,8 5 0-16,13 0 0 0,13 0 0 15,19-3 0-15,6 3 0 0,14-3 0 0,13-2 0 16,6 1 0-16,0 1 0 0,7-4 0 0,0 3 0 16,-7 1 0-16,0-1 0 0,-19 0 0 0,-6 0 0 15,-14 1 0-15,-14 3 0 0,-11-4 0 16,-8 8 0-16,-5-4 0 0,-15 3 0 0,1 1 0 15,-6 0 0-15,-14 0 0 0,-6 6 0 0,-7 1 0 16,-12 8 0-16,-13 0 0 0,-14 6 0 0,-12 0 0 16,-2 4 0-16,-4 1 0 0,-8 0 0 0,6-1 0 15,8 0 0-15,-1 0 0 0,7-6 0 16,6 3 0-16,14-4 0 0,-1-3 0 0,13 2 0 16,1-5 0-16,5-3 0 0,9 3 0 0,-2-2 0 15,7-7 0-15,-1 1 0 0,8-1 0 16,6-3 0-16,-6 3 0 0,6-3 0 0,6-4 0 0,0 4 0 15,8-1 0 1,5-3 0-16,13 3 0 0,8 1 0 16,12-4 0-16,6 4 0 0,7-1 0 0,14-3 0 0,0 4 0 0,-2-4 0 15,2 4 0-15,-2-4 0 0,2 0 0 0,-8-4 0 16,-6 4 0-16,1-4 0 0,-8 4 0 0,-12-3 0 0,-1-1 0 16,1 0 0-16,-7-2 0 0,-6-2 0 15,-7 1 0-15,0-8 0 0,-6 4-880 0,6-3-694 16,-7-6 6-16,-5 5 120 0,-2 1 214 0,-5-1 317 15,6 1 431-15</inkml:trace>
  <inkml:trace contextRef="#ctx0" brushRef="#br0" timeOffset="94233.27">23484 11323 347 0,'-8'4'872'16,"8"-1"208"-16,0 5 142 0,8-4 111 16,-8 4-113-16,6-6-257 0,0-2-191 0,0 4-390 15,8-4-382-15,5-4 0 0,1 4 0 0,6-2 0 16,13-4 0-16,0 4 0 0,0 2 0 0,7-4 0 15,0 1 0-15,-7-5 0 0,6 4 0 0,-6-4 0 16,-6 1 0-16,-1 0 0 0,-5-4 0 0,-8 0 0 16,-6 0 0-16,-7 0 0 0,1 0 0 15,-14 0 0-15,1-1 0 0,-14 3 0 0,1-7 0 16,-7 9 0-16,0-4 0 0,-7 4 0 0,1 2 0 16,-1-1 0-16,1 6 0 0,-2 0 0 0,2 3 0 15,-7 0 0-15,7 5 0 0,-1 3 0 16,1 0 0-16,5 8 0 0,7-1 0 0,8 1 0 15,-1-1 0-15,13 0 0 0,0 5 0 0,7-6 0 16,11 5 0-16,-4-3 0 0,5-1 0 0,7 0 0 16,7-3 0-16,-1-1 0 0,2-6 0 15,-2 3 0-15,1-7 0 0,6 0 0 0,-1-4 0 16,8-4 0-16,0-4 0 0,-7 1 0 0,6-7 0 16,-6 3 0-16,-6-8 0 0,-1 5 0 0,2-5 0 15,-9 4 0-15,1-2 0 0,-12-3 0 0,5 6 0 16,-6 3 0-16,-6 0 0 0,5 4 0 15,-4 0 0-15,-2 2 0 0,0 2 0 0,0 3 0 16,2 0 0-16,-8 0 0 0,6 3 0 0,0 5 0 16,7 0 0-16,1 2 0 0,-2 5 0 0,2-1 0 15,-2 1 0-15,8-1 0 0,-13 6 0 16,5-5 0-16,2-5 0 0,-8 6 0 0,0-6 0 16,-6-3 0-16,7-3 0 0,-7 4 0 0,0-8 0 15,7 2 0-15,-7-2 0 0,0 0 0 0,0-2 0 16,0-2 0-16,0 0 0 0,0-3 0 15,0-5 0-15,0-2 0 0,6 3 0 0,1-4 0 16,-1-2 0-16,1-3 0 0,6 5 0 0,-1-3 0 16,2 0 0-16,-1 4 0 0,6 3 0 0,-6-4 0 15,13 4 0-15,-6 0 0 0,6 4 0 16,7-1 0-16,-1 4 0 0,7 0 0 0,7 4 0 16,-1 0 0-16,2 4 0 0,4 0 0 0,-5 4 0 15,-1-4 0-15,1-1 0 0,-1 3 0 16,-5-1 0-16,5 2-37 0,-6-3-599 15,1-4 60-15,-14 4 90 0,-7-8 114 0,1 4 118 0,-7-4 115 16,0-3 104-16,-7 0 103 0,1 0 107 0,-14-1 101 16,-6 4 94-16,-6 0 74 15,-1 0 44-15,-6 4 14 0,7-3-290 16,-1 6-212-16,0-3 0 0,1 8 0 0,6 0 0 0,-6-1 0 0,5 4 0 0,2 4 0 16,5-1 0-16,14 1 0 0,-1 3 0 15,6 0 0-15,15 1 0 0,-7-2 0 0,12-1 0 16,7-1 0-16,1-1 0 0,5-3 0 0,7 0 0 15,1-7 0-15,-8 0 0 0,1-1 0 0,-1-6 0 16,1-1 0-16,-7 0 0 0,0-7 0 16,-1 4 0-16,-4-7 0 0,-15-1 0 0,7 1 0 15,-13-6 0-15,0 5 0 0,-13-3 0 0,0 4 0 16,-13-1 0-16,0 1 0 0,-7 3 0 16,-5 3 0-16,-21 1 0 0,-7 2 0 0,-24 5 0 15,-8 5 0-15,-13-2 0 0,0 5-1420 0,-6-1-326 16,0 4 63-16,6 0 201 0,-6 0 391 0,0 4 511 15</inkml:trace>
  <inkml:trace contextRef="#ctx0" brushRef="#br0" timeOffset="98768.04">3531 6250 463 0,'-6'4'662'16,"-7"-4"126"-16,-1 4 70 0,-5-4-75 15,6-4-117-15,0 4-134 0,7-4-123 0,-1 0-57 16,0 2-15-16,-5-3 8 0,4 2 7 16,-4-1-2-16,-1-3-11 0,0-1-22 15,6 5-28-15,-13-4-29 0,14-4-171 16,0 3-89-16,-1-3 0 0,7 4 0 0,-13-4 0 15,13 0 0-15,0-4 0 0,13 0 0 16,-6 5 0-16,5-5 0 0,2 1 0 0,5 2 0 16,1 1 0-16,0 0 0 0,-1 4 0 15,-6-5 0-15,6 6 0 0,-5-2 0 16,-2 5 0-16,8 3 0 0,0 0 0 16,5 3 0-16,8 5 0 0,-7-2 0 0,14 6 0 15,-8 3 0-15,7 2 0 0,-6 2 0 16,-1 3 0-16,-6 0 0 0,-6-1 0 15,-1 2 0-15,-5 0 0 0,-2-6 0 0,-5 2 0 16,-7-1 0-16,-7-3 0 0,7-1 0 16,-12-2 0-16,-2-1 0 0,-5-4 0 0,-1 1 0 15,-6-1 0-15,-6-4 0 0,-1 2 0 16,-6-5 0-16,7 0 0 0,6 0 0 16,-7-5 0-16,1-2 0 0,-1 0 0 0,0-4 0 15,7 0 0-15,0-4 0 0,13-4 0 16,-6 2 0-16,11-2 0 0,2-3 0 15,12 0 0-15,2 0 0 0,11 4 0 0,7-1 0 16,0 1 0-16,7 3 0 0,5 0 0 16,-5 8 0-16,7 0 0 0,-8 0 0 0,7 7 0 15,0 3 0-15,1 1 0 0,-2 6 0 16,1 2 0-16,-6 2 0 0,-1 8 0 16,2-3 0-16,-15 6 0 0,-6-2 0 15,-6 2 0-15,-1 1 0 0,-12-4 0 16,-8 0 0-16,-5 0 0 0,-1 0 0 0,-12-4 0 15,5 1 0-15,-5-5 0 0,-1-3 0 16,7 0 0-16,-6-7 0 0,5 0 0 16,1 0 0-16,-6-4 0 0,6-4 0 0,-7-4 0 15,7 1 0-15,1-1 0 0,5-7 0 0,0 1 0 16,7-3 0-16,7-6 0 0,-1 5 0 16,7-4 0-16,7-1 0 0,12 2 0 15,-6 2 0-15,14 0 0 16,-2 5 0-16,-5-1 0 0,12 1 0 0,-6 3 0 0,1 3 0 15,5 4 0-15,-6 1 0 0,-7-1 0 16,7 8 0-16,1-1 0 0,-7 1 0 0,-2 4 0 16,-4 3 0-16,-1 0 0 0,0 0 0 15,0 0 0-15,-7 4 0 0,-6-4 0 16,0 3 0-16,0-3 0 0,0 3 0 0,-6-6 0 16,0 4 0-16,-7-5 0 0,-1 0 0 15,-6 4 0-15,8-7-763 0,-8 3-500 16,1-7-102-16,-7 0 26 0,-7 0 126 0,1 0 162 15,-1-4 270-15,1 4 366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0T07:15:14.085"/>
    </inkml:context>
    <inkml:brush xml:id="br0">
      <inkml:brushProperty name="width" value="0.05292" units="cm"/>
      <inkml:brushProperty name="height" value="0.05292" units="cm"/>
      <inkml:brushProperty name="color" value="#FF0000"/>
    </inkml:brush>
  </inkml:definitions>
  <inkml:trace contextRef="#ctx0" brushRef="#br0">10777 13247 292 0,'0'4'734'16,"-6"-1"113"-16,-8 4 60 0,-5 0 45 0,-13 5-165 16,-1 3-251-16,-13 2-115 0,-6 5-23 15,-7 1 14-15,-12 2 28 0,-1 5 3 0,-6-1 0 0,-7 4-24 16,7 1-259-16,-7-2-160 0,7 1 0 16,-6 1 0-16,5-2 0 0,8 1 0 0,-2-4 0 15,8 0 0-15,7-2 0 0,-1-1 0 0,8-1 0 16,-2-3 0-16,7 0 0 0,7 0 0 0,7-3 0 15,-1-5 0-15,7 1 0 0,0 0 0 0,7-4 0 16,-7-1 0-16,12-2 0 0,-5-1 0 0,6-3 0 16,6 0 0-16,1-1 0 0,0 0 0 0,6-3 0 15,-8 0 0-15,16 0 0 0,-2 0 0 0,7-3 0 16,13-4 0-16,6 0 0 0,7-5 0 0,-5 2 0 16,4-1 0-16,-5 0 0 0,-1 3-760 0,14-3-161 15,-7-3-174-15,6 3-86 0,2-5 51 0,-2 6 80 16,1-5 154-16,5 4 198 0,8-4 263 15</inkml:trace>
  <inkml:trace contextRef="#ctx0" brushRef="#br0" timeOffset="1221.95">13031 13228 120 0,'14'-6'420'0,"-2"-3"140"15,2 1 151-15,-1 2 20 0,-13 3-46 16,6-5-76-16,-6 4-91 0,0 0-112 0,-6 4-132 16,6 0-73-16,0-4-28 0,0 4-6 0,0 0 3 15,-7 0 4-15,1 4 6 0,-1 0 10 0,-6 0 16 16,-7 4 14-16,8-1 10 0,-15 3 10 15,7 5 2-15,-12 0-3 0,6 3-11 0,-7 1-13 16,1 3-133-16,-7 0-82 0,0 4 0 0,-7-1 0 16,1 4 0-16,-1-3 0 0,1 3 0 15,-1-3 0-15,7 4 0 0,0-5 0 0,-1 1 0 16,8 0 0-16,-7-1 0 0,6 1 0 0,1-4 0 16,-1 0 0-16,1-4 0 0,6 1 0 15,-1-1 0-15,1 1 0 0,6-8 0 0,8 3 0 0,-8-3 0 16,7 0 0-16,-7-4 0 0,14 0 0 15,0 1 0-15,-1-4 0 0,0-1 0 0,1-3 0 16,6 4 0-16,0-4 0 0,-7 0 0 0,7 0 0 16,0 0 0-16,0-4 0 0,7 1 0 0,-7-1 0 15,0 0 0-15,-7 0 0 0,1 2 0 0,6 2-241 16,-6-5-330-16,-1 2-133 0,7-1-140 16,-13-3-204-16,7 3-40 0,-1 0 35 0,0 4 78 15,7 0 163-15,0 0 196 0</inkml:trace>
  <inkml:trace contextRef="#ctx0" brushRef="#br0" timeOffset="17523.43">2977 14127 101 0,'0'-2'296'16,"0"-3"60"-16,-6 5 46 0,6-3 40 16,6-1 59-16,-6 4 37 0,0 0-11 15,0-4-49-15,-6 4-56 0,0-4-63 0,6 1-90 16,-8 3-79-16,2-4-44 0,0 0-17 16,6 4-10-16,0-3-7 0,6 3-3 15,8-3-1-15,-2 3 3 0,2 0 1 16,-8 0 3-16,-6 0 3 0,6 0 0 0,1 0 7 15,-1 0 19-15,1 0 17 0,6 0 15 16,0 0 15-16,13-5 9 0,-6 5 2 0,6 0-12 16,6 0-17-16,1-4-19 0,6-3-19 15,0 7-19-15,7-7-70 0,-8 4-46 16,2 3 0-16,5 0 0 0,1-4 0 0,0 4 0 16,-8 0 0-16,8 0 0 0,0 0 0 15,0 0 0-15,-1 0 0 0,7 0 0 16,-6 0 0-16,-1 0 0 0,8 4 0 15,-8-4 0-15,1 3 0 0,-1-3 0 16,1 4 0-16,7-1 0 0,-8-3 0 0,1 4 0 16,-1-1 0-16,1-3 0 0,-1 4 0 15,1-4 0-15,-1 0 0 0,2 0 0 0,-2 0 0 16,7 0 0-16,-7 0 0 0,1 0 0 16,-7 0 0-16,7-4 0 0,-1 4 0 15,-6-7 0-15,7 7 0 0,-7-7 0 0,-6 4 0 16,-1-1 0-16,-6 0 0 0,7 0 0 0,-13 4 0 15,6-3 0-15,0-1 0 0,-1 4 0 0,1-3 0 16,1-2 0-16,-7 5 0 0,6-2 0 0,-7-2 0 16,7 0 0-16,-12 4 0 0,4 0 0 0,-10-4 0 15,4 4 0-15,-5-3 0 0,-1 3 0 0,1 0 0 16,0 0 0-16,-7 0 0 0,6 0 0 0,-6 0 0 16,0 0 0-16,0 0 0 0,0 0 0 0,-6 0 0 15,6 0 0-15,-7 0 0 0,0 0 0 16,7 3 0-16,-6-3-283 0,-1 0-427 0,1-3-374 15,0-1-169-15,-8 0-35 0,-6 0 84 0,1 4 117 16,-1-4 267-16,8 1 384 0</inkml:trace>
  <inkml:trace contextRef="#ctx0" brushRef="#br0" timeOffset="20877.72">13605 14219 103 0,'20'0'548'16,"-8"-3"178"-16,8 3 106 0,-7 0 25 15,0 0-109-15,-6 0-144 0,-1 0-175 0,0 0-157 16,-6 0-86-16,8 0-41 0,-2 0-6 0,6 0 3 16,2 3 5-16,-8 1 5 0,7-1 11 0,1 1 8 15,-2 4 4-15,2-5-4 0,-2 1-3 16,1 4-7-16,1-6-10 0,5 2-14 0,0 0-12 0,1 0-13 15,-1-4-11-15,7 3-12 0,-6 2-13 16,0-2-10-16,5-3-11 0,-5 4-8 0,0-4-8 16,6 0-5-16,1 0-5 0,5 0-3 0,1-4-4 15,-7 1 0-15,6-5-3 0,1 4-17 16,-1-4-2-16,1 1 0 0,-1 0 0 0,-5 0 0 16,5-1 0-16,1-2 0 0,-7 3 0 0,0-2 0 15,-1 3 0-15,1-2 0 0,-6 2 0 16,7 1 0-16,-15-2 0 0,8 3 0 0,-7 1 0 15,0 3 0-15,0-4 0 0,0 1 0 0,6 3 0 16,1 0 0-16,0 0 0 0,-1 0 0 0,7 0 0 16,-6 3 0-16,-1 1 0 0,1-1 0 0,6 1 0 15,0-1 0-15,-7 6 0 0,7-3 0 16,1 2 0-16,-7-5 0 0,-1 5 0 0,7-1 0 16,-6-3 0-16,-1 3 0 0,7-4 0 0,-6 1 0 15,6 0 0-15,0 0 0 0,-7-4 0 0,13 0 0 16,-5 0 0-16,-1 0 0 0,6 0 0 15,-5-4 0-15,5 0 0 0,-6 0 0 0,0 4 0 16,7-3 0-16,-7-1 0 0,0 4 0 0,1-3 0 16,-2-1 0-16,1 4 0 0,0-3 0 0,7 3 0 15,-7 0 0-15,0 0 0 0,7 0 0 0,-7 0 0 16,0 0 0-16,7 0 0 0,-7 0 0 16,6 0 0-16,-6 3 0 0,7 1 0 0,-1-4 0 15,1 3 0-15,0 1 0 0,-1-4 0 0,1 0 0 16,-1 3 0-16,7-3 0 0,-7 0 0 0,8 4 0 15,-7-4 0-15,5 0 0 0,-5 0 0 16,-1-4 0-16,-5 4 0 0,-1 0 0 0,0 0 0 0,0 0 0 16,1-3 0-16,-9 3 0 0,2 0 0 15,7 0 0-15,-9 0 0 0,2 0 0 0,7 0 0 16,-1 0 0-16,-7 0 0 0,1 0 0 0,6 0 0 16,-7 0 0-16,7 3 0 0,0-3 0 0,-6 0 0 15,6 4 0-15,-1 0 0 0,-5 0 0 16,6-4 0-16,-6 0 0 0,-1 3 0 0,8 1 0 15,-8-1 0-15,8 2 0 0,-15-3 0 0,14-2 0 16,-6 4 0-16,-1 0 0 0,-5-4 0 0,5 4 0 16,1-1 0-16,-8 2 0 0,8-5 0 15,-7 0 0-15,7 3 0 0,0-3 0 0,-2 0 0 16,2 4 0-16,7-4 0 0,-8 0 0 0,0 4 0 16,8-4 0-16,-8 3 0 0,8-3 0 0,5 3 0 15,-7-3 0-15,2 5 0 0,5-2 0 16,1 1 0-16,-7-1 0 0,14 1 0 0,-8 0 0 15,7-1 0-15,-7 5 0 0,1-5 0 0,6 1 0 16,1 0 0-16,-2-1 0 0,1 2 0 0,1 1 0 16,-1-2 0-16,0 0 0 0,-1-1 0 15,9 1 0-15,-9-4 0 0,8 4 0 0,0 0 0 16,0-4 0-16,-1 2 0 0,7-2 0 0,1 6 0 16,-8-6 0-16,1 0 0 0,5-6 0 0,2 6 0 15,-7-2 0-15,5 2 0 0,2 0 0 16,-7-4 0-16,5 0 0 0,-5 0 0 0,6 4 0 15,0-3 0-15,-6 3 0 0,-1 0 0 0,1-4 0 16,-1 4 0-16,-6 0 0 0,7 0 0 0,-7 0 0 16,7 0 0-16,-7 0 0 0,7 0 0 0,6 0 0 15,-6 0 0-15,-1 0 0 0,7 0 0 16,-6-4 0-16,-1 4 0 0,2 0 0 0,-9-4 0 16,1 4 0-16,0-2 0 0,-6-3 0 0,0 2 0 15,0 3 0-15,-1 0 0 0,-6 0 0 0,7 0 0 16,-8 0 0-16,8 0 0 0,-7 0 0 0,6 0 0 15,2-4 0-15,-2 4 0 0,-7 0 0 16,9-4 0-16,-2 1 0 0,7 3 0 0,-6 0 0 16,-1-4 0-16,-6 0 0 0,7 1 0 0,-7 3 0 15,0-4 0-15,1 0 0 0,-2 4 0 0,8-3 0 16,-8-1 0-16,15 1 0 0,-1-2 0 0,6 2 0 16,1 3 0-16,-1-3 0 0,2-1 0 15,-9 0 0-15,8 4 0 0,-7-3 0 0,-6 3 0 16,6 0 0-16,-7 0 0 0,2 0 0 0,-9 0 0 15,-5 0 0-15,6 0 0 0,-6 3 0 0,-1-3 0 16,-6 4 0-16,6 0 0 0,-5-4 0 16,5 3 0-16,-6 0 0 0,0-3 0 0,7 5 0 15,-8-5 0-15,2 0 0 0,5 0 0 0,1 0 0 16,0 0 0-16,-8 0 0 0,8 0 0 0,-1 0 0 16,1-5 0-16,-7 5 0 0,7-3 0 15,-1 3 0-15,0-3 0 0,-5-1 0 0,5 0 0 16,-6 1 0-16,14-2 0 0,-1-2 0 0,6 3 0 15,1 0 0-15,-1-3 0 0,7 4 0 0,7-1 0 16,-1-3 0-16,2 3 0 0,4 0 0 16,-5 1 0-16,-1-1 0 0,-5 1 0 0,5-1 0 15,-6 4 0-15,-7 0 0 0,8-3 0 0,-7 3 0 16,6 0 0-16,-1-4 0 0,2 4 0 0,-1 0 0 16,0 0 0-16,-7 0 0 0,1 0 0 0,-1 0 0 15,-6 0 0-15,1 0 0 0,-7 0 0 16,6 0 0-16,-14 0 0 0,8 4 0 0,-1-4 0 15,1 3 0-15,0-3 0 0,-1 0 0 0,7 4 0 16,-6-4 0-16,6 3 0 0,7 1 0 0,-1-1 0 16,13 1 0-16,8 0 0 0,-1 0 0 0,7-1 0 15,0-3 0-15,-8 4 0 0,8-4 0 16,-7 0 0-16,1 3 0 0,-2-3 0 0,-5 0 0 16,-1 0 0-16,1 0 0 0,-7 0 0 15,-6 0 0-15,-7 0 0 0,0 0 0 0,-6-3 0 0,-1 3 0 16,1 0 0-16,-8-4 0 0,2 4 0 15,5 0 0-15,1-3 0 0,-7-1 0 0,0 0 0 0,7 4 0 16,-8-4 0-16,1 4 0 0,1-3 0 16,-2 3 0-16,2-4 0 0,5 4 0 0,-6-3 0 15,14 3 0-15,-1-4 0 0,13 1 0 16,6-1 0-16,7-1 0 0,1 2 0 0,-1 3 0 16,-1-3 0-16,2 3 0 0,5-4 0 0,-12-3 0 15,6 4 0-15,-6-2 0 0,-7 1 0 0,0 1 0 16,-13-1 0-16,-6 4 0 0,-1-3 0 0,-6 3 0 15,0 0 0-15,-7 0 0 0,8 0 0 16,-2 0 0-16,-5 0 0 0,6 0 0 0,7 0 0 16,-7 0 0-16,-1 0 0 0,2 3 0 0,-1-3 0 15,0 4 0-15,0-1 0 0,0 1 0 0,6 1 0 16,1-2 0-16,-1 4 0 0,7 0 0 0,7 1 0 16,7-1 0-16,-1 4 0 0,6-4 0 15,1 1 0-15,-1-1 0 0,1 1 0 0,-1-2 0 16,1 2 0-16,7-5 0 0,-2 2 0 0,8-5 0 15,-1 0 0-15,1 0 0 0,0 0 0 16,6-5 0-16,0 2 0 0,1-1 0 0,5-4 0 16,-6 1 0-16,7 0 0 0,-6-4 0 0,-1 0 0 15,6 1 0-15,-6-2 0 0,0 1 0 0,1 0 0 16,-7 0 0-16,-2 1 0 0,9-2 0 16,-14 1 0-16,6-3 0 0,-11 6 0 0,-2-3 0 15,1 4 0-15,-1-1 0 0,-5 1 0 0,5 3 0 0,-13-3 0 16,7 4 0-16,-6 3 0 0,6-4 0 15,-6 4 0-15,6 4 0 0,0-4 0 0,0 3 0 16,6 1 0-16,14-1 0 0,0 4 0 0,6 2 0 16,7-3 0-16,-7 2 0 0,0-1 0 15,0 1 0-15,0 0 0 0,0-2 0 0,0 2 0 16,-6-1 0-16,0-3 0 0,6 3 0 0,-13 0 0 16,7-3 0-16,-13 3 0 0,-1-2 0 0,1-2 0 15,-13 4 0-15,6-3 0 0,-7-4 0 16,-6 3 0-16,0 0 0 0,1-3 0 0,-2 0 0 15,1 5 0-15,-6-5 0 0,0 0 0 0,5-5 0 16,-5 5 0-16,0 0 0 0,-8-3 0 0,8 0 0 16,-1 3 0-16,1-4 0 0,0-3 0 0,6 4 0 15,7-2 0-15,-1 1 0 0,-5 1 0 16,5-1 0-16,-13 1 0 0,1-1 0 0,0 4 0 16,-1-3 0-16,1 3 0 0,-1-4 0 0,0 4 0 15,1 0 0-15,-1-4 0 0,-5 4 0 0,12 0 0 16,-7 0 0-16,1 4 0 0,0-4 0 15,6 0 0-15,-13 4 0 0,6-4 0 0,0 3 0 16,1-3 0-16,-7 4 0 0,0-4 0 0,0 0 0 16,-7 3 0-16,8-3 0 0,-8 0 0 0,1 0 0 15,-7 0 0-15,0 0 0 0,0 0 0 0,-7 0 0 16,-5-3 0-16,-21-1 0 0,1 4 0 16,-21-3-644-16,-19-1-780 0,1 0-81 0,-21-3 37 15,-11 2 171-15,-2 2 273 0,-13-1 416 0</inkml:trace>
  <inkml:trace contextRef="#ctx0" brushRef="#br0" timeOffset="22212.62">2795 15291 189 0,'6'0'487'0,"-6"0"201"0,6 0 89 16,2-4 3-16,-8 4-52 15,0 0-87-15,12 0-118 0,2-3-146 0,-2-1-61 16,8 0-10-16,-7-3 10 0,1 3 12 16,-2 1-1-16,-5-1-15 0,-1 0-39 0,7 4-38 15,0 0-37-15,-7 0-32 0,14 0-27 16,-6 4-54-16,5 0-85 0,7-1 0 15,0 8 0-15,0-3 0 0,1-1 0 16,5 4 0-16,1 0 0 0,5 1 0 16,-5-3 0-16,6 7 0 0,0-5 0 0,-6 4 0 15,6-4 0-15,-7 0 0 0,1 0 0 0,-1-4 0 16,-5 1 0-16,-1-6 0 0,0 2 0 16,0-4 0-16,0 0 0 0,0 0 0 15,0-4 0-15,0-3 0 0,0 4 0 0,0-4 0 16,1-4 0-16,-1 3 0 0,-7 1 0 0,1 0 0 15,-2 0 0-15,2-1 0 0,-6 4 0 16,-1 1 0-16,-1-1 0 0,2 4 0 16,-8-4 0-16,8 8 0 0,5 0 0 15,-13-4 0-15,8 3 0 0,-2 1 0 0,8 0 0 16,-1 2 0-16,7-1 0 0,0 2 0 16,1 4 0-16,-1-7 0 0,0 3 0 0,-7 0 0 15,1-3 0-15,6 4 0 0,-6-6 0 16,-1 2 0-16,1 0 0 0,6-4 0 0,0 0 0 15,-1 0 0-15,9 0 0 0,-9-4 0 16,1 4 0-16,7-4 0 0,-1-3 0 0,1 4 0 16,0-4 0-16,0 3 0 0,-1-3 0 15,-6 3 0-15,0-3 0 0,0 3 0 16,-6 0 0-16,0 1 0 0,-1-2 0 0,-6 5 0 16,0 0 0-16,-1 0 0 0,2 0 0 15,6 0 0-15,-1 5 0 0,1-2 0 16,-8 1 0-16,8-4 0 0,0 4 0 0,5 3 0 15,-5-3 0-15,6 3 0 0,-6-3 0 16,-1-8 0-16,-5 4 0 0,-2 0 0 0,1 0 0 0,-6 0 0 16,6 0 0-16,1 0 0 0,-2 0 0 0,8-4-829 15,-14 1-349-15,1-1-133 0,-7-3-7 16,-13 3 105-16,-7 4 143 0,-6 0 254 0,-7 0 383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0T07:16:00.81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3818 1039 467 0,'19'-15'846'16,"13"-8"118"-16,-12 6 79 0,7-2 100 0,-15 5-176 15,-4-2-202-15,-16 2-109 0,-4 3-41 0,-15 0-24 16,-5 0-457-16,-7-4-134 0,-13 7 0 16,-20 2 0-16,-13 2 0 0,-12 4 0 0,-14 4 0 15,-13 0 0-15,0 3 0 0,1 0 0 16,5 4 0-16,13 0 0 0,14 0 0 16,20 0 0-16,6 0 0 0,12 0 0 0,21 3 0 15,6 1 0-15,13 0 0 0,19-1 0 16,14 5 0-16,19-4 0 0,14 3 0 0,18 0 0 15,0-4 0-15,14 6 0 0,-6-3 0 16,6 2 0-16,-1 0 0 0,-12-2 0 0,-1 2 0 16,-6-4 0-16,-12 4 0 0,-1-1 0 15,-7 1 0-15,-12-5 0 0,-13 3 0 16,-1 2 0-16,-12-4 0 0,-7 4 0 0,-14-5 0 16,-5 1 0-16,-13 0 0 0,-8 3 0 0,-5-7 0 15,-8 3 0-15,-5-3 0 0,-7-3 0 16,0 3 0-16,-7-3 0 0,0-4 0 0,1-2 0 15,-2 2 0-15,8-4 0 0,14 0 0 16,-1 0 0-16,13-4 0 0,-1 2 0 16,7-10 0-16,-5 1 0 0,5 3 0 15,1-3 0-15,18 0-14 0,1 1-1282 0,13-2-140 16,7 2-8-16,-1 3 106 0,8-5 170 0,12 5 282 16,6 3 381-16</inkml:trace>
  <inkml:trace contextRef="#ctx0" brushRef="#br0" timeOffset="285.95">4463 1119 702 0,'26'-7'1005'0,"7"-3"196"16,-13 1 144-16,-8 6 102 0,-12-2-282 0,-6 3-215 15,0 2-574-15,6 0-376 0,-8 2 0 16,8 6 0-16,0 1 0 0,0 5 0 15,0 1 0-15,0 6 0 0,8 4 0 0,4 6 0 16,1 5 0-16,0 4 0 0,7 4 0 16,-1 4 0-16,1 3 0 0,-1 4 0 15,1 4 0-15,0 1 0 0,-1-5 0 0,-6-1 0 16,-6 1 0-16,5-7 0 0,-5-1 0 0,-7-6 0 16,0 0 0-16,0-9 0 0,-7-6 0 15,1-4 0-15,-13-8 0 0,-1-2 0 0,0-5 0 16,1-3-541-16,-1-8-945 0,0-10-47 15,-12-5 67-15,6-6 190 0,1-1 277 16,5-7 363-16</inkml:trace>
  <inkml:trace contextRef="#ctx0" brushRef="#br0" timeOffset="611.29">4359 1281 216 0,'0'-41'809'0,"6"1"213"15,-12 0 170-15,6 7 148 0,-7 3-12 16,0 4-239-16,1 1-173 0,6 3-637 0,6 8-279 15,1-2 0-15,0 6 0 0,6 6 0 16,-1-4 0-16,15 8 0 0,12 8 0 16,0-1 0-16,14 4 0 0,12 4 0 0,0 3 0 15,0 0 0-15,6 4 0 0,1 4 0 16,0-1 0-16,-14 1 0 0,7 1 0 0,-12-2 0 0,-1 1 0 16,-13-4 0-16,0 3 0 0,-7-2 0 0,-12-5 0 15,6 0 0-15,-13 1 0 16,-7-1 0-16,-12-3 0 0,0-1 0 0,-14 1 0 0,-7-1 0 0,-5-3 0 15,-13 4 0-15,-8-4 0 0,1-3 0 0,-6 0 0 16,0-2 0-16,5 2 0 0,-5-5 0 16,5-3 0-16,8 0 0 0,5-3 0 0,1-5 0 15,1 2 0-15,-1-2 0 0,13-4 0 16,12 1-1139-16,8-4-327 0,6 1-10 16,6-1 97-16,8 5 186 0,-2-5 296 0,8 8 376 15</inkml:trace>
  <inkml:trace contextRef="#ctx0" brushRef="#br0" timeOffset="991.07">5486 1296 268 0,'26'0'782'0,"0"0"201"0,0 0 142 0,-13 2 98 16,6-4-112-16,-5 2-255 0,-8-4-161 0,1 4-126 0,-7-4-85 16,6 4-389-16,7 0-95 0,-6 0 0 0,6-4 0 15,6 1 0-15,1 3 0 0,-1-4 0 0,1 0 0 16,0 0 0-16,-1-3 0 0,7 0 0 0,-6-4 0 15,0 4 0-15,-1-4 0 0,1-1 0 0,-8 2 0 16,-5-5 0-16,6 3 0 0,-7 2 0 0,1-1 0 16,-7 0 0-16,-7 0 0 0,7-1 0 0,-6 6 0 15,-7 2 0-15,0-3 0 0,0 4 0 0,-7-2 0 0,1 5 0 16,-8 0 0-16,-5 0 0 0,-1 5 0 16,-6-2 0-16,-6 4 0 0,6 0 0 0,0 5 0 0,0-2 0 15,6 5 0-15,7-4 0 0,-6 3 0 0,6 5 0 16,-1-5 0-16,15 5 0 0,12-4 0 0,0-1 0 15,6 1 0-15,13 0 0 0,1-1 0 0,6-3 0 16,13 0 0-16,0 0 0 0,7-3 0 0,6 3 0 0,0-8 0 16,0 5 0-16,0-8 0 0,-6 0 0 15,6 0 0-15,-13 0 0 0,1-4 0 0,-8 0 0 16,-6-3-1159-16,-1 0-256 0,2-1-25 0,-7-3 97 0,-8 4 168 16,2 0 277-16,-8-1 321 0</inkml:trace>
  <inkml:trace contextRef="#ctx0" brushRef="#br0" timeOffset="1340.45">6222 1230 18 0,'0'-4'669'0,"7"4"210"16,-7-7 159-16,0 2 123 0,6 5-6 0,1 0-152 15,-1 0-191-15,7 0-114 0,1-3-88 0,5 3-462 0,7-3-148 16,0 3 0-16,7-4 0 0,-7 0 0 16,6 4 0-16,7-4 0 0,-6 0 0 0,-1 1 0 0,2-5 0 15,-2 4 0-15,1 2 0 0,-7-6 0 16,-1 1 0-16,-5-1 0 0,0 1 0 0,-8 0 0 15,2 0 0-15,-8-5 0 0,-6 5 0 0,-13-3 0 0,6 1 0 16,-13-1 0-16,-5-2 0 0,-1 5 0 0,-6-1 0 16,-1 1 0-16,-7 4 0 0,1-1 0 0,1 1 0 15,5 3 0-15,-7 0 0 0,8 3 0 0,-1 1 0 16,1-1 0-16,6 8 0 0,-1 0 0 0,2 1 0 0,12 2 0 16,0 1 0-16,7 0 0 0,-2 3 0 0,8-3 0 15,8 2 0-15,4 2 0 0,8-1 0 0,-1-2 0 16,7 2 0-16,1-4 0 0,5 1 0 0,7 0 0 15,1-1 0-15,-2-3 0 0,8 0 0 0,6-3 0 16,0 0 0-16,1-5 0 0,-2 1 0 0,-5-1 0 16,7-3 0-16,-8 4-170 0,14-4-796 0,12-4-131 15,-6 1-136-15,13-1 23 0,1-4 95 0,-1 5 162 16,0-5 190-16,-6 5 223 0</inkml:trace>
  <inkml:trace contextRef="#ctx0" brushRef="#br0" timeOffset="1835.57">7884 1248 410 0,'13'-11'730'16,"0"-7"142"-16,-13-1 104 0,7 0-3 0,-7 5-84 15,-7-1-121-15,0 4-107 0,-6-3-39 0,1 3-15 16,-8-3-26-16,0 2-479 0,-6 1-102 0,1 3 0 16,-9-3 0-16,-5 4 0 0,-6 3 0 0,5 1 0 15,-5 3 0-15,-1 3 0 0,1 1 0 0,-1 3 0 16,7 4 0-16,7 3 0 0,-1 3 0 0,7-3 0 16,0 4 0-16,7 4 0 0,12-3 0 0,0 6 0 0,14-2 0 15,0-2 0-15,12 2 0 0,7-2 0 16,0 1 0-16,13-4 0 0,0 1 0 0,7-5 0 0,-1-2 0 15,1-5 0-15,6 1 0 0,-6-6 0 0,0-2 0 16,-8-2 0-16,9-2 0 0,-9-7 0 0,-5-1 0 16,-1-5 0-16,-5-2 0 0,-8 0 0 0,-6-6 0 15,0 3 0-15,-6-7 0 0,-7-5 0 0,-7-2 0 16,0-2 0-16,-5 1 0 0,-2-6 0 0,2 2 0 16,-8-5 0-16,7 1 0 0,-7 0 0 0,8 2 0 0,-2 2 0 15,-5 2 0-15,6-2 0 0,-6 9 0 0,5-2 0 16,-6 5 0-16,14 3 0 0,-7 6 0 0,7 3 0 0,-1 2 0 15,0 4 0-15,1 0 0 0,0 7 0 16,6 4 0-16,0 0 0 0,0 0 0 0,6 4 0 0,0 7 0 16,8 0 0-16,-8 7 0 0,0 8 0 0,7 0 0 15,1 7 0-15,-2 0 0 0,2 4 0 0,-1 4 0 16,6 2 0-16,0 0 0 0,8 2 0 0,-1 3 0 0,6 0 0 16,1-4 0-16,-1-1 0 0,-6 3 0 0,7-3 0 15,-7-3 0-15,7-2 0 0,-13-2 0 0,6-3 0 16,0 0 0-16,-7-7 0 0,-6-1 0 0,6-3 0 15,-5-3 0-15,-8-2 0 0,7-5 0 0,-13 2 0 16,7-2 0-16,-7-4 0 0,7-6 0 0,-1-2 0 16,-6 4 0-16,6-4 0 0,-6 0-114 0,6-6-1392 0,8-14-74 15,-1-2 47-15,13 1 178 0,6-6 279 16,1 2 375-16</inkml:trace>
  <inkml:trace contextRef="#ctx0" brushRef="#br0" timeOffset="2040.57">9454 1031 317 0,'0'-7'985'0,"0"3"298"0,0 4 197 15,0-4 136-15,0 1-67 0,0 0-588 0,0-2-961 16,0 1 0-16,7-3 0 0,-7 4 0 0,6-1 0 0,1 1 0 16,-7-1 0-16,6 4 0 0,-6 0 0 0,7 0 0 15,0 0 0-15,-7 4 0 0,6-1 0 0,0 1 0 16,-6 3 0-16,-6 0 0 0,0 4 0 0,-8 0-1142 15,8 4-421-15,-1-4 26 0,-6 7 138 0,-6 1 208 16,13-1 334-16,-8 1 402 0</inkml:trace>
  <inkml:trace contextRef="#ctx0" brushRef="#br0" timeOffset="2169.58">9480 1395 349 0,'7'18'839'0,"0"-7"193"0,5-1 138 0,-6 2 107 0,8-1-130 0,-1-4-258 15,0 1-204-15,0-4-161 0,0 0-245 16,0-2-279-16,7-2 0 0,-7 4 0 0,-13 4 0 0,12-5-177 15,-12 5-863-15,7-4-256 0,0-8-112 0,-21 4 4 16,8 0 151-16,6 0 282 0,13 0 450 0</inkml:trace>
  <inkml:trace contextRef="#ctx0" brushRef="#br0" timeOffset="2739.77">10542 863 334 0,'6'-12'795'15,"2"-5"187"-15,-8 2 156 0,6 7 140 0,0-3-106 16,8 3-192-16,-8-3-120 0,-6 4-208 0,6-4-652 16,-6 7 0-16,7-3 0 0,-7 7 0 0,6 0 0 15,-6 0 0-15,7 7 0 0,6 5 0 16,1-2 0-16,5 9 0 0,-6 3 0 0,12 4 0 0,-5-4 0 15,0 7 0-15,6 0 0 0,-7 0 0 16,7 5 0-16,1-1 0 0,-7-4 0 0,5 3 0 16,-5 2 0-16,6-5 0 0,-14 0 0 0,8 2 0 0,-7-2 0 15,1-7 0-15,-2 0 0 0,-5-5 0 16,-14 2 0-16,-19 0 0 0,-7-8-583 0,1-4-781 0,-7-10-69 16,0-1 48-16,-7-4 148 0,7-3 203 0,-7 0 273 15</inkml:trace>
  <inkml:trace contextRef="#ctx0" brushRef="#br0" timeOffset="2913.55">10451 1204 103 0,'-19'-15'694'0,"12"3"208"0,-6-2 145 16,7 3 113-16,6 4-44 0,6 0-182 0,0 0-189 16,8-2-144-16,-1 6-105 0,13-4-103 0,0 3-393 15,6-2 0-15,7 6 0 0,0-5 0 0,7 5 0 16,-1 0 0-16,8 0 0 0,-1 0 0 0,-13 0 0 16,-7 5 0-16,8-5-23 0,-15 3-569 0,8-3-216 15,0 0-252-15,-7 0-141 0,0 0 16 0,-13-8 75 16,6 1 147-16,-11 0 220 0,-2-5 286 15</inkml:trace>
  <inkml:trace contextRef="#ctx0" brushRef="#br0" timeOffset="3434.58">11057 892 623 0,'-6'-19'814'15,"6"1"123"-15,-7-1 111 0,7 9-15 0,-6-1-120 16,6-1-191-16,0 9-105 0,6 0-67 0,-6-2-52 16,7 10-62-16,-1 1-436 0,0 2 0 0,1 7 0 15,6 3 0-15,1 3 0 0,-2 9 0 0,8-1 0 16,-7 2 0-16,-1 1 0 0,2 5 0 0,-1-5 0 15,7 5 0-15,-8-3 0 0,2-1 0 0,-2-4 0 16,2-4 0-16,-8 1 0 0,7-7 0 0,-13-1 0 16,7-7 0-16,-7-3 0 0,6-6 0 0,-6 3 0 15,7-5 0-15,-7-5 0 0,0 3 0 0,6-10 0 16,0-3 0-16,-6 1 0 0,14-4 0 0,-8-5 0 16,7 5 0-16,7-3 0 0,0 2 0 15,-1 4 0-15,-6 1 0 0,6 3 0 0,-5 3 0 0,-2 5 0 16,8 3 0-16,-7 3 0 0,7 1 0 0,0 3 0 15,6 5 0-15,-1 5 0 0,-5-2 0 16,6 3 0-16,-6 5 0 0,5-4 0 0,-5 2 0 0,6-3 0 16,-6 1 0-16,-1-2 0 0,1-1 0 15,0-5 0-15,-7-4 0 0,-1-3 0 0,8-4 0 16,0-4 0-16,6-3 0 0,-1-4 0 0,8-5 0 16,0 2 0-16,-7-3 0 0,0-6 0 0,0 2 0 15,0-6 0-15,-13-2 0 0,7 3 0 0,-14-3 0 16,0 0 0-16,2-1 0 0,-8 4 0 0,-8 4 0 15,-4 1 0-15,5 2 0 0,-6 5 0 0,6 3 0 16,-11 3 0-16,4 4 0 0,-12 4 0 0,7 4 0 16,-14 7 0-16,7 3 0 0,0 5 0 0,6 3 0 15,7 4 0-15,0-1 0 0,13 5 0 0,13-1 0 16,-6 1 0-16,13-1 0 0,5 0 0 0,15-2 0 16,5 2 0-16,7-8 0 0,7 2 0 0,6-5 0 15,6-4 0-15,2 2 0 0,4-6 0 0,-5-3 0 16,-7-7 0-16,1 0 0 0,-14-3-458 15,13-4-1195-15,6 3-14 0,-6-4 105 0,0 1 247 16,14-4 376-16,0 0 439 0</inkml:trace>
  <inkml:trace contextRef="#ctx0" brushRef="#br0" timeOffset="3950.84">14393 828 22 0,'-6'-17'739'0,"0"-2"271"0,-8 1 187 0,1 3 160 16,7 0 65-16,-1 1-254 0,7 3-200 0,7-3-660 0,-1 3-308 15,-6 3 0-15,0 5 0 0,0-2 0 16,0 5 0-16,7 0 0 0,-7 0 0 0,6 8 0 15,1 4 0-15,6 2 0 0,-1 4 0 0,2 4 0 16,5 4 0-16,1 3 0 0,-8 4 0 0,8-3 0 16,0 6 0-16,-1-2 0 0,-5-2 0 0,6 1 0 0,-8 1 0 15,8-2 0-15,-7-1 0 0,-7-6 0 16,8-4 0-16,-2-2 0 0,-5-5 0 0,0-3 0 16,-7 1 0-16,0-8 0 0,0-1 0 0,0-3 0 15,-7-3 0-15,-6-5 0 0,-1-3 0 0,-4-3 0 16,-9-1 0-16,7-4 0 0,-12-3 0 0,6 5 0 15,-7-6 0-15,1 4 0 0,-1 1 0 0,-6 0 0 16,1-1 0-16,-2 5 0 0,1 3 0 0,6 3 0 16,-5 1 0-16,5 4 0 0,-7-2 0 0,8 10 0 15,-1-2 0-15,1 4 0 0,6 5 0 16,-1-2 0-16,8 1 0 0,6 8 0 0,0-4 0 0,7-1 0 16,6 4 0-16,0-4 0 0,6 3 0 0,7 0 0 15,7-2 0-15,0-1 0 0,5-2 0 16,7-1 0-16,8-1 0 0,-7-2 0 0,6-1 0 15,7-3 0-15,-8 0 0 0,8-4 0 0,-7-4 0 0,0 4 0 16,-6-4 0-16,5 0 0 0,-5 1-1115 16,-1-9-291-16,8 6-22 0,-7-5 106 0,-1 3 158 15,1 1 261-15,-1 0 284 0</inkml:trace>
  <inkml:trace contextRef="#ctx0" brushRef="#br0" timeOffset="4171.75">15123 1013 618 0,'14'-8'896'0,"-14"1"206"0,0 0 171 0,6 3 55 16,-6 1-118-16,6-1-185 0,7 0-286 0,-6 0-739 16,-1 1 0-16,1-1 0 0,-7 4 0 15,6 0 0-15,-6 0 0 0,7 4 0 0,0 3 0 0,-1 1 0 16,0 2 0-16,0-3 0 0,2 5 0 16,4 2 0-16,1 1 0 0,1-1 0 0,-2 6 0 15,2-3 0-15,-2 2 0 0,2 0 0 0,-1-5 0 16,-1 1 0-16,-5 0 0 0,0-1 0 0,-7-3 0 15,0-3-1037-15,-7-2-397 0,0-6-16 0,1 0 87 16,0-6 171-16,-1-2 273 0,-6-3 327 0</inkml:trace>
  <inkml:trace contextRef="#ctx0" brushRef="#br0" timeOffset="4332.68">15214 940 319 0,'-12'-26'778'16,"-2"-4"144"-16,8 9 89 0,6-2 60 0,-7 5-180 15,1-1-279-15,-1 6-195 0,0 1-136 0,1 1-85 16,6 3-75-16,0 5-86 0,0 3-115 0,0 3-130 15,6 9-231-15,1-5-306 0,6-4-200 0,0 8-79 16,7-3 4-16,6 3 74 0,0 0 207 0,13 3 291 16</inkml:trace>
  <inkml:trace contextRef="#ctx0" brushRef="#br0" timeOffset="4598.25">16107 865 321 0,'33'-6'790'0,"-1"-9"171"0,-13 5 144 16,1-2 136-16,-7 5-86 0,-6-1-199 0,-7 1-122 15,6-1-87-15,-6 1-666 0,-6 3-81 0,-7 1 0 16,-14-1 0-16,8 1 0 0,-7 6 0 0,0 1 0 16,6-1 0-16,1 1 0 0,6 3 0 0,0 1 0 15,7 3 0-15,-2 0 0 0,16 1 0 0,-2 2 0 16,7 1 0-16,0-1 0 0,6 1 0 0,1 3 0 16,6-4 0-16,0 5 0 0,-7-5 0 0,8 1 0 15,-1 4 0-15,-13-5 0 0,6 1 0 0,-5-4 0 16,-2 0 0-16,-12 0 0 0,0 0 0 0,0-4 0 15,-6 1 0-15,0-2 0 0,-14 2 0 0,-6-4 0 16,0 1 0-16,-7 1 0 0,-6-2 0 0,7-4 0 16,-1 0 0-16,-7 0 0 0,8-7 0 0,-1 4 0 15,1-6-916-15,13-1-446 0,-1-2-51 0,0-3 63 16,14 1 162-16,0-4 235 0,12-1 260 16</inkml:trace>
  <inkml:trace contextRef="#ctx0" brushRef="#br0" timeOffset="4834.42">16752 521 510 0,'13'-7'895'16,"0"-1"195"-16,0 4 143 0,-7 4 115 0,8 0-133 0,-8 4-173 15,7 4-184-15,-6-1-858 0,-7 7 0 0,6 5 0 16,1 4 0-16,-1-2 0 0,8 8 0 0,-8 1 0 16,7 2 0-16,6 2 0 0,-6-1 0 0,13 3 0 15,-6 0 0-15,0-1 0 0,5 1 0 0,2-3 0 16,-8 0 0-16,1-4 0 0,6 1 0 0,-13-1 0 15,7-3 0-15,-14-3 0 0,7-6 0 0,-7-2 0 16,-12-1 0-16,-7 1 0 0,-7-3 0 0,-12-6-502 16,-1-6-952-16,1-4-56 0,-1-2 65 15,-5-5 185-15,4-1 258 0,-5 2 305 0</inkml:trace>
  <inkml:trace contextRef="#ctx0" brushRef="#br0" timeOffset="5011.92">16739 1035 256 0,'-13'-15'747'0,"13"-4"179"15,0 2 129-15,0 2 104 0,13 1-97 0,0 2-209 16,0-3-157-16,7 5-115 0,6-2-93 0,0 5-120 15,13-4-368-15,0 7 0 0,1-3 0 0,5 7 0 16,1 0 0-16,-1 0 0 0,1 4 0 0,-1 3 0 16,-6 0 0-16,-7 8 0 0,1-1-436 0,-7 2-324 15,0-1-224-15,7-5-196 0,-1 1-22 0,-5-3 71 16,-1-1 122-16,6 0 215 0,1-4 249 0</inkml:trace>
  <inkml:trace contextRef="#ctx0" brushRef="#br0" timeOffset="5348.13">17821 972 176 0,'12'-10'708'0,"8"-5"166"0,-14 0 131 15,8 1 126-15,-14 2-53 0,0 1-129 0,0-3-134 16,-6 3-71-16,-2 4-60 0,2-5-657 0,-6 5-27 16,-15 3 0-16,-5 0 0 0,-1 2 0 0,-13 2 0 15,1 2 0-15,5 6 0 0,-5 3 0 0,6 4 0 16,0 3 0-16,6 4 0 0,1 0 0 0,5 1 0 16,1 2 0-16,14 0 0 0,5-3 0 0,7 4 0 15,7-8 0-15,-1 4 0 0,7-3 0 0,6-4 0 16,-5-4 0-16,12-4 0 0,-7-4 0 0,14-3 0 15,-1 0 0-15,1-7 0 0,6 0 0 0,-6-8 0 16,-1 1 0-16,-5-6 0 0,-1-1 0 0,-1-1 0 16,-5 0 0-16,0 0 0 0,-8-4 0 0,2 5 0 15,-1-2 0-15,-7 5 0 0,0 0 0 0,2 3 0 16,-8 3 0-16,6 6 0 0,-6-2 0 16,6 8 0-16,-6 0 0 0,6 4 0 0,8 0 0 15,-1 7 0-15,0 0 0 0,0 7 0 0,1-3 0 16,4 6 0-16,-4 1 0 0,-1 1 0 0,7-2 0 15,-8 2 0-15,8-1 0 0,-7 0 0 0,-7-5 0 16,8 3 0-16,-2-6 0 0,-6 1 0 0,8-4 0 0,-1 0 0 16,-13-4 0-16,0-3 0 0,0-4-130 15,0 0-827-15,0-4-107 0,0-3-103 0,7-4-17 16,-7-3 82-16,6-1 155 0,-6-4 184 0,7 1 192 16</inkml:trace>
  <inkml:trace contextRef="#ctx0" brushRef="#br0" timeOffset="5696.05">18127 1031 85 0,'0'-15'423'0,"0"-3"246"15,0-4 172-15,0 3 106 0,0 5 9 16,0-1-37-16,0 5-81 0,0 2-122 0,0 1-83 15,0 3-61-15,0 0-49 0,0 4-454 0,0 4-69 16,6 0 0-16,1 7 0 0,-7-4 0 0,7 7 0 16,-7 2 0-16,6-2 0 0,-6 5 0 0,0-2 0 15,0 6 0-15,0-5 0 0,0-4 0 0,0 6 0 16,6-6 0-16,-6-2 0 0,0-2 0 0,0-3 0 16,7-4 0-16,-7 2 0 0,13-5 0 15,-6-5 0-15,-7 2 0 0,6-4 0 0,1-3 0 16,6-7 0-16,-1 3 0 0,2-4 0 0,5 0 0 15,-6-4 0-15,7 3 0 0,-7-3 0 0,0 5 0 16,0 2 0-16,0-1 0 0,0 6 0 0,-6-1 0 16,5 0 0-16,-4 7 0 0,-8 0 0 0,6 8 0 15,0-4 0-15,7 11 0 0,0 0 0 0,0 3 0 16,7 5 0-16,-7 3 0 0,13 0 0 0,-6 4 0 16,-1 0 0-16,7 3 0 0,0-4 0 0,0 4 0 15,-6 1 0-15,6-5 0 0,-13 2 0 0,7-1 0 16,5-4 0-16,-11-7 0 0,5 2 0 0,-6-5 0 15,0-2 0-15,7-6-953 0,-1 0-433 0,8-4-37 16,-2-8 85-16,7 0 154 0,2-2 239 0,5-1 275 16</inkml:trace>
  <inkml:trace contextRef="#ctx0" brushRef="#br0" timeOffset="5945.01">19345 1035 287 0,'0'-25'740'0,"0"2"144"0,-6 1 115 15,-7 0 113-15,0 7-81 0,6 1-169 0,-5 3-119 16,-2 0-66-16,8 3-62 0,0 1-374 0,-2 0-241 15,-4 2 0-15,-1 5 0 0,6 0 0 16,-6 5 0-16,1 2 0 0,-2 0 0 0,1 4 0 16,0 0 0-16,0 4 0 0,7-1 0 0,-8 2 0 15,2-2 0-15,5 5 0 0,0-5 0 0,7 4 0 16,-6-3 0-16,6 0 0 0,0-1 0 0,6-3 0 16,1 3 0-16,6-2 0 0,0-4 0 0,6-1 0 15,8 0 0-15,5-4 0 0,7-3 0 0,-13 5 0 16,7-5 0-16,-7-5 0 0,-14 5-506 0,15-3-438 15,-7-4-143-15,0 0-115 0,-2-1 37 0,-4-4 89 16,-1 3 166-16,-7-3 191 0,-6 1 227 0</inkml:trace>
  <inkml:trace contextRef="#ctx0" brushRef="#br0" timeOffset="6345.22">19365 1010 64 0,'-14'0'614'0,"14"0"186"16,0-5 133-16,-6 5 76 0,12 0-68 0,2 5-100 15,4-5-159-15,2 0-100 0,-1 0-61 0,7 0-31 16,-8-5-21-16,14 5-224 0,-13-4-245 0,7 1 0 15,0-1 0-15,-1-3 0 0,-6 4 0 16,6-1 0-16,1-4 0 0,0 1 0 0,-7 4 0 16,0-4 0-16,6-1 0 0,-5 1 0 0,-2-1 0 15,1 0 0-15,0 2 0 0,-6-2 0 0,6 1 0 16,-6-1 0-16,-7 1 0 0,6 0 0 0,-6-1 0 16,0 0 0-16,0 6 0 0,-6-6 0 0,6 4 0 15,0 4 0-15,-7-3 0 0,7 3 0 0,-13 0 0 16,6 3 0-16,-6-3 0 0,0 4 0 0,-7 4 0 15,-5-6 0-15,12 6 0 0,0 0 0 0,-7 3 0 16,7-4 0-16,0 4 0 0,0 0 0 0,0 0 0 16,0 0 0-16,7-3 0 0,-8 3 0 0,8-1 0 15,6 2 0-15,-6-5 0 0,12 3 0 0,-6 2 0 16,6-1 0-16,8-4 0 0,-2 4 0 0,8-4 0 16,6 0 0-16,7 5 0 0,6-4 0 15,-7-1 0-15,14 0 0 0,-7-4 0 0,6 6 0 16,8-6 0-16,-1 0 0 0,0-3 0 0,-6 4 0 15,6 0 0-15,-1-4 0 0,-4 0 0 0,-2 3 0 16,1-3 0-16,-1 3 0 0,1 2 0 0,-1-1 0 16,8-4 0-16,-7 0 0 0,-8 0 0 0,-5 3 0 15,-1 1-245-15,1-4-1093 0,6-4-117 0,7 1 13 16,-7 3 127-16,7-4 189 0,5 4 311 0,8 0 382 16</inkml:trace>
  <inkml:trace contextRef="#ctx0" brushRef="#br0" timeOffset="7522.13">22128 873 81 0,'26'-10'658'0,"-7"-2"167"0,7 1 112 16,-6-1 93-16,-7 6-46 0,0-1-120 16,0-1-139-16,-7 1-56 0,2-1-21 0,-8 1-24 15,0 0-478-15,-8 0-146 0,-4-1 0 0,-1 1 0 0,-1 3 0 16,-12 0 0-16,-6 0 0 0,-1 4 0 0,1 0 0 16,-1 4 0-16,-12 4 0 0,12-1 0 0,-6 4 0 15,0 0 0-15,6 4 0 0,1 0 0 0,6 4 0 16,12-2 0-16,-5 5 0 0,13 0 0 0,-1-3 0 15,7 2 0-15,0-1 0 0,7-3 0 16,-1-2 0-16,1-4 0 0,5 1 0 0,-5-2 0 16,6-3 0-16,-7 1 0 0,8-8 0 0,-1 0 0 15,6 0 0-15,8-8 0 0,-1 1 0 0,-1-8 0 16,1 1 0-16,0-5 0 0,1 2 0 0,-1-6 0 16,0 1 0-16,-7-4 0 0,1 5 0 0,0-2 0 15,-8 2 0-15,-5 2 0 0,-1 0 0 0,8 5 0 16,-14-1 0-16,6 7 0 0,-12 2 0 0,6-2 0 15,0 8 0-15,0 0 0 0,6 4 0 0,0 4 0 16,-6 2 0-16,7 1 0 0,0 7 0 0,-1-2 0 16,0 2 0-16,8 3 0 0,-8 2 0 0,7-5 0 15,1 4 0-15,-8 0 0 0,6-3 0 0,-4 3 0 16,-2-8 0-16,0 4 0 0,-6-2 0 0,7-6 0 16,-7 1 0-16,0-3 0 0,-7 2 0 0,-5-6 0 15,-2 3-620-15,2-7-516 0,-2-4-166 16,8-6-10-16,-7-1 114 0,6-4 158 0,0-4 223 15,7 5 239-15</inkml:trace>
  <inkml:trace contextRef="#ctx0" brushRef="#br0" timeOffset="7871.42">22278 865 477 0,'12'-17'752'0,"15"-3"132"0,-14 7 86 0,12 1-20 15,-5 6-103-15,0-1-164 0,6 2-105 0,-7 1-35 16,1 4 0-16,0 4 0 0,5 1-122 0,-5 2-421 16,0-1 0-16,-1 6 0 0,1 1 0 0,-7 7 0 15,0-3 0-15,-7 6 0 0,1-5 0 0,-1 4 0 16,1 1 0-16,6-5 0 0,-7 0 0 0,2 0 0 15,-2-7 0-15,-6 0 0 0,0-3 0 0,0-4 0 16,-6-1 0-16,6 1 0 0,0-8 0 0,0 1 0 16,0-5 0-16,0-3 0 0,6-4 0 0,-6-3 0 15,6 0 0-15,7 0 0 0,-6-5 0 0,-1-2 0 16,-6 3 0-16,0 0 0 0,7-1 0 0,5 6 0 16,2-2 0-16,-2 4 0 0,8 4 0 0,-13 0 0 15,6 7 0-15,-6 1 0 0,13 3 0 0,-8 0 0 16,8 7 0-16,-7 1 0 0,13 6 0 0,-6 1 0 15,-1 4 0-15,1-2 0 0,-2 2 0 16,2 3 0-16,7 0 0 0,-8 0 0 0,-6 0 0 16,7-3 0-16,-7 3 0 0,-1-5 0 0,2 2 0 0,6-4 0 15,-14-4 0-15,0 7 0 0,-12-3 0 0,12-4-329 16,-6 1-1008-16,7-9-101 0,12-3 27 16,-12-3 123-16,5 3 177 0,8-5 293 0,-6 1 383 15</inkml:trace>
  <inkml:trace contextRef="#ctx0" brushRef="#br0" timeOffset="8244.06">24193 865 522 0,'27'-17'808'0,"-7"-3"153"0,-2 3 135 0,-4 3 59 0,-8 2-90 15,1 1-169-15,-1 0-101 0,-6 4-73 0,0-5-551 16,-6 6-171-16,-7 2 0 0,-7 0 0 0,-6 4 0 15,-7 4 0-15,1 0 0 0,-7 2 0 16,7 6 0-16,-8 3 0 0,7-1 0 0,1 4 0 0,12 1 0 16,-5-1 0-16,17 1 0 0,2 3 0 0,6-4 0 15,6 4 0-15,2-8 0 0,11 6 0 16,-6-6 0-16,13-3 0 0,-7 0 0 0,14-4 0 0,-1-4 0 16,1-3 0-16,-7 0 0 0,6-3 0 15,1-4 0-15,-7 0 0 0,0-5 0 0,-6-3 0 16,-1 1 0-16,-5-1 0 0,-2-7 0 0,-4 4 0 15,-8 0 0-15,-8-1 0 0,2 2 0 0,-6-2 0 16,-8 1 0-16,0-1 0 0,-5 4 0 0,5 0 0 16,0 5 0-16,-7 2 0 0,9 1 0 0,-2-1 0 15,7 5 0-15,-7 3 0 0,8 0 0 0,-8 3 0 16,0 5 0-16,1-1 0 0,5 5-818 0,8-6-508 16,6-2-69-16,0-4 56 0,0 0 136 0,13 0 195 15,0 0 272-15</inkml:trace>
  <inkml:trace contextRef="#ctx0" brushRef="#br0" timeOffset="8656.94">24363 602 558 0,'13'-15'765'0,"-1"0"123"0,-4 3 111 0,4 6 6 15,-5-2-92-15,0 8-146 0,-7-3-69 0,6 6-27 0,7-3-31 16,0 8-353-16,0-2-287 0,0 6 0 16,7-1 0-16,-7 4 0 0,0 7 0 0,-1-4 0 15,2 8 0-15,5-1 0 0,1 5 0 0,0-1 0 16,-8 4 0-16,8-3 0 0,-1-1 0 0,-5 1 0 0,-2-5 0 15,2 1 0-15,-8-4 0 0,1 0 0 16,-7-7 0-16,6-1 0 0,-6-3 0 0,0-3 0 16,0-5 0-16,0-3 0 0,-6-3 0 0,6 0 0 15,-7-6 0-15,1-5 0 0,0-1 0 0,-2-2 0 16,2-3 0-16,6-1 0 0,0-1 0 0,0 0 0 16,6 0 0-16,2 2 0 0,4 3 0 0,1-2 0 15,7 5 0-15,-8 3 0 0,15 3 0 0,-8 1 0 16,8 3 0-16,-1 4 0 0,0 4 0 0,7 0 0 15,-1 7 0-15,-6 3 0 0,-1 2 0 0,-5 2 0 16,-7 3 0-16,1 2 0 0,-8-5 0 0,-6 4 0 16,0 0 0-16,-6 0 0 0,-8-3 0 0,1-1 0 15,-13-4 0-15,7-3 0 0,-7 4 0 0,-6-8 0 16,-1 1 0-16,7-4 0 0,-14-1 0 0,8 1 0 16,-7-4 0-16,0 0 0 0,-1-4 0 0,1 1 0 15,0-5 0-15,1 1 0 0,-8-4 0 16,7-1 0-16,0 2-924 0,5-1-440 0,2-4-56 0,13 5 61 15,5-5 160-15,8 3 243 0,0 2 282 16</inkml:trace>
  <inkml:trace contextRef="#ctx0" brushRef="#br0" timeOffset="8981.44">25509 840 455 0,'26'-4'914'0,"1"-4"215"0,-7 6 165 15,-8-2 150-15,8 1-150 0,-7 3-207 0,0-4-513 16,0 4-574-16,-7 0 0 0,-6 4 0 0,8 3 0 16,-8 1 0-16,0 2 0 0,6 5 0 15,0 3 0-15,0 4 0 0,14 0 0 0,-7 0 0 0,7 7 0 16,-8-3 0-16,15 3 0 0,-14 0 0 0,6 5 0 16,1-5 0-16,-7 0 0 0,0 0 0 0,-6 2 0 15,-7-2 0-15,0-4 0 0,0 1 0 0,-13-4 0 16,-1-4 0-16,-6-2 0 0,-5-2 0 15,-1-7 0-15,-6 1 0 0,-8-5 0 0,1-3 0 16,0 0 0-16,-13-7 0 0,7-1 0 0,-2-6 0 16,9-1 0-16,-8 0 0 0,7-4 0 0,6-6 0 15,1 4 0-15,6-5 0 0,-1 4 0 0,7-1 0 0,8-2-766 16,12 0-669-16,6-9-47 0,0 1 57 16,8 4 179-16,-1-5 271 0,0 9 352 0</inkml:trace>
  <inkml:trace contextRef="#ctx0" brushRef="#br0" timeOffset="9145.03">25444 708 405 0,'0'-10'805'16,"0"-10"164"-16,0 6 143 0,7 2 130 0,-7 2-174 15,0 3-220-15,0-1-172 0,7 1-136 0,-1 0-134 0,0 3-286 16,7 1-120-16,1 3 0 0,6 3 0 16,-8 1 0-16,8-1 0 15,5 1-97-15,-11 7-453 0,-2 0-284 0,2-1-303 0,-1 9-121 0,0-1 8 16,0 1 117-16,1 3 182 0,4-4 271 0</inkml:trace>
  <inkml:trace contextRef="#ctx0" brushRef="#br0" timeOffset="9473.44">25940 962 306 0,'13'7'777'16,"7"-7"166"-16,-1 0 95 0,0 3 133 0,1-3-97 16,6-3-208-16,0-1-133 0,6 4-95 0,1-3-40 15,7-4-551-15,5-1-47 0,1 1 0 0,-1-1 0 16,1 0 0-16,5-2 0 0,-11-1 0 0,5 0 0 15,-12-4 0-15,-1 3 0 0,-5 2 0 0,-1-5 0 16,-14 3 0-16,8-1 0 0,-13 1 0 0,-7 1 0 16,-7 0 0-16,-5 4 0 0,-2 0 0 0,-12-1 0 15,7 5 0-15,-14 3 0 0,-6 0 0 16,6 0 0-16,-6 7 0 0,-6 1 0 0,-1 2 0 16,1 1 0-16,-1 4 0 0,1 0 0 0,5 3 0 15,8 1 0-15,-1 3 0 0,7 0 0 0,7-1 0 16,5-2 0-16,8 0 0 0,6 3 0 0,0-8 0 15,13 4 0-15,6-3 0 0,8 0 0 0,5-5 0 16,1 2 0-16,6-1 0 0,7-5 0 0,6-1 0 16,-7-2 0-16,1 1 0 0,-1-4 0 0,1 5-443 15,0-10-759-15,12 1-155 0,7-4-4 0,0-1 124 16,0-3 170-16,8 1 250 0,-8 0 266 0</inkml:trace>
  <inkml:trace contextRef="#ctx0" brushRef="#br0" timeOffset="9706.02">27295 914 71 0,'13'-19'646'0,"0"-3"173"15,-7 4 123-15,-6 3 117 0,0 1-20 0,0 3-79 0,-12 3-136 16,-2 1-60-16,-5-1-23 0,-1-3-415 0,-12 8-326 16,-1 3 0-16,-5 0 0 0,-9 3 0 0,2 6 0 15,-1-2 0-15,1 3 0 0,5 5 0 0,8-1 0 16,6 5 0-16,13 3 0 0,7 0 0 16,6 3 0-16,12 2 0 0,14-2 0 0,7 0 0 15,6-2 0-15,1-1 0 0,11 0 0 0,1 0 0 16,7-7 0-16,0-1 0 0,0 1 0 0,-1-4 0 15,1-8 0-15,0 1 0 0,-8-4 0 0,-5 0 0 16,-7-4 0-16,-13 1 0 0,-6-1-622 0,-1-6-604 16,1-9-129-16,-7-3 10 0,-6 0 129 0,-1-4 168 15,-6 0 253-15,0-3 301 0</inkml:trace>
  <inkml:trace contextRef="#ctx0" brushRef="#br0" timeOffset="9913.01">27607 631 170 0,'-12'-22'704'0,"5"0"187"16,-13 3 161-16,8 5 150 0,6 3-28 0,-14 3-196 15,13 1-123-15,0 3-89 0,1 1-367 0,6 3-399 16,-7 3 0-16,1 8 0 0,6 0 0 0,0 8 0 0,0 3 0 16,13 4 0-16,-7 3 0 0,1 4 0 0,12 4 0 15,1-1 0-15,13 1 0 0,-1 0 0 0,1 4 0 16,6-5 0-16,0 0 0 0,0-2 0 16,0 2 0-16,1-2 0 0,-15-5 0 0,8-4 0 15,-14 1 0-15,1-7 0 0,-1-5 0 0,-19 1 0 16,-6-7 0-16,-13-2 0 0,5-2-1252 0,-5-8-236 15,6-2 9-15,-13-6 129 0,7-3 197 0,-1-2 299 16,0-2 346-16</inkml:trace>
  <inkml:trace contextRef="#ctx0" brushRef="#br0" timeOffset="10039.21">27765 1020 296 0,'6'-15'768'0,"0"1"167"0,-6 3 124 0,13 3 108 0,-6 1-98 16,12-1-235-16,-5 2-166 0,12 2-125 0,6 4-100 16,7-4-97-16,0 4-283 0,7 4-63 0,-1 0 0 15,1 0 0-15,-1 3 0 0,-12 0-103 16,7 4-504-16,-8-4-383 0,7 0-236 0,-7 4-84 15,7-3 35-15,1-1 127 0,11 0 258 0,15 1 369 16</inkml:trace>
  <inkml:trace contextRef="#ctx0" brushRef="#br0" timeOffset="14074">2625 2760 552 0,'-6'-11'1028'0,"12"0"218"16,-6-1 150-16,-6 9 142 0,-7 0-167 16,7 6-311-16,-2 0-1060 0,-4 13 0 0,-1-2 0 15,0 9 0-15,0 2 0 0,-1 5 0 16,2 7 0-16,6 2 0 0,-2 2 0 0,8 0 0 16,8 2 0-16,-2 2 0 0,6-2 0 15,-5 2 0-15,6-1 0 0,7-5 0 16,-7-2 0-16,13-4 0 0,-20-7 0 15,7-3 0-15,-6-5 0 0,-7-11 0 16,7 0-1332-16,-7-7-253 0,-7-7 48 0,-6-4 174 16,6-3 234-16,1-9 326 0,0-3 376 0</inkml:trace>
  <inkml:trace contextRef="#ctx0" brushRef="#br0" timeOffset="14393.25">2509 2834 650 0,'-20'-38'927'16,"7"2"190"-16,-7 2 166 0,0 2 101 15,-6 2-182-15,7 5-211 0,5 3-354 0,8 3-637 16,12 5 0-16,14 6 0 0,0 5 0 16,19-1 0-16,6 8 0 0,14 3 0 15,0 4 0-15,13 7 0 0,6 1 0 0,0 4 0 16,-6 1 0-16,0 6 0 0,-7 0 0 16,-6 2 0-16,-14 1 0 0,-7 1 0 15,-5-5 0-15,-19 0 0 0,-14 0 0 16,-7-4 0-16,-19 2 0 0,-13-6 0 0,-13-2 0 15,-7-1 0-15,-6-7 0 0,-7 0 0 16,-6 0 0-16,6-6 0 0,1-5 0 0,-1 0 0 16,7-5 0-16,7-2 0 0,11 3 0 15,9-2 0-15,18-6 0 0,13 1 0 16,-5-4 0-16,12 0 0 0,12 5 0 16,8-9-630-16,6 0-828 0,20 5-44 0,-8-4 80 15,27 4 187-15,1 2 260 0,6 1 301 16</inkml:trace>
  <inkml:trace contextRef="#ctx0" brushRef="#br0" timeOffset="14979.84">3264 2815 337 0,'33'0'833'0,"-1"0"184"0,-19 3 144 0,13 2 144 15,-19-5-89-15,-1 2-228 0,1-2-163 16,6 5-316-16,-1-1-509 0,8-1 0 16,0 1 0-16,-7-1 0 0,7 1 0 15,-1-4 0-15,1 0 0 0,-7 0 0 0,0 0 0 16,7-4 0-16,-8 1 0 0,1-1 0 15,-6 1 0-15,-7-6 0 0,-7 2 0 0,1 1 0 16,-7-6 0-16,-1 5 0 0,-11-1 0 16,-1 2 0-16,0 1 0 0,-7 2 0 15,1-1 0-15,-8 8 0 0,1-1 0 16,-6 4 0-16,5 1 0 0,8 7 0 0,-1-1 0 16,7 5 0-16,13 3 0 0,7 0 0 15,12-1 0-15,7 2 0 0,7-2 0 0,12 2 0 16,1-4 0-16,13-1 0 0,-1 0 0 15,1-7 0-15,6 1 0 0,0-6 0 16,-6-2 0-16,-1-4 0 0,8-4 0 0,-15-2 0 16,1-3 0-16,-6-5 0 0,-1-4 0 15,2 0 0-15,-9-5 0 0,-5 2 0 16,-8-2 0-16,2 2 0 0,-8-6 0 0,1 9 0 16,0 0 0-16,-1-1 0 0,-6 9 0 15,7-2 0-15,-1 5 0 0,0-1 0 16,2 8 0-16,-2 8 0 0,0-4 0 0,0 11 0 15,2 0 0-15,-2 3 0 0,7 4 0 16,-7 0 0-16,1 3 0 0,0-3 0 0,-7 1 0 16,6-1 0-16,-6-5 0 0,0-2 0 15,0 0 0-15,0-8 0 0,-6 0 0 16,-1-7 0-16,0 0 0 0,1-3 0 16,-7-8 0-16,7 0 0 0,-2-3 0 0,8-1 0 15,0-4 0-15,0-2 0 0,8-2 0 16,4 2 0-16,1-2 0 0,1 5 0 0,4-4 0 15,2 3 0-15,7 1 0 0,-1 7 0 16,0-4 0-16,-1 5-1193 16,-5 2-463-16,-6 1 41 0,5 0 161 0,7 10 286 15,13 1 430-15</inkml:trace>
  <inkml:trace contextRef="#ctx0" brushRef="#br0" timeOffset="15484.56">5030 2771 440 0,'-20'-4'824'15,"20"-3"197"-15,-12 3 173 0,4 0 112 16,-11 1-74-16,6-1-175 0,7 1-128 16,-1 3-741-16,7 0-188 0,0 0 0 0,0 0 0 15,0 0 0-15,0 3 0 0,0 4 0 16,0-3 0-16,0 7 0 0,7 3 0 0,-7 1 0 16,6 4 0-16,1 3 0 0,6 4 0 15,7-4 0-15,-1 3 0 0,7 2 0 0,0-6 0 16,0 1 0-16,7-3 0 0,-7-1 0 15,0-7 0-15,-7-1 0 0,7-6 0 0,-12 1 0 0,11-5 0 16,-5-5 0-16,0-2 0 0,-1-4 0 0,7-7 0 16,-12 4 0-16,4-5 0 0,2-3 0 0,-7 3 0 15,1-3 0-15,-8-3 0 0,6 6 0 0,-4-3 0 16,-8 3 0-16,6 6 0 0,-6 1 0 16,0 1 0-16,6 3 0 0,-6 1 0 0,0 7 0 15,0 0 0-15,0 0 0 0,0 7 0 0,0 5 0 16,7 3 0-16,-7 0 0 0,7 3 0 0,-1 4 0 15,1 0 0-15,5 0 0 0,2-4 0 0,-2 3 0 16,8 2 0-16,0-4 0 0,-7-1 0 0,7 0 0 16,-1-4 0-16,0-2 0 0,-6-5 0 0,7 0 0 15,0-7 0-15,-1 0 0 0,1 0-226 16,0-7-869-16,-8-8-114 0,-6 4-79 0,8-7 80 0,-1-1 120 16,-7 2 201-16,8-5 207 0,-8 4 221 15</inkml:trace>
  <inkml:trace contextRef="#ctx0" brushRef="#br0" timeOffset="15850.75">5819 2841 50 0,'-14'-16'591'0,"20"3"220"0,-6 1 152 15,0 1 121-15,0-4-17 0,-6 8-69 0,0 0-152 16,-1-1-119-16,1 5-80 0,6-1-240 0,6 4-407 16,-6 0 0-16,7 4 0 0,-7 3 0 0,6 1 0 0,-6 2 0 15,6 5 0-15,-6-4 0 0,8 7 0 0,-8-2 0 16,6 2 0-16,0 1 0 0,1-2 0 0,0 5 0 16,-1-7 0-16,-6 4 0 0,6-5 0 15,1 1 0-15,-7-4 0 0,6-3 0 0,1-1 0 16,-7-4 0-16,0 1 0 0,0-4 0 0,7 0 0 15,-7 0 0-15,6-7 0 0,-6-4 0 0,6 0 0 16,8-1 0-16,-2-2 0 0,-5 0 0 0,13-6 0 16,-8 3 0-16,2-2 0 0,-2 1 0 0,2-4 0 15,-8 6 0-15,7-1 0 0,1 2 0 0,-8 1 0 16,6 2 0-16,-4 5 0 0,-2-1 0 0,0 5 0 16,7 3 0-16,1 0 0 0,-2 7 0 15,2 1 0-15,5-1 0 0,1 7 0 0,-8 1 0 16,2 0 0-16,6 4 0 0,-1-1 0 0,-6 1 0 0,6 2 0 15,-5-3 0-15,5 1 0 0,-6-2 0 0,0-1 0 16,0-1 0-16,-6 0 0 0,-1-5 0 16,0-3 0-16,1 1 0 0,0-1 0 0,-7-3 0 0,0-4-69 15,6-4-1283-15,7-3-124 0,-6-4 17 16,6-1 150-16,-1 6 193 0,-4-5 287 0,4-1 337 16</inkml:trace>
  <inkml:trace contextRef="#ctx0" brushRef="#br0" timeOffset="16064.81">6535 2752 183 0,'0'-14'749'0,"6"-1"210"0,-6 1 169 16,0 2 146-16,-6 2-42 0,-1 3-167 0,1 2-159 16,6 2-211-16,0 3-695 0,0 3 0 0,0 5 0 15,0-2 0-15,0 10 0 0,0-1 0 0,6 3 0 16,-6 0 0-16,7 5 0 0,6-2 0 16,-6 2 0-16,13 2 0 0,-8 0 0 0,8 2 0 0,-7-6 0 15,-1 2 0-15,8-2 0 0,-6-2 0 0,5-1 0 16,-6-3 0-16,-6 3 0 0,-1-6 0 0,6-6 0 15,-4 2 0-15,-8-5 0 0,0-3 0 16,0-3 0-16,-8-5-188 0,-4 2-1305 0,12-10-71 16,-6-6 62-16,-1 7 197 0,0-6 251 0,-6-1 326 15</inkml:trace>
  <inkml:trace contextRef="#ctx0" brushRef="#br0" timeOffset="16208.56">6490 2547 234 0,'-7'-19'794'0,"14"4"208"0,-14 5 153 0,14-5 119 0,-7 4-81 15,0 1-258-15,0-2-215 0,0 1-178 0,0 0-200 0,0 4-342 16,0 0 0-16,6 3 0 0,0-4 0 16,1 5 0-16,0 3 0 0,-7 3-260 0,0-3-521 0,0 0-354 15,0-3-153-15,0-5-19 0,0 4 107 16,0 1 155-16,0-1 275 0</inkml:trace>
  <inkml:trace contextRef="#ctx0" brushRef="#br0" timeOffset="16452.04">6685 2298 415 0,'0'3'837'0,"6"-3"181"0,-6 4 167 0,0 3 147 0,0 0-80 16,0 8-174-16,-6-3-95 0,6 5-892 0,-13 2-91 15,13 6 0-15,0-2 0 0,0 6 0 16,13 0 0-16,0 1 0 0,0 3 0 0,7 0 0 0,-1 0 0 16,1 1 0-16,6 2 0 0,-6-3 0 15,5-1 0-15,1 1 0 0,0 0 0 0,1-3 0 16,-8-1 0-16,0-4 0 0,1 2 0 0,0-5 0 15,-7 0 0-15,-7-3 0 0,8-5 0 0,-8-3 0 0,-6-4 0 16,0 0 0-16,0-3 0 0,0-1 0 16,-6-3-930-16,-2-7-520 0,2 0-23 0,6 0 119 15,-6-4 177-15,6 4 266 0,-7-4 271 0</inkml:trace>
  <inkml:trace contextRef="#ctx0" brushRef="#br0" timeOffset="16576.06">6965 2958 206 0,'-19'-7'621'0,"12"-4"241"16,0 3 187-16,1-3 149 0,6 0-25 0,0 1-95 15,6 2-173-15,1-3-129 0,12 1-453 0,-5-2-323 16,12 5 0-16,-1-4 0 0,8 4 0 0,7-2 0 15,5 7 0-15,1 2 0 0,5-5 0 0,8 5 0 16,-7 0 0-16,1-3 0 0,-1 3 0 0,0 0-812 16,-6 0-666-16,-7 0-59 0,-1 3 65 0,2 4 209 15,12-2 313-15,6 2 412 0</inkml:trace>
  <inkml:trace contextRef="#ctx0" brushRef="#br0" timeOffset="16946">9024 2653 430 0,'-13'-18'1010'0,"13"3"255"0,0 4 190 0,0-3 170 15,-6 3-72-15,6 0-700 0,-7-1-853 0,0 2 0 16,1 6 0-16,6-4 0 0,-6 5 0 0,6 3 0 16,0 0 0-16,0 3 0 0,0 2 0 0,0 2 0 15,0 8 0-15,6-1 0 0,0 4 0 16,1 4 0-16,6 1 0 0,0-2 0 0,7 4 0 16,0 2 0-16,-1-1 0 0,7-1 0 0,0 1 0 0,0-1 0 15,0-2 0-15,-7 2 0 0,1-6 0 16,-7 3 0-16,0-4 0 0,-6-3 0 0,5-4 0 15,-4-4 0-15,-8 0 0 0,-8-3 0 0,-4-4-215 0,-1-4-1174 16,6-3-95-16,-6-7 33 0,-7 2 169 16,1-3 212-16,-1 0 281 0,1 1 330 0</inkml:trace>
  <inkml:trace contextRef="#ctx0" brushRef="#br0" timeOffset="17089.32">9037 2825 458 0,'-19'-7'822'0,"6"1"207"0,-1-2 168 0,8 0 86 16,0 1-79-16,-1 3-195 0,7 0-151 0,0 2-527 15,7-3-331-15,-1 5 0 0,14 0 0 0,-1-3 0 16,13 3 0-16,1 3 0 0,-1-3 0 0,8 5 0 15,-1-5 0-15,0 2 0 0,1 6 0 0,-2-8 0 16,1 4 0-16,7-4 0 0,-13 3 0 0,-1-6 0 16,-5 3 0-16,-9 0-892 0,-4-8-502 0,5 2-53 15,-12-2 73-15,0 1 176 0,-7 3 254 0,0-4 283 16</inkml:trace>
  <inkml:trace contextRef="#ctx0" brushRef="#br0" timeOffset="17288.39">9474 2668 545 0,'0'-4'858'0,"0"4"177"0,0 0 142 15,0-4 49-15,6 4-112 0,-6 0-196 0,0 4-126 16,7 0-266-16,0 0-526 0,-7 4 0 0,6 1 0 16,-6 3 0-16,6 3 0 0,0 0 0 0,2-1 0 15,-2 1 0-15,0 4 0 0,7-2 0 0,-6 2 0 16,6-4 0-16,0 3 0 0,-6 0 0 0,-1-3 0 16,0 4 0-16,1-9 0 0,0 5 0 0,-1-8 0 15,-6 1 0-15,7-2 0 0,-1-6 0 0,-6 0 0 16,-6-2 0-16,-1-2-150 0,-6-7-1070 0,6-4-175 15,-5 1-8-15,-2-9 125 0,-5 5 163 16,6-4 254-16,-14 0 281 0</inkml:trace>
  <inkml:trace contextRef="#ctx0" brushRef="#br0" timeOffset="17406.12">9409 2598 53 0,'0'-22'634'16,"0"5"176"-16,0-3 103 0,0 3 58 0,0 5-116 0,0 1-187 16,0 0-233-16,0 0-166 0,0 8-99 0,0-4-58 15,0 7-47-15,12-4-60 0,-12 0-97 0,8 8-166 16,4-8-207-16,-6 8-289 0,1 0-144 0,6-2-49 15,-13 6 19-15,7 3 131 0,6 0 192 16</inkml:trace>
  <inkml:trace contextRef="#ctx0" brushRef="#br0" timeOffset="17945.32">9780 2651 263 0,'20'13'750'0,"-1"-2"147"0,1 3 124 16,-1-2 140-16,-6 3-57 0,7 0-170 0,-1 3-106 15,1-3-53-15,-7 2-317 0,0-2-458 0,0 4 0 16,0-4 0-16,6-1 0 0,-5 1 0 15,-8-1 0-15,8-2 0 0,-2-5 0 0,-6 3 0 16,1-2 0-16,-7-4 0 0,7-1 0 0,-7 1 0 16,6-4 0-16,1 0 0 0,-7-4 0 0,6 1 0 15,-6-4 0-15,6 0 0 0,-6-1 0 0,8-3 0 16,-2-4 0-16,6 1 0 0,2-1 0 0,-8 1 0 16,14-1 0-16,-7 0 0 0,7 1 0 0,-1-1 0 15,7 3 0-15,0 2 0 0,-6 3 0 0,-1-2 0 16,7 6 0-16,0 0 0 0,-6 3 0 0,6 3 0 15,0 5 0-15,0-1 0 0,0 0 0 16,0 4 0-16,-6 4 0 0,5-1 0 0,-11 1 0 16,6 3 0-16,-8-2 0 0,1 2 0 0,1-4 0 15,-8-3 0-15,0 0 0 0,2 1 0 0,-8-5 0 16,6 0 0-16,0-4 0 0,-6-3 0 16,0 0 0-16,0-3 0 0,0-1 0 0,0-6 0 15,-6 2 0-15,6-7 0 0,0 4 0 0,6-3 0 16,-6-4 0-16,7 2 0 0,-1-2 0 0,1 7 0 15,-1-7 0-15,7 7 0 0,1-4 0 16,-8 5 0-16,7 1 0 0,-6 3 0 0,-1 2 0 16,0 0 0-16,7 4 0 0,1 4 0 0,5 0 0 15,7 2 0-15,0 6 0 0,0-1 0 0,7 4 0 16,-1 2 0-16,1 2 0 0,-1-1 0 16,8 1 0-16,-8 3 0 0,1-4 0 0,6 5 0 15,-7-9 0-15,-5 1 0 0,5 0 0 0,-12-1 0 16,6-7 0-16,-13 1 0 0,7-1 0 0,-8-3 0 15,8-4 0-15,-1-4 0 0,-12 1 0 16,0-9 0-16,-1 2 0 0,-6-1-871 0,0-8-640 16,6 4-6-16,1-3 120 0,0 3 197 0,5 1 292 15,1-1 319-15</inkml:trace>
  <inkml:trace contextRef="#ctx0" brushRef="#br0" timeOffset="18295.05">11415 2796 146 0,'0'0'692'0,"0"4"180"0,0-4 124 0,0 4 115 15,0 0-41-15,7 0-125 0,-1-1-158 16,1 0-93-16,0 2-54 0,5-3-402 0,2 3-238 15,5-1 0-15,1-1 0 0,0 1 0 0,6-1 0 16,6 1 0-16,-7-4 0 0,2-4 0 16,5 1 0-16,-6-4 0 0,1-2 0 0,-1 2 0 15,0-3 0-15,-6-5 0 0,-7 1 0 0,-1 2 0 16,-5-3 0-16,-7-2 0 0,-7 2 0 0,1 0 0 16,-7-1 0-16,0 7 0 0,-6-7 0 15,-1 5 0-15,-6 4 0 0,7 0 0 0,-15 3 0 16,2 4 0-16,-1 0 0 0,-6 8 0 0,-7 0 0 15,7-2 0-15,-6 9 0 0,6 0 0 0,6 3 0 16,1 0 0-16,5 1 0 0,8 3 0 16,6 3 0-16,13-2 0 0,0-1 0 0,13-1 0 15,6 1 0-15,14 1 0 0,7-6 0 0,5 3 0 16,7-2 0-16,1-4 0 0,5-3 0 0,1-3 0 16,0-2 0-16,-8-1 0 0,2-5 0 0,-15 0 0 15,8-5 0-15,-13-1 0 0,-7-2 0 16,0-3 0-16,-19 0 0 0,-1-3-1545 0,-6 2-157 15,-6-3 82-15,-1 5 227 0,7 3 330 0,7-1 436 16</inkml:trace>
  <inkml:trace contextRef="#ctx0" brushRef="#br0" timeOffset="18459.25">12406 2921 607 0,'7'8'1051'0,"-7"-5"229"15,12 2 171-15,2-2 160 0,-2 1-210 0,8-2-611 16,-7 3-790-16,0-1 0 0,6-1 0 15,-5-3 0-15,5 7 0 0,-6-3 0 0,6-4 0 16,-19 4 0-16,0 0 0 0,-12-4 0 0,-14 0-568 16,-7 0-1158-16,-6 0-16 0,-19 0 107 0,-1 0 303 15,0 3 556-15</inkml:trace>
  <inkml:trace contextRef="#ctx0" brushRef="#br0" timeOffset="19983.84">15964 3652 410 0,'39'-11'879'0,"-1"-4"182"16,-4 4 148-16,5 5 136 0,-13-6-135 0,6 4-218 16,-13 1-149-16,8-4-601 0,-14 7-242 0,0 0 0 15,-7 1 0-15,-6 3 0 0,0 0 0 16,-6 3 0-16,-7 1 0 0,-7 7 0 0,-12 0 0 16,-7 4 0-16,-7-1 0 0,-13 6 0 0,0 1 0 15,-6-2 0-15,-12 6 0 0,-2 2 0 0,-12-2 0 16,-7 0 0-16,1 8 0 0,-8-3 0 0,-6-1 0 15,1 4 0-15,-8 0 0 0,7 0 0 16,-6 4 0-16,0-3 0 0,0 2 0 0,-7-3 0 0,-7 4 0 16,8-5 0-16,-7 5 0 0,-1-4 0 15,8 4 0-15,-8-8 0 0,7 4 0 0,-6-4 0 16,13 1 0-16,-1-4 0 0,14-1 0 0,7-3 0 16,12-3 0-16,13-5 0 0,13 5 0 0,7-8 0 15,13 0 0-15,0-4 0 0,6 1 0 16,1-1 0-16,12 0 0 0,1-4 0 0,-1 6 0 15,0-6 0-15,8 1 0 0,-8-1 0 0,7-3 0 16,7 4 0-16,-1-1 0 0,-6-3 0 0,7 0 0 16,-1 0 0-16,7 0 0 0,-7 0 0 15,7 0 0-15,0 0 0 0,0-3 0 0,0 3 0 16,0 0 0-16,7-4 0 0,-7 1 0 0,7-1 0 16,-1-3 0-16,7 2 0 0,0-1 0 0,0-5 0 15,7-1 0-15,6 4 0 0,0-6 0 16,6 3 0-16,1-3 0 0,6-1 0 0,0-3 0 15,0 3 0-15,0-3 0 0,0 0 0 0,-6-4 0 16,-1 6 0-16,2-2 0 0,-16 0 0 0,9 7 0 16,-15-1 0-16,2 2 0 0,6 3 0 15,-14-1 0-15,0 4 0 0,1 2 0 0,-7 2 0 16,0-6 0-16,-7 6 0 0,1 6 0 0,-14-4 0 16,-6 6 0-16,-7-1 0 0,-5 5 0 0,-1-2 0 15,-14 5 0-15,-5-4 0 0,-7 8 0 0,0-5 0 16,-8 5 0-16,-4-1 0 0,4-3 0 15,2 3 0-15,0 0 0 0,6 1 0 0,6-5 0 16,7 4 0-16,6-4 0 0,0 2 0 0,14-1 0 16,6 0 0-16,0-1 0 0,6-3 0 0,7 3 0 15,7 1 0-15,-1 0 0 0,7-1 0 0,7-2 0 16,12 2 0-16,1-2 0 0,12 3 0 16,7-5 0-16,13 1 0 0,7-1 0 0,0 2 0 15,12-1 0-15,1-4 0 0,0-3 0 0,-1 4 0 16,-5-4 0-16,-7-2 0 0,-2-2 0 15,-4 5 0-15,-7-5 0 0,-7 3 0 0,0-3 0 0,-7 0 0 16,1-3 0-16,-7 3 0 0,0-5 0 16,6 3 0-16,-5-2 0 0,-1-4 0 0,0 4 0 15,7-7 0-15,-7 0 0 0,-7 3-1545 0,7-2-196 16,-6 3 82-16,0-1 221 0,5 2 371 16,-5 1 500-16</inkml:trace>
  <inkml:trace contextRef="#ctx0" brushRef="#br0" timeOffset="21122.43">16270 3821 52 0,'0'-4'389'0,"0"0"137"15,6 1 174-15,8-1 49 0,-14 4-15 16,6 0-49-16,-6-4-74 0,6 1-74 0,1 3-85 16,-7-4-22-16,0 0 16 0,0 4 35 0,0 0 35 15,0 0 13-15,0-3-175 0,6 3-354 0,-6 0 0 16,14-4 0-16,-14 4 0 0,6 0 0 0,-6 4 0 15,6-4 0-15,-6 0 0 0,8 3 0 16,-2-3 0-16,6 8 0 0,8-5 0 0,7 5 0 16,5-1 0-16,7 0 0 0,0 4 0 0,13-3 0 15,7 7 0-15,12-5 0 0,8 5 0 0,-2-3 0 16,16 6 0-16,4-4 0 0,1 4 0 16,13 1 0-16,-1 4 0 0,14-6 0 0,-1 4 0 15,1 2 0-15,7 0 0 0,-7-6 0 0,0 6 0 16,-1-2 0-16,-5 1 0 0,5-3 0 0,-11 3 0 15,-9-4 0-15,1 1 0 0,1-1 0 0,-14 0 0 16,7 1 0-16,-13-5 0 0,0 1 0 16,-2-1 0-16,-4 2 0 0,0-5 0 15,-8 3 0-15,0 1 0 0,-5-4 0 0,-8 0 0 0,-6 1 0 16,-5-5 0-16,-2 3 0 0,-13-2 0 0,-6-1 0 16,1-3 0-16,-7-1 0 0,-8 1 0 0,1 0 0 15,-6-4 0-15,-1 0 0 0,-6 0 0 16,0 0 0-16,0 0 0 0,0-4 0 0,-13 0 0 15,6 1 0-15,-11-1 0 0,-2-3 0 0,-13-1 0 16,7 1 0-16,0-3 0 0,-7-2 0 0,1-3 0 16,-1 5 0-16,-6-5 0 0,0 0-180 15,0-3-652-15,0-1-16 0,0 2 30 0,-1-2 95 16,14-4 124-16,1 5 136 0,5 0 215 0,0 4 258 16,1-1 197-16,6 3 132 0,0-2 95 15,-1 2 71-15,2-2 34 0,-2 6-10 0,8 1 12 16,0-1 19-16,-1 2 8 0,1 2-89 0,6 0-479 15,-7 1 0-15,7 3 0 0,0 0 0 0,0 0 0 16,7 3 0-16,-1 5 0 0,7 3 0 16,7-1 0-16,6 6 0 0,0 2 0 0,7-4 0 15,-1 5 0-15,7-1 0 0,0 0 0 0,1 2 0 16,-2 1 0-16,-5-4 0 0,6 6 0 0,-7-1 0 16,1-3 0-16,-7-1 0 0,0 0 0 0,-6-3 0 15,-1 4 0-15,-5-5 0 0,-8 4 0 16,-6-2 0-16,-6-2 0 0,-8 1 0 0,-11-1 0 15,-9 1 0-15,-11 0 0 0,-1-1 0 0,-12 1 0 16,0-5 0-16,-8 6 0 0,1-6 0 0,0-2 0 16,6 3 0-16,-6-1 0 0,6-2 0 0,7-1 0 15,0-3 0-15,0 3 0 0,0-2 0 16,6-2 0-16,-6 0 0 0,7-3 0 0,-1 0 0 16,-7-3-1164-16,8 0-634 0,-13 3 57 0,-1 3 198 15,0 0 411-15,-6 2 531 0</inkml:trace>
  <inkml:trace contextRef="#ctx0" brushRef="#br0" timeOffset="21842.32">5994 5322 280 0,'0'-11'905'16,"0"0"237"-16,-13 4 161 0,7-4 127 16,6 0-57-16,0-1-244 0,6-2-500 0,0 3-629 0,-6 4 0 15,-6-1 0-15,-6 5 0 0,-2 0 0 0,-19 3 0 16,1 3 0-16,-13 4 0 0,-1 4 0 0,-7 4 0 16,2 3 0-16,-2 1 0 0,7 6 0 0,1-2 0 15,6 6 0-15,0 0 0 0,12 0 0 0,2 0 0 16,12 5 0-16,19-5 0 0,1 3 0 15,6-2 0-15,13 3 0 0,-6-4 0 0,12 1 0 16,1-5 0-16,6 2 0 0,6-10 0 0,7 2 0 16,1-7 0-16,-1-2 0 0,0-6 0 0,6-4-55 15,1-4-1294-15,0-3-129 0,-1-8 18 0,-5 1 152 16,-2-1 197-16,-5-4 281 0,-1 1 329 0</inkml:trace>
  <inkml:trace contextRef="#ctx0" brushRef="#br0" timeOffset="22175.32">6541 5465 598 0,'7'-12'917'15,"-14"6"187"-15,1-5 147 0,-13-1 60 0,-1 5-117 16,-6 0-214-16,6 0-160 0,-5 3-804 0,-2 4-16 16,-5 0 0-16,6 4 0 0,-13 3 0 0,5 4 0 15,2 0 0-15,-1 4 0 0,1 0 0 0,13 2 0 16,-7 3 0-16,12 1 0 0,2 1 0 0,12-4 0 16,-7 5 0-16,14-2 0 0,-7-2 0 15,12-1 0-15,2-3 0 0,5 0 0 0,-6-4 0 16,0-1 0-16,7-2 0 0,0-4 0 0,-1-1 0 15,0-6 0-15,8-1 0 0,-1 0 0 0,-1-7 0 16,1 1 0-16,1-2 0 0,-8-2 0 0,8-6 0 16,-15 3 0-16,1-2 0 0,-6 1 0 0,-7 0 0 15,0 0 0-15,-7 3 0 0,-6-3 0 0,7 7 0 16,-8-5 0-16,-5 7 0 0,0 1 0 0,-1-4 0 16,7 9 0-16,-13-1 0 0,7 0 0 0,-7 4 0 15,-1 0 0-15,8 4 0 0,0 0 0 0,-1-4 0 16,0 3 0-16,14 0 0 0,-7 6 0 0,13-9-997 15,0 0-212-15,0 0-104 0,6 0 48 0,7 0 119 16,0-4 185-16,6 4 216 0,1-5 265 0</inkml:trace>
  <inkml:trace contextRef="#ctx0" brushRef="#br0" timeOffset="22579.76">6496 5407 30 0,'20'0'638'0,"-1"3"186"0,7 1 129 0,-6-1 115 15,6 1-8-15,-1-1-78 0,-5 5-148 0,0-1-75 16,6 1-32-16,-7-2-411 0,1 6-316 0,6-1 0 15,-13 4 0-15,7-5 0 0,-8 5 0 16,2 0 0-16,-8-1 0 0,1 1 0 0,-7 4 0 16,0-5 0-16,0 1 0 0,0-3 0 0,-7 2 0 15,1 1 0-15,6-4 0 0,-6-4 0 0,6 4 0 16,-8-4 0-16,8-3 0 0,-6-1 0 0,6 1 0 16,0-4 0-16,0 0 0 0,0-4 0 0,0 1 0 15,0-4 0-15,6 0 0 0,-6-5 0 0,8-2 0 16,-8-1 0-16,6-3 0 0,7 0 0 0,-7-1 0 15,1-3 0-15,6 4 0 0,-1-1 0 0,-4-2 0 16,4 1 0-16,2 6 0 0,-8-1 0 0,7 1 0 16,-7 2 0-16,1 5 0 0,0 0 0 0,-1 0 0 15,0 7 0-15,1 0 0 0,0 0 0 0,6 7 0 16,0 0 0-16,0 0 0 0,-1 5 0 0,2 2 0 16,-1-2 0-16,6 5 0 0,1-1 0 0,-1-2 0 15,-5 5 0-15,5-2 0 0,-6-2 0 16,0 4 0-16,1-5 0 0,-2 1 0 0,1-3 0 15,-6-3 0-15,-7 3 0 0,0-4 0 0,0-1 0 16,6-3 0-16,1-4 0 0,-7 0 0 0,0 0 0 16,-7-4-299-16,7-3-1115 0,7-5-85 0,-1 2 44 15,-6-5 170-15,6 7 223 0,2-3 290 0</inkml:trace>
  <inkml:trace contextRef="#ctx0" brushRef="#br0" timeOffset="22931.95">7584 5384 90 0,'33'-14'657'15,"6"-1"186"-15,-1 4 137 0,-4 1 128 0,-9-2-42 16,-5 5-89-16,-6-1-149 0,5 4-88 0,-13 1-60 16,1-1-458-16,-7 1-222 0,-7 3 0 0,-6 0 0 15,-7 3 0-15,-6 4 0 0,-6-3 0 0,-1 4 0 16,-6 2 0-16,7-1 0 0,-1-2 0 16,1 3 0-16,12 2 0 0,-6-2 0 0,13 1 0 0,-1 0 0 15,8 1 0-15,6-2 0 0,0 1 0 0,14 4 0 16,5-5 0-16,1 7 0 0,6-8 0 15,6 7 0-15,1-2 0 0,-1 1 0 0,-6 0 0 16,7 0 0-16,-1-1 0 0,-5-3 0 0,-1 3 0 16,-7-3 0-16,-6 1 0 0,-6 1 0 0,-1-1 0 15,-12-4 0-15,-7 3 0 0,0 0 0 0,-14-4 0 16,1 4 0-16,-6-4 0 0,-1-3 0 0,-6 3 0 0,0-3 0 16,-7 0 0-16,1 0 0 0,5-2 0 15,-5-2 0-15,7-2 0 0,-2-10 0 0,7 5 0 16,7-4 0-16,-6-3 0 0,5-1 0 0,2-4-1190 15,5-2-199-15,0-1-24 0,8-5 102 0,-2 5 159 16,14-3 252-16,0 0 289 0</inkml:trace>
  <inkml:trace contextRef="#ctx0" brushRef="#br0" timeOffset="23165.7">8014 5138 435 0,'33'-7'918'0,"-1"3"215"0,-6 1 159 0,1 0 131 0,-9-1-151 16,2-1-239-16,0 5-348 0,-7 9-685 0,0-3 0 15,0 5 0-15,-7 4 0 0,2 3 0 16,-2 5 0-16,-6-1 0 0,-6 7 0 0,-2-3 0 16,2 3 0-16,-7 0 0 0,0 5 0 0,7-5 0 15,-7 3 0-15,-1 2 0 0,8-5 0 0,0 4 0 16,-2-4 0-16,2 1 0 0,0-1 0 0,0-3 0 16,6 0 0-16,0-1 0 0,-7-6 0 0,7-2 0 15,-7 3 0-15,1-9 0 0,-1 0 0 0,-5-4 0 16,4-3 0-16,-10-4-194 0,4 0-1324 0,1-7-65 15,0-5 67-15,0 5 203 0,1-5 274 0,-8 5 338 16</inkml:trace>
  <inkml:trace contextRef="#ctx0" brushRef="#br0" timeOffset="23326.05">7864 5598 398 0,'0'-7'908'0,"14"-5"213"0,-8 1 144 0,13 0 122 0,1 3-132 16,6 1-253-16,7-4-209 0,-1 4-731 0,7 3-62 15,1-3 0-15,-1 3 0 0,13 1 0 16,-7 3 0-16,1 0 0 0,-1 3 0 0,1 1 0 15,6 3 0-15,-6-3 0 0,6 0 0 0,-13 3 0 16,6-3 0-16,-12 2 0 0,-1-2-818 0,2 1-346 16,-2-2-151-16,-6-3 14 0,7 3 126 0,-8-3 185 15,8 4 219-15,-7 0 243 0</inkml:trace>
  <inkml:trace contextRef="#ctx0" brushRef="#br0" timeOffset="23730.97">9005 5549 438 0,'6'-4'758'0,"1"1"175"0,-1-4 133 15,-6 0 31-15,0-1-57 0,-6 1-117 0,-1 0-115 16,1 0-79-16,-14-1-330 0,7 1-399 0,-6-1 0 15,-8 4 0-15,1 2 0 0,-6 2 0 0,-1 2 0 16,-6 2 0-16,0-1 0 0,-7 5 0 16,8 0 0-16,-2 3 0 0,7 3 0 0,1 1 0 15,6 4 0-15,0-5 0 0,0 4 0 0,6-4 0 0,0 6 0 16,8-6 0-16,5 1 0 0,1-1 0 16,-1 1 0-16,14-4 0 0,-7-4 0 0,13 1 0 0,-1-1 0 15,2-3 0-15,-1 0 0 0,13-4 0 0,-6-4 0 16,12 0 0-16,-6-3 0 0,7-1 0 15,-7-3 0-15,-1-3 0 0,1 3 0 0,-6-3 0 16,7-3 0-16,-15 0 0 0,2 3 0 0,-2-1 0 16,-5 3 0-16,6 1 0 0,0 0 0 0,-7 4 0 15,2 4 0-15,-2-1 0 0,-6 4 0 0,6 0 0 16,0 4 0-16,-6 2 0 0,7 3 0 0,0-3 0 16,6 5 0-16,-7 4 0 0,1-1 0 0,-7 2 0 15,0 2 0-15,0 0 0 0,7-3 0 16,-7 3 0-16,6 1 0 0,0-4 0 0,-6-1 0 0,6-3 0 15,-6 0 0-15,14-3 0 0,-1-1 0 0,0-7 0 16,0-3 0-16,-7-1 0 0,8 4-271 0,-2-11-936 16,2-5-168-16,5-1-3 0,-6 2 140 0,0-4 162 15,1 1 235-15,5 0 244 0</inkml:trace>
  <inkml:trace contextRef="#ctx0" brushRef="#br0" timeOffset="24062">9115 5549 224 0,'0'-10'692'0,"0"2"209"0,0-3 161 15,0 4 98-15,0 0-50 0,0 0-101 0,0 3-160 0,6 0-128 16,-6 4-258-16,8-4-463 0,-8 8 0 0,6 0 0 15,-6 0 0-15,13 6 0 0,-6 1 0 16,-1 0 0-16,7 0 0 0,0 4 0 0,-6-1 0 16,-1 1 0-16,8-1 0 0,-2 2 0 0,-5-5 0 15,-1 3 0-15,1-3 0 0,-1-3 0 0,1-1 0 16,-1 1 0-16,0-5 0 0,2 4 0 0,-2-7 0 16,-6 0 0-16,6 0 0 0,-6-3 0 0,7-1 0 15,0-3 0-15,-1-1 0 0,0 1 0 16,1-3 0-16,-1-2 0 0,8 1 0 0,-8 0 0 0,7-1 0 15,-6 3 0-15,5-3 0 0,2 1 0 16,-8 3 0-16,1 5 0 0,-1-5 0 0,0 8 0 0,2-4 0 16,-2 4 0-16,13 0 0 0,-6 4 0 0,0 1 0 15,7 5 0-15,0 1 0 0,-1 5 0 0,-6-7 0 16,6 7 0-16,1-3 0 0,0 4 0 0,-1-3 0 16,1 4 0-16,-8-4 0 0,2 1 0 0,-1-3 0 15,0 2 0-15,0-3 0 0,-7 0 0 0,8-3 0 16,-2-1 0-16,2-3 0 0,-1-4 0 15,-1-4 0-15,8 1-643 0,6-1-830 0,13-4-39 16,-6 1 78-16,6 3 196 0,0-4 277 0,6-2 306 16</inkml:trace>
  <inkml:trace contextRef="#ctx0" brushRef="#br0" timeOffset="24322.44">10100 5201 22 0,'-14'-7'722'0,"1"3"256"0,0 0 192 16,0 0 151-16,7 4 59 0,0 0-178 0,-2 0-179 16,8 4-650-16,-6 0-373 0,6 2 0 0,-6 6 0 15,6-1 0-15,0 4 0 0,0 3 0 0,0 1 0 16,0-2 0-16,6 6 0 0,0 2 0 0,8 2 0 16,-2 2 0-16,-5 0 0 0,13 0 0 0,-8 0 0 15,2 1 0-15,6 3 0 0,-1-4 0 0,1 0 0 16,0 0 0-16,-2 2 0 0,-4-2 0 15,5-7 0-15,-13 3 0 0,8-6 0 0,-2 0 0 16,-4-9 0-16,-8 2 0 0,-8-5 0 0,-4-4-214 16,-8 2-1373-16,7-13-45 0,-13 4 80 0,0-3 230 15,-7-4 307-15,1 0 388 0</inkml:trace>
  <inkml:trace contextRef="#ctx0" brushRef="#br0" timeOffset="24494.91">9786 5516 380 0,'7'0'893'0,"12"0"204"0,1 4 165 0,6 0 147 0,7 0-116 16,6-1-266-16,7 1-231 0,-1 0-762 16,14-1-34-16,-1 0 0 0,7 1 0 0,8 1 0 15,-2-5 0-15,-12 3 0 0,6 0 0 0,-7-3-172 16,-5 0-1220-16,-8-3-150 0,-6-5-10 0,1 1 128 16,-8 4 279-16,7-5 474 0</inkml:trace>
  <inkml:trace contextRef="#ctx0" brushRef="#br0" timeOffset="25537.96">21313 5157 549 0,'39'-7'897'0,"7"-1"194"16,-7 4 168-16,-7-3 110 0,1 0-118 16,-1-5-183-16,-12 9-361 0,0-4-707 0,-7 0 0 15,-7 3 0-15,-6 0 0 0,-6 0 0 0,0 0 0 16,-14 4 0-16,-7-4 0 0,-11 4 0 0,-1 4 0 15,-14 4 0-15,-5 0 0 0,-7 3 0 16,-7 4 0-16,-6-1 0 0,13 8 0 0,-7 0 0 16,14 3 0-16,5 1 0 0,7 3 0 0,14-2 0 15,13 5 0-15,5-2 0 0,20 2 0 0,8-2 0 16,6-1 0-16,13-3 0 0,12 0 0 16,1-4 0-16,5-4 0 0,8 0 0 0,0-3 0 0,-1-4 0 15,7-3 0-15,-6-5 0 0,0 2 0 0,-20-10 0 16,0 2 0-16,-6-5-1225 0,-1-7-294 15,-5 0 21-15,-1 1 143 0,-14-1 198 0,8-2 296 16,-7-3 372-16</inkml:trace>
  <inkml:trace contextRef="#ctx0" brushRef="#br0" timeOffset="25949.31">21684 5095 312 0,'0'-29'831'16,"0"-1"207"-16,0 4 164 0,-6 0 159 0,0 4-51 15,6 0-198-15,-7 0-126 0,7 7-947 16,-7 1-39-16,7 3 0 0,-6 3 0 0,6 5 0 15,0 3 0-15,6 3 0 0,-6 5 0 0,7 6 0 16,0 8 0-16,5 4 0 0,-4 4 0 16,4 6 0-16,8 1 0 0,-7 7 0 0,7 0 0 15,-1 4 0-15,-6-4 0 0,13 4 0 0,-7-4 0 16,1-4 0-16,0-3 0 0,-7-1 0 0,-1-2 0 16,2-9 0-16,-1-3 0 0,-6-3 0 0,-1-8 0 15,-6-1 0-15,6-5 0 0,1-2 0 16,-1-6 0-16,1-6 0 0,0-1 0 0,5-5 0 0,2-4 0 15,-2-3 0-15,2-4 0 0,-1-3 0 16,-1 0 0-16,-4 4 0 0,4-4 0 0,1-1 0 16,-6 5 0-16,-1 6 0 0,-6 1 0 0,7 3 0 15,-1 4 0-15,1 4 0 0,0 4 0 16,-1 3 0-16,0 3 0 0,0 4 0 0,8 8 0 16,-8 3 0-16,7 0 0 0,7 4 0 0,-7 4 0 15,6 3 0-15,1-2 0 0,-7-2 0 0,1 4 0 16,4-8 0-16,2 5 0 0,-7-4 0 15,7-3 0-15,-8 0 0 0,2-4 0 0,6-9 0 0,-1 2 0 16,1-5 0-16,-8-3 0 0,8-3-362 16,-7-5-1151-16,13-3-55 0,-6 1 75 0,-1-5 209 15,14 0 282-15,-7 1 328 0</inkml:trace>
  <inkml:trace contextRef="#ctx0" brushRef="#br0" timeOffset="26339.12">23060 5278 372 0,'13'-15'834'16,"-1"-3"167"-16,-5 3 149 0,-7 1 149 15,-7-1-96-15,1 0-223 0,-7 8-141 0,-13-5-326 16,0 10-513-16,-7-3 0 0,-5 5 0 0,-9 5 0 16,2 5 0-16,-7 1 0 0,-1 4 0 0,8 0 0 15,7 3 0-15,-2 4 0 0,7 0 0 16,14 3 0-16,-7-3 0 0,13 4 0 0,6-7 0 0,7-1 0 16,0 4 0-16,0-8 0 0,7 1 0 15,6-4 0-15,-7 1 0 0,14-4 0 0,-7-2 0 16,13-3 0-16,-7-3 0 0,1-3 0 15,0-1 0-15,-1-6 0 0,-6-2 0 0,6-2 0 16,-5-1 0-16,-8-3 0 0,0-5 0 0,8 6 0 16,-14-5 0-16,0-1 0 0,0 1 0 0,0 0 0 15,0 4 0-15,0 4 0 0,-6-1 0 16,6 4 0-16,0 3 0 0,6 4 0 0,-6 1 0 0,6 3 0 16,1 3 0-16,-1 6 0 0,1-3 0 0,12 9 0 15,-5 0 0-15,5 3 0 0,1 1 0 16,6-2 0-16,0 5 0 0,0 4 0 0,7-4 0 15,-8-3 0-15,8 3 0 0,-14 0 0 0,8-5 0 16,-1 0 0-16,0-3 0 0,-7-7 0 0,1 1 0 16,-8-6 0-16,8-4-301 0,-13-2-1198 15,12-7-62-15,-12-1 62 0,-1 2 200 0,1-9 274 16,-7 4 333-16</inkml:trace>
  <inkml:trace contextRef="#ctx0" brushRef="#br0" timeOffset="26707.03">23203 5223 79 0,'7'-10'736'0,"-7"-2"240"0,0 1 175 15,6 3 140-15,0 1 11 0,-6 3-175 0,7 0-208 16,-1 2-309-16,8 4-610 0,-2 2 0 16,-4 4 0-16,4 3 0 0,-5 3 0 0,6 1 0 15,0 4 0-15,7 2 0 0,-8 2 0 0,8 2 0 16,-7-3 0-16,0 0 0 0,0 5 0 0,0-10 0 16,0 5 0-16,-7-3 0 0,1-5 0 0,-7-2 0 15,7-2 0-15,-1-3 0 0,-6-2 0 16,0-2 0-16,7-3 0 0,-7-3 0 0,6-5 0 0,0-3 0 15,2-4 0-15,4 1 0 0,-6-5 0 16,8-3 0-16,5 0 0 0,-5 0 0 0,4-4 0 16,2 1 0-16,-7-1 0 0,7 4 0 0,-7 0 0 15,-6 8 0-15,5-1 0 0,2 0 0 0,-8 8 0 16,1-1 0-16,5 4 0 0,-5 8 0 16,6 0 0-16,1 7 0 0,-2 4 0 0,1 0 0 15,1 3 0-15,-2 4 0 0,2 0 0 0,5 0 0 16,-6 0 0-16,0 0 0 0,7 0 0 0,-1-4 0 15,1 1 0-15,-7-1 0 0,6-3 0 16,-5-1 0-16,11-6 0 0,-5-1 0 0,0-2 0 16,-1-3 0-16,0-2-403 0,8-7-1048 0,-1 0-64 15,6-4 65-15,1 0 189 0,12-1 243 16,14 2 286-16</inkml:trace>
  <inkml:trace contextRef="#ctx0" brushRef="#br0" timeOffset="27193.16">24715 5271 192 0,'32'-15'777'0,"-6"-3"212"16,-12 3 153-16,-8-4 136 0,-6 1-26 0,-6-1-188 15,-1 2-159-15,0 2-313 0,-13 4-592 16,-5-4 0-16,-7 4 0 0,-8 4 0 0,1-1 0 16,-13 4 0-16,0 0 0 0,0 4 0 0,-7 4 0 15,7 4 0-15,7 0 0 0,-8 3 0 16,14 0 0-16,-1 3 0 0,8 1 0 0,6 4 0 16,7 2 0-16,5 1 0 0,8-3 0 0,0-1 0 15,12 4 0-15,0-7 0 0,8-1 0 16,5 1 0-16,-6-4 0 0,14 1 0 0,-9-5 0 0,9 0 0 15,5-4 0-15,-6-3 0 0,7-7 0 16,-7 4 0-16,7-9 0 0,-7 1 0 0,0-4 0 0,0 5 0 16,-7-9 0-16,1 1 0 0,-7 0 0 15,0-4 0-15,-6 2 0 0,-1 3 0 0,1-2 0 16,-7 5 0-16,0 3 0 0,0 0 0 0,0 4 0 16,0 2 0-16,0 2 0 0,6 3 0 15,-6 3 0-15,7 9 0 0,-7 2 0 0,12 8 0 16,-4 0 0-16,-2 9 0 0,13 1 0 0,-6 1 0 15,0 4 0-15,7 3 0 0,-7 0 0 0,0 4 0 16,6 1 0-16,-5-5 0 0,-8 0 0 16,8 0 0-16,-8-3 0 0,0 0 0 0,-6-4 0 15,0-3 0-15,0-4 0 0,-6-5 0 0,0-3 0 16,-14-3 0-16,6-4 0 0,-11-3 0 0,5-1 0 16,-6-7 0-16,0 0 0 0,-1-7 0 15,-5-1 0-15,6-3 0 0,0 1 0 0,0-9 0 16,6 1 0-16,0-4 0 0,8-4 0 0,12 0 0 15,0-7 0-15,6 3 0 0,0-3 0 0,8 0-46 16,-8 1-1178-16,14-1-176 0,-7 3-12 16,7 1 113-16,-8 6 160 0,2 2 258 0,-1 2 291 15</inkml:trace>
  <inkml:trace contextRef="#ctx0" brushRef="#br0" timeOffset="27424.88">24929 5142 50 0,'27'-4'726'15,"-1"1"257"-15,-6 3 184 0,-8-4 152 0,1 8 52 16,7-1-156-16,-7 1-174 0,6 4-722 0,-5 2-319 16,-1 5 0-16,-1 4 0 0,-5 3 0 0,6-4 0 15,-7 7 0-15,8-2 0 0,-1-2 0 0,0 5 0 16,0-4 0-16,-1 5 0 0,2-6 0 16,6 1 0-16,-7-4 0 0,-1 1 0 0,2-5 0 15,-8 1 0-15,0-7 0 0,-6-2 0 16,0-1 0-16,-6-5 0 0,0-5 0 0,-8-5-1273 15,8-2-213-15,-7-5 13 0,0-2 145 0,-6 0 199 16,5-6 284-16,-5-1 317 0</inkml:trace>
  <inkml:trace contextRef="#ctx0" brushRef="#br0" timeOffset="27551.58">25086 5050 375 0,'0'-21'849'0,"7"-5"161"0,-1 4 115 16,-6 3 101-16,0 2-137 0,7 5-292 0,-7 1-198 15,6 0-139-15,-6 8-103 0,6-2-100 16,14 2-210-16,0 3-47 0,-1 3-58 0,1 2-265 0,-14 1-225 15,0 2-239-15,8-5-296 0,-8 5-124 16,8-1 22-16,-8 0 95 0,1 5 186 0,12-1 225 16</inkml:trace>
  <inkml:trace contextRef="#ctx0" brushRef="#br0" timeOffset="28321.29">25405 5054 55 0,'20'14'650'0,"-1"-3"187"0,1 1 125 16,-7-1 118-16,7-1-2 0,-8 5-87 0,-4 0-151 15,4 3-83-15,1-3-40 0,7 4-493 0,-8 0-224 16,2 2 0-16,-2 1 0 0,-4 0 0 15,-2-4 0-15,0 4 0 0,-6-4 0 0,7-3 0 16,-7 0 0-16,0-3 0 0,0-2 0 0,0-3 0 16,6-3 0-16,-6 0 0 0,0 0 0 0,7-8 0 15,-7 0 0-15,7 0 0 0,-1-7 0 0,0 0 0 16,8 1 0-16,-8-9 0 0,14 0 0 16,-7 1 0-16,-1-1 0 0,2 2 0 0,-2-2 0 15,2 5 0-15,-1 3 0 0,-7 0 0 0,1-1 0 16,0 4 0-16,5 6 0 0,2-2 0 15,-8 4 0-15,14 4 0 0,-7 3 0 0,6 5 0 16,0 2 0-16,1 4 0 0,0-4 0 0,5 5 0 16,-5 3 0-16,6-4 0 0,-6 5 0 0,6-5 0 15,6 1 0-15,-6-5 0 0,7 4 0 0,7-7 0 16,-8 0 0-16,13-4 0 0,1 1 0 16,-1-5 0-16,2-3 0 0,4 0 0 0,1 0 0 15,1-7 0-15,5 0 0 0,-5-1 0 0,-2-6 0 16,2-1 0-16,-7 0 0 0,-1-3 0 0,1 0 0 15,-7-5 0-15,-13 1 0 0,-7-3 0 16,1-1 0-16,-20-3 0 0,0 2 0 0,-6 2 0 16,-14 0 0-16,0 0 0 0,-13 2 0 0,1 4 0 15,-1 1 0-15,-6 3 0 0,-7 5 0 0,8-1 0 16,-1 6 0-16,0 5 0 0,-1 0 0 0,1 5 0 16,7 6 0-16,-1-1 0 0,13 5 0 15,-6-1 0-15,14 6 0 0,-2-3 0 0,14 2 0 16,0 3 0-16,7-4 0 0,6 5 0 0,7-4 0 15,6-5 0-15,-1 4 0 0,9-7 0 0,-2 0 0 16,1-7 0-16,6-1 0 0,-7 1 0 16,7-8 0-16,-7 1 0 0,2-5 0 0,-9-3 0 0,1-3 0 15,0-1 0-15,-12 0 0 0,5-7 0 16,-13 3 0-16,2 2 0 0,-2-2 0 0,0 0 0 16,-6 5 0-16,0-1 0 0,0 0 0 0,0 5 0 15,0 2 0-15,0 1 0 0,0 3 0 16,0 4 0-16,0 4 0 0,0 3 0 0,0 9 0 15,0 1 0-15,6 9 0 0,1 7 0 16,0 0 0-16,-1 8 0 0,7 2 0 0,7 1 0 0,-8 4 0 16,8 4 0-16,-7-2 0 0,7 3 0 15,-8-2 0-15,2 0 0 0,-1 1 0 0,0-1 0 16,-6-4 0-16,-7-2 0 0,0-5 0 0,0-3 0 16,-7 0 0-16,-6-8 0 0,0-3 0 0,-1-8 0 15,-4 1 0-15,-2-8 0 0,1 0 0 16,-7-4 0-16,-1-7 0 0,1 0 0 0,0-4 0 0,-7-4 0 15,-5 2 0-15,5-5 0 0,-7-8 0 16,2 1 0-16,-8-8 0 0,-12 0-22 0,-1-3-1752 16,-13-1-25-16,0 1 106 0,-13-4 295 0,1 4 473 15,0-5 434-15</inkml:trace>
  <inkml:trace contextRef="#ctx0" brushRef="#br1" timeOffset="36037.01">3479 6636 459 0,'7'-12'748'0,"5"2"129"0,-5 3 88 15,13-5-2-15,-7 5-65 0,6 0-120 16,-13-4-73-16,-6 4-14 0,0-1 11 0,0 2-297 16,0 1-405-16,0 2 0 0,0-1 0 15,-6 4 0-15,-7 0 0 0,-6 0 0 16,-20 4 0-16,-7-1 0 0,-19 8 0 0,-7 0 0 15,-13 1 0-15,0 5 0 0,-12 9 0 16,6 3 0-16,-1 5 0 0,8 2 0 0,6 5 0 16,19 3 0-16,7 0 0 0,13 4 0 15,19-5 0-15,0 5 0 0,20-4 0 16,20-2 0-16,0-3 0 0,19-3 0 16,13-6 0-16,7 0 0 0,-8-8 0 15,8 0 0-15,13-8 0 0,0-6-165 0,-1-1-1426 16,-5-7-47-16,-8-4 74 0,0-3 217 15,8 0 303-15,-1-1 430 0</inkml:trace>
  <inkml:trace contextRef="#ctx0" brushRef="#br1" timeOffset="36601.99">4860 6702 243 0,'14'-7'853'16,"-21"-1"250"-16,-6 5 188 0,7-4 167 15,-2 0-16-15,2-1-220 0,6 4-643 16,6 0-579-16,-6 0 0 0,8 4 0 0,-8 0 0 16,6 0 0-16,-6 0 0 0,6 0 0 15,-6 4 0-15,14 4 0 0,-8 2 0 0,1 5 0 16,5 4 0-16,2 3 0 0,-2 0 0 15,2 7 0-15,5 0 0 0,-6 5 0 16,6-1 0-16,-5 3 0 0,5-2 0 16,-6 3 0-16,0-8 0 0,-6 3 0 0,6-1 0 15,0-10 0-15,-6-3 0 0,-1 1 0 0,7-5 0 16,-13-7 0-16,0 1 0 0,-7-1 0 16,1-7 0-16,6-4 0 0,-6 1 0 0,-8-9 0 15,2-2 0-15,-8-1 0 0,0-2 0 16,-5-6 0-16,-2 0 0 0,-5 6 0 15,-8-5 0-15,1 0 0 0,0 3 0 16,-7 5 0-16,-5-1 0 0,5 3 0 0,-7 5 0 16,2 0 0-16,-1 7 0 0,-1 5 0 15,8-3 0-15,-1 9 0 0,1 1 0 16,5 6 0-16,8 0 0 0,5 1 0 0,8 6 0 16,6-3 0-16,13 4 0 0,7-3 0 0,6-2 0 15,13 1 0-15,0 0 0 0,7-3 0 16,12-4 0-16,1-5 0 0,6 2 0 15,-7-5 0-15,2 0 0 0,-2-7 0 16,7-4 0-16,-13 1 0 0,0-4 0 0,0-5 0 16,-6 4 0-16,-1-1-180 0,14-7-687 15,0 1-61-15,-1 0-42 0,-5-2-21 0,5 5-13 16,-6-2 53-16,7 3 126 0,-8 0 144 0,1 1 157 16</inkml:trace>
  <inkml:trace contextRef="#ctx0" brushRef="#br1" timeOffset="36950.93">5421 6999 370 0,'-7'-3'697'0,"7"-5"162"0,0 2 115 16,-6 1 11-16,-1-2-54 0,-5 0-77 16,-2 0-137-16,-12 3-65 0,13 0-44 0,-7 1-64 0,14-2-544 15,-8 1 0-15,8 4 0 0,-6 0 0 16,-2 4 0-16,8 1 0 0,-7 2 0 0,-1 4 0 16,8 3 0-16,6-3 0 0,-6 8 0 0,6-1 0 15,6 0 0-15,0 1 0 0,8-1 0 0,-1 5 0 16,7-6 0-16,6 2 0 0,-7-5 0 0,13 1 0 15,-6 0 0-15,7-3 0 0,-7-3 0 0,0-1 0 16,-6 0 0-16,-1-4 0 0,1-4 0 0,0 0 0 16,-1-4 0-16,-6-4 0 0,6 0 0 0,-11 6 0 15,4-10 0-15,-5 1 0 0,-7 0 0 0,0 0 0 16,-7-3 0-16,1-5 0 0,-8 1 0 0,-5 3 0 16,6-2 0-16,-13 0 0 0,7 0 0 0,-1 2 0 15,-6 1 0-15,-1-1 0 0,9 3 0 0,-9 5 0 16,15 0 0-16,-2 0 0 0,-6 0 0 0,8 3 0 15,-1 0 0-15,-1 4 0 0,2-3 0 16,4 3 0-16,2 0 0 0,6 3 0 0,6 1-94 16,2 0-957-16,-2-4-234 0,7 0-63 0,13 3 73 15,6 1 132-15,8-2 203 0,-1 3 235 0</inkml:trace>
  <inkml:trace contextRef="#ctx0" brushRef="#br1" timeOffset="37311.08">5936 7014 106 0,'0'7'698'15,"13"0"202"-15,-1-3 148 0,-4 0 124 0,10 0-40 16,-11-1-152-16,-7 1-181 0,7-4-124 0,-1 4-91 16,7-4-487-16,1 0-97 0,-8 0 0 0,6 0 0 15,2-4 0-15,-8 4 0 0,7-4 0 0,1 1 0 16,-2-1 0-16,2 0 0 0,5-3 0 0,-6 0 0 16,-6 0 0-16,5-1 0 0,-5-3 0 0,0 1 0 15,-7 2 0-15,0-3 0 0,-7 0 0 0,0-1 0 16,-5 1 0-16,-1 4 0 0,-1 0 0 15,-5-1 0-15,0 5 0 0,-8-1 0 0,1 4 0 0,-6 0 0 16,5 4 0-16,-11 3 0 0,5 1 0 16,-6 2 0-16,7 6 0 0,-2-2 0 0,2 1 0 15,13 3 0-15,-1-3 0 0,7 6 0 0,6-2 0 16,1 0 0-16,6-1 0 0,6 1 0 0,8-2 0 16,6 2 0-16,-2-1 0 0,9-3 0 0,5 0 0 15,-6 0 0-15,7-5 0 0,-1-2 0 0,1 3 0 16,-1-4 0-16,-5 0 0 0,-1-3 0 0,6-4 0 0,-5-4 0 15,5 4 0-15,-6-4 0 0,0 1-517 16,1-8-726-16,5 0-135 0,7-1 21 0,-6 3 144 16,-1-7 182-16,1 5 237 0,-7-4 266 0</inkml:trace>
  <inkml:trace contextRef="#ctx0" brushRef="#br1" timeOffset="37595.89">6705 6952 94 0,'6'-16'678'0,"14"2"202"15,-14-1 150-15,-6 5 123 0,0-1-49 0,-6 0-111 16,-14 3-177-16,7 1-112 0,0 0-78 15,-6-1-513-15,-1 8-113 0,-6-3 0 0,-1 6 0 0,1 1 0 16,0 0 0-16,1 3 0 0,5 4 0 16,0-4 0-16,7 7 0 0,7 1 0 0,6 0 0 15,0 3 0-15,0 1 0 0,6-1 0 0,7 1 0 16,1-1 0-16,5 0 0 0,0 1 0 0,1-1 0 16,-1 1 0-16,1-4 0 0,6 2 0 0,-7-5 0 15,1 2 0-15,0 1 0 0,-1-4 0 0,1 0 0 16,-8 1 0-16,2-5 0 0,-1 3 0 0,0-2 0 15,-6-1 0-15,-7-3 0 0,0 3 0 0,0-4 0 16,-7 1 0-16,-13 0 0 0,0-4 0 0,-5 4 0 16,-1-4 0-16,-14-4 0 0,8 4 0 0,-20-4 0 15,6 0-24-15,1-6-1243 0,5 3-161 0,2-5-12 16,-1 2 117-16,6-2 171 0,7 1 275 0,12 0 339 16</inkml:trace>
  <inkml:trace contextRef="#ctx0" brushRef="#br1" timeOffset="38189.44">7806 6919 335 0,'6'-4'1023'0,"-6"-4"279"0,7 8 181 15,-7-3 135-15,6-1-55 0,1 1-696 0,-1-2-867 16,-6 3 0-16,6 2 0 0,-6-4 0 0,8 4 0 16,-8 4 0-16,6-2 0 0,-6 3 0 0,6-2 0 15,8 4 0-15,-8 1 0 0,0 6 0 0,7 2 0 16,1 2 0-16,-8 3 0 0,7 6 0 0,-6-2 0 15,5 1 0-15,2 0 0 0,-8-1 0 0,1 1 0 16,5-4 0-16,-4-4 0 0,-8 0 0 16,6-3 0-16,-6-3 0 0,6-2 0 0,-6-3 0 15,0 1 0-15,0-8 0 0,0-4 0 0,0 0 0 16,0-6 0-16,0-1 0 0,6-5 0 0,-6 2 0 16,7-8 0-16,0 0 0 0,-1 0 0 0,7 1 0 0,-6-5 0 15,6 3 0-15,-1 1 0 0,2 4 0 0,-1 0 0 16,0 6 0-16,-6 2 0 0,11-1 0 15,-10 4 0-15,4 3 0 0,2 4 0 0,-1 4 0 16,6-1 0-16,0 8 0 0,8 1 0 0,-1-2 0 16,0 5 0-16,0 3 0 0,-7 0 0 0,7 1 0 15,1 3 0-15,-1-3 0 0,-6 2 0 0,-1-2 0 16,7-1 0-16,-13-4 0 0,6 1 0 0,-5-1 0 16,-2-2 0-16,1-4 0 0,-6-1 0 0,6-4 0 15,7 1 0-15,-14-8 0 0,7 1 0 0,-6-1-135 16,6-3-942-16,7-4-108 0,-2-3-96 15,9-2 71-15,-1 1 118 0,0 0 194 0,7-2 186 16,-1-2 211-16</inkml:trace>
  <inkml:trace contextRef="#ctx0" brushRef="#br1" timeOffset="38452.64">9005 7032 185 0,'19'-14'675'0,"1"-1"213"15,-8 4 164-15,2-4 109 0,-14 1-27 0,-6 3-85 16,-2-1-159-16,2 1-108 0,0 1-407 0,-14-2-375 16,7 5 0-16,0 4 0 0,-6-2 0 0,-1 5 0 15,-6 0 0-15,-1 5 0 0,9 2 0 0,-9 0 0 0,1 4 0 16,6 3 0-16,1 2 0 0,6 2 0 15,0 0 0-15,0 5 0 0,13-2 0 0,0 1 0 16,13-2 0-16,0 1 0 0,0-3 0 0,6 1 0 16,-5-2 0-16,5-2 0 0,-6-4 0 0,14 1 0 15,-9-4 0-15,2-1 0 0,7-7 0 0,-1 0 0 16,0 0 0-16,-7-7 0 0,7-1 0 0,-6-4 0 16,-1 1 0-16,-6-4 0 0,0 1 0 0,-7-4 0 15,-6 0 0-15,0-4 0 0,0 2 0 16,-6 3 0-16,-13-2 0 0,6 1 0 0,-6 3 0 0,-1 1 0 15,0 3 0-15,1 0 0 0,5-1 0 0,2 1 0 16,-2 1 0-16,2 6 0 0,-21 0 0 16,13-3-498-16,8 0-905 0,5 0-70 0,14-5 56 15,-1 5 165-15,0-1 222 0,14 5 287 0</inkml:trace>
  <inkml:trace contextRef="#ctx0" brushRef="#br1" timeOffset="38815.42">9206 6706 368 0,'14'-11'868'0,"-1"3"208"15,0 0 171-15,0-1 151 0,-1 1-94 0,2 0-204 16,-8 4-270-16,8-3-830 0,-8 7 0 0,0-3 0 16,-6 3 0-16,7 3 0 0,-1 1 0 0,1-1 0 15,6 9 0-15,0-2 0 0,0 5 0 0,0 8 0 16,7-2 0-16,0 9 0 0,-8-1 0 0,8 4 0 16,-1 4 0-16,1 3 0 0,-8 0 0 0,8 2 0 15,0-6 0-15,-7 0 0 0,7 1 0 0,-1-4 0 16,-6 0 0-16,0-3 0 0,-7-5 0 0,1-6 0 15,6-5 0-15,-7-3 0 0,2-3 0 16,4-5 0-16,-12-3 0 0,0-3-680 0,7-5-485 0,-7-3-116 16,0-3 4-16,0-5 118 0,-7 4 165 15,-5 1 203-15,4-1 314 0,-4 0 415 0,-2 1 407 16,-5 3 315-16,6-4 224 0,0 5 170 0,0-2 40 16,13 1-51-16,-7 0-128 0,7-1-134 0,7 2-112 15,6 3-228-15,0-5-441 0,13 5 0 0,14-3 0 16,-1 6 0-16,6-4 0 0,7 8 0 0,7-3 0 15,-1 3 0-15,-12 0 0 0,0 3 0 0,-14-3-515 16,1 0-718-16,5 0-159 0,2 0-21 0,-1 4 114 16,0 0 187-16,13 0 317 0,7-1 373 0</inkml:trace>
  <inkml:trace contextRef="#ctx0" brushRef="#br1" timeOffset="39476.15">5330 8015 382 0,'-7'-2'750'0,"20"-5"167"0,-13 3 138 16,7 0 67-16,-7 0-60 0,0 0-135 0,-7 0-107 16,7 1-72-16,-6-3-340 0,-1-2-408 0,-6 4 0 15,-1 0 0-15,-18 0 0 0,-13 4 0 16,-14 4 0-16,-12 0 0 0,-1 8 0 0,-6-3 0 16,-1 3 0-16,14 3 0 0,7 3 0 15,12 4 0-15,7-4 0 0,6 8 0 16,21-4 0-16,-2 0 0 0,14 0 0 15,14 4 0-15,18-8 0 0,7 3 0 0,13-2 0 16,13-4 0-16,0-3 0 0,7-3 0 0,0-1 0 16,-1-4 0-16,-6-4 0 0,0 0 0 0,-6-4 0 15,0-4-143-15,-7 1-820 0,-13-4-124 0,-7 0-147 16,-5-3 17-16,-7 0 103 0,-1-5 157 16,-6 4 191-16,-7 1 214 0</inkml:trace>
  <inkml:trace contextRef="#ctx0" brushRef="#br1" timeOffset="39890.42">5493 8042 39 0,'-13'-19'626'0,"13"5"194"0,0-5 147 15,-7 6 133-15,7-7-17 0,-13 9-67 16,7-3-142-16,-2 3-67 0,2 4-42 0,12-5-671 16,-6 5-94-16,8 3 0 0,-2 0 0 0,0 4 0 15,-6 0 0-15,7 4 0 0,0 0 0 0,-1 3 0 16,1 5 0-16,5 2 0 0,2 4 0 0,5 1 0 16,1 6 0-16,-1-2 0 0,8 2 0 0,-2 1 0 15,1 3 0-15,0-7 0 0,-6 4 0 0,6 0 0 16,-13-4 0-16,7-4 0 0,-8 1 0 0,2-5 0 15,-1 0 0-15,-7-6 0 0,-6 4 0 0,6-10 0 16,-6 3 0-16,0-3 0 0,0-2 0 0,-6-2 0 16,6-3 0-16,-6 3 0 0,-1-10 0 15,-6 4 0-15,6-1 0 0,-5-8 0 0,6 3 0 0,-8 3 0 16,8-3 0-16,-1-1 0 0,7 0 0 16,-7 4 0-16,7-4 0 0,0 8 0 0,0 0 0 0,0-1 0 15,0 4 0-15,0 1 0 0,7 3 0 0,-7 0 0 16,7 3 0-16,-1 1 0 0,8 4 0 0,-2 3 0 15,-6 0 0-15,14 4 0 0,-7-1 0 16,1 5 0-16,5-1 0 0,0 1 0 0,1 0 0 16,-7-6 0-16,0 5 0 0,0 1 0 0,0-4 0 15,7-1 0-15,-14-3 0 0,0-3 0 0,2 3 0 16,-2-8 0-16,-6 1 0 0,12 0 0 0,-5-8 0 16,0 4 0-16,6-4-511 0,0-3-753 0,6-4-129 15,7 0 25-15,-6 1 152 0,6 2 202 16,0-3 235-16,-6 0 257 0</inkml:trace>
  <inkml:trace contextRef="#ctx0" brushRef="#br1" timeOffset="40294.55">6275 8214 56 0,'0'-11'634'0,"6"0"194"0,-6-3 138 16,0 3 117-16,0 0-35 0,-6-4-83 0,-8 4-156 0,1 0-86 15,0-1-51-15,7 2-265 0,-7 3-407 16,-1-5 0-16,8 5 0 0,-7 4 0 0,-6-1 0 16,6 4 0-16,-13 4 0 0,6-1 0 0,0 4 0 0,1 5 0 15,-1-5 0-15,1 7 0 0,-1-3 0 0,0 8 0 16,8-4 0-16,-2 3 0 0,8 0 0 15,6 4 0-15,0-3 0 0,6-1 0 0,2-4 0 16,-2 4 0-16,6-2 0 0,2-5 0 0,-1 3 0 16,0-6 0-16,0-1 0 0,-1-3 0 0,2-4 0 15,-1 0 0-15,7-4 0 0,-1 0 0 0,-6-7 0 16,0 1 0-16,0-1 0 0,-6-4 0 0,-1 1 0 16,7-2 0-16,-13 3 0 0,7-4 0 0,-7 3 0 15,0-1 0-15,-7 1 0 0,7-1 0 0,-7 1 0 16,1 6 0-16,6-2 0 0,0 2 0 0,0 0 0 15,0 5 0-15,0 3 0 0,0-4 0 16,6 8 0-16,1-4 0 0,0 7 0 0,-1 0 0 16,0 1 0-16,2 4 0 0,4-2 0 0,-5 5 0 0,6-4 0 15,6 3 0-15,1 1 0 0,0 0 0 0,-1-3 0 16,1 1 0-16,-1 3 0 0,1-7 0 0,-1 3 0 16,0-1 0-16,-5-3 0 0,-1 2 0 0,0-2 0 15,0-5 0-15,7 1 0 0,-14 0 0 16,0-4 0-16,8 0-23 0,-8-4-1214 0,0-3-181 15,1-5-12-15,-1 6 122 0,-6-2 175 0,0 1 263 16,7-1 289-16</inkml:trace>
  <inkml:trace contextRef="#ctx0" brushRef="#br1" timeOffset="41160.11">6490 8159 502 0,'-7'-11'830'0,"0"4"176"16,1-4 145-16,6 3 72 0,-7 5-94 0,7-1-201 15,0 0-122-15,0 0-190 0,7-3-616 0,-1 4 0 16,8 3 0-16,-8 0 0 0,7 3 0 15,6 1 0-15,1 3 0 0,-1 1 0 0,-5 3 0 0,5 0 0 16,1 4 0-16,-8-4 0 0,8 4 0 16,-6 0 0-16,-8-5 0 0,7 5 0 0,0-4 0 0,-6 3 0 15,-1-3 0-15,0-4 0 0,0 2 0 16,-6-2 0-16,0-5 0 0,0-2 0 0,0 5 0 0,0-5 0 16,0 0 0-16,0-5 0 0,-6 3 0 0,6-9 0 15,-6-1 0-15,6 1 0 0,0 0 0 16,0-3 0-16,6-1 0 0,0 0 0 0,-6 5 0 15,8-5 0-15,-2 4 0 0,0-4 0 0,1 7 0 16,6 1 0-16,-6 0 0 0,-1 3 0 0,0 4 0 16,8-4 0-16,-2 8 0 0,15 0 0 0,-7-1 0 15,6 5 0-15,0 3 0 0,-1 1 0 0,8-2 0 16,-7 5 0-16,0-1 0 0,7 1 0 0,-7 0 0 16,0-1 0-16,-6 1 0 0,5-1 0 0,-11 2 0 15,6-6 0-15,-2 2 0 0,9-1 0 16,-7-5 0-16,-1-2 0 0,0 4 0 0,8-8-22 0,-1 0-782 15,0 0-58-15,19-4-28 0,-12 0 11 0,13-6 36 16,5 2 41-16,-5-3 101 0,13 4 132 16,-14-5 145-16,1 6 184 0,-1-6 215 0,1 1 211 15,-7 0 253-15,-13-3 175 0,1 3 94 0,-15-1 21 16,-5-2-26-16,0-1-34 0,-7 1-87 0,-7-1-48 16,-6 4-12-16,0-4 4 0,-13 4-4 0,0 0-195 15,0-4-327-15,-7 5 0 0,1-1 0 0,-7 0 0 16,-1 7 0-16,1-3 0 0,7 7 0 0,-1 0 0 0,1 3 0 15,12 1 0-15,-6 3 0 0,-1 1 0 16,15 3 0-16,-8-1 0 0,14 5 0 16,-1-1 0-16,7 1 0 0,0 4 0 0,7-4 0 0,-1 3 0 15,8 0 0-15,-2-3 0 0,8 0 0 0,-7-4 0 16,7 1 0-16,-1-6 0 0,0 1 0 16,1-3 0-16,6-4 0 0,-7 0 0 0,1 0 0 0,0-4 0 15,-1-3 0-15,1 1 0 0,-7-6 0 0,0 1 0 16,-7 0 0-16,1-1 0 0,-1-2 0 15,1 3 0-15,0-4 0 0,-7 4 0 0,6 4 0 0,-6-4 0 16,0 3 0-16,6 5 0 0,-6-1 0 16,8 4 0-16,-8 0 0 0,6 4 0 0,0-1 0 15,7 8 0-15,0 0 0 0,6 4 0 0,1 0 0 16,0 8 0-16,6-2 0 0,0 6 0 0,0-2 0 16,-6 4 0-16,6 4 0 0,0-4 0 0,-13 5 0 0,0-5 0 15,0 0 0-15,-1 0 0 0,-4-3 0 0,-8-1 0 16,0 2 0-16,0-6 0 0,-8 1 0 0,8-3 0 15,0-1 0-15,0-3 0 0,-6-4 0 16,0 1 0-16,-7-6 0 0,0-2 0 0,0 0 0 16,-13-4 0-16,-7 0 0 0,1-4 0 0,-1-3 0 15,-6-1 0-15,-7 1 0 0,8-8 0 0,-2 0 0 16,7-3 0-16,-6 0 0 0,7-1 0 0,6-2-23 16,6-6-1173-16,14-2-189 0,6 4-24 0,0-1 102 15,12 0 158-15,8 4 253 0,0 0 290 16</inkml:trace>
  <inkml:trace contextRef="#ctx0" brushRef="#br1" timeOffset="41456.47">8008 8270 570 0,'26'0'859'0,"-7"0"159"0,1 0 129 15,0-5 39-15,-1 5-125 0,-6 0-197 0,6 0-129 16,1-3-88-16,6-1-543 0,-7-3-104 0,1 3 0 16,6-3 0-16,-6 0 0 0,5 0 0 0,2 3 0 0,-1-4 0 15,0-3 0-15,-6 0 0 0,-1 4 0 0,1-8 0 16,-8 4 0-16,2 0 0 0,-14-4 0 0,0 1 0 15,0 2 0-15,-14 2 0 0,2-5 0 16,-1 8 0-16,-7-4 0 0,7 4 0 0,-13-1 0 16,7 5 0-16,-8-1 0 0,1 4 0 0,0 4 0 15,-7 3 0-15,7 1 0 0,1 2 0 0,-1 9 0 16,0-2 0-16,12 2 0 0,1 3 0 0,1 4 0 16,4-1 0-16,8 2 0 0,8-6 0 0,4 6 0 15,1-2 0-15,1-4 0 0,12 2 0 0,6-5 0 16,-6-3 0-16,7-1 0 0,6-2 0 0,-13-4 0 15,7-6 0-15,-1 2 0 0,7-8 0 16,-7 2 0-16,8-3 0 0,-14-5 0 0,0-2 0 16,-13-6-871-16,6 0-584 0,1-1-25 0,-6-3 96 0,-8-1 182 15,0 2 272-15,-6-1 303 0</inkml:trace>
  <inkml:trace contextRef="#ctx0" brushRef="#br1" timeOffset="41664.55">8425 7840 556 0,'-7'-4'879'0,"1"4"137"0,12-4 130 0,1 8 96 16,6 0-153-16,13 10-205 0,0-3-118 0,7 9-153 16,5-3-613-16,9 5 0 0,4 4 0 0,1 3 0 15,1 1 0-15,6 3 0 0,-8-4 0 0,1 4 0 16,1 1 0-16,-2-5 0 0,-5 3 0 0,-7-3 0 16,-6 1 0-16,-7 3 0 0,-6-6 0 0,0 2 0 15,-8 0 0-15,-5 0 0 0,-7-3 0 0,-7-4 0 16,-13 4 0-16,-12-8 0 0,-7 0-1125 0,0-2-557 15,-7-2 33-15,-13 4 165 0,1-4 315 16,-14 5 443-16</inkml:trace>
  <inkml:trace contextRef="#ctx0" brushRef="#br1" timeOffset="42565.02">2997 9576 94 0,'52'-7'460'0,"6"-1"201"0,1-3 146 16,-7 0 24-16,-6-3-37 0,0 3-53 15,0 7-31-15,-7-3-78 0,-13 3-34 0,-14 0 6 16,-5 0 12-16,-7 2-1 0,0-2-587 16,-7 4-28-16,1 0 0 0,0 0 0 0,-14 0 0 15,-19 0 0-15,-13 4 0 0,-1-4 0 16,-12 2 0-16,0 6 0 0,6-4 0 16,7 3 0-16,13 1 0 0,0-1 0 0,20 3 0 15,6-1 0-15,19 1 0 0,7 5 0 16,27-1 0-16,5 5 0 0,20-2 0 15,7 6 0-15,6-4 0 0,0 2 0 16,-6 1 0-16,-7 0 0 0,-7 0 0 0,-5-3 0 16,-1 0 0-16,-19-2 0 0,-7 2 0 15,-14-4 0-15,-5-5 0 0,-7 2 0 0,-19-5 0 16,-7 1 0-16,-20-1 0 0,-6-3 0 16,0-1 0-16,-13-3 0 0,0 0 0 15,6-3 0-15,0-6 0 0,7 2 0 16,6-3 0-16,13-5 0 0,8-3 0 15,-1-5 0-15,6-2 0 0,14 4 0 0,12-2-788 16,7-2-624-16,13-2-52 0,0-2 71 0,0 3 170 16,0 1 253-16,7 4 309 0</inkml:trace>
  <inkml:trace contextRef="#ctx0" brushRef="#br1" timeOffset="42794.99">3609 9374 506 0,'39'-11'841'0,"7"1"167"0,-7 2 165 16,-6-3 113-16,-7 3-120 0,-20 6-217 0,0-3-136 15,8 5-364-15,-1 0-449 0,0 7 0 16,0 5 0-16,-1 3 0 0,2 2 0 16,-1 6 0-16,7 2 0 0,-8 4 0 15,8 5 0-15,0-1 0 0,-1 3 0 0,7 4 0 16,0-3 0-16,7 1 0 0,-1-2 0 16,1-3 0-16,-1 0 0 0,1 1 0 0,-1-13 0 15,-5-3 0-15,-8 1 0 0,-6-9 0 16,-6-3 0-16,-7-7-630 0,-7-2-800 15,-12-13-58-15,-7-4 65 0,0 5 183 0,0-1 253 16,-7-3 302-16</inkml:trace>
  <inkml:trace contextRef="#ctx0" brushRef="#br1" timeOffset="42930.97">4033 9690 29 0,'-20'-15'663'0,"1"5"219"0,12-2 144 16,7-2 126-16,0-1 3 0,7 4-165 16,0 0-258-16,-1-1-191 0,14-2-128 15,-1 7-118-15,7-1-115 0,6 1-97 0,1 7-90 16,7 0-107-16,5 4-127 0,-6-1-122 15,13 5-199-15,0-1-215 0,1-2-237 16,5 1-97-16,-6-3 18 0,0 5 65 16,1 0 171-16,-2-4 211 0</inkml:trace>
  <inkml:trace contextRef="#ctx0" brushRef="#br1" timeOffset="43294.14">4899 9624 328 0,'7'0'716'0,"0"-5"143"0,-7 3 151 16,0-2 82-16,0-3-35 0,-7-1-108 15,-6 0-148-15,-6 5-57 0,-1-3-109 16,0 1-635-16,-12 2 0 0,-1 6 0 15,1 2 0-15,-7 1 0 0,6 1 0 0,1 9 0 16,-1-2 0-16,7 1 0 0,-6 2 0 16,-1 2 0-16,13 0 0 0,7-2 0 0,6 3 0 15,7-3 0-15,0-2 0 0,14 0 0 16,-8-7 0-16,14-1 0 0,5 1 0 16,8-8 0-16,7-5 0 0,-2-2 0 0,1 0 0 15,1-4 0-15,-1-3 0 0,-7-3 0 16,7 0 0-16,-13-2 0 0,7 1 0 15,-13 4 0-15,-1-5 0 0,-6 8 0 0,7-4 0 16,-7 5 0-16,-1 3 0 0,-4 3 0 16,-8 0 0-16,0 0 0 0,0 4 0 15,6 8 0-15,-6-1 0 0,6-1 0 0,7 10 0 16,-6-5 0-16,-1 4 0 0,1-1 0 16,6 5 0-16,0-2 0 0,7 3 0 0,-1-6 0 15,1-2 0-15,0-6 0 0,-2 2 0 16,2-1 0-16,-1 1 0 0,7-5-722 0,1-6-327 0,-14-5-109 15,6 1-55-15,1-7 74 0,-7 2 116 16,13-2 192-16,-12-2 198 0,4 2 215 0</inkml:trace>
  <inkml:trace contextRef="#ctx0" brushRef="#br1" timeOffset="43709.47">5389 9646 79 0,'0'-11'525'15,"-8"0"228"-15,2 0 157 0,0 4 90 0,0-1-4 16,6 0-39-16,-14 1-102 0,8 0-115 0,-7 4-77 16,6-1-69-16,14 4-475 0,-1 0-119 0,-6 4 0 15,0 6 0-15,7 1 0 0,-7 5 0 0,6 1 0 16,8-5 0-16,-2 2 0 0,8 1 0 0,-1-1 0 15,1 5 0-15,6-5 0 0,0 2 0 0,0-2 0 16,0 1 0-16,7-8 0 0,-8 4 0 0,-5-7 0 16,6 0 0-16,1-1 0 0,-1-3 0 0,-1-3 0 15,-5-5 0-15,6 1 0 0,-6-4 0 16,-1-4 0-16,1 1 0 0,-7-6 0 0,0 3 0 0,-7 2 0 16,7-3 0-16,-6-1 0 0,0 1 0 15,-1 4 0-15,-6-2 0 0,0 5 0 0,0-3 0 0,0 6 0 16,-6 1 0-16,-1 3 0 0,7 4 0 0,-7 0 0 15,14 4 0-15,0 3 0 0,-1 5 0 0,0 5 0 16,8 3 0-16,-2-3 0 0,2 12 0 16,5-3 0-16,1 7 0 0,6 4 0 0,0-3 0 15,-7 6 0-15,7-4 0 0,1 1 0 0,-8 0 0 16,-6-1 0-16,0-2 0 0,-6-5 0 0,-1 0 0 16,-6-4 0-16,-6-2 0 0,-1-4 0 0,-6-1 0 0,0-3 0 15,0-8 0-15,-7 0 0 0,-5-7 0 16,-1 0 0-16,-1-4 0 0,-5-3 0 0,-7 0 0 15,6-4 0-15,0-3 0 0,1-6 0 0,5-1 0 16,-5-1 0-16,13 0 0 0,5-4-427 0,2-4-622 16,12-3-195-16,6 0-50 0,14-3 81 0,12 3 121 15,7 0 205-15,7 0 225 0</inkml:trace>
  <inkml:trace contextRef="#ctx0" brushRef="#br1" timeOffset="43973.12">6685 9455 248 0,'6'-8'769'0,"1"1"178"0,0 3 119 0,-7-3 102 15,0 4-86-15,-14 3-200 0,1-4-152 16,-7 4-90-16,8 0-47 0,-14 4-527 0,6 3-66 16,-5 0 0-16,-2 5 0 0,7 2 0 0,-6-3 0 15,7 7 0-15,-1-3 0 0,14 3 0 0,-1 1 0 16,7 3 0-16,0-4 0 0,13 5 0 0,0-2 0 16,20 1 0-16,-1-3 0 0,8 3 0 0,5-5 0 15,7 6 0-15,1-5 0 0,-2 1 0 0,2-4 0 16,-7 0 0-16,-7-1 0 0,-1 1 0 0,-11-5 0 15,-1 1 0-15,-6-3 0 0,-14-5 0 0,0 4 0 16,-12-2 0-16,0-3 0 0,-21 3 0 0,-12-1 0 16,-6-8 0-16,-8-1 0 0,-6 5 0 0,-6-7 0 15,-6 4-411-15,6-4-1238 0,-7-5-20 0,0 5 117 16,-6-1 238-16,7 6 347 0,-1-6 453 0</inkml:trace>
  <inkml:trace contextRef="#ctx0" brushRef="#br1" timeOffset="44511.24">7747 9374 387 0,'20'0'933'0,"6"0"246"0,-7 4 181 15,7-4 146-15,-6 0-115 0,0 0-240 0,-8 0-867 16,1 0-284-16,-6 4 0 0,0-1 0 0,5 5 0 15,-5 3 0-15,6-1 0 0,7 9 0 16,5 0 0-16,-5 3 0 0,6 3 0 0,-6 4 0 0,13 1 0 16,-8 2 0-16,7-3 0 0,-5 5 0 15,-1-1 0-15,6 0 0 0,-5 0 0 0,-1-3 0 16,-6-1 0-16,-8-3 0 0,8-8 0 0,-7-4 0 16,-7 2 0-16,-6-9 0 0,-12-4 0 0,-8-3-894 15,1-7-512-15,-14 0-45 0,1-5 75 0,5-2 177 16,-5-4 262-16,-2 3 282 0</inkml:trace>
  <inkml:trace contextRef="#ctx0" brushRef="#br1" timeOffset="44664.97">7884 9668 546 0,'-13'-12'859'0,"6"6"175"0,1-2 130 0,6 1 29 0,0 3-147 15,6 0-243-15,14 1-173 0,6-2-135 16,0 5-108-16,20-2-353 0,-1 2-34 0,7 2 0 16,1-2 0-16,5 5 0 0,-5-5 0 0,-2 3 0 15,2 1 0-15,-15 0 0 0,2-4 0 0,-15 4-330 16,2-4-246-16,-8-4-149 0,1-4-130 0,-13-2-108 15,5-1-66-15,-5-5 16 0,-7-1 89 0,-7 2 151 16,1-4 171-16</inkml:trace>
  <inkml:trace contextRef="#ctx0" brushRef="#br1" timeOffset="45181.4">8464 9436 173 0,'-14'-18'571'0,"14"4"205"15,-6-1 136-15,0 4 45 0,6 1-47 0,6-2-76 16,-6 5-138-16,0-1-126 0,0 5-85 0,0 3-43 16,6 3-35-16,8 1-45 0,-1 4-266 15,0 7-96-15,0 2 0 0,7 5 0 0,-1 4 0 0,-6-1 0 16,-7 8 0-16,7 1 0 0,1 2 0 0,-2-3 0 15,2 0 0-15,-2 1 0 0,-5-1 0 0,6-8 0 16,0 1 0-16,-7-4 0 0,2-3 0 0,-2-4 0 16,0-9 0-16,0 2 0 0,2-5 0 0,-8-3 0 15,6-3 0-15,-6-1 0 0,0-6 0 0,6-5 0 16,-6 0 0-16,7-4 0 0,13-2 0 16,-8-1 0-16,2-1 0 0,-2 2 0 0,8 2 0 15,-1-3 0-15,-5 8 0 0,-2-2 0 0,2 5 0 16,-1 4 0-16,0 4 0 0,0-1 0 0,13 4 0 15,-7 7 0-15,7 0 0 0,7 8 0 0,-7 0 0 16,6 3 0-16,1 4 0 0,-1-3 0 0,8 3 0 16,-7-5 0-16,6 3 0 0,-7 1 0 0,1-6 0 15,-1 4 0-15,-6-4 0 0,7-5 0 0,-1-3 0 16,1 1 0-16,-7-4 0 0,6-4 0 0,1-4 0 16,-7-4 0-16,0 1 0 0,7-8 0 0,-7 1 0 15,0-1 0-15,-6-4 0 0,-7-3 0 0,-1 0 0 16,-4 0 0-16,-8 1 0 0,0-1 0 0,-8 0 0 15,-4-1 0-15,-1 2 0 0,-7 2 0 0,0 4 0 16,-6 1 0-16,7-1 0 0,-1 4 0 0,1 3 0 16,-7 2 0-16,0 2 0 0,0 8 0 0,0 0 0 15,-7 2 0-15,13 2 0 0,-5 7 0 0,5-1 0 16,7 1 0-16,0-1 0 0,13 8 0 0,0-3 0 16,6-2 0-16,8 3 0 0,12-3 0 15,-1-1 0-15,8 2 0 0,7-4 0 0,-8 1 0 16,13 0 0-16,1-4 0 0,7-4 0 0,-8-2 0 15,1-2 0-15,-7 0 0 0,-7-3 0 0,-6 0-1408 16,1-3-186-16,-2-5 45 0,8 8 168 0,-7 0 256 16,6 0 374-16</inkml:trace>
  <inkml:trace contextRef="#ctx0" brushRef="#br1" timeOffset="45929.88">5369 10372 576 0,'32'-7'826'16,"1"-1"152"-16,-7 6 130 0,-6-6 26 0,-7 4-103 15,-13 1-180-15,0-1-112 0,0-4-82 0,-7 5-366 16,1-1-291-16,-8 1 0 0,-6 3 0 0,-12 0 0 15,-13 0 0-15,-8 3 0 0,-12 1 0 16,-13 3 0-16,-6 1 0 0,5-1 0 0,8 3 0 16,6 2 0-16,6-1 0 0,7 3 0 15,13-3 0-15,13 4 0 0,19 4 0 0,14-5 0 16,19 5 0-16,13-5 0 0,19 5 0 16,14-5 0-16,6 1 0 0,7 0 0 0,-1-4 0 15,-5 4 0-15,-2-1 0 0,-10-3 0 0,-2 3 0 16,-13-2 0-16,-7-1 0 0,-6-4 0 0,-7 4 0 15,-12-4 0-15,-7 5 0 0,0-5 0 0,-6 1 0 16,-14-1 0-16,-6 0 0 0,0 0 0 0,-13 1 0 16,-6-1 0-16,-7-3 0 0,-7 2 0 15,-6-1 0-15,-6-2 0 0,-1 1 0 0,-6-4 0 16,-1 0 0-16,1 0 0 0,0 0 0 16,6-4 0-16,0 1 0 0,14-2 0 0,5-1 0 15,15-5 0-15,5 3 0 0,0-3 0 16,20 1 0-16,8-2 0 0,17-3-111 15,15 5-990-15,11-5-170 0,15 1-61 0,-1 2 75 0,13 1 128 16,0 4 214-16,0-1 239 0</inkml:trace>
  <inkml:trace contextRef="#ctx0" brushRef="#br1" timeOffset="46308.13">5864 10556 465 0,'32'0'739'0,"1"-3"149"0,-1-1 104 16,-6 0-12-16,1 1-66 0,-14-5-105 0,-6 1-112 15,-7-1-58-15,6 5-30 0,-6-5-150 0,6 1-459 16,-6 3 0-16,-6 0 0 0,0 1 0 0,-1-1 0 15,-6 4 0-15,6 0 0 0,-6 4 0 0,-6-1 0 16,-1 5 0-16,1-1 0 0,-1 1 0 0,0 3 0 16,8 4 0-16,-8-1 0 0,7 0 0 0,0 1 0 15,6 4 0-15,-5-5 0 0,12 5 0 0,-8-4 0 16,8-1 0-16,8 1 0 0,-8-4 0 16,6 0 0-16,0 0 0 0,1-4 0 0,0 1 0 15,-1-5 0-15,0 0 0 0,1-3 0 0,6 0 0 16,-6-3 0-16,5 0 0 0,-5-5 0 0,6 5 0 0,-7-9 0 15,1 2 0-15,0-1 0 0,-1-5 0 16,1 7 0-16,-1-7 0 0,0 5 0 0,2-4 0 16,-2 4 0-16,-6 1 0 0,6 2 0 0,0 1 0 15,-6 0 0-15,7 2 0 0,-7 3 0 0,7 2 0 16,-7 0 0-16,6 0 0 0,7 2 0 0,1 6 0 16,4-1 0-16,2 5 0 0,0 2 0 0,-1 1 0 15,1-4 0-15,6 4 0 0,-13 2 0 0,7-1 0 16,-8-2 0-16,8 1 0 0,-7-4 0 0,0-1 0 15,0-2 0-15,-7 0-73 0,2-5-1147 0,4-3-175 16,-5 0-12-16,0-3 117 0,-7-1 161 0,0-3 250 16,0-1 286-16</inkml:trace>
  <inkml:trace contextRef="#ctx0" brushRef="#br1" timeOffset="47116.4">6222 10585 235 0,'-12'-7'685'0,"12"-1"166"0,-8 6 112 0,8 2 38 16,8-4-112-16,4 4-146 0,-12 0-173 0,0 0-87 15,0 4-41-15,-6 3-21 0,6 0-18 16,6 4-18-16,1 0-265 0,-1-1-120 0,1 5 0 0,-1 0 0 16,-6 1 0-16,7-2 0 0,-7 1 0 0,0-5 0 15,0 1 0-15,0 0 0 0,0-3 0 0,0 3 0 16,0-4 0-16,0-3 0 0,0-1 0 0,0 1 0 16,0-4 0-16,0 0 0 0,0 0 0 0,0-4 0 15,0 1 0-15,0-1 0 0,0-8 0 0,0-2 0 16,0-1 0-16,6 1 0 0,-6-1 0 0,6-2 0 15,2-3 0-15,-2 6 0 0,7-5 0 0,-6 5 0 16,6-1 0-16,6 5 0 0,-6 2 0 0,-7 1 0 16,8-1 0-16,-1 5 0 0,0 3 0 0,0 0 0 15,7 3 0-15,-1 5 0 0,0-1 0 16,8 3 0-16,-1 5 0 0,-1 0 0 0,1-1 0 16,-6 1 0-16,0 4 0 0,-1-5 0 0,1 1 0 15,-8-3 0-15,-4 2 0 0,-2-7 0 0,7 4 0 0,-7-3 0 16,1-5 0-16,-7 0 0 0,0-3 0 0,0 0 0 15,0 0 0-15,0-3 0 0,-7-4 0 0,7 0 0 16,-6-1 0-16,6-3 0 0,-7-3 0 16,1-2 0-16,6 2 0 0,-6-1 0 0,6-2 0 15,0-2 0-15,0 0 0 0,6 4 0 0,-6 1 0 16,13 0 0-16,-7 3 0 0,1-1 0 0,0 5 0 16,-7 0 0-16,6 3 0 0,6 4 0 0,-4-4 0 15,-2 8 0-15,0-4 0 0,14 7 0 0,-7 1 0 16,7-2 0-16,0 6 0 0,5 3 0 0,1 0 0 15,0-1 0-15,1 5 0 0,-1-2 0 0,0 2 0 16,0-4 0-16,-1-1 0 0,2 1 0 0,-1-3 0 16,-6-2 0-16,-1-3 0 0,-6 5 0 15,6-9 0-15,-12 5 0 0,0-5 0 0,-1 0 0 0,0-3 0 16,8 0 0-16,-8 0 0 0,7-3 0 0,0 0 0 16,6-1 0-16,-5-3 0 0,6-1 0 0,5 1 0 15,-5-4 0-15,0 0 0 0,-1-1 0 0,7-2 0 16,-12-1 0-16,4 1 0 0,2-1 0 0,-7-3 0 15,1 0 0-15,-8 3 0 0,0-3 0 16,0-2 0-16,-6 3 0 0,0-2 0 0,-6 5 0 16,0-5 0-16,-7 5 0 0,0-1 0 0,0 4 0 15,-1-1 0-15,2 5 0 0,-2 0 0 0,-5 4 0 16,-1-1 0-16,8 4 0 0,-14 4 0 0,-1-1 0 16,8 4 0-16,-8 4 0 0,2 1 0 0,5 6 0 15,0-4 0-15,8 5 0 0,-2-1 0 0,14 1 0 16,0 3 0-16,7-4 0 0,6 5 0 0,7-6 0 15,6 2 0-15,7 0 0 0,-1-5 0 0,13 1 0 16,8-1 0-16,-8-3 0 0,7 1 0 0,1-5 0 16,-1-4 0-16,-7-3 0 0,-6 0 0 0,-7 0 0 15,-12-3 0-15,-6-1-1436 0,5-3-161 0,1-4 54 16,-8 3 186-16,8 2 259 0,0-6 335 0</inkml:trace>
  <inkml:trace contextRef="#ctx0" brushRef="#br1" timeOffset="47301.12">8412 10623 654 0,'-7'6'1086'0,"7"-2"227"0,13 0 160 0,-6-1 130 16,-1-3-244-16,1 0-656 0,-1 0-703 16,0 0 0-16,2 0 0 0,4 0 0 0,-5 0 0 15,6 0 0-15,0 0 0 0,0 0 0 0,-6 0 0 16,5 0 0-16,-12-3 0 0,-12-1-311 0,-8 4-1336 15,-13-4-47-15,-6 1 79 0,-7 3 257 0,-5 3 405 16,-8-3 446-16</inkml:trace>
  <inkml:trace contextRef="#ctx0" brushRef="#br1" timeOffset="62817.12">29413 577 297 0,'-14'-9'701'0,"2"-5"122"0,5 6 86 16,7 1 70-16,-6-1-109 0,6 8-160 0,0 0-97 16,0-3-39-16,0 3-14 0,0 0-23 0,0-4-51 0,0 4-354 15,0-3-132-15,0 3 0 0,0 0 0 0,0 0 0 16,0 3 0-16,0 1 0 0,0 3 0 16,-7 1 0-16,7 0 0 0,-7 1 0 0,7 8 0 0,-6-3 0 15,0 1 0-15,6 2 0 0,-7 2 0 0,7 3 0 16,-7 0 0-16,7 0 0 0,7 0 0 0,0 4 0 15,5-1 0-15,-5-3 0 0,6 3 0 0,6 6 0 16,-5-6 0-16,6 1 0 0,-8-1 0 16,1-3 0-16,0 1 0 0,0-2 0 0,1 2 0 0,-2-1 0 15,-5-4 0-15,0 1 0 0,-1-5 0 16,1-3 0-16,-1 0 0 0,0 1 0 0,-6-2 0 16,0-3 0-16,0 1 0 0,0-4 0 0,0-1 0 15,0 1 0-15,7 0 0 0,0-4 0 0,-1 0 0 16,-6 0 0-16,0 0 0 0,0 0 0 0,0 0-1164 0,-6-4-229 15,-1 0-23-15,-6 1 96 0,-6-5 155 16,5 4 257-16,-12 1 302 0</inkml:trace>
  <inkml:trace contextRef="#ctx0" brushRef="#br1" timeOffset="63069.28">29015 1005 422 0,'0'-7'791'15,"0"-4"115"-15,7 4 82 0,5-1 62 0,2 5-166 16,6-4-218-16,-8 0-128 0,15 3-47 0,-1 0-24 16,0-3-32-16,7 2-57 0,-1 2-203 15,1-5-175-15,-1 5 0 0,1 0 0 0,-7-1 0 0,6 0 0 16,1 0 0-16,-7 1 0 0,6-1 0 16,-13 0 0-16,8 4 0 0,-1-7 0 0,0 7 0 0,7-4 0 15,-7 1 0-15,0 3 0 0,0 0 0 16,-7-4 0-16,1 4 0 0,6 0 0 0,-6-4 0 0,-1 4 0 15,-5 0 0-15,-8 0 0 0,6 0-144 16,-12 4-431-16,7-4-137 0,0 0-132 0,-1-4-159 16,1 1-66-16,-7-2 22 0,0 3 64 0,-7-2 162 15,1 0 188-15</inkml:trace>
  <inkml:trace contextRef="#ctx0" brushRef="#br1" timeOffset="63497">29758 848 60 0,'7'0'617'0,"6"-8"161"0,-7 2 97 0,0 0 69 16,2 4-105-16,-2 2-146 0,0 2-185 16,7 4-86-16,-6-4-21 0,6 2-1 0,7 0 2 15,-8 0-3-15,2-1-19 0,5 5-34 0,1-4-219 16,-8 3-127-16,2 0 0 0,5 4 0 0,-6 0 0 16,0-4 0-16,1 5 0 0,-8-2 0 0,0 2 0 15,0-1 0-15,-6 0 0 0,8 3 0 0,-8-3 0 16,6 0 0-16,0-4 0 0,-6 1 0 0,7-1 0 15,-7 0 0-15,0-3 0 0,0 0 0 0,0 0 0 0,0-4 0 16,0 3 0-16,0-6 0 0,0 3 0 16,0-4 0-16,-7 0 0 0,7-3 0 0,0-1 0 15,0 2 0-15,0-6 0 0,0 1 0 0,7 0 0 16,-7-3 0-16,6-1 0 0,1 0 0 0,0-3 0 16,-1 3 0-16,0-3 0 0,0 2 0 0,2-1 0 15,-2 5 0-15,-6-2 0 0,6-1 0 16,-6 5 0-16,7-2 0 0,0 5 0 0,-1-4 0 0,1 3 0 15,-1 5 0-15,14-1 0 0,-8 0 0 16,8 0 0-16,6 4 0 0,7 0 0 0,-1 0 0 0,7 4 0 16,-6 0 0-16,7 0 0 0,-8 3 0 15,7 1 0-15,0-1 0 0,1 0 0 0,-15 5 0 0,-5-2 0 16,-8 2-164-16,2 3-593 0,6-5-110 16,-1 1-122-16,1 4-115 0,6-8 12 0,-7 4 60 15,1-4 142-15,-1 1 180 0,7-1 216 0</inkml:trace>
  <inkml:trace contextRef="#ctx0" brushRef="#br1" timeOffset="63937.35">30963 924 354 0,'13'-3'693'16,"-6"-12"133"-16,0 4 82 0,-1 0-25 0,-6 4-116 15,6 3-146-15,-6 1-127 0,0-2-51 0,-6 3-7 16,6-2 8-16,-6 0-4 0,6 0-28 0,-7 1-48 16,0-1-258-16,-6 0-106 0,1 4 0 0,-14 0 0 15,6 0 0-15,-6 0 0 0,-1 4 0 0,2 0 0 16,-1 3 0-16,6 1 0 0,-6-1 0 0,0 4 0 15,7 0 0-15,-1 3 0 0,0 1 0 16,1-1 0-16,5 2 0 0,2-2 0 0,-2 5 0 16,8-5 0-16,6 1 0 0,-6-4 0 0,6 0 0 15,0 0 0-15,6-4 0 0,-6 0 0 0,6-3 0 16,2 0 0-16,4-4 0 0,2 0 0 0,-2-8 0 16,8 4 0-16,-1-6 0 0,7 3 0 0,-6-8 0 15,-13 4 0-15,-1-4 0 0,7 1 0 0,0-1 0 16,7 1 0-16,6-6 0 0,-13 6 0 0,7-1 0 15,-14 1 0-15,7-1 0 0,0 3 0 0,-7 2 0 16,1-1 0-16,-1 3 0 0,1 0 0 0,-7 6 0 16,7-2 0-16,-7 4 0 0,6 4 0 0,0-2 0 15,1 4 0-15,6 0 0 0,-7 5 0 0,7 1 0 16,1-2 0-16,-2 5 0 0,2-4 0 0,-1 4 0 16,0-1 0-16,6-2 0 0,-5 3 0 0,-2-5 0 15,-5 1 0-15,6 0 0 0,0 0 0 0,0-4 0 16,0 1 0-16,0-1 0 0,-13 0 0 15,0 1 0-15,0-1-304 0,0-3-585 0,7-1-163 0,-1-6-151 16,0-1 6-16,1 1 83 0,-7-5 132 0,0 1 208 16,0-1 238-16</inkml:trace>
  <inkml:trace contextRef="#ctx0" brushRef="#br1" timeOffset="64663.61">31231 906 102 0,'6'-11'653'0,"0"-3"163"0,-6 3 98 15,7 0 78-15,-7 3-74 0,0 5-134 0,0-1-164 16,7 0-80-16,-7 4-19 0,6 0 0 0,1 4-26 15,-1 0-180-15,8-1-315 0,-8 1 0 0,6 4 0 16,2-1 0-16,-1 0 0 0,0 4 0 0,6 0 0 16,-5 4 0-16,-2-5 0 0,-5 1 0 0,6 1 0 15,-6-2 0-15,5 2 0 0,2-1 0 0,-2-4 0 16,-4 0 0-16,4 0 0 0,-5-3 0 0,-1 1 0 16,-6-2 0-16,7-3 0 0,-7 0 0 0,7 0 0 15,5-3 0-15,-6-6 0 0,2 2 0 0,-2-3 0 16,0-5 0-16,8 1 0 0,-8-1 0 0,7-4 0 15,0 1 0-15,-6-4 0 0,-1 4 0 0,-6-5 0 16,6 2 0-16,-6-1 0 0,7-1 0 16,-7 1 0-16,7 4 0 0,-7-1 0 0,6 2 0 0,-6 5 0 15,7 1 0-15,-7 0 0 0,0 4 0 0,0-1 0 16,0 5 0-16,0 3 0 0,0 0 0 0,6 0 0 16,1 3 0-16,6 0 0 0,-1 2 0 0,2 2 0 15,-8 4 0-15,-6 3-230 0,7 2-397 0,6-2-87 16,-7-3-65-16,7 3-73 0,7-2-44 0,-7 3-36 15,0-5 21-15,0 1 126 0,-7-3 176 0,8 3 244 16,-2 0 284-16,-4 1 294 0,4-10 311 0,-6-2 194 16,8 0 81-16,-8-2-16 0,1 2-71 0,-1 2-103 15,0 2-161-15,8 4-85 0,-8-5-21 0,8 1 12 16,-2-4 18-16,1 0 11 0,1 0-17 0,-2 0-30 16,2 0-49-16,5 0-115 0,1-4-172 15,-8 1 0-15,8-1 0 0,-6 0 0 0,5 0 0 16,-6-4 0-16,0 2 0 0,-1-1 0 0,2-1 0 15,-8 1 0-15,1-3 0 0,-7 1 0 0,7-1 0 16,-7 2 0-16,0 1 0 0,-7-5 0 0,7 6 0 16,-7-2 0-16,1-3 0 0,0 4 0 0,-8 0 0 0,2 0 0 15,-8 3 0-15,1-4 0 0,-1 5 0 16,-6 3 0-16,-1-5 0 0,1 5 0 0,0 5 0 0,-7-2 0 16,1 5 0-16,-1-1 0 0,7 0 0 15,0 4 0-15,7 0 0 0,6 1 0 0,0 2 0 16,13 1 0-16,0-1 0 0,0 1 0 0,13 0 0 0,0 4 0 15,6-5 0-15,7 1 0 0,0-1 0 16,7 1 0-16,-1-4 0 0,1 0 0 0,7-1 0 16,-8 1 0-16,7-3 0 0,-6-4 0 0,-7 4 0 15,6-1 0-15,-5-7 0 0,-1 3 0 0,6-3 0 16,1 0 0-16,-1 0 0 0,1-3 0 0,-1-2 0 16,-12 3 0-16,6-2 0 0,-7 0-380 0,1-3-300 15,-7 2-87-15,13-2-70 0,-12 0-75 0,5 0-76 16,-6-4 10-16,-7-4 93 0,7 4 138 0,1-3 149 15,-8 2 182-15</inkml:trace>
  <inkml:trace contextRef="#ctx0" brushRef="#br1" timeOffset="64875.36">32612 689 457 0,'0'-20'683'0,"0"-7"112"0,0 1 70 0,-7 4-70 0,1 0-94 16,6 8-128-16,-6-1-75 0,-1 7-23 0,7 4 5 16,0-3 6-16,0 7-7 0,0-3-25 0,0 3-37 15,0 3-384-15,0 1-33 0,7-1 0 0,-1 9 0 16,0-1 0-16,1 3 0 0,0 1 0 0,6 4 0 15,-7 2 0-15,8-2 0 0,-2 8 0 0,1-2 0 0,0 0 0 16,7 0 0-16,-7 2 0 0,7-1 0 16,-8-4 0-16,8 3 0 0,-1-4 0 0,-5 2 0 15,-2 3 0-15,2-8 0 0,-8-3 0 0,7 0 0 16,-7-1 0-16,1 1 0 0,-7-5 0 0,7 2-339 16,-1-5-785-16,0-3-186 0,8-1-25 0,-1-3 88 15,-7 0 129-15,8-3 234 0,-2-1 274 0</inkml:trace>
  <inkml:trace contextRef="#ctx0" brushRef="#br1" timeOffset="65199.44">33361 759 293 0,'20'-15'721'0,"-7"-6"121"16,7 3 84-16,-8 2 106 0,2 10-111 16,-8-2-190-16,-6 4-103 0,0-3-48 0,0 3-21 0,0 1-47 15,-6 3-71-15,-8 0-436 0,2 0-5 0,-8 0 0 16,0 3 0-16,1 1 0 0,5 3 0 0,2 0 0 15,-8 1 0-15,14 4 0 0,-1-5 0 0,1 7 0 16,6-3 0-16,6 1 0 0,7 2 0 0,1 1 0 16,4-5 0-16,9 1 0 0,-1 4 0 0,6-3 0 15,-5 3 0-15,-1-1 0 0,-6-3 0 0,-1 3 0 16,-6-3 0-16,0 4 0 0,-7-4 0 0,-6 0 0 16,6-4 0-16,-6 0 0 0,-6 1 0 0,6 0 0 15,-6-4 0-15,0 3 0 0,-1-4 0 0,-6 1 0 16,0-1 0-16,7 1 0 0,-8 4 0 0,8-5 0 15,-8 1 0-15,2-1 0 0,-1 4 0 0,-19 2-26 16,-2 1-1059-16,1-6-232 0,1-4-57 16,6 0 59-16,1 3 134 0,-15-3 218 0,-5 4 307 15</inkml:trace>
  <inkml:trace contextRef="#ctx0" brushRef="#br1" timeOffset="72045.81">21880 6493 85 0,'13'-11'640'15,"7"0"163"-15,-14 4 99 0,8-4 73 16,-8 0-98-16,7-1-134 0,-7 2-151 0,1-1-60 16,-7-1-7-16,7 5 14 0,-7-1 7 0,6 5-114 15,-6-1-432-15,0 4 0 0,-6 0 0 0,-1 4 0 16,-13-1 0-16,1 5 0 0,-14 7 0 15,1-4 0-15,-1 7 0 0,-6 5 0 0,7-2 0 16,-1 4 0-16,1 6 0 0,-2-2 0 0,9 0 0 16,5 3 0-16,7 2 0 0,0-1 0 0,7 4 0 15,6-4 0-15,0 4 0 0,0-1 0 16,6 1 0-16,0-4 0 0,8 3 0 0,-8-2 0 16,7-1 0-16,0-4 0 0,0 1 0 0,7-5 0 15,0-3 0-15,-1-3 0 0,7-5 0 16,0-7 0-16,0 1 0 0,0-5 0 0,7-3 0 15,-1-7-1070-15,1-4-420 0,-7-3-2 0,0-5 103 16,-7 1 192-16,1 0 293 0,0-2 380 0</inkml:trace>
  <inkml:trace contextRef="#ctx0" brushRef="#br1" timeOffset="72421.23">22349 6585 281 0,'0'-7'719'0,"6"3"148"0,2-4 100 16,-8 5 41-16,6-5-95 0,-6 2-148 0,0 1-126 16,6 2-54-16,1-1-20 0,-7 1-17 15,7 3-214-15,-7 0-334 0,6 0 0 0,-6 3 0 16,0 4 0-16,-6 0 0 0,6 5 0 0,0-1 0 15,-7 3 0-15,7 5 0 0,-7 3 0 16,7-1 0-16,-6 1 0 0,6 5 0 0,0 2 0 16,0-3 0-16,0 3 0 0,0-4 0 0,0 5 0 15,6-5 0-15,1 2 0 0,0-6 0 0,-1 2 0 16,1-1 0-16,-7-4 0 0,0-4 0 16,0-3 0-16,0 1 0 0,6-5 0 0,0-7 0 15,-6 0 0-15,-6-4 0 0,6-3 0 0,-6-4-541 16,12-8-440-16,0-2-118 0,-6-6-94 0,7-2 49 15,0 0 85-15,-1 0 160 0,0-1 191 0,8 1 222 16</inkml:trace>
  <inkml:trace contextRef="#ctx0" brushRef="#br1" timeOffset="72811.86">22538 6636 257 0,'13'-18'736'0,"0"3"183"0,-6-3 134 0,0 3 107 16,-1-4-77-16,0 5-175 0,1-1-135 0,6 5-87 0,-7 1-70 16,1-1-616-16,-1 3 0 0,1 3 0 15,0 0 0-15,-1 0 0 0,-6 4 0 0,6 0 0 16,2 0 0-16,-2 4 0 0,6 4 0 0,-5-1 0 15,6 7 0-15,-6-3 0 0,5 5 0 0,2 1 0 16,-2 6 0-16,2-5 0 0,-1 8 0 0,7-1 0 16,0 2 0-16,-8-2 0 0,8 4 0 15,-1-3 0-15,7-1 0 0,0 0 0 0,1 2 0 16,-1-5 0-16,-1 0 0 0,-5-1 0 0,6-6 0 16,-6 0 0-16,-1-1 0 0,-6-2 0 0,-6-4 0 15,5-1 0-15,-4-5 0 0,-2 3 0 16,0-5 0-16,-6-5 0 0,7 3 0 0,-7-5 0 15,6-4 0-15,-6-5 0 0,0-2 0 0,0-1 0 16,0-6 0-16,0 0 0 0,0-2 0 0,0-2 0 16,0 0 0-16,0 0 0 0,0 0 0 15,0 2 0-15,0-2 0 0,-6 0 0 0,6 3 0 16,-7 4 0-16,7-3 0 0,-6 6 0 0,6 0 0 16,-6 5 0-16,-2-1 0 0,8 0 0 0,-6 5 0 15,0 3 0-15,6-1 0 0,-7 1 0 16,7 3 0-16,-7 4 0 0,7-3 0 0,-6-1 0 15,6 4 0-15,0 4 0 0,-6-1 0 0,-1 1 0 16,7 3-1053-16,0-3-270 0,0 0-55 0,7-1 76 16,-7 5 148-16,6-2 219 0,0 2 237 0</inkml:trace>
  <inkml:trace contextRef="#ctx0" brushRef="#br1" timeOffset="73202.45">23484 6537 539 0,'25'4'792'0,"1"-4"118"0,-6 0 78 0,6-4-14 0,-13 4-107 15,0-3-170-15,-6-2-81 0,-1 5-22 16,-6-3-3-16,0 3-25 0,6 0-509 0,-6-4-57 16,-6 4 0-16,0 0 0 0,-8 0 0 0,8 0 0 15,-7 4 0-15,-7-1 0 0,1 2 0 16,-7 2 0-16,6 3 0 0,0 2 0 0,1-1 0 16,-1 0 0-16,8 3 0 0,-2 1 0 0,8 4 0 15,6-2 0-15,0-2 0 0,13 4 0 0,0-4 0 16,0-1 0-16,7 1 0 0,0-1 0 15,5-2 0-15,-5-5 0 0,0 1 0 0,-2-6 0 0,9 2 0 16,-1 0 0-16,-6-8 0 0,-1 0 0 16,1 2 0-16,6-6 0 0,-6 1 0 0,-8-5 0 15,1 1 0-15,1 0 0 0,-8-3 0 16,0-1 0-16,-6 1 0 0,-6-1 0 0,-7-4 0 16,0 5 0-16,-6-1 0 0,-1 4 0 0,6 0 0 15,-5 0 0-15,-1 4 0 0,8-1 0 0,-2 1 0 16,8-1 0-16,-7 6 0 0,6-3 0 0,1-2 0 15,-1 4 0-15,7-5 0 0,-6 4 0 0,0 4 0 16,-2-4-580-16,8-2-622 0,8-3-138 16,-2-1 11-16,0 3 129 0,1-5 144 0,-1 5 240 15,8-1 283-15</inkml:trace>
  <inkml:trace contextRef="#ctx0" brushRef="#br1" timeOffset="73485.11">24082 6266 173 0,'20'-8'774'0,"0"0"219"16,-14 2 167-16,1-2 139 0,-7 1-13 16,6-1-227-16,-6 4-170 0,14 1-331 0,-14 3-558 15,0 0 0-15,0 3 0 0,-14 5 0 0,8 3 0 16,-7-1 0-16,6 5 0 0,-6 4 0 0,1 3 0 16,4 0 0-16,2 4 0 0,6 3 0 15,-6 1 0-15,6 3 0 0,0-4 0 0,0 3 0 16,0-1 0-16,6 1 0 0,0-3 0 0,2 0 0 15,-2-3 0-15,0 1 0 0,7-2 0 0,-6-3 0 16,-1-4 0-16,1-3 0 0,-7-1 0 0,6-2 0 16,-6-9 0-16,0 1 0 0,-6-4 0 15,-1-4 0-15,1-3-812 0,-1-3-493 0,-12-5-86 16,5 0 53-16,-12-4 153 0,7 1 215 0,-1 0 239 16,8-1 296-16</inkml:trace>
  <inkml:trace contextRef="#ctx0" brushRef="#br1" timeOffset="73651.05">23946 6563 118 0,'6'-8'711'0,"7"2"198"0,-6-2 131 15,-1 4 108-15,1-4-37 0,6 1-184 0,0 3-173 16,7 1-103-16,-1 0-58 0,13-2-364 0,8 5-229 16,-1 0 0-16,0 0 0 0,7 5 0 0,-7-2 0 15,7 0 0-15,-7 1 0 0,-7 0 0 16,1-1 0-16,-1 2 0 0,1-2 0 0,-14 1 0 16,0-1 0-16,-5 2 0 0,-1 1-53 0,-7-6-1032 15,1 0-239-15,-7 0-63 0,0-6 59 16,-7 1 149-16,-6 2 242 0,7-4 296 0</inkml:trace>
  <inkml:trace contextRef="#ctx0" brushRef="#br1" timeOffset="74910.53">22616 6570 126 0,'0'0'278'0,"0"0"29"0,0 0 8 0,0 0-6 16,0 4-18-16,0-4-24 0,0 0-26 0,0 4-23 15,0-4-25-15,0 0-20 0,-6 0-11 0,6 0-6 16,-6 0 18-16,6 0 34 0,0 0 22 16,0 0 8-16,0 0-9 0,0 0-20 0,-7 0-33 15,7 0-50-15,-7-4-29 0,1 4-22 0,0 0 1 16,-1 0 1-16,-6-4 2 0,6 4 1 15,7 0-4-15,-6 0-2 0,6 0-9 0,-7 0-5 16,7 0-5-16,-6 0-11 0,-1-4-8 0,7 4-8 16,0 0-8-16,-6 0-6 0,0 0-6 15,6 0-3-15,-8 0-1 0,8-3-2 0,-6 3-2 16,6-4 0-16,-6 4 0 0,6 0 0 0,0 0-6 16,0 0-1-16,0 0 0 0,0 0 3 0,0 0 0 15,0 0 0-15,0 0 0 0,0-4-10 16,0 4-15-16,0 0-29 0,0 0-36 0,0 0-55 15,-7 0-72-15,1 0-76 0,6 0-67 0,0 0-59 16,0 0-52-16,6-6-28 0,-6 1 6 0,0 2 29 16,-6-1 50-16,6 1 69 0,0 3 80 15,0-5 81-15,0 5 83 0,0 0 80 0,-7 0 73 16,7 0 67-16,0 0 75 0,0 0 71 0,0 0 63 16,0 5 56-16,-6-5 68 0,6 0 38 15,0 3-12-15,0-3-41 0,0 0-53 0,0-3-68 16,0 3-84-16,0 0-74 0,0-5-45 0,0 2-24 15,0 3-15-15,0-4-6 0,0 0-7 0,0 1-5 16,0 0-1-16,0-6 3 0,0 6 3 16,0-4 1-16,0 3-2 0,0 1 7 0,0-5 4 15,0 1 3-15,0 3 2 0,0-4-3 0,0 2-8 16,6-5-13-16,-6 3-3 0,7 1 0 0,-7-4 7 16,6 4 4-16,1-1 8 0,-7 1 2 15,6-1-7-15,-6 1-12 0,6 3-16 0,-6-4-11 16,0 6-10-16,0 2-3 0,0-4-5 0,0 4-1 15,0 0 0-15,0 0 8 0,0 0 16 0,0 4 15 16,0-4 13-16,0 2 11 0,8 6 16 16,-8-4-2-16,6 3-7 0,0-3-8 0,1 3-13 15,-1 5-8-15,1-5-15 0,6 0-10 0,0 0-6 16,-6 1-5-16,5-1-1 0,-5 5-5 16,6-2-1-16,0 1-13 0,-7-3-6 0,1 2 3 15,6 1-25-15,-13 0-48 0,6 0-66 0,2 1-69 16,-2-4-161-16,6-2-215 0,2-2-283 15,-1 0-111-15,-1-4-21 0,-4 3 37 0,-2-3 141 0,0 4 197 16</inkml:trace>
  <inkml:trace contextRef="#ctx0" brushRef="#br1" timeOffset="76142.42">25920 6507 181 0,'20'-4'675'16,"-1"-3"154"-16,-5 0 105 0,-2 0 64 0,8-4-70 15,-7 4-113-15,-7-4-127 0,-6 3-51 16,7-3-20-16,-7 4-15 0,7 0-315 0,-1 3-287 0,-6-1 0 16,-6 3 0-16,-8 2 0 0,1 0 0 0,-13 2 0 15,-6 3 0-15,-1 2 0 0,-13 4 0 0,1 0 0 16,-1 8 0-16,1-5 0 0,-1 4 0 15,7 4 0-15,6-3 0 0,1 3 0 0,-1 0 0 16,7 0 0-16,14-1 0 0,-2-2 0 0,14 3 0 16,0-3 0-16,6-1 0 0,2 0 0 0,4-3 0 15,14-4 0-15,1 0 0 0,-1-7 0 16,6-1 0-16,7 2 0 0,6-5 0 0,8 0-458 16,-7-5-442-16,12-2-83 0,-6-4-84 15,7-4-26-15,-1 0 57 0,-5 1 104 0,5 3 161 16,-5-3 177-16</inkml:trace>
  <inkml:trace contextRef="#ctx0" brushRef="#br1" timeOffset="76458.42">26461 6581 497 0,'19'-11'731'0,"-12"4"128"0,0-1 81 16,-7 2-59-16,-7-2-83 0,7 4-136 0,-13-4-111 15,-7 5-41-15,-5-1-6 0,-1 4 3 0,-7 0-29 16,7 4-205-16,0 4-273 0,6-1 0 0,1 7 0 16,-1-3 0-16,7 4 0 0,6-1 0 0,7 5 0 15,0-4 0-15,7 3 0 0,6-3 0 16,7 2 0-16,6-1 0 0,-1-1 0 0,8-1 0 15,0-3 0-15,0 0 0 0,-1-3 0 0,-6-5 0 16,7 1 0-16,-8-1 0 0,9-3 0 0,-15-3 0 16,7-1 0-16,-6-3 0 0,-1-1 0 15,-6-3 0-15,-6-4 0 0,5-2 0 0,-12-3 0 16,-6 3 0-16,0-2 0 0,-1 0 0 0,-6 2 0 16,6-2 0-16,-13 5 0 0,8-5 0 0,-8 5 0 15,1 2 0-15,-1 1 0 0,0 0 0 0,1 7 0 16,6-3 0-16,0 0 0 0,0 0 0 0,6-1 0 15,-5 5 0-15,-2-1 0 0,8 8 0 16,6-4 0-16,0 3-557 0,0-3-211 0,13 4-56 16,0-4-35-16,0-4-19 0,6 4-30 0,1-3 6 15,6-1 92-15,7 4 122 0,-7-3 138 16,7 3 158-16</inkml:trace>
  <inkml:trace contextRef="#ctx0" brushRef="#br1" timeOffset="76832.05">26729 6467 55 0,'32'0'345'0,"1"4"205"0,-1-4 177 0,7 3 72 15,-13 1-9-15,-6 0-53 0,5-4-72 16,1 4-89-16,-6-1-66 0,0 1-10 0,-1-1 20 15,-5 1 32-15,5 3 19 0,7 1-277 0,-6-1-294 0,-1 5 0 16,1-2 0-16,-8 1 0 0,2 4 0 16,-2-4 0-16,2 3 0 0,-1 1 0 0,0-1 0 15,0-2 0-15,-7 2 0 0,0-2 0 0,2 3 0 16,-2-8 0-16,-6 4 0 0,6-4 0 0,-6-3 0 16,7 3 0-16,-7-4 0 0,0-3 0 15,-7 0 0-15,7-3 0 0,-6 0 0 16,6-1 0-16,-6-7 0 0,6 0 0 0,0-1 0 0,0-6 0 15,0 4 0-15,6-5 0 0,-6 1 0 0,6 0 0 16,8-1 0-16,-1 2 0 0,-1-3 0 16,2 9 0-16,-2 0 0 0,2 0 0 0,-1 4 0 15,-7 4 0-15,1-1 0 0,6 4 0 0,-1 4 0 16,-4-1 0-16,4 4 0 0,1 4 0 16,0 4 0-16,-6 0 0 0,6 3 0 0,0 1 0 15,-7-1 0-15,1 4 0 0,0-3 0 0,-1 2 0 16,7 2 0-16,-7-5 0 0,8 0 0 0,-8-3 0 15,0-1 0-15,2 1 0 0,-2-3 0 0,-6-6 0 16,6-2 0-16,-6 0 0 0,-6-8 0 16,0 0 0-16,-2 0-1245 0,2-10-211 0,6 3 1 15,-6-4 120-15,6 0 184 0,0 1 280 0,0-4 334 16</inkml:trace>
  <inkml:trace contextRef="#ctx0" brushRef="#br1" timeOffset="77164.48">27901 6457 463 0,'32'-4'870'0,"-5"-4"180"0,-1-3 152 0,0 4 121 16,-13 3-141-16,0-3-224 0,0 2-159 0,-7 5-455 16,-6-2-344-16,-6 4 0 0,-14-2 0 15,1 5 0-15,-14 2 0 0,-6-3 0 0,0 3 0 16,0 1 0-16,0-1 0 0,6 3 0 16,8-2 0-16,-2 3 0 0,7 0 0 0,8 3 0 15,5-2 0-15,7 2 0 0,7-2 0 0,5 2 0 16,8 1 0-16,7 0 0 0,5 3 0 0,7-7 0 15,6 8 0-15,1-9 0 0,-1 1 0 0,-5 0 0 16,-1 3 0-16,0-2 0 0,-13-1 0 0,-6-3 0 16,0 2 0-16,-8 1 0 0,-5 0 0 15,-7-3 0-15,-7 3 0 0,1-1 0 0,-8-2 0 16,2-1 0-16,-8 1 0 0,1-2 0 16,-7-1 0-16,6 2 0 0,-6-4 0 0,-1-3 0 0,8-3 0 15,-13-1 0-15,6-4 0 0,0 2 0 16,-7-5-813-16,1-8-627 0,5 1-36 0,7 0 80 15,-6-4 181-15,14 3 265 0,-8-3 308 0</inkml:trace>
  <inkml:trace contextRef="#ctx0" brushRef="#br1" timeOffset="77412.75">28221 6207 340 0,'32'-16'919'0,"7"6"244"0,-7 3 174 0,-5-1 138 16,-1 4-87-16,-7 1-242 0,1 3-723 0,0 3-423 0,-8 5 0 15,2-1 0-15,-2 4 0 0,1 8 0 16,1-1 0-16,-2 1 0 0,-5 6 0 0,6 1 0 16,-7 3 0-16,8 0 0 0,-1 4 0 0,7-3 0 15,-2 3 0-15,2 0 0 0,7 3 0 16,-1-5 0-16,6 1 0 0,-6 1 0 0,7-4 0 16,-7 0 0-16,-1-2 0 0,-5-6 0 0,6 1 0 15,-13-3 0-15,7-9 0 0,-14 5 0 0,-12-7 0 16,0-2 0-16,-8-6-1139 0,8-2-361 0,-1-2 11 15,-6-4 125-15,0-3 202 16,-7 0 290-16,1 1 341 0</inkml:trace>
  <inkml:trace contextRef="#ctx0" brushRef="#br1" timeOffset="77573.36">28586 6647 333 0,'-14'-7'819'16,"8"0"174"-16,6-2 125 0,0-1 109 0,0 3-125 16,6-1-259-16,0 1-188 0,14 3-140 0,6-3-110 15,13 4-224-15,7-1-181 0,-1 4 0 0,14-4 0 16,0 4 0-16,-1 0 0 0,-5 0 0 0,-2 4 0 15,-5 3-109-15,1-3-341 0,-9-1-156 16,1 4-141-16,0-7-113 0,-7 0-78 0,1 0-58 16,-7-3 21-16,0 3 111 0,1-4 144 0,-1 4 154 15</inkml:trace>
  <inkml:trace contextRef="#ctx0" brushRef="#br1" timeOffset="77924.25">29504 6578 232 0,'20'0'589'0,"-1"-4"194"0,1 0 129 0,-14 0 24 16,8-3-30-16,-8 3-59 0,-6-2-140 15,-6-2-81-15,6 4-45 0,-14-4-25 0,-6 5-40 16,1 3-516-16,-13 0 0 0,-1 0 0 0,-7 3 0 15,2 2 0-15,-1 2 0 0,-1 3 0 16,7 2 0-16,1-1 0 0,-1 3 0 0,7 1 0 16,14 3 0-16,-1 1 0 0,6-5 0 0,0 4 0 15,7 1 0-15,7-4 0 0,0 3 0 0,6-7 0 16,-7 0 0-16,8 0 0 0,-2-7 0 16,2 4 0-16,5-6 0 0,-6-2 0 0,6-2 0 15,1-3 0-15,-7-2 0 0,7 0 0 0,-1-4 0 16,0 0 0-16,1-4 0 0,-1 4 0 0,-5-4 0 15,-2 0 0-15,2-3 0 0,-8 7 0 16,7-3 0-16,-6 6 0 0,-1-3 0 0,1 4 0 16,-7 3 0-16,6 0 0 0,-6 4 0 0,0 0 0 15,0 4 0-15,-6 0 0 0,6 7 0 0,-7-4 0 16,7 8 0-16,0-1 0 0,0 1 0 0,0-1 0 16,0 2 0-16,7-1 0 0,-7-1 0 15,6 1 0-15,8-8 0 0,-2 1 0 0,-5-1 0 16,0 1 0-16,-1-6-74 0,7-2-899 0,0-2-168 15,0-3-132-15,1-5 16 0,-2 2 112 16,1-3 175-16,0-4 217 0,6 1 250 0</inkml:trace>
  <inkml:trace contextRef="#ctx0" brushRef="#br1" timeOffset="78279.28">29771 6599 231 0,'13'-7'714'0,"1"0"172"0,-8 3 123 0,0 1 79 0,0-1-73 16,1 4-146-16,-7 0-142 0,0 0-75 0,0 7-39 15,0 0-226-15,-7 0-387 0,7 8 0 16,-6-1 0-16,0 2 0 0,6-2 0 0,-6 4 0 15,6 1 0-15,0 0 0 0,0-1 0 0,0-4 0 16,6 1 0-16,-6-3 0 0,0-2 0 0,0 1 0 16,0-3 0-16,0-6 0 0,0 3 0 15,6-5 0-15,0 0 0 0,1-5 0 0,0-1 0 16,6-2 0-16,0-3 0 0,6-3 0 0,-5-1 0 16,-2 0 0-16,8-3 0 0,-1 0 0 0,1 0 0 15,0 3 0-15,-1-4 0 0,1 5 0 16,0-1 0-16,-8 4 0 0,1 3 0 0,1 1 0 15,-8 4 0-15,6 3 0 0,2 3 0 0,-8 1 0 16,8 3 0-16,-1 4 0 0,-7 3 0 16,7 2 0-16,0-2 0 0,-7 4 0 0,8 1 0 15,-1 0 0-15,-7-1 0 0,7 0 0 0,0 0 0 16,1 1 0-16,-8-4 0 0,7-5 0 0,0 2 0 16,0-9 0-16,0 5 0 0,-6-8 0 15,5 0 0-15,-5-8-1201 0,12 0-247 0,1-7-7 16,-7 1 105-16,7-1 188 0,-8-6 287 0,2 2 327 15</inkml:trace>
  <inkml:trace contextRef="#ctx0" brushRef="#br1" timeOffset="78500.98">30599 6250 560 0,'0'-21'1010'0,"0"2"213"0,0-3 166 0,0 8 139 16,0-1-192-16,-7 4-260 0,7 8-1007 0,0 3-69 15,0 3 0-15,0 11 0 0,7 1 0 0,-1 4 0 16,0 6 0-16,14 4 0 0,-6 4 0 15,11 1 0-15,-5 6 0 0,6 0 0 0,7 1 0 16,-7 3 0-16,6 0 0 0,1-4 0 0,-1 1 0 16,-6-1 0-16,1 0 0 0,-1-7 0 0,-1 1 0 15,-11-5 0-15,6-4 0 0,-8-6 0 16,-5-1 0-16,-7-7 0 0,6-7 0 0,-6-4-907 16,-6-4-673-16,6-7 6 0,-13 4 114 0,-7-8 228 15,7 0 338-15,-7 1 420 0</inkml:trace>
  <inkml:trace contextRef="#ctx0" brushRef="#br1" timeOffset="78657.52">30729 6624 458 0,'-13'-10'961'0,"7"3"189"16,12 3 129-16,0-7 112 0,8 7-159 0,5 1-287 15,7-1-235-15,-6 4-645 0,19-3-65 16,6 3 0-16,7 0 0 0,13 3 0 0,8-3 0 0,-2 0 0 16,-6 4 0-16,-6-1 0 0,-1-3 0 15,1-3 0-15,-14 3 0 0,1-4 0 16,-19 1 0-16,5-5-1021 0,-6-3-277 0,-13 1-80 0,0-5 45 15,-13-1 149-15,-7-2 220 0,1 0 269 0</inkml:trace>
  <inkml:trace contextRef="#ctx0" brushRef="#br1" timeOffset="78895.05">31381 6085 74 0,'-7'-15'771'0,"0"1"225"0,1 3 153 16,-7 4 116-16,13-5 44 0,7 10-267 15,5 2-198-15,2 2-138 0,-2 10-671 0,15 3-35 16,5 2 0-16,1 9 0 0,13 7 0 0,-1 0 0 15,7 8 0-15,1 2 0 0,-2 6 0 16,8-2 0-16,-13 8 0 0,-1 1 0 0,-5 3 0 16,-15-1 0-16,-5 1 0 0,-14 3 0 0,-12 1 0 15,0 3 0-15,-21-8 0 0,1 0 0 0,-6 2 0 16,-7-9 0-16,-7-3 0 0,-6-4 0 16,0-4 0-16,6-7 0 0,-6-7 0 0,0 0 0 15,6-8 0-15,-6-7-64 0,0-4-1593 0,6-7-36 16,-5 0 77-16,-2-7 213 0,14 0 360 0,13-4 488 15</inkml:trace>
  <inkml:trace contextRef="#ctx0" brushRef="#br1" timeOffset="79064.42">32364 7054 6 0,'65'12'982'0,"-6"2"344"0,-19-10 194 15,-1 0 107-15,-1-8 79 0,-5 4-682 16,6 0-1024-16,-13-4 0 0,6 4 0 0,-5 4 0 15,-7-4 0-15,-1 0 0 0,-6 4 0 0,-7-4 0 16,-18-4-570-16,-14 4-981 0,-21-4-88 0,-11-2 50 16,-14 6 232-16,-5-8 442 0,-14 8 428 15</inkml:trace>
  <inkml:trace contextRef="#ctx0" brushRef="#br1" timeOffset="105742.32">13299 2469 352 0,'38'0'804'16,"15"-2"140"-16,-21 2 97 0,7-4 92 0,-13 0-132 16,0 0-200-16,-12 1-118 0,5-1-54 0,-13 0-30 15,8 0-395-15,-8 4-204 0,8 0 0 0,-8 0 0 16,-6 0 0-16,0 0 0 0,6 0 0 0,-12 4 0 15,6 0 0-15,-6 0 0 0,-8-1 0 0,2 1 0 16,-2 4 0-16,-5-1 0 0,-1 0 0 0,-6 4 0 16,-7 0 0-16,-5-1 0 0,-8 5 0 0,0-4 0 15,-12 9 0-15,5-6 0 0,-12 4 0 16,7 0 0-16,-1 1 0 0,0 4 0 0,7 1 0 16,7-2 0-16,-1 4 0 0,13 3 0 0,1-2 0 15,5 2 0-15,8-3 0 0,13 3 0 0,-1 0 0 16,14 0 0-16,-1-4 0 0,7 6 0 15,7-9 0-15,-1 3 0 0,7-2 0 0,0-1 0 16,7-1 0-16,-7-6 0 0,0 3 0 0,7-3 0 16,-7-4 0-16,6-1 0 0,1-1 0 0,-1-2 0 15,1-4 0-15,-1-3 0 0,1-3 0 16,-7-4 0-16,0-2 0 0,-6 3-337 0,-1-9-1187 16,-5 0-51-16,-8-3 77 0,-6 0 199 0,0 3 278 15,-13 0 362-15</inkml:trace>
  <inkml:trace contextRef="#ctx0" brushRef="#br1" timeOffset="106182.96">13234 2914 68 0,'0'0'684'0,"0"3"201"0,0 1 149 0,0-4 124 16,6 0-16-16,0 0-165 0,1 0-192 0,0 0-131 15,-1 0-98-15,7 0-308 0,0 0-248 0,7 0 0 16,-7 0 0-16,13 0 0 0,-7-4 0 16,7 1 0-16,0-1 0 0,7 1 0 0,-7-2 0 15,6-1 0-15,-5-2 0 0,-1 5 0 16,-6-5 0-16,-1 2 0 0,-6-2 0 0,0-3 0 0,-7 7 0 16,-6-7 0-16,0 4 0 0,0 2 0 15,-6-2 0-15,0 1 0 0,-8 2 0 0,-5-4 0 16,-1 8 0-16,0-7 0 0,-5 7 0 0,-7-4 0 15,5 4 0-15,1 0 0 0,-6 0 0 0,-1 4 0 16,13 3 0-16,-6-3 0 0,7 4 0 16,-1-2 0-16,7 1 0 0,0 2 0 0,7 1 0 15,-1 1 0-15,14 5 0 0,-1-6 0 0,7 5 0 16,0-1 0-16,7-3 0 0,-1 5 0 0,7-7 0 16,0 7 0-16,1-5 0 0,5 0 0 15,1-3 0-15,-1-1 0 0,-6 0 0 0,7-4 0 16,-1-3 0-16,1 0 0 0,-7-3 0 0,0 3 0 15,-7-7 0-15,-5 0-372 0,-2-1-841 0,8-7-151 16,-13 4 3-16,-1-3 129 0,-6-1 155 16,0 3 240-16,0 2 273 0</inkml:trace>
  <inkml:trace contextRef="#ctx0" brushRef="#br1" timeOffset="106524.49">13722 2793 588 0,'6'0'823'0,"8"0"125"0,-8 0 92 16,7 0-20-16,1 0-125 0,-8 3-179 0,0-3-101 15,0 4-40-15,8 0-19 0,-1 0-141 0,0 3-415 16,6 1 0-16,-5-1 0 0,-2 0 0 0,8 0 0 16,-7 1 0-16,0 3 0 0,0-3 0 0,-7 2 0 15,8-3 0-15,-8 1 0 0,7-2 0 16,-6 2 0-16,-1-1 0 0,1 1 0 0,5-4 0 16,-4-1 0-16,-8 2 0 0,6-5 0 0,0 0 0 15,1 0 0-15,6-5 0 0,-6 2 0 16,-1-1 0-16,0-4 0 0,1-2 0 0,0-1 0 15,-1-4 0-15,0 5 0 0,2-9 0 0,-2 4 0 16,7 1 0-16,-7-1 0 0,1 0 0 0,-1 1 0 16,1 2 0-16,5 1 0 0,-4 4 0 15,-8 0 0-15,6-4 0 0,-6 6 0 0,0 2 0 16,0 0 0-16,0-1 0 0,0 4 0 0,0-4 0 16,-6 1 0-16,-2 3 0 0,8 0 0 0,-12 0-75 15,12 3-962-15,0-3-185 0,0 0-88 16,0 0 57-16,0 4 120 0,6-4 187 0,0 4 222 15,8-1 274-15</inkml:trace>
  <inkml:trace contextRef="#ctx0" brushRef="#br1" timeOffset="106879.99">14367 2789 163 0,'14'4'696'16,"4"3"168"-16,2 1 113 0,0-4 90 0,-7-1-79 16,-1 0-161-16,2-3-154 0,-8 0-98 0,1 0-59 15,0 0-45-15,6 0-97 0,-7 0-374 0,0 0 0 16,2-3 0-16,-2 3 0 0,0-3 0 0,0 3 0 15,2-4 0-15,-2-4 0 0,0 4 0 16,1-3 0-16,-7 3 0 0,0-2 0 0,0 1 0 16,6-2 0-16,1 0 0 0,0 3 0 0,-7-3 0 15,-7 0 0-15,-13 3 0 0,8 1 0 0,-2-1 0 16,2-1 0-16,-2 2 0 0,-5 3 0 16,5 3 0-16,-6 2 0 0,2-1 0 0,4 3 0 15,-5 0 0-15,5 4 0 0,-4 0 0 0,11-1 0 16,0 2 0-16,7 3 0 0,7 0 0 0,0-1 0 15,5 1 0-15,2-1 0 0,-2 1 0 16,15 0 0-16,-9-1 0 0,9-3 0 0,-1 0 0 16,0 1 0-16,0-5 0 0,7 0 0 0,-7-3 0 15,0-4 0-15,0 0 0 0,0-4 0 0,-6 1 0 16,6-1-159-16,-6-3-779 0,5-5-142 16,-12 1-150-16,7 0 16 0,-7-3 96 0,7 3 147 15,-14-1 198-15,7 2 222 0</inkml:trace>
  <inkml:trace contextRef="#ctx0" brushRef="#br1" timeOffset="107174.29">14934 2760 59 0,'6'-8'565'0,"1"8"190"16,0-3 122-16,6 3 47 0,-13 0-75 0,12 0-110 15,2 0-138-15,-8 3-92 0,1 1-41 0,6 4-13 16,-7-1 3-16,1 1-8 0,-1 2-50 16,8 1-318-16,-2 1-82 0,2-1 0 0,5 0 0 15,-6 3 0-15,-6-3 0 0,5 1 0 0,-12-2 0 16,8 1 0-16,-8-3 0 0,6 2 0 0,-6-6 0 15,0-1 0-15,0 1 0 0,-6-4 0 0,-2 0 0 16,-4 0 0-16,-1-4 0 0,-1 1 0 16,2-4 0-16,-2-4 0 0,2 0 0 0,-2-3 0 15,8 2 0-15,-1-3 0 0,1 1 0 0,6-1 0 16,-6 0 0-16,6 4 0 0,6-4 0 0,-6 5 0 16,6-2 0-16,-6 2 0 0,7-1 0 15,-1 3 0-15,1 5 0 0,6-5 0 0,-7 1 0 16,1-1 0-16,0 5 0 0,-1-2 0 0,0 5-244 15,-6 0-878-15,0-2-208 0,0 2-36 0,7 0 95 16,-7 0 148-16,7 0 233 0,-1 2 274 0</inkml:trace>
  <inkml:trace contextRef="#ctx0" brushRef="#br1" timeOffset="107613.12">15358 2738 491 0,'6'4'788'0,"8"-4"143"0,-2 7 107 16,1-7 12-16,0 3-99 15,-6 1-181-15,-7 0-114 0,6 3-71 0,0-3-51 0,2 4-137 16,4-2-397-16,2 2 0 0,-8-1 0 0,0 5 0 16,1-6 0-16,-1 6 0 0,1-5 0 0,-7 0 0 15,7 1 0-15,-7-1 0 0,6-3 0 16,0-1 0-16,-6 2 0 0,8-3 0 0,-8-2 0 16,6 0 0-16,-6-2 0 0,6-3 0 0,1-2 0 15,-1 0 0-15,-6-4 0 0,7 0 0 0,-7-4 0 16,6 0 0-16,-6 0 0 0,0 1 0 15,-6-1 0-15,6 1 0 0,-7-2 0 0,7 6 0 16,0 3 0-16,-6-1 0 0,6 1 0 0,0 2 0 16,0 5 0-16,6 0 0 0,-6 5 0 0,7 2 0 15,-1 8 0-15,1 0 0 0,13 3 0 16,-8 0 0-16,8 0 0 0,-1 9 0 0,7-2 0 16,0 4 0-16,1 1 0 0,-1-1 0 0,0 4 0 15,-7 1 0-15,1 2 0 0,-8-3 0 16,2 0 0-16,-8 0 0 0,-6-4 0 0,0 0 0 15,-6 0 0-15,0-2 0 0,-14-9 0 0,7 4 0 16,-13-7 0-16,0-1 0 0,-7-3 0 0,-6 1 0 16,0-10 0-16,0-2 0 0,-7 0 0 0,1-6 0 15,6-9 0-15,-14 0 0 0,7-3 0 16,1-7 0-16,13-1-1195 0,-1-4-316 0,20-2-5 16,-6 2 106-16,11 5 210 0,8-1 343 0,14 3 402 15</inkml:trace>
  <inkml:trace contextRef="#ctx0" brushRef="#br1" timeOffset="108099.37">16967 2720 180 0,'13'-4'644'16,"-6"-3"169"-16,6 3 111 0,-7 0 40 0,0 0-63 16,2 1-87-16,-8 3-144 0,-8 0-84 15,-4 0-37-15,-1 0-25 0,-13 3-36 0,6 5-354 16,0-1-134-16,1 1 0 0,-1 3 0 0,8 0 0 15,-8 3 0-15,7-3 0 0,-7 1 0 16,14 2 0-16,0 1 0 0,6 0 0 0,0-4 0 0,6 3 0 16,13-3 0-16,-6-4 0 0,14 4 0 0,-1-3 0 15,-1-5 0-15,9 1 0 0,4 0 0 16,-5-4 0-16,6 0 0 0,-7-4 0 0,8-3 0 16,-15 3 0-16,8-6 0 0,-7 2 0 0,-12-3 0 15,4 0 0-15,-10 0 0 0,-8-1 0 16,-8-2 0-16,-10 3 0 0,4-1 0 0,-12 2 0 15,1-1 0-15,-2 0 0 0,-5 4 0 0,6-4 0 16,-1 3 0-16,1-3 0 0,0 0 0 0,0 4 0 16,7 2 0-16,-1 3-416 0,7-5-553 0,13-1-170 15,0 4-107-15,7-7 46 0,5 7 105 16,2 2 181-16,12-3 208 0,7 2 249 0</inkml:trace>
  <inkml:trace contextRef="#ctx0" brushRef="#br1" timeOffset="108648.33">17300 2653 73 0,'19'4'613'0,"0"3"174"15,-5 1 114-15,5 0 78 0,-13-1-51 0,1 0-73 16,0 0-140-16,-1 4-81 0,0 0-41 0,-6 1-36 16,8 2-54-16,-8-3-450 0,6 3-53 0,0 1 0 15,1-4 0-15,-7 1 0 0,13-1 0 16,-13 0 0-16,7-4 0 0,-7 4 0 0,6-8 0 16,-6 5 0-16,6-5 0 0,-6-3 0 15,6 0 0-15,2 0 0 0,-2-3 0 0,0-1 0 0,8-3 0 16,-1-1 0-16,-1-2 0 0,2 1 0 15,5-4 0-15,-6 1 0 0,7 1 0 0,-1-4 0 16,-5 5 0-16,-2-2 0 0,1 5 0 0,0-3 0 16,0 1 0-16,1 6 0 0,-8 0 0 0,0-1 0 15,1 4 0-15,6 0 0 0,-7 4 0 0,14 2 0 16,-7 3 0-16,1 1 0 0,-2 5 0 0,1-4 0 16,7 7 0-16,-8-7 0 0,8 7 0 15,0-2 0-15,-1-2 0 0,7 1 0 0,0-1 0 16,-6-3 0-16,7 1 0 0,-1-5 0 15,-7 0 0-15,7 0 0 0,-6-3 0 0,-1 0 0 0,1-4 0 16,6-4 0-16,0 0 0 0,-7 0 0 16,7-6 0-16,-6 3 0 0,-1-8 0 0,1 1 0 15,-7-5 0-15,0 4 0 0,0-4 0 0,-6 1 0 16,-1-1 0-16,-6 2 0 0,-6 2 0 0,-1-3 0 16,-6-1 0-16,7 4 0 0,-14 1 0 15,7 3 0-15,0-1 0 0,-6 3 0 0,5 1 0 16,1 4 0-16,0 0 0 0,0 0 0 0,-7 8 0 15,8 0 0-15,-2 0 0 0,2 4 0 0,-1 1 0 16,-1 3 0-16,2 3 0 0,4-1 0 16,2 1 0-16,0 0 0 0,12 3 0 0,8-3 0 15,12 0 0-15,-7-1 0 0,13 1 0 0,1-5 0 16,7 2 0-16,5-1 0 0,1 0 0 0,-1-8 0 16,-6 1 0-16,-7 0 0 0,-5-4 0 15,-1-4-1126-15,6-3-439 0,-6-1 8 0,-6 5 125 16,-1-1 232-16,1 1 366 0,-7-1 390 0</inkml:trace>
  <inkml:trace contextRef="#ctx0" brushRef="#br1" timeOffset="109190.26">19418 2566 103 0,'18'0'491'0,"9"0"193"0,-7 0 136 0,-2 0 15 16,-4 0-44-16,6 0-55 0,-7 0-63 0,-1 0-74 16,-5 0-29-16,-7 0 13 0,7 0 18 15,-7 0 5-15,-7 0-507 0,0 3-99 0,-5-3 0 16,-8 0 0-16,-13 0 0 0,1 0 0 0,-1 0 0 16,-6 4 0-16,-1-4 0 0,2 3 0 0,-1 5 0 15,0-4 0-15,7 6 0 0,-2-3 0 16,15 5 0-16,-1-1 0 0,8 0 0 0,12 3 0 15,6-3 0-15,14 5 0 0,5-2 0 0,9 1 0 16,4-1 0-16,7 5 0 0,2-5 0 0,-2 1 0 16,-5-5 0-16,-2 5 0 0,1 1 0 0,-6-5 0 15,-7 0 0-15,0-1 0 0,-6-2 0 16,-7 3 0-16,-7-3 0 0,1-2 0 0,-7 2 0 16,-7-1 0-16,1 1 0 0,-7-6 0 0,-7 3 0 0,0-2 0 15,-5 1 0-15,-1-4 0 0,0 0 0 16,-1 0 0-16,-5-4 0 0,12 1 0 0,-6-4 0 15,7-1 0-15,-1-3 0 0,-6 3 0 0,7-2-271 16,-1-1-903-16,14-7-181 0,-2-1-20 16,8 4 109-16,8-4 155 0,4 5 247 0,2-1 281 15</inkml:trace>
  <inkml:trace contextRef="#ctx0" brushRef="#br1" timeOffset="109554">19613 2651 287 0,'26'2'734'0,"-6"2"148"15,-8 3 105-15,14-3 81 0,-6 0-90 16,6-4-172-16,0 3-133 0,6-3-76 0,1 5-51 16,7-5-57-16,-8 3-345 0,1-3-144 0,5 0 0 15,1 0 0-15,-6 0 0 0,0 0 0 0,0-3 0 16,-8 3 0-16,-5-5 0 0,-7 2 0 0,6 3 0 16,-12-4 0-16,0-4 0 0,-1 5 0 15,-6-3 0-15,0 1 0 0,-6 2 0 0,6-5 0 16,-7 4 0-16,0 1 0 0,-5 3 0 0,5-4 0 15,-12 0 0-15,5 4 0 0,-5 0 0 0,-1 0 0 16,-6 0 0-16,0 4 0 0,-7 0 0 16,1 3 0-16,-1 1 0 0,-6 0 0 0,7 1 0 15,-1 3 0-15,1-1 0 0,12 3 0 0,-6 1 0 16,13 4 0-16,0-1 0 0,13 0 0 0,0 4 0 16,7-7 0-16,-1 4 0 0,7-1 0 0,19-4 0 15,1 2 0-15,-1-2 0 0,8-3 0 16,5 0 0-16,1-4 0 0,-1-4 0 0,-12 5 0 15,7-4-334-15,-8-4-966 0,7-4-127 0,6-4 17 16,-5 5 141-16,-8-4 177 0,7 0 275 0,-6 3 344 16</inkml:trace>
  <inkml:trace contextRef="#ctx0" brushRef="#br1" timeOffset="109842.05">20642 2668 443 0,'-12'-4'748'0,"4"0"148"16,-4 4 130-16,-1-3 46 0,-1 3-45 15,2 0-123-15,-2-4-104 0,8 4-61 0,0 0-203 16,-8 4-536-16,1-4 0 0,1 3 0 0,-2 1 0 16,-6 0 0-16,8 3 0 0,-1 1 0 0,-7-2 0 15,8 2 0-15,-2 4 0 0,1-1 0 16,0 4 0-16,0-5 0 0,0 5 0 0,6-1 0 15,1 1 0-15,0-4 0 0,-2 4 0 0,16-5 0 16,-2 2 0-16,14-5 0 0,-1 1 0 0,1-1 0 16,0-3 0-16,-14 4 0 0,20-6-691 0,7 2-400 15,5-8-182-15,8 2-22 0,-13-3 105 0,-8-2 131 16,8 3 226-16,0 1 257 0</inkml:trace>
  <inkml:trace contextRef="#ctx0" brushRef="#br1" timeOffset="110200.14">21040 2716 537 0,'13'-7'789'0,"0"7"153"16,-7-4 130-16,0 4 13 0,-6 0-85 0,8 0-171 15,-8 0-128-15,6 0-93 0,-6 0-76 16,0 4-436-16,0 3-96 0,0 0 0 0,-6 1 0 16,-2 3 0-16,-4-4 0 0,-1 4 0 0,6 0 0 15,1-1 0-15,-1 5 0 0,1-3 0 0,-1 3 0 16,0-4 0-16,7-1 0 0,0-2 0 15,0 3 0-15,7-3 0 0,-7-2 0 0,13 2 0 16,-6-5 0-16,-1 1 0 0,1 0 0 0,12 0 0 16,-5-4 0-16,5-4 0 0,-6 0 0 0,6 0 0 15,1 1 0-15,-7-5 0 0,0-3 0 0,0 4 0 16,0-4 0-16,-6 0 0 0,-7-3 0 16,0 3 0-16,0-1 0 0,-7-3 0 0,-6 4 0 0,0-3 0 15,-7 3 0-15,1-3 0 0,-1 2 0 16,-6 5 0-16,0-4 0 0,0 3 0 0,0 0 0 15,7 6 0-15,5-5 0 16,2-1 0-16,-1 4 0 0,6 0 0 0,-12 4 0 0,5 0-951 16,8-7-394-16,0 7-63 0,-1-4 60 0,7 4 159 15,0 0 224-15,0 0 283 0</inkml:trace>
  <inkml:trace contextRef="#ctx0" brushRef="#br1" timeOffset="110760.96">21665 2609 4 0,'-13'5'649'0,"7"1"197"0,-14-2 135 0,13 0 116 15,-5 3 14-15,-2-3-132 0,2 0-199 0,5-1-137 16,-6 2-94-16,0 1-81 0,7 1-384 0,-2 1-84 16,2 0 0-16,0-1 0 0,6 0 0 15,-6 4 0-15,6-4 0 0,0 4 0 0,6-3 0 16,-6 3 0-16,12-4 0 0,-4 0 0 0,-2 1 0 15,0-1 0-15,7 1 0 0,-6-6 0 0,0 2 0 16,-1 0 0-16,0 0 0 0,1-4 0 16,0 3 0-16,-7 1 0 0,6-4 0 0,-6 0 0 15,0 0 0-15,0 0 0 0,6-4 0 0,1 4 0 16,0-3 0-16,-7-1 0 0,6 4 0 0,1-4 0 16,-7-2 0-16,6 1 0 0,-6 2 0 15,6-4 0-15,-6-1 0 0,7 4 0 0,-7-3 0 16,7 0 0-16,-7 0 0 0,6-1 0 0,0 1 0 15,2 0 0-15,-2-1 0 0,0 4 0 0,1-4 0 16,-1 2 0-16,7 3 0 0,-6-2 0 0,5 2 0 16,2-1 0-16,-1 0 0 0,7 0 0 0,-1 1 0 15,-6 3 0-15,13-4 0 0,-6 4 0 0,-1-2 0 16,-5 2 0-16,-2 0 0 0,-5 0 0 16,6 0 0-16,13 0 0 0,-13 0 0 0,7 0 0 15,-8 0 0-15,2 0 0 0,-1 2 0 0,-7 2 0 16,8-1 0-16,-2 1 0 0,-6 4 0 0,8 3 0 15,-8-5 0-15,7 6 0 0,-6-4 0 16,0 6 0-16,-1-2 0 0,0-2 0 0,-6 1 0 16,14 0 0-16,-8 1 0 0,-6-2 0 0,6 1 0 15,-6 1 0-15,0-6 0 0,0 1 0 0,7 2 0 16,-7-6 0-16,0 1 0 0,-7-1 0 16,1-3-53-16,-8 0-1333 0,8 0-112 0,0-3 25 15,0-1 140-15,6 1 194 0,-7-1 306 0,7 4 390 16</inkml:trace>
  <inkml:trace contextRef="#ctx0" brushRef="#br1" timeOffset="111418.06">22695 2694 240 0,'25'-5'570'0,"1"5"166"0,-6-2 111 0,-13-2-24 16,6 1-67-16,-6-2-63 0,-1-2-76 15,0 3-62-15,-12-3-25 0,0 3 1 0,-8 2-3 16,1-6-31-16,-13 4-229 0,6 0-268 0,-12 0 0 15,-7 1 0-15,0-1 0 0,-13 4 0 0,7 4 0 16,-8-4 0-16,7 3 0 0,-5 5 0 0,5-1 0 16,7 4 0-16,0 0 0 0,13 1 0 15,0 2 0-15,6 1 0 0,13-1 0 0,1 5 0 16,12-5 0-16,1 1 0 0,13 3 0 0,-1-3 0 16,7-1 0-16,0-2 0 0,6-1 0 0,1 0 0 15,7-4 0-15,-1 0 0 0,-1-2 0 16,8-5 0-16,-7 0 0 0,-6-5 0 0,-1 2 0 15,-6-8 0-15,-6 3 0 0,-1-2 0 0,-5-1 0 16,-2-4 0-16,-5 0 0 0,0-4 0 0,-7 1 0 16,0-3 0-16,-7-5 0 0,0 0 0 15,1 0 0-15,-6-3 0 0,4-1 0 0,-4-2 0 16,-2-6 0-16,8 6 0 0,-1-1 0 0,1 0 0 16,-7-1 0-16,6 1 0 0,7 4 0 0,-6 0 0 15,6 3 0-15,-6 3 0 0,-1 6 0 0,-6-2 0 16,6 5 0-16,1 3 0 0,6 3 0 0,0 5 0 15,0 0 0-15,0 3 0 0,0 6 0 0,0 2 0 16,0 7 0-16,0-1 0 0,6 8 0 0,-6 3 0 16,7 5 0-16,6 0 0 0,0 2 0 0,7 1 0 15,-1 4 0-15,1-3 0 0,6 2 0 16,0 0 0-16,-1 1 0 0,1-4 0 0,7 1 0 16,-7-2 0-16,0 2 0 0,1-5 0 0,-7 0 0 15,-2-3 0-15,2-4 0 0,-7-3 0 0,-6-1 0 16,-7-7 0-16,0-1 0 0,0-2-1275 0,7-4-257 15,-1-4 24-15,-6 0 143 0,0 0 201 16,6 0 312-16,-6-4 401 0</inkml:trace>
  <inkml:trace contextRef="#ctx0" brushRef="#br1" timeOffset="111745.74">23353 2126 46 0,'-19'-8'664'0,"11"0"198"0,-4 4 138 15,5 4 127-15,7 0 7 0,-6 0-107 0,6 4-158 16,-7 4-101-16,14 0-74 0,-1 5-694 0,1 3 0 16,13 5 0-16,-8 9 0 0,8-1 0 0,6 7 0 15,7 5 0-15,-1 3 0 0,-5 4 0 0,11 0 0 16,-5 3 0-16,6-3 0 0,-7 3 0 0,1 0 0 15,-13-3 0-15,6 0 0 0,-14-1 0 16,-4-2 0-16,-8-5 0 0,-8 0 0 0,-4-3 0 16,-14-1 0-16,-7-2 0 0,-13-5 0 0,-12 4 0 15,-8-7 0-15,-11 0 0 0,-21-4-1505 16,0-4-199-16,-26 0 62 0,0-4 201 0,-12 6 336 16,-14-3 513-16</inkml:trace>
  <inkml:trace contextRef="#ctx0" brushRef="#br1" timeOffset="111946.2">24676 3061 394 0,'71'-4'750'0,"-6"-3"99"15,-13-1 50-15,-5 4 27 0,-9 1-269 0,-5-4-314 16,-13 3-264-16,-1 1-281 0,-13-1-353 0,-12-4-187 16,-1 5-101-16,-19-4-29 0,-13 2 71 0,-13 5 168 15</inkml:trace>
  <inkml:trace contextRef="#ctx0" brushRef="#br1" timeOffset="116927.81">4619 12068 90 0,'33'0'728'0,"-1"0"200"16,8-3 148-16,-8 3 139 0,-13 0 26 15,-5 0-221-15,-14 0-185 0,0 0-128 16,0 0-356-16,-6 0-351 0,-2 0 0 0,-4 0 0 16,-8 3 0-16,-6 5 0 0,-13-4 0 15,-6 3 0-15,-8-4 0 0,1 1 0 0,-13-1 0 16,6 1 0-16,-6 0 0 0,0 0 0 16,6-4 0-16,-6 0 0 0,13 0 0 15,0 0 0-15,7 0 0 0,6 0 0 0,5 0 0 16,15 0 0-16,-1 0 0 0,8 0 0 15,-2 0 0-15,8 3 0 0,0 1 0 16,6 3 0-16,-7 4 0 0,7 4 0 0,0-1 0 16,0 9 0-16,0-1 0 0,0 3 0 15,-7 6 0-15,-6-2 0 0,-7 7 0 16,-6-3 0-16,1 3 0 0,-1 5 0 0,-7-1 0 16,-6 2 0-16,6-6 0 0,-6 0 0 15,0 1 0-15,13-4 0 0,6-3 0 16,8-9 0-16,5 1 0 0,7-3 0 15,7-4 0-15,12-5 0 0,14 1 0 0,12-3 0 16,8-4 0-16,12-1 0 0,6-3 0 16,1 0 0-16,6 0 0 0,1-3 0 15,-8-1 0-15,0 0 0 0,1 0 0 0,-13 2 0 16,0-7 0-16,-8 1 0 0,-11 6 0 16,-7-6 0-16,-21 1 0 0,2 3 0 0,-14-4 0 15,0 6-953-15,-14-6-334 0,8 1-79 16,-14-5 66-16,-12 5 140 0,-7 0 212 0,0 0 237 15,-7-4 274-15</inkml:trace>
  <inkml:trace contextRef="#ctx0" brushRef="#br1" timeOffset="117072">3916 12605 342 0,'-33'-9'689'0,"7"6"164"0,13 0 114 16,0-1-2-16,13 4-68 0,0-4-90 0,0 4-130 16,0 4-69-16,6-4-43 0,14 0-42 0,6 0-225 15,13 0-298-15,1 0 0 0,5-4 0 16,14 1 0-16,-7 0 0 0,13-2 0 15,-14 1 0-15,8 1 0 0,-13-1 0 16,7 1-698-16,-8-4-240 0,1 3-258 0,-7-4-70 16,-1 0 75-16,2 8 106 0,5-3 195 15,-6-1 235-15</inkml:trace>
  <inkml:trace contextRef="#ctx0" brushRef="#br1" timeOffset="117270.01">5336 12446 459 0,'7'0'806'15,"5"4"160"-15,-12 0 123 0,8 0 65 0,-16 3-96 16,-4 4-185-16,-8 0-115 0,7 3-84 0,-1 1-320 16,2 4-354-16,-1-1 0 0,-7 5 0 0,0-6 0 15,-6 5 0-15,7 4 0 0,-7-4 0 16,0 0 0-16,6 0 0 0,1 0 0 0,-1-4 0 16,1 1 0-16,-7-5 0 0,0 1 0 15,12-7-541-15,-5-5-777 0,6-3-112 16,0-3 28-16,0-1 151 0,6-4 192 0,7 1 284 15</inkml:trace>
  <inkml:trace contextRef="#ctx0" brushRef="#br1" timeOffset="117451.72">4913 12601 271 0,'-7'-19'764'0,"7"4"172"0,0 5 153 16,0-1 133-16,0 3-90 0,-7 5-210 16,7-2-142-16,0 5-91 0,20 5-303 15,6-2-386-15,13 9 0 0,13-2 0 0,1 9 0 16,6-2 0-16,-8 2 0 0,14 3 0 0,-6-8 0 15,-1 6 0-15,1-3 0 0,0 2 0 0,0-4 0 16,-1-1 0-16,1 1 0 0,0 0 0 0,-7-1 0 16,0-3-630-16,0-3-688 0,-6-4-101 15,5-1 37-15,-11 1 150 0,-1 0 192 0,-6-4 274 0</inkml:trace>
  <inkml:trace contextRef="#ctx0" brushRef="#br1" timeOffset="117889.33">6620 12678 186 0,'20'-15'729'16,"6"3"203"-16,-7 2 151 0,-6-5 127 0,0-3-29 15,-1 3-177-15,-18 1-164 0,0 2-127 0,6-2-400 16,-6 3-313-16,-1-1 0 0,0 3 0 16,-6 4 0-16,1 2 0 0,-8-1 0 0,0 8 0 15,1-1 0-15,-7 4 0 0,0 5 0 0,6 6 0 16,-13-4 0-16,7 5 0 0,0 3 0 0,-7 0 0 15,8-1 0-15,5 6 0 0,0-5 0 0,1 0 0 16,6-1 0-16,0-2 0 0,0-1 0 0,6-3 0 16,1 0 0-16,6-4 0 0,6 0 0 0,1-8 0 15,0 1 0-15,6-4 0 0,6 0 0 16,0-7 0-16,8 0 0 0,-1-4 0 0,0-4 0 0,0 0 0 16,-7-7 0-16,1 3 0 0,0-2 0 0,-1-4 0 15,1 2 0-15,0 0 0 0,-8 6 0 0,1-2 0 16,0 0 0-16,-6 9 0 0,-1 0 0 0,0 1 0 15,-6 2 0-15,8 4 0 0,-2 3 0 0,-6 0 0 16,6 7 0-16,-6 0 0 0,6 4 0 0,-6 3 0 16,8 2 0-16,-8 2 0 0,6 3 0 0,0 2 0 15,1-4 0-15,-7 2 0 0,6-2 0 0,1-1 0 16,0-3 0-16,-1-1 0 0,6-3 0 16,2-3 0-16,-8 3-238 0,8-7-859 0,-1-8-165 15,7 4-57-15,-2-7 89 0,2-1 124 0,0 2 213 16,5-3 230-16</inkml:trace>
  <inkml:trace contextRef="#ctx0" brushRef="#br1" timeOffset="118390.12">7089 12637 177 0,'7'-11'671'0,"5"0"177"0,2 1 137 0,-8 1 105 0,7 3-54 15,-13 2-114-15,0 0-164 0,0 4-95 0,0 0-66 16,0 4-153-16,-7 3-444 0,1 5 0 0,0-2 0 16,-1 5 0-16,0-1 0 0,1 5 0 15,-7 0 0-15,0-1 0 0,6 4 0 0,-6-3 0 0,7-5 0 16,-1 3 0-16,1 0 0 0,0-7 0 0,-8 1 0 15,8 0 0-15,6-4 0 0,-7-3 0 0,7-1 0 16,0 1 0-16,0-8 0 0,7 1 0 0,-7-4 0 16,6-4 0-16,8 0 0 0,-2-3 0 0,1-3 0 15,13 0 0-15,-6-2 0 0,6-3 0 0,0 5 0 16,-7-2 0-16,1-4 0 0,0 9 0 16,5-1 0-16,-11 4 0 0,6 4 0 0,-1 0 0 15,1 2 0-15,-8 5 0 0,8 5 0 0,0-1 0 16,-1 6 0-16,1 1 0 0,-1 0 0 0,-6 3 0 15,7 6 0-15,-7-3 0 0,-1-2 0 0,2 4 0 16,-1-5 0-16,-7-3 0 0,1 4 0 0,0-5 0 16,-1-2 0-16,-6 1 0 0,0-7 0 0,0 2 0 15,0-4 0-15,6-4 0 0,1 2 0 0,6-7 0 16,0-5 0-16,0 3 0 0,0-3 0 0,0-5 0 16,6 0 0-16,1-2 0 0,0 2 0 15,-1-3 0-15,-5 3 0 0,5 2 0 0,-6 2 0 0,0 1 0 16,0 5 0-16,0-1 0 0,-7 6 0 0,2 1 0 15,-2 3 0-15,0 3 0 0,1 4 0 0,-7 4 0 16,6 0 0-16,-6 8 0 0,0-1 0 0,0 0 0 16,0 4 0-16,0 1 0 0,0-5 0 0,-6 4 0 15,-1-3 0-15,7-5 0 0,0-3 0 16,7-5 0-16,-1 6 0 0,-6-7 0 0,7-3 0 16,-1-2-377-16,7-2-656 0,1-7-138 0,5-1-84 15,0-2 66-15,8-3 108 0,-8 1 190 0,7-1 204 16,0 1 237-16</inkml:trace>
  <inkml:trace contextRef="#ctx0" brushRef="#br1" timeOffset="118864.2">8268 12538 325 0,'0'-3'764'0,"7"-5"185"0,-7 8 153 15,0-4 127-15,0 8-66 0,-7-1-163 0,7 2-113 16,-6 6-115-16,-1-4-772 0,7 7 0 0,-6 1 0 16,6-1 0-16,-6 5 0 0,6 3 0 0,0 0 0 15,0 1 0-15,6 2 0 0,-6 1 0 0,6 3 0 16,-6-2 0-16,0 2 0 0,0 0 0 0,0-4 0 15,0 4 0-15,0-3 0 0,0 1 0 0,0-6 0 16,0 1 0-16,0-4 0 0,-6 1 0 0,6-1 0 16,-6-7 0-16,-2 1 0 0,2-5 0 0,6-5 0 15,6-2 0-15,-6-2 0 0,8-5 0 16,-8 3 0-16,0-4 0 0,0-7 0 0,0 5-123 16,0-9-124-16,6 0 67 0,-6-2 62 0,6-4 50 15,7-2 32-15,-6-6 31 0,0 1 39 0,-1-2 47 16,6-5 52-16,2 1 55 0,-1-2 53 0,7 3-141 15,-8-3-100-15,8-1 0 0,-7 5 0 16,0 2 0-16,7 1 0 0,-14 4 0 0,7 4 0 0,1-1 0 16,-2 8 0-16,1-1 0 0,7 4 0 0,-7 1 0 15,0 7 0-15,7-1 0 0,-1 4 0 0,7 4 0 16,0 0 0-16,7 4 0 0,-1 6 0 0,1 2 0 16,-1 3 0-16,-6 4 0 0,1-2 0 0,-7 10 0 15,-2-6 0-15,-4 5 0 0,-8-4 0 0,1 3 0 16,-14-2 0-16,1 2 0 0,-14-3 0 15,-6 0 0-15,0 0 0 0,-7 0 0 0,-6-3 0 0,1-4 0 16,-2-1 0-16,-5 1 0 0,6-4 0 0,-1-3 0 16,8-2 0-16,-7-2 0 0,6-4 0 0,7 0 0 15,6-8 0-15,1 1 0 0,6 0 0 0,0-8 0 16,7 4 0-16,-2-7-1253 0,16-1-185 16,-2-3-9-16,0-3 124 0,14 2 171 0,-7-2 274 15,7 0 330-15</inkml:trace>
  <inkml:trace contextRef="#ctx0" brushRef="#br1" timeOffset="119104.21">8848 12172 540 0,'7'-4'1009'0,"-1"-4"237"0,14 5 175 16,-7-1 139-16,-1 0-166 0,8 1-373 0,7 3-1021 16,-8 3 0-16,14 5 0 0,-8-2 0 0,1 10 0 15,7 2 0-15,-7 3 0 0,-6 6 0 0,0 1 0 16,-14 7 0-16,0 1 0 0,1 5 0 0,-7-1 0 15,-7 0 0-15,7 0 0 0,-6 1 0 0,0-1 0 16,-1-4 0-16,-6 1 0 0,13-3 0 0,-6-5 0 16,-2-4 0-16,2 0 0 0,6-6 0 0,0-4 0 15,-13-7 0-15,13-1 0 0,-6-7-774 0,6-7-771 16,0-1-10-16,-7 1 110 0,7-3 212 16,0-2 310-16,0-3 368 0</inkml:trace>
  <inkml:trace contextRef="#ctx0" brushRef="#br1" timeOffset="119650.14">9337 12593 155 0,'7'0'733'0,"5"0"226"0,-5 3 182 16,0-3 145-16,5 5-42 0,-5-5-185 0,6 4-188 15,-6-4-162-15,5-4-675 0,2-1-34 0,5 2 0 16,1-4 0-16,6 3 0 0,-6-7 0 16,5 7 0-16,1-6 0 0,0-1 0 0,1 0 0 0,-8-3 0 15,0-2 0-15,-5 1 0 0,-1 1 0 0,-7 3 0 16,1-4 0-16,0 4 0 0,-14 1 0 0,0 2 0 15,1 1 0-15,-13-1 0 0,5 4 0 0,-12 4 0 16,0 0 0-16,0 4 0 0,-13 4 0 0,6 3 0 16,-6 3 0-16,1 5 0 0,-2 2 0 0,7 1 0 15,1 4 0-15,13 0 0 0,-1 0 0 16,6 3 0-16,2-3 0 0,12 3 0 0,12-7 0 16,2 4 0-16,6-4 0 0,5-4 0 0,8-3 0 15,6-1 0-15,6-3 0 0,2-3 0 0,-2-4 0 16,1-4 0-16,-1-4 0 0,7-4 0 0,7-3 0 15,-7-7 0-15,0 3 0 0,-6-3 0 0,-14 0 0 16,1 0-310-16,6-4-372 0,-7-5 7 0,8 5 37 16,-1-4 90-16,-7 6 124 0,-5-3 164 0,-1 0 156 15,-7 6 158-15,1-2 151 0,-8 1 152 0,-4 3 132 16,-2 0 67-16,-12 0 51 0,-2 5 37 16,-4-1 15-16,-8-1-589 0,1 2-70 0,-14 2 0 15,1 5 0-15,6-5 0 0,-7 8 0 0,13-3 0 16,0 6 0-16,8 1 0 0,-2 0 0 0,14 4 0 15,0 2 0-15,14 1 0 0,-2 4 0 0,8 0 0 16,6 3 0-16,1 0 0 0,5 0 0 0,1 5 0 16,-1-6 0-16,-6 10 0 0,1-5 0 0,-9-5 0 15,-4 6 0-15,-1-1 0 0,-13-4 0 16,-7 1 0-16,-5-4 0 0,-8-1 0 0,-13 1 0 16,1-4 0-16,-14-3 0 0,1 2 0 0,-2-6 0 15,2-1 0-15,-7-6 0 0,-7-1 0 0,7-4-481 16,-7-2-1186-16,14 3-15 0,-1-1 111 0,1 4 260 15,-1-3 398-15,7 0 428 0</inkml:trace>
  <inkml:trace contextRef="#ctx0" brushRef="#br1" timeOffset="120507.33">14517 12273 11 0,'-6'5'619'0,"6"-5"196"0,0 0 137 16,6 0 116-16,-6 0-8 15,6 0-97-15,-6 0-162 0,-6 0-105 0,6-5-61 0,-6 5-64 16,6-7-571-16,0 5 0 0,0-7 0 0,0 2 0 16,0-4 0-16,0 4 0 0,0-5 0 15,6-2 0-15,-6 3 0 0,14-3 0 0,-2-2 0 16,8 6 0-16,13-5 0 0,-1 0 0 0,13 4 0 15,1-4 0-15,13 5 0 0,0-1 0 16,6 3 0-16,0 5 0 0,-7-1 0 0,-5 4 0 0,-2 4 0 16,-5 3 0-16,-7 1 0 0,-6 6 0 15,-7 4 0-15,-6 1 0 0,-14 7 0 0,-6-1 0 16,-13 9 0-16,-6-5 0 0,-14 4 0 0,-6 3 0 16,-7-3 0-16,1 0 0 0,-1 1 0 0,1-2 0 15,-1-2 0-15,13-1 0 0,1-4 0 16,-1-2 0-16,13-5 0 0,1 1 0 0,12-8 0 15,-6 0 0-15,13-8 0 0,13 4 0 0,7-3 0 16,12-4 0-16,15 0 0 0,10-4 0 0,16-3 0 16,-8 4 0-16,6-4 0 0,1-2 0 15,0 3 0-15,-7-2 0 0,-7 5 0 0,-5-5 0 16,-1 1 0-16,-7 0 0 0,-12 3 0 0,-7-3 0 16,-13 7 0-16,0-8-146 0,0 0-1258 15,0-1-104-15,0-3 35 0,1 4 158 0,-2-3 208 16,1 5 307-16,0-2 376 0</inkml:trace>
  <inkml:trace contextRef="#ctx0" brushRef="#br1" timeOffset="120873.97">15970 12252 235 0,'0'-15'774'16,"-6"0"231"-16,-8 4 199 0,8-3 184 0,0-1-22 16,-1 5-166-16,1 1-181 0,-1 3-1019 0,0-2 0 15,-5 5 0-15,-8 3 0 0,0 3 0 0,-5 1 0 16,-1 6 0-16,-7 2 0 0,7 2 0 0,0 5 0 15,6 3 0-15,1 3 0 0,5 1 0 16,2 3 0-16,5-2 0 0,0 2 0 0,14-3 0 16,0-1 0-16,5-3 0 0,8 0 0 0,0-4 0 15,5 1 0-15,1-8 0 0,7 1 0 0,7-6 0 16,-1 2 0-16,-1-8 0 0,1 0 0 16,1-5 0-16,-1-2 0 0,0-3 0 0,-7-5 0 15,-12 1 0-15,6-2 0 0,-13-6 0 0,0 5 0 16,-13-10 0-16,0 5 0 0,-13 0 0 0,0 1 0 15,-7-2 0-15,1 2 0 0,-7 1 0 16,6 2 0-16,-6 4 0 0,0-1 0 0,7 0 0 16,-7 5 0-16,6-2 0 0,-6 5 0 0,7 0 0 15,-1 4 0-15,7-1 0 0,-7-1-646 16,14 2-832-16,6 0-41 0,0-1 85 0,13 4 195 16,0 0 269-16,6 0 326 0</inkml:trace>
  <inkml:trace contextRef="#ctx0" brushRef="#br1" timeOffset="121491.19">16387 12193 491 0,'13'8'914'0,"1"-1"201"0,-2 3 178 0,2 2 168 0,-2-1-139 16,1 0-234-16,7 3-581 0,-6-2-507 0,-2 6 0 15,1 0 0-15,-6 1 0 16,-1-1 0-16,1 0 0 0,-7 1 0 0,6-5 0 0,0 5 0 15,-6-4 0-15,0-5 0 0,8 2 0 0,-8-5 0 16,0 0 0-16,0-3 0 0,0-1 0 0,0-3 0 16,0 0 0-16,0-3 0 0,0-1 0 15,0-7 0-15,0 0 0 0,0-3 0 0,6-5 0 16,-6 0 0-16,6 1 0 0,0-4 0 0,2 1 0 16,-2-2 0-16,7 9 0 0,-7-5 0 0,8 8 0 15,-2-4 0-15,-6 5 0 0,2 2 0 16,4 4 0-16,1 4 0 0,7 0 0 0,0 4 0 15,-1 7 0-15,1 1 0 0,6 1 0 16,-6 7 0-16,-1 1 0 0,0 2 0 0,-6-5 0 0,1 4 0 16,-8-4 0-16,0-3 0 0,1 0 0 15,-7-1 0-15,7-7 0 0,-7 5 0 0,0-9 0 16,6 1 0-16,-6-1 0 0,0-6 0 0,0-1 0 16,0-3 0-16,0-4 0 0,0-3 0 0,0-5 0 15,0 1 0-15,6-5 0 0,1-2 0 16,6 3 0-16,6-7 0 0,-5 2 0 0,12 2 0 15,-1 2 0-15,-5 2 0 0,6-1 0 0,-6 7 0 16,-1 4 0-16,1 0 0 0,6 7 0 0,-7 1 0 16,14 6 0-16,-7 6 0 0,6 1 0 0,1 9 0 15,0-2 0-15,-7 10 0 0,6 2 0 16,-6-1 0-16,1 2 0 0,-1 0 0 0,0 3 0 16,-6-4 0-16,-1 1 0 0,-6-1 0 0,0-7 0 15,0 0 0-15,0-4 0 0,-6-4 0 0,-1-2 0 16,7-1 0-16,-6-7 0 0,-7-1 0 0,6 1 0 15,-6-4 0-15,6-4 0 0,-6 4 0 0,8-3 0 16,-8-1 0-16,-8-3 0 0,2-4 0 16,0-1 0-16,-14 2 0 0,14-5 0 0,-14-4-376 15,1 5-1367-15,5-5-11 0,-11 4 126 0,5 5 292 16,6-1 482-16,14 3 400 0</inkml:trace>
  <inkml:trace contextRef="#ctx0" brushRef="#br1" timeOffset="121925.16">20460 12003 291 0,'12'-7'829'0,"8"2"234"0,-6 2 185 0,-2 3 151 16,1 0-76-16,-6 0-210 0,-7 0-188 0,0 3-925 16,0 2 0-16,0 4 0 0,0 3 0 0,7 3 0 15,-7 4 0-15,6-2 0 0,-6 5 0 16,6 0 0-16,1 4 0 0,0-1 0 0,-1-2 0 16,7 2 0-16,0 1 0 0,-6 1 0 0,5-6 0 15,2-3 0-15,-2 1 0 0,-5-4 0 0,0-1 0 16,6-3 0-16,-7-7 0 0,-6-1 0 15,-6 1 0-15,-7-11-87 0,-1-1-1383 0,-4-6-94 16,-2-5 41-16,-7-3 175 0,1 4 254 0,0-7 356 16</inkml:trace>
  <inkml:trace contextRef="#ctx0" brushRef="#br1" timeOffset="122073.55">20480 11837 161 0,'0'-22'752'0,"-8"4"185"0,2 4 107 0,6-5 60 16,0 3-107-16,6 3-300 0,-6 1-262 15,8 1-182-15,-2 4-116 0,0 0-109 0,1 2-111 16,0 2-123-16,-1 3-192 0,13 0-225 0,-12 0-255 16,6 0-94-16,0 3-9 0,-6 2 58 0,-1 7 158 15,0-6 210-15</inkml:trace>
  <inkml:trace contextRef="#ctx0" brushRef="#br1" timeOffset="122461.43">20955 11940 576 0,'26'22'775'0,"0"0"122"0,0 4 96 15,-6-4-8-15,-1 3-64 0,-5 1-144 16,5 0-87-16,0-1-41 0,-6-2-33 0,1-1-304 16,-2-8-312-16,-5 1 0 0,0-1 0 0,-1-6 0 15,-6 3 0-15,0-7 0 0,0 3 0 16,0-4 0-16,6-3 0 0,-6 0 0 0,7 0 0 16,-7-3 0-16,6-4 0 0,-6-1 0 0,7-3 0 15,0-4 0-15,-1 1 0 0,8-4 0 0,-2-1 0 16,1-3 0-16,7 4 0 0,0 3 0 0,-8-3 0 15,2 7 0-15,5 0 0 0,-6 0 0 16,0 8 0-16,0-5 0 0,0 4 0 0,7 4 0 16,-1 7 0-16,1-2 0 0,6 5 0 0,0 5 0 15,-1-1 0-15,-5 5 0 0,7 3 0 0,-1 0 0 16,0 4 0-16,-7-4 0 0,1-1 0 16,0 2 0-16,-1-2 0 0,0 2 0 0,-6-9 0 15,1 5 0-15,-2-8 0 0,-5 0 0 0,0 0 0 16,-1-4 0-16,7-3 0 0,0-4 0 0,-6-4 0 15,13 4 0-15,-8-7 0 0,-5-4-1428 16,12 0-212-16,-12-8 49 0,-1 8 184 0,0-7 287 16,8 3 430-16</inkml:trace>
  <inkml:trace contextRef="#ctx0" brushRef="#br1" timeOffset="122985.65">23176 11973 400 0,'0'7'894'0,"-6"-7"216"0,6 8 167 16,0-5 145-16,0 2-120 0,0-5-234 0,6 0-350 16,-6 0-718-16,0-5 0 0,0 2 0 15,-6-1 0-15,6 0 0 0,0-3 0 0,0 3 0 0,0-3 0 16,0 0 0-16,6-1 0 0,14-3 0 16,-6-3 0-16,11 3 0 0,9 0 0 0,4-4 0 15,1 5 0-15,0-2 0 0,7 1 0 0,7-1 0 16,-2 5 0-16,-5 0 0 0,-7 0 0 0,0 3 0 15,0 4 0-15,0 4 0 0,-6-1 0 16,-7 8 0-16,-6 4 0 0,-1 0 0 0,-6 3 0 16,-6 5 0-16,-7 2 0 0,-7 1 0 0,-12-1 0 15,6 0 0-15,-13 5 0 0,6-4 0 0,-13 3 0 32,7-3 0-32,6-4 0 0,-5 0 0 0,11 0 0 0,-5-7 0 0,12-1 0 15,1-3 0-15,0 0 0 0,12-3 0 0,0-1 0 0,1-3 0 16,19-1 0-16,6 2 0 0,14-5 0 0,7 0 0 15,12 0 0-15,-7-5 0 0,1 2 0 16,6-1 0-16,-12-3 0 0,-2-1 0 0,1 1 0 16,-5-3 0-16,-9 2 0 0,-11-3 0 0,-15 0 0 15,-6-7 0-15,-6 3-511 0,-6-4-1149 16,0 1-10-16,-14 3 112 0,7 1 259 0,-13-1 379 16,14 4 432-16</inkml:trace>
  <inkml:trace contextRef="#ctx0" brushRef="#br1" timeOffset="123306.36">24506 11826 240 0,'-6'-7'915'0,"-7"0"279"0,6 3 209 15,0 0 172-15,7-3-1 0,0 3-284 0,0-4-1290 16,-12 8 0-16,-2 0 0 0,-5 4 0 0,-7 4 0 16,-6-1 0-16,5 8 0 0,-5-1 0 15,-1 1 0-15,1 6 0 0,12 2 0 0,-6-1 0 16,13 4 0-16,7 3 0 0,6-2 0 0,19 2 0 15,7-3 0-15,0-1 0 0,13-4 0 0,7 2 0 16,-1-9 0-16,8 1 0 0,-8-4 0 0,7-3 0 16,0-8 0-16,-6 0 0 0,0-8 0 15,-7 1 0-15,-1-8 0 0,-11-3 0 0,-8-1 0 16,-12-2 0-16,-7-5 0 0,-13 0 0 0,-7-4 0 16,-6 5 0-16,-6-1 0 0,-7 1 0 15,0 3 0-15,-1 3 0 0,1 1 0 0,0 7 0 16,0-1 0-16,0 5 0 0,0 0 0 0,7 3 0 15,-7 4 0-15,13 0 0 0,-7 4-495 0,19 0-1002 16,14-4-50-16,0 0 77 0,14 0 207 0,-1 3 271 16,7 1 337-16</inkml:trace>
  <inkml:trace contextRef="#ctx0" brushRef="#br1" timeOffset="123732.29">25490 11679 465 0,'19'0'782'16,"1"0"177"-16,0 0 160 0,-14 0 60 0,1 4-55 16,-7 0-159-16,0-4-119 0,0 0-101 0,-7-4-738 15,1 4-7-15,-1 0 0 0,-18 4 0 16,-2-1 0-16,1 0 0 0,-6 5 0 0,-1 1 0 15,1-3 0-15,-1 5 0 0,7 1 0 0,0 2 0 16,0 1 0-16,13 0 0 0,-7-1 0 0,14 1 0 16,-2 3 0-16,16-4 0 0,4 2 0 0,8 1 0 15,13 2 0-15,6-4 0 0,7 3 0 16,5 0 0-16,1-3 0 0,7-1 0 0,-6 1 0 16,-2-3 0-16,1 2 0 0,-5-3 0 0,-9 0 0 15,1 1 0-15,-13-2 0 0,-6 1 0 0,-1-3 0 16,-5 2 0-16,-8-3 0 0,-6 5 0 15,0-1 0-15,-13-5 0 0,-6 2 0 0,-1 4 0 0,-7-9 0 16,-11 5 0-16,-1-5 0 0,-7 0 0 16,-6-3 0-16,6 0 0 0,-6-3 0 0,-7 0 0 15,1-1 0-15,6-3 0 0,6-1-542 16,13-4-760-16,7 2-106 0,7-5 39 0,13 1 146 16,-1 3 176-16,14-4 257 0,6 5 332 0</inkml:trace>
  <inkml:trace contextRef="#ctx0" brushRef="#br1" timeOffset="124100.86">25770 11929 397 0,'13'7'820'0,"13"-7"168"0,-6 8 151 16,13-5 126-16,-1 1-108 0,1 0-227 0,5-4-155 16,8 4-113-16,-7-4-604 0,7-4-58 15,0 4 0-15,0-4 0 0,-14 0 0 0,7 1 0 16,-13-5 0-16,0 1 0 0,-7 0 0 0,1-1 0 15,-7-2 0-15,-6-2 0 0,-7 1 0 0,-7-1 0 16,0 3 0-16,-11-3 0 0,4 1 0 16,-12 0 0-16,7 4 0 0,-1-4 0 0,-6 7 0 15,0-3 0-15,-1 7 0 0,2-4 0 0,-7 8 0 16,-2-1 0-16,-5 5 0 0,7 3 0 0,-1 0 0 16,7 7 0-16,0 3 0 0,0 2 0 0,7-1 0 15,-1 4 0-15,14-4 0 0,-1 4 0 0,7-1 0 16,7 1 0-16,5 0 0 0,8-4 0 15,-7 3 0-15,13-6 0 0,-6 3 0 0,6-7 0 16,0-1 0-16,0-3 0 0,7 0 0 0,6-7 0 16,-7-4 0-16,1-4 0 0,-1-3 0 0,1-1 0 15,-1-2-1147-15,8-6-316 0,-1-1-3 16,0 2 115-16,-7 0 184 0,1-4 278 0,6 9 338 16</inkml:trace>
  <inkml:trace contextRef="#ctx0" brushRef="#br1" timeOffset="124366.96">26767 11778 252 0,'-6'-3'763'16,"6"-1"187"-16,0 4 152 0,0 4 144 0,-7-1-52 16,1 2-167-16,-1 1-129 0,-5 2-139 0,-2-1-759 15,1 4 0-15,6 0 0 0,-12 0 0 16,6 4 0-16,0 0 0 0,-7-1 0 0,-6 5 0 0,13-5 0 15,-7 8 0-15,8-3 0 0,-2-1 0 16,8 5 0-16,0-6 0 0,6 2 0 0,6 0 0 16,0-5 0-16,8-3 0 0,6 3 0 0,-1-7 0 15,7 1 0-15,6-4 0 0,-5-1 0 0,-1-3 0 16,0-3-515-16,0-5-533 0,7-3-210 16,5 1-35-16,-5-2 86 0,6-2 122 0,-7 3 205 15,8 0 236-15</inkml:trace>
  <inkml:trace contextRef="#ctx0" brushRef="#br1" timeOffset="124666.66">27230 11918 6 0,'6'-7'628'0,"0"0"209"0,-6-1 167 16,-12 1 160-16,12-1 19 0,-13 4-73 0,0 2-176 15,0-4-128-15,-1 4-287 0,8-2-519 16,-6 4 0-16,-2 0 0 0,1 4 0 0,-7-2 0 16,8 4 0-16,-2 0 0 0,-5 5 0 0,12 1 0 15,7-2 0-15,0 5 0 0,7 0 0 0,6 3 0 16,-1-4 0-16,8 1 0 0,7-1 0 15,-1-2 0-15,0-1 0 0,7 0 0 0,-1-4 0 16,1 1 0-16,-1-5 0 0,1-3 0 0,-1 0 0 16,-6-3 0-16,0-5 0 0,1 1 0 0,-8-4 0 15,-6 0 0-15,0-3 0 0,-7-1 0 0,-6-4 0 16,0 1 0-16,-6 0 0 0,-7-1 0 0,0-3 0 16,0 5 0-16,-7-3 0 0,7 5 0 15,-13 1 0-15,6 3 0 0,1 0 0 0,-13 0 0 16,6 3 0-16,0 1 0 0,-7 0-673 0,13 0-762 15,1-1-56-15,12 0 70 0,1 6 182 16,6 2 253-16,0-4 324 0</inkml:trace>
  <inkml:trace contextRef="#ctx0" brushRef="#br1" timeOffset="125046.12">27542 11723 9 0,'14'7'673'0,"-2"5"215"0,-5-1 174 0,6 0 175 15,0 0 59-15,-7 3-127 0,8 1-181 0,-1 0-126 16,0-4-855-16,6 3-7 0,-5 5 0 16,-8 3 0-16,7-1 0 0,-6 2 0 0,5-1 0 15,-5-4 0-15,0 1 0 0,-1-2 0 0,1-5 0 16,-7-1 0-16,6 0 0 0,-6-4 0 0,6 1 0 16,-6-8 0-16,0 3 0 0,0-6 0 15,8 0 0-15,-8-2 0 0,12-6 0 0,-6 1 0 16,1-5 0-16,0 1 0 0,-1-2 0 0,1-5 0 15,6 2 0-15,-6 1 0 0,11 0 0 0,-4 3 0 16,-1 1 0-16,7 2 0 0,-14 1 0 16,7-1 0-16,-6 9 0 0,-1-1 0 0,0 1 0 15,8 6 0-15,-1 1 0 0,6 3 0 0,-6 4 0 16,13 3 0-16,-6 6 0 0,-1-5 0 0,7 3 0 16,1 4 0-16,-1-4 0 0,-6 0 0 0,5 0 0 15,1-3 0-15,0-3 0 0,0-2 0 16,1-2 0-16,-8 0 0 0,0-5-195 0,1-6-1173 15,7-2-113-15,-2-2 28 0,-5-4 152 0,0 4 201 16,-8-1 292-16,8-2 361 0</inkml:trace>
  <inkml:trace contextRef="#ctx0" brushRef="#br1" timeOffset="125446">28572 11819 2 0,'-6'-19'570'0,"-1"4"185"0,-13 1 113 0,8-1 109 15,-2 5-36-15,2-6-80 0,5 9-155 0,0 3-122 16,-6 1-62-16,1 6-62 0,-8 5-62 15,0 0-60-15,-6 5-129 0,1 3-209 0,5-2 0 16,0 8 0-16,1 0 0 0,-1-4 0 0,14 5 0 16,-8-1 0-16,14-3 0 0,0-1 0 15,0 0 0-15,7 1 0 0,0-9 0 0,-1 1 0 16,7-3 0-16,0 0 0 0,-7-8 0 0,8 0 0 16,5-5 0-16,-5 2 0 0,-8-9 0 0,0 1 0 15,7-3 0-15,-13-4 0 0,-7-4 0 16,1 0 0-16,-6-4 0 0,4-4 0 0,-11 1 0 0,6 0 0 15,-13 0 0-15,13-5 0 0,-7 1 0 16,14 1 0-16,-1-2 0 0,7 5 0 0,7 0 0 16,-1 3 0-16,1 0 0 0,0 3 0 15,-1 6 0-15,-6 2 0 0,6 3 0 0,-6 2 0 16,7 3 0-16,-7 3 0 0,7 4 0 0,-1 4 0 0,0 3 0 16,1 3 0-16,6 9 0 0,6 4 0 15,1 2 0-15,0 8 0 0,6 0 0 16,-1 7 0-16,8 1 0 0,-7 2 0 0,7 3 0 0,-7 0 0 15,6-1 0-15,1 0 0 0,-7-2 0 0,-12-2 0 16,12-2 0-16,-13 2-536 0,13-8-1197 16,6 4-9-16,21 0 122 0,12-1 301 0,20 4 517 15,12 2 377-15</inkml:trace>
  <inkml:trace contextRef="#ctx0" brushRef="#br1" timeOffset="126704.99">14699 13973 200 0,'-19'11'739'0,"12"1"179"0,-5-2 125 16,-1-2 113-16,-1-1-50 0,8-3-204 0,-8 4-138 15,2-6-95-15,12 3-62 0,0-2-520 0,0-3-87 16,6 0 0-16,-6-3 0 0,6-2 0 0,-6 3 0 16,14-6 0-16,-8-3 0 0,1-1 0 15,0 2 0-15,12-5 0 0,-6-4 0 0,13 2 0 16,-6-2 0-16,6-3 0 0,-6 0 0 0,5-4 0 15,1 4 0-15,0-3 0 0,0 3 0 0,-6 0 0 16,-7-1 0-16,1 6 0 0,-2-3 0 16,1 6 0-16,-6-1 0 0,6 4 0 0,-13 0 0 15,12 7 0-15,-12-3 0 0,8 4 0 0,-8-1 0 16,0 4 0-16,0 4 0 0,0-1 0 0,-8 1 0 16,8 3 0-16,-12 1 0 0,12 3 0 15,-13 4 0-15,6-1 0 0,-6 4 0 0,1 4 0 16,4 1 0-16,-4 2 0 0,5 1 0 0,0-1 0 15,1 4 0-15,-1 1 0 0,1 3 0 16,6 0 0-16,-6 1 0 0,6-5 0 0,-7 4 0 0,0 0 0 16,1-4 0-16,6 1 0 0,-6 0 0 15,6-1 0-15,-7 0 0 0,7-4 0 0,-7 1 0 16,1 0 0-16,-1-4 0 0,1 0 0 0,6-5 0 16,-7 2 0-16,7 0 0 0,-6-4 0 0,6-5 0 15,0 2 0-15,0-1 0 0,0-5 0 16,0 2 0-16,-7-4 0 0,7-1 0 0,0 1 0 15,0-4 0-15,0 0 0 0,-6 0 0 0,0 0 0 16,6-4 0-16,0-3 0 0,-14 4 0 16,8-4 0-16,-1-1-321 0,-12-3-1264 0,6-4-35 15,-20 8 90-15,1 0 219 0,-2-1 309 0,-4 5 397 16</inkml:trace>
  <inkml:trace contextRef="#ctx0" brushRef="#br1" timeOffset="126955.15">14120 14516 277 0,'0'8'779'0,"6"0"197"0,1 3 145 15,-1-8 145-15,1 4-43 0,13 1-206 0,6-1-150 16,6 0-202-16,13 1-665 0,8-1 0 16,-1-3 0-16,13-4 0 0,-6 0 0 0,6 0 0 15,0 0 0-15,0-4 0 0,0 4 0 0,-6-3 0 16,-1-1 0-16,1 0 0 0,0 0 0 0,-14 4 0 15,7-3 0-15,-13-5 0 0,1 2 0 16,-7-2 0-16,-7 1 0 0,-7-1 0 0,1-3-457 16,-1-1-928-16,-6 2-89 0,13-9 38 0,-7 9 165 15,15 3 213-15,-2-5 319 0</inkml:trace>
  <inkml:trace contextRef="#ctx0" brushRef="#br1" timeOffset="127675.37">16114 14088 221 0,'-7'-9'844'0,"0"2"268"0,-5 0 183 16,5 0 122-16,14 3 15 0,-1-3-242 15,0 3-510-15,1 1-680 0,0 3 0 0,-7 0 0 0,6 0 0 16,-6 3 0-16,6 1 0 0,1-1 0 16,-7 9 0-16,7 2 0 0,-7 1 0 0,6 3 0 15,-6 4 0-15,0 1 0 0,0-2 0 0,0 9 0 16,0-5 0-16,-6 0 0 0,6 2 0 0,0-5 0 16,-7 0 0-16,7-1 0 0,0-6 0 15,-7-1 0-15,1-6 0 0,6 3 0 0,-6-7 0 16,6 0 0-16,0 0 0 0,0-8 0 0,-7 0 0 15,7 0 0-15,-7-7 0 0,7 1 0 0,7-5 0 16,-7-4 0-16,13-3 0 0,0 1 0 0,7-6 0 16,6 5 0-16,6-3 0 0,1 2 0 15,-7 3 0-15,6 1 0 0,1 0 0 0,-7 8 0 16,0-3 0-16,7 6 0 0,-7 4 0 0,7 4 0 16,-7 0 0-16,0 8 0 0,-1-1 0 0,1 7 0 15,-6 2 0-15,0 2 0 0,-1 4 0 16,-5 0 0-16,-2 4 0 0,-5-5 0 0,-7 6 0 15,6-6 0-15,-6-2 0 0,0 2 0 0,-6-6 0 16,6-1 0-16,-7-6 0 0,7 3 0 0,-6-3 0 16,6-1 0-16,-6-7 0 0,6 0 0 15,-8-3 0-15,8-5 0 0,-6 0 0 0,6-7 0 16,0 1 0-16,0-3 0 0,6-6 0 0,8 1 0 16,5-3 0-16,1 3 0 0,6-5 0 0,7 1 0 15,5-3 0-15,2 4 0 0,-1-1 0 16,6 4 0-16,-5 3 0 0,-1 2 0 0,0 2 0 15,-13 3 0-15,0 6 0 0,0 2 0 0,0 0 0 16,-7 8 0-16,7 4 0 0,1 2 0 0,-1 9 0 16,-6-2 0-16,5 6 0 0,-11 2 0 0,5 2 0 15,-6 2 0-15,0 0 0 0,7 4 0 16,-8-3 0-16,-5-5 0 0,6 4 0 0,-7-3 0 16,2-7 0-16,-2 2 0 0,0-6 0 0,1-5 0 15,-7 2 0-15,0-5 0 0,0 1 0 0,-7-4 0 16,7-8 0-16,-6 4 0 0,6-4 0 15,0-7 0-15,-14 4-1262 0,14-8-498 0,-12 0 53 16,-2 2 200-16,8-3 375 0,6 1 527 0</inkml:trace>
  <inkml:trace contextRef="#ctx0" brushRef="#br1" timeOffset="128019.39">19033 14098 771 0,'-13'0'1155'0,"0"0"214"16,13-4 146-16,6 1 132 0,1 3-262 0,-7 0-1036 15,6 0-349-15,-6 3 0 0,7 5 0 0,-1 3 0 16,0 1 0-16,8 5 0 0,-8 2 0 0,-6 6 0 15,7 5 0-15,-7 2 0 0,0 6 0 0,0-2 0 16,0 4 0-16,0 1 0 0,0-1 0 16,6-3 0-16,-6 4 0 0,7-4 0 0,6-5 0 0,-7-3 0 15,1 2 0-15,-7-10 0 0,7-3 0 16,-7 1 0-16,0-8 0 0,0-5 0 0,6-1 0 16,-6-5 0-16,-6 0 0 0,6-8 0 15,-7 1-453-15,0-8-1048 0,1-3-48 0,-7-5 85 16,0 2 198-16,0-5 268 0,-1-3 328 0</inkml:trace>
  <inkml:trace contextRef="#ctx0" brushRef="#br1" timeOffset="128311.54">19078 14010 313 0,'7'-23'826'0,"6"2"204"0,-7 3 152 16,1 3 135-16,6 4-86 0,7 1-238 0,-1 2-175 15,7 4-337-15,6 0-481 0,7 4 0 16,7 8 0-16,7 0 0 0,6 6 0 0,-1 1 0 15,1 2 0-15,6 6 0 0,-14-2 0 0,-5 6 0 16,0-2 0-16,-14 4 0 0,2-3 0 16,-16-1 0-16,-4 2 0 0,-14-2 0 0,-14-2 0 15,-4-2 0-15,-16 2 0 0,-5-6 0 0,-13-1 0 16,-6-2 0-16,-1-3 0 0,-13-4 0 0,7 1 0 16,0-1 0-16,-6-3 0 0,12-1 0 15,0 2 0-15,7-5 0 0,13-5 0 0,13-2 0 16,6-4 0-16,7 0 0 0,7 0 0 0,-1 0 0 15,14 0-709-15,12-4-498 0,14-3-125 0,13-1 20 16,-1 2 123-16,7 2 145 0,7 1 242 0,0-2 303 16</inkml:trace>
  <inkml:trace contextRef="#ctx0" brushRef="#br1" timeOffset="128883.78">19958 14125 506 0,'19'2'857'0,"8"2"191"15,-7-4 163-15,-2 3 87 0,9-3-92 0,-14 5-198 16,12-5-147-16,-5-5-665 0,0 2-196 15,6 3 0-15,0-6 0 0,6 1 0 0,2-2 0 16,-9-1 0-16,1 1 0 0,0-3 0 0,-6 1 0 16,-1-1 0-16,-12 3 0 0,0-5 0 0,-1 2 0 15,-6 3 0-15,-6-5 0 0,6 1 0 16,-14 3 0-16,2-2 0 0,-8 2 0 0,1 1 0 16,-1-4 0-16,-6 7 0 0,-1 0 0 0,1 1 0 15,-6 3 0-15,6 3 0 0,0 1 0 0,-6 4 0 16,6 3 0-16,6 4 0 0,0-1 0 15,7 5 0-15,7 2 0 0,6 1 0 0,6-3 0 16,0 3 0-16,21-1 0 0,-7 2 0 0,12-5 0 16,-6 1 0-16,0-4 0 0,-7-1 0 0,14-3 0 15,-7-4 0-15,13 0 0 0,1-7 0 0,-1-3 0 16,-1-4 0-16,2-5 0 0,-7-2 0 16,-1-1 0-16,-6-2 0 0,0-6 0 0,0 5 0 15,-6-4 0-15,0-1 0 0,-2 5 0 0,-4-4 0 16,-1 8 0-16,0-1 0 0,-13 0 0 0,7 4 0 15,-7 4 0-15,6 2 0 0,0 5 0 0,0 0 0 16,2 9 0-16,4 1 0 0,-5 9 0 0,-1-1 0 16,8 4 0-16,-8 4 0 0,0 0 0 0,0-1 0 15,2 4 0-15,-2-3 0 0,0 0 0 16,-6-1 0-16,0-6 0 0,0 0 0 0,0-5 0 16,0-3 0-16,0-4 0 0,0 1 0 15,0-8 0-15,-6-4 0 0,0-3 0 0,6-4 0 16,-8-4 0-16,2-4 0 0,6-3 0 0,-6-3 0 15,6-1 0-15,0 0 0 0,0-3 0 0,0 0 0 16,6-1 0-16,0 1 0 0,2 0 0 16,4 6 0-16,2 2 0 0,-8 2 0 0,1 5 0 15,-1 3 0-15,8 3 0 0,-2 5 0 0,8-1 0 16,-1 4 0-16,7 4 0 0,0-4 0 0,1 7 0 16,-8-3 0-16,-6 2 0 0,-7-1-1215 0,14-2-384 15,-7-3 31-15,7 4 154 0,-14-4 240 16,-6 3 382-16,0-3 371 0</inkml:trace>
  <inkml:trace contextRef="#ctx0" brushRef="#br1" timeOffset="129746.2">23046 13849 180 0,'20'-4'720'0,"-7"0"184"16,-7-3 138-16,1 3 130 0,0-4-51 15,-1 6-148-15,0-3-140 0,-6-2-101 0,-6 7-218 0,0 0-514 16,-8-3 0-16,-11 3 0 0,-1 3 0 15,-14-3 0-15,1 7 0 0,0 0 0 0,7 1 0 16,-1-1 0-16,7 5 0 0,6-2 0 0,8 2 0 16,12 2 0-16,0 1 0 0,20-1 0 0,-2 5 0 15,21-1 0-15,1 1 0 0,5 3 0 0,1-4 0 16,-1 1 0-16,1-1 0 0,0-3 0 16,-14 2 0-16,1-2 0 0,-7 0 0 0,-6-4 0 15,0 3 0-15,-14-2 0 0,-6-1 0 0,0-4 0 16,-6 0 0-16,-14 2 0 0,0 1 0 0,-13-3 0 15,1-4 0-15,-7 6 0 0,-7-6 0 0,1-3 0 16,-1 0 0-16,1 0 0 0,-2-3 0 0,9-1 0 16,5-1 0-16,1-1 0 0,18-5 0 15,1-4 0-15,13 1 0 0,0-1 0 16,13-4 0-16,7 8-544 0,12-4-576 0,21-7-171 0,6 4-3 16,6-1 103-16,0 5 130 0,6-1 211 0,1 5 237 15</inkml:trace>
  <inkml:trace contextRef="#ctx0" brushRef="#br1" timeOffset="130049.42">23757 13958 185 0,'45'4'701'16,"1"0"195"-16,-7-4 152 0,-6 4 126 0,-7-1-46 16,0-3-116-16,-7 0-151 0,1 0-111 0,0-3-314 15,-1 3-436-15,7-4 0 0,-6 4 0 0,-1-4 0 16,-6 4 0-16,6-4 0 0,1 1 0 0,-6-4 0 16,5 2 0-16,-6 3 0 0,0-6 0 15,1 1 0-15,-8-5 0 0,0 2 0 0,7-1 0 16,-13 0 0-16,0 3 0 0,-7-2 0 0,-5 2 0 15,6-3 0-15,-8 3 0 0,-6 1 0 16,-5 3 0-16,5 4 0 0,-13 0 0 0,-5 4 0 16,-2 3 0-16,1 5 0 0,0 3 0 0,-1-1 0 15,8 8 0-15,-1 0 0 0,14-1 0 0,0 6 0 16,6-1 0-16,13 3 0 0,0-4 0 0,13 1 0 16,6 0 0-16,0-3 0 0,14-2 0 15,-1 1 0-15,1-7 0 0,13 2 0 0,-1-5 0 16,7-8 0-16,1-1 0 0,-8-3 0 0,-5-3 0 15,-1-1-432-15,-1-3-1013 0,9-4-65 0,-9 0 64 16,1-1 179-16,7 2 237 0,-7-1 313 0</inkml:trace>
  <inkml:trace contextRef="#ctx0" brushRef="#br1" timeOffset="130306.79">25086 13896 255 0,'13'-14'765'0,"6"-2"195"0,-19 2 170 16,0-1 161-16,0 4-50 0,0 5-180 15,-6-6-136-15,-7 9-362 0,0-1-563 0,-13 0 0 16,0 8 0-16,0 3 0 0,0 0 0 0,-13 0 0 16,7 8 0-16,-8-3 0 0,1 5 0 15,0 2 0-15,-1 3 0 0,2 0 0 0,11 4 0 16,1 3 0-16,7-3 0 0,6 4 0 0,6-5 0 16,1 1 0-16,12-4 0 0,1-1 0 0,12 2 0 15,8-9 0-15,5-2 0 0,7-1 0 16,7-5 0-16,6-6 0 0,-6 0 0 0,6-3-883 15,-1-4-409-15,2-3-81 0,6-6 57 0,-7 2 140 16,7-2 205-16,-1-1 241 0,-6-2 299 0</inkml:trace>
  <inkml:trace contextRef="#ctx0" brushRef="#br1" timeOffset="130594.31">25718 13878 375 0,'0'-12'807'0,"-6"10"184"0,-7-6 151 0,-7 4 110 15,0 1-92-15,-12 3-210 0,5 3-148 0,1 1-118 16,1 4-656-16,-1 2-28 0,0 1 0 0,-1 4 0 15,1-1 0-15,7 5 0 0,-1-1 0 16,7 1 0-16,7 3 0 0,6-4 0 0,0 5 0 16,13-6 0-16,0-2 0 0,13 3 0 0,0-3 0 15,7-4 0-15,-1 0 0 0,13-4 0 0,-5-3 0 16,-1-4 0-16,-7 0 0 0,7-4 0 16,7-3 0-16,-7 0 0 0,-6-4 0 0,-7-3 0 15,0-2 0-15,0-2 0 0,-13-3 0 0,0-2 0 16,-6 0 0-16,-7 2 0 0,-7-2 0 0,-6 2 0 15,0-1 0-15,-7 4 0 0,8 2 0 16,-14 2 0-16,6-1 0 0,-7 8 0 0,9-3 0 16,-9-2 0-16,1 9 0 0,0-1 0 0,7 4-36 15,-7 0-1172-15,12-4-185 0,8 4-20 0,6 0 111 16,0 0 166-16,6 4 249 0,8-4 287 16</inkml:trace>
  <inkml:trace contextRef="#ctx0" brushRef="#br1" timeOffset="130959.46">26129 13808 55 0,'13'4'684'0,"6"4"210"0,-6-2 173 0,1 2 166 16,-2 3 42-16,8 0-122 0,-1-1-157 0,1 6-162 15,0-2-834-15,-1 4 0 0,1 1 0 0,-8-1 0 16,8 4 0-16,-14-3 0 0,8 3 0 16,-8-3 0-16,1-2 0 0,-7 2 0 0,6-5 0 15,-6 5 0-15,0-8 0 0,0 1 0 0,0-6 0 16,0 2 0-16,0-5 0 0,0-3 0 0,0 0 0 15,7-8 0-15,-7 1 0 0,7-3 0 0,5-5 0 16,-6 1 0-16,14-5 0 0,-7-3 0 0,13 0 0 16,-6-1 0-16,6 2 0 0,0-2 0 15,1 2 0-15,-8-2 0 0,7 5 0 0,-6 0 0 16,-8 6 0-16,2 5 0 0,-1 0 0 0,6 4 0 16,-6 3 0-16,13 3 0 0,-6 4 0 0,5 0 0 15,2 9 0-15,-1-2 0 0,0 4 0 16,0 1 0-16,-6-1 0 0,5 4 0 0,-5-3 0 15,0 3 0-15,-1-3 0 0,-5-2 0 0,-2-2 0 16,2-1 0-16,-8-5 0 0,0 1 0 0,-6-6 0 16,7-1-593-16,-1-3-862 0,14-7-44 15,0 0 75-15,6-1 184 0,13 4 252 0,6-3 304 16</inkml:trace>
  <inkml:trace contextRef="#ctx0" brushRef="#br1" timeOffset="131389.78">28331 13808 440 0,'0'-15'782'0,"0"5"154"16,-19 3 131-16,-7-2 62 0,-7 3-77 0,-13 6-180 16,1 0-120-16,-7 3-77 0,-1 9-189 0,8 2-486 15,-1 4 0-15,1 0 0 0,-1 1 0 0,13 2 0 16,7 6 0-16,0-6 0 0,7 6 0 16,5-6 0-16,14 4 0 0,0-6 0 0,14 0 0 15,-2-1 0-15,8-7 0 0,7 0 0 0,5 0 0 16,7-4 0-16,0-7 0 0,0 0 0 0,7-4 0 15,-8-3 0-15,9-3 0 0,-9-2 0 16,2-3 0-16,-7-6 0 0,-1 3 0 0,-13-5 0 16,1-2 0-16,-7-1 0 0,-6-3 0 0,-7-5 0 15,-7 1 0-15,7-3 0 0,-7 3 0 0,1-8 0 16,0 5 0-16,-8-5 0 0,8 4 0 16,-1 1 0-16,1 3 0 0,0 0 0 0,-1 7 0 15,0 4 0-15,1 3 0 0,0 5 0 0,6 3 0 16,0 0 0-16,0 3 0 0,0 6 0 15,0 2 0-15,0 0 0 0,0 6 0 0,0 5 0 16,6 8 0-16,0 3 0 0,1 7 0 0,0 5 0 16,-1 2 0-16,0 4 0 0,7 5 0 0,1 2 0 15,-8 1 0-15,7 4 0 0,0-2 0 16,-7 2 0-16,1-1 0 0,0 1 0 0,-7 0 0 16,6-6 0-16,13 2 0 0,-5 0-761 0,12-4-1023 15,7 0 15-15,5 4 151 0,15 0 344 0,12 3 592 16</inkml:trace>
  <inkml:trace contextRef="#ctx0" brushRef="#br1" timeOffset="132791.66">16153 15647 75 0,'0'11'731'0,"0"0"246"0,-7-4 181 16,7 0 135-16,-6 5 44 0,-1-5-226 0,0-3-176 15,7-1-361-15,7 1-574 0,-7-4 0 0,0 4 0 16,7-4 0-16,-7 0 0 0,6 3 0 0,1-3 0 16,-1 0 0-16,1-3 0 0,6 3 0 0,-7-4 0 15,0 4 0-15,8-4 0 0,-1-3 0 0,13 0 0 16,-6 3 0-16,6-7 0 0,-7 0 0 0,13-4 0 15,-6 1 0-15,7-4 0 0,-7-5 0 0,0 1 0 16,7 0 0-16,-7 0 0 0,-6 0 0 0,5 1 0 16,1-6 0-16,1 2 0 0,-1-1 0 15,-6 4 0-15,-1-3 0 0,1 2 0 0,-1 6 0 16,-6-6 0-16,0 8 0 0,0 1 0 0,0 3 0 16,-7 3 0-16,1 2 0 0,0 1 0 0,-7 2 0 15,6 3 0-15,-6 0 0 0,0 3 0 16,0 2 0-16,-6-3 0 0,6 10 0 0,0-1 0 15,-14 3 0-15,8 4 0 0,-13 9 0 0,-7-2 0 16,6 1 0-16,0 3 0 0,-5 4 0 0,5 0 0 16,-6 0 0-16,-1 1 0 0,15-2 0 0,-14 5 0 15,6 0 0-15,7-1 0 0,-7 1 0 0,1 0 0 16,6-4 0-16,0 4 0 0,-7-5 0 0,14 1 0 16,-8-3 0-16,8-1 0 0,-7-3 0 0,0 0 0 15,6-1 0-15,1 1 0 0,0-7 0 0,0-1 0 16,-2 0 0-16,8-3 0 0,-6 0 0 0,6-1 0 15,0-3 0-15,0-3 0 0,0-1 0 0,0 1 0 16,0-5 0-16,0 1 0 0,6-1 0 0,-6 2 0 16,8-3 0-16,-2 2 0 0,0-4 0 0,0 4 0 15,8 0 0-15,-8-4 0 0,1 3 0 0,-1 1 0 16,0 4 0-16,-6-6 0 0,0 3 0 0,-6 2 0 16,6-2 0-16,-13-5 0 0,7 0 0 15,-14 6 0-15,0-6 0 0,-6 4-683 0,13-4-480 16,-6-4-142-16,6 0 15 0,0-3 118 0,0 3 147 15,0 1 227-15,0 3 257 0</inkml:trace>
  <inkml:trace contextRef="#ctx0" brushRef="#br1" timeOffset="133185.29">15631 16260 107 0,'-12'4'635'0,"5"3"192"16,7-3 134-16,0 4 108 0,0-8-23 0,0 3-106 15,7 1-166-15,-1-1-87 0,7 1-48 0,13-4-133 16,13 0-506-16,1 3 0 0,5-3 0 0,7 0 0 16,-7 4 0-16,14-4 0 0,-7 0 0 0,7-4 0 15,-7 4 0-15,7 0 0 0,-1 0 0 16,1-3 0-16,-1 3 0 0,7 0 0 0,1 0 0 15,-1 0 0-15,0 0 0 0,0-4 0 0,0 4 0 16,0 0 0-16,0-3 0 0,-6 3 0 0,0 0 0 16,-7-4 0-16,-6 4 0 0,-1 0 0 0,-12-3 0 15,-1 3 0-15,-5 0 0 0,-14-4 0 0,6 4 0 16,-13 0 0-16,8-4 0 0,-8 4 0 0,1 0 0 16,-1 0 0-16,-6 0 0 0,7-4 0 0,-7 4 0 15,0 0 0-15,-7 0 0 0,7 0 0 0,-6 0 0 16,-1 0 0-16,1-3 0 0,0 3 0 0,-2-8 0 15,2 4 0-15,-13-3 0 0,6 3 0 0,-7-4-1327 16,7-2-188-16,7-1 32 0,-14 3 140 0,14 1 200 16,-7 4 304-16,6-1 388 0</inkml:trace>
  <inkml:trace contextRef="#ctx0" brushRef="#br1" timeOffset="134108.1">18420 15790 298 0,'7'-3'754'0,"-7"3"227"0,-7 0 175 0,7 0 139 15,-6 0-69-15,6 0-201 0,0 3-178 16,0-3-238-16,0 4-609 0,0 0 0 0,0 0 0 15,-7 3 0-15,7 4 0 0,-6-4 0 0,-1 8 0 0,1-5 0 16,0 9 0-16,-2-4 0 0,-4 0 0 0,12 3 0 16,-14 0 0-16,8-3 0 0,-7 3 0 0,7 0 0 15,-8-3 0-15,2 0 0 0,5-1 0 0,-6-2 0 16,0 2 0-16,6-6 0 0,1-1 0 16,-7-3 0-16,13-1 0 0,-6 1 0 0,-2-1 0 15,8-3 0-15,-6-3 0 0,0 3 0 0,-7-4 0 16,6-3 0-16,1 4 0 0,-1-9 0 0,-6 1 0 15,13 0 0-15,-7 0 0 0,7-3 0 0,7 3 0 16,6-3 0-16,0-2 0 0,13-2 0 0,-6 3 0 16,6 1 0-16,7-1 0 0,-1 1 0 0,1 2 0 15,-7 5 0-15,6-1 0 0,1 0 0 16,-7 6 0-16,7 2 0 0,-1 0 0 0,1 2 0 0,-7 6 0 16,0-4 0-16,0 4 0 0,-1-1 0 0,-5 3 0 15,0 5 0-15,-7 0 0 0,-7 0 0 0,8 3 0 16,-14-3 0-16,0 3 0 0,0 1 0 0,-14-1 0 15,8-3 0-15,0-1 0 0,-1 1 0 0,0-4 0 16,1-4 0-16,-1 1 0 0,1-1 0 0,6-4 0 16,-6 1 0-16,6-4 0 0,0 0 0 0,0 0 0 15,0 0 0-15,0-4 0 0,-8-3 0 16,8 0 0-16,0-1 0 0,8-2 0 0,-2-1 0 0,0-4 0 16,14-4 0-16,-1 5 0 0,7-4 0 15,1-4 0-15,5 3 0 0,7-7 0 0,-7 4 0 16,8-3 0-16,-1 2 0 0,0-2 0 0,-7 3 0 15,1 4 0-15,0 3 0 0,-14 0 0 0,1 8 0 16,-7 0 0-16,7-1 0 0,-8 5 0 0,-4 3 0 0,10 3 0 16,-4 5 0-16,-1-1 0 0,-1 5 0 15,2 2 0-15,-8 1 0 0,8 6 0 0,-14-2 0 16,0 6 0-16,0 2 0 0,-14-2 0 0,8 0 0 16,-8 1 0-16,-5-1 0 0,6 2 0 0,0-5 0 15,-7 0 0-15,8-4 0 0,-8 0 0 0,13-4 0 16,-5-2 0-16,5-1 0 0,7-3 0 0,-13-2 0 15,13-6 0-15,-6 4 0 0,-1 1 0 0,7-5 0 16,-7-5 0-16,7 5 0 0,0-4 0 16,-6 4 0-16,-1-3 0 0,1-4 0 0,-1 3 0 0,7-4 0 15,-13-3 0-15,7 4 0 0,0-4 0 0,-2 0-1329 16,16-3-211-16,-2-1 41 0,-6 4 159 16,6-4 206-16,7 4 302 0,7 1 388 0</inkml:trace>
  <inkml:trace contextRef="#ctx0" brushRef="#br1" timeOffset="134732.18">20538 15342 178 0,'13'-2'720'0,"7"-4"204"16,-8 6 164-16,-5-2 142 0,6 2-48 0,-6 0-156 15,-1 0-157-15,0 0-121 0,-6-4-522 0,0 4-226 16,-6 4 0-16,0-2 0 0,-1 6 0 0,-6 4 0 15,6-1 0-15,-5 3 0 0,-8 1 0 16,0 3 0-16,1 0 0 0,-7 9 0 0,0-2 0 0,0 1 0 16,-1 3 0-16,-5 0 0 0,-7 1 0 0,6 3 0 15,-5 0 0-15,-2 0 0 0,1 3 0 16,0 1 0-16,-1-3 0 0,2-2 0 0,-7 5 0 16,-2-7 0-16,9 2 0 0,-8 1 0 0,7-7 0 15,0 4 0-15,6-5 0 0,-6 1 0 0,6-4 0 16,1-1 0-16,-1-1 0 0,7-3 0 0,7 2 0 15,-7 0 0-15,0-4 0 0,6-1 0 16,-7-3 0-16,15 0 0 0,-8 1 0 0,7-6 0 0,7 5 0 16,-8-3 0-16,8-1 0 0,6-3 0 0,-6-1 0 15,0 1 0-15,6-1 0 0,-8 1 0 0,8 0 0 16,-6 0 0-16,6-4 0 0,-6 3 0 0,-1 1 0 16,7 0 0-16,-6-4 0 0,6 4 0 0,0-4 0 15,0 0 0-15,0 0 0 0,0 0 0 0,0 0 0 16,0 0 0-16,0 0 0 0,0-4 0 0,0 4 0 15,0 0 0-15,0-4 0 0,0 4 0 16,0 0 0-16,-7-4 0 0,7 1 0 0,0-1 0 16,0 4 0-16,0-4 0 0,7 0 0 0,12 1 0 0,-5-4 0 15,-8 0 0-15,0-1 0 0,8 1 0 16,-2-1-1197-16,1-7-254 0,13 7 1 0,-12-2 117 16,12 3 178-16,-7-1 275 0,7 2 337 0</inkml:trace>
  <inkml:trace contextRef="#ctx0" brushRef="#br1" timeOffset="135359.56">21040 15729 50 0,'13'0'583'0,"6"-5"180"15,-5 1 138-15,5 4 104 0,-6-3-34 0,0-1-64 16,0 0-124-16,0 1-55 0,-7-1-33 15,-6-3-12-15,0 3-561 0,0 0-122 0,-6 0 0 0,-7 4 0 16,0-3 0-16,-7-1 0 0,1 1 0 0,-7 3 0 16,0 0 0-16,-13 0 0 0,6 0 0 0,-7 3 0 15,2 4 0-15,-1-3 0 0,6 4 0 0,1-1 0 16,6 4 0-16,-1-4 0 0,7 2 0 0,-5 0 0 16,-1 3 0-16,12-1 0 0,8 1 0 0,-6-2 0 15,12 1 0-15,0-1 0 0,0 6 0 0,12-5 0 16,1 0 0-16,7 4 0 0,0-5 0 0,-2 5 0 15,15-3 0-15,-1 2 0 0,8-3 0 0,5 0 0 16,2 0 0-16,5 0 0 0,-7 3 0 0,7-2 0 16,0-4 0-16,-6 1 0 0,-1 3 0 15,-5-1 0-15,-8-4 0 0,1 0 0 0,-7 5 0 16,-7-5 0-16,1 0 0 0,-14 1 0 0,1-1 0 16,-7 0 0-16,0 0 0 0,-7 1 0 0,1-1 0 15,-14 0 0-15,1 0 0 0,-7 1 0 0,0-1 0 16,-13 1 0-16,-1-4 0 0,1 3 0 0,-6 0 0 15,-1-2 0-15,-6 1 0 0,0-2 0 0,0 0 0 16,-1-1 0-16,8 1 0 0,-1-4 0 0,7 4 0 16,1-4 0-16,-2 0 0 0,7 0 0 0,1 0 0 15,6 0 0-15,7-4 0 0,-14 4 0 0,13-4 0 16,-6-3 0-16,-6 3-905 0,19-7-793 0,-7 4 30 16,0-4 159-16,-5 8 286 0,-1-5 447 0</inkml:trace>
  <inkml:trace contextRef="#ctx0" brushRef="#br1" timeOffset="144758.37">23535 14854 402 0,'-6'4'714'0,"-1"0"121"0,-13 3 65 0,-6-4-5 16,-6 1-160-16,6 0-220 0,-7 0-147 0,1-4-69 16,-1 3-20-16,1 1-4 0,-7-4 4 0,0 4-1 15,-7 0-5-15,7-2-20 0,-7-2-14 0,1 6-9 16,-8-4-12-16,-5-2-14 0,-1 0-204 16,8 4 0-16,-8-4 0 0,0 0 0 0,-7 3 0 15,1-3 0-15,0 0 0 0,-6 4 0 0,6-4 0 16,-8 0 0-16,2 0 0 0,0 0 0 0,-8 0 0 15,8 0 0-15,-8 0 0 0,2 0 0 16,-2 0 0-16,0 0 0 0,2 0 0 0,12 0 0 16,-1 0 0-16,1 0 0 0,0 0 0 0,-13 4 0 15,6-4 0-15,0 0 0 0,1 4 0 0,12-4 0 16,-7 0 0-16,1 0 0 0,0 0 0 16,0 0 0-16,7 0 0 0,-7 0 0 0,0 4 0 15,0-4 0-15,0 0 0 0,-1 6 0 0,1 1 0 16,6-2 0-16,-6 2 0 0,6-3 0 0,-6-4 0 15,6 4 0-15,7-1 0 0,7 1 0 16,-1 0 0-16,1-1 0 0,6 1 0 0,6-1 0 16,-6-3 0-16,6 5 0 0,-6-2 0 0,7-3 0 15,-7 3 0-15,-1 1 0 0,1-4 0 0,1 0 0 16,-2 4 0-16,1-4 0 0,-6 3 0 16,-1-3 0-16,1 0 0 0,-8 4 0 0,7-4 0 15,-13 4 0-15,8-4 0 0,-1 0 0 0,-1 4 0 16,-6-4 0-16,1 0 0 0,6 3 0 0,-6-3 0 15,-1 4 0-15,6-4 0 0,1 0 0 0,1 3 0 16,-2-3 0-16,7 4 0 0,1-4 0 16,-1 0 0-16,1 3 0 0,-8-3 0 0,8 4 0 15,-1-4 0-15,1 0 0 0,-7 0 0 0,7 0 0 16,-2 0 0-16,1 0 0 0,-11 0 0 0,4 0 0 16,-6 0 0-16,1 0 0 0,-7 0 0 15,6 4 0-15,-12-4 0 0,-2 0 0 0,2 4 0 16,-8-4 0-16,2 0 0 0,-2 3 0 0,2-3 0 15,4 0 0-15,2 5 0 0,12-5 0 0,-6 0 0 16,13 0 0-16,-7 0 0 0,7 0 0 0,-7-5 0 16,14 5 0-16,-8 0 0 0,8 0 0 0,-1-3 0 15,7-1 0-15,1 0 0 0,-2 0 0 16,1 4 0-16,7 0 0 0,-1 0 0 0,-6 0 0 16,7 0 0-16,-2 0 0 0,2 0 0 0,-1 0 0 15,1 0 0-15,-7 0 0 0,0 0 0 0,7 0 0 16,-8 0 0-16,-5-3 0 0,6 3 0 15,-1 0 0-15,1 0 0 0,0-4 0 0,7 4 0 16,-2 0 0-16,2-3 0 0,7 3 0 0,-9 0 0 16,9 0 0-16,-8 0 0 0,0 0 0 0,-6 0 0 15,7 0 0-15,-7 0 0 0,6 0 0 16,-6 3 0-16,6-3 0 0,-6 4 0 0,7-1 0 16,-1-3 0-16,1 0 0 0,-1 0 0 0,1 0 0 15,5 0 0-15,1 0 0 0,-6 0 0 16,6 0 0-16,-1 0 0 0,-5 0 0 0,6 0 0 15,-7 0 0-15,7 0 0 0,1 0 0 0,-9 0 0 16,9 0 0-16,-1 0 0 0,6 0 0 0,0 0 0 16,7 0 0-16,7 4 0 0,0-4 0 0,6 0 0 15,-8 0 0-15,8 0 0 0,0 0 0 0,0 0 0 16,0 4 0-16,-6-4 0 0,6 4 0 16,-12 4 0-16,5-5 0 0,0 8 0 0,1-4 0 15,-7 4 0-15,-1-3 0 0,2 3 0 0,-2 3 0 16,2 1 0-16,-1 0 0 0,-1-1 0 15,2 4 0-15,5 2 0 0,0 1 0 0,-5 2 0 0,5 2 0 16,7 0 0-16,-7 5 0 0,7-1 0 0,0 1 0 16,0-1 0-16,7 4 0 0,-7 0 0 15,7-4 0-15,-7 5 0 0,0-5 0 0,0 0 0 16,0 5 0-16,0-5 0 0,6 0 0 0,0 0 0 16,1 1 0-16,0-5 0 0,-7 5 0 0,6-5 0 15,-6 4 0-15,6-2 0 0,-6-2 0 0,14 1 0 16,-8-1 0-16,-6-3 0 0,7 5 0 0,-1-2 0 15,-6 1 0-15,6 3 0 0,-6-4 0 0,0 5 0 16,0-4 0-16,-6 4 0 0,6-5 0 0,-6 4 0 16,-1-3 0-16,-6 0 0 0,0-1 0 0,0 1 0 15,0-4 0-15,0 0 0 0,0 0 0 0,-6 0 0 16,5-4 0-16,2 1 0 0,4-4 0 0,-4-1 0 16,-1 1 0-16,6 0 0 0,1-5 0 0,-1 2 0 15,1-1 0-15,0 4 0 0,6-9 0 0,-8 5 0 16,8 1 0-16,0-2 0 0,0 1 0 0,0 0 0 15,0 1 0-15,8-2 0 0,-8 5 0 0,6-4 0 16,0 4 0-16,7-4 0 16,-6 0 0-16,-1 0 0 0,1-1 0 0,-1-2 0 0,0-1 0 15,2 1 0-15,-2 0 0 0,0-2 0 0,1-1 0 16,0-1 0-16,-7-1 0 0,6 1 0 0,0-1 0 16,-6 1 0-16,0-4 0 0,0 3 0 0,0-3 0 15,7 4 0-15,-1-4 0 0,1 0 0 0,0 4 0 16,-1 0 0-16,7-4 0 0,-6 3 0 0,5-3 0 15,8 4 0-15,-1-4 0 0,1 0 0 0,6 3 0 16,1-3 0-16,5 0 0 0,7 0 0 0,0 0 0 16,7 0 0-16,6 0 0 0,-7-3 0 0,8 3 0 15,5 0 0-15,1-4 0 0,0 4 0 0,6 0 0 16,0-3 0-16,0 3 0 0,6-4 0 0,8 0 0 16,-1 4 0-16,0-4 0 0,7 4 0 0,0-3 0 15,0-1 0-15,6 4 0 0,0-3 0 0,7-1 0 16,-7 1 0-16,0 3 0 0,0-4 0 0,7-1 0 15,-1 2 0-15,1 0 0 0,7-5 0 0,5 4 0 16,1 0 0-16,6-3 0 0,1 4 0 0,-7-2 0 16,5 3 0-16,-4-2 0 0,-9 4 0 15,9-4 0-15,-8 0 0 0,0 4 0 0,-6-3 0 0,-1 3 0 16,-6 0 0-16,-6-4 0 0,7 4 0 0,-8 0 0 16,1 0 0-16,0 0 0 0,-7 0 0 0,1 0 0 15,-2 0 0-15,2 0 0 0,-2-4 0 16,8 4 0-16,0 0 0 0,0-4 0 0,0 4 0 15,-1-3 0-15,7 3 0 0,-6-4 0 0,0 1 0 16,6-1 0-16,-6 4 0 0,6-3 0 0,1-1 0 16,5-1 0-16,-6 5 0 0,1-3 0 0,-1 0 0 15,6 3 0-15,-12-4 0 0,0 0 0 0,0 4 0 16,-7-3 0-16,-6 0 0 0,-1 3 0 0,-6 0 0 16,0-5 0-16,0 5 0 0,-6-4 0 0,0 4 0 15,-1 0 0-15,1-3 0 0,0 3 0 0,-7 0 0 16,7-5 0-16,0 5 0 0,6 0 0 0,-7 0 0 15,14 0 0-15,-7-2 0 0,7 2 0 0,-7-4 0 16,6 1 0-16,1-2 0 0,0 5 0 0,6-3 0 16,-6-1 0-16,6 4 0 0,-6-4 0 0,-1 4 0 15,-6 0 0-15,8-4 0 0,-8 4 0 16,-7-2 0-16,1 2 0 0,-8-5 0 0,8 5 0 16,-6 0 0-16,-1 0 0 0,-1-3 0 0,2 3 0 0,-1 0 0 15,1-4 0-15,-8 4 0 0,1 0 0 16,-1 0 0-16,7-3 0 0,-13 3 0 0,7 0 0 15,-7-4 0-15,0 4 0 0,0 0 0 0,-7 0 0 16,-6-4 0-16,1 4 0 0,-1 0 0 0,0 0 0 16,-6 0 0-16,-1 0 0 0,7 0 0 0,-13 0 0 15,7 0 0-15,6 0 0 0,-6 0 0 0,-1 0 0 16,7-4 0-16,0 4 0 0,0 0 0 0,-7 0 0 16,7 0 0-16,0 0 0 0,-6 0 0 0,7 0 0 15,-15-3 0-15,2 3 0 0,5 0 0 0,-13 0 0 16,1 0 0-16,6 0 0 0,-13 0 0 0,0 0 0 15,0-4 0-15,0 4 0 0,0 0 0 0,-6-4 0 16,-1 1 0-16,0 0 0 0,-6-6 0 0,1 6 0 16,4-4 0-16,-4 0 0 0,6-1 0 0,-8-4 0 15,1 3 0-15,0-3 0 0,0 1 0 0,7-3 0 16,0-1 0-16,-2-4 0 0,2 1 0 0,0 0 0 16,6-4 0-16,-14-1 0 0,8 1 0 0,-1-3 0 15,1-1 0-15,6 1 0 0,-6-1 0 16,6-1 0-16,-14 2 0 0,8-4 0 0,0-1 0 15,-1 5 0-15,7-1 0 0,-7-3 0 0,1 0 0 16,6 3 0-16,-7-4 0 0,7 5 0 0,-6-1 0 16,6 0 0-16,0 1 0 0,0 2 0 0,0 2 0 0,0-5 0 15,0 4 0-15,6 3 0 0,-6 2 0 16,0-3 0-16,7 6 0 0,-7-1 0 0,6 1 0 16,-6 2 0-16,0 2 0 0,0 3 0 0,0-1 0 15,0 1 0-15,0 3 0 0,0 1 0 0,0-4 0 16,0 7 0-16,0-4 0 0,7 0 0 0,-7 0 0 15,0-3 0-15,0 3 0 0,0 1 0 0,0-1 0 16,0 0 0-16,7 0 0 0,-7-4 0 0,6 5 0 16,0 0 0-16,-6-5 0 0,7 5 0 0,0-5 0 15,-7 4 0-15,0 1 0 0,0-4 0 0,6 0 0 16,7-1 0-16,0 1 0 0,6-1 0 16,1 2 0-16,0-2 0 0,-14 4 0 0,1 0-61 15,-14 1-1402-15,1-1-87 0,-14 4 47 0,-12 4 173 16,-7 7 226-16,-20 0 331 0</inkml:trace>
  <inkml:trace contextRef="#ctx0" brushRef="#br1" timeOffset="146112.5">21307 16520 175 0,'6'4'531'0,"-6"-4"188"0,0 4 119 0,0 0 26 0,0 0-78 15,0-4-114-15,0 4-137 0,0-4-121 16,0 0-53-16,0-4-12 0,0 4-5 0,0 0-7 16,0 4-20-16,0-4-36 0,-6 2-37 0,0 3-31 15,-8-3-19-15,1 3-177 0,0-2-17 0,-12 1 0 16,5-4 0-16,-13 4 0 0,7 0 0 0,-7-1 0 15,-5 1 0-15,5 3 0 0,-7-4 0 0,2 6 0 16,-1-6 0-16,-1 0 0 0,1 1 0 0,0 0 0 16,7-1 0-16,-8 1 0 0,7 0 0 0,1 0 0 15,-7-4 0-15,7 0 0 0,-7 0 0 0,6 0 0 16,1 0 0-16,-2-4 0 0,2 0 0 0,-1 0 0 16,1-3 0-16,-1 0 0 15,1-5 0-15,6 2 0 0,7 3 0 0,-8-5 0 0,8 2 0 0,-1 3 0 16,1-5 0-16,5 4 0 0,2 1 0 0,-2 0 0 15,1 4 0-15,7-1 0 0,0 0 0 16,-2 0 0-16,2 1 0 0,0 3 0 0,0-4 0 16,-1 4 0-16,0 0 0 0,-6 4 0 0,0-1 0 15,-6 1 0-15,-1 0 0 0,1 3 0 0,-7 0 0 16,0 0 0-16,-1 1 0 0,1 0 0 0,0-4 0 16,0 3 0-16,1 0 0 0,-9 0 0 0,9-3 0 15,-1 3 0-15,-7 1 0 0,7-2 0 0,0-2 0 0,-7 1 0 16,7-2 0-16,-6-3 0 0,5 0 0 15,1 0 0-15,0 0 0 0,7-3 0 0,-7 3 0 16,0-9 0-16,-1 9 0 0,1-6 0 0,7 2 0 16,-1 0 0-16,0 1 0 0,2-1 0 0,4 0 0 15,1 0 0-15,0 1 0 0,0-2 0 0,1 3 0 16,-2 2 0-16,1-5 0 0,0 5 0 0,-6 0 0 16,-7 5 0-16,-1-5 0 0,-5 2 0 15,-1 6 0-15,-13-4 0 0,1 4 0 0,-1 3 0 0,-5-5 0 16,-2 6 0-16,1-1 0 0,-1-4 0 0,2 1 0 15,5 2 0-15,1-3 0 0,-1 1 0 16,1-1 0-16,5-2 0 0,1-2 0 0,6 3 0 16,1 6 0-16,-1-4 0 0,1-5 0 0,6-3 0 15,0-6 0-15,-1-3 0 0,1 1 0 0,1 6 0 0,-1-10 0 16,6 9 0-16,0-5 0 0,1 2 0 0,-1 1 0 16,0-2 0-16,8 4 0 0,-1-5 0 15,6 4 0-15,-6 1 0 0,7 3 0 0,0-4 0 16,-2 0 0-16,2 4 0 0,6 0 0 0,-6 0 0 15,6 0 0-15,-7 0 0 0,7 0 0 0,-7 0 0 16,7 0 0-16,-6 0 0 0,6 0 0 0,-7 0 0 16,7 4 0-16,-6-4 0 0,6 4 0 0,-6-8 0 15,-2 4 0-15,8-4 0 0,-6 4 0 0,6 0 0 16,-12 0 0-16,-2 0-969 0,-5 0-344 0,5-3-78 16,2 0 51-16,-2-2 151 0,2 1 221 0,-2 4 291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0T07:25:13.63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2547 962 481 0,'0'-11'943'0,"-6"0"177"15,6 3 111-15,-7 4 102 0,0 0-172 0,1 8-248 16,0-4-186-16,0 7-445 0,6 1-282 15,0 4 0-15,0 5 0 0,0 2 0 0,-8 6 0 16,8 1 0-16,0 8 0 0,0-2 0 16,8 5 0-16,4-1 0 0,-6 2 0 0,1 2 0 15,6-1 0-15,0-1 0 0,7 2 0 16,6-3 0-16,-7-4 0 0,1 1 0 0,-20-9 0 16,6 0 0-16,1-3 0 0,-7-3 0 15,7-1 0-15,-1-6 0 0,-6-5 0 0,6-5 0 16,1 2 0-16,0-4 0 0,6-4 0 0,6-3 0 15,-12-7 0-15,-7 3 0 0,6 0 0 16,-6-4-317-16,6-2-1088 0,-6-6-84 16,-6 0 52-16,-7-2 169 0,6 4 200 0,-5-5 282 15,12-1 369-15</inkml:trace>
  <inkml:trace contextRef="#ctx0" brushRef="#br0" timeOffset="336.57">2606 984 609 0,'-26'-22'864'0,"13"0"152"16,-7 3 128-16,14 1 52 0,-1 3-141 0,-6 4-197 16,-7-1-130-16,14 6-93 0,0-2-549 15,12 1-86-15,0-1 0 0,14 0 0 0,0 8 0 16,6 0 0-16,7 0 0 0,12 6 0 16,1 0 0-16,13 2 0 0,-2-1 0 0,9 3 0 15,-1 2 0-15,-6-1 0 0,-7 4 0 16,0 0 0-16,-13-1 0 0,1 1 0 0,-14 0 0 15,-7-1 0-15,-6 1 0 0,-6-5 0 16,-21 5 0-16,-5 0 0 0,-13-4 0 16,-8 0 0-16,-5 0 0 0,-14-4 0 0,0 1 0 15,-6-2 0-15,0 2 0 0,6-4 0 16,-6 1 0-16,13-2 0 0,6-3 0 0,1 0 0 16,12 0 0-16,13 0 0 0,14 0 0 0,0 0 0 15,0-3 0-15,6 3 0 0,12 3 0 16,-12-3-155-16,6 0-1297 0,1-3-89 0,0-2 47 15,19 5 166-15,13 0 236 0,6 0 343 16</inkml:trace>
  <inkml:trace contextRef="#ctx0" brushRef="#br0" timeOffset="775.06">3746 1001 368 0,'46'-14'850'0,"-14"-4"178"0,-12 4 143 16,-1 2 139-16,-13 1-102 0,-12 3-239 15,0-2-163-15,-7-5-325 0,6 4-481 0,-6 4 0 16,-7-1 0-16,-6 0 0 0,1 6 0 16,-7 2 0-16,-8 0 0 0,-5 7 0 0,-8 0 0 15,8 0 0-15,5 4 0 0,2 4 0 16,-1-1 0-16,13-3 0 0,-1 5 0 0,7-2 0 16,14-3 0-16,6 4 0 0,0-5 0 15,14 2 0-15,5-1 0 0,7-4 0 0,-6-3 0 16,12 0 0-16,1-1 0 0,-7-3 0 15,6-3 0-15,1-5 0 0,-1 1 0 0,-5-4 0 16,-1-1 0-16,-7-2 0 0,-6-1 0 16,6 0 0-16,-11-2 0 0,-2-2 0 15,0 4 0-15,-6-3 0 0,0 3 0 0,-6 1 0 16,6 3 0-16,-6-1 0 0,6 4 0 0,0 6 0 16,0-2 0-16,0 4 0 0,0 4 0 15,0-2 0-15,0 10 0 0,0 3 0 16,6 0 0-16,0 3 0 0,7 0 0 0,7 4 0 15,-8-3 0-15,8 3 0 0,-6 0 0 16,5 0 0-16,1-4 0 0,-2 4 0 16,9-4 0-16,-7-4 0 0,-14-2 0 0,-6-1 0 15,6-3 0-15,8-2-853 0,-8-6-631 0,8 5-20 16,-14-5 98-16,6-5 197 0,7 2 285 16,0-4 324-16</inkml:trace>
  <inkml:trace contextRef="#ctx0" brushRef="#br0" timeOffset="1303.08">4307 984 559 0,'6'-12'866'0,"8"2"167"0,-8-1 144 0,0 0 62 15,-12 3-122-15,-8 0-203 0,2-2-131 16,-8 2-280-16,1-3-503 0,5 4 0 0,-12 0 0 16,0-1 0-16,1 5 0 0,-9 3 0 15,2 0 0-15,-1 3 0 0,1 1 0 0,5 7 0 16,2-4 0-16,12 4 0 0,-6 4 0 15,11-1 0-15,8 2 0 0,8 2 0 0,-2-3 0 16,13-1 0-16,1-2 0 0,6 2 0 16,-7-7 0-16,14 1 0 0,-7-1 0 0,6-7 0 15,-6 0 0-15,1-4 0 0,-1 1 0 16,-6-9 0-16,-1 1 0 0,-6-4 0 0,6 1 0 16,-12-1 0-16,0-2 0 0,-1-3 0 15,-6 3 0-15,0-2 0 0,-6 1 0 0,6 2 0 16,-7 2 0-16,7 3 0 0,-7 5 0 15,7 0 0-15,0 6 0 0,0 0 0 16,0 8 0-16,0 4 0 0,7 3 0 0,6 3 0 16,-7 4 0-16,14 3 0 0,-7 9 0 0,13-5 0 15,-6 7 0-15,0 1 0 0,-1 4 0 16,1-1 0-16,-8-4 0 0,8 6 0 16,-14-6 0-16,1 1 0 0,0-5 0 0,-7 1 0 15,0-6 0-15,0-2 0 0,-7-7 0 16,-6-3 0-16,-13-4 0 0,0 0 0 0,-13-3 0 15,-7-8 0-15,1 0 0 0,-8-4 0 0,-5 0 0 16,5-7 0-16,8-3 0 0,-7-2 0 16,13 2 0-16,13-4 0 0,-1-1 0 15,21 1 0-15,6-1 0 0,6-3 0 0,8 3 0 16,5 2 0-16,7 3 0 0,13-5-1008 16,7 1-530-16,-1 2 9 0,1 2 129 0,-7 3 203 15,7-3 308-15,-1 2 375 0</inkml:trace>
  <inkml:trace contextRef="#ctx0" brushRef="#br0" timeOffset="1664.84">4945 1035 315 0,'13'0'813'16,"7"-4"179"-16,-14 4 140 0,8 0 130 16,-14 4-95-16,0-4-243 0,-8 0-164 0,8 4-119 15,0-4-456-15,0-4-185 0,8 4 0 16,4-4 0-16,1 4 0 0,-6-7 0 0,6 3 0 15,0 0 0-15,-6-2 0 0,-1-6 0 16,0 5 0-16,-6-4 0 0,0 0 0 16,-6-1 0-16,-7 2 0 0,0-2 0 0,0 5 0 15,-13-3 0-15,20 2 0 0,-14 1 0 0,0-1 0 16,-6 5 0-16,-13-1 0 0,6 4 0 16,7 4 0-16,-6 3 0 0,-1-3 0 0,1 7 0 15,12 3 0-15,1-2 0 0,5 5 0 16,8-2 0-16,0 7 0 0,12-3 0 0,7 3 0 15,0-4 0-15,13 0 0 0,0 1 0 16,7-4 0-16,6-1 0 0,7 1 0 0,-7-4 0 16,6-4 0-16,-5 1 0 0,5-5 0 0,1-3 0 15,-1 0 0-15,-6 0 0 0,1-7 0 0,-14 3 0 16,-1-3-921-16,7 0-339 0,-12 0-95 0,7-5 44 16,-7 5 152-16,-2 0 189 0,2-5 233 0,0 2 293 15</inkml:trace>
  <inkml:trace contextRef="#ctx0" brushRef="#br0" timeOffset="1937.16">5896 800 394 0,'0'-10'827'0,"7"-6"202"16,-7 9 168-16,7-1 109 0,-1 1-93 0,-6 3-199 16,6-2-103-16,1-2-611 0,6 4-300 0,-6 4 0 15,-7 4 0-15,0 0 0 0,0 2 0 0,6 6 0 16,-6 3 0-16,6 4 0 0,8-2 0 0,-2 4 0 0,-5 6 0 15,6-1 0-15,7 3 0 0,-7 1 0 16,-1 2 0-16,2-3 0 0,5 1 0 0,-5-5 0 16,5 4 0-16,-6-2 0 0,0-1 0 0,0-4 0 0,0-5 0 15,0 2 0-15,0-4 0 0,-7 0 0 0,8-1 0 16,-1-6 0-16,-7-1 0 0,1-3 0 0,-7-4 0 16,0 0 0-16,0 0-1306 0,0-11-178 0,6 3 13 15,-6-6 147-15,0-1 191 0,7 0 289 0,-1 0 330 0</inkml:trace>
  <inkml:trace contextRef="#ctx0" brushRef="#br0" timeOffset="2316.12">6359 863 399 0,'-7'-8'846'0,"1"1"209"16,6-1 150-16,0 4 103 0,0 2-126 0,0 2-217 16,6-6-154-16,8 6-391 0,-1 0-420 0,0-2 0 15,0 2 0-15,7 0 0 0,5 0 0 0,-5 0 0 16,12-4 0-16,1 4 0 0,-1 0 0 0,1-3 0 15,7-1 0-15,-2 0 0 0,1-4 0 0,-6-3 0 16,7 4 0-16,-14-4 0 0,6 0 0 0,-7 0 0 0,-5-3 0 16,7 3 0-16,-8-4 0 0,0 4 0 0,-5-1 0 15,-1 1 0-15,-7 4 0 0,1 0 0 0,-7 0 0 16,0 2 0-16,0 5 0 0,0 0 0 0,-7 0 0 0,-6 5 0 16,7 2 0-16,-8 4 0 0,-5 3 0 0,0 5 0 15,-1 0 0-15,1 2 0 0,5 5 0 0,2 3 0 16,5 2 0-16,7-2 0 0,0 3 0 0,0-3 0 15,0 4 0-15,7-3 0 0,5 3 0 0,2-7 0 16,-8-1 0-16,14 1 0 0,-7-1 0 0,-1-2 0 16,2-5 0-16,-2 0 0 0,2-3 0 0,-8-3 0 15,7-1 0-15,-6 0 0 0,-7-4 0 0,0-4 0 16,6 1 0-16,-6 0 0 0,0-4 0 0,-6 4 0 0,-14-4 0 16,7 0 0-16,-13-4-1100 0,7 0-411 0,-1-3 13 15,-7 0 136-15,-5 3 197 0,-7-3 294 16,7-1 331-16</inkml:trace>
  <inkml:trace contextRef="#ctx0" brushRef="#br0" timeOffset="2482.17">6417 1138 232 0,'-6'-7'760'0,"12"3"183"15,-6-4 132-15,8 5 108 0,-2-1-80 0,0 0-207 0,1 1-144 16,6 0-94-16,6-2-69 0,7 1-589 0,7 1 0 16,-1 3 0-16,8-5 0 0,-1 5 0 15,0 0 0-15,7 0 0 0,-1-2 0 0,1 2 0 0,-1 0 0 16,-5 0 0-16,5 2 0 0,-6-2 0 0,-7 0 0 15,-5 5 0-15,-8-5 0 0,-12 7-612 0,6-7-473 16,0 0-198-16,-7 5-25 0,-6-5 104 0,0 0 130 16,0 0 229-16,-6 3 260 0</inkml:trace>
  <inkml:trace contextRef="#ctx0" brushRef="#br0" timeOffset="2811.71">7128 1457 210 0,'-6'7'791'0,"-8"-3"231"0,-5 0 171 0,-7 0 136 0,-6 0-36 16,-1-2-210-16,-13-2-154 0,1 4-588 0,-7-4-341 16,-7 0 0-16,-6 0 0 0,-8 0 0 0,8 0 0 15,0 0 0-15,-6 0 0 0,-1 0 0 0,7 0 0 16,-7 0 0-16,14-4 0 0,-7 2 0 0,12 2 0 15,-5 0 0-15,13-4 0 0,-2 4 0 0,2 0 0 16,13-4 0-16,-2 4 0 0,15 0 0 0,-1 0 0 16,8-4 0-16,-2 4 0 0,8 0 0 0,0 0 0 0,12 4 0 15,0-4 0-15,8-4 0 0,12 4 0 0,-1 0 0 16,-5 4 0-16,6 0 0 0,7 0-760 16,6-2-336-16,19-2-164 0,1 0 4 0,6-2 106 0,-6 2 126 15,6 2 201-15,1-2 219 0</inkml:trace>
  <inkml:trace contextRef="#ctx0" brushRef="#br0" timeOffset="3037.58">6965 1552 19 0,'20'3'625'0,"-1"2"197"0,-6-5 150 0,1 0 135 15,-8 4-10-15,-6-1-71 0,-6 1-145 0,-14-1-74 16,0 1-31-16,-6-1-717 0,-13 5-59 0,-6-8 0 0,-14 7 0 16,0-2 0-16,-6-3 0 0,-7 5 0 15,-6-3 0-15,6 0 0 0,-6 0 0 0,13 0 0 0,-7 0 0 16,1-1 0-16,6 1 0 0,12 0 0 15,-5 2 0-15,13-6 0 0,5 5 0 0,1-1 0 0,6-4 0 16,7 3 0-16,6-3 0 0,1 0 0 0,6 4 0 16,0-4 0-16,7 0 0 0,6 0 0 0,0 3 0 15,0-3 0-15,0 0 0 0,12 0 0 0,-5 0 0 0,6 0 0 16,-13 4 0-16,7-4-224 0,-1 0-1200 0,0-4-86 16,14 1 44-16,-13-1 168 0,6 1 209 0,0-1 316 15</inkml:trace>
  <inkml:trace contextRef="#ctx0" brushRef="#br1" timeOffset="14624.32">3772 2283 257 0,'14'0'624'16,"-2"-4"157"-16,2 1 102 0,-8 3-23 16,7 0-80-16,-7 0-100 0,8 0-106 0,4 0-51 15,-10 0-10-15,-2 0 17 0,0 0 17 16,-6 3-15-16,7-3-425 0,0 4-107 0,6 0 0 16,-7-4 0-16,8 3 0 0,-2 0 0 15,-6-3 0-15,-6 5 0 0,0-2 0 0,0-3 0 16,-6 4 0-16,-14 0 0 0,1-1 0 0,-13 1 0 15,-8-1 0-15,-5 1 0 0,-8 4 0 16,-5-8 0-16,-1 3 0 0,-6-3 0 16,6 0 0-16,1 4 0 0,-1-4 0 0,7 0 0 15,-6 0 0-15,12 0 0 0,1 0 0 16,5 0 0-16,7 0 0 0,1 0 0 0,6 0 0 16,7 0 0-16,-1 0 0 0,7 0 0 15,0 4 0-15,6-4 0 0,1 6 0 0,0 2 0 16,6 3 0-16,0 4 0 0,0-1 0 15,12 5 0-15,2 4 0 0,-2-2 0 0,15 8 0 16,-1 1 0-16,0 3 0 0,7 0 0 16,-8 3 0-16,8-3 0 0,-8 3 0 15,2 1 0-15,-7-3 0 0,6-1 0 0,-7-1 0 16,1-2 0-16,-8-4 0 0,2 0 0 16,-2-4 0-16,-4-5 0 0,4 2 0 15,-5-4 0-15,-7-3 0 0,6-2 0 16,-6-3 0-16,7 1 0 0,0-8 0 0,5 0 0 15,8-4 0-15,0-3 0 0,-1 0 0 16,1 0 0-16,-8-8-39 0,15 3-1349 0,-14-7-105 16,-7 2 30-16,-6 2 153 0,-6-3 181 15,-7 3 268-15,-14 0 403 0</inkml:trace>
  <inkml:trace contextRef="#ctx0" brushRef="#br1" timeOffset="14836.98">3368 2735 3 0,'-12'-9'656'0,"4"6"207"0,8-4 154 15,0 3 120-15,0 1 4 0,0-1-122 0,0 0-192 16,-6 0-119-16,12 4-83 0,2 0-430 16,11 0-195-16,7 4 0 0,0 0 0 0,7 0 0 15,5 3 0-15,2-3 0 0,-1-1 0 16,6 0 0-16,-5-3 0 0,5 0 0 16,-6 0 0-16,1 0 0 0,-8 0 0 0,1 0 0 15,-7 5 0-15,0-5-770 0,7 0-229 16,-7-5-117-16,-1 2-78 0,-11 0 67 0,-2 3 107 15,8-4 181-15,-1 4 189 0,-5-4 207 16</inkml:trace>
  <inkml:trace contextRef="#ctx0" brushRef="#br1" timeOffset="15484.97">4111 2701 346 0,'7'-4'648'0,"-7"-4"175"15,6 6 121-15,1-2 15 0,-1 1-42 0,0-2-51 16,-6 5-138-16,0-3-81 0,-6 3-50 16,-7 3-45-16,7 2-388 0,6-2-164 0,0 3 0 15,6 6 0-15,7-1 0 16,0 3 0-16,0 2 0 0,7 2 0 0,-1-4 0 15,1 5 0-15,-8 0 0 0,8-1 0 16,0 0 0-16,-7-3 0 0,0-1 0 16,0-3 0-16,-7-3 0 0,8-2 0 0,-8 2 0 15,-6-8 0-15,6 4 0 0,-6-8 0 0,0 1 0 16,0-8 0-16,7 0 0 0,-7-3 0 16,0-2 0-16,0 2 0 0,0-4 0 15,0-1 0-15,0 4 0 0,0-3 0 16,7 3 0-16,-7 1 0 0,0 3 0 0,6 0 0 15,1 3 0-15,-1 1 0 0,8 3 0 16,5 0 0-16,0 4 0 0,1 0 0 0,6 0 0 16,0 4 0-16,0-4 0 0,0 0 0 15,-6 4 0-15,-1 0 0 0,1 3 0 16,0-3-473-16,-1-1-390 0,7 0-31 0,0 2 7 16,0-5 63-16,-7 0 71 0,-5-5 114 15,-2 2 192-15,2 0 213 0,-8-1 256 16,7 0 272-16,0 1 185 0,-6-1 90 15,-1-4 64-15,0 5 38 0,2-2-8 16,-8-1-55-16,0 3-29 0,-14 3 4 0,1-5-37 16,0 5-179-16,0 0-367 0,-7 5 0 0,8-2 0 15,-2 3 0-15,-5 2 0 0,13 4 0 16,-8-1 0-16,8 4 0 0,0-5 0 16,6 5 0-16,6-4 0 0,0-1 0 15,8 5 0-15,-8-3 0 0,7-5 0 0,0 1 0 16,0-1 0-16,7-3 0 0,-7-4 0 15,0 3 0-15,6-6 0 0,1 3 0 16,0-4 0-16,-7-3 0 0,-1-1 0 0,-5 1 0 16,0-1 0-16,-1-3 0 0,-6 3 0 15,-6 1 0-15,-1-3 0 0,-6-2 0 0,0 5 0 16,0-3 0-16,0 1 0 0,-1 6 0 16,8-4 0-16,-7 3 0 0,7 1 0 15,-1-1 0-15,1-4 0 0,-1 5 0 16,1-4 0-16,-8 7 0 0,8-4 0 0,12 4-693 15,8-3-360-15,-1-2-142 0,0-2-33 16,6-1 84-16,-5 1 111 0,5 5 189 0,1-6 206 16</inkml:trace>
  <inkml:trace contextRef="#ctx0" brushRef="#br1" timeOffset="16026.48">5023 2620 240 0,'0'0'665'0,"7"4"169"0,6-4 112 16,0 4 18-16,6-1-54 0,-5-3-103 15,-8 4-146-15,-6 0-77 0,-6 3-39 0,6 0-21 16,0 0-39-16,19 5-459 0,-6-1-26 0,6 0 0 15,-5 4 0-15,-2-1 0 0,8-2 0 0,-7 2 0 16,-7 1 0-16,8-5 0 0,-8 5 0 16,0-8 0-16,-6 5 0 0,0-5 0 0,0-4 0 15,8 4 0-15,-8-2 0 0,6-5 0 0,0 4 0 16,-6-8 0-16,0-1 0 0,0 3 0 0,0-6 0 16,0 1 0-16,0-1 0 0,0 1 0 0,0-5 0 15,7 2 0-15,-1-5 0 0,1 4 0 0,0-3 0 16,5 3 0-16,-6 0 0 0,8-1 0 0,-8 2 0 15,1 3 0-15,6-1 0 0,0 0 0 0,1 4 0 16,4 1 0-16,2 3 0 0,0 0 0 0,-7 7 0 16,7 1 0-16,-1 0 0 0,1 1 0 0,-8 3 0 15,8 3 0-15,-7-5 0 0,7 6 0 0,-7-2 0 16,-7 1 0-16,7-5 0 0,-7 5 0 0,2-3 0 16,-2-2 0-16,-6-3 0 0,6 2 0 0,-6-6 0 15,0 1 0-15,0-1 0 0,0 1 0 0,0-4 0 16,-6-4 0-16,6 1 0 0,-6-1 0 15,-2-3 0-15,8-5 0 0,0 2 0 0,-6-5 0 0,6 3 0 16,0-2 0-16,6-1 0 0,-6 1 0 0,14-1 0 16,-8-3 0-16,7 7 0 0,0-3 0 15,0 2 0-15,-6 4 0 0,6 1 0 0,-7 5 0 16,1-3 0-16,6 5 0 0,-7 0 0 0,14 5 0 16,-7 1 0-16,1 5 0 0,-2 1 0 0,1-3 0 0,0 7 0 15,6-1 0-15,1 3 0 0,0-4 0 16,-1 5 0-16,1-5 0 0,-7 1 0 0,6 3 0 15,-5-6 0-15,5-1 0 0,-5 0 0 0,-2 0 0 16,1-3 0-16,0-2 0 0,-6-2 0 0,-1 3 0 16,1-3 0-16,-7-4 0 0,0 0 0 0,0 0 0 15,0 0 0-15,-7-4 0 0,1 1-1132 0,12-5-462 16,1 2 23-16,0-2 137 0,5 4 237 0,2 0 385 16,5 1 381-16</inkml:trace>
  <inkml:trace contextRef="#ctx0" brushRef="#br1" timeOffset="16600.49">7461 2496 374 0,'-7'-4'710'0,"7"0"156"0,-7 0 106 16,-6 1 3-16,7-4-64 0,-14 2-102 0,8-1-109 15,-8 2-46-15,0 0-16 0,7 1-56 0,-7 3-582 16,1 0 0-16,-13 0 0 0,-2 3 0 0,2 1 0 15,-1 4 0-15,7-1 0 0,-6 3 0 0,6 2 0 16,6-1 0-16,1 4 0 0,6-1 0 0,-7 5 0 16,14-1 0-16,-1 4 0 0,7-3 0 0,7 2 0 15,5 1 0-15,2 1 0 0,5-2 0 0,7 1 0 16,7 0 0-16,-1-3 0 0,-6-2 0 0,0 2 0 16,7-4 0-16,7 0 0 0,-1-4 0 0,6 0 0 15,7-4 0-15,-6 0 0 0,6-2 0 16,0-5 0-16,7 0 0 0,-7-5 0 0,-7 2 0 15,8-5 0-15,-14 1 0 0,-1-4 0 0,-4-1 0 16,-2 2 0-16,-13-5 0 0,-5-4 0 0,5 5 0 16,-12-4 0-16,-7 0 0 0,0-1 0 0,-7 1 0 15,-12 4 0-15,5-2 0 0,2 3 0 0,-15 1 0 16,8 1 0-16,0 0 0 0,-8 3 0 0,8-3 0 16,0 8 0-16,-1-4 0 0,0 3 0 0,1 0 0 15,-7 0 0-15,6 4 0 0,-6 0 0 0,-1 0 0 16,8-3 0-16,0 3 0 0,-1 0 0 0,1 0 0 15,-1 3 0-15,0-3-1006 0,7 0-330 0,7 0-63 16,6 0 86-16,0 0 148 0,6 0 216 0,1 4 251 16</inkml:trace>
  <inkml:trace contextRef="#ctx0" brushRef="#br1" timeOffset="16946.74">8555 2651 423 0,'-6'6'813'0,"6"-3"168"16,-7 1 129-16,7 0 73 0,0 0-122 0,0-1-225 15,0 2-140-15,0-5-102 0,7 3-100 0,-1 1-494 16,0-4 0-16,7 2 0 0,1 3 0 0,6-2 0 15,-2-3 0-15,15 4 0 0,-1 0 0 0,1-4 0 16,0 4 0-16,6-4 0 0,-6 0 0 0,-1 3 0 16,1-3 0-16,-1 0 0 0,-5 0 0 0,-8 4 0 15,7-4 0-15,-6 0 0 0,-1 0 0 0,-6 0 0 16,1 0 0-16,-2 0 0 0,1 0 0 0,-6 0 0 16,12-4 0-16,-5-3 0 0,-8 3 0 0,-6 0 0 15,0-4 0-15,0 6-1293 0,0-10-172 16,0 5 3-16,-6-4 130 0,-8 7 183 0,1-3 287 0,0 4 348 15</inkml:trace>
  <inkml:trace contextRef="#ctx0" brushRef="#br1" timeOffset="17397.93">9467 2401 266 0,'0'-5'723'0,"0"-2"190"0,0 3 151 16,0 1 96-16,7-4-51 0,-7 3-133 0,0 0-137 16,0 0-96-16,0 4-345 0,0 0-398 0,0 0 0 15,0 0 0-15,0 0 0 0,0 4 0 0,0-4 0 16,0 4 0-16,0 0 0 0,0-4 0 0,0 7 0 15,0-4 0-15,6 4 0 0,-6 2 0 0,0 1 0 16,0-2 0-16,7 3 0 0,0-1 0 0,-7 5 0 16,6-3 0-16,-6 2 0 0,6 1 0 0,-6-4 0 15,6 4 0-15,2-5 0 0,-2 2 0 0,7-1 0 16,-7 0 0-16,1-1 0 0,0-2 0 0,-7-1 0 16,6 0 0-16,-6 0 0 0,13-3 0 0,-6 1 0 15,-1-2 0-15,7-3 0 0,7 3 0 0,-8-3 0 16,14 0 0-16,1 0 0 0,-1 0 0 0,0-3 0 15,0 0 0-15,0 3 0 0,0-5 0 0,7 1 0 16,0-3 0-16,-8-3 0 0,-5 6 0 0,-7 0 0 16,0 0-74-16,-13 1-771 0,13-1-104 0,-6-4-106 15,-1 2-80-15,0-5 45 0,1 3 79 0,-7 0 163 16,0 2 178-16,0-3 210 0</inkml:trace>
  <inkml:trace contextRef="#ctx0" brushRef="#br1" timeOffset="17685.75">9936 2421 269 0,'-6'-6'668'0,"6"-2"163"0,-7 5 116 0,-6-5 27 16,7 1-52-16,-1 3-72 0,1 1-125 0,6-4-61 0,-6 7-32 16,6 0-31-16,-14 0-493 0,8 0-108 15,-1 0 0-15,7 0 0 0,-6 3 0 0,6 1 0 16,-7-1 0-16,7 4 0 0,-6 2 0 0,-1-3 0 0,7 2 0 16,0 3 0-16,0 1 0 0,0 2 0 0,7-3 0 15,-1 3 0-15,7-3 0 0,-6 8 0 0,13-4 0 16,-14-1 0-16,7 5 0 0,6-1 0 0,-6 0 0 15,7 0 0-15,-7 1 0 0,0-1 0 0,6 4 0 16,1-3 0-16,0-1 0 0,-8 3 0 0,8-2 0 16,-1 0 0-16,-5-2 0 0,-2-2 0 0,2 1 0 15,5-3 0-15,-5-1 0 0,-8 3 0 16,0-8 0-16,8 0 0 0,-2-2 0 0,-5-3 0 0,-7 2 0 16,0-4 0-16,-13 0-989 0,13-4-633 15,-6-3 10-15,-8 4 133 0,2-1 254 0,-15-3 413 16,7 7 381-16</inkml:trace>
  <inkml:trace contextRef="#ctx0" brushRef="#br1" timeOffset="18542.68">11357 2385 210 0,'0'0'624'0,"6"0"163"0,-6 0 105 0,7 4 1 15,-7-8-90-15,7 4-112 0,-7 0-140 16,6 0-73-16,-6-3-20 0,0 3 0 0,0 0 2 0,6 0-11 16,-6-4-32-16,0 4-397 0,0 0-20 15,-6 0 0-15,0 0 0 0,-8 4 0 0,8-4 0 16,-14 3 0-16,7 1 0 0,-7-4 0 0,-5 3 0 15,5 1 0-15,0 1 0 0,-6 1 0 0,7-2 0 16,-1 4 0-16,8-1 0 0,-8 0 0 0,14 0 0 16,-1 1 0-16,0-1 0 0,7 5 0 0,0-5 0 15,7 3 0-15,6 2 0 0,13-1 0 0,0 0 0 16,7-1 0-16,6 6 0 0,-1-5 0 16,2 3 0-16,-7-3 0 0,-1 0 0 0,1-4 0 15,-7 4 0-15,0 0 0 0,-13-3 0 0,-7-1 0 16,0 1 0-16,2 0 0 0,-2-2 0 0,0-6 0 15,-12 7 0-15,0-3 0 0,-8 0 0 16,1-1 0-16,-7 2 0 0,8-2 0 0,-14-3 0 16,12 0 0-16,-5 0 0 0,6-3 0 0,6-5 0 15,-5 0 0-15,-2 1 0 0,8 1 0 0,-1-2-466 16,7-4-517-16,13-2-145 0,1-1-93 16,12-3 47-16,-1 3 95 0,9 5 173 0,-9-2 199 15,7 1 240-15</inkml:trace>
  <inkml:trace contextRef="#ctx0" brushRef="#br1" timeOffset="18904.22">11800 2507 282 0,'13'3'672'0,"0"0"162"0,0 2 108 16,0-1 9-16,-6-1-78 0,6 0-106 15,-7-3-139-15,7 4-85 0,-6-4-45 0,5-4-34 16,8 4-49-16,0-3-93 0,6 0-322 0,-7-1 0 16,1-1 0-16,6 2 0 0,-7-4 0 0,1 3 0 15,0-7 0-15,-7 4 0 0,7 3 0 0,-8-4 0 16,2 2 0-16,-8 2 0 0,0-3 0 0,-6-1 0 15,-6 4 0-15,0-3 0 0,-1 0 0 16,0 2 0-16,-5 3 0 0,-2 2 0 0,1-4 0 0,-7 4 0 16,2 0 0-16,-2 4 0 0,-7-2 0 15,1 3 0-15,0 2 0 0,-6 0 0 0,5 1 0 16,-5 3 0-16,13-3 0 0,-7 2 0 0,6 1 0 16,1 0 0-16,12 3 0 0,-6-2 0 0,7-1 0 15,6 4 0-15,6 0 0 0,0-1 0 0,1-3 0 16,13 3 0-16,-1 1 0 0,7-4 0 0,0 4 0 15,0-4 0-15,7 0 0 0,-1 1 0 0,8-3 0 16,-8-1 0-16,7-4 0 0,0-4 0 16,-6 4 0-16,13-4 0 0,-20 4-123 0,13-8-925 15,6-4-222-15,-12 0-70 0,6-1 72 0,-6-3 128 16,5 4 202-16,-5-1 239 0</inkml:trace>
  <inkml:trace contextRef="#ctx0" brushRef="#br1" timeOffset="19150.95">13025 2448 357 0,'12'-8'706'0,"2"6"159"16,-1-6 116-16,-6 4 11 0,-1-1-58 0,-6 3-96 15,0 2-130-15,-6-4-68 0,-1 4-36 0,0 0-39 16,-5 0-564-16,-8 4-1 0,0-2 0 0,-13 7 0 16,-5-1 0-16,-1 2 0 0,-1 1 0 0,1-1 0 15,0 2 0-15,1-1 0 0,5 0 0 16,0 4 0-16,7-5 0 0,7 6 0 0,-1-1 0 15,7-1 0-15,7 1 0 0,-2-1 0 0,16 1 0 16,-2-1 0-16,14 1 0 0,12-4 0 0,7 0 0 16,6-4 0-16,1-2 0 0,0-2 0 15,0 1 0-15,-1-2-676 0,1-4-434 0,13-5-173 16,-7-5-5-16,-1 1 107 0,2 0 133 0,-14 0 217 16,0 0 249-16</inkml:trace>
  <inkml:trace contextRef="#ctx0" brushRef="#br1" timeOffset="19476.96">13455 2513 469 0,'0'-3'755'0,"0"3"153"0,-7-3 116 16,1-1 2-16,0 4-68 0,-8-4-135 0,-5 4-112 16,-1 0-77-16,1 0-53 0,-8 0-279 0,8 4-302 15,0 3 0-15,-1 1 0 0,1-1 0 0,5 4 0 16,8 0 0-16,-7 1 0 0,13 2 0 0,0-3 0 16,0 3 0-16,13 2 0 0,-7-6 0 15,8 1 0-15,5 0 0 0,1 0 0 0,6 0 0 16,-6-4 0-16,-1 1 0 0,7-4 0 0,-13-2 0 15,6-2 0-15,-5 0 0 0,-8-2 0 0,0-2 0 16,7 1 0-16,-6-5 0 0,6 0 0 16,-7 1 0-16,2-4 0 0,-8 0 0 0,0 0 0 0,-8-4 0 15,2 4 0-15,0 1 0 0,-14-2 0 16,7 2 0-16,-7-1 0 0,1 3 0 16,6-3 0-16,-7 3 0 0,7 2 0 0,-7 2 0 0,8-1 0 15,-1-1 0-15,0-2 0 0,6 1 0 16,-6 3 0-16,0 0 0 0,-7 4 0 0,8 0-645 0,5-3-499 15,7-4-160-15,0 0-3 0,13-1 111 16,-7 4 135-16,8 1 236 0,-2-1 273 0</inkml:trace>
  <inkml:trace contextRef="#ctx0" brushRef="#br1" timeOffset="19845.84">13455 2404 47 0,'6'0'634'0,"1"3"180"0,0 5 111 15,5-4 80-15,-4 3-65 0,4-3-109 0,-6 6-159 16,1-2-82-16,-7-1-29 0,7 5-10 0,12-2-23 15,-5 1-435-15,-2 4-93 0,2 0 0 16,-2 3 0-16,-5-3 0 0,-1 0 0 0,8-1 0 16,-8 4 0-16,0-7 0 0,-6 4 0 0,7-4 0 15,-7-3 0-15,7 0 0 0,-1-2 0 0,-6-3 0 16,0 1 0-16,6 0 0 0,1-4 0 0,-7-4 0 16,7 0 0-16,-7 1 0 0,6-3 0 0,1-6 0 15,-1 4 0-15,8-3 0 0,-8 0 0 16,0-3 0-16,7-1 0 0,-6 1 0 15,6-1 0-15,-7 3 0 0,1 1 0 0,0 5 0 0,-1-3 0 16,0 3 0-16,0 2 0 0,-6 4 0 0,8 0 0 16,-2 0 0-16,0 4 0 0,7 2 0 15,-6 3 0-15,12-3 0 0,-5 5 0 0,5 1 0 16,1 3 0-16,-8-1 0 0,14 1 0 0,-6-1 0 16,0-3 0-16,-7 4 0 0,7-4 0 0,-8 0 0 15,8-4 0-15,-13 1 0 0,5 0 0 0,2-8 0 16,-8 3 0-16,0 1 0 0,2-8-280 0,4 1-1003 15,1-5-138-15,0 0 8 0,0-3 137 16,1 4 176-16,-2-4 273 0,8 4 330 0</inkml:trace>
  <inkml:trace contextRef="#ctx0" brushRef="#br1" timeOffset="20302.77">14517 2510 65 0,'14'-11'635'16,"4"0"176"-16,-4 0 113 0,-1 1 92 0,7-2-60 15,-14 1-93-15,0 0-141 0,-12 4-69 16,0-4-23-16,-1 7-17 0,7-3-310 0,-7 4-303 0,1 3 0 15,-7 0 0-15,-7 0 0 0,-6 3 0 16,-7 4 0-16,-5 1 0 0,-1-1 0 0,-1 7 0 16,7 1 0-16,7-1 0 0,7 5 0 0,-1-4 0 15,8 4 0-15,5-2 0 0,7 3 0 0,7-3 0 16,5 2 0-16,8-5 0 0,7 1 0 16,-2 0 0-16,8-8 0 0,6 4 0 0,-6-8 0 15,5 1 0-15,-5-4 0 0,-1-4 0 0,-5 1 0 16,-1-8 0-16,0 4 0 0,-13-4 0 0,0-3 0 15,-6-5 0-15,-7 0 0 0,-7-2 0 0,1-2 0 16,-8-2 0-16,-6-1 0 0,8 0 0 16,-14 1 0-16,-1-4 0 0,1-1 0 0,7 1 0 15,-1-4 0-15,0 3 0 0,2 1 0 0,4 3 0 0,-5 0 0 16,13 0 0-16,-2 9 0 0,2-3 0 0,0 6 0 16,0 3 0-16,6 0 0 0,-7 4 0 0,7 4 0 15,-7 3 0-15,7 0 0 0,0 3 0 16,0 4 0-16,0 4 0 0,0 5 0 0,0-3 0 15,0 10 0-15,0-1 0 0,0 4 0 0,0 3 0 16,7 3 0-16,0 2 0 0,5-1 0 0,2 4 0 16,-2-5 0-16,8 5 0 0,5-4 0 0,-5 0 0 15,13-4 0-15,-1-2 0 0,1-2 0 16,-1 1 0-16,2-8 0 0,-2-2 0 0,-6-3 0 16,0-2 0-16,-6-3 0 0,6-4-1260 0,0-4-344 15,7-4 31-15,-1 1 157 0,1 3 253 0,12-8 393 16</inkml:trace>
  <inkml:trace contextRef="#ctx0" brushRef="#br1" timeOffset="20541.68">15573 2675 68 0,'0'5'645'0,"6"2"184"15,8 0 123-15,-8-4 116 0,7 1-42 16,-13 0-124-16,0-4-182 0,0 4-129 0,0-4-93 16,7-4-102-16,-7 4-105 0,6 0-101 0,0-4-175 15,-6 4-15-15,0 0-48 0,0 0-231 0,0 0-145 16,0 4-226-16,0-8-238 0,0 0-223 0,0-4-49 16,0 2 61-16,-12 3 97 0,5-2 202 15,0 2 238-15</inkml:trace>
  <inkml:trace contextRef="#ctx0" brushRef="#br1" timeOffset="21163.97">15305 2419 362 0,'20'-4'730'16,"-1"0"147"-16,-5 4 108 0,-2-4 33 0,2 1-72 16,-1 3-139-16,-13-3-110 0,6-2-55 0,-6 1-34 15,7 4-89-15,-1 0-519 0,-6 0 0 0,7 0 0 16,-7 0 0-16,-7 0 0 0,1 4 0 0,-1-4 0 16,-12 5 0-16,-7-5 0 0,0 3 0 0,-7 0 0 15,1 5 0-15,-1-4 0 0,7 3 0 0,-7 0 0 16,7 0 0-16,6 1 0 0,1-1 0 15,6 1 0-15,6-2 0 0,-5 2 0 0,12-1 0 16,0 1 0-16,12 3 0 0,8-4 0 0,-1 5 0 16,14-6 0-16,-7 2 0 0,14 3 0 0,5-3 0 15,7-2 0-15,1 2 0 0,4-1 0 0,-4 1 0 16,-1-1 0-16,1 0 0 0,-15-3 0 16,-5 3 0-16,-7 1 0 0,-6-1 0 0,-7 0 0 15,13-3 0-15,-14 4 0 0,-5 0 0 0,0-2 0 16,-1-3 0-16,-12 5 0 0,-1-1 0 0,-6 1 0 15,1-2 0-15,-2 2 0 0,1-4 0 16,-7 4 0-16,1-1 0 0,-7-3 0 0,6-1 0 16,-6 0 0-16,-6 2 0 0,6-1 0 0,-7-1 0 15,0-3 0-15,1 0 0 0,-7-3 0 0,-7 3 0 16,-6-4 0-16,0-4-965 0,6 1-651 0,1-4 1 16,-7 3 125-16,-1 0 254 0,2-1 421 15,5 1 383-15</inkml:trace>
  <inkml:trace contextRef="#ctx0" brushRef="#br1" timeOffset="22268.65">2241 4170 151 0,'13'-7'746'0,"-13"3"218"0,0-4 188 0,0 0 164 15,-13 5 9-15,7 0-184 0,-1-2-155 0,7 2-576 16,-7 3-410-16,7 0 0 0,0 0 0 16,0 3 0-16,0 5 0 0,7 0 0 15,0 3 0-15,-1 3 0 0,7 5 0 16,-7 2 0-16,8 5 0 0,6 3 0 0,-2-4 0 16,2 10 0-16,-1-6 0 0,7 3 0 15,-6 1 0-15,0 1 0 0,-1-5 0 0,1 4 0 16,0-7 0-16,-7 0 0 0,-1-4 0 15,-4-4 0-15,4 0 0 0,-6-6 0 16,-6-6 0-16,-6-2 0 0,-6-4 0 0,-2-8 0 16,1 1-58-16,-7-3-1205 0,1-9-166 15,-7 0 9-15,-14-6 141 0,2 4 164 16,-7-2 254-16,-2 1 287 0</inkml:trace>
  <inkml:trace contextRef="#ctx0" brushRef="#br1" timeOffset="22451.82">2065 4400 83 0,'-39'-11'653'0,"7"-3"226"0,6 3 169 16,12 0 154-16,8 0 2 0,-1 4-110 0,-5 2-189 15,4 3-143-15,8-6-401 0,14 8-361 16,-1-4 0-16,13 8 0 0,6 0 0 16,1 2 0-16,6 2 0 0,7 3 0 15,-1-3 0-15,7 3 0 0,-6 4 0 0,-1-5 0 16,2 2 0-16,-9-1 0 0,-5-5 0 16,-7-1 0-16,7 2-591 0,-1-11-487 0,-12 1-177 15,6-12-30-15,-19 0 95 0,-7-4 140 16,-7 1 207-16,0-4 221 0</inkml:trace>
  <inkml:trace contextRef="#ctx0" brushRef="#br1" timeOffset="22989.18">2521 4255 305 0,'-20'-20'659'0,"8"2"186"0,-1 0 134 16,6 3 64-16,0 1-27 0,1 3-96 0,0 0-158 15,-8 6-116-15,8 2-80 0,-7 3-116 16,6 3-450-16,7 5 0 0,0 7 0 0,0-1 0 16,7 5 0-16,0 6 0 0,5 1 0 15,2 4 0-15,-2 3 0 0,8-4 0 0,-1 4 0 16,1-3 0-16,0 2 0 0,-1-6 0 15,-5 0 0-15,4-4 0 0,-10-4 0 16,4-3 0-16,-5-1 0 0,-1-6 0 16,1-1 0-16,-7-3 0 0,0 0 0 0,0-4 0 15,0-4 0-15,0-3 0 0,0-1 0 16,0-4 0-16,0-2 0 0,0 3 0 0,0-3 0 16,0 3 0-16,0 0 0 0,0 0 0 15,0 3 0-15,7 5 0 0,-1-1 0 16,0 4 0-16,1 0 0 0,12 4 0 15,-5 4 0-15,11 2 0 0,-5 1 0 0,6 4 0 16,7-1 0-16,-7 5 0 0,0-5 0 16,7 1 0-16,-7-4 0 0,-7 1 0 0,7-2 0 15,-12-3 0-15,5 1 0 0,-12-4 0 16,5-4 0-16,8 0 0 0,-7-4 0 16,0-4 0-16,0-2 0 0,0-6 0 0,-6-1 0 15,6-3 0-15,-13 3 0 0,0-5 0 16,-13 0 0-16,6 0 0 0,0 0 0 15,-5 4 0-15,-2-4 0 0,2 6 0 0,-2 2 0 16,1 3 0-16,7 4 0 0,-7-1 0 16,6 5 0-16,-5 3 0 0,-2 3 0 15,1 1 0-15,0 7 0 0,0 3 0 16,7 1 0-16,0 0 0 0,-2 4 0 0,8 3 0 16,8-4 0-16,-2 0 0 0,0 1 0 0,7-2 0 15,13-2 0-15,0-1 0 0,7-2 0 16,13-4 0-16,5 3 0 0,15-8 0 15,-8-3 0-15,8 0 0 0,5 0 0 16,-6-3 0-16,0-5-1230 0,-12 1-401 0,-1-4 38 16,-13 4 165-16,0-5 262 0,1 9 411 15</inkml:trace>
  <inkml:trace contextRef="#ctx0" brushRef="#br1" timeOffset="23650.97">4411 4437 596 0,'19'-3'919'0,"8"-4"202"0,-21 0 168 16,-6-1 93-16,-6 4-137 0,-1-4-210 0,-6 1-431 16,0 0-604-16,0 4 0 0,-6-5 0 0,-8 4 0 15,1 1 0-15,-13 3 0 0,0 0 0 16,0 3 0-16,0 1 0 0,-7 4 0 0,7-2 0 16,7 5 0-16,-1 5 0 0,7-2 0 15,6 5 0-15,1-1 0 0,13 4 0 16,6-4 0-16,6 4 0 0,0-3 0 15,7-1 0-15,1-3 0 0,4-4 0 0,2 0 0 16,-7-4 0-16,7 0 0 0,0-7 0 16,-1 0 0-16,7-7 0 0,0 0 0 15,0-4 0-15,0-4 0 0,1 0 0 0,-8-3 0 16,0-1 0-16,-6 5 0 0,1-5 0 16,-2 5 0-16,2 3 0 0,-8 0 0 15,0 4 0-15,1 3 0 0,0 0 0 0,-7 0 0 16,6 8 0-16,1 0 0 0,-1 7 0 15,8 3 0-15,-8 1 0 0,7 7 0 16,0 4 0-16,0 3 0 0,0 1 0 0,0-1 0 16,7 0 0-16,-14 5 0 0,7-1 0 15,-6-4 0-15,-7 0 0 0,0 1 0 0,0-5 0 16,-7-2 0-16,0-6 0 0,-5 2 0 16,-8 0 0-16,0-9 0 0,-12 2 0 15,-1-5 0-15,0-7 0 0,-5 0 0 0,-1 0 0 16,-1-7 0-16,1-1 0 0,7 0 0 15,-7-3 0-15,13-3 0 0,0-1 0 16,-1-4 0-16,7 2 0 0,8-2 0 16,6-3 0-16,12 0-1322 0,14-4-219 0,-1 4 31 15,13 0 151-15,8 1 213 0,-8-2 311 16,7 4 391-16</inkml:trace>
  <inkml:trace contextRef="#ctx0" brushRef="#br1" timeOffset="23894.74">4749 4400 585 0,'20'0'946'16,"13"0"208"-16,-14 0 174 0,-6 0 119 15,-7 0-142-15,-6 5-208 0,14-5-768 0,-8 3-329 16,8 1 0-16,-1 0 0 0,-7 2 0 0,7 6 0 16,0-5 0-16,-7 4 0 0,8 0 0 15,-1 4 0-15,-7-1 0 0,1 5 0 16,-1-5 0-16,7 5 0 0,1-5 0 15,-2 5 0-15,1-4 0 0,0-1 0 16,-6-3 0-16,-1 0 0 0,1 1 0 0,-7-10 0 16,0 2 0-16,0-8 0 0,-20-3-108 15,14-3-1332-15,-1-9-102 0,-12 0 42 0,13 2 174 16,-2-5 233-16,-11-1 319 0</inkml:trace>
  <inkml:trace contextRef="#ctx0" brushRef="#br1" timeOffset="24021.7">4880 4235 461 0,'-6'-11'840'0,"6"-4"127"0,0 8 62 16,6 0 25-16,1 0-227 0,5-1-312 0,-5 5-224 16,6 3-162-16,-7 0-122 0,8 0-217 15,-8 3-279-15,7-3-309 0,0 0-157 16,0 0-49-16,7 4 19 0,-1 4 139 0,1-5 236 16</inkml:trace>
  <inkml:trace contextRef="#ctx0" brushRef="#br1" timeOffset="24328.71">5186 4293 445 0,'0'12'785'0,"7"-4"136"0,-1 3 107 16,0 0 62-16,2 0-84 0,-16 3-177 0,8 1-105 16,0 3-50-16,8-3-35 0,4 4-589 0,2-5-50 15,-2 4 0-15,8 1 0 0,-1-1 0 0,-5 0 0 16,5 1 0-16,-6-2 0 0,0 3 0 0,1-3 0 16,-2-1 0-16,2-2 0 0,-8 1 0 0,0-5 0 15,-6-2 0-15,7-1 0 0,-1-3 0 16,-6 0 0-16,7-4 0 0,-7 0 0 0,0-4 0 15,-7 0 0-15,7-3 0 0,-6-3 0 0,-1-2 0 16,1-6 0-16,0 4 0 0,6-5 0 0,-8 0 0 16,8 2 0-16,0-6 0 0,0 5 0 0,0-4 0 15,8 3 0-15,-8 1 0 0,6 4 0 0,0-5 0 16,7 8 0-16,1-3 0 0,4 6 0 0,-4-3 0 16,6 4 0-16,-1-1 0 0,7 5 0 0,-6-1 0 15,6 0 0-15,-1 4 0 0,-11 0 0 0,5-3-527 16,1 3-743-16,-7-5-118 0,0-1 20 0,0 2 141 15,-6 4 172-15,-1-4 257 0,-6 4 317 0</inkml:trace>
  <inkml:trace contextRef="#ctx0" brushRef="#br1" timeOffset="24626.07">5623 4063 227 0,'0'-11'793'0,"6"7"229"15,-12 1 186-15,6 0 147 0,0 3-48 0,-7-5-224 16,14 5-164-16,-1 5-642 0,7-5-277 0,-6 6 0 16,-1 5 0-16,1 1 0 0,-7 2 0 0,7 4 0 15,-7 1 0-15,6 2 0 0,0 2 0 0,8 3 0 16,-8 3 0-16,13 5 0 0,-5-2 0 0,6 1 0 16,-2 0 0-16,9 0 0 0,-1-3 0 0,0 3 0 15,0-4 0-15,-7 0 0 0,1-3 0 0,0-1 0 16,-1 1 0-16,-5-7 0 0,-8-5 0 0,6 1 0 15,-12-1 0-15,7-6 0 0,-7-5-379 0,0-3-1223 16,7-3-31-16,-7-5 86 0,6 4 211 0,1-3 328 16,6 0 467-16</inkml:trace>
  <inkml:trace contextRef="#ctx0" brushRef="#br1" timeOffset="25578.58">6620 4280 154 0,'-7'-4'739'0,"7"4"231"16,-6-4 180-16,-1 4 143 0,0-4-22 0,1 4-176 15,0 0-156-15,6-4-359 0,6 1-580 0,-6 3 0 16,6 0 0-16,1 0 0 0,-7 0 0 15,7 3 0-15,-7 1 0 0,0-4 0 0,0 4 0 16,0 0 0-16,0 4 0 0,6-1 0 0,1 1 0 16,5 2 0-16,2 1 0 0,-2 4 0 0,-4-4 0 15,11 3 0-15,-13 1 0 0,8-4 0 0,-8 3 0 16,6-2 0-16,2 3 0 0,-8-1 0 0,1-3 0 16,6 0 0-16,-13 1 0 0,7-2 0 0,-7-3 0 15,6-3 0-15,-6 4 0 0,0-8 0 0,-6 3 0 16,6-6-607-16,0-9-799 0,6 1-64 0,-6-3 57 15,6-1 179-15,-6-3 230 0,0 0 289 0</inkml:trace>
  <inkml:trace contextRef="#ctx0" brushRef="#br1" timeOffset="25721.79">6717 4096 390 0,'-6'-11'811'0,"6"-3"143"16,0 6 89-16,6-3 52 0,0 4-183 0,-6-1-266 15,0 5-183-15,-6-1-123 0,0-1-85 16,6 3-81-16,0 2-103 0,0 2-140 0,0-2-124 15,0 5-184-15,0-5-228 0,12 0-310 0,-4 4-128 16,-2-1-18-16,7 2 36 0,0-2 137 0,6 4 210 16</inkml:trace>
  <inkml:trace contextRef="#ctx0" brushRef="#br1" timeOffset="26082.93">7447 4192 524 0,'7'0'810'0,"0"0"147"0,-14 0 116 15,0 0 34-15,1 0-95 0,-14 0-186 0,7 3-118 16,-7-3-75-16,1 0-92 0,-1-3-541 16,-6 3 0-16,0 0 0 0,-6 0 0 0,-1 0 0 15,7 3 0-15,1 1 0 0,5-1 0 0,0 2 0 16,7-3 0-16,0 6 0 0,6-1 0 0,7 1 0 0,0-1 0 16,7 0 0-16,6 2 0 0,13-3 0 15,-7 5 0-15,14 1 0 0,-1-3 0 0,2 3 0 16,-2-1 0-16,1 1 0 0,-1-2 0 0,-5 1 0 15,5-3 0-15,-13 3 0 0,7-1 0 0,-6 1 0 16,-7-3 0-16,-7 0 0 0,8 3 0 0,-8-5 0 16,0-1 0-16,-6 2 0 0,-6 0 0 0,0-3 0 15,-8 0 0-15,1-1 0 0,-13 1 0 0,0-1 0 16,0 1 0-16,-7 0 0 0,1-4 0 0,-7 3 0 16,6-3 0-16,1 0 0 0,6 0 0 0,-1 0 0 15,1-3 0-15,0-1 0 0,1 0 0 0,11 1-775 16,2-4-350-16,5-5-160 0,14 2-6 0,-7 3 101 15,6-5 136-15,7 4 234 0,0 1 295 0</inkml:trace>
  <inkml:trace contextRef="#ctx0" brushRef="#br1" timeOffset="26777.98">9096 4243 385 0,'-7'-4'956'0,"7"0"248"16,0 8 173-16,0-4 135 0,0 0-120 0,0 0-259 16,7-4-901-16,-7 4-232 0,0 0 0 0,0 0 0 15,0 4 0-15,0-4 0 0,6 4 0 0,-6-1 0 16,7 1 0-16,-1 3 0 0,0 0 0 0,2 5 0 15,-2-4 0-15,7 7 0 0,-6-1 0 16,5 1 0-16,-5-1 0 0,6-3 0 0,-6 0 0 0,-1 0 0 16,0 0 0-16,2 0 0 0,4 0 0 0,-12-3 0 15,7 3 0-15,-7-8 0 0,0 1 0 0,0-1 0 16,0-3 0-16,0-3 0 0,0-1 0 0,0 1 0 16,0-4 0-16,0-1 0 0,0-4 0 0,6 1 0 15,-6-3 0-15,7-1 0 0,-7 1 0 0,6-2 0 16,-6 2 0-16,7-3 0 0,5 5 0 15,-4 1 0-15,-2-1 0 0,0 3 0 0,1 4 0 16,0-2 0-16,-1 7 0 0,0-4 0 0,1 4 0 16,13 4 0-16,-1-1 0 0,0 6 0 0,8-3 0 15,-1 5 0-15,0 1 0 0,-7 3 0 0,7 2 0 16,-6-3 0-16,6 5 0 0,-7-4 0 0,1 4 0 16,-7-5 0-16,7-3 0 0,-14 3 0 0,7-2 0 15,-6-1 0-15,-1-4 0 0,0-3 0 0,-6-1 0 16,8-3 0-16,-8 4 0 0,0-8 0 0,0 4 0 15,0-3 0-15,0-4 0 0,0-1 0 0,0-6 0 16,6 3 0-16,-6-5 0 0,13 2 0 0,-7-1 0 16,8 1 0-16,4-5 0 0,-4 1 0 0,6 3 0 15,-7 1 0-15,-1-1 0 0,2 3 0 0,5 5 0 16,-12 0 0-16,6 3 0 0,0 1 0 0,-7-1 0 16,7 4 0-16,1 0 0 0,-2 4 0 0,8 3 0 15,-1 0 0-15,1 4 0 0,-7 1 0 16,6-1 0-16,1 3 0 0,-7 1 0 0,7 0 0 15,-8-1 0-15,2 1 0 0,-1-1 0 0,-1 1 0 16,2-3 0-16,-8-1 0 0,0 0 0 0,2-1 0 16,-8-6 0-16,6 4 0 0,7-5 0 0,0-3 0 15,-13 0 0-15,0-3 0 0,0-1-243 0,7-4-911 16,5-2-198-16,8-1-25 0,0 0 126 0,-1-1 147 16,7 2 236-16,0-5 254 0</inkml:trace>
  <inkml:trace contextRef="#ctx0" brushRef="#br1" timeOffset="27099.43">10451 4287 71 0,'6'-7'649'15,"1"-5"189"-15,0 5 130 0,-1-4 112 0,-6 4-35 16,0-1-88-16,0 1-153 0,0 0-82 16,-6-1-45-16,-8 2-297 0,2-2-380 0,-1 8 0 15,-7-4 0-15,7 8 0 0,-13-1 0 0,6 4 0 16,0 1 0-16,8 3 0 0,-8 0 0 0,7 5 0 16,7 1 0-16,0 2 0 0,6-1 0 0,6 1 0 15,0-1 0-15,1 0 0 0,13-4 0 16,-8 5 0-16,8-4 0 0,-1 0 0 0,1-5 0 15,-7-2 0-15,6-1 0 0,1-3 0 0,-1-1 0 16,-5-3 0-16,6-3 0 0,-1-1 0 0,-6-3 0 16,6-4 0-16,-13-1 0 0,2 2 0 0,-2-5 0 15,-6 1 0-15,-6-5 0 0,-2 1 0 16,-4 0 0-16,-1-1 0 0,0 3 0 0,-6 3 0 16,5-3 0-16,1 7 0 0,-6-3 0 0,6 4 0 15,6 1 0-15,-6 0 0 0,13 3 0 0,0 0 0 16,-6 0 0-16,-1 4 0 0,0 0-88 0,1 0-1081 15,6-7-201-15,6 7-24 0,1-3 111 16,0 3 157-16,5 0 235 0,2 0 263 0</inkml:trace>
  <inkml:trace contextRef="#ctx0" brushRef="#br1" timeOffset="27402.58">10536 4192 519 0,'6'0'792'16,"-6"0"147"-16,6 3 110 0,2-3-1 0,-8 4-100 15,6-1-185-15,-6 4-123 0,6 1-65 0,8-4-34 16,-8 3-164-16,0 0-377 0,7 1 0 15,1 4 0-15,-2-3 0 0,8 7 0 0,0-5 0 16,5 3 0-16,-5 1 0 0,6 3 0 0,-6-7 0 16,-1 4 0-16,1-1 0 0,0-6 0 0,-1 3 0 15,-5-3 0-15,-2-1 0 0,-6-3 0 0,8 0 0 16,-14-4 0-16,6 2 0 0,-6-2 0 16,7-2 0-16,-1-2 0 0,1-4 0 0,0-3 0 15,-1 0 0-15,-6-4 0 0,6-3 0 0,0 3 0 16,-6-7 0-16,8 5 0 0,-8-2 0 0,6 0 0 15,-6 1 0-15,0 3 0 0,0 0 0 0,0 1 0 16,0 3 0-16,0 0 0 0,-6 4 0 0,6 3 0 16,0-3 0-16,0 2 0 0,0 2 0 15,0 0 0-15,-8 3 0 0,8 0-387 0,0 0-1022 16,8-5-76-16,11 2 58 0,-6 3 177 0,6-3 201 16,-5 3 274-16</inkml:trace>
  <inkml:trace contextRef="#ctx0" brushRef="#br1" timeOffset="27624.58">11194 4143 143 0,'0'8'709'16,"7"0"194"-16,-14-4 146 0,7-1 126 16,0 4-36-16,0-3-129 0,0 3-142 0,-6 1-86 15,-1-1-369-15,7 3-413 0,0 2 0 0,0 2 0 16,7-3 0-16,-1 0 0 0,-6 4 0 0,7 0 0 16,-1-3 0-16,0 2 0 0,1 1 0 15,6-1 0-15,0-3 0 0,-6 0 0 0,-1 3 0 16,7-3 0-16,-6 0 0 0,6-3 0 0,-7 0 0 15,0-2 0-15,-6-1 0 0,14-5 0 0,-1 0 0 16,-7 0 0-16,-6-7 0 0,7-1 0 16,-1-4-1132-16,1-2-365 0,-1-8 1 0,-6 4 129 15,0-8 192-15,-6 5 296 0,-14-10 357 0</inkml:trace>
  <inkml:trace contextRef="#ctx0" brushRef="#br1" timeOffset="27762.75">11142 4016 265 0,'-20'-12'817'0,"14"1"186"0,-7 7 114 0,13-3 80 0,0 4-124 15,0-1-315-15,0 0-251 0,6 4-172 16,1 0-108-16,-1 0-84 0,8 4-97 0,-8 0-121 16,6 4-124-16,-4-2-160 0,4 1-227 0,2 1-289 15,-1 0-184-15,6-1-37 0,-6 4 41 0,7-3 114 16,-1 2 202-16,1 1 283 0</inkml:trace>
  <inkml:trace contextRef="#ctx0" brushRef="#br1" timeOffset="28476.91">11468 4159 217 0,'12'14'732'0,"8"1"155"0,-13 4 124 0,-1-5 128 15,0 0-35-15,2 1-190 0,4 3-131 0,-6 1-64 16,2-5-43-16,4 1-667 0,1-1-9 0,-6-2 0 16,6-1 0-16,-7-4 0 0,8 1 0 15,-2-1 0-15,-5 1 0 0,0-5 0 0,-1-3 0 16,1 3 0-16,-7-3 0 0,6 0 0 0,0-3 0 16,2 0 0-16,-2-5 0 0,6-3 0 0,2-4 0 15,-8 4 0-15,1-3 0 0,6-1 0 0,-6 5 0 16,-1-5 0-16,0 3 0 0,0 1 0 15,2 5 0-15,-2-3 0 0,0 2 0 0,1 3 0 16,-7 4 0-16,7 0 0 0,-7 0 0 0,6 4 0 16,1 3 0-16,5 4 0 0,2 0 0 0,5 5 0 15,1-1 0-15,6-1 0 0,0 3 0 16,0-1 0-16,0 2 0 0,0-4 0 0,-7 1 0 16,8 0 0-16,-7-3 0 0,5-5 0 0,-5 3 0 15,12-6 0-15,-6 0 0 0,7-4 0 0,6 0 0 16,-7-8 0-16,8 1 0 0,-1-3 0 0,6-2 0 15,-5 1 0-15,-1-8 0 0,-7 1 0 16,1 0 0-16,-7 0 0 0,0-5 0 16,-6 2 0-16,-14-2 0 0,1 5 0 0,-1-4 0 0,-12 4 0 15,-1-1 0-15,1 2 0 0,-8 2 0 0,8 4 0 16,-8-1 0-16,2 4 0 0,5 5 0 16,-6 0 0-16,-6-1 0 0,-1 8 0 0,-6-1 0 15,-7 5 0-15,7-1 0 0,0 7 0 0,1 2 0 16,5-2 0-16,0 5 0 0,7-2 0 0,7 2 0 15,-1-1 0-15,14 0 0 0,-1 2 0 16,1-5 0-16,6-5 0 0,0 5 0 0,-1-4 0 16,8-4 0-16,0-3 0 0,6-1 0 0,-7-3 0 15,8-3 0-15,-1-5 0 0,0 0 0 0,0-2 0 16,-7-1 0-16,1-5 0 0,-7 7 0 16,0-7 0-16,0-2 0 0,-7 7 0 0,1-4 0 15,-7 8 0-15,7-1 0 0,-7 1 0 0,6 4 0 16,-6-1 0-16,0 4 0 0,0 4 0 0,6-1 0 15,-6 12 0-15,7 0 0 0,0 3 0 16,-1 8 0-16,1-1 0 0,6 9 0 0,-7-5 0 16,13 7 0-16,-5 1 0 0,-1 1 0 0,0-2 0 15,0 1 0-15,-7-4 0 0,1-1 0 0,-7-3 0 16,0 2 0-16,-7-10 0 0,-6 2 0 0,0-6 0 16,-6-2 0-16,-7-3 0 0,0-5 0 15,-13 0 0-15,0-7 0 0,-1 0 0 0,-11 0 0 16,-2-7 0-16,1 0 0 0,-1-5 0 0,-5-3 0 15,0-2 0-15,6-6-616 0,6-6-1070 0,19 4 2 16,8-5 133-16,6 4 266 0,13 4 424 0,26-4 403 16</inkml:trace>
  <inkml:trace contextRef="#ctx0" brushRef="#br1" timeOffset="29197.05">14113 4111 308 0,'-12'-4'919'0,"4"0"246"16,2 8 177-16,6-4 138 0,0 0-80 16,0-4-263-16,6 4-697 0,-6 0-440 0,8 0 0 15,-8 4 0-15,0 3 0 0,-8 1 0 0,8-1 0 16,-6 4 0-16,6 3 0 0,0 5 0 0,6-4 0 15,-6 4 0-15,8-2 0 0,-2 2 0 16,7-5 0-16,0 5 0 0,-7-8 0 0,7 1 0 16,-7-2 0-16,2-3 0 0,-2-3 0 0,-6 4 0 15,6-8 0-15,-6 2 0 0,0-4 0 0,7 2 0 16,0-8 0-16,5-3 0 0,-5 1 0 0,6-5 0 16,-6-1 0-16,5 3 0 0,2-3 0 15,-8 1 0-15,7 0 0 0,-6 1 0 0,6 3 0 16,-7 0 0-16,-6 4 0 0,6 0 0 15,-6 2 0-15,-6 2 0 0,6 3 0 0,0 0 0 0,0 0 0 16,0 8 0-16,0-1 0 0,0 4 0 16,6 4 0-16,-6-5 0 0,14 9 0 0,-8-5 0 15,7 1 0-15,0-1 0 0,0 2 0 0,1-5 0 16,4-1 0-16,2 2 0 0,0-5 0 0,-7 1 0 16,7-6 0-16,-1-2 0 0,1 0 0 15,0-2 0-15,6-6 0 0,-7 1 0 0,1-5 0 16,-2 2 0-16,-4-5 0 0,-8-4 0 0,1 1 0 15,0 0 0-15,-7-1 0 0,6 1 0 0,-12 0 0 16,6 0 0-16,-7-1 0 0,-6 1 0 16,-1-1 0-16,8 8 0 0,-6-3 0 0,5 6 0 0,-6 1 0 15,0 0 0-15,7 4 0 0,-2-5 0 16,2 4 0-16,0 4 0 0,0-5 0 0,-2 5 0 16,2 0 0-16,0 0 0 0,-1 5 0 15,14-5-315-15,-1 0-856 0,8-5-172 0,12 3-4 16,6 2 115-16,-7-4 134 0,9 4 231 0,-2 0 264 0</inkml:trace>
  <inkml:trace contextRef="#ctx0" brushRef="#br1" timeOffset="29390.55">14908 4019 566 0,'14'4'843'0,"4"-4"152"0,-4 7 161 0,-1-3 44 15,-13 4-84-15,6-5-182 0,0 0-99 16,8 1-289-16,-8 3-546 0,1 1 0 0,0-1 0 16,-1 4 0-16,0-4 0 0,1 4 0 0,-1 0 0 15,8 0 0-15,-8 1 0 0,7-1 0 0,-6 0 0 16,5 0 0-16,2-1 0 0,-8 2 0 15,7-5 0-15,1 3 0 0,-8-2 0 0,6-1 0 16,-5 1 0-16,0-5 0 0,-1 1 0 0,-6-4 0 16,0 0 0-16,-6-4 0 0,-1-3-759 0,-6-4-703 15,7 1-42-15,-8-5 80 0,-5 0 194 16,6-3 283-16,-6-1 322 0</inkml:trace>
  <inkml:trace contextRef="#ctx0" brushRef="#br1" timeOffset="29547.7">14817 3788 134 0,'-13'-20'696'0,"13"3"155"0,-7-2 84 0,7 5 43 16,7-1-143-16,-1 4-252 0,1 0-253 16,6 4-151-16,-6 0-87 0,12 3-70 0,-12 0-124 15,5 0-208-15,1-3-340 0,-6 4-182 0,0-1-89 16,-1 1-22-16,0-1 72 0,2 4 180 0</inkml:trace>
  <inkml:trace contextRef="#ctx0" brushRef="#br1" timeOffset="29751.12">15052 3663 249 0,'0'11'766'0,"12"-4"161"0,-12 8 150 16,0-4 158-16,-6 3-33 0,0 4-196 0,6 2-110 16,0 1-63-16,6-2-833 0,0 6 0 0,1 1 0 15,0-1 0-15,5 2 0 0,2 2 0 16,5 0 0-16,1 4 0 0,6-3 0 0,0-1 0 16,-1 0 0-16,8 1 0 0,-7-4 0 0,0 0 0 15,1-1 0-15,-1-4 0 0,0 2 0 0,0-5 0 16,-7-4 0-16,1-2 0 0,0-1 0 15,-8-5 0-15,1 0 0 0,1-4 0 0,-2-2 0 16,-4-2 0-16,-8-6 0 0,0-3 0 0,0-1-819 16,-8-6-660-16,-4 0-32 0,-2-5 97 15,1 9 199-15,1-4 287 0,-8 7 322 0</inkml:trace>
  <inkml:trace contextRef="#ctx0" brushRef="#br1" timeOffset="29882.75">15332 4114 339 0,'-20'-3'720'0,"7"-1"183"0,7 0 131 0,-1 1 60 15,14-1-83-15,-7 0-167 0,6 4-176 0,7-4-137 16,7 4-101-16,6 0-99 0,6-3-91 0,1 3-194 15,13-4-46-15,-14 4 0 0,14-3 0 0,-8-1 0 16,-4 1-262-16,-2-1-167 0,-6 0-218 16,-7-7-221-16,1 1-234 0,-7-2-54 0,-7 1 52 15,-6 0 90-15,-6-4 196 0,0 1 227 16</inkml:trace>
  <inkml:trace contextRef="#ctx0" brushRef="#br1" timeOffset="30244.21">15605 3813 225 0,'-6'-14'687'0,"6"-1"164"16,0-1 115-16,0 7 51 0,6-3-47 15,-6 4-106-15,-6 1-141 0,6 7-92 0,0 0-46 16,6 0-22-16,1 7-454 0,12 5-109 0,-6-1 0 16,7 7 0-16,0 1 0 0,-1 6 0 0,1 1 0 15,0 4 0-15,5 3 0 0,1-1 0 16,-6 2 0-16,6-1 0 0,0-3 0 0,-7 2 0 16,7-6 0-16,-12 3 0 0,5-7 0 0,-6 0 0 15,0-7 0-15,1-1 0 0,-8 1 0 0,0-8 0 16,-6-3 0-16,7 0 0 0,-1-4 0 0,-6-4 0 15,0 0 0-15,0-3 0 0,0-3 0 16,7-2 0-16,0-3 0 0,-1 5 0 0,0-9 0 16,0 5 0-16,8 2 0 0,-8-2 0 0,1 3 0 15,0-1 0-15,-1 5 0 0,1 4 0 0,-1-1 0 16,0 4 0-16,1 0 0 0,6 0 0 0,7 4 0 16,6 3 0-16,-1 0 0 0,2 4 0 0,5 3 0 15,1-2 0-15,-1 2 0 0,8 2 0 16,-8 2 0-16,7-3 0 0,-6 2 0 0,7-2 0 15,-15-4 0-15,-5 4 0 0,0-10 0 0,-14 1-370 16,6-3-1294-16,-4-3-21 0,-2 4 103 16,7-4 256-16,0 4 374 0,12-4 445 0</inkml:trace>
  <inkml:trace contextRef="#ctx0" brushRef="#br1" timeOffset="30814.84">18316 3950 103 0,'7'-5'755'0,"-7"2"249"16,-7-1 186-16,0 1 147 0,1 3 11 0,0 0-209 15,-1 0-203-15,-6 0-557 0,-7 0-379 0,-5 3 0 16,-8 4 0-16,0 1 0 0,-6 3 0 15,-6 0 0-15,5 1 0 0,-5 1 0 0,-1 3 0 16,7-2 0-16,0 4 0 0,7 5 0 16,5-6 0-16,7 6 0 0,14-2 0 0,6 6 0 0,6-9 0 15,8 0 0-15,5 0 0 0,7 1 0 16,13-8 0-16,7 1 0 0,7-6 0 0,-2-3 0 16,1-3 0-16,1-3-181 0,5-3-838 0,1-10-144 15,0 1-104-15,0-7 53 0,-2 0 107 16,2 5 173-16,-7-9 205 0,1 3 239 0</inkml:trace>
  <inkml:trace contextRef="#ctx0" brushRef="#br1" timeOffset="31467.91">18746 4019 143 0,'13'-11'650'0,"-7"-1"191"0,-6 3 127 16,0 1 85-16,0 0-55 0,-6 4-95 0,0 1-176 15,-14 3-107-15,7 0-57 0,-7 3-45 0,0 1-311 16,2 4-207-16,-2 0 0 0,-7-2 0 0,15 9 0 16,-2-4 0-16,8 4 0 0,6-1 0 0,0 1 0 15,14 3 0-15,4-3 0 0,9 0 0 16,-1-1 0-16,13-2 0 0,0-1 0 0,7 0 0 0,-8-7 0 15,-5-1 0-15,7 1 0 0,-8-4 0 16,7 0 0-16,-6-4 0 0,-1-3 0 0,1-4 0 16,-14 3 0-16,-6-3 0 0,1-4 0 0,-8 1 0 15,-6-1 0-15,-6 1 0 0,-1-1 0 16,-6 1 0-16,-7-3 0 0,1 4 0 0,-1 1 0 16,1-1 0-16,-7 1 0 0,6 4 0 0,0 1 0 15,1 0 0-15,6 4 0 0,6-2 0 0,-5 2 0 16,4 3 0-16,8-4 0 0,0 4 0 0,0 0 0 15,0 0 0-15,8 0-412 0,4 0-498 16,8 0-87-16,6-3-70 0,7-1-27 0,-1 0 51 16,1 1 110-16,-7-1 162 0,7 0 232 0,-1 4 297 15,-6-3 317-15,1 3 270 0,-2 3 286 16,1-3 193-16,-6 0 78 0,6 4-7 0,-13-4-41 16,7 4-75-16,-8-1-128 0,8 1-60 0,-14 3-23 15,8 0-4-15,5 1-235 0,-5-1-329 0,4 0 0 16,2 8 0-16,-7-4 0 0,7 8 0 15,0-6 0-15,6 4 0 0,-7 0 0 0,1 2 0 16,-8-5 0-16,8 1 0 0,-7 0 0 0,7-5 0 16,-14 1 0-16,0 0 0 0,2-2 0 0,-2-2 0 15,0-4 0-15,-6 1 0 0,0-4 0 16,0 0 0-16,0-4 0 0,0 1 0 0,0-4 0 16,0-5 0-16,0 1 0 0,0 0 0 0,0-4 0 15,0-3 0-15,7 3 0 0,-1-3 0 16,-6 3 0-16,7 1 0 0,-1-1 0 0,1 4 0 15,6-4 0-15,-13 9 0 0,7-2 0 0,-7 4 0 16,6 0 0-16,-6 4 0 0,6 0 0 0,1 0 0 16,6 8 0-16,0 0 0 0,7-2 0 0,0 9 0 15,-2-4 0-15,2 4 0 0,-1-1 0 0,1 5 0 16,6-5 0-16,-6 5 0 0,-1-5 0 0,-5 1 0 16,-2-4 0-16,2 3 0 0,-8-2 0 15,1-5 0-15,-1 0 0 0,8-7 0 0,-2 4 0 16,-12-4 0-16,0-4 0 0,0-3-158 0,6 0-1093 15,1-8-164-15,6 1 1 0,-6-1 130 0,6 0 168 16,6-4 264-16,1 2 303 0</inkml:trace>
  <inkml:trace contextRef="#ctx0" brushRef="#br1" timeOffset="31783.08">20518 3846 375 0,'13'-11'835'0,"1"4"178"0,-8 0 155 0,-6-1 142 15,0 5-112-15,0-5-216 0,0 8-152 0,0-3-350 16,-13 3-480-16,0 0 0 0,-6 3 0 0,-7 1 0 15,-1 3 0-15,1 1 0 0,-6 2 0 0,12 2 0 16,-6-1 0-16,7 3 0 0,5-2 0 16,1 3 0-16,7 3 0 0,6-4 0 0,6 4 0 15,7 1 0-15,7-4 0 0,0 2 0 0,12 3 0 16,1-2 0-16,-1 0 0 0,-5-3 0 0,5-1 0 16,1 1 0-16,-1-4 0 0,-6 4 0 0,-7-5 0 15,1 1 0-15,-7-3 0 0,-6 4 0 0,-1-5 0 16,1-4 0-16,-14 4 0 0,1-3 0 15,-8 0 0-15,-4 0 0 0,4-1 0 0,-12 1 0 16,7-1 0-16,-14-3 0 0,7 5 0 16,-6-5 0-16,-1-5 0 0,7 2 0 0,0-1 0 15,-7-3 0-15,-7-4 0 0,2 4 0 0,-1-9-458 16,0-1-987-16,6-6-68 0,7 1 59 0,0 1 181 16,6-5 247-16,1 0 328 0</inkml:trace>
  <inkml:trace contextRef="#ctx0" brushRef="#br1" timeOffset="32065.55">20154 3623 58 0,'26'-11'702'16,"0"8"222"-16,-7-2 171 0,1 2 148 15,0 3 34-15,-8 0-162 0,8 3-168 0,-7 2-117 16,7-2-830-16,-1 8 0 0,1 0 0 0,-1 3 0 16,0 1 0-16,1 3 0 0,6 4 0 0,1 0 0 15,-1 4 0-15,6-1 0 0,-6 5 0 16,7-1 0-16,6 4 0 0,0-4 0 0,-7 5 0 15,1-1 0-15,-7-4 0 0,0 1 0 0,0-5 0 16,-7 1 0-16,1 0 0 0,0-4 0 0,-7-4 0 16,7-4 0-16,-14 2 0 0,0-6 0 0,0-2 0 15,-6-1 0-15,8-3 0 0,-8-4 0 0,0-4 0 16,-8-3 0-16,-4-4-794 0,6-3-672 16,-8-6-33-16,1 2 101 0,1 0 190 0,-2-1 268 15,2 2 306-15</inkml:trace>
  <inkml:trace contextRef="#ctx0" brushRef="#br1" timeOffset="32234.75">20753 3950 507 0,'-13'-5'833'16,"6"-2"173"-16,1 4 152 0,0-1 72 0,-2 0-83 16,8 4-188-16,0-3-129 0,0-1-309 0,0 4-521 15,0-4 0-15,0 4 0 0,0 0 0 0,0 0 0 16,0 0 0-16,14 0 0 0,5 0 0 16,1 4 0-16,6 0 0 0,0-1 0 0,7 1 0 15,6 0 0-15,-7 3 0 0,8-4 0 0,-1 2 0 16,6 1 0-16,-5-2 0 0,-8 0 0 15,1-1 0-15,-21 1 0 0,8-4-751 0,-1 0-323 16,7-4-157-16,-6-3-18 0,0 3 93 0,-1 1 122 16,7 0 203-16,0-2 220 0</inkml:trace>
  <inkml:trace contextRef="#ctx0" brushRef="#br1" timeOffset="32614.2">21496 3927 266 0,'6'-3'691'0,"1"3"180"0,0-4 122 0,-7 0 53 0,0 1-42 15,0-1-86-15,-7 0-143 0,0 1-85 0,1 3-49 16,-14-5-345-16,7 3-296 0,1 2 0 0,-15 0 0 15,1 0 0-15,-6 2 0 0,-1 3 0 0,1 2 0 16,-1 4 0-16,7-4 0 0,0 8 0 16,6-1 0-16,1 1 0 0,5 3 0 0,8 1 0 15,6-2 0-15,6 0 0 0,1 0 0 0,6 2 0 16,0-5 0-16,0-3 0 0,0 3 0 0,1-6 0 16,-8-1 0-16,6 1 0 0,2-5 0 15,-1-3 0-15,-1-3 0 0,2 0 0 0,-8-5 0 16,8-4 0-16,-2 2 0 0,-5-5 0 0,-1 4 0 15,1-3 0-15,-7-1 0 0,7-3 0 0,-1 3 0 16,-6 0 0-16,6 4 0 0,-6-3 0 16,7 6 0-16,-7 1 0 0,7-1 0 0,-7 5 0 15,6 0 0-15,-6 3 0 0,6 0 0 0,1 3 0 16,0 0 0-16,6 5 0 0,7-1 0 0,-8 1 0 16,8 6 0-16,6-3 0 0,-7 4 0 15,1-4 0-15,6 4 0 0,-7-1 0 0,1-2 0 16,-7-2 0-16,7 1 0 0,-1-3 0 0,0-1 0 15,-5-3 0-15,-8-1 0 0,7-3 0 0,-6-3-944 16,12-5-333-16,1 1-88 0,-7-4 52 16,0-3 141-16,6-1 214 0,-5 1 240 0,-8 2 290 15</inkml:trace>
  <inkml:trace contextRef="#ctx0" brushRef="#br1" timeOffset="32972.67">21867 3956 14 0,'-6'-6'629'16,"12"-2"214"-16,1 1 159 0,-1 3 133 0,1 0-4 0,-1 1-94 15,-6 3-187-15,0 0-126 0,6 3-89 0,-6-3-444 16,8 4-191-16,-2 0 0 0,-6 3 0 15,6 1 0-15,-6 2 0 0,7 1 0 0,0 0 0 16,-1 0 0-16,7 4 0 0,0-4 0 0,-6 4 0 16,5-4 0-16,-5 0 0 0,0 0 0 15,-1 0 0-15,0-4 0 0,1 0 0 0,0 1 0 16,-7-8 0-16,0 3 0 0,6-3 0 0,1-3 0 16,-7-5 0-16,6 4 0 0,0-6 0 0,2-1 0 15,4 0 0-15,-6-3 0 0,8-3 0 0,-8 4 0 16,7-3 0-16,1 2 0 0,-8-1 0 15,0 4 0-15,8 0 0 0,-8 1 0 0,0 6 0 16,-6-3 0-16,7 7 0 0,-7-4 0 0,6 8 0 16,8-4 0-16,-8 7 0 0,7 0 0 0,6 5 0 15,1-2 0-15,7 1 0 0,-9 5 0 16,9-3 0-16,-1 3 0 0,0-2 0 0,0-2 0 16,0 2 0-16,-7-3 0 0,1 0 0 0,-7-1 0 15,0-2 0-15,0-4 0 0,1-1 0 16,-2-3 0-16,-5 0 0 0,-1 0 0 0,1-3 0 15,-1-9-1066-15,7 2-425 0,1-1-6 0,-8-4 121 16,0 0 189-16,1 1 293 0,0-5 356 0</inkml:trace>
  <inkml:trace contextRef="#ctx0" brushRef="#br1" timeOffset="33215.58">22525 3674 338 0,'-6'-15'863'0,"12"4"214"15,-6 8 163-15,0-4 142 0,0 3-88 0,0 4-244 16,0 0-169-16,0 4-815 0,0 3-66 0,0 0 0 15,0 4 0-15,0 4 0 0,0 6 0 16,7 1 0-16,-1 0 0 0,-6 9 0 0,0-6 0 16,7 7 0-16,6-3 0 0,7 6 0 0,-1-3 0 15,7 1 0-15,0 0 0 0,0-1 0 0,7-1 0 16,-1-2 0-16,1 0 0 0,-1-3 0 0,-6-3 0 16,7-2 0-16,-1-6 0 0,-12 3 0 15,0-7 0-15,-1-4 0 0,-5-3 0 0,-14 0 0 16,-8-4 0-16,2-8 0 0,-6 1-1079 0,-2-4-479 15,1-7 15-15,-13-1 152 0,-6 5 215 16,5-4 312-16,1 7 379 0</inkml:trace>
  <inkml:trace contextRef="#ctx0" brushRef="#br1" timeOffset="33342.93">22701 4074 233 0,'-13'-7'733'0,"6"-1"176"0,7 1 119 0,14-3 107 16,-1 2-72-16,13 4-205 0,6-1-175 0,1 5-126 0,6-2-90 16,7 2-93-16,6-4-223 0,6 4-151 15,1 0 0-15,-7 0 0 0,0 0-105 0,7-3-493 16,-6-1-430-16,-2 0-222 0,-5-4-78 0,-7 1 42 15,13 1 133-15,7-2 260 0,12 0 416 16</inkml:trace>
  <inkml:trace contextRef="#ctx0" brushRef="#br1" timeOffset="34384.67">24715 4000 33 0,'13'-7'615'0,"0"7"182"0,-1-6 109 16,2 1 78-16,6-2-68 0,-1-1-112 15,-6 1-143-15,0 0-75 0,-7 4-13 0,1-5 7 16,0 4-4-16,-1-3-416 0,0 0-160 0,1 3 0 16,-7 0 0-16,-7 1 0 0,-5-1 0 0,-14 4 0 15,6 0 0-15,-13 0 0 0,1 0 0 16,6 4 0-16,-7-1 0 0,13 1 0 0,-5 3 0 16,11-3 0-16,2 7 0 0,-2-3 0 0,14 2 0 15,0 1 0-15,0 0 0 0,14 0 0 0,5 4 0 16,0-4 0-16,8 0 0 0,5 4 0 0,1-1 0 15,-1-2 0-15,7-2 0 0,-6-3 0 16,0 5 0-16,-8-5 0 0,1 3 0 0,-6-2 0 16,0-1 0-16,-7-2 0 0,-1 1 0 0,2-1 0 15,-8 1 0-15,-6 3 0 0,0-2 0 16,0-4 0-16,-6 1 0 0,-14-4 0 0,8 3 0 16,-15 1 0-16,1 0 0 0,0 0 0 0,-7-1 0 15,1 1 0-15,-1-4 0 0,1 3 0 0,-1-3 0 16,7-3 0-16,-6 3 0 0,5-4 0 0,1 1 0 15,0-5 0-15,13 1 0 0,0 0 0 16,-6 0 0-16,13-5 0 0,6 1-108 0,6-4-835 16,7 1-169-16,0-1-137 0,13 0 23 0,0 1 97 15,6-1 144-15,8 5 201 0,-1-2 257 0</inkml:trace>
  <inkml:trace contextRef="#ctx0" brushRef="#br1" timeOffset="34626.64">25256 3975 288 0,'38'0'822'0,"2"4"199"0,-7-1 151 0,-1 2 132 15,1-3-71-15,-1 2-234 0,1 3-164 16,-1-3-318-16,1 0-517 0,-1 4 0 0,1 1 0 16,-7 8 0-16,0-7 0 0,7 9 0 0,-7 2 0 15,-6 1 0-15,12 1 0 0,-7 3 0 0,2 3 0 16,-1 0 0-16,6 0 0 0,-12 5 0 16,6-2 0-16,1 1 0 0,-8 1 0 0,7-5 0 15,-13 0 0-15,6 0 0 0,-5-3 0 0,5-4 0 16,-13-4 0-16,1 1 0 0,0-4 0 0,-7-8 0 15,0 0 0-15,-7-4 0 0,0-6 0 0,1 0 0 16,-7-8 0-16,0-1-874 0,-6-5-325 0,-1-6-116 16,-6 1 42-16,-1-7 120 0,2-1 167 15,-8-2 217-15,7 2 258 0</inkml:trace>
  <inkml:trace contextRef="#ctx0" brushRef="#br1" timeOffset="34901.58">25685 4140 385 0,'-18'-26'774'0,"4"-3"164"15,1 3 118-15,0 1 81 0,0 7-92 0,-7-5-192 0,14 9-117 16,0-1-74-16,6 1-57 0,6 2-605 15,0 1 0-15,0 4 0 0,14 0 0 0,-7 3 0 16,13 4 0-16,7 0 0 0,7 0 0 0,-2 7 0 16,7 1 0-16,2 6 0 0,-2 1 0 15,1-1 0-15,-1 6 0 0,1-3 0 0,-7 2 0 16,-13 0 0-16,0 2 0 0,-6-3 0 0,-7 1 0 16,7-5 0-16,-8 4 0 0,-12-2 0 0,-12-1 0 15,-2-5 0-15,-5 1 0 0,-13 0 0 16,-8-4 0-16,-5 0 0 0,-1 1 0 0,7-4 0 15,-7-1 0-15,7-3 0 0,0 0 0 0,0-3 0 16,7-1 0-16,6-4 0 0,-1 1 0 0,1-3 0 16,14-2-96-16,-2-2-1062 0,14-4-199 15,0-1-32-15,0 1 89 0,6-1 150 0,8 5 246 16,5-5 292-16</inkml:trace>
  <inkml:trace contextRef="#ctx0" brushRef="#br1" timeOffset="35274.64">26253 3979 302 0,'32'3'791'0,"7"2"171"16,-7-3 140-16,1 2 138 0,-1-4-80 0,-5 7-224 16,-1-3-148-16,6 0-102 0,-5-4-462 0,5 0-224 15,1-4 0-15,-7 4 0 0,0 0 0 16,0-4 0-16,-7 0 0 0,1 1 0 0,6-1 0 16,-6 2 0-16,-1-3 0 0,1-2 0 0,0 3 0 15,-8-3 0-15,8-1 0 0,-7-3 0 0,-7 4 0 16,1 0 0-16,0-4 0 0,-7 4 0 0,-7-1 0 15,0 0 0-15,1 6 0 0,-7-2 0 16,-7 0 0-16,8 0 0 0,-14 4 0 0,6 0 0 16,-13 0 0-16,7 4 0 0,-6 0 0 0,-1 2 0 15,0 2 0-15,1 0 0 0,-1 3 0 0,1 0 0 16,6 4 0-16,0-1 0 0,-7 1 0 16,13-1 0-16,1 1 0 0,12 0 0 0,7 4 0 15,0-9 0-15,14 5 0 0,-2-1 0 0,8-3 0 16,-1 0 0-16,14 0 0 0,6-3 0 0,0-5 0 15,0 4 0-15,13-2 0 0,-6-5 0 16,6 3 0-16,-6-6 0 0,6 3 0 0,-7-5 0 16,2-2 0-16,-9-1 0 0,-5 2-783 0,-1-9-301 15,1 0-172-15,-7 1-10 0,0-1 94 16,-7 5 122-16,-5-7 217 0,-8 8 263 0</inkml:trace>
  <inkml:trace contextRef="#ctx0" brushRef="#br1" timeOffset="35624.42">26995 3953 350 0,'-13'3'800'16,"7"1"168"-16,-1 0 127 0,0-4 103 0,-5 3-112 16,12 1-219-16,-6 0-148 0,6 0-102 0,6-4-126 15,0 0-491-15,7 0 0 0,0 0 0 16,7 0 0-16,-1-4 0 0,7 4 0 0,-6-4 0 0,-7 0 0 16,-7 1 0-16,8-1 0 0,-8 0 0 0,20 1 0 15,1-5 0-15,-15 5 0 0,-6-4 0 16,2-1 0-16,-2 1 0 0,-6 3 0 0,-6-3 0 15,-8 0 0-15,8 2 0 0,-20-1 0 0,6 2 0 16,-7 4 0-16,2-4 0 0,12 4 0 16,-14 0 0-16,9 4 0 0,-15 0 0 0,7 0 0 15,0 3 0-15,-1 0 0 0,1 4 0 0,14 0 0 16,-8 0 0-16,7 0 0 0,7 0 0 0,6 0 0 16,0 1 0-16,6 1 0 0,0-1 0 15,14-1 0-15,6-4 0 0,7 5 0 0,0-2 0 16,12-3 0-16,1-3 0 0,5 4 0 0,2-8 0 15,5 3 0-15,1-6 0 0,0 3 0 0,-7-4 0 16,0 0 0-16,0-3-830 0,7-1-143 16,-1-6-90-16,1 3-82 0,6-4 48 0,-6 0 79 15,0 1 168-15,-8-1 179 0,1 4 197 0</inkml:trace>
  <inkml:trace contextRef="#ctx0" brushRef="#br1" timeOffset="36106.67">28038 3920 303 0,'25'-11'591'0,"-11"-1"195"16,6 6 124-16,-20-2 6 0,0-3-51 0,0 5-68 15,-14-2-140-15,-6 0-85 0,-5 1-33 0,-1 3-11 16,-7 0-19-16,-6 4-291 0,0-4-218 15,0 4 0-15,-7 0 0 0,-5 4 0 0,4 0 0 16,2 7 0-16,-1-3 0 0,1 2 0 16,5 2 0-16,8 3 0 0,-1-1 0 0,7 4 0 0,7 5 0 15,12-6 0-15,-6 3 0 0,20-3 0 16,-1-5 0-16,7-3 0 0,14 3 0 0,-8-4 0 16,13-1 0-16,8 0 0 0,-1-3 0 0,0 0 0 15,7-4 0-15,6-4 0 0,-1 0 0 16,-4 4 0-16,4-7 0 0,-5 0 0 0,-1-4 0 15,1-7 0-15,-7 2 0 0,-6-5 0 0,-1 2 0 16,-12-3 0-16,6 0 0 0,-13-3 0 0,-6 2 0 16,6-6 0-16,-13 0 0 0,0-1 0 0,-13 1 0 15,0-4 0-15,-6-4 0 0,-1 4 0 16,0-3 0-16,1 2 0 0,-1-2 0 0,0 3 0 16,1 4 0-16,6 3 0 0,-6-1 0 0,-1 6 0 15,0 6 0-15,7 1 0 0,0 3 0 0,6 0 0 16,1 6 0-16,0 2 0 0,-1 6 0 15,0 2 0-15,7 6 0 0,-6 7 0 0,6 4 0 16,0 7 0-16,6-2 0 0,8 5 0 0,-2-3 0 16,8 8 0-16,-1 0 0 0,7 0 0 0,1-1 0 15,5 1 0-15,8-1 0 0,-1 5 0 16,0-4 0-16,-1-4 0 0,2 0 0 0,5 0 0 16,-5-3 0-16,-1-5 0 0,0 4 0 0,-1-8 0 15,2 2 0-15,-7-4 0 0,-1-1 0 0,1-3 0 16,-13-1 0-16,5-3 0 0,1-4 0 0,-6 1 0 15,-7-5 0-15,0 2 0 0,0-5-108 16,0-5-1459-16,0-1-58 0,-7-6 64 0,1 1 193 16,6-3 303-16,0 2 424 0</inkml:trace>
  <inkml:trace contextRef="#ctx0" brushRef="#br1" timeOffset="36286.21">29575 4016 114 0,'20'7'756'0,"0"0"248"0,-7-3 193 0,-7 4 158 15,8-5 24-15,-8 0-212 0,0 1-192 0,1-4-731 16,0 0-244-16,-1 0 0 0,0 0 0 16,1 0 0-16,6 0 0 0,-6 0 0 0,5 0 0 15,-5 0 0-15,12 0 0 0,-19 0 0 0,14 0 0 16,-14-4 0-16,-7 1-1505 0,0-5-148 16,-25 1 27-16,-7 0 161 0,-7 0 335 0,-5-1 530 15</inkml:trace>
  <inkml:trace contextRef="#ctx0" brushRef="#br1" timeOffset="39358.74">19072 4761 252 0,'6'-12'745'0,"1"1"167"16,-7 0 123-16,0 4 123 0,-7-4-82 16,7 4-177-16,-6-1-117 0,6 5-66 0,-7 0-100 15,7-6-616-15,-6 6 0 0,-8 0 0 0,2 3 0 16,-14 0 0-16,-1 3 0 0,-11 5 0 15,-9 2 0-15,-4 1 0 0,-1 4 0 0,-13 3 0 16,0 5 0-16,-8 2 0 0,2 0 0 0,-8 2 0 16,8 5 0-16,0 6 0 0,6-6 0 0,-1 5 0 15,14 3 0-15,0 1 0 0,13-1 0 0,-1 0 0 16,15-3 0-16,11 4 0 0,2-5 0 16,6-2 0-16,12-2 0 0,6 1 0 0,2-4 0 15,11 1 0-15,9-8 0 0,-9-1 0 0,15 2 0 16,-8-8 0-16,1 0 0 0,-7-5 0 0,13-2 0 15,-13-4 0-15,0-1 0 0,0-6 0 16,-7-5-878-16,1-3-690 0,-1 1-3 0,-5-2 115 16,-2 1 219-16,2-3 323 0,-8 2 428 0</inkml:trace>
  <inkml:trace contextRef="#ctx0" brushRef="#br1" timeOffset="39968.75">18570 5039 256 0,'0'-3'786'0,"7"-4"195"16,-7 3 147-16,6-1 134 0,-6 5-69 0,0-3-205 16,0 3-154-16,0 0-117 0,6-3-671 0,2 3-46 15,-8 0 0-15,6 0 0 0,-6 3 0 16,0 5 0-16,0-1 0 0,0 4 0 0,0 0 0 15,-6 8 0-15,6-1 0 0,-8 3 0 0,2 2 0 16,6 2 0-16,0-3 0 0,-6 4 0 0,6-4 0 16,6 4 0-16,8-4 0 0,-8-4 0 15,6 4 0-15,-5-6 0 0,6-2 0 0,0 1 0 16,-6-8 0-16,0 1 0 0,-1-2 0 0,0-2 0 16,8-4 0-16,-8 0 0 0,13 0 0 0,-5-8 0 15,5 1 0-15,0-3 0 0,8-2 0 0,-8-3 0 16,8 1 0-16,-2-5 0 0,1 2 0 15,-6-2 0-15,0-3 0 0,-1 0 0 0,-6 0 0 16,0 0 0-16,7 3 0 0,-14-3 0 0,7 5 0 16,-6-2 0-16,-1 4 0 0,-6 1 0 0,7 2 0 15,-7 1 0-15,6 4 0 0,-6 0 0 16,0 3 0-16,0 1 0 0,0-1 0 0,-6 4 0 16,6 0 0-16,-7 0 0 0,7 4 0 0,-6-1 0 15,6 4 0-15,-13 4 0 0,6 0 0 0,1 1 0 16,-1 2 0-16,0 5 0 0,1-1 0 0,-7 0 0 15,6 5 0-15,1-6 0 0,6 5 0 0,-6 1 0 16,-1-1 0-16,7 0 0 0,0 0 0 16,0-4 0-16,0 0 0 0,0 1 0 0,7-4 0 15,-1 2 0-15,0-5 0 0,1 3 0 0,-7-5 0 16,7 1 0-16,-7-3 0 0,6-1 0 0,-6-3 0 16,0-1 0-16,0 0 0 0,0-3 0 15,0-3 0-15,-6 0 0 0,-8-5 0 16,-5-3-954-16,13-3-643 0,-1-5 6 0,-6 8 131 0,-1-3 237 15,8-1 364-15,0 1 401 0</inkml:trace>
  <inkml:trace contextRef="#ctx0" brushRef="#br1" timeOffset="40577.18">19026 5146 206 0,'19'-4'742'0,"8"4"166"0,-8-4 112 0,-6 4 95 16,1-3-64-16,-2 3-194 0,2-4-155 0,-8 4-91 15,0 0-57-15,-6 0-129 0,7 0-425 0,-7 0 0 16,6 0 0-16,-6 4 0 0,7-1 0 16,0 5 0-16,-7-1 0 0,6 5 0 0,-6-2 0 15,6 5 0-15,2-1 0 0,-2 1 0 0,0 4 0 16,0-1 0-16,1 4 0 0,0-4 0 16,-1 1 0-16,1 0 0 0,-1-2 0 0,-6 2 0 0,6-5 0 15,-6-3 0-15,0 4 0 0,8-4 0 16,-8-4 0-16,0 1 0 0,0-1 0 0,0-3 0 15,0-4 0-15,0 3 0 0,6-3 0 0,-6 0 0 16,6-3 0-16,-6 3 0 0,0-8 0 0,0 5 0 16,6-9 0-16,2 5 0 0,-8-7 0 15,6 3 0-15,0-3 0 0,1-5 0 0,6 4 0 16,0-4 0-16,-7 1 0 0,14 4 0 0,-7-5 0 16,0 1 0-16,0 0 0 0,1 3 0 0,-8 5 0 15,6-7 0-15,8 7 0 0,-7-1 0 16,1 1 0-16,-2-2 0 0,2 1 0 0,-2 4 0 15,2 3 0-15,-1-3 0 0,-1 4 0 0,2-6 0 16,-8 9 0-16,0 0 0 0,-6 0 0 0,7 0 0 16,0 0 0-16,-7 5 0 0,6-1 0 15,1 2 0-15,-1 2 0 0,1-1 0 0,6 4 0 16,-7 1 0-16,0 2 0 0,2 1 0 0,4-1 0 16,-12 1 0-16,13 4 0 0,-13-2 0 0,7-2 0 15,-7 4 0-15,6-1 0 0,-6-4 0 0,0 5 0 16,0-4 0-16,-6-1 0 0,6-3 0 15,-7 0 0-15,7 1 0 0,0-5 0 0,0 0 0 16,0 0 0-16,-6-3 0 0,-1 0 0 0,7-1 0 16,0 1 0-16,0-4 0 0,0 4 0 0,0-8 0 15,0 4 0-15,0 0 0 0,7 0 0 16,-7 0 0-16,0 0 0 0,0-4 0 0,6 4 0 16,-6 0 0-16,13 0 0 0,-13-3 0 0,0-1 0 15,7 0 0-15,-14-3-720 0,7 0-862 0,7 0-17 16,-14 3 95-16,1 0 226 0,-1 0 352 0,-6 1 434 15</inkml:trace>
  <inkml:trace contextRef="#ctx0" brushRef="#br1" timeOffset="41098.25">20538 5160 118 0,'7'-3'623'0,"5"-1"176"0,-5-3 113 0,0 3 59 16,-7-3-53-16,6 3-63 0,-6-3-130 16,0 4-71-16,0-6-26 0,0 6-13 0,0-4-242 15,-6 3-373-15,-1-3 0 0,0-1 0 0,-5 4 0 16,5 0 0-16,-6 2 0 0,0 2 0 0,-7-5 0 16,0 5 0-16,-5 0 0 0,-1 5 0 0,0-5 0 15,-7 6 0-15,1-2 0 0,-1 4 0 16,1 3 0-16,-2-1 0 0,-5 2 0 0,7 2 0 15,-7 5 0-15,7-1 0 0,5 3 0 0,1-1 0 16,0-2 0-16,13 4 0 0,-7-4 0 16,14 4 0-16,6-3 0 0,0 0 0 0,13-2 0 15,0 2 0-15,6-1 0 0,7-3 0 0,7-1 0 16,7-3 0-16,-1 0 0 0,-1 0 0 0,8 1 0 16,0-4 0-16,6-6 0 0,-7 2 0 15,1-4 0-15,-1 0 0 0,14 0 0 0,-13-4 0 0,-7 2 0 16,-7-6 0-16,-5 4-216 0,-1-4-810 15,6-3-202-15,-5 0-80 0,-9-3 62 0,2 3 120 16,-6-4 198-16,-1 5 226 0</inkml:trace>
  <inkml:trace contextRef="#ctx0" brushRef="#br1" timeOffset="41599.64">20910 4981 322 0,'0'-11'759'0,"6"-5"172"0,0 7 124 0,0-6 94 0,-6 3-75 15,8 5-169-15,-2-1-134 0,0 5-100 16,-6-1-117-16,7 4-554 0,-7 0 0 0,0 4 0 16,0-1 0-16,0 5 0 0,0 3 0 15,0 4 0-15,0 2 0 0,0 3 0 0,0 1 0 16,7 1 0-16,-7 4 0 0,0 4 0 0,0-5 0 16,0 8 0-16,0-4 0 0,6 1 0 0,-6-1 0 15,7 1 0-15,-7-1 0 0,6-4 0 0,-6 1 0 16,6 0 0-16,1-3 0 0,-7-6 0 0,0 2 0 15,0-5 0-15,0-3 0 0,0 0 0 0,0-3 0 16,0-4 0-16,0 4 0 0,0-8 0 16,0 0 0-16,0-5 0 0,0 2 0 0,7-6 0 15,-7 3 0-15,6-5 0 0,-6-4 0 0,6 1 0 16,1-5 0-16,6 4 0 0,-6-7 0 0,6 5 0 16,6-6 0-16,1 0 0 0,-7 2 0 15,0 3 0-15,0-1 0 0,0 8 0 0,0 0 0 16,-7-1 0-16,8 6 0 0,-8 2 0 0,0 0 0 15,7 4 0-15,1 0 0 0,-2 0 0 0,8 8 0 16,0-2 0-16,-7 6 0 0,7 3 0 16,-8 0 0-16,2 3 0 0,5-3 0 0,-13 2 0 15,8 2 0-15,-2-1 0 0,-5-2 0 0,0-2 0 16,-1 4 0-16,7-7 0 0,-6 4 0 0,-7 0 0 16,6-5 0-16,-6-2 0 0,0 3 0 15,0-4 0-15,0-4 0 0,7 6 0 0,-1-9 0 16,8 3 0-16,-14-3 0 0,6 0 0 0,-6-3 0 15,6-1-846-15,0-7-557 0,1 3-50 16,0-3 68-16,6 0 173 0,0 4 258 0,0-8 295 16</inkml:trace>
  <inkml:trace contextRef="#ctx0" brushRef="#br1" timeOffset="42041.48">21984 5175 135 0,'20'-10'706'0,"0"2"182"16,-14 1 126-16,7-5 125 0,-7 5-26 15,2 0-125-15,-8 4-151 0,6-6-87 0,0 6-129 0,-6-4-621 16,0 3 0-16,-6 4 0 0,0-3 0 16,6 3 0-16,-8 3 0 0,-4 1 0 0,-15 3 0 15,1 1 0-15,-6 2 0 0,-1 5 0 0,-6 0 0 16,1 3 0-16,-2 1 0 0,1 0 0 16,6 2 0-16,7 1 0 0,0 0 0 0,6 0 0 0,8-4 0 15,-1 0 0-15,6 1 0 0,7-4 0 0,0-1 0 16,0-3 0-16,0-3 0 0,7-1 0 15,6-3 0-15,-1-4 0 0,2 0 0 0,12 0 0 16,6-7 0-16,-5-1 0 0,-1 1 0 0,6-5 0 16,1-2 0-16,-7-1 0 0,-1 0 0 0,9-3 0 15,-9-4 0-15,-5 4 0 0,6-4 0 16,-6 0 0-16,-1 4 0 0,-5-4 0 0,-2 3 0 16,-6 4 0-16,1 5 0 0,0-2 0 0,-7 5 0 15,6 3 0-15,-6 1 0 0,7 0 0 0,-7 3 0 16,0 3 0-16,0 4 0 0,0 0 0 0,0 8 0 15,0-1 0-15,0 1 0 0,6 4 0 16,-6 3 0-16,7 0 0 0,0 0 0 0,5-1 0 16,2 2 0-16,-2-5 0 0,1 4 0 0,1-3 0 15,-2-5 0-15,2 1 0 0,-8-7 0 16,0-1 0-16,1 0 0 0,0-7-436 0,12-4-991 16,-5-3-77-16,4-8 49 0,2 4 173 0,-7 0 245 15,7-7 326-15</inkml:trace>
  <inkml:trace contextRef="#ctx0" brushRef="#br1" timeOffset="42464">22538 5087 376 0,'0'-8'830'0,"7"2"187"15,-7 1 146-15,6 3 118 0,1 2-139 0,-7 2-246 16,6-2-151-16,1 5-98 0,-7 1-553 16,7 2-94-16,-7 11 0 0,6-1 0 0,-6 0 0 15,0 7 0-15,0 2 0 0,0-2 0 0,0 1 0 16,-6 0 0-16,6-1 0 0,-7 1 0 0,7 0 0 15,0-4 0-15,0-4 0 0,0-3 0 16,0 3 0-16,0-7 0 0,0-4 0 0,0 1 0 16,0-5 0-16,0 0 0 0,0-3 0 0,0-3 0 15,7 0 0-15,-1-5 0 0,0-3 0 0,8-3 0 16,-2-5 0-16,1 2 0 0,-6-6 0 0,12 2 0 16,-5-2 0-16,5-2 0 0,-6 2 0 15,6-2 0-15,1 6 0 0,0 1 0 0,-7 3 0 16,0 0 0-16,0 9 0 0,1-6 0 0,-8 5 0 15,0 3 0-15,0 0 0 0,1 4 0 0,0 4 0 16,6 0 0-16,-1 3 0 0,2 5 0 0,6-2 0 16,-1 9 0-16,-6-5 0 0,6 8 0 15,-5 0 0-15,-2-3 0 0,8 3 0 0,-7 0 0 16,0-3 0-16,0 2 0 0,-7-3 0 0,1 1 0 16,-7-4 0-16,7-5 0 0,-1 1 0 15,1-7 0-15,-1 0 0 0,-6-1 0 0,0-3 0 16,6-3-526-16,8-5-778 0,6-3-111 0,-1-3 26 15,7-1 154-15,6 5 194 0,7-5 260 0,1 0 327 16</inkml:trace>
  <inkml:trace contextRef="#ctx0" brushRef="#br1" timeOffset="42936.91">23620 5219 410 0,'6'-11'814'0,"1"-1"136"0,-7-2 108 0,0 3 98 0,0-3-105 16,0 3-210-16,-7 0-125 0,1 3-57 0,0-2-123 15,6 2-536-15,-7 5 0 0,0-1 0 16,1 4 0-16,-7 0 0 0,-13-4 0 0,0 8 0 15,-1 0 0-15,-5 2 0 0,-1 6 0 0,-5-1 0 16,5 4 0-16,1 2 0 0,5 2 0 0,1-1 0 16,6 5 0-16,1-1 0 0,12 0 0 0,1 0 0 15,-1 0 0-15,14-3 0 0,-1-2 0 16,1-2 0-16,6-3 0 0,1-2 0 0,5-3 0 16,0 1 0-16,8-8 0 0,-1 0 0 0,-1-4 0 15,8 0 0-15,0-7 0 0,-8 0 0 0,8-3 0 16,-7-4 0-16,0-1 0 0,-6 0 0 0,-1-2 0 15,1-2 0-15,-7 2 0 0,-6-1 0 16,5 2 0-16,-5 3 0 0,-7 3 0 0,7-1 0 16,-7 3 0-16,0 5 0 0,0 3 0 0,0 1 0 15,0 6 0-15,0 5 0 0,0 3 0 16,0 3 0-16,0 5 0 0,0 3 0 0,6 4 0 16,-6 3 0-16,7 3 0 0,-7 2 0 0,0-1 0 15,-7 0 0-15,1 3 0 0,-1-2 0 0,0-1 0 16,-12 0 0-16,0-3 0 0,-1-1 0 0,-7-4 0 15,2 1 0-15,-8-4 0 0,0 0 0 0,1-4 0 16,-1-3 0-16,-6-5 0 0,1-2 0 16,-8-1 0-16,7 1 0 0,0-4 0 0,-1-4 0 15,1-4 0-15,0-4 0 0,13 1 0 0,-6-3 0 16,12-5 0-16,0 0 0 0,1-7 0 0,5 1 0 16,8-2 0-16,6-2-1051 0,14-5-345 15,-2 1-38-15,15-1 99 0,-1 8 160 0,6-3 254 16,1 2 289-16</inkml:trace>
  <inkml:trace contextRef="#ctx0" brushRef="#br1" timeOffset="43216.37">23867 5160 133 0,'33'0'711'15,"-1"-3"203"-15,1 3 152 0,-13 0 139 0,6-4-29 16,-13 4-140-16,0 0-160 0,-7 0-113 0,7 0-452 15,1 0-311-15,-14 0 0 0,0 7 0 0,0 0 0 16,-7 1 0-16,0 3 0 0,1 4 0 16,-1 3 0-16,1-3 0 0,0 7 0 0,-1-4 0 15,0 4 0-15,7 0 0 0,0-4 0 0,7 5 0 16,0-2 0-16,-7-2 0 0,6-1 0 0,0 1 0 16,-6-5 0-16,7 1 0 0,-7-4 0 15,0-3 0-15,0-1 0 0,0-7 0 0,-7 0 0 16,1 0 0-16,0-7 0 0,-1-5-943 0,0-2-563 15,7-5-16-15,0 1 120 0,-6-4 202 0,6 1 296 16,0-6 369-16</inkml:trace>
  <inkml:trace contextRef="#ctx0" brushRef="#br1" timeOffset="43357.31">24050 5043 490 0,'6'-11'839'0,"1"-1"126"0,0 2 95 0,-1-1 27 0,-6 3-149 15,6 1-261-15,-6 0-205 0,8 4-109 16,-2-1-86-16,6 0-85 0,2 4-104 0,-8 4-119 15,1-4-122-15,-1 4-122 0,8 3-208 0,-14-7-247 16,0 0-261-16,0 0-90 0,0 3 13 16,0 1 65-16,0 3 174 0,0 1 233 0</inkml:trace>
  <inkml:trace contextRef="#ctx0" brushRef="#br1" timeOffset="44136.67">24240 5131 101 0,'0'26'691'0,"6"-4"170"0,0 3 116 15,-6-2 114-15,6-1-12 0,-6 3-135 16,-6-3-163-16,6 4-78 0,0 0-40 0,0-1-363 15,6-6-300-15,1 3 0 0,0-8 0 0,-1 1 0 16,1-5 0-16,-7-1 0 0,6 1 0 0,-6-6 0 16,0-1 0-16,6 2 0 0,2-5 0 0,-8-5 0 15,6 2 0-15,6-3 0 0,2-2 0 16,-1-7 0-16,7 0 0 0,-2-3 0 0,2-1 0 16,7 2 0-16,-1-6 0 0,-7 2 0 0,7 2 0 15,-6-3 0-15,6 7 0 0,0 0 0 0,-13 4 0 16,7 4 0-16,-14 0 0 0,0 7 0 15,1 0 0-15,6 7 0 0,6 0 0 0,-5 8 0 16,-8 0 0-16,8 3 0 0,-8 4 0 0,0-3 0 16,1 3 0-16,6-1 0 0,-7 2 0 0,7-6 0 15,1 2 0-15,-2 0 0 0,2-5 0 16,-8-3 0-16,13-3 0 0,-5-2 0 0,5-1 0 16,7-5 0-16,0 0 0 0,6-5 0 0,8-1 0 15,-1-5 0-15,6-1 0 0,1-2 0 16,-1-5 0-16,8 4 0 0,-1-6 0 0,-7-2 0 15,-5 2 0-15,5-4 0 0,-19-2 0 0,1 2 0 16,-8-1 0-16,-6 0 0 0,-7 0 0 0,-6 4 0 16,-6 5 0-16,-14-2 0 0,1 0 0 0,-7 9 0 15,0-1 0-15,-7 3 0 0,1 1 0 16,-8 3 0-16,1 0 0 0,1 8 0 0,-1 0 0 16,-1 3 0-16,1 7 0 0,0 1 0 0,7 4 0 15,6 2 0-15,-1 6 0 0,14-5 0 16,0 4 0-16,13-1 0 0,0 1 0 0,6-4 0 15,8-1 0-15,5-2 0 0,1-1 0 0,6-3 0 16,0-4 0-16,7 0 0 0,-1-4 0 0,7-3 0 0,-6-4 0 16,5-4 0-16,2-3 0 0,-1 0 0 15,0-4 0-15,-7-3 0 0,1-1 0 0,0-7 0 16,-14 3 0-16,1-3 0 0,-7 0 0 0,0 3 0 16,0 2 0-16,1-2 0 0,-8 4 0 15,0 3 0-15,-6 6 0 0,6-2 0 0,-6 5 0 16,0-1 0-16,0 4 0 0,-6 4 0 0,6 7 0 15,-6 3 0-15,0 5 0 0,-2 3 0 0,2 4 0 16,-7 6 0-16,6-1 0 0,7 5 0 0,-6 1 0 16,6 3 0-16,0 0 0 0,0 1 0 15,0-1 0-15,0 4 0 0,0-4 0 0,0 0 0 16,0-3 0-16,-7-3 0 0,-5-1 0 0,-2-1 0 16,2-6 0-16,-8 0 0 0,0-8 0 15,-5 1 0-15,-2-2 0 0,-5-5 0 0,-1-5 0 16,-6 1 0-16,6-5 0 0,-6-3 0 0,0 0 0 15,0-3 0-15,0-1 0 0,0-7 0 0,0 4 0 16,-1-8 0-16,8-4 0 0,-7 0 0 16,7-2 0-16,-1-4 0 0,7-2-1326 0,0-5-350 15,6-1 46-15,1-4 179 0,5 4 317 0,8 4 458 16</inkml:trace>
  <inkml:trace contextRef="#ctx0" brushRef="#br1" timeOffset="44990.14">26279 5095 255 0,'6'0'435'0,"7"-4"156"0,7 4 102 0,-8-4 33 15,8 0-22-15,0-4-62 0,6 6-81 16,-1-5-117-16,15-5-65 0,-1 4 1 0,-6-2 41 15,-1 3 52-15,1-2 46 0,-1 3 28 0,-6-2-126 16,1-3-421-16,-8 4 0 0,0 3 0 0,-11-3 0 16,-2 4 0-16,-6 3 0 0,-6-4 0 0,-8 4 0 15,1 0 0-15,-13 0 0 0,-6 4 0 16,-8 3 0-16,1 0 0 0,0 0 0 0,0 4 0 16,6 3 0-16,0 2 0 0,8-2 0 0,5 2 0 15,7 1 0-15,6 2 0 0,7 0 0 0,7-2 0 16,6 5 0-16,7-3 0 0,13 3 0 0,6 0 0 15,-1-3 0-15,15 2 0 0,-1-2 0 16,0-1 0-16,0 0 0 0,0-2 0 0,1 1 0 16,-14-2 0-16,-1-1 0 0,-5 1 0 0,-7 0 0 15,-6-4 0-15,-1 0 0 0,-5-4 0 0,-8 4 0 16,-6-3 0-16,0-1 0 0,-6-2 0 0,-14 1 0 16,0-3 0-16,-13 2 0 0,1-2 0 15,-13 1 0-15,-1 0 0 0,0-4 0 0,0 0 0 16,1 0 0-16,5-4 0 0,8 0 0 0,-1-4 0 15,7-1 0-15,7 1 0 0,-1-1 0 16,14-1-541-16,12-9-601 0,1 2-169 0,13-6-8 16,-1 2 114-16,14 9 139 0,-1-5 225 0,7 5 263 15</inkml:trace>
  <inkml:trace contextRef="#ctx0" brushRef="#br1" timeOffset="45239.96">27308 5121 655 0,'19'-4'935'0,"-5"-1"196"15,-1 5 152-15,0 0 54 0,-7 0-158 0,1 0-216 16,-1 5-255-16,0-1-708 0,-6 6 0 16,8 5 0-16,-8-1 0 0,0 8 0 0,0 0 0 15,6 4 0-15,0 3 0 0,1 0 0 0,6 5 0 16,-7-1 0-16,7 0 0 0,1 0 0 0,-2-1 0 16,2 6 0-16,-2-9 0 0,1 5 0 0,1-5 0 15,-8-4 0-15,8-4 0 0,-8 2 0 16,0-4 0-16,0-5 0 0,1-3 0 0,0-7 0 15,-1 0 0-15,-6-4 0 0,-6-4 0 16,-1-4-81-16,7-2-1341 0,0-9-109 0,0-3 35 0,0 1 167 16,0-6 224-16,0 2 310 0,0-8 373 15</inkml:trace>
  <inkml:trace contextRef="#ctx0" brushRef="#br1" timeOffset="45496.05">27406 5017 42 0,'0'-14'687'0,"0"-1"205"15,6 1 140-15,14-1 124 0,-7 3 1 0,13 2-154 16,-6 3-195-16,12 2-124 0,7 2-65 0,0 3-508 16,7 3-111-16,-1 2 0 0,-5 5 0 15,5 4 0-15,1 6 0 0,-7-3 0 0,0 6 0 16,-7 2 0-16,1 2 0 0,-7 2 0 0,0-3 0 16,-6 3 0-16,-7-4 0 0,-7 4 0 0,0-6 0 15,-6 2 0-15,-6-6 0 0,0-2 0 16,-14-2 0-16,1 0 0 0,-7-4 0 0,-7 1 0 0,-6-9 0 15,6 4 0-15,-6-7 0 0,0-3 0 16,1-1 0-16,-9-4 0 0,2-3-350 0,13-3-1055 16,-2-4-83-16,15-4 42 0,-1 0 169 15,8 0 221-15,6 3 289 0</inkml:trace>
  <inkml:trace contextRef="#ctx0" brushRef="#br1" timeOffset="45903.99">28162 5025 315 0,'13'7'782'0,"0"-3"161"16,0 3 117-16,-7-4 121 0,0 5-102 0,2-1-214 16,-8-2-136-16,12 2-89 0,-5-5-60 0,0 2-563 15,5-4-17-15,1 4 0 0,13 0 0 16,0-4 0-16,1 4 0 0,5-4 0 0,-6 0 0 16,7-4 0-16,-1 4 0 0,1-8 0 0,13 4 0 15,-1-3 0-15,-6-3 0 0,1 2 0 0,-1-6 0 16,-1 3 0-16,-5 0 0 0,-7-4 0 15,0 0 0-15,-6 1 0 0,-1 3 0 0,-12-3 0 16,6 2 0-16,-13 1 0 0,0 0 0 0,0 3 0 16,-13 1 0-16,0 0 0 0,0 0 0 0,-13 3 0 15,0 0 0-15,0 4 0 0,-7 0 0 16,1 4 0-16,-1 3 0 0,-6 0 0 0,-1 4 0 0,2 0 0 16,-1 5 0-16,6 1 0 0,13 6 0 15,-6-5 0-15,14 8 0 0,5-4 0 0,7 0 0 16,7 3 0-16,5-2 0 0,14-2 0 0,1 2 0 15,5-2 0-15,1-2 0 0,13-1 0 0,-7-3 0 16,13 0 0-16,-7-4 0 0,1-1 0 16,-1-2 0-16,1-8 0 0,-1 4 0 0,-12-8 0 15,-1 0 0-15,-5-7-1191 0,5-3-307 0,-6-1 1 16,1 0 126-16,5-3 198 0,1-1 299 0,5 1 379 16</inkml:trace>
  <inkml:trace contextRef="#ctx0" brushRef="#br1" timeOffset="46275.84">29419 4988 90 0,'-13'3'675'16,"6"1"179"-16,-12 0 122 0,13 0 106 16,-8-1-34-16,8 5-130 0,0-5-181 0,-1 0-114 15,7 2-81-15,0-1-69 0,0-1-300 0,7 1-173 16,-1-4 0-16,7 3 0 0,0-3 0 0,6 4 0 16,1-4 0-16,6 0 0 0,7-4 0 15,-1 1 0-15,-5-1 0 0,5-3 0 0,1-1 0 16,-1 1 0-16,1-4 0 0,-14 0 0 0,8 0 0 15,-15 0 0-15,2-4 0 0,-8 4 0 0,-6 1 0 16,0-2 0-16,-13 2 0 0,0 2 0 16,-7 0 0-16,-5 1 0 0,-1 4 0 0,-7-1 0 15,1 4 0-15,-8 4 0 0,1-4 0 0,-7 3 0 16,7 4 0-16,-6 4 0 0,5 0 0 0,1 5 0 16,7 1 0-16,6 2 0 0,-1-1 0 0,9 8 0 15,10-4 0-15,8 0 0 0,8 3 0 0,10-2 0 16,2-1 0-16,7 0 0 0,11-1 0 15,1-2 0-15,7-1 0 0,7-3 0 0,-2-4 0 16,8-3 0-16,6-1 0 0,1-7 0 0,-1 0 0 16,0-7 0-16,-6 3 0 0,-1-7-775 0,7 1-373 15,0-7-154-15,-6 0 20 0,6-5 121 16,6 3 168-16,-5-2 200 0,-1-1 228 0</inkml:trace>
  <inkml:trace contextRef="#ctx0" brushRef="#br1" timeOffset="46706.63">30586 4988 28 0,'19'-14'612'0,"-13"-1"195"0,2 1 116 16,-16-1 90-16,2-1-23 0,-7 5-90 0,-7 4-173 15,2-4-85-15,-16 8-28 0,-5-5-14 0,0 4-265 16,-13 4-335-16,7 0 0 0,-8 4 0 0,1 4 0 16,7 2 0-16,-1 1 0 0,7 4 0 15,7 4 0-15,-1 3 0 0,7 0 0 0,6 0 0 16,14 4 0-16,6-5 0 0,0 4 0 0,12-2 0 16,2 0 0-16,6-6 0 0,-1 2 0 0,7-5 0 15,0-3 0-15,7-7 0 0,5 4 0 0,2-8 0 16,-1-4 0-16,6-4 0 0,-5 1 0 15,5-3 0-15,-6-5 0 0,7-4 0 0,-14 0 0 16,1-2 0-16,-7-2 0 0,0-2 0 0,-7-4 0 16,-5-1 0-16,-2 0 0 0,2-2 0 15,-8 2 0-15,-6-7 0 0,0 5 0 0,0-1 0 16,-6 0 0-16,6 3 0 0,-6 1 0 0,-2 4 0 16,8 2 0-16,-6 5 0 0,0 3 0 0,6 1 0 15,-6 7 0-15,-2 3 0 0,8-1 0 0,-6 5 0 16,6 5 0-16,-6 2 0 0,-1 4 0 0,1 7 0 15,-8 0 0-15,14 12 0 0,-6-4 0 0,6 6 0 16,6 5 0-16,-6 1 0 0,14-2 0 16,-8 4 0-16,13 5 0 0,1-5 0 0,6 0 0 15,1 0 0-15,5-3 0 0,1 3 0 0,-1-2 0 16,-6-7 0-16,7 0 0 0,-7-2 0 0,0-3 0 16,0-5 0-16,0-2 0 0,0-5 0 15,0-2 0-15,-6-5 0 0,-1-3 0 0,1-4 0 16,-8-4-569-16,8-3-888 0,-6-5-59 0,5-6 72 15,-6 3 191-15,0-2 263 0,0-6 320 16</inkml:trace>
  <inkml:trace contextRef="#ctx0" brushRef="#br1" timeOffset="46968.09">31308 4467 327 0,'-12'-8'828'16,"12"5"157"-16,0 3 115 0,0 3 136 0,0 1-73 15,6 8-235-15,0 2-145 0,8 1-69 0,-1 6-587 16,0 2-127-16,13 6 0 0,-7 4 0 16,14 7 0-16,-1 1 0 0,1 0 0 0,7 2 0 15,-8 5 0-15,7-1 0 0,-6 5 0 0,-7 0 0 16,0-6 0-16,-7 2 0 0,-6-4 0 0,0 4 0 16,-13-4 0-16,0-3 0 0,-6-4 0 15,-7-4 0-15,-7-4 0 0,0 0 0 0,-12-3 0 0,-1-4 0 16,-5-4 0-16,-1-4 0 15,-7-2 0-15,-7-5-1439 0,8-7-295 0,-14 0 55 0,1-2 202 16,5-3 385-16,8 2 512 0</inkml:trace>
  <inkml:trace contextRef="#ctx0" brushRef="#br1" timeOffset="50174.98">2020 7667 26 0,'25'-3'512'16,"1"-1"206"-16,1-3 142 0,5 3 62 0,1-3-15 15,6 0-23-15,0 0-69 0,0-1-69 16,-13-4-17-16,-6 6 12 0,-1-6-410 16,1 1-331-16,-8 4 0 0,2 0 0 15,-8-1 0-15,-6 1 0 0,-12 0 0 0,-2 3 0 16,-12 1 0-16,-13-1 0 0,-13 4 0 16,-20 4 0-16,-6 3 0 0,-6 7 0 0,-15 5 0 15,2 2 0-15,-1 2 0 0,13 6 0 16,1 4 0-16,12 0 0 0,13 4 0 15,7 0 0-15,20 3 0 0,13 4 0 0,5-3 0 16,28-1 0-16,-2-4 0 0,21 1 0 16,6-3 0-16,7-2 0 0,19-6 0 15,0-1 0-15,13-2 0 0,0-5 0 0,7-6 0 16,-7-2 0-16,14-6 0 0,-15-8-418 16,2-4-1035-16,-8-6-70 0,-6-4 67 15,8-5 194-15,-2 1 242 0,-6 0 304 0</inkml:trace>
  <inkml:trace contextRef="#ctx0" brushRef="#br1" timeOffset="50500">2925 7877 172 0,'7'-19'808'0,"-14"4"225"16,1 1 164-16,-7-1 150 0,-7 1 3 15,0 3-231-15,-5 3-225 0,-1 1-623 16,-1-1-271-16,1 8 0 0,0 4 0 0,-6 4 0 16,5 3 0-16,1 3 0 0,7 4 0 15,-1 4 0-15,8 0 0 0,4 4 0 16,8-3 0-16,8 3 0 0,-2-1 0 0,7-4 0 15,7-1 0-15,-1-3 0 0,0 2 0 16,1-8 0-16,-1 0 0 0,7-7 0 16,7-1 0-16,-1-3 0 0,8-7 0 0,-7 0 0 15,-1-4 0-15,-6-4 0 0,-7-7 0 16,1 3 0-16,-6-6 0 0,-8 3 0 16,-6 0 0-16,-6 0 0 0,-1 0 0 0,-12-1 0 15,5 1 0-15,-12 8 0 0,7-4 0 16,-14 7 0-16,7 0 0 0,6-1 0 15,-6 4 0-15,-6 6 0 0,5-2 0 0,1 4 0 16,1-3 0-16,11 3-1373 0,2-4-153 16,5 0 32-16,7 4 153 0,7-4 201 0,5 4 303 15,15 0 392-15</inkml:trace>
  <inkml:trace contextRef="#ctx0" brushRef="#br1" timeOffset="50915.05">3212 7729 555 0,'33'4'967'0,"12"-4"186"15,1 0 163-15,-20 4 158 0,0 0-201 16,-7 0-255-16,-5 0-583 0,5-1-435 0,1 3 0 16,-8 6 0-16,2-1 0 0,-8 3 0 15,-6 5 0-15,6-4 0 0,-6 4 0 0,0-2 0 16,0 3 0-16,0-6 0 0,0 1 0 16,-6-5 0-16,6 6 0 0,0-10 0 15,0 2 0-15,0-5 0 0,0-3 0 16,0 0 0-16,6 0 0 0,-6-7 0 15,7 0 0-15,6-4 0 0,0-4 0 0,0-3 0 16,6 0 0-16,1-5 0 0,0 1 0 0,-1 4 0 16,1-5 0-16,0 9 0 0,-1-1 0 15,-6 1 0-15,0 3 0 0,1 7 0 16,-8 0 0-16,6 0 0 0,2 8 0 16,5 4 0-16,1 0 0 0,6 7 0 0,0-1 0 15,-1 3 0-15,2 6 0 0,5-1 0 16,-6 0 0-16,7 1 0 0,-13-2 0 15,6 5 0-15,-7-8 0 0,7 4 0 0,-6-8 0 16,-7 2 0-16,0-9 0 0,0-1 0 0,-13-1 0 16,6-5 0-16,-6-7-721 15,14 0-774-15,12-9-39 0,-13 3 81 0,6-10 208 16,0 4 300-16,8-6 352 0</inkml:trace>
  <inkml:trace contextRef="#ctx0" brushRef="#br1" timeOffset="51214.21">4783 7605 568 0,'19'-15'979'0,"7"1"186"0,-6-1 160 16,-20 4 161-16,-8 0-199 0,-4 4-279 16,-8-1-635-16,1 5-373 0,-7 6 0 15,-7 1 0-15,-6 0 0 0,6 7 0 16,-6-1 0-16,13 2 0 0,0 2 0 0,13 1 0 16,7 4 0-16,0-4 0 0,18 6 0 15,-6-3 0-15,14 4 0 0,7 0 0 0,5 0 0 16,7 3 0-16,0-2 0 0,0-4 0 15,-6 2 0-15,-1-2 0 0,1-1 0 0,0 1 0 16,-14-5 0-16,0 1 0 0,-12-4 0 16,0 4 0-16,-7-4 0 0,-14-4 0 15,-5 4 0-15,-13 0 0 0,-8-4 0 16,-5 0 0-16,-14 1 0 0,7-4 0 0,-7 0 0 16,7-4 0-16,0 0 0 0,0-4 0 15,7-4 0-15,-1 1 0 0,13-4 0 16,7-4-862-16,13-2-552 0,13-6-41 0,0 1 82 15,13-3 173-15,13-2 249 0,7-2 293 16</inkml:trace>
  <inkml:trace contextRef="#ctx0" brushRef="#br1" timeOffset="51451.36">5160 7378 534 0,'20'-8'1004'15,"-7"0"225"-15,7 2 159 0,-8-2 136 0,2 8-187 16,5-3-261-16,1 3-977 0,-2 3-99 0,-4 5 0 15,-1-2 0-15,0 10 0 0,0 2 0 0,-7 3 0 16,8 2 0-16,-2 2 0 0,-4 5 0 0,-2 3 0 16,0 4 0-16,1 0 0 0,6 3 0 0,0-4 0 15,7 6 0-15,-8-4 0 0,-5-1 0 0,6 4 0 16,0-4 0-16,-7-4 0 0,8 1 0 0,-2-5 0 16,-12 0 0-16,0-7 0 0,0-4 0 0,-6-3 0 15,-7 0 0-15,0-8 0 0,0-4 0 16,-7-6-1123-16,8-4-424 0,-8-8 7 0,0 4 130 15,-5-8 226-15,5 2 322 0,0-3 397 0</inkml:trace>
  <inkml:trace contextRef="#ctx0" brushRef="#br1" timeOffset="51643.06">5166 7795 370 0,'-18'-10'886'0,"10"-1"186"16,-4 3 124-16,12-2 95 0,0 3-136 0,0-1-296 0,12 4-237 16,-4-4-166-16,17 5-172 0,7-1-284 15,8 2 0-15,5 2 0 0,1 2 0 0,7 2 0 16,4-1 0-16,-4 5 0 0,12 0-241 0,-13 3-368 15,7-3-192-15,-7-6-193 0,0 6-152 0,0-4 17 16,-6 3 70-16,6-3 150 0,-6 0 188 0,6-2 229 16</inkml:trace>
  <inkml:trace contextRef="#ctx0" brushRef="#br1" timeOffset="51999.61">6267 7785 545 0,'20'-7'814'0,"-6"-1"159"0,-8 2 129 0,1-2 19 16,-14-3-77-16,-6-1-178 0,0 5-110 0,-7-4-70 15,1 0-402-15,-1 0-284 0,-6 4 0 16,-6-1 0-16,-7 4 0 0,-1 4 0 0,1 0 0 0,0 4 0 15,-7 4 0-15,7-1 0 0,1 4 0 16,-1 5 0-16,13-3 0 0,6 10 0 0,0-5 0 0,7 3 0 16,7 5 0-16,6-4 0 0,6 0 0 0,7 4 0 15,7-3 0-15,0-5 0 0,6 0 0 16,-1-3 0-16,1-3 0 0,7-3 0 0,-7-1 0 16,6-4 0-16,-5-4 0 0,5 0 0 0,1-8 0 15,-7 1 0-15,0-4 0 0,7-4 0 0,-7 1 0 16,-6-1 0-16,-1-3 0 0,-6-1 0 0,6-2 0 15,-13 1 0-15,2 2 0 0,-2 4 0 0,-6-1 0 16,0 1 0-16,0 6 0 0,0 1 0 0,0-1 0 16,6 6 0-16,-6 2 0 0,0 0 0 0,0 2 0 15,7 6 0-15,-7 3 0 0,7-1 0 0,-7 2 0 16,6 6 0-16,1-3 0 0,-1-1 0 0,0 2 0 16,1-1 0-16,0-1 0 0,-1 1 0 15,0-5 0-15,-6 1 0 0,7-3 0 0,-7-1 0 0,7-3 0 16,-7-1 0-16,13-6-105 0,-13-1-1052 0,6-6-201 15,1-6-34-15,-7 6 97 0,0-9 157 0,0 5 247 16,0-2 271-16</inkml:trace>
  <inkml:trace contextRef="#ctx0" brushRef="#br1" timeOffset="52341.55">6366 7737 437 0,'-7'-11'809'16,"14"5"186"-16,-7-3 144 0,0 2 64 0,-7 3-92 16,7 1-204-16,-7 3-155 0,14 0-125 0,-7 0-416 15,7 0-211-15,6 7 0 0,-7-3 0 0,7 3 0 16,0 4 0-16,7 4 0 0,-1 0 0 0,-6-1 0 15,7 5 0-15,-1-1 0 0,-5-4 0 0,5 5 0 16,1-5 0-16,-8-3 0 0,2 5 0 0,-2-6 0 16,2-2 0-16,-8-1 0 0,1 1 0 0,-7-8 0 15,6 0 0-15,0 0 0 0,8 0 0 0,-8-8 0 16,0 1 0-16,8-5 0 0,-1 2 0 0,-7-5 0 16,8 1 0-16,-8-5 0 0,14 4 0 15,-14-4 0-15,7 2 0 0,0 3 0 0,-6-5 0 16,5 7 0-16,2 1 0 0,-8 0 0 0,0 4 0 0,2 3 0 15,-8 1 0-15,6 3 0 0,0 0 0 16,1 7 0-16,6 0 0 0,0 4 0 0,7 4 0 0,-1 0 0 16,7 3 0-16,-6 5 0 0,6-2 0 15,0-3 0-15,-1 4 0 0,2 1 0 0,-8-5 0 0,1 1 0 16,-1 2 0-16,1-6 0 0,-7 0 0 16,0-3 0-16,-13-6 0 0,7 1 0 0,-7-3 0 15,0-4 0-15,0 0 0 0,-7-4 0 0,-6-3-307 16,0 1-1149-16,13-10-86 0,0-2 52 0,13-1 195 15,-7-3 255-15,8 5 323 0</inkml:trace>
  <inkml:trace contextRef="#ctx0" brushRef="#br1" timeOffset="52571.83">7206 7396 165 0,'-7'-15'852'16,"1"4"287"-16,0 1 200 0,0 2 162 0,6 1 13 15,6 2-254-15,-6 2-839 0,6 3-421 0,-6 3 0 16,6 5 0-16,1 0 0 0,0 6 0 0,6 5 0 15,-1 7 0-15,2-1 0 0,6 8 0 0,-1 1 0 16,7 2 0-16,0 0 0 0,7 5 0 0,-7-1 0 16,6-3 0-16,1 3 0 0,-1-3 0 15,-5 0 0-15,-1 0 0 0,6-4 0 0,-6-4 0 0,-7-4 0 16,8-3 0-16,-14 0 0 0,6-3 0 16,-13-8 0-16,2 3 0 0,-8-10 0 0,0 0 0 15,-8 0 0-15,-4-8 0 0,-8-4-399 0,7-2-1030 16,-7-5-85-16,14-6 62 0,-7-2 193 0,0 1 241 15,0 0 282-15</inkml:trace>
  <inkml:trace contextRef="#ctx0" brushRef="#br1" timeOffset="52686.71">7512 7800 57 0,'-13'-11'661'16,"7"3"226"-16,6 5 167 0,0-5 119 0,6 4-43 15,1 2-156-15,-1-4-236 0,14 4-189 0,0 2-144 16,6-4-107-16,13 1-77 0,0 3-177 16,7 0-44-16,-1 0 0 0,-5 0-162 0,-2 3-304 0,-5-3-335 15,-1 0-318-15,1 0-146 0,-7-3-9 16,0 3 108-16,1 0 189 0,5 0 307 0</inkml:trace>
  <inkml:trace contextRef="#ctx0" brushRef="#br1" timeOffset="53217.71">9480 7605 526 0,'14'0'872'0,"-2"-3"210"15,2-2 172-15,-8-2 81 0,7 3-77 0,-13 0-160 16,6-2-332-16,-6 2-766 0,-6 4 0 0,-1-4 0 16,-5 1 0-16,-2 3 0 0,-12-4 0 0,-7 4 0 0,-12 0 0 15,-1 4 0-15,-5-1 0 0,-8 1 0 0,7 3 0 16,-1 0 0-16,8 1 0 0,5 3 0 16,8-3 0-16,6 3 0 0,7-4 0 0,5 4 0 15,2 0 0-15,12 3 0 0,6-3 0 0,7 4 0 16,13 0 0-16,0-1 0 0,14 5 0 0,5-4 0 15,1 3 0-15,-1-3 0 0,1 3 0 0,-1-4 0 16,-6 1 0-16,-6-3 0 0,0-2 0 0,-8 2 0 16,-11-1 0-16,5-5 0 0,-6 2 0 0,-6-4 0 15,-7 3 0-15,0-7 0 0,-7 4 0 0,1 0 0 16,-14-4 0-16,-6 3 0 0,-7 1 0 0,1-1 0 16,-7-3 0-16,-1 0 0 0,-5 0 0 0,6 0 0 15,0-7 0-15,0 4 0 0,6-5 0 0,7 1 0 16,-6-1 0-16,12 2 0 0,-6-6-21 0,7-3-1068 15,12 0-230-15,7-3-51 0,7 0 76 0,5 0 141 16,2 3 212-16,12-3 251 0</inkml:trace>
  <inkml:trace contextRef="#ctx0" brushRef="#br1" timeOffset="53481.81">9578 7590 85 0,'26'0'774'15,"6"0"269"-15,-12 0 180 0,0 0 136 0,-1 4 44 16,1-1-218-16,-8-3-205 0,2 5-841 0,6-2-139 15,-7 5 0-15,-1 3 0 0,2 3 0 0,-2-3 0 16,2 7 0-16,-1 4 0 0,0 4 0 0,0 0 0 16,-7 3 0-16,8 1 0 0,-2-1 0 0,-5 4 0 15,6 0 0-15,0 0 0 0,0 0 0 0,0 0 0 16,0-4 0-16,0-3 0 0,6 0 0 16,1-1 0-16,-6-3 0 0,-2-3 0 0,1-1 0 0,0-3 0 15,0 0 0-15,-7-5 0 0,2-2 0 0,-8-1 0 16,0-7 0-16,0 4 0 0,6-8 0 0,-6 4 0 15,0-3 0-15,0-5 0 0,-14-3 0 0,2 1-804 16,-1-9-604-16,-1-3-49 0,2 0 80 0,-14 0 174 16,6-4 244-16,-6 1 278 0</inkml:trace>
  <inkml:trace contextRef="#ctx0" brushRef="#br1" timeOffset="53736.15">9643 7708 82 0,'-7'-19'717'0,"7"1"212"0,7 0 149 0,0 0 129 16,5-1 0-16,2 5-158 0,5-2-170 0,-5 2-109 15,-2 3-497-15,8 0-273 0,0 4 0 0,-7 3 0 16,6 1 0-16,7 3 0 0,7 3 0 0,0 4 0 16,5 0 0-16,1 5 0 0,0 5 0 0,1-2 0 15,-1 4 0-15,-1 3 0 0,-5-3 0 0,-7 2 0 16,0 1 0-16,1 0 0 0,-15 1 0 0,-4-4 0 16,-2-2 0-16,-6 2 0 0,-6-5 0 15,-8 1 0-15,-12-1 0 0,1-3 0 0,-9 0 0 16,-5-3 0-16,-6-4 0 0,5 0 0 0,-5-4 0 15,-1 0 0-15,1-4 0 0,-1 0-251 0,7-4-1317 16,7-3-51-16,-1-3 76 0,7-1 213 0,6-3 308 16,1 4 401-16</inkml:trace>
  <inkml:trace contextRef="#ctx0" brushRef="#br1" timeOffset="54136.05">10268 7689 415 0,'47'8'751'0,"-2"-5"134"0,-6 1 99 0,7 0 49 16,-8-1-76-16,15 1-153 0,-7 3-93 0,-1-3-44 15,-6-4-27-15,-19 0-296 0,0 0-344 0,-8-4 0 16,8 4 0-16,-14-2 0 0,7 2 0 16,1-5 0-16,-8-2 0 0,0 3 0 0,1-3 0 15,0-4 0-15,-1-1 0 0,-6 5 0 0,0-3 0 16,0-2 0-16,0 5 0 0,0-3 0 0,-13 2 0 15,6-4 0-15,1 6 0 0,0-6 0 16,-1 8 0-16,-6-3 0 0,6 4 0 0,-5 3 0 16,-8 0 0-16,0 0 0 0,-6 3 0 0,-13 4 0 15,0 1 0-15,-7 3 0 0,1 0 0 0,-7 4 0 16,13 3 0-16,-1-3 0 0,7 3 0 16,15 0 0-16,-2 2 0 0,7-7 0 0,13 6 0 15,0-5 0-15,13 1 0 0,7-1 0 0,12 2 0 16,7-6 0-16,0 1 0 0,7 0 0 0,6-4 0 15,0 1 0-15,0-4 0 0,0-1 0 0,7-3 0 16,-7 0 0-16,6-3 0 0,-12-1 0 0,-13-4 0 16,-1 1 0-16,-5-4-1099 0,-8-3-383 15,0 3-6-15,-5-3 121 0,-8-1 192 0,1 3 296 16,-1 2 336-16</inkml:trace>
  <inkml:trace contextRef="#ctx0" brushRef="#br1" timeOffset="54486.91">11031 7708 149 0,'-7'7'703'0,"7"-2"169"15,-6 1 128-15,6-3 97 0,6 1-72 16,-6 0-157-16,0 4-157 0,14-4-81 0,-8 3-55 16,7-5-33-16,7-2-523 0,0 6-19 0,5-6 0 15,7 0 0-15,-5 0 0 0,12 0 0 0,0 0 0 16,0 0 0-16,0-6 0 0,1 4 0 0,-2-5 0 16,1-1 0-16,-6 0 0 0,-1 1 0 0,-6-4 0 15,-6 0 0-15,0 0 0 0,-13 0 0 16,-1-4 0-16,0 5 0 0,-6-2 0 0,-6 2 0 15,-7-1 0-15,-7 0 0 0,8 3 0 0,-14 0 0 16,6 1 0-16,-13 3 0 0,7 0 0 0,-7 4 0 16,1 4 0-16,-1 0 0 0,-13 3 0 0,14 4 0 15,-7 5 0-15,7-2 0 0,-1 5 0 16,1-2 0-16,5 6 0 0,15-5 0 0,-2 0 0 16,1 1 0-16,13-1 0 0,13 1 0 0,1-1 0 15,-2-4 0-15,15 1 0 0,5-1 0 0,1-2 0 16,5-1 0-16,8-3 0 0,6-4 0 15,-6-2 0-15,-1 2 0 0,-5-4 0 0,-1 0-392 16,-1-6-768-16,9-2-177 0,-2-4-8 0,1 5 121 16,6-3 144-16,7-2 226 0,6 1 260 15</inkml:trace>
  <inkml:trace contextRef="#ctx0" brushRef="#br1" timeOffset="55029.84">12315 7576 43 0,'-20'-8'685'0,"8"1"233"0,-8-1 165 0,7 5 138 0,-1-1 0 15,-12 4-143-15,7 0-206 0,-7 4-163 16,0-1-348-16,0 1-361 0,-1 4 0 0,-5 3 0 16,6 3 0-16,0 1 0 0,7 0 0 0,-1 3 0 15,7 4 0-15,-7-4 0 0,8 4 0 0,4 0 0 16,8-3 0-16,20 4 0 0,-7-6 0 16,7-3 0-16,0 5 0 0,6-8 0 0,-7 0 0 15,1-4 0-15,6-2 0 0,0-3 0 0,-1-2 0 16,2-2 0-16,5-3 0 0,1-6 0 0,0 0 0 15,-8-3 0-15,8 0 0 0,-13-1 0 16,6-5 0-16,-14-1 0 0,2-5 0 0,-1 1 0 16,-7-1 0-16,-6 1 0 0,-6-5 0 0,-1 1 0 15,1-1 0-15,-8-3 0 0,2 4 0 0,-1-3 0 16,0-3 0-16,0 3 0 0,-7-1 0 16,8 0 0-16,4 3 0 0,-4-3 0 0,5 1 0 15,7-2 0-15,0 5 0 0,0 3 0 0,0 4 0 16,0 0 0-16,7 8 0 0,-7-1 0 0,6 7 0 15,-6 1 0-15,0 0 0 0,0 7 0 0,0 0 0 16,6 3 0-16,-6 1 0 0,8 6 0 16,-2 10 0-16,13 2 0 0,-6-1 0 0,14 12 0 15,-1 1 0-15,6-1 0 0,-6 7 0 0,7 0 0 16,-8-3 0-16,9 7 0 0,-9-4 0 0,7 0 0 16,-12 1 0-16,7-4 0 0,-1 0 0 0,-7-5 0 15,7 2 0-15,-6-2 0 0,0-2 0 16,-8-5 0-16,1 2 0 0,0-5 0 0,0 0 0 15,-6-4 0-15,0 0 0 0,-7-4 0 0,-7 1 0 16,0-3 0-16,1-4-50 0,-14-2-1607 0,14-6-42 16,-13-4 79-16,5 4 221 0,8-2 352 15,18-6 491-15</inkml:trace>
  <inkml:trace contextRef="#ctx0" brushRef="#br1" timeOffset="55241.45">13631 7495 352 0,'-39'4'1043'15,"7"4"265"-15,12-2 163 0,7 2 128 0,6-1-47 16,0-3-686-16,7-4-866 0,-6 4 0 0,6-1 0 16,0-3 0-16,0 0 0 0,0 4 0 0,0-4 0 15,0 0 0-15,6 0 0 0,1 3 0 0,0-3 0 16,12 0 0-16,-5 0 0 0,-2 0 0 15,2 0 0-15,-8 4 0 0,0-4-399 0,1 0-1048 16,6 0-70-16,-6-4 54 0,-1 4 188 0,0 4 242 16,1-1 318-16</inkml:trace>
  <inkml:trace contextRef="#ctx0" brushRef="#br1" timeOffset="55375.42">13663 7645 212 0,'0'22'733'0,"7"-3"155"0,-7-1 118 16,0-2 130-16,7-3-31 0,-7-1-194 0,0 1-139 15,0-1-83-15,6-4-74 0,1-1-491 0,5-3-124 16,2 0 0-16,5-2 0 0,1 3 0 0,6-5 0 15,-14 0 0-15,8-7 0 0,-7-1-1133 16,7 1-298-16,-7-5-86 0,0 2 36 0,-13-1 216 16,0 3 406-16,0-3 402 0</inkml:trace>
  <inkml:trace contextRef="#ctx0" brushRef="#br1" timeOffset="56140.24">15155 7421 22 0,'14'-11'610'0,"5"0"186"0,1-3 116 15,0 3 92-15,5-1-23 0,-5-2-76 0,-7 3-116 16,0 5-49-16,-7-6 5 0,14 1-58 16,-7 3-687-16,-7 1 0 0,8 3 0 0,-8 4 0 15,-6-3 0-15,6 3 0 0,-6 3 0 0,8-3 0 16,-8 7 0-16,6-3 0 0,0 7 0 16,7 3 0-16,0 1 0 0,6 7 0 0,-5 5 0 15,12 1 0-15,-7 2 0 0,7 4 0 0,-6-2 0 16,6 1 0-16,1 0 0 0,-1 4 0 0,-1-4 0 15,1 0 0-15,-6 0 0 0,0-3 0 0,-7-1 0 16,-7-3 0-16,-6-5 0 0,0-2 0 16,-6-5 0-16,-14 2 0 0,-6-9 0 0,-7-7-1174 15,1-4-405-15,13-4 23 0,-14-3 143 0,7-3 243 16,0-1 341-16,-1-3 389 0</inkml:trace>
  <inkml:trace contextRef="#ctx0" brushRef="#br1" timeOffset="56314.93">15143 7620 50 0,'-20'-4'739'0,"1"1"249"0,-1-2 167 15,7 2 117-15,0 3 13 0,0-3-257 0,13 3-240 16,7 3-180-16,12-3-330 0,14 3-278 16,12-3 0-16,14 5 0 0,0-2 0 0,6 1 0 15,6 0 0-15,-5 0 0 0,-1-1 0 0,-6 1 0 16,-1-1 0-16,-6-3 0 0,-12 0 0 0,-2 0 0 16,-5-3 0-16,-1-4-383 0,-5-5-521 0,-15 1-166 15,8-8-147-15,-14 1 24 0,1-4 94 16,-7 0 158-16,0 0 193 0,0 1 231 0</inkml:trace>
  <inkml:trace contextRef="#ctx0" brushRef="#br1" timeOffset="56860.68">15873 7333 56 0,'-14'-18'642'0,"14"3"219"0,0 1 166 16,0 3 134-16,0 0-36 0,-6 3-119 15,-1 5-208-15,1-1-159 0,6 4-134 0,0 4-134 16,6-1-371-16,7 8 0 0,-6 0 0 0,6 7 0 16,7 1 0-16,-14 3 0 0,7 3 0 0,-6 2 0 15,6 5 0-15,-1 1 0 0,-5-3 0 16,6 3 0-16,1 0 0 0,-8-4 0 0,0 0 0 15,7-2 0-15,-13-5 0 0,14-1 0 0,-14-2 0 16,6-5 0-16,-6-3 0 0,6-4 0 0,-6 1 0 16,6-4 0-16,-6-4 0 0,14 0 0 0,-8-4 0 15,1-4 0-15,6 1 0 0,6-7 0 16,-5 3 0-16,5-8 0 0,1 5 0 0,-1-5 0 16,0 5 0-16,8-4 0 0,-8 2 0 0,1 5 0 15,-7 1 0-15,0 2 0 0,0 1 0 0,-7 3 0 16,1 0 0-16,-1 4 0 0,1 4 0 0,0 4 0 15,-1-1 0-15,8 0 0 0,-2 8 0 16,1-1 0-16,0 2 0 0,6 2 0 0,1 0 0 16,6 0 0-16,1 1 0 0,-7-5 0 0,12 1 0 15,-7-4 0-15,1 1 0 0,7-3 0 16,-7-1 0-16,7-4 0 0,-1-4 0 0,-6 0 0 16,13-4 0-16,-5 2 0 0,4-6 0 0,-5-3 0 15,-1-1 0-15,-5 1 0 0,-1-3 0 0,-7-5 0 16,1 4 0-16,-8-2 0 0,-4-5 0 15,-2 3 0-15,-12-3 0 0,-2 0 0 0,-4 3 0 16,5 2 0-16,-6 2 0 0,-6 1 0 0,5 2 0 16,2 1 0-16,-2 4 0 0,1 3 0 0,1 0 0 15,-2 4 0-15,-6 4 0 0,1 4 0 16,-7 1 0-16,14 3 0 0,-2 3 0 0,8 0 0 16,6-1 0-16,6 5 0 0,8-2 0 0,11 3 0 15,7-2 0-15,8 0 0 0,13-3 0 0,-2 3 0 16,8-3 0-16,-1-4 0 0,7 3 0 0,0-3 0 15,1-4 0-15,-14 1 0 0,7 0 0 16,-13-8-355-16,-7 0-1247 0,-1 0-33 0,-11-4 81 16,-1 0 215-16,-6 0 324 0,-1 0 472 0</inkml:trace>
  <inkml:trace contextRef="#ctx0" brushRef="#br1" timeOffset="57319.82">18394 7495 750 0,'7'-5'1047'0,"-14"-1"201"0,7-1 164 0,-6-1 101 15,-8 0-218-15,-5 5-369 0,-7-3-926 0,-13 1 0 16,-13 2 0-16,0 3 0 0,-7 3 0 0,6 4 0 16,-4 0 0-16,4 9 0 0,1-3 0 15,13 4 0-15,-1 4 0 0,15-3 0 0,11 8 0 16,8-4 0-16,12 0 0 0,8 0 0 0,11 4 0 16,9-8 0-16,5 0 0 0,6 2 0 0,1-11 0 15,6 3 0-15,0-1 0 0,-6-7 0 16,-1-2 0-16,1-2 0 0,-7 0 0 0,7-6 0 0,-14-1 0 15,-5-5 0-15,-2-1 0 0,-5-3 0 16,-8-2 0-16,-4-1 0 0,-8 1 0 0,-8-3 0 16,-4 1 0-16,-8 2 0 0,-5-4 0 15,-9 4 0-15,9 0 0 0,-8 7 0 0,0-3 0 16,0 6 0-16,1-1 0 0,-1 7 0 0,1-2 0 16,6 4 0-16,-1 4 0 0,9-2 0 15,-9 3 0-15,1-1-90 0,20-1-1337 0,0 2-95 0,6-5 35 16,6 0 160-16,14 0 219 0,5-5 312 0,7 5 373 15</inkml:trace>
  <inkml:trace contextRef="#ctx0" brushRef="#br1" timeOffset="57791.88">18622 7271 421 0,'20'-7'991'0,"-14"-1"257"0,8 8 176 0,-2-3 134 15,2 3-135-15,-8-4-297 0,0 4-1126 0,1 4 0 16,-1-1 0-16,1 5 0 0,0 3 0 0,-1 3 0 15,7 5 0-15,0 4 0 0,0-2 0 16,7 5 0-16,-1 3 0 0,0 4 0 0,-5 0 0 16,5 1 0-16,1-2 0 0,-8 5 0 0,2-5 0 15,6 2 0-15,-7-2 0 0,-1-6 0 16,2 0 0-16,-14-3 0 0,6-2 0 0,-6-6 0 16,6-5 0-16,-6 2 0 0,0-5 0 0,0 0 0 15,0-3 0-15,0-4 0 0,0 0 0 0,0-4 0 16,-6 1 0-16,6-1 0 0,-6-7 0 0,6 1 0 15,-7-2 0-15,7-3 0 0,0-2 0 0,0 1 0 16,7-2 0-16,-7 3 0 0,6 1 0 0,7-1 0 16,-6 1 0-16,6 2 0 0,6 5 0 15,8-3 0-15,-2 2 0 0,15 1 0 16,-2 2 0-16,1 5 0 0,7 0 0 0,-7 5 0 16,0 2 0-16,7 1 0 0,-13 2 0 0,-1 1 0 15,-6 7 0-15,-6-3 0 0,-1 3 0 0,-5 2 0 16,-14-3 0-16,-8 2 0 0,-4-5 0 0,-14 5 0 15,-7-5 0-15,-12 1 0 0,-1-1 0 16,1-3 0-16,-14 0 0 0,7 0 0 0,-7-3 0 0,0 0 0 16,1-4 0-16,5-4 0 0,8 0 0 15,-1 0 0-15,13-4 0 0,1-4 0 0,6 0 0 16,7-3 0-16,-1 0 0 0,7-3-451 0,6-1-1006 16,14-6-62-16,-7 2 60 0,13-3 182 0,7 3 254 15,-1 1 333-15</inkml:trace>
  <inkml:trace contextRef="#ctx0" brushRef="#br1" timeOffset="58099.7">19489 7524 315 0,'20'0'919'16,"12"0"248"-16,-6 8 176 0,-7-4 143 0,1-1-72 16,-7-3-268-16,0 4-745 0,-6-1-401 0,-1 4 0 15,0 5 0-15,2-1 0 0,-2 3 0 16,0 4 0-16,1 5 0 0,-1-1 0 0,1-1 0 15,-1 9 0-15,-6-5 0 0,7 4 0 0,-7-2 0 16,6 2 0-16,1-3 0 0,0-1 0 16,-7 1 0-16,6-3 0 0,-6-2 0 0,6-2 0 0,-6-4 0 15,0-1 0-15,0-3 0 0,0-3 0 0,0-1 0 16,-6-3 0-16,6-2 0 0,-6-2 0 16,-1-2 0-16,-6 2 0 0,-7-7 0 0,1 3 0 15,-7-4 0-15,0 0 0 0,-13-1 0 0,6-7 0 16,1-2 0-16,-1-1 0 0,-7 1 0 0,8-1 0 15,-1-6-299-15,7-1-1149 0,14-3-83 16,-2 0 49-16,8-4 181 0,12 8 246 0,1-6 331 16</inkml:trace>
  <inkml:trace contextRef="#ctx0" brushRef="#br1" timeOffset="58264.8">19724 7415 129 0,'26'-8'750'0,"-1"4"234"0,1 0 156 15,-6 1 105-15,0-1-52 0,-7 1-272 16,7-1-253-16,-14 4-221 0,7 0-150 0,-6 0-118 16,-1 0-150-16,-6 4-196 0,0-1-198 0,0-3-284 15,0 0-372-15,0 0-182 0,0 0-35 0,-6 4 82 16,-1-1 138-16,7 1 252 0</inkml:trace>
  <inkml:trace contextRef="#ctx0" brushRef="#br1" timeOffset="58648.09">20075 7561 206 0,'14'11'754'0,"-2"-4"192"16,2 4 148-16,-2-4 134 0,8 1-39 15,-1 0-207-15,7-5-157 0,7 1-119 16,-1-4-445-16,1-4-261 0,-7 1 0 0,0-2 0 0,1-1 0 16,-1-2 0-16,0 0 0 0,6-2 0 15,-5-1 0-15,-1-1 0 0,-1 2 0 0,-5-1 0 16,0 0 0-16,-8-3 0 0,2 2 0 0,-8 1 0 15,-12 4 0-15,-1-5 0 0,0 5 0 0,-5-4 0 16,-2 8 0-16,-5-1 0 0,-1 0 0 16,-6 4 0-16,-6 4 0 0,-7 3 0 0,-1 4 0 15,-5 0 0-15,6 4 0 0,-1 3 0 0,2 1 0 16,11 3 0-16,1 0 0 0,7 3 0 0,12 1 0 16,1-4 0-16,12 4 0 0,1-4 0 15,12 0 0-15,1-1 0 0,13-1 0 0,5-3 0 16,8-2 0-16,7-1 0 0,-2-2 0 0,2-5 0 15,-1 0 0-15,13-3 0 0,-6 0 0 0,0-4 0 16,6-4 0-16,-20-3 0 0,7-4-730 16,1-1-668-16,-8-2-59 0,1-1 72 0,-1 1 169 15,1-1 239-15,6 0 276 0</inkml:trace>
  <inkml:trace contextRef="#ctx0" brushRef="#br1" timeOffset="58871.12">21424 7528 102 0,'7'-18'695'0,"-1"3"226"16,-6 1 174-16,0 2 154 0,0 1-16 0,-6 5-95 15,-1-2-159-15,1 4-200 0,-14 0-779 0,0 4 0 16,-6 0 0-16,-6 8 0 0,-1 2 0 16,0 1 0-16,1 5 0 0,-1 2 0 0,1 0 0 0,6 4 0 15,0 0 0-15,7-1 0 0,5 5 0 16,8-3 0-16,6-5 0 0,6 4 0 0,0-4 0 16,14 1 0-16,6-1 0 0,7-7 0 0,-1 1 0 15,15-3 0-15,-9-1 0 0,8-4 0 0,6-4 0 16,-6-4 0-16,-1-4 0 0,1-1 0 15,-7 1 0-15,0-4 0 0,-13-2 0 0,-6-4 0 16,-1-1-1136-16,1-6-254 0,-8 0-30 0,-4-1 98 16,-2 0 161-16,-12 0 254 0,-2 0 287 15</inkml:trace>
  <inkml:trace contextRef="#ctx0" brushRef="#br1" timeOffset="59087.15">21574 7304 294 0,'-7'-22'788'0,"1"0"183"0,-1 0 155 15,1 4 153-15,6 2-56 0,0 2-175 16,0 3-116-16,0-4-402 0,0 8-530 0,-6 3 0 0,-2 4 0 15,8 4 0-15,0 3 0 0,0 8 0 16,8 3 0-16,-2 5 0 0,0 10 0 0,7 0 0 16,1 4 0-16,-2 2 0 0,2 6 0 15,-2-5 0-15,8 3 0 0,-1-1 0 0,-5-2 0 0,6 1 0 16,5-5 0-16,-5-7 0 0,0 1 0 0,-1-1 0 16,7-8 0-16,-13-1 0 0,0-5 0 15,7-5 0-15,-7-2 0 0,0-5 0 0,-7-3 0 16,1-7 0-16,-7-5-1265 0,6-2-271 15,-6-3 22-15,-6-2 157 0,-1-4 218 0,-12 5 301 16,0-4 365-16</inkml:trace>
  <inkml:trace contextRef="#ctx0" brushRef="#br1" timeOffset="59226.93">21665 7550 671 0,'-13'-4'958'0,"7"-3"203"0,6 4 148 16,0-1 37-16,0 0-161 0,6 0-237 16,0 4-335-16,14-3-613 0,6 3 0 0,7 0 0 15,6 0 0-15,0 0 0 0,0 0 0 0,6 0 0 16,1 3 0-16,0 1 0 0,-13-4 0 15,0 0 0-15,-8 0-700 0,-12-7-764 0,7-1-79 16,-20 2 38-16,0-6 190 0,7 5 315 0,11-4 470 16</inkml:trace>
  <inkml:trace contextRef="#ctx0" brushRef="#br1" timeOffset="59994.94">23288 7396 391 0,'6'-11'941'0,"1"0"233"15,-1 4 176-15,7 0 157 0,1-5-90 16,-8 4-225-16,7 5-973 0,-6-1-219 0,-7 2 0 0,6 2 0 16,-6 0 0-16,6 2 0 0,-6 2 0 15,13 7 0-15,-6 1 0 0,0 6 0 0,12 0 0 16,-6 7 0-16,13 1 0 0,-7 4 0 0,7 0 0 16,7 2 0-16,-7 1 0 0,0-3 0 15,7-1 0-15,-7 0 0 0,0 0 0 0,0-3 0 0,-7-4 0 16,-5-1 0-16,-1 2 0 0,-7-9 0 15,-6 2 0-15,0-6 0 0,-13 1 0 0,-13-7 0 16,-6 0 0-16,5-4-1171 0,-5-8-288 0,-1 1-7 16,-5-4 131-16,-2 0 191 0,1-3 273 15,6 3 302-15</inkml:trace>
  <inkml:trace contextRef="#ctx0" brushRef="#br1" timeOffset="60178.73">23281 7720 451 0,'-20'-12'812'0,"1"1"196"0,6 3 163 0,-6-3 101 0,5 4-74 0,8 0-185 15,-8 0-133-15,14-1-494 0,0 1-386 16,8 3 0-16,-2 1 0 0,7-1 0 0,0 4 0 15,13-3 0-15,7 3 0 0,6 0 0 0,0 3 0 16,7-3 0-16,-1 4 0 0,7-1 0 0,-6 1 0 16,-1-1 0-16,1 1 0 0,-7-4 0 15,-6 4-3-15,6-4-1059 0,-7-4-229 0,-6 4-74 16,-6-7 71-16,-7 0 138 0,7 0 210 0,-8-1 242 16</inkml:trace>
  <inkml:trace contextRef="#ctx0" brushRef="#br1" timeOffset="60838.68">23861 7524 557 0,'0'-7'840'15,"0"3"180"-15,0 1 134 0,0 0 9 0,0 3-123 16,0 0-230-16,0 3-169 0,0 0-122 0,6 1-72 16,8 3-447-16,-1 1 0 0,0 3 0 0,6 3 0 15,1 5 0-15,-1-5 0 0,-6 9 0 16,7-5 0-16,-1 4 0 0,1-1 0 0,-7 2 0 16,7-5 0-16,-8 0 0 0,-4-2 0 0,-2-1 0 15,0-5 0-15,-6-3 0 0,6 1 0 0,-6-2 0 16,0-6 0-16,0 5 0 0,-6-10 0 0,6 3 0 15,-6-2 0-15,-8-4 0 0,8-3 0 16,-7-1 0-16,0-5 0 0,6 2 0 0,1-3 0 16,6-1 0-16,0 1 0 0,0-4 0 0,6 1 0 15,7 1 0-15,1 2 0 0,-2 0 0 0,8-1 0 16,0 5 0-16,-1 3 0 0,7 4 0 16,0 3 0-16,7-3 0 0,-7 4 0 0,0-5 0 15,1 8 0-15,-1-4 0 0,6 8 0 0,1-4 0 16,-7 8 0-16,-1-5 0 0,1 4-256 0,1-3-374 15,-1 3 45-15,0-3 82 0,0 0 118 16,-7-1 120-16,1 1 94 0,0-4 82 0,-8 3 71 16,1-6 60-16,1 3 58 0,6-4 73 0,-14 1 88 15,0-1 79-15,-6 0 68 0,-6 4 53 16,6 0 31-16,-6-4-3 0,6 4-353 0,-14-3-136 0,1 3 0 16,0 0 0-16,-13 3 0 0,-7 1 0 15,7 4 0-15,1 2 0 0,-8 1 0 0,7 4 0 16,6-1 0-16,-6 2 0 0,13 2 0 0,7 0 0 15,-8-3 0-15,14 3 0 0,7-3 0 0,0-1 0 16,-1 1 0-16,7-4 0 0,-7 0 0 0,14-7 0 16,-7 0 0-16,7-4 0 0,-1 0 0 15,8 0 0-15,-2 0 0 0,-5-8 0 0,6 0 0 16,-6-1 0-16,5-3 0 0,-11-3 0 0,6 0 0 16,-1 1 0-16,-6-5 0 0,0 5 0 15,-7-4 0-15,0 2 0 0,2 5 0 0,-8 1 0 16,0-1 0-16,0-1 0 0,0 9 0 0,6-4 0 15,-6 7 0-15,0-4 0 0,0 4 0 16,6 4 0-16,-6-1 0 0,7 1 0 0,-7 3 0 16,7 1 0-16,-1 3 0 0,7 3 0 0,0-2 0 15,0-1 0-15,0 0 0 0,-6 3 0 0,5-3 0 16,2 4 0-16,5-5 0 0,-5 2 0 0,-2-1 0 16,1 0 0-16,-6 1 0 0,-1-6 0 15,7-3 0-15,-6 1 0 0,0 0 0 0,-7 0 0 16,6-4 0-16,-6-4 0 0,0 0-822 0,0-7-576 15,0 4-56-15,0-8 58 0,0 4 176 0,6 0 261 16,-6-3 298-16</inkml:trace>
  <inkml:trace contextRef="#ctx0" brushRef="#br1" timeOffset="61151.71">25099 7536 480 0,'13'-4'833'0,"-7"-4"175"0,1 5 148 16,0-1 76-16,-7 4-94 0,6-4-195 0,-6 4-132 15,6 0-221-15,8 0-590 0,-1 0 0 16,0 4 0-16,0 0 0 0,7 3 0 0,-1 4 0 15,7 0 0-15,0 4 0 0,7-4 0 0,-1 3 0 16,1 4 0-16,-7-2 0 0,0-2 0 0,0-3 0 16,0 4 0-16,-7-5 0 0,1-2 0 15,0-1 0-15,-7 1 0 0,-1-1 0 0,-4-3 0 16,-2-4 0-16,0 0 0 0,0-4 0 0,8 0 0 16,-8-3 0-16,1-4 0 0,6-4 0 0,-6-3 0 15,-1 0 0-15,0 0 0 0,2-5 0 16,-8-2 0-16,0-1 0 0,0 0 0 0,0 1 0 15,0-2 0-15,-8 6 0 0,8-2 0 0,-6 5 0 16,6 4 0-16,-6-1 0 0,-1 5 0 0,7-2 0 16,-7 4 0-16,1 8 0 0,-1 0 0 0,1 0-31 15,0 5-1414-15,12-2-94 0,0-3 45 16,1 8 165-16,-1 3 219 0,14 0 308 0,0 0 376 16</inkml:trace>
  <inkml:trace contextRef="#ctx0" brushRef="#br1" timeOffset="61488.52">25823 7532 255 0,'6'11'751'0,"0"-4"165"0,8 0 117 0,-8 1 100 16,7-5-97-16,7 1-209 0,-8 0-163 0,8-4-113 16,0 0-73-16,5 0-59 0,-5-4-291 0,6 0-128 15,1 1 0-15,-1-5 0 0,-1 1 0 16,1 3 0-16,-6-3 0 0,0 0 0 0,-7-4 0 16,-1 3 0-16,-4 2 0 0,-8-6 0 0,0 5 0 15,-8-4 0-15,-4 3 0 0,-1 0 0 0,0 1 0 16,-6 0 0-16,-1 0 0 0,0 3 0 0,1 4 0 15,-7 0 0-15,-1 4 0 0,1 0 0 16,-6-1 0-16,-1 8 0 0,7 0 0 0,-6 4 0 16,-1 0 0-16,13-1 0 0,-6 5 0 0,13-1 0 15,-7 0 0-15,8 4 0 0,-2-4 0 0,14 2 0 16,8-6 0-16,4 4 0 0,14-4 0 0,1 1 0 16,11-4 0-16,15 4 0 0,-1-8 0 15,0 4 0-15,6-3 0 0,1-4 0 0,0 0 0 16,-7-4 0-16,0 0 0 0,-6 0 0 0,-8-4 0 15,2-4 0-15,-15 4 0 0,-11-3 0 0,-1-4-26 16,-7 0-1180-16,-6-4-192 0,0 0-20 16,0 1 113-16,-6-1 167 0,-7 1 256 0,-1-4 279 15</inkml:trace>
  <inkml:trace contextRef="#ctx0" brushRef="#br1" timeOffset="61721.71">26318 7352 162 0,'-7'-21'754'0,"7"1"219"0,-6 5 164 16,-1-3 151-16,7 7-8 0,-7 0-167 0,7 0-165 15,7 4-412-15,-7 3-536 0,7 1 0 16,-1 3 0-16,-6 7 0 0,7-4 0 0,-1 9 0 16,0 2 0-16,2 1 0 0,10 7 0 0,-4 5 0 15,5-2 0-15,-5 4 0 0,4 1 0 0,9-1 0 16,-7 0 0-16,-1 5 0 0,7-9 0 0,-6 4 0 16,-1-4 0-16,-6 2 0 0,7-2 0 0,-14-6 0 15,1 2 0-15,-1-6 0 0,-6 0 0 0,0-3 0 16,-6-6 0-16,-7 1 0 15,-1-7 0-15,2-4-1379 0,5-5-169 0,0-3 23 0,7-3 154 16,7 0 234-16,0-3 341 0,13 0 373 16</inkml:trace>
  <inkml:trace contextRef="#ctx0" brushRef="#br1" timeOffset="62002.64">27002 7444 154 0,'25'-8'715'0,"8"1"196"0,-13-1 156 0,0 4 149 15,-8-3-29-15,-5 7-142 0,0-3-155 0,-1 3-111 16,1 0-552-16,-7 0-227 0,-7 3 0 0,-6 2 0 15,-6 1 0-15,-1 5 0 0,0-3 0 0,7 4 0 16,1-3 0-16,-2 7 0 0,8-5 0 16,6 8 0-16,6-5 0 0,8 1 0 0,5 2 0 15,-6 2 0-15,12-1 0 0,9-3 0 0,-1 0 0 16,-1 3 0-16,1-7 0 0,-1 4 0 0,-6-1 0 16,0-3 0-16,-7-3 0 0,-5 3 0 15,-1-8 0-15,-7 6 0 0,1-7 0 0,-7 2 0 16,-7-1 0-16,1 1 0 0,-14 0 0 0,-6 0 0 15,-6 0 0-15,-2 0 0 0,-4-4 0 0,-1 3 0 16,-7 1 0-16,-6-8 0 0,6 1 0 0,1-5-453 16,5 0-1222-16,8 1-16 0,6 3 106 15,7 2 265-15,5-3 412 0,8-2 426 0</inkml:trace>
  <inkml:trace contextRef="#ctx0" brushRef="#br1" timeOffset="62540.71">29042 7469 663 0,'-8'4'1073'0,"2"0"205"0,6-4 145 15,0 0 135-15,6 0-243 0,-6-4-434 0,8 4-881 16,-8 0 0-16,0 4 0 0,0-4 0 0,6 0 0 16,0 4 0-16,-6-4 0 0,7 0 0 0,0 3 0 15,-1-3 0-15,13 0 0 0,1 0 0 16,0 0 0-16,6-3 0 0,-7 3 0 0,7-4 0 15,-6 4 0-15,-1-4 0 0,1 0 0 0,6-4 0 16,-13 1 0-16,7 0 0 0,-14 0 0 16,0-1 0-16,1 1 0 0,-14-3 0 0,1 2 0 15,0 0 0-15,-8 1 0 0,-5 0 0 0,-1 3 0 16,-6 1 0-16,1 3 0 0,-9 0 0 0,-5 7 0 16,1 0 0-16,-1 4 0 0,-7 3 0 0,7 5 0 15,6-1 0-15,7 1 0 0,6-2 0 16,1 6 0-16,6-4 0 0,13 2 0 0,0-2 0 15,13-1 0-15,6 0 0 0,1 2 0 0,6-6 0 16,13 1 0-16,0-5 0 0,7 1 0 0,7-3 0 16,-8-1 0-16,13-3 0 0,1-4 0 0,0 0 0 15,-1 0 0-15,-6-8 0 0,7-3-874 16,-7 0-555-16,0-3-34 0,1-1 98 0,-2-3 175 16,8 3 255-16,-13-4 277 0</inkml:trace>
  <inkml:trace contextRef="#ctx0" brushRef="#br1" timeOffset="62976.74">30084 7465 97 0,'20'-11'669'0,"-1"-3"200"0,-6-1 139 15,0 0 139-15,0 1-22 0,-6 3-97 16,-7 0-157-16,-7 4-96 0,-6-4-173 0,0 3-602 16,-13 5 0-16,0-2 0 0,-13 5 0 0,-1 5 0 15,-5 2 0-15,6 1 0 0,-7 2 0 16,7 5 0-16,1-1 0 0,5 8 0 0,0-3 0 16,14 2 0-16,-8 2 0 0,15 0 0 0,5-2 0 15,0 1 0-15,7-4 0 0,7 4 0 0,0-7 0 16,-1 0 0-16,7 0 0 0,0-8 0 15,0 0 0-15,7 1 0 0,-1-8 0 0,7 0 0 16,6-8 0-16,-5 1 0 0,-1 0 0 0,6-4 0 16,-5-5 0-16,-1-2 0 0,0 0 0 0,-7-4 0 15,1 0 0-15,-8 1 0 0,8-5 0 0,-13 3 0 16,-1 1 0-16,1 3 0 0,0 1 0 16,-1 4 0-16,-6-1 0 0,0 7 0 0,0 2 0 0,0 2 0 15,0 0 0-15,-6 8 0 0,-1 4 0 16,0 2 0-16,1 9 0 0,-1-1 0 0,1 7 0 15,0 1 0-15,6 4 0 0,-8-1 0 16,8 4 0-16,8-1 0 0,-2 6 0 0,0-1 0 0,7-1 0 16,1-3 0-16,-2 5 0 0,2-7 0 15,5-1 0-15,1-1 0 0,-8 2 0 0,8-6 0 16,0-3 0-16,-1-4 0 0,-6 1 0 0,0-5 0 16,1-3 0-16,-8-3 0 0,0-1 0 15,-6-1 0-15,13-6 0 0,-13 0 0 0,-6-2 0 16,-7-5 0-16,-1-5-927 0,2-3-675 0,5-3-3 15,1 3 123-15,6-7 254 0,-7 4 376 0,7-7 401 16</inkml:trace>
  <inkml:trace contextRef="#ctx0" brushRef="#br1" timeOffset="63396.55">30442 7385 484 0,'0'-4'994'16,"7"1"224"-16,5-1 150 0,2 4 127 0,-8 0-159 15,0 0-264-15,2 4-848 0,-2-1-224 0,0 5 0 16,1 2 0-16,-7 6 0 0,6-2 0 0,-6 4 0 16,0 0 0-16,7 1 0 0,-7 4 0 15,7-6 0-15,-1 2 0 0,0-1 0 0,2-3 0 16,-2-1 0-16,0-2 0 0,0-6 0 0,1 2 0 16,0-4 0-16,-1 0 0 0,1-4 0 0,-1 0 0 15,14-4 0-15,-8-3 0 0,8-1 0 16,7-3 0-16,-1-4 0 0,-7 1 0 0,1-5 0 15,-1 1 0-15,7-3 0 0,-13-2 0 0,7 4 0 16,-7-2 0-16,-7 2 0 0,8 1 0 0,-8 3 0 16,-6 4 0-16,6 4 0 0,-6 0 0 0,0 2 0 15,0 5 0-15,-6 0 0 0,6 8 0 16,-6 0 0-16,6 6 0 0,-8 1 0 0,8 3 0 16,8 1 0-16,-8-2 0 0,6 6 0 0,0 0 0 15,7-6 0-15,0 2 0 0,7 3 0 0,-7-8 0 16,13 1 0-16,-7-1 0 0,7-6 0 0,1 0 0 15,11-4 0-15,-4-1 0 0,5-6 0 16,-7-1 0-16,-6 0 0 0,1-8-677 0,11 1-436 16,-5-7-119-16,6 4-18 0,0-8 104 0,0 3 134 15,-6 2 196-15,6-6 204 0</inkml:trace>
  <inkml:trace contextRef="#ctx0" brushRef="#br1" timeOffset="63987.98">31582 7399 8 0,'14'-18'494'16,"-2"4"232"-16,-5-1 142 0,0 0 93 0,-1 1-41 15,-6-1-78-15,-6-4-112 0,-1 5-114 0,0 3-46 16,1 3-13-16,-7-3-2 0,0 4-211 15,7 3-344-15,-7 1 0 0,-7 3 0 0,0 3 0 16,1 1 0-16,-7 7 0 0,0 0 0 0,0 4 0 16,-1-1 0-16,8 5 0 0,6 4 0 0,0-6 0 15,6 5 0-15,1 0 0 0,6 1 0 16,6-6 0-16,8 3 0 0,-2-7 0 0,2 3 0 16,5-7 0-16,1 0 0 0,-8-1 0 0,8-8 0 15,6 0 0-15,-6 0 0 0,5 0 0 16,-5-5 0-16,0-2 0 0,6 0 0 0,-13-8 0 0,0 0 0 15,7-3 0-15,-14 3 0 0,7-3 0 0,-6 3 0 16,-1 1 0-16,0-2 0 0,-6 6 0 16,0-2 0-16,0 5 0 0,0-1 0 0,0 6 0 15,0-2 0-15,0 4 0 0,0 4 0 0,-6 4 0 16,0-2 0-16,6 5 0 0,0 3 0 16,0 2 0-16,6-2 0 0,0 1 0 0,8-1 0 0,-1 1 0 15,6 1 0-15,-6-3 0 0,13-1 0 16,-6-1 0-16,6-4 0 0,1 0 0 0,-9-2 0 15,9-2 0-15,5-3 0 0,-6 0 0 0,1-3 0 16,5-5 0-16,-6-1 0 0,7 0 0 16,-7-3 0-16,7 1 0 0,-7-7 0 0,-7 3 0 15,1-3 0-15,-8-4 0 0,2 4 0 0,-8-9 0 16,0 2-110-16,1-1 0 0,-7-7 40 0,7 1 29 16,-1-2 13-16,1-3 14 0,-1-3 18 15,1 1 25-15,-1 1 32 0,1 1 36 0,-1 1 43 16,8 7-98-16,-14-1-42 0,6 4 0 0,-6 8 0 15,6 3 0-15,-6 1 0 0,0 6 0 16,0 5 0-16,0-2 0 0,-6 2 0 0,6 6 0 16,-6 2 0-16,6 6 0 0,-14 3 0 0,14 4 0 15,-6 5 0-15,6 2 0 0,0 9 0 0,0-2 0 16,6 5 0-16,8 0 0 0,-2 3 0 16,8 1 0-16,-1-1 0 0,14 0 0 0,-7 1 0 15,14-5 0-15,-8-2 0 0,13-5 0 0,1 0 0 16,6-3 0-16,0-1 0 0,1-3 0 0,5-3 0 15,1-4 0-15,0-4 0 0,-8 3 0 0,2-6 0 16,5-5 0-16,-5-3-1306 0,5-3-434 0,0-5 46 16,8 2 191-16,12-6 375 0,19 1 524 15</inkml:trace>
  <inkml:trace contextRef="#ctx0" brushRef="#br1" timeOffset="65321.57">3453 8912 405 0,'7'-11'951'0,"-1"3"241"0,-12 5 183 0,6-8 165 15,0 7-100-15,0-3-244 0,0 3-1104 16,0 0-92-16,6 4 0 0,-6 4 0 15,13 4 0-15,-6 2 0 0,-1 5 0 16,0 7 0-16,8 8 0 0,5-1 0 0,-6 7 0 16,0 1 0-16,1 4 0 0,5-2 0 15,0 6 0-15,-6-4 0 0,1-1 0 0,-8-4 0 16,0-3 0-16,1 1 0 0,-7-5 0 16,0 0 0-16,0-7 0 0,0-4 0 15,0-2 0-15,0-1 0 0,0-9 0 0,0 2 0 16,0-1 0-16,0-7 0 0,0 4 0 15,0-8 0-15,0 0 0 0,0 1 0 16,0-5 0-16,-7-2 0 0,7-6 0 16,-6 2 0-16,0-1 0 0,-1-3 0 0,-6 0 0 15,0-1 0-15,-7 2 0 0,0-2 0 16,1 4 0-16,-7-4 0 0,0 5 0 0,-6 3 0 16,-7-1 0-16,-1 2 0 0,1 3 0 15,0-1 0-15,-7 4 0 0,1 4 0 16,-1 0 0-16,1 4 0 0,6 4 0 15,-1-1 0-15,1 1 0 0,13 6 0 0,0 1 0 16,0-1 0-16,13 1 0 0,7 4 0 16,0-4 0-16,6-1 0 0,12 3 0 15,1-2 0-15,13 0 0 0,14 3 0 0,-1 1 0 16,13-8 0-16,6 1 0 0,-6-10 0 16,1 2 0-16,-1-8 0 0,-1 4 0 15,8-6-790-15,-6-2-665 0,5-3-37 0,-13 0 83 16,-5-4 181-16,-1 1 267 0,-7-1 341 15</inkml:trace>
  <inkml:trace contextRef="#ctx0" brushRef="#br1" timeOffset="65565.73">4013 9228 210 0,'14'-5'837'0,"-14"5"275"15,-8-3 217-15,2 0 185 0,0-1 11 0,6 4-209 16,0 0-968-16,0 0-348 0,0 0 0 15,0 4 0-15,0-1 0 0,0 0 0 16,0 6 0-16,0 1 0 0,0-3 0 0,0 8 0 16,0-1 0-16,0 1 0 0,0 0 0 15,0 3 0-15,0 1 0 0,6-1 0 16,-6 1 0-16,14-4 0 0,-8-1 0 0,-6 1 0 16,0-5 0-16,0-3 0 0,6 2-375 15,1-9-1095-15,-1-5-65 0,-12-2 65 16,6-4 188-16,-7 0 247 0,1-8 336 0</inkml:trace>
  <inkml:trace contextRef="#ctx0" brushRef="#br1" timeOffset="65716.61">3987 9125 195 0,'-6'-19'758'0,"-13"1"160"16,11-1 89-16,2 6 60 0,6-3-119 16,-6 5-307-16,6 1-260 0,-6 1-190 0,-2 6-131 15,8-4-132-15,8 7-224 0,-2 0-268 16,6 0-274-16,2 0-110 0,-1 3-33 15,7 1 31-15,6 3 155 0,6 1 238 16</inkml:trace>
  <inkml:trace contextRef="#ctx0" brushRef="#br1" timeOffset="66019.1">4678 9073 558 0,'-6'4'837'15,"6"0"141"-15,-14 0 120 0,1-1 58 16,-13 3-114-16,-13 2-205 0,-7 1-128 0,-5 1-80 15,5 0-282-15,7 2-347 0,0-1 0 0,13 0 0 16,6 4 0-16,0-1 0 0,14-2 0 16,6 5 0-16,13-1 0 0,6-2 0 15,21 4 0-15,5 1 0 0,8-4 0 16,-1 4 0-16,6-5 0 0,-6 1 0 0,-6 0 0 16,-7-5 0-16,-6 1 0 0,-7-1 0 15,-6 2 0-15,-8-5 0 0,-5 4 0 16,-7-4 0-16,-13 0 0 0,-13 2 0 0,-7-3 0 15,-6 2 0-15,-7-5 0 0,-6 2 0 16,7-2 0-16,-8-3 0 0,-5-3 0 16,-1-2 0-16,0 2 0 0,20-5-737 0,7-3-554 15,12 0-96-15,7-7 46 0,7 4 142 16,6-5 192-16,6 2 238 0,13-2 334 16</inkml:trace>
  <inkml:trace contextRef="#ctx0" brushRef="#br1" timeOffset="66406.02">4769 8897 87 0,'26'-18'781'0,"0"3"260"16,1 4 200-16,-15 1 170 0,2 2 71 15,-8 1-240-15,1 7-336 0,-1 0-906 0,0 7 0 16,8 3 0-16,-8 9 0 0,0 3 0 16,-6 7 0-16,7 5 0 0,6 2 0 15,-6 4 0-15,-1 0 0 0,1 1 0 0,12 3 0 16,1-4 0-16,6 2 0 0,0-10 0 15,0 1 0-15,-7-4 0 0,1 1 0 0,7-4 0 16,-15-9 0-16,8 2 0 0,-14-1 0 0,1-7 0 16,-1 0 0-16,-6-3 0 0,-6-8 0 0,6 0 0 15,-7 0 0-15,-6-4 0 0,6 0-168 0,-5-7-824 16,6 0-72-16,-8-7-13 0,1-1 112 16,0-2 196-16,0-1 313 0,7 0 403 0,-8 3 314 15,14 1 249-15,0 3 178 0,0-3 86 16,7 0 13-16,-7 4-105 0,-7-5-68 0,7 4-62 15,7-3-74-15,0 3-280 0,5-3-198 0,1 11 0 16,1-5 0-16,6 9 0 0,5 3 0 16,1-4 0-16,6 8 0 0,1-1 0 0,7 0-195 15,-1 6-524-15,-7-2-256 0,7-4-227 0,-7 1-51 16,8-1 78-16,-7 5 115 0,6-1 217 0,-7-3 263 16</inkml:trace>
  <inkml:trace contextRef="#ctx0" brushRef="#br1" timeOffset="66792.59">5916 9180 47 0,'0'-4'642'0,"6"-3"201"0,-6 3 149 0,0-4 128 16,-6 1-24-16,-7 4-92 0,-6-4-175 0,-8 3-112 16,1-4-72-16,0 5-389 0,-13-1-256 0,0 4 0 15,-7 0 0-15,-6 4 0 0,0 2 0 0,0 6 0 16,0 2 0-16,7 1 0 0,6 3 0 0,5 5 0 16,2 3 0-16,13-4 0 0,5 3 0 0,8 1 0 15,6-4 0-15,6 0 0 0,8 0 0 16,-2-3 0-16,8-2 0 0,-1-2 0 0,1-4 0 0,6-4 0 15,1-2 0-15,-1-2 0 0,6-3 0 16,-6 0 0-16,7-3 0 0,-7-6 0 0,-1 2 0 16,8-11 0-16,-7-1 0 0,0 2 0 0,-6-2 0 15,-1-3 0-15,-5 5 0 0,6-6 0 0,-14 4 0 16,0-2 0-16,0 2 0 0,1 0 0 0,-7 9 0 16,7-2 0-16,-1 1 0 0,-6 5 0 0,0-2 0 15,0 8 0-15,0 0 0 0,0 0 0 0,0 4 0 16,0 2 0-16,0 2 0 0,0 4 0 0,0 2 0 15,0 1 0-15,7-1 0 0,-1 5 0 0,0-1 0 16,2 1 0-16,-2-5 0 0,0 1 0 0,8 4 0 16,-8-4 0-16,0-5 0 0,1 5 0 0,6-9 0 15,0 2 0-15,-7-4 0 0,8-4 0 0,-2 0 0 16,2 0-313-16,-1-7-724 0,-1 0-145 0,2-8-94 16,5 1 67-16,-6-1 112 0,-6-4 199 0,6 4 212 15,-6-3 236-15</inkml:trace>
  <inkml:trace contextRef="#ctx0" brushRef="#br1" timeOffset="67172.27">6034 9220 496 0,'-7'-11'771'15,"7"0"180"-15,0-1 138 0,0 6 22 0,-13-2-75 16,6 1-151-16,1 7-148 0,6-4-118 0,0 0-123 0,0 4-496 16,0 4 0-16,6 0 0 0,-6 3 0 15,7 5 0-15,6-2 0 0,-6 5 0 0,5-1 0 16,-6 5 0-16,8 0 0 0,-8 2 0 0,1-2 0 16,-1-1 0-16,1 1 0 0,0-1 0 0,-1-4 0 15,0 1 0-15,1-3 0 0,0-2 0 0,-7-3 0 16,6-3 0-16,-6 0 0 0,6 0 0 0,1-4 0 15,-7-4 0-15,7 0 0 0,-7-3 0 0,6 0 0 16,1-4 0-16,-1-4 0 0,7 0 0 0,0-3 0 16,1-1 0-16,-2-2 0 0,8-2 0 0,-1 2 0 15,1-1 0-15,6-4 0 0,-7 7 0 0,1 1 0 16,0-1 0-16,-1 9 0 0,-6-1 0 0,-6 3 0 16,5 5 0-16,2-1 0 0,-8 4 0 0,14 4 0 15,-1 2 0-15,7 3 0 0,0 1 0 16,-6 5 0-16,13 0 0 0,-7 3 0 0,-1 1 0 0,9-1 0 15,-9 0 0-15,-5 0 0 0,6 1 0 16,0-1 0-16,-13-2 0 0,7 1 0 0,-8-2 0 0,2-3 0 16,-1 2 0-16,-7-7 0 0,-6 1 0 15,7-1 0-15,-14 0 0 0,7-4-591 0,0-3-819 16,0 0-64-16,7-3 65 0,6-1 172 0,13 1 234 16,0-2 283-16</inkml:trace>
  <inkml:trace contextRef="#ctx0" brushRef="#br1" timeOffset="67401.63">7467 9190 24 0,'6'-14'645'0,"0"3"201"0,-6 0 144 16,0 0 122-16,0-1-5 0,-12 6-98 0,-1-2-170 15,-7 2-96-15,-6 1-56 0,6 1-498 0,-12 1-189 16,-13 3 0-16,-8 3 0 0,8 6 0 0,-1-3 0 16,7 5 0-16,7 4 0 0,-1 3 0 0,7 5 0 15,0-1 0-15,6 0 0 0,1 3 0 0,12-2 0 16,7 2 0-16,0-2 0 0,13 2 0 0,7-6 0 15,-1-2 0-15,14 2 0 0,6-5 0 0,0 1 0 16,0-5 0-16,7-1 0 0,-7-3 0 0,13-6 0 16,-7 0 0-16,8-3 0 0,-8-5 0 15,1-3 0-15,-20 1 0 0,7-2-181 0,-7-5-924 16,-1-6-205-16,1 2-40 0,-6-6 92 0,0 6 136 16,-1 2 219-16,-5 1 243 0</inkml:trace>
  <inkml:trace contextRef="#ctx0" brushRef="#br1" timeOffset="67733.62">7721 9209 217 0,'0'4'668'0,"7"0"165"0,-7-1 106 15,6 0 38-15,0 6-91 0,1-6-110 0,-1 1-148 16,8-1-70-16,-8-3-25 0,8 4-13 0,5-1-18 16,0-3-348-16,8 4-154 0,-1-4 0 0,6-4 0 15,-6 4 0-15,7-3 0 0,0-1 0 16,-1 1 0-16,7-4 0 0,-7-2 0 0,-5-1 0 16,5-2 0-16,-12-3 0 0,-1 1 0 0,-6-1 0 0,-6 1 0 15,-1-1 0-15,-12 1 0 0,-8-1 0 16,2 1 0-16,-1 2 0 0,-13 4 0 0,0-1 0 0,-1 4 0 15,1 2 0-15,-6 3 0 0,-1 3 0 0,-6 2 0 16,0 4 0-16,0 3 0 0,6 3 0 0,-6 4 0 16,13 1 0-16,0 3 0 0,0 3 0 15,13 0 0-15,7 0 0 0,6-1 0 0,0-4 0 16,12 6 0-16,1-6 0 0,13-2 0 0,1-1 0 16,-1 1 0-16,6-4 0 0,1-1 0 0,6-3 0 15,-6-4 0-15,0 0 0 0,-1-3 0 0,7-4 0 16,-7-4 0-16,7-3 0 0,-13 0 0 0,7-1 0 15,-13-2 0-15,6-1-1006 0,7-8-263 0,-7 5-76 16,6-8 70-16,-6 3 129 0,7 1 204 16,-1-1 221-16,1 1 273 0</inkml:trace>
  <inkml:trace contextRef="#ctx0" brushRef="#br1" timeOffset="67984.35">8685 9147 445 0,'14'-7'763'0,"5"-5"162"0,-6 1 123 0,0 0 41 16,0-1-53-16,0 6-110 0,-7-1-107 15,1-1-53-15,-7 4-392 0,-7-2-374 0,7 1 0 16,-6 5 0-16,-7 0 0 0,0-2 0 0,-7 2 0 0,1 2 0 15,-1 3 0-15,0 5 0 0,1-2 0 0,-1 3 0 16,8 3 0-16,-8-3 0 0,14 8 0 16,6-5 0-16,0 1 0 0,12 4 0 0,2-5 0 0,5 5 0 15,13-1 0-15,2 0 0 0,-2-3 0 16,7 3 0-16,-6-3 0 0,5-1 0 0,-11-3 0 16,5 4 0-16,-6-3 0 0,-6-2 0 0,-7 1 0 15,0-3 0-15,-6-1 0 0,-7-3 0 0,0 2 0 16,-7-1 0-16,-6-2 0 0,-7 1 0 0,-13 3 0 15,8-7 0-15,-15 8 0 0,-11-5 0 0,5-3 0 16,-13 0-825-16,7 0-913 0,-7-7 20 0,-6-1 150 16,6 1 323-16,-6 4 511 0</inkml:trace>
  <inkml:trace contextRef="#ctx0" brushRef="#br1" timeOffset="68962.75">10966 9213 562 0,'32'-4'853'0,"-12"-4"180"16,6 5 156-16,-13-1 71 0,-7 0-99 16,1 0-169-16,-7 2-116 0,-7-2-611 0,1 0-265 15,0 4 0-15,-14 0 0 0,-6 0 0 0,-13 4 0 16,0 0 0-16,-14 2 0 0,2 2 0 16,-8 0 0-16,7 3 0 0,0 4 0 0,6-1 0 15,7 1 0-15,6 0 0 0,1-1 0 0,13 1 0 16,5-1 0-16,1 1 0 0,13 0 0 0,0-4 0 15,0-3 0-15,7 2 0 0,-1-6 0 16,0-1 0-16,2 1 0 0,4 0 0 0,1-8 0 16,7 0 0-16,0 1 0 0,6-5 0 0,-1 2 0 15,1-6 0-15,1 1 0 0,-8 0 0 0,8-8 0 16,-8 5 0-16,0-1 0 0,1-3 0 16,-7 3 0-16,0 1 0 0,0-2 0 0,-13 2 0 15,13 3 0-15,-13 3 0 0,7 2 0 0,-7-2 0 16,0 8 0-16,0 0 0 0,0 0 0 0,0 4 0 15,0 2 0-15,0 2 0 0,0 4 0 16,0-1 0-16,6 4 0 0,1 2 0 0,-1-2 0 16,8 7 0-16,-2-3 0 0,8-5 0 0,-1 5 0 15,7-1 0-15,0-4 0 0,7-2 0 0,-1 3 0 16,1-8 0-16,13 0 0 0,-7-4 0 16,0 1 0-16,0-4 0 0,-6-4 0 0,-1-3-763 15,-5-3-609-15,-8-5-64 0,7 1 67 0,-13-1 158 16,0-4 228-16,0 0 268 0</inkml:trace>
  <inkml:trace contextRef="#ctx0" brushRef="#br1" timeOffset="69171.92">11409 9000 103 0,'0'-19'758'0,"0"2"245"0,-6-3 176 0,6 3 151 16,-7-2 26-16,7 4-172 0,0 1-162 0,-7 3-766 16,7 3-256-16,-6 5 0 0,6-1 0 0,0 4 0 15,0 0 0-15,0 7 0 0,0 1 0 16,0 6 0-16,0 5 0 0,0 7 0 0,0-1 0 15,-6 8 0-15,-1 1 0 0,0 3 0 0,7-1 0 16,14 3 0-16,-2-1 0 0,8 2 0 0,-1-3 0 16,1-5 0-16,6 2 0 0,0-5 0 15,-7 0 0-15,1-6 0 0,0-2 0 0,-1-6 0 16,-12-4 0-16,0 1 0 0,-7-9 0 0,0 0-1253 16,0-6-308-16,-7-5 28 0,0 1 146 15,-6-4 220-15,1 0 342 0,-2 0 388 0</inkml:trace>
  <inkml:trace contextRef="#ctx0" brushRef="#br1" timeOffset="69319.78">11435 9330 255 0,'-7'-6'803'0,"-6"1"227"16,7 5 168-16,6-4 135 0,-6 1-66 0,6 3-235 16,0-4-195-16,0 4-401 0,6-3-436 0,13 3 0 15,1 0 0-15,6 0 0 0,13 0 0 0,7 0 0 16,5 0 0-16,8 3 0 0,7-3 0 16,-7 0 0-16,6 0 0 0,-14 4 0 15,-11-1 0-15,5-6-527 0,-6 3-728 0,-5-7-139 0,-2 3 1 16,-13-4 127-16,-5 5 177 0,-2-1 275 15,-5 0 382-15</inkml:trace>
  <inkml:trace contextRef="#ctx0" brushRef="#br1" timeOffset="69909.81">13227 9330 282 0,'-6'8'815'15,"6"-1"220"-15,-7 1 180 0,7-5 150 0,-7 4-44 0,7-2-212 16,7-5-145-16,-7 2-879 0,7-2-85 16,-7 4 0-16,6-4 0 0,1 0 0 0,-1 0 0 15,7 0 0-15,-6 0 0 0,12 0 0 0,1 0 0 16,12-4 0-16,1 2 0 0,-1-3 0 0,8-2 0 16,-1 4 0-16,-1-5 0 0,-5 1 0 0,7-1 0 15,-15-3 0-15,8 4 0 0,-7 0 0 16,-13-1 0-16,6-3 0 0,-11 1 0 0,-8-5 0 15,0 0 0-15,-14 1 0 0,-5-1 0 16,-7 4 0-16,-7-1 0 0,-6 2 0 0,-7 2 0 0,0 1 0 16,1 3 0-16,-7 4 0 0,-7 4 0 15,7 3 0-15,-6 3 0 0,6 5 0 0,-1 1 0 16,8 2 0-16,5 4 0 0,8-3 0 0,13 2 0 16,-1-3 0-16,14 1 0 0,12 3 0 0,6-4 0 15,15 1 0-15,5-5 0 0,8 5 0 16,11-9 0-16,8 1 0 0,6 0 0 0,1-3 0 15,-1-5 0-15,6 2 0 0,-6-5 0 0,8-5 0 16,-8 2 0-16,0-8 0 0,-13 3 0 0,6-3 0 16,-12 1-550-16,6-5-492 0,0 1-112 15,-6-5-64-15,6 1 69 0,-13-1 99 0,6 2 182 16,-5 1 198-16,-7 1 221 0</inkml:trace>
  <inkml:trace contextRef="#ctx0" brushRef="#br1" timeOffset="70277.1">14308 9257 288 0,'20'-11'593'0,"0"0"195"15,-7-1 126-15,0 2 18 0,-6-2-62 0,5 1-57 16,-12-3-114-16,-12 3-69 0,5 3-17 0,0-2-1 15,-6 3-173-15,0-2-439 0,0 6 0 0,-7 0 0 16,8-1 0-16,-15 4 0 0,8 4 0 0,-7-1 0 16,6 0 0-16,-6 6 0 0,0 1 0 0,7 1 0 15,-7 4 0-15,12-1 0 0,-5 2 0 16,12 1 0-16,7 2 0 0,0 0 0 0,0-4 0 16,7-1 0-16,6 1 0 0,1-1 0 0,-2-7 0 15,8 5 0-15,-7-5 0 0,7 1 0 16,-8-1 0-16,2-4 0 0,5-3 0 0,-6-3 0 15,6-4 0-15,1-1 0 0,0-3 0 0,-7 3 0 16,7-3 0-16,-2-3 0 0,2 3 0 0,-7-3 0 16,1-1 0-16,-2 0 0 0,-6 4 0 0,2-1 0 15,-8 2 0-15,6 3 0 0,0-1 0 16,-6 4 0-16,7 4 0 0,-7 0 0 0,0 0 0 16,0 4 0-16,0 4 0 0,0 3 0 0,0 4 0 15,0 2 0-15,6 5 0 0,1 4 0 0,0 1 0 16,5 2 0-16,2 0 0 0,5 0 0 15,1 3 0-15,6 2 0 0,0-5 0 0,0 0 0 16,-1 0 0-16,9-3 0 0,-9 1 0 0,1-2 0 16,1-2 0-16,-8-6 0 0,0-5 0 0,1-2 0 15,-13-3 0-15,-1 1 0 0,1-8-1053 16,-1 0-458-16,7-8 2 0,-13 6 117 0,7-10 194 16,-7 1 303-16,7 0 379 0</inkml:trace>
  <inkml:trace contextRef="#ctx0" brushRef="#br1" timeOffset="70679.14">14804 9297 107 0,'-13'-19'732'0,"6"5"245"0,-5 3 195 0,-2 0 166 15,8 4 14-15,6 0-163 0,0 2-184 0,0-1-686 16,6 6-319-16,-6 0 0 0,6 0 0 0,-6 3 0 16,8 5 0-16,-8-1 0 0,12 4 0 15,-5 4 0-15,-1 0 0 0,7 2 0 0,0 2 0 16,-6 3 0-16,6-3 0 0,7-2 0 0,-8-2 0 15,8 4 0-15,-1-5 0 0,1-3 0 0,-7 0 0 16,0-4 0-16,-6 1 0 0,5-5 0 16,2 1 0-16,-8-4 0 0,14-4 0 0,-7 1 0 15,13-5 0-15,-6-3 0 0,-1 1 0 0,1-9 0 16,6 5 0-16,-7-5 0 0,1 1 0 0,0 0 0 16,-8-1 0-16,2 5 0 0,-2-1 0 15,1 1 0-15,-6 2 0 0,0 1 0 0,-7 4 0 16,6 3 0-16,-6 1 0 0,6 3 0 0,-6 0 0 15,7 3 0-15,-7 4 0 0,7 5 0 0,-1-2 0 16,7 5 0-16,0 0 0 0,0-1 0 0,7 5 0 16,0 3 0-16,-1-4 0 0,0 5 0 15,8-6 0-15,-15-2 0 0,14-1 0 0,-13-2 0 16,7-1 0-16,-6-3 0 0,-2-1 0 0,8-3-571 16,-7-4-660-16,13-8-129 0,-6 0 26 0,5 1 134 15,8-3 159-15,6-2 239 0,-6 1 277 16</inkml:trace>
  <inkml:trace contextRef="#ctx0" brushRef="#br1" timeOffset="71292.73">16003 9308 75 0,'26'-15'614'0,"0"0"177"0,-6 1 129 0,-1-4 90 16,-6 4-45-16,0-5-66 0,-13 4-126 0,-6 3-66 15,-1-2-32-15,0 3-17 0,1 0-554 16,-13 4-104-16,-15 0 0 0,2 2 0 0,-7 2 0 16,-6 3 0-16,-1 3 0 0,1 6 0 0,-1 1 0 15,1 1 0-15,5 4 0 0,1 3 0 16,6 5 0-16,7-1 0 0,14 0 0 0,-8-1 0 15,13 2 0-15,7-4 0 0,7 2 0 0,5-3 0 16,2-3 0-16,6 0 0 0,-1-4 0 0,7-4 0 16,0 0 0-16,7-3 0 0,-7 0 0 15,0-4 0-15,7-4 0 0,-1 0 0 0,-6-7 0 16,7 1 0-16,-14-2 0 0,7-3 0 0,-6 1 0 16,0-1 0-16,-8 0 0 0,1 1 0 0,-6-1 0 15,0 4 0-15,-1-4 0 0,-6 8 0 16,0 0 0-16,0 3 0 0,0 0 0 0,0 4 0 15,0 0 0-15,6 4 0 0,-6 4 0 0,6 2 0 16,2 5 0-16,-2 0 0 0,7 3 0 0,0 1 0 16,6-1 0-16,1 4 0 0,0-3 0 0,6 2 0 15,-1-3 0-15,2-2 0 0,-1-2 0 16,-6-3 0-16,6 1 0 0,-1-10 0 0,-5 2 0 16,6 0 0-16,-6-8 0 0,5 0 0 0,1 2 0 15,-6-10 0-15,7 1 0 0,-15-3 0 0,8-5 0 16,-7-3 0-16,0 4 0 0,-6-5 0 0,-1 2-323 15,-6-4-424-15,-6-6-55 0,-7 2-29 16,-1-3-25-16,-4-6-48 0,4-2-16 0,-6 0 68 16,1-1 111-16,-7 1 128 0,6 0 194 0,1-1 297 15,5 4 295-15,-4 4 298 0,4 8 257 0,8-4 177 16,-1 10 89-16,0 0 10 0,7 5-46 16,0 3-132-16,-6 3-154 0,6 2-109 0,-7 6-63 15,14 0-164-15,-1 6-336 0,14 5 0 0,-6 4 0 16,-2 8 0-16,1 6 0 0,7 4 0 15,0 0 0-15,-8 7 0 0,8 0 0 0,-1 1 0 16,1 0 0-16,6 2 0 0,-6-2 0 0,5-2 0 16,1-2 0-16,7 1 0 0,-1-6 0 0,1 1 0 15,0-3 0-15,0-4 0 0,-1-4 0 0,1-8 0 16,-7 1 0-16,7-5 0 0,-1-6-384 16,-6-4-1218-16,1-4-37 0,-2 1 80 0,-5-1 222 15,12 1 335-15,7-4 469 0</inkml:trace>
  <inkml:trace contextRef="#ctx0" brushRef="#br1" timeOffset="72298.11">18512 9176 390 0,'6'-7'873'0,"7"-5"194"0,-6 5 150 0,-1 0 137 16,7-5-117-16,-6 6-219 0,-1 2-152 16,1 0-697-16,-7 1-169 0,6 0 0 0,-6-2 0 15,6 5 0-15,-6 0 0 0,0 0 0 0,8 5 0 16,-8 1 0-16,6 2 0 0,6 3 0 0,2 3 0 15,-1 5 0-15,7 2 0 0,-2 6 0 16,2-2 0-16,0 4 0 0,6 1 0 0,0-1 0 16,0 4 0-16,0-3 0 0,-6-1 0 0,6 1 0 15,-7-1 0-15,7-4 0 0,-12 1 0 0,5-8 0 16,-13-4 0-16,-6 5 0 0,-6-4 0 16,-13-3-366-16,5-5-1034 0,-6-7-87 0,8-4 43 15,-8 1 169-15,-5-5 218 0,-2 0 293 0</inkml:trace>
  <inkml:trace contextRef="#ctx0" brushRef="#br1" timeOffset="72491.89">18492 9469 51 0,'-19'-11'718'0,"-1"8"253"16,-6-5 187-16,13 1 155 0,-7 3 23 15,14 1-156-15,0-1-209 0,-2 1-478 0,8-1-493 16,0 4 0-16,8-4 0 0,-8 4 0 16,6 0 0-16,7 0 0 0,0 4 0 0,6 0 0 15,7-4 0-15,0 3 0 0,7 4 0 0,6-3 0 16,7-1 0-16,6 1 0 0,-13-4 0 0,0 5 0 15,-13-2 0-15,-13 0-312 0,13-3-697 0,0-3-246 16,-12 0-58-16,-2-6 79 0,1 6 118 16,-13-4 187-16,0 0 230 0</inkml:trace>
  <inkml:trace contextRef="#ctx0" brushRef="#br1" timeOffset="72694.84">18844 9356 281 0,'0'-3'791'0,"6"-1"203"15,-6 4 158-15,0 0 130 0,7-4-97 0,-1 4-223 16,-6 0-172-16,0 4-141 0,7-4-544 0,-1 4-105 15,1 3 0-15,-1-4 0 0,0 8 0 0,8-3 0 16,-1 7 0-16,-6-5 0 0,12 5 0 16,-6-1 0-16,0 5 0 0,7-5 0 0,-1 6 0 15,1-3 0-15,-8 2 0 0,8-5 0 0,-7 5 0 16,-6-8 0-16,6 3 0 0,0-7 0 0,-6-3 0 16,-1 0 0-16,-12 0 0 0,-1 0 0 15,0-4-744-15,7-4-531 0,-6-8-102 0,6-2 28 0,-13 2 139 16,0-2 189-16,6-1 256 0,-5-2 334 15</inkml:trace>
  <inkml:trace contextRef="#ctx0" brushRef="#br1" timeOffset="72800.08">18961 9239 30 0,'0'-11'499'16,"0"0"139"-16,0 0 79 0,-7 3-9 0,7-4-230 16,0 6-321-16,0-5-393 0,0-1-261 0,-6 5-145 15,0 4-26-15,-1-1 53 0,1 1 129 16</inkml:trace>
  <inkml:trace contextRef="#ctx0" brushRef="#br1" timeOffset="73845.36">19026 9154 14 0,'7'0'683'15,"-1"3"235"-15,0 1 169 0,8 0 129 0,-8-4 1 0,-6 0-180 16,7 0-232-16,-1 4-187 0,1-4-143 15,-1 0-354-15,1 3-121 0,-7 1 0 0,6-4 0 16,1 4 0-16,0 2 0 0,-1-2 0 0,7 4 0 16,-6 3 0-16,5-3 0 0,-5 3 0 0,6 0 0 15,0-4 0-15,-7 4 0 0,8 0 0 16,-2-3 0-16,-5 2 0 0,6 1 0 0,-6-3 0 16,-1-1 0-16,0 0 0 0,2-2 0 15,-2-3 0-15,-6 2 0 0,6 0 0 0,-6 0 0 0,0-1 0 16,0-3 0-16,0 0 0 0,0 4 0 15,0-4 0-15,0 0 0 0,0 0 0 0,0 0 0 16,0 4 0-16,0-4 0 0,0 0 0 0,0 0 0 16,0 0 0-16,0 0 0 0,0 0 0 0,0 0 0 15,0 0 0-15,0 0 0 0,0 0 0 0,0 0 0 16,0 0 0-16,0 0 0 0,0 0 0 16,0-4 0-16,0 4 0 0,0 0 0 0,-6-4 0 15,6 4 0-15,0-3 0 0,-6-1 0 0,6 4 0 16,0-4 0-16,0 0 0 0,0 2 0 0,0-3 0 15,0 1 0-15,0 1 0 0,0-1 0 16,6 1 0-16,-6-1 0 0,0 0 0 0,6 4 0 16,-6-4 0-16,0 4 0 0,0-3 0 0,0 3 0 15,0 0 0-15,0 0 0 0,0 3 0 0,6 1 0 16,2 0 0-16,-8 3 0 0,6 4 0 16,0 0 0-16,7 0 0 0,1 4 0 0,-8-1 0 15,6 1 0-15,2 4 0 0,-8-5 0 0,8 1 0 16,-1-1 0-16,-1-3 0 0,-4 0 0 0,-2 1 0 15,0-4 0-15,-6-2 0 0,6-2 0 16,-6 0 0-16,8-1 0 0,-2-3 0 0,-6 0 0 16,6 0 0-16,-6 0 0 0,0-3 0 0,0-1 0 15,0 0 0-15,0-2 0 0,0-6 0 0,0 1 0 16,7 0 0-16,-7-4 0 0,6-3 0 0,-6 0 0 16,7-1 0-16,0-3 0 0,-1 0 0 0,6 0 0 15,-4 4 0-15,-2-1 0 0,7 1 0 16,0 3 0-16,0 5 0 0,0-1 0 0,-6 3 0 15,-1 1 0-15,0 3 0 0,1 1 0 0,0 3 0 16,-1 0 0-16,1 0 0 0,-1 3 0 0,14 1 0 16,-8 6 0-1,8-1 0-15,-7 1 0 0,7 1 0 0,0 4 0 0,-8 3 0 0,8-3 0 16,-1 3 0-16,-5 1 0 0,-2-1 0 0,2-4 0 16,-8 5 0-16,7-4 0 0,-6-1 0 0,-7-3 0 15,6-4 0-15,-6 0 0 0,7 2 0 16,-7-6 0-16,0 0 0 0,0-3 0 0,0 0 0 15,0 0 0-15,0 0 0 0,0-3 0 0,0-5 0 16,0 1 0-16,6 0 0 0,0-8 0 0,-6 4 0 16,8-3 0-16,-2-5 0 0,0 1 0 0,8 0 0 15,-2-1 0-15,1-3 0 0,1 3 0 16,5 2 0-16,-6-2 0 0,0 0 0 0,0 9 0 16,0-5 0-16,1 7 0 0,-2 2 0 0,-6-2 0 15,1 8 0-15,-7 0 0 0,13 0 0 0,-6 8 0 16,6 2 0-16,0 2 0 0,7 5 0 15,-1-1 0-15,1-2 0 0,6 4 0 0,0 4 0 16,-1-3 0-16,1 3 0 0,-6 0 0 0,6-4 0 16,-7 5 0-16,8-6 0 0,-7-2 0 0,-8 3 0 15,2 1 0-15,-2-8 0 0,2 1 0 0,-8-6 0 16,1 2 0-16,-1-1 0 0,1-3 0 16,-7 0 0-16,6-1 0 0,1-3 0 0,-14 0 0 15,7-3 0-15,-6-1-911 0,6-4-653 0,6 5-6 16,-12-5 108-16,6 4 222 0,0-2 344 0,0-2 420 15</inkml:trace>
  <inkml:trace contextRef="#ctx0" brushRef="#br1" timeOffset="74186.69">20590 9330 116 0,'13'-4'754'16,"-6"4"253"-16,-1 0 183 0,0 0 121 15,14 0-18-15,-7 0-231 0,13-2-215 0,-6-3-236 16,12 1-611-16,1 1 0 0,-1-4 0 0,7 3 0 15,1 0 0-15,-7-3 0 0,-1-1 0 0,1 2 0 16,-7-2 0-16,0 1 0 0,-7-1 0 16,1 1 0-16,-8 0 0 0,2-4 0 0,-8 0 0 15,1 0 0-15,-7-1 0 0,-7 2 0 0,1-2 0 16,-8 1 0-16,2 0 0 0,-8 1 0 0,-6-2 0 16,0 5 0-16,0 0 0 0,-6-1 0 15,6 4 0-15,-1 4 0 0,-5 0 0 0,-7 4 0 16,-1 4 0-16,1 3 0 0,7 4 0 0,-1 2 0 15,7 2 0-15,14 3 0 0,4 3 0 0,8-2 0 16,14-1 0-16,5 3 0 0,14-3 0 0,6 4 0 16,6-4 0-16,8 0 0 0,12-3 0 15,0-1 0-15,0 0 0 0,7-6 0 0,-1 2 0 16,-6-3 0-16,8-3 0 0,-8-4 0 0,0-2 0 16,-13 2 0-16,-1-4 0 0,-4-4-154 0,-9 2-1271 15,8-6-96-15,0-4 35 0,0 5 162 16,-1-3 222-16,7 1 329 0</inkml:trace>
  <inkml:trace contextRef="#ctx0" brushRef="#br1" timeOffset="85906.43">27712 11093 162 0,'26'-4'705'0,"1"4"150"0,-2-4 90 15,-12 4 73-15,7-4-90 0,-13 1-193 0,-7-1-147 16,0 0-82-16,-14 1-14 0,-12 3-10 0,1-5-24 15,-8 5-141-15,-13-3-317 0,1 3 0 0,-8 0 0 16,-19 0 0-16,-6 0 0 0,7 3 0 16,-7-3 0-16,6 5 0 0,0-2 0 0,-6 1 0 0,6 0 0 15,-12-1 0-15,-1 5 0 0,0-1 0 16,-12 0 0-16,-8 4 0 0,-5-3 0 0,-8-1 0 16,-5 3 0-16,-15-2 0 0,2-1 0 0,-8 1 0 15,-6 3 0-15,-6-4 0 0,6 0 0 16,0-3 0-16,0 3 0 0,14 1 0 0,-1-4 0 15,7 3 0-15,6-3 0 0,13-2 0 0,7 3 0 16,13-2 0-16,6 1 0 0,6-4 0 0,8 4 0 16,12 0 0-16,-6-1 0 0,7-3 0 15,-1 4 0-15,6 0 0 0,-5-1 0 0,-1 0 0 16,-6 2 0-16,-6 2 0 0,6-3 0 0,-14-1 0 16,-6 1 0-16,7-1 0 0,-6 1 0 15,-1 0 0-15,-7-4 0 0,1 3 0 0,0 1 0 16,-7 0 0-16,1-4 0 0,-2 0 0 0,8 0 0 15,0 0 0-15,7 0 0 0,-1 0 0 0,0 0 0 16,0 0 0-16,8-4 0 0,-8 4 0 0,0-4 0 16,0 4 0-16,-6-3 0 0,0 3 0 15,-7 0 0-15,0 0 0 0,-6 0 0 0,0 0 0 16,-7 0 0-16,-6 0 0 0,0 0 0 0,-7 0 0 16,-1 0 0-16,9 0 0 0,-8 0 0 0,0 0 0 15,0 3 0-15,7-3 0 0,-7 4 0 0,7-4 0 16,-8 0 0-16,9 0 0 0,5 4 0 15,7-4 0-15,-1 0 0 0,14 0 0 0,0 0 0 16,6 0 0-16,7 0 0 0,0 0 0 0,0 0 0 16,6-4 0-16,7 4 0 0,6 0 0 15,-6 0 0-15,6 0 0 0,-6 0 0 0,-6 4 0 16,-1-4 0-16,-6 0 0 0,-1 3 0 0,-12 2 0 16,-6-3 0-16,-1 2 0 0,-7 0 0 0,-5 0 0 15,-1-4 0-15,0 3 0 0,1 2 0 0,-1-5 0 16,-7 0 0-16,1 0 0 0,-1 0 0 15,1 0 0-15,7 0 0 0,-1 0 0 0,7-5 0 0,-1 5 0 16,8 0 0-16,-7-3 0 0,5-1 0 16,-5 4 0-16,7-4 0 0,-1 4 0 0,-6 0 0 15,0-4 0-15,-7 4 0 0,7 0 0 0,-7-2 0 16,0 2 0-16,7 0 0 0,-1-5 0 0,1 5 0 16,0-3 0-16,6 3 0 0,0-4 0 15,7 0 0-15,-6 1 0 0,12 3 0 0,0-4 0 16,1 0 0-16,-7 4 0 0,6-3 0 0,-7-1 0 15,-5 4 0-15,-2-3 0 0,-4 3 0 0,-2-4 0 16,-5 0 0-16,-1 4 0 0,-1-3 0 16,-4 3 0-16,5 0 0 0,0-5 0 0,7 2 0 15,13 3 0-15,-1-3 0 0,8-1 0 0,12 0 0 16,0 1 0-16,7-1 0 0,0 0 0 0,6 4 0 16,0-4 0-16,-6 1 0 0,7 3 0 15,-1 0 0-15,0-5 0 0,-6 5 0 0,0 0 0 16,7 0 0-16,-14 0 0 0,7 0 0 0,-7 0 0 15,1 0 0-15,-8 0 0 0,-6 0 0 0,1 0 0 16,-7 0 0-16,6 0 0 0,-12 0 0 0,5 0 0 16,1 0 0-16,6-2 0 0,0 2 0 0,0-4 0 15,8 4 0-15,-2-3 0 0,1-1 0 0,6 0 0 16,1 0 0-16,-1 0 0 0,7 0 0 0,0 1 0 16,-7-1 0-16,7 2 0 0,6-3 0 15,1 1 0-15,5 1 0 0,-5-2 0 0,5 2 0 16,8 0 0-16,-14-1 0 0,7 0 0 0,1 1 0 15,-8-1 0-15,6 0 0 0,-5 0 0 0,5 1 0 16,-5-1 0-16,6 4 0 0,-7-3 0 0,7 3 0 16,0 0 0-16,0-4 0 0,6 4 0 0,1 0 0 15,-1 0 0-15,7 0 0 0,7 0 0 0,-8 0 0 16,7 4 0-16,7-4 0 0,1 0 0 0,5 0 0 16,0 0 0-16,7 0 0 0,0 0 0 0,0 0 0 15,7 0 0-15,-8 0 0 0,2 0 0 0,5 0 0 16,-6 0 0-16,0 0 0 0,7 0 0 0,-14 0 0 15,7 0 0-15,0 0 0 0,0 0 0 0,0 0 0 16,0 0 0-16,-7 0 0 0,14 0 0 0,-7 0 0 16,6 0 0-16,1 0 0 0,6 0 0 0,0 0 0 15,0 0 0-15,0 0 0 0,0 0 0 0,0 0 0 16,6 0 0-16,-6 0 0 0,0 0 0 0,0 0 0 16,0 0 0-16,0 0 0 0,0 3 0 15,0-3 0-15,0 0 0 0,0 0 0 0,0 0 0 16,0 0 0-16,0 0 0 0,0 0 0 0,0 4 0 15,0-4 0-15,0 3 0 0,0 1 0 0,7 4 0 0,-7-5 0 16,7 5 0-16,-7 3 0 0,6 1 0 0,-6 1 0 16,6 3 0-16,0 1 0 0,8 2 0 0,-8-1 0 15,1 4 0-15,6 1 0 0,0-1 0 16,-7-1 0-16,8 5 0 0,-8-3 0 0,7 2 0 16,0 0 0-16,0 0 0 0,0 2 0 0,-6-2 0 15,5 1 0-15,2 0 0 0,-8 3 0 0,1-3 0 16,-1 3 0-16,1-4 0 0,-7 1 0 0,6 3 0 15,7-2 0-15,-13 2 0 0,6-3 0 0,-6 4 0 16,0-5 0-16,8 4 0 0,-8-3 0 0,6 3 0 16,-6 0 0-16,6-2 0 0,8 2 0 0,-8-3 0 15,-6 3 0-15,6-4 0 0,-6 4 0 0,7-3 0 16,-7 3 0-16,-7 1 0 0,1 0 0 0,0 0 0 16,-14-1 0-16,6 0 0 0,-5-3 0 0,6 3 0 15,-6-4 0-15,-1 1 0 0,0 0 0 0,-5 3 0 16,5-3 0-16,0 0 0 0,1 0 0 0,6-5 0 15,0 4 0-15,-7-2 0 0,14 0 0 16,-7-6 0-16,6 5 0 0,1-3 0 0,-1-2 0 16,7 6 0-16,0-4 0 0,0-1 0 0,7 4 0 15,-7-4 0-15,6 1 0 0,8-1 0 0,-8 0 0 16,0 1 0-16,0-1 0 0,8 1 0 0,-8-2 0 16,7 2 0-16,-6 0 0 0,0-2 0 0,-1 3 0 15,0-6 0-15,1 4 0 0,0 1 0 0,-1-1 0 16,7-3 0-16,-13 2 0 0,7 3 0 0,-1-6 0 15,1 1 0-15,5 3 0 0,-5-3 0 0,0-1 0 16,-1 1 0-16,0 0 0 0,2-1 0 0,-2-2 0 16,0 3 0-16,7-1 0 0,-6 1 0 0,-1-5 0 15,-6 5 0-15,7 0 0 0,-1-1 0 0,-6-3 0 16,6 0 0-16,-6 3 0 0,8-2 0 0,-8 3 0 16,6-4 0-16,-6-1 0 0,6 2 0 0,-6-1 0 15,7 0 0-15,-7 4 0 0,0-5 0 0,0 5 0 16,0-3 0-16,0-1 0 0,-7-1 0 15,7 2 0-15,0-2 0 0,0 1 0 0,0 4 0 0,-6-4 0 16,6-3 0-16,0 6 0 0,0-3 0 16,0-4 0-16,0 5 0 0,0-2 0 0,0 2 0 0,0-1 0 15,0-5 0-15,0 6 0 0,0-5 0 16,0 4 0-16,0-3 0 0,0 2 0 0,0-3 0 16,0 1 0-16,0 3 0 0,0-3 0 0,0 2 0 15,-6-3 0-15,6 5 0 0,-8-1 0 0,2 0 0 0,0 1 0 16,-1-2 0-16,1 1 0 0,-1-1 0 0,-6 5 0 15,7-3 0-15,0-1 0 0,-2 0 0 16,2-1 0-16,-7-2 0 0,6 3 0 0,1-3 0 16,0-2 0-16,-1 2 0 0,7-1 0 0,7-3 0 15,5 0 0-15,8-4 0 0,6 0 0 0,0-4 0 16,7 0-927-16,6-3-667 0,13-1 8 0,-7 6 129 16,1-2 230-16,0 0 352 0,0 0 410 0</inkml:trace>
  <inkml:trace contextRef="#ctx0" brushRef="#br1" timeOffset="88670.73">27745 11367 46 0,'6'0'641'0,"0"0"168"0,2 0 101 15,4 0 70-15,-6 0-70 0,8-3-136 0,5-1-169 16,-5 4-84-16,-2-4-26 0,2 0-2 0,-8 4-12 15,0-2-34-15,1-4-368 0,-1 4-79 0,1 2 0 16,0-4 0-16,-7 4 0 0,6 0 0 16,-6 0 0-16,6 4 0 0,-12-4 0 0,0 8 0 0,6-2 0 15,-7 5 0-15,14 1 0 0,-7 2 0 16,6 4 0-16,-6 5 0 0,6-2 0 0,-6 9 0 16,0-1 0-16,0 4 0 0,0 4 0 15,-6 0 0-15,6-1 0 0,-6 5 0 0,6 0 0 16,-7-5 0-16,7 8 0 0,0-8 0 0,0 5 0 15,0-1 0-15,0-3 0 0,7 0 0 0,-7-1 0 16,6 5 0-16,-6-8 0 0,6 4 0 0,1-1 0 16,0-3 0-16,-1 5 0 0,0-6 0 15,8 5 0-15,-8-1 0 0,7-3 0 0,-7 1 0 16,1 2 0-16,0 1 0 0,-7-4 0 0,6 1 0 16,-6-2 0-16,0 1 0 0,0 0 0 0,0-4 0 15,-6 4 0-15,6-7 0 0,6 3 0 16,-6-2 0-16,14-2 0 0,-14 1 0 0,6-1 0 0,-6-2 0 15,6-1 0-15,-6-5 0 0,0 6 0 16,0-2 0-16,0-2 0 0,0 0 0 0,-6-2 0 16,6 3 0-16,-6-6 0 0,6 4 0 0,-8-4 0 15,2 1 0-15,0 0 0 0,-1 0 0 0,0-1 0 16,1 2 0-16,6-7 0 0,-6 3 0 16,-1-1 0-16,7 0 0 0,-6 1 0 0,6-5 0 15,-7 0 0-15,7 0 0 0,-7 1 0 0,7 3 0 16,-6-7 0-16,6 3 0 0,-6 0 0 0,-1-4 0 15,7 1 0-15,0 4 0 0,-7-4 0 16,7-1 0-16,0 0 0 0,0 2 0 0,0-1 0 16,0-1 0-16,0-3 0 0,0 4 0 0,-6-4 0 15,6 0 0-15,0 0 0 0,0 0 0 16,0 0 0-16,0 0 0 0,-6 0 0 0,-1 0 0 16,0 0 0-16,-6 0 0 0,7 0 0 0,-14 0 0 15,8 0 0-15,-2 0 0 0,-5 0 0 0,5 0 0 16,-4 3 0-16,4-3 0 0,-5 0 0 0,5 0 0 15,-5 0 0-15,0 0 0 0,5 4 0 0,-11-4 0 16,5 0 0-16,0 0 0 0,-6 0 0 16,1 0 0-16,-2 3 0 0,-5-3 0 0,-1 0 0 15,-6 0 0-15,0 0 0 0,-7 4 0 0,1-4 0 16,-2 0 0-16,2 0 0 0,-7 0 0 0,7 0 0 16,-1 0 0-16,1 0 0 0,-2 0 0 0,9 0 0 15,-8 0 0-15,7 0 0 0,-6 0 0 16,5 0 0-16,-5 0 0 0,-8 0 0 15,1 0 0-15,-7 4 0 0,1-4 0 0,-8 4 0 0,1-4 0 16,0 3 0-16,0 1 0 0,0-1 0 0,-7 2 0 16,7-3 0-16,-6 2 0 0,-1 0 0 0,-6 0 0 15,-1-1 0-15,2 1 0 0,-2 0 0 16,1 0 0-16,0-1 0 0,0 1 0 0,0-1 0 16,6 1 0-16,0-1 0 0,1 1 0 0,-1 0 0 15,6 0 0-15,-5-1 0 0,6 1 0 16,0 0 0-16,0-1 0 0,6 0 0 0,-13 2 0 15,7-1 0-15,-6-1 0 0,6 2 0 0,-8-3 0 16,2 2 0-16,-8 4 0 0,2-5 0 0,-2 1 0 16,-12 4 0-16,-7-1 0 0,-6-4 0 15,0 4 0-15,0-3 0 0,-7 4 0 0,7-5 0 16,-1 1 0-16,8 0 0 0,5 2 0 0,1-6 0 16,6 5 0-16,8-1 0 0,-2-4 0 0,0 0 0 15,8 3 0-15,-8-3 0 0,-4 0 0 16,-2 3 0-16,-7 1 0 0,-5 0 0 0,-2-1 0 15,-11 5 0-15,5-4 0 0,-5 4 0 0,-7-1 0 16,6 0 0-16,1-4 0 0,5 1 0 0,7 4 0 16,7-5 0-16,6 1 0 0,6-1 0 0,14 1 0 15,0-1 0-15,7 1 0 0,-1-4 0 16,8 5 0-16,-2-2 0 0,1-3 0 0,-1 3 0 16,2 1 0-16,-8-4 0 0,1 4 0 0,-7-1 0 15,-8 1 0-15,-4 0 0 0,4 0 0 0,-11-1 0 16,-1 1 0-16,-6-1 0 0,0 1 0 0,0-1 0 15,0 1 0-15,-7 0 0 0,0 0 0 16,0-1 0-16,7 2 0 0,-7-2 0 0,7 1 0 16,0-2 0-16,0 3 0 0,-1-5 0 0,-5 3 0 15,6 1 0-15,-14-4 0 0,1 4 0 0,-13 0 0 16,-1-4 0-16,-12 3 0 0,-7 1 0 0,1 0 0 16,-14-1 0-16,6 0 0 0,0 2 0 15,2-5 0-15,4 0 0 0,15 0 0 0,5-5 0 16,14 5 0-16,13-3 0 0,6 0 0 0,7-1 0 15,6 0 0-15,7 1 0 0,7-1 0 0,-1 0 0 16,6 0 0-16,2 1 0 0,5-2 0 16,-6 3 0-16,0-2 0 0,-7 1 0 0,-6 3 0 15,-7-5 0-15,-6 5 0 0,-6 0 0 0,-8 0 0 16,7 0 0-16,-6 0 0 0,6 0 0 0,1 0 0 16,6 0 0-16,6 0 0 0,6-3 0 15,9 3 0-15,-2 0 0 0,7-4 0 0,5 4 0 16,2 0 0-16,7-4 0 0,5 4 0 0,-7 0 0 15,8-4 0-15,-7 4 0 0,-7-3 0 0,-6 3 0 16,0-4 0-16,-19 4 0 0,-8 4 0 16,-6-4 0-16,-12 3 0 0,-7 1 0 0,-21 0 0 15,1 0 0-15,-12-1 0 0,-14 2 0 0,-6-5 0 16,0 3 0-16,-8 1 0 0,2-4 0 0,5 0 0 16,1 2 0-16,-1-2 0 0,8 0 0 15,12 0 0-15,-7 0 0 0,20 0 0 0,1 0 0 0,11 0 0 16,15-2 0-16,12 2 0 0,7 0 0 15,7-4 0-15,5 4 0 0,7 0 0 0,14 0 0 16,-7 0 0-16,13 0 0 0,0 0 0 0,-1 0 0 16,2-3 0-16,-1 3 0 0,-1 0 0 0,1 0 0 15,-12 0 0-15,-8 3 0 0,-7-3 0 0,-5 4 0 16,-14-4 0-16,-13 2 0 0,1 3 0 0,-8-2 0 16,-5 1 0-16,-8 0 0 0,1 0 0 15,0-1 0-15,-1 1 0 0,1 0 0 0,0-4 0 16,12 0 0-16,2 3 0 0,18-3 0 0,6 0 0 15,8 0 0-15,18 0 0 0,8 0 0 0,5-3 0 16,8 3 0-16,7 0 0 0,5-4 0 0,0 4 0 16,7 0 0-16,-7 0 0 0,8 0 0 0,4 0 0 15,-4 0 0-15,-1 0 0 0,6 0 0 0,-6 0 0 16,1 0 0-16,-2 0 0 0,2 0 0 0,-2 0 0 16,1-4 0-16,-7 4 0 0,8-3 0 0,-2 3 0 15,2 0 0-15,-1 0 0 0,-1 0 0 0,2 0 0 16,-2 0 0-16,2 0 0 0,-8 0 0 0,7 0 0 15,0 0 0-15,0 0 0 0,7 0 0 0,-8 0 0 16,1 0 0-16,7-4 0 0,-7 4 0 0,6 0 0 16,1 0 0-16,0 0 0 0,-2 0 0 0,2 0 0 15,0 0 0-15,-8 0 0 0,1 0 0 16,7 0 0-16,-14-4 0 0,8 4 0 0,-2 0 0 16,-5 0 0-16,6-4 0 0,0 4 0 0,-7 0 0 15,7 0 0-15,6 0 0 0,-5 0 0 0,5-3 0 16,1 3 0-16,-1 0 0 0,7 0 0 0,0 0 0 0,0 0 0 15,0 0 0-15,0 0 0 0,0-5 0 16,0 5 0-16,0 0 0 0,7-2 0 0,-7 2 0 16,6-4 0-16,7 4 0 0,0-3 0 0,0-2 0 15,-7 2 0-15,14-5 0 0,-7 1 0 0,7 3 0 16,-8-3 0-16,2 4 0 0,6-1-471 0,-8-4-1011 16,8-3-54-16,-7 0 61 0,7 0 183 0,-1 4 252 15,1-4 400-15</inkml:trace>
  <inkml:trace contextRef="#ctx0" brushRef="#br1" timeOffset="89775.22">9115 12479 406 0,'20'5'720'0,"0"-5"139"0,-1 3 86 16,-6-3-26-16,0 0-131 0,7 0-172 0,-7 0-139 16,0 0-74-16,-7 0-34 0,-12 3-16 0,6-3-14 15,-7 4-22-15,1 0-28 0,-1-1-28 0,1 1-131 16,-8 0-130-16,8 0 0 0,-7-1 0 0,-7 2 0 15,8-3 0-15,-2 2 0 0,-6-1 0 0,8-3 0 16,-1 5 0-16,0-2 0 0,-6-3 0 0,5 0 0 16,8 0 0-16,-8 0 0 0,8-3 0 0,0 3 0 0,-1-5 0 15,1-2 0-15,-1 0 0 0,7 0 0 16,0-1 0-16,0-3 0 0,0 5 0 0,7-6 0 16,-1 1 0-16,1 4 0 0,5-4 0 0,2-1 0 15,-2 6 0-15,2-2 0 0,-1 1 0 0,0 3 0 16,6 0 0-16,-5 0 0 0,-2 4 0 0,2 0 0 15,-2 0 0-15,8 4 0 0,-13 0 0 0,5 4 0 16,-4-1 0-16,4 3 0 0,-12-2 0 0,7 3 0 16,-7 0 0-16,-7 0 0 0,1 1 0 0,0-2 0 15,-2 1 0-15,-4 0 0 0,5 0 0 16,-6-3 0-16,0 3 0 0,0-7 0 0,0-1 0 16,-1 1 0-16,-5-4 0 0,6 0 0 0,0-4 0 15,1 1 0-15,-2-1 0 0,8-7 0 0,-1 3 0 16,-6-3 0-16,13 0 0 0,-6 0 0 0,6 1 0 0,0-2 0 15,0 1 0-15,6 0 0 0,-6 4 0 16,6 0 0-16,1 2 0 0,0-1 0 0,-1 6 0 16,8 0 0-16,-2 4 0 0,1-4 0 0,0 2 0 15,0 3 0-15,1-2 0 0,5 4 0 0,-6 1 0 16,0-1 0-16,0 4 0 0,-6 1 0 0,-1-6 0 16,0 5 0-16,2-3 0 0,-8-1 0 0,0 0 0 15,-8-3 0-15,8-1 0 0,-6 2 0 0,0-2 0 16,-8-3 0-16,1 0 0 0,1-3 0 0,-8-2 0 15,6 2 0-15,8-3 0 0,-7 1 0 0,7-2 0 16,-1-4 0-16,14 0 0 0,-1 0 0 0,1 0 0 16,-1 4 0-16,0-5 0 0,2 2-633 0,11-1-625 15,0-4-117-15,8 3 18 0,-7 6 121 16,-1-1 149-16,0 2 284 0,8 5 376 0</inkml:trace>
  <inkml:trace contextRef="#ctx0" brushRef="#br1" timeOffset="91015.45">12002 12355 240 0,'7'7'468'0,"-1"-3"173"16,-6-1 102-16,6 1 3 0,-6 3-54 0,-6-2-86 16,0-2-97-16,-1 4-137 0,-12-4-95 15,12 1-45-15,-13 4-8 0,7-4 9 0,0 3 21 16,-7-3 19-16,8 0 9 0,-8 3-2 0,7-4-6 16,0 1-14-16,0-1-22 0,0-3-31 15,6 0-67-15,1 0-140 0,0 0 0 0,-1-3 0 16,1-1 0-16,-1 1 0 0,0-2 0 0,7 3 0 15,0-2 0-15,0 0 0 0,0 0 0 0,7 1 0 16,0-1 0-16,6 0 0 0,-7 0 0 16,0 0 0-16,8 4 0 0,5-3 0 0,-6 3 0 15,7-3 0-15,-1 3 0 0,-5 0 0 0,5 3 0 16,-6-3 0-16,0 3 0 0,0-3 0 0,-6 4 0 16,5 0 0-16,-5 4 0 0,0-1 0 15,-1-3 0-15,-6 2 0 0,0 2 0 0,-6-1 0 0,6 5 0 16,-7-5 0-16,-6 0 0 0,7-3 0 15,-8 4 0-15,1-5 0 0,7 0 0 0,-7 5 0 16,6-8 0-16,-13 0 0 0,14 0 0 0,-7 0 0 16,0 0 0-16,7 0 0 0,-1 0 0 15,1-8 0-15,-1 5 0 0,7 0 0 0,0-5 0 0,0 4 0 16,0-3 0-16,7-4 0 0,-1 3 0 16,1-2 0-16,-1 3 0 0,7 3 0 0,-6 0 0 15,5 0 0-15,2 1 0 0,5 3 0 0,-6 0 0 16,7 0 0-16,-1 3 0 0,1 1 0 0,-7 0 0 15,0 0 0-15,0 3 0 0,-7 0 0 16,8 0 0-16,-8 1 0 0,0-1 0 0,-6 4 0 16,0-3 0-16,0-2 0 0,-6 2 0 0,6-5 0 15,-6 1 0-15,0 0 0 0,-2-4 0 0,-4 4 0 16,-2-4 0-16,1 0 0 0,-6-4 0 16,0 4 0-16,5-4 0 0,-5-3 0 0,-1-1 0 15,8 2 0-15,-2-2 0 0,1 0 0 0,-6 1 0 16,12 0 0-16,-6-1 0 0,6 5 0 0,7-4 0 15,0 2 0-15,0 3 0 0,0 2 0 16,7-4 0-16,6 0 0 0,0 4 0 0,7 0 0 16,0 0 0-16,-8 0 0 0,8-4-572 0,-1 1-481 15,-5-1-216-15,5 0-58 0,-6-4 70 16,-7 5 117-16,1 3 243 0,6-3 361 0</inkml:trace>
  <inkml:trace contextRef="#ctx0" brushRef="#br1" timeOffset="92443.66">14967 12344 126 0,'6'0'328'0,"8"0"61"0,-2 0 51 0,8-5 39 16,-1 5 35-16,-5 0 14 0,-8 0-20 0,0 5-43 16,1-5-49-16,0 0-49 0,-7 0-71 15,6 0-67-15,0 0-70 0,-6 0-8 0,7 0-3 16,0 0-6-16,-1 0 5 0,1 0 16 0,-1 0 27 16,-6 0-10-16,0 0-4 0,-6 0 21 0,-1 3 20 15,-6 1 1-15,0 3 15 0,-7 1 5 16,8-1 1-16,-8 0-18 0,1 1-134 0,-1-4-87 15,6 2 0-15,-5-2 0 0,6 0 0 0,0 0 0 16,1 0 0-16,4-4 0 0,2 3 0 0,0-3 0 16,6 0 0-16,-7-3 0 0,7 3 0 0,-7-4 0 15,1 0 0-15,6 0 0 0,-7 0 0 16,7-2 0-16,0-1 0 0,7 2 0 0,-7-2 0 16,6 0 0-16,1 3 0 0,0-3 0 0,5-1 0 15,8 5 0-15,0-2 0 0,5 3 0 0,-5 2 0 16,13 0 0-16,-7 0 0 0,6 2 0 15,-5 3 0-15,-1-2 0 0,0 1 0 0,-7 7 0 16,1-4 0-16,0 1 0 0,-1 3 0 0,-13-1 0 16,1 2 0-16,0-1 0 0,-1 4 0 0,-6-5 0 15,-6 5 0-15,6-4 0 0,-7 1 0 16,-6 2 0-16,0-7 0 0,7 4 0 0,-8-4 0 16,2-3 0-16,-8-1 0 0,7 2 0 0,-7-5 0 15,0 0 0-15,-5-5 0 0,5 2 0 0,0-1 0 16,8-3 0-16,-8 0 0 0,7-4 0 0,0 3 0 15,0-3 0-15,7-3 0 0,6 3 0 16,0-4 0-16,0 5 0 0,6-2 0 0,0 1 0 16,1 0 0-16,6 4 0 0,0 4 0 0,0-5 0 15,0 4 0-15,0 0 0 0,6 4 0 16,1 0 0-16,-1 0 0 0,-5 4 0 0,-2 0 0 0,2-1 0 16,-8 5 0-16,1-4 0 0,-1 2 0 15,-6 2 0-15,0 0 0 0,-6-1 0 0,6 1 0 16,-7-6 0-16,-6 6 0 0,0-4 0 0,1-1 0 15,-8-3 0-15,7 4 0 0,-7-4 0 0,0-4 0 16,-6 4 0-16,13-3 0 0,-6-1 0 16,0 1 0-16,5-4 0 0,1-1 0 0,0 1 0 15,0 3 0-15,7-4 0 0,0 1 0 0,6 0 0 16,0 4 0-16,0-5 0 0,12 0 0 0,1 5 0 16,7-5 0-16,0 1 0 0,-1 3 0 0,13 4-300 15,-6-3-747-15,7-4-232 0,-1 3-61 16,-12 0 73-16,13 0 121 0,-7 4 217 0,-6 0 296 15</inkml:trace>
  <inkml:trace contextRef="#ctx0" brushRef="#br1" timeOffset="93794.37">18166 12377 49 0,'7'3'393'0,"-1"2"154"0,1-2 163 16,-1 1 53-16,1-1-11 0,-7 4-61 15,0-3-96-15,0 0-122 0,0 0-136 0,0-4-79 0,-7 0-44 16,7 3-20-16,-6 1-12 0,6-4-7 16,-7 4-29-16,1-4-19 0,-1 0-13 0,0 0-7 15,7 0-9-15,-6 0-18 0,0 0-2 0,-1-4-12 16,0 4-7-16,1-4-7 0,6 1 0 15,-6-1 1-15,6-4 3 0,-7 4 4 0,7-2 4 16,0 2 4-16,7-4 3 0,-7 5-1 0,6-5-5 16,-6 5-4-16,13-1-7 0,-6 0-11 0,-1 1-8 15,7-1-7-15,7 0-7 0,-7 4-7 16,6 0-4-16,1-3 1 0,-1 3 4 0,-6 3 7 16,7 1 10-16,-7 3-6 0,13 1-26 0,-7 3 0 15,1-3 0-15,0 2 0 0,-20 1 0 16,6 0 0-16,-6 1 0 0,0-2 0 0,-6 5 0 0,0-4 0 15,-2 0 0-15,-4-3 0 0,-8 2 0 16,1 1 0-16,-7-3 0 0,-1 0 0 0,1-6 0 16,0 2 0-16,0-4 0 0,0 0 0 15,0 0 0-15,0-4 0 0,-6 2 0 0,12-3 0 16,0-2 0-16,7 3 0 0,1-3 0 0,-2-1 0 16,14-3 0-16,-6 4 0 0,6-4 0 0,6 4 0 15,8-4 0-15,-2-1 0 0,8 6 0 16,-1-2 0-16,-5 1 0 0,12 3 0 0,-7 0 0 0,1 0 0 15,-1 4 0-15,7 0 0 0,-6 0 0 0,0 4 0 16,-1 0 0-16,0 4 0 0,1-5 0 16,-7 5 0-16,-7-2 0 0,8 2 0 0,-8-1 0 15,0 1 0-15,1-1 0 0,-7 0 0 0,0 1 0 16,0-5 0-16,-7 2 0 0,1-2 0 0,0 0 0 16,-14-3 0-16,7 0 0 0,-7 0 0 15,7 0 0-15,0-3 0 0,1 0 0 0,-8-2 0 16,0 2 0-16,7-5 0 0,-7 1 0 0,14 0 0 15,0-1 0-15,-1 1 0 0,0-1 0 0,7 2 0 16,0 2 0-16,7-3 0 0,-7-1 0 16,7 8 0-16,-1-4 0 0,7 0 0 0,0 4 0 15,0-3 0-15,0 0 0 0,0-1 0 0,1 4 0 16,-8-3 0-16,7-2-398 0,-7 2-827 16,7-5-153-16,0 1-22 0,1 3 101 0,-8 1 154 15,0-1 294-15,8 4 400 0</inkml:trace>
  <inkml:trace contextRef="#ctx0" brushRef="#br1" timeOffset="95206.98">21698 12344 75 0,'-6'7'458'0,"6"0"199"16,-8 1 136-16,-4 3 25 0,5-3-69 0,-6-1-99 15,-6-1-114-15,5-2-165 0,2 4-96 0,-8-4-47 16,7-4-16-16,0 3-5 0,0 1-4 15,-1-4-5-15,2 0-13 0,6 0-15 0,-8-4-10 16,8 1-7-16,-7 3-11 0,6-4-10 0,0 0-12 16,7-4-12-16,-6 5-16 0,6-4-15 0,0 4-16 15,0-5-14-15,0 0-10 0,6 1-7 0,-6 3-2 16,7-3-3-16,-7 7 0 0,7-4-3 16,6 4-2-16,-7-3-6 0,1 3-4 0,6 0-2 15,7 3 0-15,-8-3 11 0,8 4 8 16,-1 0 9-16,-5 3-31 0,-2-3-5 0,2 3 0 0,5-3 0 15,-13 4 0-15,8-1 0 0,-8-1 0 16,0 2 0-16,2 0 0 0,-8-5 0 0,0 5 0 16,-8-2 0-16,2-1 0 0,0 2 0 0,-8-4 0 15,8 5 0-15,-7-4 0 0,0-1 0 16,6-3 0-16,-5 4 0 0,-2-4 0 0,8-4 0 16,0 4 0-16,-1-3 0 0,0-5 0 0,1 4 0 15,-1-6 0-15,7 3 0 0,0-5 0 0,0 1 0 16,7 3 0-16,-1-2 0 0,1-1 0 15,0 3 0-15,-1-3 0 0,0 4 0 0,8 3 0 16,-8 1 0-16,7-2 0 0,7 5 0 0,-1 0 0 16,0 5 0-16,-5-2 0 0,-1 1 0 0,0 3 0 15,0 1 0-15,-7 3 0 0,8-3 0 16,-8 2 0-16,0 1 0 0,-6-3 0 0,0 3 0 16,0-5 0-16,0 2 0 0,-6-1 0 0,0-3 0 15,-2 0 0-15,-4 0 0 0,5-1 0 0,1-3 0 16,-7 0 0-16,0-3 0 0,-7-1 0 0,0 0 0 15,8 0 0-15,-8-3 0 0,7-1 0 0,-7-2 0 16,14 3 0-16,-7-5 0 0,6 5 0 0,-6 0 0 16,7-1 0-16,6 1 0 0,-6 0 0 15,6 3 0-15,0-3 0 0,0 3 0 16,0 4 0-16,0-4 0 0,6 4 0 0,0-3 0 0,7 3 0 16,1 3 0-16,12-3 0 0,-7 0 0 0,1 4 0 15,-1-4 0-15,0 4 0 0,-11 3-46 16,4-7-868-16,8 0-307 0,-7-4-109 0,7 1 32 15,-8 3 108-15,-5 0 163 0,6 0 261 0</inkml:trace>
  <inkml:trace contextRef="#ctx0" brushRef="#br1" timeOffset="96706.09">24917 12216 46 0,'12'2'409'0,"-5"2"191"0,6 0 134 0,-6 3 45 15,-1-3-31-15,-6 4-77 0,-6-5-106 0,-1 1-153 16,7-1-111-16,-6 2-44 0,-1-1-19 0,0-4 0 15,-5 2 9-15,-8 2 13 0,1-4 9 16,-1 3-7-16,0-3 4 0,-6 5 0 0,7-5-7 16,-1 3-14-16,-6-3-126 0,7 0-119 0,-1 0 0 15,8 0 0-15,-8-3 0 0,13-2 0 0,-6 2 0 16,6-1 0-16,1 2 0 0,0-7 0 16,6 6 0-16,0-4 0 0,6-1 0 0,-6 4 0 15,13-3 0-15,-7-1 0 0,1 6 0 0,0-6 0 16,-1 4 0-16,0 1 0 0,2-1 0 0,4 4 0 15,-5-4 0-15,6 4 0 0,0 0 0 16,-7 0 0-16,14 4 0 0,-7 0 0 0,-6-1 0 16,5 1 0-16,1 4 0 0,-6-6 0 0,0 6 0 15,-1 3 0-15,0-3 0 0,1 2 0 0,-7 1 0 16,0-4 0-16,-7 5 0 0,1-1 0 16,0-4 0-16,-8 0 0 0,1 1 0 0,1-1 0 15,-8-3 0-15,0 4 0 0,7-6 0 0,0-2 0 16,0 5 0-16,1-5 0 0,-2-5 0 0,1 5 0 15,6-2 0-15,1-6 0 0,-7 4 0 16,13-3 0-16,-6-1 0 0,6 1 0 0,6-3 0 16,-6-2 0-16,13 4 0 0,-7-1 0 0,8-3 0 15,-2 5 0-15,8-5 0 0,0 5 0 0,-1-1 0 16,1 6 0-16,0-3 0 0,5 5 0 0,-5 0 0 16,0 5 0-16,-1-3 0 0,1 2 0 0,-8 4 0 15,2-1 0-15,-2 1 0 0,2 2 0 16,-8 1 0-16,1-4 0 0,-1 5 0 0,-6-1 0 15,0-4 0-15,0 4 0 0,-13-3 0 0,7-5 0 16,-1 5 0-16,-6-4 0 0,1-4 0 0,-2 2 0 16,1-2 0-16,0-2 0 0,-6 2 0 15,-1-4 0-15,7 0 0 0,-7 0 0 0,1-3 0 16,6-1 0-16,-7 1 0 0,1 0 0 0,6-4 0 16,0 4 0-16,-1-1 0 0,8-2 0 0,0 2 0 15,6 1 0-15,0-5 0 0,6 5 0 16,0 3 0-16,8-2 0 0,-1 1 0 0,6 2 0 15,0-1 0-15,8 4 0 0,-1 0 0 0,-6 0 0 16,6 4 0-16,-14-1 0 0,8 2 0 0,-7-3 0 16,1 6 0-16,4-4 0 0,-11-1 0 0,6 5 0 15,-6-4 0-15,-1-1 0 0,1 1 0 16,-7-1 0-16,7-3 0 0,-7 5 0 0,0-1 0 16,0-4 0-16,-7 0 0 0,7 0 0 0,-7 0 0 15,1 0 0-15,-7-4 0 0,6-1 0 16,-6-2-1096-16,-7-4-352 0,8 4-46 0,-8-1 73 15,-6 2 185-15,-7-2 315 0,-6-3 432 0</inkml:trace>
  <inkml:trace contextRef="#ctx0" brushRef="#br1" timeOffset="148975.57">23470 8974 130 0,'6'0'661'0,"8"0"162"0,-2 0 106 0,-5 0 83 16,6 0-80-16,0 0-140 0,-6 0-122 0,-7 0-65 15,7 0-28-15,-7 0-14 0,6 0-66 0,-6 0-497 16,6 0 0-16,0 0 0 0,-6 0 0 15,0 0 0-15,8 0 0 0,-2 0 0 0,-6 0 0 16,0 0 0-16,0 0 0 0,0 0 0 0,0 0 0 16,0 0 0-16,0 0 0 0,0 0 0 15,0 0 0-15,0 0 0 0,0 4 0 0,0-4 0 16,0 0 0-16,0 0 0 0,0 0 0 0,0 0 0 16,0 3 0-16,0-3 0 0,0 0 0 0,0 0 0 15,6 4 0-15,-6-4 0 0,0 0 0 16,0 4 0-16,0-4 0 0,0 0 0 0,0 4 0 15,0-4 0-15,0 0 0 0,0 3 0 0,0-3 0 16,0 4 0-16,0-1 0 0,0 1 0 0,-6 3 0 16,6 1 0-16,0-1 0 0,-6 0 0 0,-2 5 0 15,8-2 0-15,0 1 0 0,-6 1 0 16,0 1 0-16,6-1 0 0,0-1 0 0,0 3 0 16,0-2 0-16,0 2 0 0,0-2 0 0,0 3 0 15,0-5 0-15,0 5 0 0,0-1 0 0,0 2 0 16,-6-6 0-16,6 5 0 0,0-3 0 0,0-2 0 15,0 1 0-15,0 0 0 0,0 0 0 0,0 0 0 16,0 0 0-16,0 1 0 0,0-5 0 16,6 3 0-16,-6 2 0 0,0-5 0 0,0 1 0 15,0-1 0-15,0 0 0 0,0 0 0 0,0-3 0 16,0 0 0-16,0-1 0 0,0-3 0 0,-6 4 0 16,6-4 0-16,-7 0 0 0,7 0 0 15,0-4 0-15,0 1 0 0,7-1 0 0,-1-4 0 16,6 1 0-16,-12-1 0 0,0 2 0 0,0-5-498 15,-6 3-534-15,0-3-175 0,-7 1-49 16,0-5 72-16,-7 3 104 0,7 5 190 0,-7-4 218 16</inkml:trace>
  <inkml:trace contextRef="#ctx0" brushRef="#br1" timeOffset="149348.51">23698 8707 333 0,'13'0'768'0,"7"-9"137"0,-14 6 91 16,7 0 65-16,1-1-120 0,-8 0-205 0,-6 1-143 15,6 3-82-15,0 0-57 0,2-3-59 16,-8 3-85-16,0-5-122 0,0 5-188 0,0 0 0 16,0-4 0-16,0 4 0 0,0 0 0 0,0 0 0 15,0 0 0-15,0 0 0 0,0 0 0 16,0 0-10-16,0 0-309 0,0 0-100 0,6 4-154 15,0-4-179-15,-6 0-238 0,0 0-98 0,0 0 12 16,-6 0 52-16,0 8 144 0,-8-5 196 0</inkml:trace>
  <inkml:trace contextRef="#ctx0" brushRef="#br1" timeOffset="150036.76">24017 8978 79 0,'14'3'642'0,"5"5"166"0,-6-4 98 0,0-4 59 15,1 3-107-15,-2-3-168 0,1 4-190 16,0-4-104-16,0 3-49 0,-7 1-10 0,2-1 1 16,-8 1-8-16,6 1-26 0,-6-2-21 0,6 0-19 15,-6 5-120-15,6-5-144 0,-6 9 0 0,8-2 0 16,-8 1 0-16,6 1 0 0,0-1 0 0,-6 3 0 15,0-3 0-15,0 3 0 0,0 2 0 0,0-2 0 16,0 1 0-16,0-5 0 0,-6 5 0 16,0-3 0-16,-2 3 0 0,2-4 0 0,0-1 0 15,0 2 0-15,6-5 0 0,-8 1 0 16,2-2 0-16,6 2 0 0,0-5 0 0,0 5 0 16,0-4 0-16,0-4 0 0,0 3 0 0,0-3 0 15,0 4 0-15,0-4 0 0,0 0 0 0,0 0 0 16,0-4 0-16,6 4 0 0,2-3 0 0,-8-1 0 15,0-4 0-15,6 1 0 0,-6-3 0 16,6 2 0-16,0-3 0 0,2-4 0 0,4 5 0 16,-5-5 0-16,-1 4 0 0,8-5 0 0,-2 2 0 15,-4 3 0-15,-2-4 0 0,6 1 0 0,2-1 0 16,-8 0 0-16,7 3 0 0,1 3 0 16,-8-3 0-16,6 2 0 0,8-2 0 0,-13 5 0 15,6-1 0-15,0 1 0 0,7 0 0 0,-8-1 0 16,2 8 0-16,-1-4 0 0,-1 1 0 0,8 3 0 15,-14 0 0-15,8-4 0 0,-1 4 0 16,-7 0 0-16,7 0 0 0,0 4 0 0,1-4 0 0,-2 7 0 16,1-2 0-16,0 1 0 0,0 2 0 15,1 3 0-15,-2 1 0 0,2-3 0 0,-8 3 0 16,7 3 0-16,0-1 0 0,-13-3 0 16,7 8 0-16,-1-5 0 0,0 1 0 0,2 0 0 15,-8 3 0-15,6-3 0 0,-6 0 0 0,6-1 0 16,-6-3 0-16,7 4 0 0,-7-5 0 0,6 5 0 15,1-3 0-15,-7-5 0 0,0 5 0 0,0-2 0 16,-7-3 0-16,1 1 0 0,6-4 0 0,-7 3 0 16,7-4 0-16,-6-3 0 0,6 0 0 0,-6 0 0 15,-2-3 0-15,2-1 0 0,-7-3 0 16,6-1-843-16,1-7-532 0,-1 1-53 0,1-1 78 16,0 0 154-16,-1-3 223 0,7 3 273 0</inkml:trace>
  <inkml:trace contextRef="#ctx0" brushRef="#br1" timeOffset="150417.87">24787 8666 162 0,'6'-15'738'15,"13"4"177"-15,-5 1 120 0,-8-2 123 16,7 5-31-16,-13-4-193 0,7 7-151 0,-7-3-89 15,6 7-62-15,-6-3-619 0,6 3-13 0,-6 0 0 16,7 0 0-16,0 3 0 0,-1 0 0 0,1 5 0 16,-7 3 0-16,6 0 0 0,-6 7 0 15,6 1 0-15,-6 3 0 0,0 0 0 0,0 3 0 16,0 4 0-16,0 4 0 0,-6 5 0 0,6-6 0 16,0 1 0-16,0 4 0 0,0-1 0 0,0-2 0 15,0-1 0-15,0-1 0 0,6 2 0 16,-6-5 0-16,8-3 0 0,-8 4 0 0,6-8 0 15,0 0 0-15,-6-4 0 0,6 0 0 0,-6-4 0 16,0 1 0-16,0-3 0 0,0-2 0 0,-6-1 0 16,6-3 0-16,0-2 0 0,-6 3 0 0,0-7 0 15,6 0 0-15,-8-3 0 0,-4-1 0 0,-1-4 0 16,-1 1-166-16,2-7-1049 0,5-1-171 0,7-4-6 16,-13 1 115-16,13 0 161 0,-6 6 251 15,-1-2 283-15</inkml:trace>
  <inkml:trace contextRef="#ctx0" brushRef="#br1" timeOffset="150607.94">24767 9077 159 0,'-6'-4'525'0,"6"4"197"0,0-4 132 0,0 4 17 15,0-4-85-15,6 4-107 0,0 0-123 0,-6-2-147 16,7 2-91-16,-7 0-60 0,7 0-30 0,-1 0-31 16,7 0-44-16,7 0-48 0,-1 0-39 15,7 0-28-15,0 2-19 0,6-2-11 0,1 0-9 16,-7 0-30-16,7 0-48 0,6 0-55 15,-6 0-52-15,-1 0-89 0,-5-2-147 0,-2-3-159 16,-11-2-201-16,-2 4-122 0,-6-5-40 0,2 4 40 16,-8 4 123-16,0 0 171 0</inkml:trace>
  <inkml:trace contextRef="#ctx0" brushRef="#br1" timeOffset="151034.03">25353 9088 239 0,'14'6'703'0,"5"-1"148"16,-13-2 94-16,7 1 45 0,7-4-132 16,-7 5-168-16,-7-5-146 0,-6 0-78 0,7 3-40 15,-7-3-25-15,0 3-20 0,0-3-57 0,0 0-57 16,0 0-161-16,7 0-106 0,-1 0 0 16,-6-3 0-16,6 3 0 0,-6-3 0 0,0 3 0 15,7-5 0-15,-1 1 0 0,14 1 0 0,-6-4 0 16,-2 0 0-16,1-1 0 0,-6-4 0 0,6 3 0 15,-7 1 0-15,0-4 0 0,2 1 0 0,-8 5 0 16,0-6 0-16,0 1 0 0,-8 4 0 0,2-1 0 16,-7 1 0-16,0 4 0 0,0-2 0 15,-7 3 0-15,1 2 0 0,-1 2 0 0,-6-2 0 16,0 8 0-16,0-1 0 0,1 1 0 0,5 3 0 16,-6 3 0-16,6 1 0 0,1 4 0 15,5-2 0-15,-5 3 0 0,13 1 0 0,-8-2 0 16,8-1 0-16,0 4 0 0,-2-3 0 0,8-2 0 15,8-1 0-15,-8-1 0 0,6-1 0 0,7-3 0 16,-6 0 0-16,6-1 0 0,-1 2 0 0,8-9 0 16,0 1 0-16,6-4 0 0,-1 0 0 15,8-4 0-15,0 1 0 0,-7-1-296 0,13-4-702 16,-6-2-149-16,-7-1-102 0,-1-4 52 16,1 1 101-16,1-1 173 0,5 3 202 0,-6-3 237 0</inkml:trace>
  <inkml:trace contextRef="#ctx0" brushRef="#br1" timeOffset="151394.94">25907 9044 495 0,'13'-8'743'0,"-6"1"135"0,-1 0 93 0,-6-1-41 0,7 1-86 16,-1-4-112-16,-6 8-115 0,0-1-64 15,0 0-46-15,0 4-44 0,0 0-55 0,7 4-358 16,5 0-50-16,2 3 0 0,-1 3 0 0,6 2 0 16,1 2 0-16,-7 1 0 0,0-1 0 0,6 6 0 15,-12-3 0-15,6 2 0 0,-6 0 0 0,-1-2 0 16,0 2 0-16,2-1 0 0,-8-3 0 15,0-1 0-15,0 2 0 0,0-2 0 0,-8-3 0 16,2-4 0-16,0 0 0 0,-1 1 0 0,0-4 0 16,1-1 0-16,-1-3 0 0,-5 0 0 0,-2-3 0 15,-5-1 0-15,6-4 0 0,-7-2 0 16,1-1 0-16,5-4 0 0,2 1 0 0,-1-5 0 16,6 0 0-16,7-2 0 0,0 2 0 15,0-3 0-15,13 0 0 0,0-3 0 0,7 0 0 0,-7 2 0 16,13 4 0-16,0 1 0 0,0 0 0 15,0 6 0-15,7-2 0 0,-7 6 0 0,7-1 0 16,-7 1 0-16,6 4 0 0,1 0 0 0,-7 0 0 16,7 4-105-16,-1-3-996 0,1-1-218 0,-7 4-45 15,-1 0 83-15,8 0 134 0,-7 4 219 0,6-1 266 16</inkml:trace>
  <inkml:trace contextRef="#ctx0" brushRef="#br1" timeOffset="151756">26806 8960 223 0,'-6'6'748'0,"6"-1"183"16,-6 2 130-16,6-4 113 0,0 1-75 0,0 0-185 16,0 0-141-16,0 3-104 0,6-4-73 0,-6 4-593 15,6 2-3-15,1 1 0 0,0 1 0 16,-1 0 0-16,0 3 0 0,1-2 0 0,6 3 0 0,-6-1 0 16,5 1 0-16,-5 0 0 0,12-1 0 15,-5 1 0-15,-1-4 0 0,-1-1 0 0,2 2 0 16,5-1 0-16,-6-3 0 0,-6-2 0 15,6 3 0-15,-6-6 0 0,-1 1 0 0,0-4 0 16,8 0 0-16,-2 0 0 0,-5-4 0 0,6-3 0 16,0-1 0-16,-7-3 0 0,8 0 0 0,-8-3 0 15,0-5 0-15,1-3 0 0,0 0 0 0,-1-5 0 16,1 2 0-16,-1 0 0 0,8 0 0 0,-8-1 0 16,0-1 0-16,0 5 0 0,2 5 0 15,-2-2 0-15,0 1 0 0,1 3 0 0,-1 4 0 16,1 0 0-16,6 1 0 0,-1 2 0 15,8 1 0-15,0-1 0 0,-7 4 0 0,13 4 0 0,-13 0-266 16,13 0-714-16,-6-3-136 0,6 3-112 0,0 0 41 16,-7 0 90-16,14 3 155 0,-1 1 194 15,2 0 234-15</inkml:trace>
  <inkml:trace contextRef="#ctx0" brushRef="#br1" timeOffset="152154.81">27940 8875 561 0,'13'0'780'16,"6"0"126"-16,-12-3 82 0,0-1-46 0,-1 0-91 15,-6-3-147-15,-6 3-99 0,-8 0-51 0,-5 0-20 16,-1 2-26-16,-6-3-250 0,0 2-258 16,1 3 0-16,-15 0 0 0,7 0 0 0,-5 8 0 15,-1-2 0-15,-1 2 0 0,1 3 0 0,0 3 0 16,7 5 0-16,6-1 0 0,-1 4 0 0,8-3 0 16,12 6 0-16,1-3 0 0,6 0 0 0,0-3 0 15,6 2 0-15,8-2 0 0,-2-5 0 0,8 1 0 16,-7-1 0-16,13-5 0 0,-6-2 0 15,-1 0 0-15,7-7 0 0,7 0 0 0,-7 0 0 16,0-7 0-16,7 0 0 0,-7-5 0 0,0 1 0 16,0-7 0-16,-7 4 0 0,1-6 0 0,-1-1 0 15,1 2 0-15,-7 1 0 0,0 4 0 0,0-1 0 16,-6 3 0-16,-7 2 0 0,6 3 0 16,-6-1 0-16,7 8 0 0,-1 3 0 0,-6 5 0 15,0 4 0-15,6-2 0 0,-6 1 0 16,7 4 0-16,0-1 0 0,-1 1 0 0,8 4 0 0,-8-4 0 15,7-1 0-15,6 1 0 16,0-1 0-16,8 5 0 0,-7-4 0 0,6-5 0 0,6-3 0 16,1 1 0-16,-1-4 0 0,-6-1 0 0,7-3 0 15,-7-3-403-15,0-1-653 0,7-7-216 16,-7 0-40-16,7-4 81 0,-15 4 126 0,9-7 211 16,-1 4 245-16</inkml:trace>
  <inkml:trace contextRef="#ctx0" brushRef="#br1" timeOffset="152424.7">28592 8577 10 0,'0'-14'669'0,"6"3"212"15,-6-1 154-15,0 5 131 0,6 0 18 0,-6 4-120 16,0-1-176-16,0 4-113 0,0 4-256 16,0-1-519-16,0 9 0 0,0-2 0 0,0 5 0 15,8 3 0-15,-8 4 0 0,6 5 0 0,0-2 0 16,-6 4 0-16,7 4 0 0,6 1 0 0,-6 2 0 15,11 1 0-15,-4-1 0 0,-1 1 0 0,7 1 0 16,-1-2 0-16,-6-7 0 0,7 4 0 16,-7-3 0-16,0-5 0 0,0-2 0 0,-1-3 0 15,-4-4 0-15,4-2 0 0,-5-6 0 16,-1-1 0-16,1 1 0 0,6-8-846 0,0-8-559 0,6 1-40 16,7-1 84-16,1 1 163 0,5-4 242 15,7-1 277-15</inkml:trace>
  <inkml:trace contextRef="#ctx0" brushRef="#br1" timeOffset="152739.46">29686 8860 510 0,'27'-15'822'0,"-8"1"147"0,0-1 116 0,-5 5 51 15,-8-2-93-15,1 5-190 0,-14 0-115 0,1 3-70 16,-8 0-301-16,-12 0-367 0,0 4 0 16,-6 0 0-16,-7 4 0 0,6 0 0 0,-6 3 0 15,7 4 0-15,6 1 0 0,6 2 0 0,0 1 0 16,14 3 0-16,-1-3 0 0,14 7 0 0,12-4 0 15,0 4 0-15,15-3 0 0,5 6 0 16,6-3 0-16,-5 1 0 0,5-6 0 0,1 5 0 16,-1-3 0-16,-6-2 0 0,-13 0 0 0,6 0 0 15,-12-5 0-15,-7 2 0 0,1-3 0 0,-8-4 0 16,-12 1 0-16,-8-2 0 0,1 2 0 0,-13-4 0 16,-6-1 0-16,-7 2 0 0,0-2 0 0,-7-3 0 15,7 0 0-15,-7 0 0 0,1 0 0 16,5-3 0-16,1-2 0 0,7 2 0 0,6-5 0 15,7-2 0-15,5-1 0 0,8-4 0 0,12 1 0 16,8-1-1233-16,11-4-248 0,7 1 6 0,8-1 120 16,13 1 184-16,-8 3 291 0,13 1 381 15</inkml:trace>
  <inkml:trace contextRef="#ctx0" brushRef="#br1" timeOffset="152936.84">30957 9044 750 0,'26'19'1114'0,"1"-9"194"15,5 2 169-15,-7-5 174 0,-5 0-227 0,-6 0-957 16,-8 1-467-16,0-1 0 0,1 0 0 0,-1-4 0 16,1 2 0-16,0-1 0 0,-1-1 0 0,0 1 0 15,-6-4 0-15,7 0 0 0,0 0 0 16,-1 0 0-16,-6 0 0 0,6 0 0 0,-6-4 0 16,0 4 0-16,-6-3 0 0,-14-1-409 0,-6-4-1382 15,-6 1-3-15,-14-3 123 0,-12 5 317 16,-7-7 586-16</inkml:trace>
  <inkml:trace contextRef="#ctx0" brushRef="#br1" timeOffset="156746.16">9155 11955 207 0,'6'-4'480'0,"0"0"175"0,1 1 96 0,-1 3-9 16,1-4-53-16,-7 4-90 0,7-4-103 0,-7 1-143 16,0-1-72-16,0-3-45 0,0-1-21 0,0 0-2 15,0 6 8-15,0-6 6 0,0 1-1 0,0 3 1 16,0-4-4-16,0 6-10 0,0-6-13 0,0 1-15 15,0 2-12-15,0-2-12 0,6-1-13 0,-6-2-78 16,6 2-70-16,-6-2 0 0,0-2 0 0,0 1 0 16,0 0 0-16,0 1 0 0,8-2 0 0,-8 2 0 15,0-6 0-15,0 5 0 0,0-3 0 0,0 2 0 16,0-2 0-16,6-1 0 0,0 5 0 0,-6-5 0 16,7 0 0-16,-7 0 0 0,6 1 0 0,1 3 0 15,-7-4 0-15,6 1 0 0,-6-1 0 16,7 4 0-16,-7 0 0 0,0-4 0 0,0 8 0 0,0-4 0 15,0 4 0-15,0 0 0 0,0-1 0 0,-7 0 0 16,7 4 0-16,0-3 0 0,-6 5 0 16,6-6 0-16,-7 4 0 0,1 0 0 0,6 0 0 15,-7-3 0-15,-5 3 0 0,4-2 0 0,2 1 0 16,0 2 0-16,-1-5 0 0,0 5 0 0,1-4 0 16,-1 3 0-16,7 0 0 0,-6-3 0 0,6 3 0 15,-6-4 0-15,6 6 0 0,0-4 0 0,0 4 0 16,0-2 0-16,0 1 0 0,0-2 0 0,0 5 0 15,0-3 0-15,0-1 0 0,0 4 0 0,6-4 0 16,-6 4 0-16,0 0 0 0,0-4 0 0,0 4 0 16,0 0 0-16,0 0 0 0,0 0 0 0,0 0 0 15,0 0 0-15,0 0 0 0,6 0 0 0,-6 0 0 16,7 4 0-16,-7-4 0 0,13 0 0 0,-6 4 0 16,-1-4 0-16,0 0 0 0,8 4 0 15,-1-4 0-15,0 0 0 0,0 0 0 0,-1 0 0 0,2 0 0 16,6 0 0-16,-8 3 0 0,1-3 0 15,1 0 0-15,-2 0 0 0,2 0 0 0,5 5 0 16,1-5 0-16,-8 0 0 0,8 3 0 0,0-3 0 16,-7 0 0-16,7 4 0 0,-2-4 0 0,-4 0 0 15,12 0 0-15,-7 0 0 0,1 0 0 0,6 0 0 0,-7 0 0 16,7 0 0-16,1 0 0 0,-7 0 0 0,6 0 0 16,0 0 0-16,-1 0 0 0,1 0 0 15,-6 0 0-15,0-4 0 0,-7 4 0 0,7 0 0 16,-8 0 0-16,8 0 0 0,-1 0 0 0,1 4 0 0,-7-2 0 15,0 4 0-15,6-4 0 0,-5-4 0 16,6 2 0-16,-2-6 0 0,-4 6 0 0,5 0 0 16,1 0 0-16,0 0 0 0,-8 0 0 0,15 0 0 15,-7 0 0-15,-2 0 0 0,9 6 0 0,-15-6 0 16,8 2 0-16,0-2 0 0,-1 0 0 16,7 4 0-16,-6 0 0 0,-1-4 0 0,1 4 0 15,-7-1 0-15,6-3 0 0,1 4 0 0,-1-4 0 16,-5 4 0-16,6-4 0 0,-1 4 0 0,0-1 0 15,0-3 0-15,1 0 0 0,6 4 0 16,-6-4 0-16,-1 0 0 0,8 3 0 0,-1-3 0 16,0 0 0-16,0-3 0 0,-7 3 0 0,1 0 0 15,6 0 0-15,-13 0 0 0,7 0 0 0,0 0 0 16,-8 0 0-16,1 0 0 0,0 0 0 0,7 0 0 16,-7 0 0-16,7 0 0 0,-1 0 0 15,-6 3 0-15,6-3 0 0,1 0 0 0,6 0 0 16,-7 0 0-16,1 0 0 0,0 0 0 0,6 0 0 15,-7 0 0-15,1 0 0 0,6 0 0 0,-7 0 0 16,1 0 0-16,-7 0 0 0,0 0 0 16,7 0 0-16,-7 4 0 0,-1-4 0 0,-4 0 0 0,4 0 0 15,1-4 0-15,0 4 0 0,-6 0 0 16,-1 0 0-16,1 0 0 0,6 0 0 0,0 0 0 16,-6-3 0-16,5 3 0 0,8 0 0 0,-7-4 0 15,1 4 0-15,-2 0 0 0,1-3 0 0,0 3 0 16,0 0 0-16,-7-4 0 0,8 4 0 15,-8 0 0-15,0 0 0 0,2 0 0 0,-2 0 0 16,0 0 0-16,-6 0 0 0,7 0 0 0,-7 0 0 16,0 0 0-16,0 0 0 0,0 0 0 0,-7 0 0 15,1 0 0-15,6 0 0 0,-6 0 0 16,6 0 0-16,6 4 0 0,-6-4 0 0,0 3 0 16,-6-3 0-16,6 4 0 0,0-1 0 0,0 1 0 15,6 0 0-15,-6-1 0 0,0 2 0 0,0 1 0 16,0-2 0-16,0 3 0 0,0 1 0 15,0-4 0-15,0 4 0 0,0 1 0 0,0-5 0 16,6 8 0-16,-6-6 0 0,0 6 0 0,0-1 0 16,0-4 0-16,0 4 0 0,-6-3 0 0,6 2 0 15,-6 1 0-15,6-3 0 0,-8 3 0 16,8-4 0-16,-6 4 0 0,6-4 0 0,-6 4 0 16,0-3 0-16,6-1 0 0,-8 4 0 0,8-3 0 15,-6-1 0-15,6 1 0 0,0-1 0 0,0 0 0 16,0 4 0-16,0-4 0 0,0 4 0 15,0-3 0-15,0-1 0 0,0 4 0 0,0 0 0 16,0 1 0-16,0-5 0 0,0 3 0 0,0 2 0 16,0-5 0-16,0 3 0 0,6-2 0 0,-6-1 0 15,8 5 0-15,-8-5 0 0,0 0 0 0,0 0 0 16,0-3 0-16,0 3 0 0,0-3 0 0,0 0 0 16,0-4 0-16,0 3 0 0,-8-3 0 0,8 0 0 15,0 0 0-15,0 0 0 0,0 0 0 16,0-3 0-16,0 3 0 0,0-4 0 15,8 0 0-15,-8-3 0 0,0 0 0 0,-8-1 0 0,2-2 0 16,-7 2-1064-16,-7-3-455 0,8 1 0 0,-21 2 109 16,7 4 201-16,6 1 311 0,1-1 411 15</inkml:trace>
  <inkml:trace contextRef="#ctx0" brushRef="#br1" timeOffset="157624.84">10041 10442 24 0,'12'5'615'0,"2"-5"180"16,5 2 118-16,-5-2 89 0,-8 4-60 0,6-4-106 16,-4 0-167-16,-2 4-91 0,-12-4-43 0,6 0-21 15,0 4-19-15,0-4-222 0,6 3-273 0,0 1 0 16,1 0 0-16,-1 0 0 0,-6 3 0 0,7 0 0 15,-7 4 0-15,0 0 0 0,7-1 0 0,-7 10 0 16,6-6 0-16,0 5 0 0,-6 3 0 0,8-1 0 16,-2 1 0-16,-6 4 0 0,6 0 0 15,0 0 0-15,1 3 0 0,-7 0 0 0,7-3 0 16,-1-1 0-16,1 1 0 0,-7-4 0 0,0 0 0 0,0 0 0 16,-7-3 0-16,1-2 0 15,6 0 0-15,-7-3 0 0,7-3 0 0,-7-5 0 0,7 6 0 16,-6-9 0-16,6 5 0 0,0-8 0 0,0 0 0 15,6 0 0-15,1-4 0 0,-14 0 0 0,1 1 0 16,0-1-198-16,-8-4-551 0,8 2-99 0,12-5-108 16,-6 0-123-16,14-4 10 0,-14 4 52 0,6 0 124 15,7-1 166-15,-6 5 200 0</inkml:trace>
  <inkml:trace contextRef="#ctx0" brushRef="#br1" timeOffset="158012.72">10692 10735 564 0,'20'-6'773'0,"6"6"125"0,-13-8 86 15,7 5-39-15,-14-1-86 0,7 0-152 0,-13 0-110 16,0 4-69-16,0-3-46 0,-7 3-52 16,-5-4-77-16,-2 4-282 0,1 4-71 0,-6-4 0 15,0 3 0-15,-1 1 0 0,0 4 0 16,7-5 0-16,-7 1 0 0,8 3 0 0,-8 1 0 0,13-1 0 15,1 0 0-15,0 0 0 0,6 1 0 16,6-1 0-16,0 5 0 0,1-6 0 0,6 2 0 16,0 3 0-16,7-3 0 0,-1 3 0 0,1-4 0 15,0 4 0-15,-1-4 0 0,0 0 0 0,8 4 0 16,-15-4 0-16,8 1 0 0,0-1 0 0,-7 1 0 16,-1-2 0-16,2 2 0 0,-8-1 0 15,0 1 0-15,1-4 0 0,-7 4 0 0,-7-1 0 16,1-5 0-16,0 3 0 0,-8-1 0 0,-5-1 0 15,-7-3 0-15,6 5 0 0,1-5 0 0,-1-5 0 16,8 5 0-16,-8-3 0 0,0-1 0 0,-6-1 0 16,1-1 0-16,-9 3-376 0,9-5-577 15,5 0-266-15,6 1-79 0,2 1 50 0,-8 0 117 16,7 4 189-16,1-2 243 0</inkml:trace>
  <inkml:trace contextRef="#ctx0" brushRef="#br1" timeOffset="159979.81">11943 11727 260 0,'7'0'485'0,"-7"0"178"0,0 0 98 15,0 0 0-15,0 3-49 0,0-3-78 0,0-3-88 16,0 3-120-16,0-4-74 0,0 0-25 16,0 4 0-16,0-3 3 0,-7 3 0 15,7 0-17-15,-6-4-25 0,6 2-26 0,-7-3-28 0,7 1-54 16,-6-4-180-16,0-2 0 0,6-1 0 15,-8 0 0-15,8-3 0 0,-6-5 0 0,6 0 0 16,-6 2 0-16,-1-6 0 0,-6 1 0 0,7 1 0 16,-1-2 0-16,1 5 0 0,-1-4 0 0,0 3 0 15,-5 5 0-15,5-5 0 0,0 5 0 16,1 3 0-16,0-4 0 0,6 4 0 0,-7-5 0 16,1 7 0-16,6-7 0 0,-7 5 0 0,7 0 0 15,0 0 0-15,0 1 0 0,0 2 0 0,0-3 0 16,0 4 0-16,0 0 0 0,0-1 0 15,0 1 0-15,0 0 0 0,0 3 0 0,0 1 0 16,0-1 0-16,0 0 0 0,0 0 0 0,7 4 0 16,-7 0 0-16,0-4 0 0,6 4 0 0,1 0 0 15,-7 0 0-15,6 0 0 0,-6 0 0 0,6 0 0 16,1 0 0-16,6 0 0 0,0 0 0 16,0 0 0-16,0 0 0 0,7 0 0 0,-8 4 0 15,8-4 0-15,0 0 0 0,6 0 0 16,-7 4 0-16,1-4 0 0,6 4 0 0,-7-4 0 15,1 0 0-15,6 4 0 0,-7-1 0 0,8-3 0 16,-1 4 0-16,6-4 0 0,-6 2 0 0,7-2 0 16,-1 5 0-16,1-5 0 0,-1 3 0 0,1 1 0 15,0-4 0-15,0 0 0 0,6 0 0 0,-7 4 0 16,1-4 0-16,6 0 0 0,-7 4 0 0,8-4 0 16,-8 3 0-16,7-3 0 0,-6 0 0 15,-1 0 0-15,1 0 0 0,-7 0 0 0,6 0 0 16,-5 0 0-16,-1 4 0 0,6-4 0 0,-5 4 0 15,5-4 0-15,-6 0 0 0,1 3 0 0,5-3 0 16,1 0 0-16,-1 0 0 0,1 0 0 0,-1-3 0 16,1 3 0-16,5 0 0 0,-5 0 0 15,7-4 0-15,-8 4 0 0,1 0 0 0,-7 0 0 16,0 0 0-16,7 0 0 0,-7 0 0 0,-7 0 0 16,7 0 0-16,0 0 0 0,-6 0 0 15,-7 4 0-15,7-4 0 0,-2 0 0 0,2 0 0 16,-7 0 0-16,7 3 0 0,0-3 0 0,-1 0 0 15,-6 0 0-15,13 0 0 0,-7 0 0 0,8 0 0 16,-8 0 0-16,8 0 0 0,-2 0 0 16,1 0 0-16,0 0 0 0,1 0 0 0,-8 0 0 15,8 0 0-15,-8-3 0 0,0 3 0 0,8 0 0 16,-15 0 0-16,14-4 0 0,-13 4 0 0,7 0 0 16,0-4 0-16,-8 4 0 0,8 0 0 15,-1 0 0-15,1 0 0 0,-7-3 0 0,13-1 0 16,-6 4 0-16,0 0 0 0,5-4 0 0,1 4 0 0,-6 0 0 15,6 0 0-15,1-4 0 0,-1 4 0 16,-1-3 0-16,1 3 0 0,0 0 0 0,1-5 0 16,-1 5 0-16,0-2 0 0,-7 2 0 0,1-4 0 15,0 4 0-15,5-3 0 0,-5 3 0 0,0-4 0 16,-1 4 0-16,-6-4 0 0,0 4 0 16,7-4 0-16,-8 4 0 0,2 0 0 0,-2-4 0 15,2 4 0-15,-1 0 0 0,-1-4 0 16,-4 4 0-16,4 0 0 0,-5-3 0 0,6 3 0 0,-7 0 0 15,1 0 0-15,-1 0 0 0,1 0 0 16,0 0 0-16,-1 0 0 0,-6 0 0 0,6 0 0 16,-6 0 0-16,0 0 0 0,0 0 0 0,0 0 0 15,0 0 0-15,0 0 0 0,0 0 0 0,0 0 0 16,0 0 0-16,0 0 0 0,0 0 0 0,7 3 0 16,-7 1 0-16,0-4 0 0,0 4 0 15,0 4 0-15,0-4 0 0,0-1 0 0,-7 3 0 16,7 2 0-16,-6 0 0 0,0-1 0 0,-8 1 0 15,8 3 0-15,-1-4 0 0,1 4 0 16,-7 0 0-16,6-4 0 0,-5 5 0 16,4-2 0-16,-4-3 0 0,12 5 0 0,-7-2 0 0,1 2 0 15,6-1 0-15,0 0 0 0,0 0 0 0,0-1 0 16,0 2 0-16,0-1 0 0,0 1 0 16,0-3 0-16,0 3 0 0,0-2 0 0,0 6 0 15,0-5 0-15,-7 3 0 0,7 1 0 0,-7-1 0 16,7 1 0-16,0-1 0 0,0 1 0 0,0-1 0 15,7-2 0-15,-7 3 0 0,7 0 0 16,-7-1 0-16,6-3 0 0,1 0 0 0,-7 3 0 16,0-2 0-16,0-1 0 0,0 0 0 0,6-3 0 15,-6 3 0-15,0-4 0 0,0-4 0 0,0 5 0 16,0-4 0-16,0-1 0 0,0 1 0 0,0-1 0 16,0-3 0-16,0 5 0 0,0-5 0 15,0 0 0-15,-6 0 0 0,6 0 0 0,0-5 0 16,-7 5 0-16,1-3 0 0,-1-4 0 0,-6 3 0 15,-7-4 0-15,1 0-98 0,-7-1-1401 0,0-11-77 16,0 6 50-16,0-1 178 0,-1 1 260 16,8-1 374-16</inkml:trace>
  <inkml:trace contextRef="#ctx0" brushRef="#br1" timeOffset="160565.41">13155 10706 109 0,'0'-3'589'0,"0"3"185"0,7-4 124 0,0 4 46 15,-1-3-73-15,-6-1-85 0,6 4-135 0,-6-3-98 16,6 3-56-16,-6 0-21 0,8 3-6 0,-2 1-23 16,0 3-321-16,1 0-126 0,0 4 0 0,-1 3 0 15,1 2 0-15,-1-2 0 0,-6 9 0 16,0-1 0-16,0-5 0 0,0 9 0 0,0-4 0 15,0 0 0-15,0 0 0 0,0-3 0 0,-6 3 0 16,-1-4 0-16,7 1 0 0,7-1 0 16,-1-3 0-16,-6-1 0 0,6 1 0 0,-6 0 0 15,7-4 0-15,-7-3 0 0,7 2 0 0,-1-3 0 16,0-3 0-16,1 0 0 0,0 0 0 0,-1-1 0 16,-6-3 0-16,0 4-559 0,-6-4-526 15,6-4-189-15,-7-3-18 0,7-1 102 0,-7-3 122 16,7 5 208-16,0-2 236 0</inkml:trace>
  <inkml:trace contextRef="#ctx0" brushRef="#br1" timeOffset="160925.18">13637 10897 15 0,'20'-3'586'0,"6"-1"194"0,-7 0 121 15,-5 4 83-15,-8-4-68 0,7 2-95 0,-6-3-146 0,-7 2-109 16,0 3-51-16,-14-4-26 0,8 4-27 15,-6 0-55-15,-2 0-333 0,1 0-74 0,0 4 0 16,-6-4 0-16,-1 3 0 0,0 4 0 0,7-3 0 16,1 4 0-16,-2-1 0 0,8 1 0 0,0 0 0 15,-2-2 0-15,2 5 0 0,6-3 0 16,6-1 0-16,-6 4 0 0,8-4 0 0,4 1 0 16,2 3 0-16,-2-4 0 0,1 3 0 0,7-2 0 15,-7-1 0-15,6 5 0 0,1-5 0 0,-1 0 0 16,-5 0 0-16,-2 1 0 0,2-5 0 15,-8 5 0-15,1-4 0 0,-7 0 0 0,6-1 0 16,-6 1 0-16,0 0 0 0,0 0 0 16,0-4 0-16,-6 3 0 0,-7-3 0 0,-1 0 0 0,2 3 0 15,-8-3 0-15,1 0 0 0,-1 0 0 16,-6 0 0-16,-7 0 0 0,1-3 0 0,-1 0-656 16,7-1-411-16,6-4-195 0,1 1-37 0,6-5 81 15,0 6 123-15,13-3 235 0,0 2 296 16</inkml:trace>
  <inkml:trace contextRef="#ctx0" brushRef="#br1" timeOffset="161958.47">14914 11592 309 0,'8'-5'458'0,"10"5"128"15,-4 0 82-15,-1-3 7 0,-13 3-56 0,12 0-62 16,-12 0-76-16,8 0-98 0,-8 0-111 15,0 0-68-15,6-4-18 0,-6 0-18 0,6 0 2 16,-6 1 3-16,0 3 6 0,14-4-4 0,-8 1-13 16,0-1-17-16,1 4-25 0,-7-3-27 15,6 3-26-15,-6-4-20 0,0 4-13 0,0-4-10 16,0 4-10-16,0 0-8 0,0-4-6 0,0 4-20 16,0 0-42-16,0 0-58 0,0-3-61 15,0 3-71-15,0 0-107 0,0-4-121 0,0 0-115 16,-6 1-120-16,-1 0-129 0,1-1-29 0,0 4 56 15,6 0 110-15,0 0 137 0</inkml:trace>
  <inkml:trace contextRef="#ctx0" brushRef="#br1" timeOffset="163603.93">15214 11676 103 0,'6'0'386'0,"2"0"116"16,-2 0 127-16,0 0 51 0,-6 3-4 0,0-3-50 16,0 0-70-16,0 0-80 0,7 0-115 0,-7 0-78 15,6-3-42-15,1-1-11 0,-7 4 3 16,0-4 10-16,0 0-1 0,-7 4 0 0,7-3-3 15,-6-1-4-15,6 1-13 0,-7-1-20 0,1-3-13 16,0 3-17-16,-2-3-13 0,8-4-95 0,-6-1-64 16,6 1 0-16,0 0 0 0,0 0 0 15,0-3 0-15,0-1 0 0,0 4 0 0,0-3 0 16,0-5 0-16,6 8 0 0,-6-3 0 0,0-1 0 16,0 0 0-16,0 1 0 0,8-1 0 15,-8 3 0-15,0-2 0 0,0 3 0 0,0 0 0 16,0 0 0-16,0 1 0 0,0-2 0 0,0 4 0 0,-8 1 0 15,8-1 0-15,0 6 0 0,0-6 0 16,0 4 0-16,0 0 0 0,0 1 0 0,0-1 0 16,-6 0 0-16,6 4 0 0,0-3 0 15,0-1 0-15,6 4 0 0,-6-3 0 0,8-1 0 16,-8 4 0-16,6-4 0 0,-6 4 0 0,6 0 0 16,1-3 0-16,-7 3 0 0,0-5 0 0,0 5 0 15,6-3 0-15,-6 3 0 0,7 0 0 16,0-3 0-16,-1 3 0 0,7 0 0 0,-6-4 0 15,5 4 0-15,-5-4 0 0,6 4 0 0,-6 0 0 16,5-3 0-16,2 3 0 0,-2-4 0 0,2 4 0 16,-1 0 0-16,0-4 0 0,0 4 0 0,7 0 0 15,-1 0 0-15,0-4 0 0,-6 4 0 16,7-3 0-16,0 3 0 0,-1-5 0 0,1 5 0 0,6-2 0 16,-6 2 0-16,-1 0 0 0,7 0 0 15,0 2 0-15,0-2 0 0,1 0 0 0,-9 0 0 16,9 0 0-16,-1 0 0 0,0 0 0 15,0 0 0-15,-7 0 0 0,14 0 0 0,-7 0 0 0,6 0 0 16,-5 0 0-16,-1 5 0 0,6-5 0 16,1 0 0-16,-1 0 0 0,1 3 0 0,-1-3 0 15,1 0 0-15,0 0 0 0,0 4 0 0,6-4 0 16,-7 0 0-16,7 0 0 0,1 0 0 0,-1 0 0 16,-1 0 0-16,1 0 0 0,1-4 0 15,-1 4 0-15,0 0 0 0,-7-3 0 0,-6 3 0 16,7 0 0-16,-7 0 0 0,0 0 0 0,7-5 0 15,-7 5 0-15,6 0 0 0,-5 0 0 0,-1-2 0 16,6 2 0-16,1-4 0 0,-1 4 0 16,7 0 0-16,-6-3 0 0,-1 3 0 15,1 0 0-15,0-4 0 0,0 4 0 0,-8 0 0 0,8-4 0 16,-7 4 0-16,0-4 0 0,6 4 0 16,1 0 0-16,-1-4 0 0,2 4 0 0,-2 0 0 15,1-4 0-15,-1 4 0 0,-5-3 0 0,5 3 0 0,1-4 0 16,-7 4 0-16,6-2 0 0,-13 2 0 15,7 0 0-15,1-5 0 0,-7 5 0 16,-8 0 0-16,-6 0 0 0,8 0 0 0,-1 0 0 0,-7 0 0 16,20 0 0-16,-6 0 0 0,0 0 0 0,-1 0 0 15,1 5 0-15,0-5 0 0,-8 2 0 0,8-4 0 16,-1-3 0-16,-5 5 0 0,5 0 0 16,1-4 0-16,-1 4 0 0,-6 0 0 0,0-3 0 15,0 3 0-15,0 0 0 0,-6 0 0 0,-1 0 0 16,1 0 0-16,-1 0 0 0,-6 0 0 0,0 0 0 15,0 0 0-15,0 0 0 16,0 0 0-16,0 3 0 0,0-3 0 0,0 0 0 0,0 4 0 16,0 1 0-16,0-3 0 0,0 2 0 0,0-1 0 15,0 1 0-15,-6 4 0 0,6 0 0 16,-7-1 0-16,1 0 0 0,6 0 0 0,-7 4 0 16,7-3 0-16,-6 3 0 0,6 0 0 0,-7-4 0 15,7 4 0-15,-6 0 0 0,-1 3 0 0,7-3 0 16,-7 1 0-16,7 2 0 0,0-3 0 15,0 4 0-15,-6-4 0 0,6 3 0 0,0 1 0 16,0-3 0-16,-6 2 0 0,6 1 0 0,0-5 0 16,-7 2 0-16,7 3 0 0,0-4 0 0,0 0 0 15,0-1 0-15,0 1 0 0,0-3 0 16,0-1 0-16,0 4 0 0,7-4 0 0,-7 1 0 16,6 0 0-16,0-5 0 0,-6 3 0 0,7-1 0 15,6 2 0-15,-6-2 0 0,-1-2 0 0,1 0 0 16,6 1 0-16,-7-4 0 0,0 0 0 15,2 0 0-15,-8 0 0 0,0-7-198 0,-14 4-1291 16,8-9-81-16,-20 4 43 0,-1-3 179 0,-5 0 275 16,-1-3 391-16</inkml:trace>
  <inkml:trace contextRef="#ctx0" brushRef="#br1" timeOffset="164202.67">16205 10614 5 0,'0'4'615'15,"0"1"182"-15,6-2 117 0,-6 4 86 0,0-3-35 0,7-1-106 16,-7 1-167-16,-7 0-100 0,7 0-50 0,-6-1-30 16,6 2-40-16,6-3-246 15,-6 5-226-15,7 1 0 0,-1 4 0 0,1-2 0 0,-14 1 0 16,7 4 0-16,0 3 0 0,0 0 0 15,20 5 0-15,-7-2 0 0,0 6 0 0,0-2 0 16,0 0 0-16,0 2 0 0,-7-2 0 0,14 1 0 16,-14 0 0-16,2-4 0 0,4 0 0 0,1-1 0 15,0 2 0-15,0-4 0 0,1-2 0 0,-8-2 0 16,6-1 0-16,-4-2 0 0,-2-1 0 16,0 0 0-16,-6-4 0 0,7-2 0 0,-7 1 0 15,-7-3 0-15,1-3 0 0,0 0-619 0,6 0-477 16,0-7-180-16,0 0-24 0,6 0 100 0,7-4 130 15,7 0 221-15,0 3 263 0</inkml:trace>
  <inkml:trace contextRef="#ctx0" brushRef="#br1" timeOffset="164534.37">16862 10934 94 0,'8'0'676'0,"-2"-8"188"0,0 5 130 16,1-1 122-16,6 2-38 0,-13 2-124 0,0-6-189 0,-6 4-124 15,-1 2-86-15,0 0-101 0,1 0-454 16,-8 0 0-16,-5 2 0 0,-7-2 0 0,14 6 0 16,-8 0 0-16,0-3 0 0,7 5 0 0,7 4 0 15,-8-5 0-15,14 0 0 0,0 5 0 0,0-6 0 16,14 5 0-16,-8 1 0 0,13-5 0 0,1 0 0 16,0 4 0-16,-1-4 0 0,7 0 0 0,-6 0 0 15,6-3 0-15,-13 4 0 0,7 0 0 16,-8-5 0-16,2 5 0 0,-1-5 0 0,-7 1 0 15,1 4 0-15,-7-5 0 0,6 0 0 0,-6 5 0 16,-6-1 0-16,-7-3 0 0,0 0 0 0,-7 3 0 16,0-4 0-16,1 1 0 0,-1-4 0 15,0 3 0-15,-5-3 0 0,-7 4 0 0,-2-4 0 16,2-4-626-16,-1 1-676 0,1-4-113 16,5 0 15-16,9 3 141 0,4 0 197 0,14 0 314 15</inkml:trace>
  <inkml:trace contextRef="#ctx0" brushRef="#br1" timeOffset="166432.34">18473 11565 193 0,'-7'4'324'0,"7"-4"44"0,-7 0 20 15,7 0 8-15,0 0 11 0,0 0 36 0,0 0 18 16,0 0-2-16,0 0-22 0,0 3-32 0,0-3-48 16,0 0-75-16,0 0-59 0,0-3-36 15,7 3-7-15,-7-4 7 0,0 1 17 0,0 3 24 16,0 0 22-16,0-4 17 0,0 1 7 0,0-1-2 15,0 0-9-15,0 0-16 0,7 1-18 0,-7-1-20 16,6 0-158-16,-6-2-51 0,6-2 0 16,-6 1 0-16,7-8 0 0,-7 4 0 0,6-3 0 15,-6-2 0-15,0 3 0 0,0-3 0 0,0 1 0 16,0-3 0-16,0 0 0 0,0 3 0 0,0-1 0 16,0 2 0-16,0-1 0 0,0 1 0 15,0-1 0-15,0 5 0 0,0-1 0 0,0-4 0 16,7 4 0-16,-7 0 0 0,0 0 0 0,0 0 0 15,0-4 0-15,0 4 0 0,7-1 0 0,-1 2 0 16,-6-1 0-16,0 0 0 0,0 4 0 16,0-4 0-16,0 3 0 0,0 1 0 0,0 0 0 15,0 4 0-15,0-5 0 0,0 4 0 0,0 1 0 16,0 3 0-16,0-4 0 0,0 4 0 16,0 0 0-16,0 0 0 0,6 0 0 0,-6 0 0 15,7 0 0-15,-7 0 0 0,0 0 0 0,7 0 0 16,-7 0 0-16,6 0 0 0,0 4 0 0,8-4 0 15,-1 0 0-15,-1 3 0 0,8-3 0 16,-7 0 0-16,7 4 0 0,-7-4 0 0,6 0 0 16,1 4 0-16,-1-4 0 0,1 0 0 0,6 4 0 15,-6-4 0-15,-1 3 0 0,7-3 0 0,0 3 0 16,7 1 0-16,-1-4 0 0,1 4 0 0,-7-4 0 16,7 3 0-16,5-3 0 0,-5 0 0 0,7 4 0 15,-2-4 0-15,-5 0 0 0,6 0 0 16,1 0 0-16,-2 0 0 0,1 0 0 0,1 0 0 15,-1 0 0-15,0-4 0 0,-1 4 0 0,2 0 0 16,-1-3 0-16,0-1 0 0,1 0 0 0,5 4 0 16,-6-3 0-16,0 0 0 0,0 3 0 15,-6 0 0-15,6-4 0 0,-7 4 0 0,8 0 0 16,-8-4 0-16,7 0 0 0,-6 4 0 0,5-3 0 16,2 3 0-16,-1-4 0 0,6 4 0 0,-5 0 0 15,-1-4 0-15,0 4 0 0,0-3 0 0,0 3 0 16,0 0 0-16,-6-5 0 0,-1 5 0 15,1 0 0-15,-7 0 0 0,6 0 0 0,-6 0 0 16,7 0 0-16,-7 0 0 0,0 0 0 0,7 0 0 16,-13 0 0-16,12-3 0 0,-5 3 0 0,5 0 0 15,-6 3 0-15,-1 2 0 0,9-5 0 16,-2 0 0-16,-6-5 0 0,7 5 0 0,0-3 0 16,-1 0 0-16,1 3 0 0,-7-5 0 0,-1 5 0 15,1 0 0-15,0 0 0 0,1-4 0 0,-7 4 0 16,-8-3 0-16,2 3 0 0,5 0 0 15,-6 0 0-15,6-4 0 0,-5 4 0 0,5 0 0 16,-6-3 0-16,6 3 0 0,-5 0 0 0,5-4 0 16,-6 4 0-16,7 0 0 0,-7-3 0 0,7 3 0 15,-1 0 0-15,1-4 0 0,-8 4 0 16,8 0 0-16,0 0 0 0,-7 0 0 0,-1 0 0 16,2 0 0-16,-2 0 0 0,2 0 0 0,-8 0 0 15,7 0 0-15,-6-4 0 0,-1 4 0 0,-6 0 0 16,7-4 0-16,-7 4 0 0,6 0 0 15,-6 0 0-15,6-3 0 0,2 3 0 0,-8 0 0 0,6 0 0 16,-6 0 0-16,0 0 0 0,0 3 0 16,0-3 0-16,0 0 0 0,0 0 0 0,0 0 0 15,0 4 0-15,0-4 0 0,0 0 0 16,0 4 0-16,0-4 0 0,6 0 0 0,-6 4 0 0,7-4 0 16,-7 3 0-16,0 1 0 0,0-4 0 15,7 3 0-15,-7 1 0 0,0-1 0 0,0 1 0 16,0 4 0-16,0-5 0 0,0 5 0 0,-7 0 0 15,7 3 0-15,-7-4 0 0,7 0 0 0,-6 0 0 16,6 1 0-16,-6-1 0 0,6 0 0 16,-8 0 0-16,2 5 0 0,6-5 0 0,0 3 0 15,-6 2 0-15,6-1 0 0,-7 0 0 0,7 1 0 16,-6-3 0-16,6 3 0 0,-7-1 0 0,7 3 0 16,0-2 0-16,0 2 0 0,0-3 0 0,0 5 0 15,0-6 0-15,0 2 0 0,7-5 0 16,-7 3 0-16,6 2 0 0,-6-5 0 0,7 4 0 15,-7-4 0-15,6 1 0 0,-6 0 0 0,6-2 0 16,2 2 0-16,-8-1 0 0,6 1 0 0,-6-6 0 16,0 4 0-16,0-4 0 0,0-2 0 15,-6 4 0-15,12-4 0 0,-6 3 0 0,6-3 0 16,-6 0 0-16,7-3 0 0,-7-1 0 0,7 2 0 16,-1-4 0-16,-12 0-376 0,-1-5-1176 0,0-3-52 15,-13-2 69-15,1 2 213 0,0-1 314 16,0-3 416-16</inkml:trace>
  <inkml:trace contextRef="#ctx0" brushRef="#br1" timeOffset="167046.84">19586 10340 399 0,'14'3'731'0,"-8"1"130"15,-6 0 85-15,7-4 5 0,-7 4-108 0,6-2-159 16,-6 6-109-16,0 3-49 0,0-3-17 0,0 7-4 16,0-4-33-16,0 7-283 0,0 1-189 15,0 2 0-15,0 1 0 0,0 4 0 0,0 0 0 0,0 0 0 16,0 3 0-16,7 0 0 0,-7-3 0 15,13 3 0-15,-7-4 0 0,0 1 0 0,2 0 0 16,-2-4 0-16,0 0 0 0,-6-3 0 0,0 3 0 16,0-8 0-16,0 1 0 0,0-1 0 15,0-6 0-15,13-1 0 0,-6 1 0 0,-1-6 0 16,1-2 0-16,6 0-138 0,0-2-826 0,0-6-240 16,0 1-106-16,0-1 30 0,-7-3 121 0,1 0 187 15,6-3 238-15,-7 3 313 0</inkml:trace>
  <inkml:trace contextRef="#ctx0" brushRef="#br1" timeOffset="167371.34">20330 10593 453 0,'12'-4'749'0,"-5"0"130"0,-7 4 94 16,-7-7 7-16,1 4-93 0,-14 3-155 0,1-5-122 15,-7 5-63-15,-7 0-42 0,1 0-55 0,-1 5-74 16,7-5-326-16,0 3-50 0,6 4 0 15,1 1 0-15,6-1 0 0,6 4 0 0,1 1 0 16,6 2 0-16,6-3 0 0,1 3 0 0,13 1 0 16,6 0 0-16,-1-1 0 0,8 1 0 0,0 4 0 15,6-5 0-15,-7 1 0 0,1 0 0 16,-7-1 0-16,-6-2 0 0,-1-1 0 0,-6-5 0 16,-6 2 0-16,-7 0 0 0,0-5 0 15,-7 4 0-15,-6-3 0 0,-6 0 0 0,-1-1 0 16,-6-3 0-16,0 4 0 0,-1-4 0 0,1 0 0 0,1 0 0 15,5-4 0-15,-6 4 0 0,-7-3 0 16,13-5 0-16,-5-2-1216 0,5-1-249 0,7 0-15 16,-6 0 95-16,5 3 187 0,8 0 300 0,6 2 421 15</inkml:trace>
  <inkml:trace contextRef="#ctx0" brushRef="#br1" timeOffset="169155.65">22160 11411 60 0,'0'0'425'0,"0"4"173"15,0-4 156-15,-6 0 34 0,6 4-37 0,-6-4-75 16,6 0-85-16,0 0-118 0,0 0-93 0,0-4-41 16,0 0-3-16,0 4 9 0,0-4-2 0,0 2-10 15,0 2-38-15,0-5-19 0,-8 2-20 16,2-1-84-16,6 0-172 0,-6-3 0 0,6-4 0 15,0 4 0-15,-6-5 0 0,6 4 0 0,-7 2 0 16,0-5 0-16,-6-1 0 0,13 2 0 0,-6-1 0 16,6-4 0-16,-7 1 0 0,7 3 0 0,-7-4 0 15,7 4 0-15,0-3 0 0,0 2 0 0,7-3 0 16,-7 4 0-16,7 0 0 0,-1 0 0 16,1 0 0-16,-1 0 0 0,1 4 0 0,0 0 0 15,-7-4 0-15,6 3 0 0,0 2 0 16,-6-2 0-16,6 1 0 0,2 3 0 0,-8-3 0 0,6 2 0 15,-6-1 0-15,6 1 0 0,-6 1 0 16,0 1 0-16,7-1 0 0,-7 1 0 0,0-1 0 16,0 1 0-16,0 3 0 0,0-4 0 0,0 4 0 15,0 0 0-15,0-4 0 0,6 4 0 0,-6 0 0 16,0 0 0-16,7 0 0 0,0 0 0 16,-7 0 0-16,6 0 0 0,-6 0 0 0,6 0 0 15,-6 0 0-15,7 0 0 0,-7 0 0 0,7 4 0 16,-1-4 0-16,7 0 0 0,0 4 0 0,14-4 0 15,-9 3 0-15,9 1 0 0,-1-4 0 16,0 3 0-16,7 1 0 0,5-4 0 0,-5 3 0 16,7 1 0-16,-2-4 0 0,8 5 0 0,0-2 0 15,-1-3 0-15,1 0 0 0,-1 0 0 0,1 0 0 16,-1 0 0-16,8 0 0 0,-7 0 0 16,-1 0 0-16,7 0 0 0,-7-3 0 0,1 3 0 15,0-5 0-15,0 5 0 0,-1-4 0 0,1 1 0 16,-1 3 0-16,-5-4 0 0,5 1 0 0,-6 3 0 15,7-4 0-15,-7 1 0 0,0-1 0 16,0 4 0-16,0-4 0 0,0 0 0 0,1 1 0 16,-1-1 0-16,-1 1 0 0,2-2 0 0,-1 3 0 15,0-2 0-15,-7 0 0 0,7 0 0 0,-5 1 0 16,-2-5 0-16,1 5 0 0,-7 0 0 0,6-5 0 16,-5 4 0-16,-2-1 0 0,-5 3 0 15,0-2 0-15,-2 1 0 0,9-5 0 0,-7 4 0 16,-2 4 0-16,2-8 0 0,0 5 0 0,-7-3 0 15,0 0 0-15,0 4 0 0,0 2 0 0,7 0 0 16,-7-4 0-16,0 4 0 0,7-4 0 0,-8 4 0 16,1 0 0-16,7 0 0 0,0 0 0 15,-8-4 0-15,8 1 0 0,-1 3 0 0,-5-4 0 16,-2 4 0-16,2-4 0 0,-1 4 0 0,-13 0 0 16,6 0 0-16,1 0 0 0,-1 0 0 0,1 0 0 15,5 0 0-15,-4-4 0 0,-2 4 0 0,-6 0 0 16,6 0 0-16,-6 0 0 0,0 0 0 15,0 0 0-15,0 0 0 0,0 0 0 0,0 0 0 16,0 0 0-16,0 4 0 0,0-4 0 0,0 0 0 16,0 0 0-16,0 4 0 0,0-4 0 0,0 4 0 15,0-1 0-15,0 1 0 0,0 4 0 16,0-6 0-16,0 6 0 0,0-1 0 0,-6 5 0 16,6-4 0-16,0 1 0 0,-6 3 0 0,6-1 0 15,-8 0 0-15,8 1 0 0,0-2 0 0,0 5 0 16,0-4 0-16,0 3 0 0,0 2 0 15,0-2 0-15,8 1 0 0,-2-1 0 0,-6 1 0 16,6-1 0-16,-6 1 0 0,7-1 0 0,0 3 0 16,-1-4 0-16,7 3 0 0,-13-2 0 15,6 1 0-15,-6-1 0 0,7 1 0 0,-7-1 0 0,7 1 0 16,-7-1 0-16,0-2 0 0,0 3 0 16,0-5 0-16,0 2 0 0,6-1 0 0,-6-4 0 15,0 0 0-15,0 1 0 0,6-5 0 0,1 2 0 16,-7-3 0-16,7 2 0 0,-14-4 0 0,7 0 0 15,-7 0 0-15,1 0 0 0,0-4 0 16,-1 2 0-16,-6-3 0 0,-6 2 0 0,-1-1 0 16,-6-7-656-16,-7 0-869 0,-6 0-34 0,-13-7 85 15,0 3 207-15,-7 1 302 0,0-2 396 16</inkml:trace>
  <inkml:trace contextRef="#ctx0" brushRef="#br1" timeOffset="169615.81">23008 10265 106 0,'0'-2'640'16,"0"2"173"-16,6-4 107 0,-6 4 65 0,13-3-83 15,-6-2-95-15,-7 2-149 0,6-1-81 16,-6 4-31-16,6-4-16 0,1 4-33 0,0 0-287 15,-1 0-210-15,1 4 0 0,-1 0 0 0,7-1 0 16,-6 9 0-16,5-5 0 0,2 8 0 0,-8-1 0 16,14 1 0-16,-7 3 0 0,-1 5 0 0,8-2 0 15,-6 2 0-15,5 2 0 0,1 0 0 16,6 5 0-16,-7-4 0 0,1 3 0 0,0-3 0 16,6-1 0-16,-7 1 0 0,1 0 0 0,-1-1 0 15,-6-2 0-15,0-2 0 0,0-2 0 16,-6-1 0-16,-1-3 0 0,0 0 0 0,2-4 0 0,-8-7 0 15,0 2 0-15,-8-2 0 0,2 0 0 16,6-8-929-16,-6-4-346 0,6 2-88 0,0-9 52 16,-7 0 137-16,14 1 210 0,-1-1 239 0,0 0 294 15</inkml:trace>
  <inkml:trace contextRef="#ctx0" brushRef="#br1" timeOffset="169965.26">23900 10399 56 0,'13'-12'630'0,"0"5"179"16,1-4 119-16,-8 3 97 0,-6 4-48 0,6-2-91 16,-12 2-163-16,0 0-96 0,-2 1-50 15,-4 3-43-15,-8-4-115 0,1 4-419 0,-1 4 0 0,0-4 0 16,1 3 0-16,-1 1 0 0,0 0 0 0,2 2 0 16,4-2 0-16,1 4 0 0,7 3 0 15,0-4 0-15,6 5 0 0,6-6 0 16,7 6 0-16,7-1 0 0,-8 3 0 0,14-3 0 0,1 4 0 15,-1-4 0-15,6 3 0 0,1-2 0 16,-1-1 0-16,-6 4 0 0,1-4 0 0,-8 0 0 16,-6 4 0-16,0-5 0 0,-7 5 0 0,-6-4 0 15,0-4 0-15,0 0 0 0,-6 1 0 0,-7-1 0 16,0 0 0-16,0-3 0 0,-7 4 0 0,1-5 0 16,6-3 0-16,-6 5 0 0,5-5 0 15,-5 2 0-15,6-2 0 0,-14 4 0 0,1-4 0 16,1-4-345-16,-1 2-975 0,0-3-122 0,-7-2 8 15,-7 3 135-15,-5 0 189 0,-1 1 308 16,-5-1 377-16</inkml:trace>
  <inkml:trace contextRef="#ctx0" brushRef="#br1" timeOffset="172226.06">11527 12835 26 0,'12'-3'354'0,"-6"3"95"0,2-4 85 0,-2 1 8 15,0-1-11-15,1 4-20 0,-1 0-38 16,-6 0-55-16,0 0-56 0,0 0-54 0,0 0-61 15,0 0-52-15,-6 0-35 0,-1 0-20 0,7 4-7 16,-6-4-3-16,6 3 9 0,-6 1 13 16,6-4 20-16,-8 3 20 0,8 1 23 0,-6-4 17 15,6 4 8-15,-6 0-8 0,0-1-18 0,6-3-18 16,0 4-21-16,0 0-17 0,0 0-20 16,0 3-15-16,0-4-23 0,0 4-100 0,6-3 0 15,0 0 0-15,-6 3 0 0,6-3 0 0,-6 3 0 16,8 0 0-16,-8 1 0 0,6-1 0 0,-6-3 0 15,0 7 0-15,0-4 0 0,0 0 0 0,0 1 0 16,0-4 0-16,0 3 0 0,0-3 0 16,-6 0 0-16,6 3 0 0,-8-7 0 0,2 3 0 15,-6 1 0-15,-2-4 0 0,-5 0 0 0,-1 3 0 16,-6-3 0-16,-7 0 0 0,7 4 0 0,0-4 0 16,-6 0 0-16,5 0 0 0,2-4 0 0,-8 4 0 15,7-3 0-15,0-1 0 0,-6 1 0 0,6-1 0 16,-7 1 0-16,7-1 0 0,0-4 0 15,-7 5 0-15,13-1 0 0,-6-4 0 0,1 6 0 16,-1-3 0-16,6-2 0 0,-7 4 0 16,15-2 0-16,-8 2 0 0,1 3 0 0,-1 0 0 15,0 0 0-15,-6 0 0 0,1 3 0 0,-1 2 0 16,-1-2 0-16,1 4 0 0,0-2 0 0,-7 1 0 16,-5-2 0-16,5 3 0 0,-7 1 0 0,2 3 0 15,5-8 0-15,-6 4 0 0,7-3 0 0,-1 4 0 16,1-5 0-16,-2 1 0 0,2-4 0 0,-1 4 0 15,1-4 0-15,-1-4 0 0,1 4 0 16,-1-4 0-16,7 1 0 0,0-1 0 0,-7 0 0 16,7-3 0-16,-6 0 0 0,5 0 0 0,2 3 0 15,-1-4 0-15,0 1 0 0,6 3 0 0,1 0 0 16,-1-3 0-16,0 4 0 0,1-1 0 0,6 1 0 16,-6 3 0-16,-1-5 0 0,0 2 0 0,1 3 0 15,-1 0 0-15,0 0 0 0,1 0 0 0,-7 3 0 16,6 2 0-16,1-2 0 0,-1-3 0 0,-6 4 0 0,0-1 0 15,0 2 0-15,0-5 0 0,7 2 0 16,-8 2 0-16,1-4 0 0,6 0 0 0,-5 0 0 16,5 0 0-16,-6 0 0 0,0 4 0 0,0-4 0 15,-1 0 0-15,2 4 0 0,5-4 0 0,0 0 0 16,1 0 0-16,0 0 0 0,6 0 0 0,-7 0 0 16,7 0 0-16,6 0 0 0,-5 0 0 0,5 0 0 15,0 0 0-15,7-4 0 0,-6 4 0 16,6 0 0-16,-7 0 0 0,7 0 0 0,-6 0 0 15,6 0 0-15,0 0 0 0,0 0 0 0,0 0 0 16,0 0 0-16,0 0 0 0,0 0 0 0,0 0 0 16,0-4 0-16,0 4 0 0,-6 0 0 0,-2-4 0 15,8 4 0-15,0-2 0 0,0-3 0 0,0 5 0 0,0-3 0 16,0 3 0-16,0-4 0 0,8 1 0 0,-2 3 0 16,7-8 0-16,0 8 0 0,6-8 0 15,-5 5 0-15,-8 0 0 0,7 3 0 0,-6-5-325 16,-7 5-433-16,6-3-116 0,1-1-148 0,-1 0-82 15,-6 1 26-15,0-1 69 0,0 4 154 0,0 0 175 16,0 0 233-16</inkml:trace>
  <inkml:trace contextRef="#ctx0" brushRef="#br1" timeOffset="173261.63">9923 13302 100 0,'7'0'418'0,"6"0"143"0,-6 3 154 16,-1-3 35-16,0 4-33 0,1-4-68 0,-7-4-76 0,7 4-90 15,-7 0-97-15,0-3-46 0,-7 3-9 0,0-5 12 16,1 3 7-16,-7-2-2 0,0 0-17 0,-7 0-24 15,1 1-23-15,-7-1-79 0,0 0-205 16,-1 0 0-16,1 1 0 0,1 3 0 0,-1 0 0 16,0 0 0-16,-1 3 0 0,1-3 0 0,6 0 0 15,-5 4 0-15,5 0 0 0,-6 0 0 0,6 3 0 16,1 1 0-16,-1-1 0 0,8 3 0 0,-8 2 0 16,7 3 0-16,6-1 0 0,0 1 0 0,1-1 0 15,6 5 0-15,6-1 0 0,1 0 0 0,6 4 0 16,-6-7 0-16,13 4 0 0,-8-4 0 0,8 2 0 15,-1-5 0-15,-5-1 0 0,5 0 0 0,0-4 0 16,8 0 0-16,-8 0 0 0,0-3 0 0,-5-4 0 16,12 4 0-16,-13-4 0 0,13-4 0 0,-6 4 0 15,-1-4 0-15,-6-3 0 0,6 0 0 0,1 4 0 16,-7-9 0-16,0 1 0 0,0 0 0 0,7 0 0 16,-14-7 0-16,7 3 0 0,-6-3 0 15,6-1 0-15,-7 1 0 0,1-4 0 0,0 1 0 16,-1-2 0-16,0 2 0 0,1-2 0 0,-7 0 0 15,7-2 0-15,-7 4 0 0,0-2 0 0,0 5 0 16,0-4 0-16,0 3 0 0,0 1 0 0,0 0 0 16,-7 0 0-16,7 3 0 0,-7-1 0 0,7 3 0 15,0 1 0-15,0 1 0 0,0 4 0 0,0 0 0 16,0-1 0-16,0 1 0 0,0 0 0 0,0 3 0 16,0 0 0-16,0 0 0 0,0 4 0 0,0 0 0 15,0 4 0-15,0-4 0 0,0 0 0 0,0 4 0 16,0 3 0-16,-6 4 0 0,6-3 0 0,0 6 0 15,0 1 0-15,0-1 0 0,0 5 0 16,-6 0 0-16,6-1 0 0,0 0 0 0,0 5 0 0,0-1 0 16,0-1 0-16,0 1 0 0,0 0 0 0,-7-3 0 15,7 3 0-15,0 0 0 0,7 0 0 0,-1-4 0 16,-6 0 0-16,0 1 0 0,0-1 0 0,0-4 0 16,6 1 0-16,-6-1 0 0,7 3 0 15,-7-3 0-15,0-3 0 0,0 0 0 0,0-1 0 16,0-2 0-16,0-1 0 0,0 1 0 0,0-2 0 0,0-1 0 15,0-1 0-15,0-1 0 0,0-3 0 0,-7 3 0 16,7-3 0-16,7 0 0 0,6-3 0 16,0-4 0-16,-7 2 0 0,1-5 0 0,0 3-1207 0,5-1-258 15,8-3-8-15,-7 1 110 0,0 2 193 16,6-3 296-16,1 3 355 0</inkml:trace>
  <inkml:trace contextRef="#ctx0" brushRef="#br1" timeOffset="173804.37">11663 13412 115 0,'-6'4'531'15,"-1"-1"201"-15,-6 4 134 0,6-3 33 16,-5-1-47-16,-2 5-62 0,8-4-81 0,-7-1-92 0,6 1-49 16,-6 0-29-16,7-1-33 0,0 0-58 0,6 2-429 15,0-5-19-15,6 4 0 0,-6-1 0 0,6 2 0 16,7-3 0-16,1 2 0 0,-2 0 0 15,14 3 0-15,1-7 0 0,-1 4 0 0,-6-4 0 16,-1 0 0-16,7 0 0 0,0 0 0 0,19 0 0 16,-5 0 0-16,-1 0 0 0,-7-4 0 0,1 1 0 15,-7-1 0-15,0-4 0 0,-13 8 0 16,-13-2 0-16,-7-3-557 0,1 2-604 0,-14-6-171 16,1 3-14-16,-14 2 119 0,-6 0 160 0,0 4 245 15,0 0 284-15</inkml:trace>
  <inkml:trace contextRef="#ctx0" brushRef="#br1" timeOffset="173953.72">11428 13607 440 0,'14'7'696'0,"6"0"133"0,-8 1 79 16,8-1-63-16,5-4-123 0,1 4-163 0,1-3-171 16,5 4-118-16,8-5-73 0,-1-3-57 0,0 4-76 15,13-4-91-15,-13-4-119 0,7 4-174 0,-1-6-190 16,-6-3-227-16,1 2-147 0,-8 0-45 15,1 0 44-15,-1-4 135 0,1 4 171 0</inkml:trace>
  <inkml:trace contextRef="#ctx0" brushRef="#br1" timeOffset="174865.73">12315 13041 183 0,'-7'-7'490'15,"7"2"179"-15,0 2 144 0,-7-4 14 0,1 3-74 16,6 1-75-16,6-1-61 0,1 4-94 15,-7-4-61-15,7 4-26 0,-7-4-7 0,6 4-16 16,-6 0-35-16,7 0-57 0,-7 0-122 0,0 0-199 16,6 4 0-16,-6 0 0 0,7 0 0 0,-7 3 0 15,0 3 0-15,0 2 0 0,0 2 0 16,0 2 0-16,0-3 0 0,7 3 0 0,-7-1 0 0,6 3 0 16,-6-4 0-16,6 5 0 0,0-5 0 15,2 2 0-15,-2-7 0 0,0 3 0 0,1-1 0 16,-7 0 0-16,0-7 0 0,0 4 0 0,6-5 0 15,-6-3 0-15,0 4 0 0,0-4 0 16,0 3 0-16,0-3 0 0,0 0 0 0,7-3 0 16,-7 3 0-16,7-4 0 0,-1 1 0 0,7-1 0 15,0 0 0-15,-7-3 0 0,14 3 0 0,-7-3 0 16,7 4 0-16,0-2 0 0,-1-2 0 0,7 2 0 16,0 3 0-16,7-5 0 0,-7 2 0 15,13 2 0-15,-1-1 0 0,2 0 0 0,-1 4 0 16,0-4 0-16,-7 2 0 0,1 2 0 0,-1 0 0 15,2 0 0-15,-2 0 0 0,1 2 0 16,-7 2 0-16,7-4 0 0,-1 4 0 0,7 0 0 16,-7-1 0-16,7 5 0 0,1-4 0 0,5-2 0 15,-6 3 0-15,7-2 0 0,-1 1 0 0,1 1 0 16,-1-2 0-16,8 0 0 0,-1 1 0 0,-7-4 0 16,8 0 0-16,-7 0 0 0,5 0 0 15,2 0 0-15,-1 0 0 0,-1-4 0 0,2 4 0 16,-7-3 0-16,5 3 0 0,-5-3 0 0,0 3 0 15,0 0 0-15,-1-5 0 0,7 5 0 0,1 0 0 16,-8-4 0-16,13 4 0 0,-5 0 0 16,-1-3 0-16,0 3 0 0,0-5 0 0,0 3 0 15,7 2 0-15,0-4 0 0,-8 1 0 0,8-2 0 16,0 2 0-16,-7-1 0 0,7 0 0 0,-7-2 0 16,0 1 0-16,-6-2 0 0,-1 4 0 15,-13-1 0-15,2-4 0 0,-9 5 0 0,-5-1 0 16,0-3 0-16,-7 7 0 0,0-3 0 0,0-1 0 15,-7-1 0-15,-6 5 0 0,6-3 0 0,-12 0 0 16,6 3 0-16,-6-4 0 0,-1 0 0 0,7 1 0 16,0-1 0-16,-6 0 0 0,6 0 0 15,-7 1 0-15,1-2 0 0,-1 3 0 0,-5-5 0 16,4 3 0-16,-4-4 0 0,-2 0 0 0,8 1 0 16,-7 0 0-16,7 0 0 0,-8-1 0 15,8-3 0-15,0 0 0 0,-8 4 0 0,1 0 0 0,7 0 0 16,-1-1 0-16,7 4 0 0,0 1 0 0,-6-1 0 15,6-4 0-15,-13 6 0 0,-1-3 0 16,2 2 0-16,-14-1-414 0,-7 1-974 0,7-5-92 16,-7 0 36-16,1 8 164 0,-14-3 220 0,1 6 313 15</inkml:trace>
  <inkml:trace contextRef="#ctx0" brushRef="#br1" timeOffset="175768.03">14042 13525 162 0,'6'-3'492'0,"1"3"189"0,-1 0 134 15,-12-4 2-15,-7 1-77 0,-1-4-99 0,-6 7-114 16,1 0-146-16,-7 2-93 0,0 3-43 0,-6-2-15 16,-7 1 1-16,-1-4-6 0,1 3-7 0,0 5-11 15,7-4-12-15,-7 3-13 0,6 3-14 16,7-1-13-16,0 1-15 0,0 1-9 0,6 1-11 15,1-1-20-15,5 3-8 0,8-3-84 0,-6 0-8 16,12 1 0-16,0 2 0 0,0-3 0 16,6 0 0-16,0-4 0 0,7 4 0 0,-6-4 0 15,12 1 0-15,-5-2 0 0,12 2 0 0,-7-4 0 16,7 0 0-16,0 0 0 0,0-4 0 0,1 0 0 16,5 0 0-16,-6 0 0 0,-1 0 0 15,2 0 0-15,-7-4 0 0,6 0 0 0,-14 0 0 16,2-4 0-16,-8 2 0 0,1-2 0 0,5-3 0 0,-5 4 0 15,6-7 0-15,-7 2 0 0,8-2 0 16,-8-1 0-16,7 1 0 0,-6-6 0 0,6-1 0 16,-1-1 0-16,-4 0 0 0,4 0 0 0,-5 0 0 15,6 1 0-15,-6 1 0 0,-1 6 0 0,0-5 0 16,-6 5 0-16,0-9 0 0,0 9 0 16,0-4 0-16,0 4 0 0,0-1 0 0,0 3 0 15,0 1 0-15,0 1 0 0,0 2 0 0,0 1 0 16,0 3 0-16,0 0 0 0,0 0 0 15,0 1 0-15,0 3 0 0,0 0 0 0,0 0 0 16,0 3 0-16,0 5 0 0,0-1 0 0,0 1 0 16,0 6 0-16,0-3 0 0,0 7 0 0,-6-2 0 15,6 6 0-15,0-5 0 0,0 2 0 16,0 3 0-16,0 0 0 0,0 0 0 0,0 0 0 16,0-3 0-16,6 3 0 0,1-5 0 0,6 2 0 15,-7 0 0-15,2-2 0 0,-2-1 0 0,0-2 0 16,7 5 0-16,-6-8 0 0,-1 4 0 0,1-5 0 15,5 1 0-15,-4 0 0 0,-2-3 0 16,0-2 0-16,-6 2 0 0,7-4 0 0,6-4 0 16,-7 4 0-16,7-4 0 0,-6-4 0 0,-7 0-1426 15,0-4-227-15,-7-1 51 0,-6-3 178 0,1 4 316 16,-8-2 430-16</inkml:trace>
  <inkml:trace contextRef="#ctx0" brushRef="#br1" timeOffset="176741.71">15123 13452 240 0,'6'4'615'0,"2"-4"168"0,4 0 114 0,1 3 6 16,-6 0-28-16,-1-3-35 0,-6 0-110 15,0 5-65-15,7-5-29 0,-1 0-19 0,8 0-227 0,-8 4-390 16,6-4 0-16,2 3 0 0,-1 2 0 16,0-5 0-16,-6 2 0 0,-1-2 0 0,14 4 0 15,-8 0 0-15,8-4 0 0,-7 4 0 0,7-1 0 16,0-3 0-16,5 4 0 0,-5 0 0 0,12 0 0 16,1-4 0-16,-1 2 0 0,1 3 0 15,-7-5 0-15,7 0 0 0,-7 3 0 0,-6 1 0 16,-1-4 0-16,-6 0 0 0,0-4 0 0,-6 1 0 15,-7 3 0-15,-7-5 0 0,-6 5-5 16,0 0-1008-16,-13-2-168 0,-6 2-118 0,6-4 33 16,-7 0 125-16,1 8 184 0,-8 0 216 0,7-2 246 15</inkml:trace>
  <inkml:trace contextRef="#ctx0" brushRef="#br1" timeOffset="176939.96">14967 13658 126 0,'-7'7'515'0,"7"-3"194"0,0 3 123 0,0 1 10 16,7-5-63-16,5 1-81 0,-4-1-91 0,4 1-108 16,8-4-61-16,-7 3-26 0,0-3-25 0,6 4-44 15,-5-4-74-15,5 0-78 0,1 4-63 0,6-4-47 16,6 0-45-16,-5 0-54 0,5 0-86 0,1 0-121 16,-1 0-119-16,1-4-190 0,-1 0-193 15,1-3-203-15,-7 0-129 0,0 0 8 0,6-1 59 16,-5 1 160-16,5 3 185 0,1 1 226 0</inkml:trace>
  <inkml:trace contextRef="#ctx0" brushRef="#br1" timeOffset="177924.76">15794 12901 310 0,'7'4'560'16,"0"-4"178"-16,-1 4 76 0,0-1-14 0,-6 2-64 15,6-5-79-15,-6 3-107 0,8-3-90 16,4 0-40-16,-5 3-8 0,-1-3 4 0,-6 0-9 16,7 0-27-16,-7 0-50 0,7 0-129 0,-7 0-201 15,6 0 0-15,-6 4 0 0,6-4 0 0,-6 4 0 16,7-1 0-16,0 5 0 0,-7-4 0 15,6 4 0-15,-6 2 0 0,0-3 0 0,6 5 0 16,-6 2 0-16,7-3 0 0,-7 0 0 0,7 4 0 16,-7-3 0-16,13 1 0 0,-7-1 0 0,0-1 0 15,1-1 0-15,0-2 0 0,-1-1 0 16,8 1 0-16,-8-2 0 0,0 3 0 0,7-3 0 16,1-2 0-16,-8 3 0 0,6-3 0 0,2 0 0 15,-1 0 0-15,0-1 0 0,6 4 0 0,1-2 0 16,6-3 0-16,-6 2 0 0,5-4 0 0,2 0 0 15,-1 0 0-15,0-4 0 0,0 2 0 16,7 2 0-16,-1-5 0 0,-6 2 0 0,13-1 0 16,-6 1 0-16,7-1 0 0,-2 0 0 15,1 4 0-15,7-4 0 0,6 1 0 0,0 3 0 16,7-4 0-16,-7-3 0 0,13 7 0 0,-6-3 0 16,12 3 0-16,-6-4 0 0,8-1 0 0,-2 5 0 15,0-3 0-15,1 0 0 0,0-1 0 16,-1 4 0-16,-5 0 0 0,-1-4 0 0,0 4 0 15,-6 0 0-15,0-3 0 0,6 3 0 0,-7 0 0 0,1-4 0 16,-8 4 0-16,-4 0 0 0,-2 0 0 16,7 0 0-16,-13 0 0 0,1 0 0 0,-8 0 0 15,-6 0 0-15,1 0 0 0,-15 0 0 0,8 0 0 16,-14-4 0-16,1 4 0 0,-1 0 0 0,0 0 0 16,2 0 0-16,-8 0 0 0,6-4 0 0,-6 4 0 15,6 0 0-15,-6 0 0 0,0-3 0 16,0 3 0-16,0-5 0 0,0 3 0 15,14 2 0-15,-2-7 0 0,-5 7 0 0,-1-4 0 0,1-4 0 16,0 8 0-16,-1-4 0 0,0 0 0 0,1 4 0 16,0-3 0-16,-1-1 0 0,-6 2 0 15,6-3 0-15,1 2 0 0,-7-6 0 0,7 6 0 16,-7-4 0-16,6 3 0 0,-6-3 0 0,0-1 0 16,0 5 0-16,0-4 0 0,0 0 0 15,0-1 0-15,-6 1 0 0,6-1 0 0,-7 2 0 16,0-2 0-16,1-4 0 0,0 5 0 0,-1-3 0 15,0-2 0-15,1 5 0 0,-7-4 0 0,6 3 0 16,1-2 0-16,-7-1 0 0,7 3 0 16,-1-3 0-16,0 4 0 0,1-4 0 0,6 4 0 15,-6-4 0-15,-8 7 0 0,1-4 0 0,0 6-321 16,-6-3-880-16,-1 1-163 0,0 1-10 0,1 3 115 16,-13 7 147-16,-1 0 252 0,1 5 312 15</inkml:trace>
  <inkml:trace contextRef="#ctx0" brushRef="#br1" timeOffset="178588.68">17365 13433 518 0,'6'-10'773'0,"7"-5"132"0,-6 0 94 0,5 1-5 16,-4 3-104-16,-8-4-152 0,6 5-96 15,-6-2-45-15,6 1-25 0,-6 3-40 0,7 1-501 16,-7 4-31-16,6 3 0 0,1-5 0 0,-7 5 0 16,7 5 0-16,-7-2 0 0,0 8 0 0,0 1 0 15,-7 3 0-15,7 2 0 0,-13 2 0 16,6 6 0-16,1 1 0 0,0 0 0 0,-8 3 0 0,1 1 0 16,0-5 0-16,0 4 0 0,-7-2 0 15,8-2 0-15,-2-3 0 0,2 0 0 0,5-3 0 16,0-5 0-16,7 4 0 0,-6-6 0 0,6-2 0 15,-7-2 0-15,7-1 0 0,0-3 0 16,-6 0 0-16,6-1 0 0,0-3 0 0,0 0 0 16,-6 0 0-16,6-3 0 0,-8-1 0 0,2-3 0 0,0-1 0 15,-7-4 0-15,6 3 0 0,-6-3 0 16,0-3 0-16,0 1 0 0,-7 3 0 0,1-3 0 16,-1-2 0-16,1 2 0 0,0-2 0 0,-1 7 0 15,7-3 0-15,-13 1 0 0,6 0 0 16,-6 8 0-16,1-1 0 0,-9-1 0 0,2 5 0 15,-1 5 0-15,-6-1 0 0,7-1 0 0,-1 0 0 16,1 5 0-16,6 3 0 0,-1-3 0 0,1 3 0 16,7-1 0-16,6 2 0 0,0-2 0 15,13 1 0-15,0 4 0 0,6-4 0 0,7 0 0 16,13 0 0-16,0-4 0 0,13 1 0 0,1-5 0 16,5 5 0-16,1-4 0 0,-1-4 0 15,8 2 0-15,-1-4 0 0,-7-2 0 0,-6 1 0 16,1-5 0-16,-1 0 0 0,-7-3-865 0,1-3-574 15,-1 3-40-15,-6 0 69 0,1-4 186 0,5 4 282 16,-12 0 333-16</inkml:trace>
  <inkml:trace contextRef="#ctx0" brushRef="#br1" timeOffset="179337.71">18772 13408 331 0,'-13'0'455'0,"7"0"109"16,-8 4 74-16,8 0 8 0,0-4-39 0,-1 3-63 15,0 1-67-15,1-1-77 0,-1-3-97 0,7 4-65 16,-6-4-26-16,6 0 0 0,0 3 15 15,0-3 21-15,0 0 12 0,0 4 10 0,6-4 3 16,-6 0-6-16,7 0-15 0,-1 0-27 0,1 0-21 16,0 0-12-16,-1-4-46 0,14 4-146 0,-8 0 0 15,2-3 0-15,5 3 0 0,7-4 0 16,-6 4 0-16,-1 0 0 0,1 0 0 0,6-3 0 16,-6 3 0-16,-1 0 0 0,-6 0 0 0,-6 0 0 15,-1 0 0-15,0 3-162 0,-6-3-292 0,-6 4-127 16,0-4-143-16,6-4-133 0,-14 1-147 15,8 3-30-15,-13-4 30 0,-7 8 116 16,-1-1 156-16,1 1 186 0</inkml:trace>
  <inkml:trace contextRef="#ctx0" brushRef="#br1" timeOffset="179536.83">18583 13573 420 0,'14'4'622'0,"-2"-1"149"0,1 1 59 0,7 0-48 15,0 0-77-15,-2 0-79 0,2-4-126 0,7 0-86 16,-15 4-53-16,14-4-35 0,-12 0-42 0,5 2-58 16,7-2-68-16,-12 0-60 0,11 0-47 0,-5 0-43 15,-8 0-70-15,15 0-96 0,-14-2-113 16,6-2-182-16,1 0-205 0,-7-4-235 0,0 4-118 16,7-3-2-16,-7 0 59 0,-1 7 155 0,8-3 191 15</inkml:trace>
  <inkml:trace contextRef="#ctx0" brushRef="#br1" timeOffset="180622">18759 12789 158 0,'6'-5'487'0,"8"-2"188"0,5 2 140 0,-6 3 12 16,0-2-75-16,-7 4-100 0,2-4-98 0,-2 4-141 16,0 0-96-16,1 0-57 0,-1 0-27 15,-6 0-16-15,0 0 2 0,0 4-2 0,0 2-1 16,7-1 2-16,-1 2 8 0,-6 4 11 0,0 0-14 15,0 4-23-15,7-4-125 0,-7 4-75 0,6-4 0 16,0 3 0-16,2 1 0 0,-2-1 0 16,0-3 0-16,1 0 0 0,0 0 0 0,-1 1 0 15,7-2 0-15,0-2 0 0,-6 3 0 0,5-3 0 16,2-1 0-16,-8-4 0 0,14 1 0 0,-1-1 0 16,7 1 0-16,0-4 0 0,7 0 0 0,6 0 0 15,7 0 0-15,-1-4 0 0,1 4 0 0,5-3 0 16,8-4 0-16,-6 7 0 0,5-4 0 0,1 1 0 15,0-1 0-15,-1-4 0 0,7 5 0 16,7-1 0-16,0 0 0 0,-1 4 0 0,14-4 0 16,-7 2 0-16,-6 2 0 0,6 0 0 0,1-5 0 15,-8 5 0-15,1 0 0 0,6 0 0 0,0 0 0 16,-6 0 0-16,-7 0 0 0,1 0 0 16,-9-3 0-16,-4 3 0 0,-1 0 0 0,-7 0 0 15,1 0 0-15,-13 0 0 0,-1 0 0 0,1-4 0 16,-7 4 0-16,7 0 0 0,-7 0 0 15,-6 0 0-15,5-3 0 0,1 3 0 0,-6 0 0 16,6 0 0-16,1 0 0 0,-9-5 0 0,9 5 0 16,-7 0 0-16,-2 0 0 0,2-3 0 0,0 3 0 15,-1 0 0-15,-5 0 0 0,-2 0 0 16,2 0 0-16,5 0 0 0,-13 0 0 0,8 0 0 16,-2 0 0-16,-4 0 0 0,-2 0 0 0,0 0 0 15,7 0 0-15,0-4 0 0,-6 4 0 0,-1-4 0 16,0 4 0-16,2 0 0 0,4-3 0 0,-5 3 0 15,0-3 0-15,-1-2 0 0,7 2 0 16,-7-5 0-16,1 5 0 0,0-4 0 0,-1-1 0 16,-6 1 0-16,6 0 0 0,2 0 0 0,-8-5 0 15,0 5 0-15,0-4 0 0,0 4 0 0,0-4 0 16,0 0 0-16,-8-1 0 0,2 1 0 16,6 1 0-16,-6-2 0 0,6-3 0 0,-7 5 0 15,7-1 0-15,-7 3 0 0,1-3 0 0,0 5 0 16,-1-3 0-16,1 3 0 0,-1 2 0 0,0 0 0 15,1-4 0-15,0 5 0 0,-8-1 0 16,1 0 0-16,0 0 0 0,-6 4-76 0,-1-2-918 16,0-6-276-16,8 8-80 0,-8-4 52 0,1 4 129 15,-1 4 200-15,0 4 250 0</inkml:trace>
  <inkml:trace contextRef="#ctx0" brushRef="#br1" timeOffset="181346.99">20636 13176 95 0,'0'-7'620'0,"0"4"173"0,0-1 114 0,0-3 75 15,-6 3-74-15,-2 0-91 0,8 1-153 16,0 3-97-16,8-4-60 0,-8 4-46 0,12-4-57 0,-12 4-77 15,6 0-188-15,-6 0-139 0,0 4 0 16,0 3 0-16,0 1 0 0,0-1 0 0,7 5 0 16,-7-2 0-16,7 5 0 0,-1-1 0 0,1 1 0 15,-1 4 0-15,8-1 0 0,-8 0 0 0,6 1 0 16,2 3 0-16,-8-3 0 0,1 2 0 0,-7-3 0 16,6 1 0-16,-6-1 0 15,7-4 0-15,-7 1 0 0,0-1 0 0,0-2 0 0,0-5 0 16,0 1 0-16,0-1 0 0,7-3 0 15,-7 0 0-15,0 0 0 0,0-4 0 0,0 0 0 16,-7 0 0-16,0-4 0 0,1 0 0 0,-1 0 0 16,1 1 0-16,-8-5 0 0,2 4 0 0,-8-3 0 15,1-5 0-15,5 6 0 0,-4-5 0 0,-2 3 0 16,0 1 0-16,7 3 0 0,-13-3 0 0,6 0 0 16,1 3 0-16,6 0 0 0,6-3 0 15,1 7 0-15,0 0 0 0,-2 0 0 0,-4 0 0 16,-1 0 0-16,0 7 0 0,0-3 0 0,-1 4 0 15,-5-1 0-15,6 0 0 0,7 0 0 0,-7 1 0 16,6-1 0-16,0 0 0 0,1 1 0 16,6-1 0-16,-6 0 0 0,6-3 0 0,6 4 0 15,-6-5 0-15,6 1 0 0,1 0 0 0,6 0 0 16,0-4 0-16,0 0 0 0,6 2 0 0,-5-2 0 16,-1 0 0-16,6 0 0 0,-6 0 0 15,1 0 0-15,5 0 0 0,7-2 0 0,6-6 0 16,1 4 0-16,-7-3 0 0,0-1 0 0,-6 6-117 15,6-6-980-15,-1-1-221 0,-5-1-51 16,7-1 72-16,-9 3 146 0,2 1 232 0,7 0 266 16</inkml:trace>
  <inkml:trace contextRef="#ctx0" brushRef="#br1" timeOffset="182432.31">21554 13324 466 0,'13'4'689'15,"1"2"129"-15,-2-1 75 0,2-1-87 0,-2-1-131 16,2 1-152-16,5-4-169 0,-6 3-111 16,14 1-69-16,-2-4-42 0,1 3-33 0,7 1-32 0,-1-4-31 15,2 4-14-15,-9 0-9 0,1-4-12 16,-6 3-20-16,0-3-29 0,5 0-52 0,-11 0-99 16,5 0-141-16,-12 0-175 0,-1-3-238 0,-6-1-115 15,-6 0-24-15,-1 0 55 0,-6 4 120 16,0 0 170-16</inkml:trace>
  <inkml:trace contextRef="#ctx0" brushRef="#br1" timeOffset="182661.86">21587 13481 173 0,'0'8'591'0,"6"-1"161"0,-6 5 106 16,7-5 1-16,0-4-93 0,-1 4-108 0,0-3-152 15,8 0-102-15,-1 0-53 0,-7-1-25 0,7 1-21 16,6-4-40-16,1 0-52 0,6 0-58 0,7 0-48 16,0 0-43-16,-1-4-42 0,14 4-53 15,-13-3-76-15,-1 3-81 0,7-4-81 0,-7 0-110 16,-5 0-146-16,5-3-154 0,-12-3-195 0,-1 2-75 16,-5 1-6-16,-8-1 70 0,6 2 137 15,2 1 176-15</inkml:trace>
  <inkml:trace contextRef="#ctx0" brushRef="#br1" timeOffset="183740.69">22167 12747 302 0,'6'0'638'0,"1"0"154"0,0 0 99 15,-1-4-34-15,0 2-107 0,1 2-110 16,6-5-148-16,-7 5-93 0,1 0-48 0,0 0-23 16,-7 0-18-16,6 0-36 0,-6 0-47 0,7 5-38 15,-1-3-26-15,0 6-18 0,2-1-14 0,4 1-4 16,-6 6-3-16,8-3-63 0,-1 1-61 0,-7 3 0 16,8-1 0-16,-8 1 0 0,0 0 0 0,0-1 0 15,2 1 0-15,-2-1 0 0,14 1 0 16,-7-4 0-16,6 0 0 0,-6 1 0 0,-13-2 0 15,6-3 0-15,-6 1 0 0,7-1 0 0,0-3 0 16,-7 3 0-16,6-4 0 0,-6-3 0 0,7 0 0 16,-7 0 0-16,0 0 0 0,6 0 0 15,1 4 0-15,12-4 0 0,1 4 0 0,6-4 0 16,0 0 0-16,7 0 0 0,-1 0 0 0,7 0 0 16,6 4 0-16,-5-4 0 0,5 0 0 0,-5 0 0 15,5 0 0-15,1 0 0 0,6 0 0 16,0 0 0-16,0 0 0 0,7 0 0 0,-7-4 0 15,14 4 0-15,-9 0 0 0,9 0 0 0,-1 0 0 16,7 0 0-16,-7 0 0 0,7 0 0 0,-1 0 0 16,-6 0 0-16,0-4 0 0,0 4 0 15,8 0 0-15,-8-4 0 0,0 4 0 0,0 0 0 16,0-3 0-16,-7 3 0 0,-5 0 0 0,-1-4 0 16,-7 1 0-16,1 3 0 0,-7-4 0 15,-6 1 0-15,-1-1 0 0,1 4 0 0,-7-4 0 0,7 0 0 16,-7 1 0-16,0 3 0 0,-6-4 0 0,-1 0 0 15,1 4 0-15,6-4 0 0,-7 2 0 16,1 2 0-16,6-5 0 0,0 5 0 0,-7-3 0 16,1 3 0-16,0-4 0 0,-1 4 0 0,-6 0 0 15,0-3 0-15,-7 3 0 0,1 0 0 16,0 0 0-16,-1 0 0 0,-6 0 0 0,6 0 0 16,-6 0 0-16,7 0 0 0,-7 0 0 0,7-5 0 15,-7 5 0-15,0-3 0 0,0 3 0 0,-7 0 0 16,0-4 0-16,7 0 0 0,0 1 0 15,0 0 0-15,0-2 0 0,0-2 0 0,0 3 0 16,-6-3 0-16,6-4 0 0,-6 0 0 0,-1 1 0 16,0-2 0-16,1-3 0 0,0 1 0 0,-8-1 0 15,8 0 0-15,-1-4 0 0,1 9 0 0,0-9 0 16,6 9 0-16,-8-5 0 0,2 4 0 0,6 4 0 16,-6 0 0-16,6-1 0 0,-6 5 0 15,6-1 0-15,-7 0 0 0,7 1 0 0,-7 3 0 16,-6 3 0-16,0 1 0 0,0 0-811 0,-7 2-357 15,8-1-139-15,-15 2 10 0,1 4 108 16,0 4 146-16,-13 0 238 0,7 2 318 0</inkml:trace>
  <inkml:trace contextRef="#ctx0" brushRef="#br1" timeOffset="184364.37">23900 13265 369 0,'7'-7'719'0,"6"0"139"0,-13 3 87 0,6 0-5 16,0-3-110-16,2 3-135 0,-2 0-141 0,0 1-79 16,1 3-49-16,-7 0-39 0,6 0-63 0,-6 0-69 15,7 3-52-15,-7 1-37 0,6 3-121 16,1 5-45-16,-1-2 0 0,1 9 0 0,-7-4 0 16,7 2 0-16,-7 5 0 0,0 1 0 0,0-5 0 15,0 4 0-15,0 0 0 0,0-4 0 16,-7 4 0-16,7-7 0 0,-7 4 0 0,1-4 0 15,6-1 0-15,-7-3 0 0,7-4 0 0,-6 1 0 16,6-2 0-16,0-1 0 0,0-1 0 0,0-1 0 16,-7-3 0-16,1 0 0 0,-7-3 0 15,-1-1 0-15,2-1 0 0,-1-5 0 0,-7 3 0 16,7-1 0-16,0-3 0 0,0 1 0 0,-6-2 0 16,6 5 0-16,6-3 0 0,-6 2 0 0,-1 4 0 15,8-4 0-15,-6 5 0 0,-2-1 0 16,-5 0 0-16,-1 4 0 0,-6 4 0 0,0 0 0 15,-13 2 0-15,6 3 0 0,-5-1 0 0,5-2 0 16,13 5 0-16,-6 1 0 0,0-2 0 0,7 1 0 16,-1 0 0-16,0 3 0 0,7-2 0 15,1-1 0-15,5 0 0 0,7 1 0 0,-7-5 0 16,7 3 0-16,0-2 0 0,0-1 0 0,7-3 0 16,0-1 0-16,-1 1 0 0,13-1 0 0,1-3 0 15,6 0 0-15,13 0 0 0,0-3 0 16,7-1 0-16,6-3 0 0,0 4 0 0,0-5 0 15,7-6 0-15,-7 3 0 0,-7-5 0 0,1 2 0 0,-7-4-571 16,-6-1-877-16,-13-2-65 0,-14-2 47 16,-12 5 178-16,-14-1 270 0,-13 4 383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0T07:31:26.660"/>
    </inkml:context>
    <inkml:brush xml:id="br0">
      <inkml:brushProperty name="width" value="0.05292" units="cm"/>
      <inkml:brushProperty name="height" value="0.05292" units="cm"/>
      <inkml:brushProperty name="color" value="#FF0000"/>
    </inkml:brush>
  </inkml:definitions>
  <inkml:trace contextRef="#ctx0" brushRef="#br0">5245 1777 615 0,'33'-4'899'0,"-1"0"170"0,-6-3 86 0,-7 3 56 0,-5 0-282 15,-8 1-209-15,-6 3-118 0,0-3-81 16,-6 3-51-16,6 0-470 0,0 0 0 0,-6 0 0 15,-2 0 0-15,2 0 0 0,-13 0 0 0,-1 3 0 16,-12 0 0-16,5-3 0 0,-19 0 0 0,7 4 0 16,-13-4 0-16,-6 0 0 0,-8 0 0 0,-11 0 0 15,-2 0 0-15,1 0 0 0,0 0 0 16,-7 0 0-16,14 0 0 0,-1 0 0 0,6-4 0 16,1 4 0-16,0 0 0 0,7 0 0 15,5 0 0-15,8 0 0 0,6 0 0 0,13 0 0 16,0 0 0-16,6 0 0 0,7 0 0 15,1 4 0-15,4-4 0 0,2 4 0 0,6 3 0 16,-6 1 0-16,6 2 0 0,6 5 0 16,-6 0 0-16,6 6 0 0,2 5 0 0,4 4 0 15,1-1 0-15,1 4 0 0,-2 4 0 16,8 4 0-16,-7-1 0 0,13 4 0 16,-6-4 0-16,-1 4 0 0,1 0 0 0,-1-3 0 15,-6-5 0-15,7 4 0 0,-7-7 0 16,6 1 0-16,-6-5 0 0,-7-7 0 0,8 4 0 15,-8-8 0-15,-6-4 0 0,0-2 0 16,-6-2 0-16,6-2 0 0,0-4 0 16,-6-8 0-16,-2 1 0 0,2-2 0 0,0-5-149 15,-1-5-1406-15,1 1-62 0,-14-5 76 16,8-3 209-16,-2 0 293 0,8 1 370 0</inkml:trace>
  <inkml:trace contextRef="#ctx0" brushRef="#br0" timeOffset="205.28">4085 2224 604 0,'0'-11'964'0,"19"4"171"0,-5-4 127 16,-8 3 113-16,-6 2-214 0,7-3-219 0,-1 1-194 16,0 2-748-16,8 3 0 0,6 3 0 0,-8-4 0 15,1 4 0-15,7 0 0 0,6 0 0 16,-6 0 0-16,5 4 0 0,1-1 0 0,7-3 0 16,-1 6 0-16,2-6 0 0,5 5 0 15,-7-2 0-15,1-3 0 0,-1 4 0 16,-12-4 0-16,13 5-465 0,-7-5-802 15,-1 0-123-15,1-5 21 0,-12 5 143 0,-8-4 165 16,7 1 248-16,0-2 312 0</inkml:trace>
  <inkml:trace contextRef="#ctx0" brushRef="#br0" timeOffset="858.1">4815 2155 29 0,'6'7'681'0,"-12"-5"213"0,12 3 127 0,7-2 104 0,1 1 31 15,-14 1-147-15,0-2-157 0,0 4-106 16,0 0-68-16,12 5-678 0,2-2 0 0,5 5 0 15,-6 4 0-15,0-2 0 0,0 2 0 16,0 0 0-16,-6 3 0 0,-1-1 0 16,1 2 0-16,-1-2 0 0,1-6 0 0,-1 4 0 15,-6-9 0-15,6 5 0 0,-6-7 0 0,0-2 0 16,8-1 0-16,-8-5 0 0,6-5 0 16,-6-1 0-16,6-2 0 0,7-7 0 15,-6-4 0-15,-1 2 0 0,1-5 0 16,6 0 0-16,-6 0 0 0,-1-4 0 0,0 4 0 15,1 0 0-15,0 0 0 0,-1 7 0 0,-6-3 0 16,6 7 0-16,1 0 0 0,-7 4 0 0,6-1 0 16,1 4 0-16,0 4 0 0,13 4 0 0,-8 1 0 15,8 1 0-15,-1 2 0 0,7 3 0 0,0 0 0 16,1-1 0-16,-1 2 0 0,6-1 0 0,-5-5 0 0,-1 9 0 16,-1-3 0-16,1-2-409 0,0 2-404 0,1-5-45 15,-1-3-23-15,0 3 11 0,6-7 24 16,1-4 34-16,-7 1 112 0,0-1 169 0,-7-3 224 0,7 0 254 15,-6-1 293-15,7-3 280 0,-15 3 174 0,1-2 73 16,0-1 1-16,0 3-26 0,-7-3-65 0,-6 4-80 16,-6-4-25-16,0 4 2 0,-1-1 0 0,1 5-219 15,-8-1-355-15,2 4 0 0,-8 4 0 0,-6 3 0 16,-7 1 0-16,-6 2 0 0,-7 5 0 0,8 4 0 0,5-2 0 16,1 5 0-16,5-3 0 0,15 3 0 15,-2 4 0-15,8-4 0 0,18 0 0 0,2 0 0 16,12-4 0-16,7 1 0 0,-1-5 0 0,1-3 0 0,-1 0 0 15,1-3 0-15,-1-2 0 0,7-6 0 0,-5-3 0 16,-9-4 0-16,-5 0 0 0,0-5 0 16,-8-3 0-16,2 1 0 0,-2-3 0 0,-12-2 0 15,0 1 0-15,0-5 0 0,-6 1 0 0,-7 0 0 0,0 4 0 16,-7 0 0-16,1 3 0 0,-7 0 0 0,0 1 0 16,-1 2 0-16,8 1 0 0,0 0 0 0,-1 4 0 15,0 4 0-15,7-1 0 0,1 0 0 0,4 0 0 16,-4 1 0-16,5-1 0 0,-6 4-59 0,13 0-1035 0,7-4-180 15,-1 4-70-15,13-3 79 0,-5 0 140 16,5-2 210-16,7 1 224 0,0 1 273 0</inkml:trace>
  <inkml:trace contextRef="#ctx0" brushRef="#br0" timeOffset="1357.16">5949 2121 32 0,'12'0'656'0,"14"-3"200"0,-12 3 135 0,12 0 117 16,-7 0-27-16,1 3-117 0,-1 2-172 0,1 2-94 15,0-1-44-15,6 6-295 0,-7-1-359 0,1 3 0 0,-8 1 0 16,8 4 0-16,0 2 0 0,-1 2 0 0,-5-6 0 15,5 5 0-15,-6 1 0 0,0-1 0 16,0-4 0-16,0 1 0 0,0 2 0 0,-6-6 0 16,6 0 0-16,-7-1 0 0,-6-2 0 0,7-5 0 15,-7-3 0-15,0 0 0 0,0-2 0 0,0-2 0 0,0 0 0 16,-7-6 0-16,7-2 0 0,-6-3 0 0,6-3 0 16,0-1 0-16,6-4 0 0,-6-2 0 0,7-2 0 15,-1 2 0-15,1-5 0 0,5 4 0 0,2 0 0 16,5 3 0-16,1 1 0 0,0 0 0 0,-8 7 0 0,8 0 0 15,-7-1 0-15,7 4 0 0,0 8 0 16,-2 0 0-16,2 0 0 0,7 8 0 0,-1 1 0 16,-1 1 0-16,-5 5 0 0,12 3 0 0,-5-3 0 15,-1 2 0-15,-6 6 0 0,-1-4 0 0,-6 2 0 0,0 2 0 16,-1-5 0-16,-4-3 0 0,-8 2 0 0,6-5 0 16,-6-1 0-16,0 0 0 0,0-4 0 0,0 0 0 15,0-7 0-15,-6 4 0 0,-8-8 0 0,2-3 0 16,5 0 0-16,-6-4 0 0,6-3 0 0,1-2 0 15,0-2 0-15,-2-1 0 0,8-2 0 0,0-1 0 16,0 0 0-16,0 0 0 0,8 3 0 0,-2 1 0 0,7 0 0 16,0 3 0-16,0 5 0 0,-1-2 0 15,8 5 0-15,-6 0 0 0,5 7 0 0,1 0 0 0,6 3 0 16,0 3 0-16,7 6 0 0,-8 3 0 16,1 0 0-16,7 3 0 0,-7 4 0 0,-6-4 0 0,6 8 0 15,-7 0 0-15,1 0 0 0,0-5 0 0,-1 1 0 16,0 0 0-16,8-3 0 0,-1 3 0 0,-7-7 0 15,7-1 0-15,-6-3 0 0,-1-3 0 16,14-1 0-16,6-7 0 0,0 0 0 0,7-4 0 0,-1-7 0 16,7 4-1051-16,13-7-524 0,1-5 13 0,6 4 127 15,-7-3 231-15,12 4 345 0,2-5 402 0</inkml:trace>
  <inkml:trace contextRef="#ctx0" brushRef="#br0" timeOffset="1762.24">9709 1846 156 0,'18'-4'836'0,"-10"-3"270"0,-2 3 180 0,0 1 124 0,1-2-29 16,0-1-240-16,-7 6-266 0,6-4-875 0,-6 0 0 15,0 1 0-15,0 3 0 0,0 0 0 0,0 0 0 16,0 3 0-16,-6 1 0 0,6 0 0 0,0 2 0 15,0 6 0-15,6-1 0 0,1 3 0 0,-7 2 0 16,-13 2 0-16,13 1 0 0,-14-2 0 0,8 5 0 16,0 0 0-16,-2 1 0 0,2-1 0 0,0 3 0 15,6-3 0-15,-6 1 0 0,6-2 0 0,0-3 0 0,6 1 0 16,-6-2 0-16,6 3 0 0,0-6 0 16,-6-2 0-16,8-2 0 0,4 1 0 0,2-7 0 15,-1 3 0-15,-1-3 0 0,14-4 0 0,1 4 0 0,5-8 0 16,7 4 0-16,7-4 0 0,-1-3 0 0,1 3 0 15,-1-3 0-15,1 3 0 0,7-3 0 0,-8 0 0 16,1-1 0-16,-13 5 0 0,5-5 0 0,-5 2 0 16,6-3 0-16,-7 1 0 0,-6 2 0 0,-6-5 0 15,-7 3 0-15,-6 2-910 0,6-1-236 0,-7-5-142 16,8 4 24-16,-8 1 119 0,0-3 163 0,8 1 206 16,-2 3 238-16</inkml:trace>
  <inkml:trace contextRef="#ctx0" brushRef="#br0" timeOffset="2024.7">10641 1988 93 0,'-8'-6'680'0,"2"-5"209"0,-7 3 153 0,0-3 135 0,6 4-32 16,1-4-100-16,0 4-157 0,-8 3-96 16,8-4-352-16,-8 6-440 0,8 2 0 0,-7 0 0 15,7 2 0-15,-1 2 0 0,1 0 0 0,-7 7 0 16,7 0 0-16,-2 3 0 0,2 1 0 0,0 4 0 16,6-1 0-16,-7 5 0 0,0-2 0 0,7 4 0 15,0 1 0-15,7 1 0 0,-7-2 0 0,7 4 0 16,-7 1 0-16,6-1 0 0,-6 1 0 0,6-1 0 15,-6-3 0-15,8-1 0 0,-2 1 0 0,-6-1 0 16,6 1 0-16,-6-4 0 0,7-3 0 16,-7-1 0-16,0-3 0 15,0-4 0-15,0-1 0 0,0-2 0 0,-7 3 0 0,7-7 0 0,7-4 0 16,-7-4 0-16,0-4 0 0,-7 5 0 0,1-8-623 16,6-1-804-16,0-9-59 0,6 3 71 0,7-4 185 15,0 3 238-15,0-3 295 0</inkml:trace>
  <inkml:trace contextRef="#ctx0" brushRef="#br0" timeOffset="2267.37">11044 2239 713 0,'13'7'978'0,"0"-3"189"0,0 0 146 16,1-2 74-16,-2 3-184 0,8-2-191 0,-7 1-594 15,7-1-418-15,-1 2 0 0,1-5 0 16,12 3 0-16,-6 1 0 0,13-4 0 0,0 0 0 15,1 0 0-15,-2-4 0 0,9 4 0 0,-2-3 0 16,-7 3 0-16,9 0 0 0,-9-5 0 0,1 5 0 16,-5-7 0-16,-2 4 0 0,-13-4 0 0,7-1 0 15,-12 1 0-15,-1-1 0 0,-13 1 0 0,0-4-798 16,0-4-563-16,-13 4-66 0,6 0 60 0,-6-1 164 16,-1-1 224-16,8 1 265 0</inkml:trace>
  <inkml:trace contextRef="#ctx0" brushRef="#br0" timeOffset="2680.01">12002 1817 188 0,'0'-4'757'0,"0"4"225"0,-7-4 171 0,7 1 128 15,-6 3-60-15,6 0-217 0,0-4-180 0,6 4-152 16,8-4-563-16,-2 4-109 0,15 0 0 15,-1 0 0-15,13 0 0 0,0-4 0 0,7 4 0 16,6 0 0-16,6-3 0 0,0-1 0 0,1 1 0 16,6-1 0-16,-6-3 0 0,7-1 0 0,-15 1 0 15,2-3 0-15,-8 1 0 0,1 1 0 0,-7-2 0 16,1 3 0-16,-15-1 0 0,1 2 0 0,-6 1 0 16,0 2 0-16,-8-1 0 0,1 1 0 0,-6 3 0 15,0 0 0-15,-7 3 0 0,0 1 0 0,-7 4 0 16,0 2 0-16,-6 5 0 0,1 3 0 0,-2 8 0 15,-6-1 0-15,8 4 0 0,-15 5 0 0,9 3 0 16,-2-4 0-16,6 3 0 0,-5 1 0 0,6 4 0 16,0-5 0-16,0 1 0 0,6 4 0 0,1-9 0 15,6 5 0-15,0-7 0 0,0 3 0 0,6-8 0 16,-6 1 0-16,7-4 0 0,-7-4 0 0,7-4 0 16,-1 1 0-16,-6-7 0 0,0-8 0 15,-6 4 0-15,-8-4 0 0,1-4-86 0,-13-4-1416 16,14-7-88-16,-15-2 50 0,1-2 192 0,13 1 274 15,-13-1 362-15</inkml:trace>
  <inkml:trace contextRef="#ctx0" brushRef="#br0" timeOffset="2836.11">12380 2143 401 0,'13'0'835'0,"0"-4"156"0,6 4 115 0,7-4 109 16,13 4-151-16,7 0-239 0,7-2-162 0,5 2-111 15,7 0-90-15,7 0-385 0,6-5-77 0,0 5 0 16,-6 0 0-16,0 0 0 0,-7 0 0 0,-7 0 0 15,-12 5 0-15,6-5-673 0,-6 0-382 16,6-5-217-16,-7 3-58 0,2-3 75 0,-2-2 143 16,-6 3 255-16,0 0 339 0</inkml:trace>
  <inkml:trace contextRef="#ctx0" brushRef="#br0" timeOffset="3247.21">15058 1867 314 0,'-6'-3'895'0,"-1"3"243"0,0-4 167 16,1 4 136-16,6-3-97 0,-7-1-228 0,7 1-478 16,-6-1-638-16,-7 4 0 0,0 0 0 0,-7 0 0 15,1 0 0-15,-7 0 0 0,0 4 0 0,-1 3 0 16,-5 0 0-16,12 0 0 0,-6 5 0 0,7-1 0 15,-1 0 0-15,7 3 0 0,0 1 0 0,7 0 0 16,6-1 0-16,0 5 0 0,6-4 0 16,7-5 0-16,0 5 0 0,7-3 0 0,-1 2 0 0,7-3 0 15,-6 0 0-15,0-1 0 0,-1 6 0 16,7-6 0-16,-12-2 0 0,4 4 0 0,-11-3 0 16,6 3 0-16,-6-4 0 0,-7 1 0 0,0-1 0 15,-7 1 0-15,-6-3 0 0,-6 2 0 0,-7-1 0 16,-7 1 0-16,1-5 0 0,-8 1 0 0,7 3 0 15,-5-7 0-15,5 0 0 0,1 3 0 0,-1-3 0 16,1-3 0-16,12-1 0 0,1-3 0 0,-1 0 0 16,14-4 0-16,-2 3 0 0,8-3-872 0,14-1-398 15,6 3-93-15,-1-7 47 0,13 3 142 0,8 1 193 16,-1-3 235-16,6 5 307 0</inkml:trace>
  <inkml:trace contextRef="#ctx0" brushRef="#br0" timeOffset="3589.36">15202 2034 127 0,'18'0'708'0,"9"0"199"15,-14 0 150-15,6 2 130 0,1-2-24 0,-7 0-166 0,13-2-157 16,0 2-110-16,7 0-255 0,-1 0-475 16,8 0 0-16,-8 0 0 0,1-4 0 0,-1 4 0 15,1-4 0-15,-1 0 0 0,1-4 0 0,-7 5 0 0,0-3 0 16,-7-2 0-16,1-1 0 0,-7 3 0 0,-6-5 0 16,6-1 0-16,-13 5 0 0,0-3 0 15,0-2 0-15,-13-3 0 0,6 5 0 0,-6-1 0 16,1 3 0-16,-8-2 0 0,0-2 0 0,1 5 0 15,5 3 0-15,-5-3 0 0,-1 3 0 0,-6 4 0 16,-6 0 0-16,-1 4 0 0,-6 0 0 0,7 3 0 16,-14 3 0-16,7 2 0 0,6 3 0 15,-6 4 0-15,13 2 0 0,-7-3 0 0,8 1 0 0,5 3 0 16,0-4 0-16,7 5 0 0,7-2 0 0,-1-2 0 16,0 3 0-16,14-4 0 0,-7 1 0 0,7-5 0 15,6 1 0-15,7-1 0 0,-2-3 0 16,9 0 0-16,-1-3 0 0,6-4 0 0,1-4 0 0,-1 3 0 15,-5-3 0-15,5 0-418 0,8-7-780 16,-8-1-161-16,7-3 0 0,0 0 131 0,7-3 165 16,-1-1 238-16,1 1 258 0</inkml:trace>
  <inkml:trace contextRef="#ctx0" brushRef="#br0" timeOffset="3834.19">16153 1978 218 0,'19'-7'712'0,"0"-5"175"0,1 2 128 15,-7 3 87-15,-6-1-62 0,-1 1-129 0,1 3-137 16,-7-4-81-16,0 6-49 0,6-2-449 15,-6 4-195-15,0 0 0 0,-6 0 0 0,-14 4 0 16,7-2 0-16,-13 6 0 0,0-1 0 0,0 5 0 16,-7-2 0-16,1 1 0 0,-1 4 0 0,7 0 0 15,1 3 0-15,-2 1 0 0,8-1 0 0,-1 0 0 16,7 5 0-16,7-6 0 0,6 5 0 0,0-3 0 16,12-2 0-16,2 0 0 0,5-7 0 0,13-3 0 15,1 1 0-15,-7-1 0 0,7-3 0 0,-1-1-348 16,1-3-588-16,13-3-105 0,-1-4-112 15,7-5 5-15,1 1 79 0,5 0 141 0,1-7 175 16,-6 3 191-16</inkml:trace>
  <inkml:trace contextRef="#ctx0" brushRef="#br0" timeOffset="4143.3">16778 2019 241 0,'7'-14'700'0,"5"-3"170"0,-12 3 127 16,8 3 89-16,-8 0-44 0,-8 1-90 0,2 2-119 16,0 1-56-16,-1-1-84 0,0 4-693 0,1 2 0 15,-7 2 0-15,7 0 0 0,-14 2 0 0,0 6 0 16,-6-1 0-16,1 1 0 0,5 3 0 0,-6-1 0 15,7 2 0-15,-1 5 0 0,6 0 0 0,8-3 0 16,0 3 0-16,6 2 0 0,12-4 0 0,-4 4 0 16,4-5 0-16,8 1 0 0,-1-5 0 0,7 5 0 15,0-7 0-15,-6-1 0 0,6-1 0 0,0-1 0 16,0-2 0-16,0-3 0 0,-6-3 0 0,6-2 0 16,-1-4 0-16,-11-3 0 0,-8 2 0 0,1-5 0 15,-7 0 0-15,0-3 0 0,-13-1 0 16,7 1 0-16,-14-4 0 0,0 3 0 0,-5 0 0 15,-9 2 0-15,15-2 0 0,-7 5 0 0,6-1 0 0,1 5 0 16,6-2 0-16,0 5 0 0,-1-1 0 16,8 1 0-16,-6-1 0 0,5 4 0 0,-6 1-3 15,13 3-1062-15,0 0-227 0,0 0-68 0,6-7 67 16,1 7 140-16,6-4 208 0,7 1 238 0</inkml:trace>
  <inkml:trace contextRef="#ctx0" brushRef="#br0" timeOffset="4476.42">16928 1838 280 0,'13'4'761'0,"1"0"163"0,-8 0 125 16,0-1 129-16,7 4-78 0,-6 4-184 0,-1-3-115 16,1 7-66-16,5-4-288 0,-4 7-447 0,4-3 0 15,-5 3 0-15,6 0 0 0,-7 5 0 0,1-6 0 16,-7 3 0-16,6 1 0 0,-6-6 0 0,7 4 0 16,-7-9 0-16,7 1 0 0,-7 0 0 0,6-4 0 15,0 0 0-15,-6-3 0 0,7-4 0 0,-7 0 0 16,7 0 0-16,-1-6 0 0,0-1 0 0,1-5 0 15,0 1 0-15,6-3 0 0,-7-5 0 16,8 4 0-16,-2-6 0 0,1 1 0 0,0 3 0 16,0-6 0-16,1 5 0 0,4 4 0 0,-4-1 0 15,-8 3 0-15,7 6 0 0,-6-2 0 0,0 5 0 16,-1 3 0-16,7 0 0 0,-6 7 0 0,5 1 0 16,8 2 0-16,-1 5 0 0,-5-1 0 0,6 5 0 15,-8-2 0-15,8 6 0 0,-7-4 0 0,-1 2 0 16,2-2 0-16,-8 0 0 0,8-5 0 0,-1 4 0 15,-7-4 0-15,7-2 0 0,-6-4 0 0,5-5 0 16,-5 3 0-16,6-6 0 0,0 0 0 0,13 0-1125 16,13-6-281-16,7-1-33 0,-1-1 99 0,7-2 180 15,1-2 257-15,12-3 300 0</inkml:trace>
  <inkml:trace contextRef="#ctx0" brushRef="#br0" timeOffset="4918.1">18374 1913 199 0,'-6'-19'731'0,"0"4"180"16,-14 0 141-16,1 1 136 0,-7 6-47 0,-7-3-141 15,-7 8-135-15,2-4-81 0,-1 3-464 0,0 4-320 16,-1 4 0-16,1 3 0 0,1 0 0 16,-2 4 0-16,1 0 0 0,0 3 0 0,7 1 0 15,5 4 0-15,7 3 0 0,2-4 0 0,4 5 0 16,14-6 0-16,0 3 0 0,6-3 0 0,14 2 0 16,-7-5 0-16,13 1 0 0,-6-5 0 0,6-1 0 15,0-2 0-15,1-4 0 0,5-3 0 0,-7-3 0 16,9-1 0-16,-9-8 0 0,1 2 0 0,0-5 0 15,-6-4 0-15,-1 2 0 0,1-5 0 0,-7-4 0 16,-6 0 0-16,-1-4 0 0,-6-2 0 0,0-5 0 16,0-3 0-16,-13-1 0 0,6-3 0 0,-5-4 0 15,-8-7 0-15,7 4 0 0,0-4 0 16,-6 3 0-16,5 5 0 0,8 7 0 0,-7-1 0 0,0 7 0 16,6 9 0-16,1 4 0 0,0 2 0 0,6 5 0 15,-8 6 0-15,2 1 0 0,0 7 0 16,0 4 0-16,-2 7 0 0,-4 7 0 0,5 7 0 15,-6 5 0-15,0 6 0 0,1 5 0 0,4 7 0 16,8-1 0-16,0 5 0 0,8-1 0 0,-2 0 0 16,6 4 0-16,2-3 0 0,-1-4 0 0,13 2 0 15,-6-6 0-15,-1 2 0 0,7-7 0 0,0 2 0 0,-6-4 0 16,-1-8 0-16,1 1 0 0,-1-9 0 16,1 2 0-16,-7-9 0 0,0-3 0 0,-7 0 0 15,8-8-382-15,5-3-1120 0,0-8-54 0,14-1 72 16,-1-3 204-16,15-5 275 0,-2-6 325 0</inkml:trace>
  <inkml:trace contextRef="#ctx0" brushRef="#br0" timeOffset="5211.18">19280 1647 413 0,'0'-14'924'0,"6"3"219"0,2 3 153 0,-16 4 133 0,2 2-129 16,-6 2-243-16,4 0-428 0,-4 0-629 0,-1 6 0 15,-1 2 0-15,8 3 0 0,-6 3 0 0,4 5 0 16,2 0 0-16,6-2 0 0,0 6 0 0,6-5 0 15,8 8 0-15,5-4 0 0,1 0 0 16,0 3 0-16,6-3 0 0,-1 1 0 0,1-1 0 16,0-4 0-16,-6 4 0 0,-1-4 0 0,1 1 0 15,0-4 0-15,-7-1 0 0,-7 1 0 0,8-5 0 0,-2 2 0 16,-6-1 0-16,-6 0 0 0,8-1 0 16,-8-1 0-16,0 1 0 0,-8-3 0 0,2 1 0 0,0-1 0 15,-14 0 0-15,-5-2 0 0,-1 1 0 16,-14-2 0-16,1 4 0 0,-6-8 0 0,-21 4 0 15,7-1 0-15,-6-3 0 0,-13-3-862 0,0-1-870 16,-7-8 17-16,-13 1 147 0,-5 1 319 16,-2-2 530-16</inkml:trace>
  <inkml:trace contextRef="#ctx0" brushRef="#br0" timeOffset="6226.1">2632 4951 82 0,'13'-6'725'0,"-13"-6"241"15,6 4 207-15,-6 1 180 0,-6 0 48 0,0-1-152 16,-8 5-153-16,8-1-950 0,6 4-146 15,-7 0 0-15,7 0 0 0,0 4 0 16,0 4 0-16,0-2 0 0,0 10 0 16,7 1 0-16,-7 6 0 0,6 2 0 0,1 5 0 15,0-1 0-15,5 8 0 0,-5-1 0 16,12 2 0-16,-5 1 0 0,5-1 0 16,1 2 0-16,-8-4 0 0,8 1 0 0,0-4 0 15,-7 0 0-15,-1-4 0 0,8-3 0 16,-6-7 0-16,-8-5 0 0,0 1 0 15,1-8 0-15,-20-7 0 0,0-3-1289 0,-6-9-348 16,-8-5 46-16,1-3 186 0,6-1 280 16,-6-1 370-16</inkml:trace>
  <inkml:trace contextRef="#ctx0" brushRef="#br0" timeOffset="6390.13">2560 5259 379 0,'-19'-14'890'0,"5"-1"211"16,-4 4 148-16,10 5 127 0,2-3-111 0,12 6-247 15,2-2-205-15,17 3-713 0,15 2-100 16,-2 2 0-16,15 3 0 0,-2-2 0 15,8 6 0-15,0 1 0 0,-7-3 0 0,7 5 0 16,-7-2 0-16,-7-3 0 0,-5 1 0 16,-7-1 0-16,-15-3 0 0,-4-4 0 15,-8-4-196-15,14-3-888 0,-13-4-224 0,-1-7-50 16,-12-1 97-16,6-4 140 0,-7-2 218 16,-6-4 235-16</inkml:trace>
  <inkml:trace contextRef="#ctx0" brushRef="#br0" timeOffset="6930.46">3095 4930 305 0,'0'-22'819'15,"-7"-1"205"-15,1 8 159 0,-1 0 124 0,0 9-83 16,-5 2-225-16,-2 0-155 0,8 8-358 0,6 4-486 16,6 2 0-16,8 5 0 0,-2 10 0 15,2 5 0-15,5 3 0 0,1 0 0 16,6 4 0-16,0 2 0 0,-7 7 0 0,7-7 0 16,1 2 0-16,-8-4 0 0,-6-1 0 15,0 1 0-15,-6-7 0 0,-1-5 0 16,1-3 0-16,-1-7 0 0,-6-1 0 0,0-7 0 15,0 1 0-15,-6-8 0 0,6-4 0 16,-7 0 0-16,7-6 0 0,-6-5 0 16,6 0 0-16,0-6 0 0,6 2 0 0,1 0 0 15,-1 1 0-15,0 4 0 0,1-1 0 16,0 4 0-16,-1 3 0 0,0 5 0 0,2 3 0 16,11 7 0-16,1 1 0 0,-2 3 0 15,9 3 0-15,-7 5 0 0,6 0 0 16,0 2 0-16,6-3 0 0,1 1 0 15,-1-1 0-15,1 0 0 0,-1-7 0 0,7 0 0 16,1 1 0-16,-1-9 0 0,0-3 0 16,-1-3 0-16,2-6 0 0,-1-1 0 15,0-5 0-15,-13-3 0 0,-6-4 0 0,-1-3 0 16,-5-2 0-16,-8-2 0 0,-6 0 0 16,-6 0 0-16,-8-1 0 0,1 5 0 0,-7-2 0 15,-5 2 0-15,-1 7 0 0,0 3 0 16,-7 1 0-16,-7 6 0 0,2 4 0 15,-1 4 0-15,6 4 0 0,-5 7 0 16,4 3 0-16,9 5 0 0,11 3 0 0,2 0 0 16,12-1 0-16,12 6 0 0,2-5 0 15,18 0 0-15,1-1 0 0,12 2 0 16,1-5 0-16,13-3 0 0,-8 4 0 0,15-9 0 16,-8-3 0-16,-6 1 0 0,1-4 0 15,-14-8 0-15,-7-4 0 0,1 1-1445 16,-14-3-308-16,8-2 60 0,5-3 217 15,13 4 402-15,21 1 503 0</inkml:trace>
  <inkml:trace contextRef="#ctx0" brushRef="#br0" timeOffset="7555.22">5903 4698 480 0,'7'-7'945'0,"-1"4"216"16,7-6 154-16,-6 6 125 0,6 0-175 16,-1-2-234-16,2 2-477 0,5 3-554 0,1 0 0 0,-7 0 0 15,0 8 0-15,-1-2 0 0,2 6 0 16,-8 2 0-16,7 8 0 0,1 0 0 0,-8 4 0 0,7 4 0 16,-6 3 0-16,5-1 0 0,2 6 0 0,-8-1 0 15,7 2 0-15,0 2 0 0,-6-5 0 0,5 5 0 16,-4-5 0-16,4-3 0 0,1 0 0 0,-6-3 0 15,-7-5 0-15,6-6 0 0,-6-1 0 16,0 1 0-16,0-9 0 0,0 1 0 0,0-3 0 16,-6-8 0-16,-1 0 0 0,1-3 0 0,-7-4 0 15,-7-5 0-15,7-7 0 0,-13 2 0 0,0-2 0 16,6-3 0-16,-6-4 0 0,1 1 0 0,-1 2 0 16,-1-2 0-16,7 6 0 0,-6 1 0 0,1 0 0 15,5 6 0-15,-6 1 0 0,6 4 0 0,1 4 0 16,-7 3 0-16,0 3 0 0,-7 4 0 0,7 4 0 15,-7 1 0-15,7 6 0 0,0 4 0 16,7 0 0-16,-1 0 0 0,8-1 0 0,4 2 0 0,8 0 0 16,0-2 0-16,14-2 0 0,-8 2 0 0,14-6 0 15,-1 1 0-15,14-2 0 0,-1-3 0 0,2 0 0 16,11-8 0-16,-6 2 0 0,7-3 0 0,-8-4 0 16,9-6 0-16,-9 1 0 0,7-5 0 0,-5-3 0 15,-7 4 0-15,6-3 0 0,-7-4-988 0,1-4-434 16,-7 0-32-16,-6 0 97 0,6 3 175 15,-7 5 264-15,1-5 290 0</inkml:trace>
  <inkml:trace contextRef="#ctx0" brushRef="#br0" timeOffset="7772.58">6496 5032 373 0,'-6'-3'872'0,"6"-1"217"0,0 4 159 16,0 0 128-16,0 0-124 0,0 0-225 0,0 0-149 15,6 4-802-15,-6-1-76 0,6 4 0 0,-6 4 0 16,0 0 0-16,0 1 0 0,0 2 0 0,0-3 0 15,7 3 0-15,-7 5 0 0,7 0 0 0,-7-2 0 16,12 2 0-16,-5-1 0 0,-1 5 0 16,1-5 0-16,0 4 0 0,-1-7 0 0,0-1 0 0,2 1 0 15,-8-4 0-15,6 1 0 0,-6-10 0 0,6 3 0 16,-6-10 0-16,0 5 0 0,0-7-700 0,6-7-685 16,-6-1-66-16,0-3 64 0,0-5 168 0,-6 2 235 15,6-4 265-15</inkml:trace>
  <inkml:trace contextRef="#ctx0" brushRef="#br0" timeOffset="7898.27">6496 4889 239 0,'-6'-22'772'0,"6"4"157"0,0-1 88 16,12 5 45-16,-5-1-163 0,12 0-325 0,-6 4-243 15,1 4-155-15,6 2-96 0,-8 5-66 0,8 0-66 16,-7 0-123-16,-1 5-193 0,8-5-274 0,0 3-211 16,6-3-92-16,7 4-18 0,-1 3 79 0,7 1 168 15,0-1 265-15</inkml:trace>
  <inkml:trace contextRef="#ctx0" brushRef="#br0" timeOffset="8205.94">7382 4855 402 0,'6'5'884'16,"2"-2"196"-16,-8-3 148 0,6 4 122 15,-12-4-138-15,-2 3-231 0,-4 1-167 0,-15-4-574 16,1 4-240-16,-6 3 0 0,-1 0 0 0,7 1 0 16,-7 0 0-16,7-2 0 0,7 5 0 0,-7 1 0 15,13-2 0-15,0 2 0 0,0 3 0 0,13-5 0 16,13 5 0-16,0 0 0 0,0 3 0 0,13-4 0 15,7 6 0-15,6-7 0 0,0 6 0 0,0-5 0 0,0 5 0 16,0-4 0-16,0 4 0 0,-13-5 0 16,6 1 0-16,-5-1 0 0,-7-3 0 0,-8 4 0 15,-5-4 0-15,-7 0 0 0,-7-4 0 0,-19 4 0 16,-7-3 0-16,-5-4 0 0,-1 3 0 0,-14-4 0 16,8 1 0-16,-13-1 0 0,5-3 0 0,-6-3 0 15,7-4 0-15,1 0 0 0,11-1 0 0,-5-7 0 16,12 4 0-16,7-3 0 0,0-5 0 15,13 1-1134-15,6-8-221 0,1 4-42 0,12-7 90 0,8 3 149 16,4-4 239-16,16 1 268 0</inkml:trace>
  <inkml:trace contextRef="#ctx0" brushRef="#br0" timeOffset="8427.33">7428 4646 204 0,'19'-6'828'0,"7"6"227"15,-20 0 150-15,14 0 125 0,-7 2 1 0,7 6-233 16,0-4-153-16,6 3-750 0,-7 5-195 0,1 3 0 15,0-1 0-15,-1 4 0 0,0 4 0 0,0 4 0 16,1-1 0-16,0 1 0 0,-1 4 0 0,7 3 0 16,1-1 0-16,-1-1 0 0,0 5 0 0,0-3 0 15,0-1 0-15,-7 1 0 0,7 0 0 0,1 1 0 16,-7-5 0-16,-2 0 0 0,2-6 0 0,-7 2 0 16,1-6 0-16,-2-4 0 0,-6-5 0 0,2-3 0 15,-8 1 0-15,-8-4 0 0,2-8-353 0,-6-4-1115 16,-2-7-70-16,8-2 60 0,-7-2 198 0,-1 1 258 15,2 0 310-15</inkml:trace>
  <inkml:trace contextRef="#ctx0" brushRef="#br0" timeOffset="8590.75">7897 5073 267 0,'-7'-12'785'0,"1"-3"201"15,0 5 151-15,6-1 119 0,-7 3-92 0,0-3-221 16,7 4-170-16,7-4-138 0,0 4-390 0,5 3-245 16,1 1 0-16,7-1 0 0,0 0 0 0,6 4 0 15,-1 0 0-15,8 4 0 0,0-4 0 0,0 4 0 16,6 3 0-16,-7-4 0 0,-6 4 0 0,0 5-144 15,7-5-584-15,0-3-118 0,5 2-98 0,-5-1-55 16,6-5-27-16,7 4 35 0,-7-4 124 0,7 3 145 16,5-3 160-16,-11 0 225 0</inkml:trace>
  <inkml:trace contextRef="#ctx0" brushRef="#br0" timeOffset="8949.44">8685 5029 221 0,'33'0'549'0,"-1"-4"231"0,-6-4 160 0,1 5 64 16,-15-8-15-16,2 3-59 0,-14 1-146 0,0 0-89 16,0-4-55-16,-6 3-37 0,-8 0-547 0,-5-1-56 15,-7 4 0-15,0-2 0 0,-7 7 0 16,1 0 0-16,-8 0 0 0,7 7 0 0,-6 0 0 15,13 5 0-15,-6-1 0 0,-1 0 0 0,13 7 0 0,1 0 0 16,6 1 0-16,0-1 0 0,7 3 0 0,6-1 0 16,6 2 0-16,7-4 0 0,-6 4 0 0,6-8 0 15,7 1 0-15,-1 0 0 0,0-3 0 16,1-2 0-16,6-6 0 0,-7-1 0 0,8 1 0 16,-1-8 0-16,-7 1 0 0,7-5 0 0,0 2 0 15,-6-6 0-15,6-3 0 0,-7 0 0 0,-5-3 0 16,-2 0 0-16,2-5 0 0,5 6 0 0,-5 1 0 15,4-2 0-15,-4 3 0 0,-8 1 0 0,7-1 0 16,1 4 0-16,-8 0 0 0,0 4 0 0,0 3 0 16,-6 1 0-16,14-1 0 0,-8 8 0 0,1-1 0 15,6 4 0-15,0 5 0 0,0 2 0 16,0 1 0-16,7-1 0 0,-7 6 0 0,-1-7 0 0,2 3 0 16,-2 1 0-16,-4-2 0 0,4 0 0 0,1-4 0 15,-6 1 0-15,-7-2 0 0,6-6 0 16,1-1 0-16,-1-3 0 0,-12 0 0 0,-7-3 0 0,6-1-197 15,-6-6-1070-15,7-5-157 0,0-4 7 0,-2 0 149 16,8-2 185-16,-6 3 253 0,6-5 280 16</inkml:trace>
  <inkml:trace contextRef="#ctx0" brushRef="#br0" timeOffset="9331.03">9024 4933 192 0,'0'-11'738'16,"0"3"213"-16,0-3 161 0,6 4 125 0,1 3-72 0,0 1-177 16,-1 3-159-16,0 0-114 0,8 0-451 15,-1 3-264-15,-7 5 0 0,7 3 0 0,0 0 0 16,1 4 0-16,5 2 0 0,-6 3 0 0,0 1 0 15,0 1 0-15,0 0 0 0,1 0 0 0,-2-4 0 16,-5 5 0-16,-1-4 0 0,1-2 0 0,-1 2 0 16,1-9 0-16,-1 2 0 0,0-1 0 0,-6-5 0 15,8-6 0-15,-8 0 0 0,6-2 0 0,-6-6 0 16,0 1 0-16,0-7 0 0,0-1 0 0,6-4 0 16,1 0 0-16,0 2 0 0,5-5 0 0,-5-1 0 15,13 2 0-15,-8-5 0 0,2 7 0 0,5-3 0 16,1 5 0-16,6 2 0 0,-7-1 0 0,1 5 0 15,6 4 0-15,-6 3 0 0,5 4 0 0,8 0 0 16,-7 4 0-16,0 3 0 0,6 4 0 0,-5 0 0 16,-1 4 0-16,6 4 0 0,1-1 0 15,-1 0 0-15,-5 4 0 0,-1 0 0 0,0 0 0 16,-7-4 0-16,1 5 0 0,0-4 0 0,-8-2 0 16,2-2 0-16,-2-1 0 0,1-2 0 0,-6-1 0 15,0 0 0-15,-7-8 0 0,6 6 0 0,0-9 0 16,2 0 0-16,-8-5 0 0,0-2 0 0,-8 2 0 15,16-5-740-15,4-1-697 0,1-4-47 0,13-3 97 16,0 3 180-16,0 0 259 0,7 1 265 0</inkml:trace>
  <inkml:trace contextRef="#ctx0" brushRef="#br0" timeOffset="9610.42">10457 4918 419 0,'14'-15'811'0,"6"1"179"16,-8 3 149-16,1 3 95 0,-6 1-68 0,-1 4-181 15,1-4-109-15,-7 3-305 0,-7 0-571 16,1 4 0-16,-7 4 0 0,0 0 0 0,-7-2 0 15,0 6 0-15,-5 3 0 0,-1 4 0 0,-7-1 0 16,7 1 0-16,-6 0 0 0,5 3 0 0,1 1 0 16,0-1 0-16,7-3 0 0,-1 2 0 0,8 2 0 15,4 0 0-15,2-2 0 0,12-1 0 0,2-1 0 16,4 0 0-16,8-5 0 0,5 1 0 0,9-3 0 16,-9-1 0-16,7 1 0 0,8-6 0 0,-7-2 0 15,12 0 0-15,-5-7 0 0,-8 4 0 16,-7-8 0-16,-5 0-173 0,0 0-1233 0,-7-4-103 15,7-3 39-15,-14 2 165 0,0 2 220 0,-6 3 286 16,-6 0 371-16</inkml:trace>
  <inkml:trace contextRef="#ctx0" brushRef="#br0" timeOffset="9917.16">10562 4991 19 0,'0'4'647'0,"6"-4"220"0,-6 4 126 16,20 0 96-16,-7-4-28 0,7 0-119 0,0 0-190 15,5 0-140-15,7 0-63 0,2 0-44 0,-2 0-350 16,1-4-155-16,-1 0 0 0,1-3 0 15,-1 3 0-15,7-3 0 0,-6-4 0 16,-1 4 0-16,1-7 0 0,-7 2 0 0,0 1 0 16,-6-3 0-16,-14 2 0 0,1-2 0 0,-14 2 0 0,1 2 0 15,-8-1 0-15,-5 0 0 0,0 7 0 16,-8-4 0-16,1 5 0 0,0 3 0 0,-7 0 0 16,1 3 0-16,-1 5 0 0,7-4 0 0,-6 7 0 15,6 3 0-15,7 1 0 0,-1 3 0 0,7 4 0 16,0-3 0-16,13 6 0 0,7-3 0 15,-1 0 0-15,0 1 0 0,7-2 0 16,7 2 0-16,0-5 0 0,6 0 0 0,7-3 0 0,-1-1 0 16,13-2 0-16,1-2 0 0,-1-3 0 0,14-3 0 15,-6 0 0-15,-1-4 0 0,-1 0 0 16,2 0 0-16,-8-4 0 0,1-2 0 0,-1-2 0 16,-11 1 0-16,-9-5 0 0,-5 1 0 0,0-4-1234 15,6-2-393-15,6-3 40 0,-7 6 167 0,15-4 267 16,-1 4 385-16</inkml:trace>
  <inkml:trace contextRef="#ctx0" brushRef="#br0" timeOffset="11037.66">12360 4518 201 0,'-12'-14'756'0,"-2"2"174"16,-5-2 128-16,12 3 108 0,-6 3-63 0,7 5-224 16,0-1-155-16,6 1-89 0,6 3-61 0,0-4-409 15,7 4-165-15,-6 4 0 0,6 3 0 16,7 0 0-16,-8 8 0 0,8-1 0 0,-1 8 0 15,1 0 0-15,0 4 0 0,-8 4 0 16,2-1 0-16,-1 4 0 0,-7-3 0 0,0 3 0 0,8-1 0 16,-8-1 0-16,0-2 0 0,2 0 0 15,-2 0 0-15,-6-4 0 0,6-3 0 0,1 1 0 16,-7-6 0-16,6-1 0 0,-12-5 0 0,-7-1 0 16,-1-6 0-16,2-4-1112 0,-2-4-471 15,8-3 19-15,-7-3 134 0,-7-2 253 0,8 1 336 16,-2-7 395-16</inkml:trace>
  <inkml:trace contextRef="#ctx0" brushRef="#br0" timeOffset="11219.48">12204 4761 485 0,'-20'0'953'0,"14"0"185"0,6 0 107 0,0 0 84 0,6 0-187 16,8 2-254-16,-2-2-197 0,14 5-371 0,7-2-320 16,13-3 0-16,13 4 0 0,6 1 0 0,6-5 0 15,8 2 0-15,-2 2 0 0,2-4 0 16,-1 4 0-16,0-1 0 0,1-3 0 0,-14-3 0 15,-14-1 0-15,-5 4 0 0,-7-6-958 16,-6-3-272-16,-7-1-111 0,-13-2 35 0,-13 1 135 16,0 0 193-16,-7 1 234 0,1-2 308 0</inkml:trace>
  <inkml:trace contextRef="#ctx0" brushRef="#br0" timeOffset="11944.48">13096 4577 180 0,'0'-4'750'0,"8"4"187"15,-2 0 121-15,0 0 80 0,-6 0-71 16,6 4-214-16,-6 3-146 0,8 1-83 0,-2 3-37 15,7-1-297-15,7 5-290 0,-8-3 0 0,14 5 0 16,-6 2 0-16,6-1 0 0,0 5 0 0,0-2 0 16,0 2 0-16,0 2 0 0,0-2 0 0,1 2 0 15,-1-4 0-15,-7 2 0 0,1-5 0 16,-8 0 0-16,2 1 0 0,-2-7 0 0,-5 2 0 16,-7-3 0-16,7-4 0 0,-7-3 0 0,0-1 0 15,0 1 0-15,0-4 0 0,-7-4 0 16,0-3 0-16,1 0 0 0,0-4 0 0,0-3 0 15,-2-6 0-15,2 3 0 0,6-6 0 0,6-2 0 16,2-1 0-16,4 3 0 0,1-2 0 0,0 0 0 16,6 2 0-16,-5 2 0 0,12 2 0 15,-7 5 0-15,1-5 0 0,6 8 0 0,0-1 0 16,7 5 0-16,6 0 0 0,-1 4 0 0,2-1 0 16,-1 8 0-16,6 3 0 0,-5-4 0 0,-1 4 0 15,-7 1 0-15,1 3 0 0,-1 1 0 0,1-1-29 16,-7-1-883-16,7-2-56 0,-7 3-26 0,6-4 44 15,-12 0 88-15,6 0 127 0,1 1 213 16,-2-8 248-16,1 4 310 0,-6-4 310 0,0 0 215 16,-14-4 133-16,0-4 60 0,1 1 23 0,-14 0-37 15,1-4-62-15,-8 4-24 0,8-4-10 16,-6 4-282-16,-2-4-362 0,-5-1 0 0,-1 8 0 16,0-3 0-16,-5 7 0 0,-1 0 0 0,-7 4 0 15,7 3 0-15,0 0 0 0,0 9 0 0,0-2 0 16,7 1 0-16,-8-1 0 0,14 5 0 0,0-2 0 15,7 2 0-15,6 0 0 0,6-1 0 16,1 1 0-16,-1-2 0 0,0-2 0 0,8-3 0 16,-2-2 0-16,8 1 0 0,0-6 0 0,-1-2 0 15,7-3 0-15,0-8 0 0,7 1 0 0,-1-4 0 16,1 0 0-16,-7-3 0 0,7-5 0 16,-7 1 0-16,0-4 0 0,0 1 0 0,-7 2 0 15,1 0 0-15,-7-3 0 0,7 7 0 0,-14 1 0 16,0-1 0-16,2 4 0 0,-2 3 0 0,-6 1 0 15,6 3 0-15,-6 4 0 0,0 0 0 16,0 0 0-16,0 8 0 0,0-1 0 0,6 0 0 16,-6 4 0-16,8 4 0 0,-8-4 0 0,6 4 0 15,0-1 0-15,1 1 0 0,-1-3 0 0,1 2 0 16,-7-3 0-16,7 0 0 0,-7-3 0 0,0-2 0 16,-7-1-221-16,7-2-735 0,-13-6-142 0,6 3-133 15,1-7 28-15,0-1 96 0,6-3 150 16,-8 1 197-16,8-2 232 0</inkml:trace>
  <inkml:trace contextRef="#ctx0" brushRef="#br0" timeOffset="12241.68">14576 4650 76 0,'6'-8'690'0,"1"1"207"0,0 4 149 0,-7-1 123 15,0 1-22-15,0-1-147 0,0 4-182 0,0 4-115 16,6-4-66-16,6 3-629 0,2 1-8 0,6 4 0 16,-1-2 0-16,1 2 0 0,6 3 0 0,0 3 0 15,-1-2 0-15,8 2 0 0,-7-2 0 16,7 3 0-16,-7-1 0 0,0-3 0 0,-6 0 0 15,-1 1 0-15,1-2 0 0,-8-3 0 0,2 1 0 16,-1-4 0-16,-6-2 0 0,-1 3 0 16,-6-5 0-16,6-5 0 0,-6 3 0 0,0-2 0 15,7-8 0-15,-7 1 0 0,0-3 0 0,0-5 0 16,0 2 0-16,0-6 0 0,-7 2 0 0,7-6 0 16,0 6 0-16,0-6 0 0,0 1 0 15,7 1 0-15,-7-1 0 0,6 4 0 0,1 4 0 16,0 0 0-16,-1 3 0 0,-6 4 0 0,6 0 0 15,-6 0 0-15,7 8 0 0,0-4 0 0,-1 7 0 16,0-4 0-16,1 8 0 0,0-2 0 0,-7 3 0 16,0 2-336-16,-7-4-852 0,7 1-169 0,7 0-5 15,-7 0 121-15,6 3 157 0,1 0 241 16,-1 0 258-16</inkml:trace>
  <inkml:trace contextRef="#ctx0" brushRef="#br0" timeOffset="12571.39">15312 4555 333 0,'32'11'690'0,"2"0"150"0,-2-1 98 0,7-1-1 0,-7-6-72 15,7 4-91-15,-6-3-127 0,-7 3-61 0,0-7-20 16,0 4-17-16,1-4-83 0,-1 0-466 0,-7 0 0 16,1-4 0-16,0 4 0 0,-8-7 0 0,1 3 0 15,0-3 0-15,0 4 0 0,-6-6 0 16,-7 3 0-16,7-2 0 0,-7 1 0 0,0-1 0 16,-7-2 0-16,0 3 0 0,1-1 0 0,-1 0 0 15,1 4 0-15,-8-3 0 0,8 4 0 0,-6 3 0 16,-2 0 0-16,1 3 0 0,-7 1 0 15,1 3 0-15,-7 4 0 0,0 1 0 0,6 2 0 16,-6 1 0-16,13 4 0 0,-6-2 0 0,6 5 0 16,-1-3 0-16,8 3 0 0,0 0 0 0,12 0 0 15,0 0 0-15,8-3 0 0,5 0 0 16,1-2 0-16,0 2 0 0,6-5 0 0,-1 1 0 16,8-5 0-16,0-2 0 0,0-1 0 0,-8-3 0 15,8-4 0-15,-8 0 0 0,-5-4 0 0,7 1 0 16,-1-9-1131-16,-7 2-374 0,1-5 5 15,-1 1 128-15,0-5 200 0,1 2 295 0,7-2 361 16</inkml:trace>
  <inkml:trace contextRef="#ctx0" brushRef="#br0" timeOffset="12831.38">16237 4397 525 0,'-6'-14'924'0,"-1"-5"208"0,1 4 170 15,-1 4 122-15,1 1-115 0,6-2-188 0,0 1-667 16,0 7-454-16,0 2 0 0,0-4 0 0,0 6 0 15,0 6 0-15,6-6 0 0,-6 6 0 0,7 5 0 16,6 1 0-16,0 6 0 0,0 0 0 16,0 7 0-16,7 2 0 0,-8 2 0 0,15 1 0 15,-15 2 0-15,8 2 0 0,0 2 0 0,5-3 0 16,9 3 0-16,-9-3 0 0,9 1 0 0,-9-1 0 16,1-4 0-16,0-3 0 0,-6-1 0 15,-1-2 0-15,-5-5 0 0,-2 0 0 0,2-7 0 16,-8 1 0-16,0-9 0 0,-12 0 0 0,-8-6-256 15,8-5-1226-15,0-3-72 0,0-7 57 16,-8 4 197-16,8-8 263 0,-7 0 318 0</inkml:trace>
  <inkml:trace contextRef="#ctx0" brushRef="#br0" timeOffset="13080.46">16400 4360 437 0,'-13'-18'973'15,"7"0"220"-15,6 7 157 0,0-1 140 0,0 2-116 0,0 3-251 16,6-1-872-16,-6 4-251 0,0 0 0 15,7 4 0-15,-1 4 0 0,0 4 0 0,2 3 0 16,-2 3 0-16,14 5 0 0,-8 3 0 0,15 3 0 16,-7 4 0-16,5 5 0 0,7-1 0 15,-6 4 0-15,7-5 0 0,-1 9 0 0,1-8 0 16,0 3 0-16,0 2 0 0,-8-5 0 0,9-4 0 16,-9 0 0-16,-5-3 0 0,0-4 0 0,-8-4 0 15,-5 1 0-15,6-9 0 0,-7-2 0 0,1-1 0 16,-1-7 0-16,-6 0 0 0,-6-3 0 15,-1-9-4-15,1 2-1514 0,0-5-87 0,-1-7 53 16,7 4 199-16,-7-1 275 0,7 1 352 0</inkml:trace>
  <inkml:trace contextRef="#ctx0" brushRef="#br0" timeOffset="13407.53">16993 4640 479 0,'7'0'886'0,"-1"0"176"0,8 0 125 15,-8 0 108-15,7 0-144 0,6 2-214 16,1-2-152-16,6 0-376 0,7 4-409 0,-8-4 0 15,8 0 0-15,0 4 0 0,0 0 0 0,-1-4 0 16,-6 0 0-16,0 0 0 0,6 0 0 0,-6 0 0 16,-6-4 0-16,7 0 0 0,-9 0 0 15,2-3 0-15,-6 0 0 0,-1 0 0 0,-13-4 0 16,0 4 0-16,0-4 0 0,-13 0 0 0,-1 0 0 16,-6 3 0-16,-5 1 0 0,-1-4 0 0,-7 3 0 15,1 5 0-15,-1-5 0 0,7 4 0 16,-6 4 0-16,-1 0 0 0,0 4 0 0,8 4 0 0,-8 0 0 15,7-1 0-15,0 3 0 0,6 5 0 16,13-1 0-16,7 5 0 0,0 0 0 0,7-2 0 16,-1 2 0-16,14 4 0 0,0-5 0 0,6 0 0 15,-1 0 0-15,8-3 0 0,7 0 0 0,-2-8 0 16,-5 4 0-16,-1-4 0 0,7-3 0 16,-5 0-1111-16,11-8-407 0,1 4 6 0,5-4 134 15,8-3 207-15,13 1 298 0,6 1 359 0</inkml:trace>
  <inkml:trace contextRef="#ctx0" brushRef="#br0" timeOffset="13875.98">18251 4617 415 0,'-13'-11'780'0,"13"1"162"15,-6-2 141-15,-8 5 82 0,8 0-72 16,-7 3-164-16,0 0-113 0,-14 0-74 0,1 1-516 16,1 3-226-16,-1 3 0 0,12 1 0 0,-12 4 0 15,7 3 0-15,-1 0 0 0,0 0 0 0,1 3 0 16,6 4 0-16,0 4 0 0,7 0 0 0,6-3 0 15,6 0 0-15,7-2 0 0,0-2 0 16,14-1 0-16,-1 3 0 0,-1-4 0 0,7-5 0 16,2 2 0-16,5-5 0 0,-7-2 0 0,7 1 0 15,-6-8 0-15,-1 1 0 0,-6-2 0 0,7-1 0 16,-13-6 0-16,0-1 0 0,-8-4 0 0,-5 3 0 16,-1-8 0-16,-6 0 0 0,-6 1 0 15,-7-9 0-15,-1 4 0 0,-12-3 0 0,7 0 0 16,-13-8 0-16,5 4 0 0,-5 0 0 0,6-4 0 15,0 0 0-15,-1 4 0 0,8 1 0 0,-7-3 0 16,13 6 0-16,-6 4 0 0,5-1 0 16,2 5 0-16,-2 2 0 0,8 5 0 0,-1-2 0 15,1 10 0-15,6-2 0 0,-6 1 0 0,6 2 0 16,-8 5 0-16,2 0 0 0,6 8 0 0,6-1 0 16,2 9 0-16,4 2 0 0,1 4 0 0,7 7 0 15,6 0 0-15,7 9 0 0,-1-2 0 16,7 4 0-16,7 0 0 0,-1 1 0 0,7 3 0 15,-5-8 0-15,4 5 0 0,1 0 0 0,-6-4 0 16,0-4 0-16,-1-1 0 0,-5 1 0 0,-8-3 0 16,1-5 0-16,-14 1-1177 0,7-7-504 15,-6-2 36-15,-8-2 168 0,14 0 315 0,-6 0 451 16</inkml:trace>
  <inkml:trace contextRef="#ctx0" brushRef="#br0" timeOffset="14250.65">20545 4489 225 0,'-7'-4'800'0,"0"4"224"0,1 0 168 15,-1-4 139-15,7 4-46 0,0-3-218 0,0 3-155 16,-6-3-557-16,6-2-355 0,0 5 0 16,0 5 0-16,0-5 0 0,6 0 0 0,-6 3 0 15,7 0 0-15,-1 1 0 0,-6 0 0 0,7 3 0 16,0-3 0-16,5 7 0 0,2-4 0 16,5 8 0-16,1 0 0 0,0-1 0 0,-2 5 0 15,9 3 0-15,-7-4 0 0,-2 3 0 0,9 2 0 16,-1 0 0-16,-6-6 0 0,-1 5 0 0,-6-3 0 15,6-2 0-15,-5 2 0 0,-8 0 0 0,8-9 0 16,-8 2 0-16,0-5 0 0,1-3 0 16,-7-4 0-16,-13 0 0 0,7-8-579 0,-8-2-825 15,2-5-73-15,4-6 60 0,-4-2 181 0,-1 0 234 16,-7-2 278-16</inkml:trace>
  <inkml:trace contextRef="#ctx0" brushRef="#br0" timeOffset="14391.55">20583 4342 353 0,'-19'-33'809'0,"6"4"164"0,0-1 119 15,6 4 97-15,-6 4-150 0,7 4-274 0,6 4-184 16,-6-2-138-16,6 5-109 0,0 5-103 0,0-2-119 16,-7 4-148-16,7 4-174 0,-7 0-166 15,7 4-245-15,7-1-279 0,6 5-213 0,6-5-52 16,1 5 61-16,6 0 105 0,7-1 216 0,-1 4 275 16</inkml:trace>
  <inkml:trace contextRef="#ctx0" brushRef="#br0" timeOffset="14646.66">21124 4268 298 0,'27'12'797'0,"-1"-5"181"0,-14-1 135 16,-5 0 120-16,-1 0-83 0,-6 5-206 16,-6-7-137-16,-7 6-90 0,-7-2-563 0,-12 0-154 15,6 3 0-15,-7 0 0 0,1 7 0 0,12-4 0 16,1 6 0-16,12-3 0 0,0 2 0 0,7 3 0 16,7 0 0-16,12-1 0 0,14 2 0 15,7-1 0-15,5-1 0 0,13-2 0 0,1 3 0 16,0-4 0-16,0 1 0 0,-1-5 0 0,-6 1 0 15,-6-4 0-15,-7 1 0 0,-13-2 0 16,0 1 0-16,-13-3 0 0,0-1 0 0,-13 1 0 16,-6-1 0-16,-8 0 0 0,-12 0 0 0,-6 1 0 15,-7-5 0-15,-7-3 0 0,-6 4 0 0,-13-8 0 16,-1 1-629-16,1-1-1053 0,14-7-12 16,-8 4 120-16,-6 0 282 0,6-5 453 0,-13 5 394 0</inkml:trace>
  <inkml:trace contextRef="#ctx0" brushRef="#br0" timeOffset="15371.56">23255 4507 302 0,'-13'-11'791'16,"6"-4"175"-16,-6 4 147 0,1 0 142 15,5 4-83-15,0 0-199 0,1-1-120 0,6 1-87 16,0-1-766-16,6 2 0 0,-6 6 0 0,0 0 0 15,7 0 0-15,0 4 0 0,12 3 0 0,-6 0 0 16,6 8 0-16,1 3 0 0,6 4 0 16,1 0 0-16,-1 0 0 0,-1 3 0 0,-5 1 0 15,6 0 0-15,-13-1 0 0,7-3 0 0,-8 5 0 16,2-6 0-16,-8-2 0 0,0-5 0 0,1 1 0 16,-7-5 0-16,0-2 0 0,0 1 0 15,0-7 0-15,-7 2 0 0,1-8 0 0,-6-3 0 16,4-5 0-16,-4 2 0 0,5-9 0 0,7 2 0 15,0-6 0-15,7-3 0 0,5-2 0 0,8-2 0 16,0 4 0-16,6-3 0 0,-1 3 0 0,2 1 0 16,-1 6 0-16,6-3 0 0,-12 8 0 0,6 2 0 15,1 5 0-15,-8 4 0 0,7-2 0 16,0 5 0-16,0 5 0 0,7 5 0 0,-1 2 0 16,1 2 0-16,-7 4 0 0,6 1 0 0,-5 2 0 15,-1 6 0-15,-7-5 0 0,1 4 0 16,0-1 0-16,-8 0 0 0,8 2 0 0,-1-6 0 15,-5 2 0-15,-2-6 0 0,2 2 0 0,5-9 0 16,-6 2 0-16,6-5 0 0,-5-3 0 0,-2-4 0 16,2 0 0-16,-1-6-250 0,13-6-1266 0,-6-3-64 15,12-4 74-15,1-2 215 0,-1-1 275 0,7-1 313 16</inkml:trace>
  <inkml:trace contextRef="#ctx0" brushRef="#br0" timeOffset="15665.26">24753 4492 83 0,'20'-17'725'0,"-6"1"233"0,-14 2 175 16,6 3 145-16,-12-3 18 0,-1 6-177 15,0-4-178-15,-13 5-283 0,1 0-658 0,-13-1 0 16,-8 8 0-16,-5 5 0 0,-1-2 0 0,-6 4 0 16,6 5 0-16,1 3 0 0,5 2 0 0,8 2 0 15,-1 0 0-15,15 6 0 0,4-4 0 16,20 6 0-16,8-2 0 0,6 1 0 0,5-4 0 16,15-1 0-16,-1-2 0 0,-1-1 0 0,8-3 0 15,6 0 0-15,-6-7 0 0,-1-1 0 0,-5-4 0 16,5-3 0-16,-5-7 0 0,-8 0 0 0,1-1 0 15,-7-6 0-15,-1-1 0 0,-5-4 0 16,-14 2 0-16,1-2 0 0,-7-3 0 0,0 0 0 16,-7 0 0-16,-5 0 0 0,-2 0 0 0,2 3 0 15,-1 2 0-15,-7-2 0 0,7 0 0 0,-6 2 0 16,-1 2 0-16,1-1 0 0,-1 5 0 0,0-3 0 16,1 3 0-16,-1-4-1157 0,14-3-406 15,0-1 19-15,6 5 138 0,0-5 229 0,6 6 328 16,0-3 398-16</inkml:trace>
  <inkml:trace contextRef="#ctx0" brushRef="#br0" timeOffset="16013.42">25067 4012 40 0,'26'-12'767'0,"-7"5"250"0,-13 1 184 0,1 1 146 0,0 2 86 16,-1 3-205-16,8 0-187 0,-2 3-924 0,-5 8-117 16,6 0 0-16,0 8 0 0,-7 3 0 15,8 7 0-15,5 4 0 0,1 3 0 0,6 5 0 16,6-1 0-16,1 4 0 0,-1-3 0 0,1 3 0 15,-1-4 0-15,7 1 0 0,-5-5 0 0,-2 1 0 16,1 0 0-16,-1-8 0 0,-13 1 0 16,7-8 0-16,-12-1 0 0,-2-2 0 0,-5-5 0 15,0-2 0-15,-14-5 0 0,-6-3 0 0,1-1 0 16,-15-6-180-16,1-5-1043 0,0-7-120 0,0-3-22 16,-1-1 135-16,-5-2 207 0,6 3 369 15,7 2 438-15,-1 2 503 0,14-1 394 0,-1 1 261 16,7 3 152-16,-7-1 9 0,7 9-80 15,7-4-164-15,6 3-120 0,13-3-233 0,0-1-506 0,7 1 0 16,-7 3 0-16,7 4 0 0,5 0 0 0,9 0 0 16,4 4 0-16,8-4 0 0,-7 7 0 15,0-3 0-15,-13 0 0 0,0 0 0 0,-13-4-434 16,0 0-977-16,-6-4-102 0,-1 0 33 0,-5 0 172 16,5 1 263-16,-6-1 357 0</inkml:trace>
  <inkml:trace contextRef="#ctx0" brushRef="#br0" timeOffset="16356.57">27015 4078 540 0,'6'-4'1146'0,"14"1"255"0,6-5 164 0,-1 4 137 15,-5 1-129-15,0-1-1309 0,-7 8-264 16,1 3 0-16,-8 4 0 0,6 3 0 0,-4 9 0 16,4-2 0-16,1 10 0 0,-6 1 0 15,6 5 0-15,-1 3 0 0,2 4 0 0,6-3 0 16,-7 2 0-16,6 2 0 0,0-1 0 0,-5-4 0 16,5 1 0-16,1-5 0 0,0-2 0 0,-8-6 0 15,8 2 0-15,-7-4 0 0,7-4 0 16,-14-7 0-16,7-1 0 0,0-7 0 0,-7-3 0 15,-6-4 0-15,0-6 0 0,-6-3-1074 0,6-9-418 16,-6-1 1-16,-8-2 136 0,2-4 202 0,-2 2 277 16,1-2 306-16</inkml:trace>
  <inkml:trace contextRef="#ctx0" brushRef="#br0" timeOffset="16459.08">27341 4521 112 0,'-14'-10'672'0,"14"3"175"0,-6 3 104 0,12-4 69 16,8 1-93-16,5 0-196 0,1 4-220 0,12 3-141 15,1 0-89-15,6 3-63 0,0 0-59 0,6 1-78 16,8 0-103-16,-8-1-102 0,-5 1-100 15,-1 0-149-15,-1 0-174 0,-5-4-206 0,-7 0-166 16,7 0-44-16,-7-4 23 0,0 4 111 0,-13 0 155 16,0-4 215-16</inkml:trace>
  <inkml:trace contextRef="#ctx0" brushRef="#br0" timeOffset="17097.77">27783 4100 217 0,'-6'-19'808'0,"6"9"206"16,0-2 152-16,6 1 120 0,1 5-43 0,0 1-236 16,-1 2-171-16,-6 3-222 0,0 0-614 0,0 8 0 15,0 2 0-15,-6 1 0 0,6 7 0 0,0 4 0 16,0 4 0-16,0-1 0 0,6 9 0 0,-6-1 0 16,7 3 0-16,-1 6 0 0,1-3 0 15,0 1 0-15,-1 2 0 0,0 1 0 0,0-2 0 16,8-4 0-16,-8-1 0 0,7-7 0 0,1 0 0 15,-8-7 0-15,7 0 0 0,-6-7 0 16,-1-4 0-16,0 1 0 0,1-9 0 0,6 1 0 16,0-4 0-16,7-4 0 0,0-3 0 0,5-4 0 15,1 0 0-15,7-4 0 0,-1-4 0 0,-6 2 0 16,14-2 0-16,-7-3 0 0,-1 4 0 0,1-1 0 16,-1 5 0-16,-6-1 0 0,1 0 0 15,-15 4 0-15,1 4 0 0,0 3 0 0,0 4 0 16,7 0 0-16,-8 4 0 0,8 7 0 0,-7-1 0 15,1 5 0-15,5 7 0 0,0-3 0 0,1 0 0 16,-1 2 0-16,7-3 0 0,1 1 0 16,5 0 0-16,8-4 0 0,-8-1 0 0,7-7 0 15,0 1 0-15,0-1 0 0,1-7 0 0,-2 0 0 16,1-7 0-16,1-1 0 0,-7-3 0 0,-1 1 0 16,-6-10 0-16,1 2 0 0,-15 0 0 15,-6-8 0-15,-6 4 0 0,0-4 0 0,-12 1 0 16,-2-1 0-16,2-3 0 0,-2 3 0 0,-5 1 0 15,-1 3 0-15,-6 0 0 0,0 3 0 0,-7 4 0 16,1 1 0-16,-13-1 0 0,-1 4 0 0,7 3 0 16,-7 6 0-16,13 2 0 0,1 0 0 15,5 6 0-15,2 5 0 0,5 3 0 0,8 2 0 16,12 2 0-16,6 4 0 0,13 4 0 0,7-4 0 16,14 3 0-16,11-3 0 0,2 1 0 0,18-2 0 15,1 2 0-15,6-9 0 0,7 5 0 16,0-4 0-16,0-5 0 0,6 1 0 0,-7-7 0 15,1 3 0-15,-13 0 0 0,-13-7 0 16,-8-3-1163-16,8-1-412 0,0-3 21 0,-1 3 135 16,-5-3 233-16,12 3 360 0,12-3 388 0</inkml:trace>
  <inkml:trace contextRef="#ctx0" brushRef="#br0" timeOffset="18269.18">3551 6728 332 0,'32'-4'970'0,"-12"0"250"0,-20 0 170 16,-13 1 142-16,0 3-46 0,7-3-272 16,-2 3-1167-16,2 0-47 0,-7 0 0 15,-13 0 0-15,-6 3 0 0,-14 4 0 0,-6 1 0 16,0-1 0-16,-7 0 0 0,0 5 0 16,7-2 0-16,1 5 0 0,11-4 0 0,1-1 0 15,13 2 0-15,7 3 0 0,12-4 0 16,0 4 0-16,14-5 0 0,0 5 0 15,12-3 0-15,13-2 0 0,8 5 0 0,5-3 0 16,8-3 0-16,12 3 0 0,-7-1 0 16,1 4 0-16,0-5 0 0,-1 2 0 15,-6 3 0-15,0-1 0 0,-13 1 0 16,1-1 0-16,-15 6 0 0,1-6 0 0,-18 1 0 16,-2-1 0-16,-12 1 0 0,-14-4 0 15,-7 3 0-15,-5-3 0 0,-14 0 0 0,-12-3 0 16,-8-5 0-16,1 4 0 0,-6-7 0 15,-1 5 0-15,0-10 0 0,7 5 0 0,6-2 0 16,1-6 0-16,13 0 0 0,12 1 0 16,7-1 0-16,12-3 0 0,8 1 0 15,12-5 0-15,8 0 0 0,18 1 0 16,7-1-735-16,14 0-668 0,18 0-57 16,1 1 65-16,12 2 176 0,1 2 242 0,0-1 288 15</inkml:trace>
  <inkml:trace contextRef="#ctx0" brushRef="#br0" timeOffset="19524.09">4157 6922 80 0,'26'-3'704'0,"-7"-5"218"0,1 1 168 16,-8 0 151-16,-12 0 20 0,-6-1-131 15,-7 4-180-15,-13-3-137 0,0-1-813 16,0 5 0-16,-7 3 0 0,1 0 0 0,-7 3 0 16,-7 1 0-16,7 0 0 0,-6 7 0 15,5-1 0-15,8 5 0 0,-1 0 0 16,1 3 0-16,12 1 0 0,7 4 0 0,7-2 0 15,6 4 0-15,6-2 0 0,7 0 0 16,0-2 0-16,6-3 0 0,7 1 0 16,1-5 0-16,-1-3 0 0,6-4 0 15,-5-3 0-15,5-4 0 0,-6 0 0 0,1-7 0 16,5-5 0-16,-13 2 0 0,7-9 0 16,0-2 0-16,-12 2 0 0,5-7 0 0,-6 8 0 15,-6-4 0-15,-1 4 0 0,8 4 0 16,-8-3 0-16,-6 8 0 0,6-2 0 15,-6 6 0-15,7 1 0 0,-7 4 0 16,6 4 0-16,7 4 0 0,-6 3 0 0,5 4 0 16,2-1 0-16,-8 1 0 0,8 3 0 15,-8 4 0-15,7-3 0 0,0-1 0 0,-6 1 0 16,-1-5 0-16,0 1 0 0,8-8 0 16,-14 1 0-16,-6-5 0 0,-2-3 0 15,2 0-356-15,12-7-669 0,-6-4-68 16,14-4-22-16,-8 1 87 0,-6-5 153 0,-6 5 276 15,6-5 323-15,0 4 402 0,0 4 319 16,6-3 229-16,-6-1 129 0,13 5 50 0,-6-2-4 16,-1 1-110-16,-6 4-73 0,-6 0-53 15,-1 2-30-15,14 5-567 0,6 0-16 16,-1 5 0-16,2 2 0 0,6 4 0 0,-1 0 0 16,1 3 0-16,-8 1 0 0,8 3 0 15,-7 1 0-15,0-5 0 0,0 6 0 16,-7-3 0-16,2-5 0 0,4 2 0 0,-12-7 0 15,0 1 0-15,6-1 0 0,1-3 0 16,-7-4 0-16,7 0 0 0,-7-4 0 16,6-3 0-16,1-5 0 0,-1-2 0 0,1-1 0 15,0-2 0-15,-1-3 0 0,6 6 0 16,2-5 0-16,-1 1 0 0,0 3 0 0,6 4 0 16,-5-3 0-16,5 7 0 0,-6 3 0 15,13 0 0-15,-7 4 0 0,8 4 0 16,-8 0 0-16,8 5 0 0,-1 3 0 15,-7 3 0-15,13 0 0 0,-5 3 0 0,-8-3 0 16,0 2 0-16,-5 0 0 0,5 0 0 16,1-5 0-16,-7-2 0 0,0 1 0 0,0-3 0 15,-6-8 0-15,-1 3 0 0,0-3 0 16,1-3 0-16,-7-1 0 0,0-4 0 0,6-2 0 16,1-5 0-16,0 0 0 0,-1 1 0 0,0-5 0 15,2 0 0-15,4 2 0 0,-6-2 0 0,8 1 0 16,-1 3 0-16,-7 4 0 0,8-1 0 0,-2 3 0 15,-6 1 0-15,2 0 0 0,-2 8 0 0,7-4 0 16,-7 8 0-16,8 0 0 0,4 0 0 0,2 4 0 16,0 1 0-16,-7 3 0 0,7-1 0 0,0 4 0 15,-8-1 0-15,8 1 0 0,-1-4 0 0,1 3 0 16,-7 1 0-16,7-4 0 0,-8 1 0 0,2-1 0 16,-2 0 0-16,-5-4 0 0,0-3 0 15,-1 3 0-15,-6-7 0 0,0 0 0 0,-6 0 0 16,6-3 0-16,-7-5 0 0,7 1 0 0,-7-1-51 0,7 2-1054 15,-6-11-95-15,6 7-66 0,-6-5 59 16,6 1 120-16,6 3 193 0,-6 0 191 0,-13 3 284 16,6 2 347-16,7-2 313 0,-6 4 329 0,12-1 232 15,1 3 173-15,6-2 42 0,-7 1-35 0,1-1-70 16,-7 4-145-16,0-4-94 0,0 1-74 0,13-2-133 16,0-1-466-16,0-1 0 0,6 2 0 0,1-2 0 15,0-4 0-15,-1 4 0 0,7-4 0 0,-6 3 0 16,6-7 0-16,-13 5 0 0,7-1 0 0,-8-4 0 15,-5 0 0-15,6 3 0 0,-13 2 0 0,0-1 0 16,0 3 0-16,-13-2 0 0,6 3 0 0,1-1 0 16,0 4 0-16,-8 1 0 0,2-1 0 0,-2 4 0 15,-5 0 0-15,6 0 0 0,-13 4 0 0,6-1 0 16,-6 1 0-16,-6 0 0 0,6 3 0 16,-1 5 0-16,-5-2 0 0,-1 1 0 0,7 4 0 15,0 0 0-15,7-1 0 0,5 1 0 0,8 3 0 16,6 1 0-16,0-1 0 0,0 0 0 0,14 0 0 15,-2 1 0-15,15-1 0 0,5-3 0 0,1 0 0 16,12-1 0-16,1-3 0 0,12 0 0 0,-5 0 0 0,6-3 0 16,-2 4 0-16,-4-9 0 0,-1 0 0 15,-7-3 0-15,-5 0 0 0,-1 0 0 0,-7-6 0 16,-5-2 0-16,-8 4 0 0,0-11 0 0,1 4-933 16,6-4-686-16,-7-3 16 0,8 3 141 0,-8 4 248 15,0-3 357-15,1 3 401 0</inkml:trace>
  <inkml:trace contextRef="#ctx0" brushRef="#br0" timeOffset="20195.08">6978 6761 531 0,'-13'8'1099'0,"20"-2"252"0,12-2 153 16,7 0 116-16,0-4-165 0,7 3-824 0,-1-3-631 15,7 0 0-15,1 4 0 0,-1-4 0 0,7 4 0 16,-1-4 0-16,7 4 0 0,0-8 0 0,-6 4 0 16,6-4 0-16,-7 0 0 0,1 1 0 0,0-1 0 15,-14-4 0-15,8 6 0 0,-15-6 0 0,1 1 0 16,-6-1 0-16,0-3 0 0,-7 0 0 0,-1 0 0 16,-12 0 0-16,0 0 0 0,-6-1 0 0,-7 3 0 15,0-3 0-15,0 1 0 0,-13 4 0 0,-7 0 0 16,1 3 0-16,-1-1 0 0,-13 2 0 15,1 6 0-15,-1 2 0 0,1-1 0 0,-1 6 0 0,7 1 0 16,-6 7 0-16,19-3 0 0,-7 4 0 16,13 3 0-16,14-4 0 0,0 7 0 0,12-2 0 15,13 3 0-15,1-4 0 0,6-1 0 0,13-2 0 16,0 3 0-16,13-4 0 0,1 0 0 0,5-2 0 16,1-2 0-16,-8-2 0 0,2-2 0 0,6-6 0 15,-7-1 0-15,0-3 0 0,-19 0 0 0,-1-3 0 16,1-5 0-16,-1-3-1228 0,1-7-348 0,-1 4 36 15,-12-4 166-15,5-2 230 0,-5 3 310 0,0-2 383 16</inkml:trace>
  <inkml:trace contextRef="#ctx0" brushRef="#br0" timeOffset="20485.36">8235 6713 78 0,'0'-11'697'0,"8"0"221"16,-8 4 164-16,6-5 128 0,-6 5-36 0,0 4-161 16,0-1-201-16,6 4-131 0,1 0-155 0,6 4-526 15,0 4 0-15,7 1 0 0,-1 7 0 16,7-1 0-16,-13 3 0 0,6 0 0 0,1 0 0 15,0 4 0-15,5 0 0 0,-11 1 0 0,5-5 0 16,1 0 0-16,-7 1 0 0,0-5 0 0,0 1 0 16,0-3 0-16,-7-5 0 0,7-1 0 0,-6-1 0 15,0-5 0-15,-1 0 0 0,0-5 0 0,2-1 0 16,-2-6 0-16,0 1 0 0,0-3 0 0,1-5 0 16,-7 1 0-16,7 0 0 0,-1-4 0 0,-6 0 0 15,7-5 0-15,-7 6 0 0,6 2 0 0,-6-2 0 16,0 2 0-16,0 5 0 0,0-1 0 0,0 0 0 15,0 4 0-15,-6-1 0 0,6 6 0 0,0 2 0 16,0-3 0-16,-7 7 0 0,-6 0 0 0,6 0-969 16,7 0-431-16,0 0-34 0,0 0 98 0,0 3 171 15,0 1 241-15,7 3 253 0</inkml:trace>
  <inkml:trace contextRef="#ctx0" brushRef="#br0" timeOffset="21081.36">8776 6702 529 0,'14'8'852'0,"11"2"169"0,1-2 138 16,1-1 54-16,5 0-111 0,1-3-208 0,6 4-131 15,-6-5-105-15,6 1-658 0,0-1 0 16,-1 4 0-16,2-7 0 0,-1 4 0 0,-6-4 0 16,5 4 0-16,-4-8 0 0,-9 0 0 0,1 4 0 15,0-7 0-15,-12 0 0 0,-1 0 0 0,-1-1 0 16,-4 1 0-16,-8-4 0 0,0 0 0 0,-8 4 0 16,-11-4 0-16,6 0 0 0,-6 4 0 0,-1-5 0 15,-6 9 0-15,7-5 0 0,-1 1 0 0,-6 3 0 16,6 4 0-16,7 0 0 0,-7 4 0 15,1-1 0-15,-7 1 0 0,0 7 0 0,6 1 0 0,1 2 0 16,-1 1 0-16,8 3 0 0,-2 0 0 0,8 4 0 16,6 0 0-16,0-3 0 0,0 3 0 0,6 0 0 15,8-4 0-15,-2 5 0 0,1-6 0 0,7-2 0 16,0 3 0-16,6-6 0 0,6-1 0 0,-5 0 0 16,5-3 0-16,7-6 0 0,-7 2 0 0,1-4 0 15,-7-4 0-15,0 2 0 0,7-6 0 0,-1-3 0 16,7-4 0-16,-6 1 0 0,-1-5 0 0,-6 4 0 15,1-3 0-15,-1-1 0 0,-14 1 0 16,2 4 0-16,-1-5 0 0,-7 5 0 0,1-1 0 16,-7 3 0-16,0 2 0 0,0 3 0 0,0 3 0 15,0-4 0-15,0 5 0 0,7-1 0 0,-7 4 0 16,12 0 0-16,2 4 0 0,5 3 0 0,1 1 0 16,-1-1 0-16,7 7 0 0,0 1 0 0,-6 0 0 0,6 0 0 15,0 3 0-15,0 0 0 0,0 1 0 16,-7-2 0-16,1-2 0 0,-7 0 0 0,-7-3 0 15,8-1 0-15,-8 0 0 0,0-8 0 0,1 3 0 16,-7-1 0-16,0-5 0 0,0 0 0 0,0-5 0 16,-13 3 0-16,7-5 0 0,-14-4 0 0,7 0 0 15,0-4 0-15,0 0 0 0,0-3 0 0,6-1 0 16,-5 1 0-16,5 0 0 0,0-5 0 0,1 1 0 16,6 0 0-16,6 4 0 0,-6 0 0 0,7 0 0 15,6 3 0-15,0-1 0 0,0 2 0 0,6-1 0 16,-5 5 0-16,-2-1 0 15,14 0 0-15,-12 3 0 0,-1 1 0 0,-1-4 0 0,2 4-1379 16,12 0-218-16,13-5 42 0,0 1 175 0,13 7 261 16,-13-3 355-16</inkml:trace>
  <inkml:trace contextRef="#ctx0" brushRef="#br0" timeOffset="21498.46">10548 6570 406 0,'0'11'896'0,"0"0"214"16,8 0 178-16,4 0 168 0,2 4-99 0,-8-1-202 15,7 5-632-15,-7-2-523 0,8 3 0 0,-2 1 0 16,2-6 0-16,-1 4 0 0,0-2 0 0,6-2 0 16,1-1 0-16,0 1 0 0,-8 1 0 15,8-9 0-15,-1 4 0 0,1-7 0 0,0-1 0 16,-1 1 0-16,1-8 0 0,6 1 0 0,-7-1 0 16,7-7 0-16,0-4 0 0,1 4 0 0,-8-7 0 15,0-1 0-15,1-2 0 0,-7 2 0 16,0-3 0-16,0 4 0 0,-7 0 0 0,8-1 0 15,-8 1 0-15,1 7 0 0,-1 0 0 0,1 3 0 16,0 5 0-16,-1-1 0 0,6 4 0 0,2 7 0 16,-1 1 0-16,7 7 0 0,-1-1 0 15,0 9 0-15,1-2 0 0,0 8 0 0,-7-3 0 16,7 7 0-16,-1 0 0 0,0 0 0 0,-6 4 0 16,7 0 0-16,-7 3 0 0,0 0 0 0,6 1 0 15,-12-1 0-15,0-3 0 0,-1-1 0 16,-6-2 0-16,-6-1 0 0,-1-4 0 0,0 0 0 15,-12-3 0-15,-1-7 0 0,-12-2 0 0,-1-1 0 16,-6-2 0-16,0-6 0 0,-13-1 0 0,-6-7 0 16,5 0 0-16,-12-4 0 0,13-3 0 0,-13-7 0 15,0-1-1411-15,12-7-296 0,2-1 54 16,-8-2 190-16,19-5 342 0,14 1 510 0</inkml:trace>
  <inkml:trace contextRef="#ctx0" brushRef="#br0" timeOffset="25550.1">12178 6742 390 0,'13'0'645'0,"0"0"127"16,-7 0 86-16,1 0-67 0,-7 0-116 0,7 0-133 16,5-3-170-16,-5 3-82 0,6-4-35 15,0 4 4-15,7-4 19 0,-1-3 26 0,7 3 14 16,6-3 0-16,8 0-15 0,5 0-24 0,1-5-24 15,6 4-23-15,-6-1-177 0,6 1-55 16,-6 0 0-16,0 1 0 0,-8 0 0 0,1 3 0 0,-13 1 0 16,1-1 0-16,-7 4 0 0,-8-5 0 0,1 5 0 15,-6-3 0-15,-1 3 0 0,1 0 0 16,-1 0 0-16,-6 0 0 0,-6 3 0 0,-7-3 0 16,-7 0 0-16,-12 5 0 0,-7-5 0 0,-7 4 0 15,-13 3 0-15,0-4 0 0,1 4 0 16,-1 1 0-16,0-1 0 0,8 0 0 0,5 5 0 15,1-5 0-15,5 4 0 0,7 0 0 0,8 0 0 16,-1 4 0-16,12-4 0 0,2 3 0 0,-2-3 0 16,14 4 0-16,-6 0 0 0,6 0 0 0,6-4 0 15,14 3 0-15,6-3 0 0,0 4 0 16,7-4 0-16,6 4 0 0,-1-5 0 0,2 2 0 16,-1-2 0-16,0 1 0 0,-7 1 0 0,8-5 0 15,-7 4 0-15,-7 1 0 0,-1-6 0 0,-11 5 0 16,5-3 0-16,-6-1 0 0,0 0 0 15,-6-3 0-15,-7 3 0 0,0-3 0 0,-7 0 0 16,-12-1 0-16,5 1 0 0,-12 0 0 0,-6-1 0 16,-7-3 0-16,0 3 0 0,-1-3 0 0,8 5 0 15,-7-1 0-15,13-4 0 0,-7 0 0 0,7-4 0 16,7-1 0-16,5-1 0 0,8-2 0 16,0-3 0-16,6 4 0 0,6-7 0 0,7 6 0 15,7-7-890-15,12 1-392 0,-6-1-89 0,7 1 45 16,6-2 142-16,-7 6 202 0,8-2 244 0,5 5 322 15</inkml:trace>
  <inkml:trace contextRef="#ctx0" brushRef="#br0" timeOffset="25893.16">13064 6853 132 0,'40'0'728'0,"-2"3"211"0,-5-3 140 16,-1 0 98-16,-5 0-49 0,-1 0-205 0,6 0-174 16,1-3-126-16,-1 3-71 0,7-4-391 15,1 0-161-15,-1 4 0 0,-1-3 0 0,1-1 0 16,1 4 0-16,-1-4 0 0,-7 1 0 0,1-1 0 15,-7 0 0-15,0 1 0 0,-6-5 0 16,-1 1 0-16,-5 0 0 0,-2-1 0 0,-5 1 0 16,-1-5 0-16,1 2 0 0,-7-5 0 0,-7 4 0 15,1 0 0-15,-13 0 0 0,5 4 0 0,-12 0 0 16,7-1 0-16,-13 4 0 0,-1-4 0 16,0 8 0-16,-13-2 0 0,0 4 0 0,1 3 0 15,-7 2 0-15,0 1 0 0,0 6 0 0,0 1 0 16,6 3 0-16,7 0 0 0,0 4 0 0,0 0 0 15,13 1 0-15,6 2 0 0,1-3 0 16,19 4 0-16,13-3 0 0,-1 2 0 0,14-3 0 16,1 0 0-16,5 0 0 0,14-4 0 0,-1-3 0 15,8-4 0-15,-1-4 0 0,7 1 0 0,-8-1 0 16,2-7-267-16,5 0-1122 0,1-10-95 0,-6-2 33 16,-2 4 157-16,8-3 209 0,-7-4 293 0,0 1 371 15</inkml:trace>
  <inkml:trace contextRef="#ctx0" brushRef="#br0" timeOffset="26561.23">14589 6757 418 0,'13'-7'838'15,"-1"-4"183"-15,2 7 140 0,-8-3 95 16,-6 3-121-16,0 0-220 0,0 4-153 0,-6 0-109 16,-8 0-621-16,2 4-32 0,-8 3 0 0,-5 4 0 15,-1 1 0-15,-7-2 0 0,7 5 0 16,0 0 0-16,-1-1 0 0,1 9 0 0,7-5 0 15,-1 0 0-15,7-3 0 0,6 3 0 0,7-7 0 16,7 5 0-16,6-3 0 0,7-1 0 0,-1-1 0 16,7 0 0-16,7-3 0 0,6-2 0 15,-7 2 0-15,8-5 0 0,-1 1 0 0,-7-4 0 16,7 0 0-16,-6-4 0 0,6 1 0 0,-6-1 0 16,-1-4 0-16,1 1 0 0,-1-5 0 0,1 3 0 15,-7-2 0-15,7 0 0 0,-13-1 0 16,-1-3 0-16,0 5 0 0,1-5 0 0,-7 4-26 15,0-4 16-15,-6 4 18 0,-7 0 20 0,0 0-28 16,0 3 0-16,0-2 0 0,0 3 0 0,6 3 0 16,0-4 0-16,-6 5 0 0,0-1 0 15,0 0 0-15,0 4 0 0,-12 0 0 0,5 0 0 16,0 4 0-16,-5 0 0 0,-2-1 0 0,1 1 0 16,-6 4 0-16,12-1 0 0,-5 0 0 0,4 1 0 15,-4-1 0-15,12 0 0 0,0 1 0 0,0-1 0 16,0 0 0-16,0-3 0 0,0 3 0 15,12-3 0-15,-4 3 0 0,4-3 0 0,2 0 0 16,5 0 0-16,1-4 0 0,-1-4 0 0,0 0 0 16,1 0 0-16,7 1 0 0,-9-5 0 0,2 1 0 15,-7 0 0-15,7-4 0 0,-8 0 0 0,2 3 0 16,-1-3 0-16,-7 4 0 0,1 0 0 0,0-1 0 16,-7 1 0-16,0-1 0 0,-7 2 0 15,7-2 0-15,-7 4 0 0,7 1 0 0,-13-5 0 16,1 4 0-16,4-3 0 0,-4 3 0 0,6 1 0 15,-1-5 0-15,0 4 0 0,-6 1 0 0,7 0 0 16,-1-1 0-16,-6 0 0 0,7 1 0 16,0 3 0-16,-2-4 0 0,-4 4 0 0,-1-4 0 15,6 4 0-15,0-4 0 0,-5 4 0 0,5 0 0 16,-6 0 0-16,0 0 0 0,0 0 0 0,0 0 0 16,-7 4 0-16,14-4 0 0,-8-4 0 15,2 4 0-15,-1 4 0 0,-1-4-106 0,-4 0-1046 16,10 0-201-16,-4-4-38 0,5 4 88 0,7 0 155 15,0 0 248-15,0 0 287 0</inkml:trace>
  <inkml:trace contextRef="#ctx0" brushRef="#br0" timeOffset="27405">15579 6662 173 0,'0'-4'682'15,"14"0"174"-15,-8 0 112 0,7 1 73 0,-6-4-80 16,5 3-131-16,-12 4-149 0,0-3-83 16,7 3-34-16,-1 0-18 0,8 0-255 0,5 7-291 15,-6 0 0-15,7 0 0 0,-14 9 0 0,1-2 0 16,-1 1 0-16,8 2 0 0,-8 2 0 0,-6 3 0 16,0 0 0-16,0-3 0 0,0 3 0 15,6-4 0-15,0-3 0 0,-6 3 0 0,7-7 0 16,-7 4 0-16,7-8 0 0,-7 0 0 0,6-3 0 15,1-4 0-15,-1 0 0 0,8-8 0 0,-8 1 0 16,14-7 0-16,-1-5 0 0,1 1 0 0,6-8 0 16,0 3 0-16,-1-2 0 0,1-4 0 15,-6 3 0-15,7-3 0 0,-9 3 0 0,9 1 0 16,-14 3 0-16,6-1 0 0,-5 9 0 0,-8-1 0 16,7 4 0-16,0 7 0 0,-6 2 0 0,6 2 0 15,0 6 0-15,7 2 0 0,-1 7 0 16,0-1 0-16,1 1 0 0,-1 7 0 0,7-1 0 15,-6 1 0-15,-1 1 0 0,7-2 0 0,-12 2 0 16,5-1 0-16,1-4 0 0,0 1 0 0,-8-5 0 16,8-3 0-16,-1-3 0 0,1-1 0 15,-7 0 0-15,0-7 0 0,6 0-122 0,7-3-1168 16,7-8-149-16,-1 0 4 0,1-4 143 0,7 0 191 16,5-4 264-16,1 2 301 0</inkml:trace>
  <inkml:trace contextRef="#ctx0" brushRef="#br0" timeOffset="27865.24">17253 6578 437 0,'20'-15'830'0,"0"1"164"0,-13-1 120 16,-1 3 69-16,-6 2-119 0,-6-2-209 0,-1 1-130 16,0 8-76-16,-12-5-309 0,-1 8-340 15,-6 4 0-15,0 0 0 0,-7 6 0 0,1 1 0 0,-1 4 0 16,1 4 0-16,-1-1 0 0,13 4 0 16,1 0 0-16,6 4 0 0,13-5 0 0,0 1 0 15,7 1 0-15,-1-2 0 0,13-2 0 0,-5 0 0 16,6-4 0-16,-1-1 0 0,7-3 0 0,0-7 0 15,7-2 0-15,-1-2 0 0,7-2 0 16,1-6 0-16,-1-3 0 0,-1-4 0 0,1 1 0 16,1-5 0-16,-7-2 0 0,5-2 0 0,-5-2 0 15,-7-1 0-15,0-3 0 0,0 0 0 0,-7-5 0 16,-5 5 0-16,-8-8 0 0,1 4 0 16,-7-7 0-16,-7 2 0 0,1 2 0 0,-8-4 0 15,8 3 0-15,-7 4 0 0,-6-3 0 16,6 3 0-16,-1 3 0 0,-5-3 0 0,6 7 0 0,7 1 0 15,-7 3 0-15,6 3 0 0,0 4 0 16,7 5 0-16,-6-1 0 0,6 7 0 0,-6 0 0 16,6 4 0-16,0 8 0 0,0-1 0 0,6 12 0 15,-6 3 0-15,6 7 0 0,8 0 0 0,-1 8 0 16,-1 4 0-16,2 2 0 0,5 1 0 16,-6 1 0-16,13 2 0 0,-7-4 0 0,1 6 0 15,6-6 0-15,1 1 0 0,-8-3 0 0,0 0 0 16,8-2 0-16,-15-1 0 0,8-5 0 0,0 0 0 15,-7-4 0-15,-1 0 0 0,-4-7 0 16,-2-3 0-16,-6-1 0 0,0-3 0 0,-6-4 0 16,-8-4-1167-16,14-7-487 0,0-3 39 0,6-1 167 15,14-4 279-15,13 5 416 0</inkml:trace>
  <inkml:trace contextRef="#ctx0" brushRef="#br0" timeOffset="28055.53">18753 6728 232 0,'19'-4'935'0,"-6"4"276"15,-6 0 196-15,5-4 158 0,-5 0 11 0,6 1-311 16,-7 3-1265-16,-6 0 0 0,8 0 0 0,-2 0 0 16,-6 0 0-16,6 0 0 0,-6 0 0 15,0 3 0-15,0-3 0 0,0 0 0 0,0 4 0 16,-12-4 0-16,-8-4 0 0,-19 1-1604 0,-1 0-158 16,-11 3 69-16,-15 3 247 0,1-3 436 15,-7 3 474-15</inkml:trace>
  <inkml:trace contextRef="#ctx0" brushRef="#br0" timeOffset="29682.17">3407 9418 758 0,'59'-14'998'0,"6"-1"148"0,7-4 121 15,-20 2 114-15,-13-2-275 0,0 0-184 16,-13 5-309-16,1-1-613 0,-1 0 0 16,-14 1 0-16,1 6 0 0,-13-2 0 0,0 6 0 15,-19-3 0-15,-1 2 0 0,-25 5 0 16,-14 0 0-16,-13 0 0 0,-12 9 0 0,-7-2 0 15,-14 0 0-15,14 4 0 0,6 0 0 16,14 3 0-16,6 1 0 0,19 0 0 0,7-1 0 16,19 5 0-16,20-1 0 0,13 4 0 15,14-3 0-15,31 3 0 0,14-1 0 16,6 1 0-16,13 0 0 0,7 1 0 16,-7-2 0-16,0 2 0 0,-6-5 0 15,-13 4 0-15,-7-3 0 0,-13 3 0 0,-7-5 0 16,-19 2 0-16,-6 0 0 0,-13-2 0 15,-14-2 0-15,-13 4 0 0,-18-4 0 0,-9-1 0 16,-11-2 0-16,-1-5 0 0,-12 3 0 16,-1-6 0-16,7 0 0 0,-1-4 0 0,1 0 0 15,14-4 0-15,5-2 0 0,7-2 0 16,7 1 0-16,12-5 0 0,7-5 0 16,13-6 0-16,0 0 0 0,19 2 0 15,1-8 0-15,12 3-1064 0,-5-3-535 0,-1-1 10 16,6 8 133-16,1 3 246 0,-1 2 394 15,13 2 382-15</inkml:trace>
  <inkml:trace contextRef="#ctx0" brushRef="#br0" timeOffset="29946.32">4254 9370 326 0,'39'-2'989'16,"-19"2"250"-16,-14 2 168 0,-6-2 135 15,-6 4-65-15,6 4-316 0,6-1-1111 0,-6 1-50 16,14 6 0-16,-8 1 0 0,7 6 0 15,0 6 0-15,0 2 0 0,7 3 0 0,6 2 0 16,0 7 0-16,0 2 0 0,7-2 0 16,0 5 0-16,-1 0 0 0,1-2 0 15,-1 0 0-15,-6-8 0 0,7 5 0 16,-1-9 0-16,1 1 0 0,-7-6 0 16,-13-6 0-16,0-2 0 0,0-8 0 0,-13 1 0 15,-7-10 0-15,1-4 0 0,-1-3-995 16,1-10-498-16,-1-3-23 0,-13-4 104 15,8-4 211-15,-2-3 303 0,-5-4 362 0</inkml:trace>
  <inkml:trace contextRef="#ctx0" brushRef="#br0" timeOffset="30211.39">4509 9576 311 0,'-33'-37'902'0,"-19"1"214"16,0-1 167-16,-1 4 149 0,21 4-56 16,-1-1-278-16,7 5-425 0,20 0-673 0,12 6 0 15,8 4 0-15,12 7 0 0,19-3 0 16,20 8 0-16,7 6 0 0,12 2 0 0,7 9 0 15,14 1 0-15,-7 6 0 0,-1 2 0 16,-12 2 0-16,0 0 0 0,-14 5 0 0,-6-1 0 16,-6 2 0-16,-13-6 0 0,-13 0 0 0,-7 0 0 15,-7 1 0-15,-12-6 0 0,-7-3 0 0,-13 2 0 16,-6 0 0-16,-15-9 0 0,-5 5 0 0,-6-4 0 16,-13-3 0-16,-7-6 0 0,-8 2 0 15,8-4 0-15,0 0 0 0,7-6 0 16,-8-2 0-16,8-3 0 0,12 0 0 0,1-3-69 15,18-5-1341-15,15 0-109 0,4-2 31 16,28 2 159-16,0-4 211 0,19 6 309 0,6 2 379 16</inkml:trace>
  <inkml:trace contextRef="#ctx0" brushRef="#br0" timeOffset="30566.3">5610 9489 196 0,'19'6'771'0,"7"2"206"0,-6-5 152 16,0 5 124-16,-14-4-39 0,7-1-230 0,0 1-166 15,14-4-129-15,-2 0-529 0,7 3-160 0,8-3 0 16,-1-3 0-16,0 3 0 0,1-4 0 16,-2 1 0-16,1-1 0 0,-6-4 0 0,6 5 0 0,-13-5 0 15,0-2 0-15,-6 2 0 0,-8-3 0 0,2-3 0 16,-8 2 0-16,-6 1 0 0,-12 0 0 0,4 0 0 16,-4 1 0-16,-8-5 0 0,1 1 0 15,-1 2 0-15,7 5 0 0,-6-1 0 0,-1 1 0 16,7 7 0-16,-1-4 0 0,-4 8 0 0,-2 0 0 15,-7 3 0-15,1 4 0 0,-6 7 0 0,6 1 0 16,0 2 0-16,6 5 0 0,1 0 0 0,6 3 0 16,7-3 0-16,6 3 0 0,0-3 0 0,12 0 0 15,8-1 0-15,-1-2 0 0,7-1 0 0,14-4 0 16,-1 1 0-16,13-9 0 0,-7 2 0 0,8-3 0 16,-2-9 0-16,2 0 0 0,-1-2 0 0,0-2 0 15,-13-4 0-15,0-3-743 0,0-3-648 16,-6-8-59-16,0-1 72 0,6 2 160 0,-7 3 235 15,7-1 282-15</inkml:trace>
  <inkml:trace contextRef="#ctx0" brushRef="#br0" timeOffset="30871.24">6835 9491 200 0,'-7'4'739'0,"14"4"170"0,-7-5 113 0,6 1 97 16,1 0-75-16,0 0-197 0,-7-4-141 0,6 3-77 16,14-3-40-16,-8 0-202 0,15 0-387 0,-8 0 0 15,7-3 0-15,0 3 0 0,0 0 0 0,0-4 0 16,0 0 0-16,1-3 0 0,-1-1 0 0,-7 2 0 15,1-6 0-15,-8 1 0 0,2-3 0 16,-8 2 0-16,-6 1 0 0,0-4 0 0,-6 5 0 16,-14-1 0-16,0 0 0 0,-5-1 0 0,-8 5 0 15,-6 0 0-15,-7 0 0 0,0 3 0 0,-5 0 0 16,-1 4 0-16,-7 4 0 0,0 0 0 16,7 7 0-16,-1-1 0 0,2 5 0 0,5 4 0 0,7-1 0 15,6 0 0-15,7 8 0 0,14-3 0 0,4-2 0 16,16 1 0-16,4 0 0 0,8 0 0 0,13-4 0 15,12 1 0-15,1-5 0 0,13 5 0 0,-1-9 0 16,7 2 0-16,7-8 0 0,0-1 0 0,-7-6 0 16,0 3 0-16,-13-7 0 0,6-2-227 0,-6-1-1077 15,1-5-136-15,-1-3 15 0,-7 3 150 0,-6-2 190 16,1 0 260-16,-1 3 320 0</inkml:trace>
  <inkml:trace contextRef="#ctx0" brushRef="#br0" timeOffset="31363.41">7694 9466 321 0,'-6'0'741'0,"6"0"169"15,0 0 130-15,-6 0 79 0,-1 0-75 0,1 0-137 16,-7-4-132-16,0 4-83 0,-7-4-64 0,-6 4-614 16,0 0-14-16,-7 0 0 0,1 0 0 0,-1 0 0 15,1 4 0-15,12 0 0 0,-5-4 0 0,5 3 0 16,0-3 0-16,7 5 0 0,0-2 0 0,0-3 0 16,0 4 0-16,-7 0 0 0,8 0 0 0,-8 2 0 15,6-2 0-15,2 3 0 0,-8 1 0 0,7 3 0 16,7-1 0-16,-8-1 0 0,8 1 0 0,0 5 0 15,6-3 0-15,6 1 0 0,0 3 0 0,8-7 0 16,5 7 0-16,7-1 0 0,0-4 0 0,7-4 0 16,-1 4 0-16,14-4 0 0,-7 1 0 0,14-5 0 15,-8 1 0-15,1-4 0 0,-1-4 0 0,1 1 0 16,-7-5 0-16,7 4 0 0,-14-6 0 0,1-6 0 16,-7 6 0-16,-1-9 0 0,-5 2 0 15,0-6 0-15,-7 0 0 0,0-2 0 0,-6-8 0 16,-1 4 0-16,0-8 0 0,-6-4 0 0,0-2 0 15,0-1 0-15,7-4 0 0,-7-3 0 0,0 3 0 16,0-6 0-16,-7-1 0 0,1 2 0 0,0 10 0 16,-1-2 0-16,-6 9 0 0,6 6 0 0,1 1 0 15,0 8 0-15,-1 2 0 0,0 4 0 0,1 7 0 16,6 2 0-16,-6 2 0 0,6 4 0 0,-8 4 0 16,8 6 0-16,0 9 0 0,0 7 0 0,8 3 0 15,-8 8 0-15,6 3 0 0,7 4 0 0,0 3 0 16,0 1 0-16,7 3 0 0,-8-3 0 15,8 3 0-15,0-3 0 0,5 0 0 0,1-4 0 0,7 0 0 16,-7-3 0-16,0-1 0 0,1-7 0 0,-1 0 0 16,-14-4 0-16,8-7 0 0,-7-3-591 0,7-4-1070 15,12-5-12-15,1 5 114 0,-1-4 265 0,7-3 412 16,1-1 413-16</inkml:trace>
  <inkml:trace contextRef="#ctx0" brushRef="#br0" timeOffset="31696.88">9800 9433 688 0,'-20'3'1275'0,"14"1"273"0,6-1 169 0,0-3 115 15,0 0-701-15,0 0-1131 0,0 4 0 16,0-4 0-16,6 5 0 0,-6-2 0 0,6 4 0 0,-6-3 0 16,7 7 0-16,0 1 0 0,5-2 0 0,2 5 0 15,-1 3 0-15,0 0 0 0,6-4 0 0,1 9 0 16,-1-4 0-16,7-1 0 0,0 4 0 16,-6-3 0-16,6-2 0 0,1 2 0 0,-2-5 0 15,1 2 0-15,-6-7 0 0,6-4 0 0,-20 2 0 16,-6-7 0-16,0 0-42 0,-6-4-1365 0,-8-10-107 15,2-1 26-15,-8-3 151 0,1-1 212 0,-7-2 307 16,6-1 383-16</inkml:trace>
  <inkml:trace contextRef="#ctx0" brushRef="#br0" timeOffset="31841.99">9865 9399 547 0,'-20'-29'862'0,"1"0"143"0,5-4 95 16,2 1 39-16,5 2-192 0,0 1-252 0,7 2-170 16,0 6-113-16,7 2-80 0,-7 5-81 0,7-1-88 15,-7 5-117-15,-7 5-151 0,14-2-156 16,-7 7-203-16,6 0-257 0,7 0-327 0,0 3-134 0,7 1 6 15,-1 1 75-15,7 1 163 0,0 5 237 16</inkml:trace>
  <inkml:trace contextRef="#ctx0" brushRef="#br0" timeOffset="32267.02">10373 9223 243 0,'19'9'788'0,"-5"-2"173"0,-2 3 118 0,2-2 123 16,-8 3-36-16,-6-3-212 0,7 6-129 15,-7-3-66-15,-7 0-545 0,1 3-214 0,-1 1 0 16,-6 0 0-16,7-1 0 0,-1 1 0 0,0-1 0 15,1 1 0-15,-7 0 0 0,0-4 0 0,6 1 0 16,-5-2 0-16,-2-3 0 0,8 1 0 16,0 0 0-16,6-4 0 0,-7-2 0 0,0 2 0 15,7 0 0-15,0-4 0 0,0 0 0 0,0 0 0 16,7 0 0-16,0 0 0 0,-7 0 0 0,6 0 0 16,-6 0 0-16,0-4 0 0,0 4 0 15,0 0 0-15,0 0 0 0,0 0 0 0,0 0 0 16,0 0 0-16,0 0 0 0,0 0 0 0,0 0 0 15,0 0 0-15,0 0 0 0,0 0 0 0,0 0 0 16,0 0 0-16,0 0 0 0,0 0 0 16,0 4 0-16,0-4 0 0,6 0 0 0,0 4 0 15,8-4 0-15,5 3 0 0,7 5 0 0,7-1 0 16,6 0 0-16,0 4 0 0,6-3 0 0,1 3 0 16,1 4 0-16,4-5 0 0,-5 5 0 15,-1-3 0-15,-5-3 0 0,-1 7 0 0,0-5 0 16,-13-1 0-16,0 2 0 0,-7-1 0 0,1-4 0 15,-7 1 0-15,0 2 0 0,-13-3 0 0,0 1 0 16,-6-1 0-16,-1-2 0 0,-19 2 0 16,0 0 0-16,-13 0 0 0,-1-2 0 0,-11-2 0 15,-1 0 0-15,-1-3 0 0,-12 0 0 0,-6 0 0 16,-1-6 0-16,0-3-1006 0,7 1-561 0,13-6 1 16,-1 7 118-16,2-1 230 0,11 1 349 0,8 0 407 15</inkml:trace>
  <inkml:trace contextRef="#ctx0" brushRef="#br0" timeOffset="33150.51">12263 9198 427 0,'-7'-8'953'0,"14"2"229"0,-7 2 151 16,0 0 112-16,0 4-163 0,0 0-298 0,6 4-399 16,0 0-585-16,-6 2 0 0,8 10 0 0,-2-2 0 15,0 8 0-15,7 4 0 0,-6-1 0 16,-1 6 0-16,1 5 0 0,-1-3 0 0,8 3 0 16,-8 1 0-16,-6 0 0 0,6-5 0 0,-6 2 0 15,6-1 0-15,-6-4 0 0,0-4 0 0,0 1 0 16,-6-7 0-16,6-5 0 0,0-3 0 15,0-3 0-15,0-4 0 0,0-4 0 0,6-4 0 16,-6-4 0-16,8-7 0 0,-2-2 0 0,7-9 0 16,7-7 0-16,-1 0 0 0,0-5 0 0,8 2 0 15,5-1 0-15,1-2 0 0,-7 1 0 16,6 6 0-16,-5-1 0 0,-1 3 0 0,0 8 0 16,-7 7 0-16,1 1 0 0,-8 3 0 0,8 7 0 15,6 4 0-15,1 4 0 0,5 7 0 0,1 3 0 16,-1 5 0-16,7 4 0 0,1-2 0 15,-1 4 0-15,-1 4 0 0,1-2 0 0,-5-1 0 0,-2-1 0 16,1 1 0-16,-7-1 0 0,-1-3 0 16,1 1 0-16,-6-6 0 0,0 3 0 0,-7-6 0 15,-1-3 0-15,8 0 0 0,-13-4 0 16,6-7 0-16,0 3 0 0,0-6-698 0,0-4-720 16,13-4-49-16,-7 0 71 0,15-3 172 0,4 2 246 15,1-5 285-15</inkml:trace>
  <inkml:trace contextRef="#ctx0" brushRef="#br0" timeOffset="33443.28">13951 9370 455 0,'6'-21'909'16,"0"-2"201"-16,-6 5 172 0,0 3 132 0,0-2-141 16,0 5-235-16,-6 1-328 0,6 4-710 0,-6 3 0 15,-8 1 0-15,1 6 0 0,-6 1 0 0,-8 3 0 16,1 8 0-16,-6-1 0 0,5 9 0 0,9-2 0 16,4 6 0-16,8-2 0 0,6 1 0 15,13 3 0-15,6 0 0 0,1 0 0 0,6-6 0 16,7 2 0-16,6-6 0 0,-1-1 0 0,2-4 0 15,-1-2 0-15,0-4 0 0,-7-5 0 0,8-3 0 16,-7-3 0-16,-1-1 0 0,-6-8 0 16,0-1 0-16,-7-4 0 0,-5 0 0 0,-14-5 0 15,0 0 0-15,-14-4 0 0,-5 1 0 0,-7 2 0 16,0-2 0-16,-6-1 0 0,-1 4 0 0,-7 0 0 16,2 3 0-16,-1 1 0 0,-1 3 0 15,7 1 0-15,7 3 0 0,1 3 0 0,-1 1 0 16,12 0 0-16,-5-5-375 0,6 6-1178 0,13-2-45 15,-7-3 76-15,14 3 214 0,-1 2 296 0,8-6 407 16</inkml:trace>
  <inkml:trace contextRef="#ctx0" brushRef="#br0" timeOffset="33675.24">14257 8882 372 0,'6'-14'941'0,"0"6"261"0,1 1 198 15,6-1 171-15,-6 6-72 0,5-3-293 0,-4 5-1206 16,-2 0 0-16,-6 5 0 0,6 5 0 15,-6 5 0-15,6 7 0 0,1 3 0 0,0 9 0 16,-1-2 0-16,1 9 0 0,-1-5 0 0,8 8 0 16,-2 1 0-16,-6-6 0 0,8 7 0 0,5-7 0 15,-5 2 0-15,-2 0 0 0,2-5 0 16,-2-3 0-16,-5 0 0 0,0-3 0 0,-7-9 0 16,0-2 0-16,0-5 0 0,0 1 0 0,-14-8 0 15,2 1-136-15,-8-8-1277 0,0-5-96 0,-5-5 40 16,-8 0 161-16,0-2 197 0,0-2 308 0,14-1 376 15</inkml:trace>
  <inkml:trace contextRef="#ctx0" brushRef="#br0" timeOffset="33783.05">14250 9414 484 0,'7'-10'801'16,"12"-5"113"-16,7 4 70 0,13 1-3 0,13-2-180 15,7 1-288-15,0 4-173 0,6-1-99 0,13 2-64 16,0 1-43-16,13 1-70 0,-6 1-99 16,0 3-138-16,-14 0-246 0,2-4-350 0,-22 4-191 15,8-3-76-15,-13 3 7 0,-1 0 88 16,1 0 219-16</inkml:trace>
  <inkml:trace contextRef="#ctx0" brushRef="#br0" timeOffset="34457.47">17058 9147 207 0,'13'-11'693'0,"1"0"130"0,-8 0 69 15,0-1 37-15,1 2-185 0,-7 3-238 0,0-5-206 16,-7 4-110-16,7 1-30 0,0 5-14 0,0-3 23 15,0 2 49-15,0 3 65 0,-12 0 66 0,12 0 47 16,0 0 61-16,0 3 36 0,-7-3-257 16,-13 5-236-16,-6-3 0 0,-13 9 0 0,-7-3 0 15,-12 3 0-15,-1 3 0 0,-6 1 0 0,0-1 0 16,0 2 0-16,6 2 0 0,14 1 0 0,-1-5 0 16,13 5 0-16,1 3 0 0,18-4 0 15,8 1 0-15,6 2 0 0,14-3 0 0,18 1 0 16,7 0 0-16,13-2 0 0,13-2 0 0,0-3 0 15,0-2 0-15,8-3-824 0,-2-3-659 16,0-4-26-16,-6 0 103 0,1-4 196 0,-1-3 278 16,0-1 325-16</inkml:trace>
  <inkml:trace contextRef="#ctx0" brushRef="#br0" timeOffset="34775.71">17606 9249 319 0,'6'-10'831'0,"0"-1"194"0,-6 0 137 0,-6 3 115 15,0 0-107-15,-14 5-226 0,-6 3-158 0,-7 0-110 16,1 3-675-16,-7 2-1 0,0 2 0 0,-1 3 0 15,1 6 0-15,7-2 0 0,6 1 0 16,7 3 0-16,5 1 0 0,2 0 0 0,12 2 0 0,0-3 0 16,18 4 0-16,2-3 0 0,13-1 0 15,-1-4 0-15,7 2 0 0,1-6 0 0,-1-3 0 16,0 1 0-16,0-4 0 0,-6-4 0 16,-1 0 0-16,-5-4 0 0,11 1 0 0,-5-5 0 15,-7-6 0-15,0 2 0 0,-13-2 0 0,1-5 0 16,-14 1 0-16,0-1 0 0,-8-2 0 0,-4 2 0 15,-8-3 0-15,-6 4 0 0,-7-1 0 16,-6 5 0-16,7-1 0 0,-7 1 0 0,6 3 0 0,1 0 0 16,6 3 0-16,0 0 0 0,-1 2 0 15,7-2 0-15,1 1 0 0,6 3 0 0,0 4-32 16,7-4-1127-16,19-3-205 0,-1 0-30 0,8 0 103 16,13 3 152-16,5-1 230 0,15 2 266 0</inkml:trace>
  <inkml:trace contextRef="#ctx0" brushRef="#br0" timeOffset="35141.87">18114 9088 627 0,'33'4'906'0,"-7"-2"169"0,-7 3 123 0,7-2 34 16,-12 1-154-16,-2 4-194 0,1-1-124 15,-6 0-329-15,6 5-431 0,0-2 0 0,0 5 0 16,-7 4 0-16,8-2 0 0,-8-1 0 0,0 2 0 16,1 0 0-16,-1 0 0 0,1-3 0 0,0 4 0 15,-7-9 0-15,12 5 0 0,-4-4 0 0,-8 1 0 16,6-5 0-16,-6 1 0 0,6-6 0 0,-6 2 0 15,0-4 0-15,7-4 0 0,-1 4 0 16,1-7 0-16,6 0 0 0,-1 0 0 0,2-8 0 16,6 0 0-16,-1-3 0 0,-6-1 0 15,13 1 0-15,-7 0 0 0,1 0 0 0,-1 3 0 16,1 0 0-16,-7 1 0 0,-6 2 0 0,6 5 0 16,0-1 0-16,-6 5 0 0,-1-1 0 15,0 4 0-15,0 4 0 0,8 3 0 0,-1 1 0 16,7 3 0-16,-1 3 0 0,7 1 0 0,0 4 0 0,0-1 0 15,-6 0 0-15,6 0 0 0,-1 1 0 16,2 4 0-16,-7-2 0 0,-1-3 0 0,-6-3 0 16,7-4 0-16,-7-1 0 0,0-5 0 0,-7 2 0 15,-6 0 0-15,-6-7-94 0,-1-7-1292 0,1 0-105 16,6-4 24-16,0 0 138 0,0-1 190 16,6-2 317-16,7-1 386 0</inkml:trace>
  <inkml:trace contextRef="#ctx0" brushRef="#br0" timeOffset="35443.07">19548 8952 247 0,'26'-17'834'0,"-7"1"233"16,-6 5 174-16,-6 4 141 0,-7-4-37 0,0 7-247 15,-7 0-193-15,-6 1-833 0,-6 3-72 16,-14 0 0-16,-7 3 0 0,2 5 0 0,-7 3 0 16,5-4 0-16,1 4 0 0,0 5 0 0,7-2 0 15,5-3 0-15,14 7 0 0,0 0 0 0,13 0 0 16,0 8 0-16,13-3 0 0,13 2 0 0,6 1 0 15,8-4 0-15,5-1 0 0,-6 6 0 0,7-5 0 16,-7-5 0-16,1 6 0 0,-8-5 0 0,-6 0 0 16,0-3 0-16,-13 0 0 0,0-3 0 15,-7-2 0-15,-6 1 0 0,-6 0 0 16,0-4 0-16,-14 4 0 0,-13-3 0 0,1-1 0 16,-7 1 0-16,-7-6 0 0,7 3 0 0,-6-5 0 0,-1 0 0 15,1-5 0-15,-1 3 0 0,1-10-888 16,5 1-520-16,1-3-44 0,0-5 84 15,13-3 168-15,-7 0 247 0,7-4 301 0</inkml:trace>
  <inkml:trace contextRef="#ctx0" brushRef="#br0" timeOffset="35721.56">19736 8567 209 0,'59'-27'933'15,"-7"13"273"-15,-13 3 180 0,-6 4 141 0,-13 0 7 16,-1 7-315-16,-6 0-1042 0,0 3-177 0,0 8 0 15,0 7 0-15,1 9 0 0,-2 2 0 0,8 4 0 16,-7 6 0-16,7 7 0 0,-2 4 0 16,-4 2 0-16,5-1 0 0,1 4 0 0,6-4 0 15,-6-3 0-15,5 1 0 0,1-6 0 0,1 1 0 16,-1-4 0-16,-6-2 0 0,-1-5 0 0,1-4 0 16,-8 0 0-16,2-7 0 0,-2-3 0 0,2-5 0 15,-8-3 0-15,-6 1 0 0,-6-10 0 0,-8 3-601 16,-5-10-876-16,0-1-47 0,-8-5 68 15,1-3 198-15,0 2 275 0,7-3 346 16</inkml:trace>
  <inkml:trace contextRef="#ctx0" brushRef="#br0" timeOffset="35829.61">20206 9232 6 0,'6'-9'663'0,"7"3"198"0,0-5 123 0,14 3 96 16,-8-4-8-16,13 2-160 0,8-1-225 0,-1 3-147 16,0-2-96-16,7 3-81 0,5-2-90 0,-5 3-90 15,7 2-77-15,-2 0-89 0,-5 4-30 16,-7 0-146-16,7 0-132 0,-7 0-151 0,0 4-197 15,-1 0-212-15,2-4-225 0,5 0-41 0,-5 0 46 16,-1 0 101-16,0 0 175 0,7 0 216 16</inkml:trace>
  <inkml:trace contextRef="#ctx0" brushRef="#br0" timeOffset="36178.18">21392 9099 119 0,'19'-5'675'0,"1"-1"190"16,-8-5 138-16,2 3 136 0,-8-3-23 0,-6 1-96 16,0 2-150-16,0 8-87 0,-6-4-182 15,0 4-601-15,-14 0 0 0,-7 0 0 0,-5 8 0 16,-7-1 0-16,-1 5 0 0,-5 2 0 0,6 1 0 15,0 4 0-15,0 1 0 0,6-1 0 0,7 7 0 16,0-4 0-16,7-3 0 0,5 3 0 16,2-4 0-16,5 1 0 0,7-5 0 0,0-3 0 0,0 0 0 15,0-4 0-15,0 0 0 0,7-3 0 16,-1-4 0-16,0 0 0 0,8-4 0 0,5-3 0 16,1 0 0-16,-8-4 0 0,8-4 0 0,0 0 0 15,-7 1 0-15,7-1 0 0,-8 1 0 0,8-1 0 16,-14 3 0-16,1 1 0 0,-1 1 0 15,1 6 0-15,0-3 0 0,-7 3 0 0,0 4 0 16,6 0 0-16,0 0 0 0,-6 7 0 0,8 1 0 16,-2 2 0-16,6 1 0 0,2 1 0 0,-1 3 0 15,-1-1 0-15,2-3 0 0,6 4 0 0,-1-1 0 16,-6-3 0-16,6 1 0 0,1-2 0 16,0-1 0-16,-1-7 0 0,-5 2 0 0,-2-4 0 15,1-4 0-15,0-3-1116 0,7-4-391 0,-1-4 1 16,-5 0 128-16,-2 1 199 0,1-1 300 15,1-2 366-15</inkml:trace>
  <inkml:trace contextRef="#ctx0" brushRef="#br0" timeOffset="36545.28">21619 9102 232 0,'-6'-8'779'0,"0"8"189"15,-1 0 126-15,0-2 107 0,7 4-75 0,0-2-228 16,0 5-149-16,0 2-90 0,0 1-174 16,7 3-485-16,0 0 0 0,-7 3 0 0,6 5 0 15,0-4 0-15,1 2 0 0,6 2 0 0,-6-4 0 16,-1 3 0-16,0-3 0 0,1-1 0 15,0-3 0-15,-1 1 0 0,0-5 0 0,-6 0 0 16,8-2 0-16,-8-3 0 0,6-2 0 0,-6 0 0 16,0 0 0-16,0-7 0 0,0 0 0 0,6 0 0 15,-6-8 0-15,7 1 0 0,-7-1 0 0,6-4 0 16,-6 0 0-16,7-3 0 0,-1 1 0 0,7-2 0 16,1 6 0-16,-8-2 0 0,7 4 0 15,-6 1 0-15,-1 3 0 0,7 3 0 0,-7 0 0 16,1 8 0-16,0 0 0 0,13 4 0 15,-1 4 0-15,7 3 0 0,0 0 0 0,6 7 0 0,1 1 0 16,-1-1 0-16,7 4 0 0,-6 0 0 0,7 0 0 16,-8 0 0-16,1-3 0 0,-1-2 0 15,-6 2 0-15,1-1 0 0,-9-3 0 0,2 0 0 16,0-7 0-16,-7-1 0 0,-1 1 0 0,-12-6 0 16,0 2 0-16,0-4-1406 0,8-6-134 15,-2-2 30-15,0 1 161 0,1-5 211 0,6-3 334 16,-6 1 376-16</inkml:trace>
  <inkml:trace contextRef="#ctx0" brushRef="#br0" timeOffset="36788.94">22636 8625 598 0,'-20'-25'1054'0,"8"-1"218"0,5 8 157 0,0 2 140 16,7 2-197-16,-6 3-475 0,0 7-897 0,-1 1 0 15,7 6 0-15,0 5 0 0,0 6 0 16,7 9 0-16,-1 7 0 0,0 2 0 0,1 9 0 15,12 7 0-15,-6-2 0 0,13 10 0 0,-6-5 0 16,13 4 0-16,-1-4 0 0,1-3 0 16,-1 1 0-16,8-6 0 0,-7 1 0 0,-1-4 0 0,-6-7 0 15,7 1 0-15,-14-5 0 0,1-7 0 0,-8-4 0 16,2 1 0-16,-8-8 0 0,-19-4 0 16,-6-2 0-16,-8-10-735 0,1 2-882 0,-6-8 0 15,-1 3 112-15,1-3 243 0,-7-4 361 0,6-3 422 16</inkml:trace>
  <inkml:trace contextRef="#ctx0" brushRef="#br0" timeOffset="36954.93">22643 9121 221 0,'20'-7'780'0,"5"-1"152"0,1 1 84 0,20 0 61 0,7 0-96 15,4-1-307-15,16 0-217 0,4 2-130 16,2-1-72-16,12 2-59 0,0 2-86 0,-12-1-128 16,-2 0-132-16,2 4-228 0,-1-7-316 0,-6 3-275 15,-7-3-120-15,-6-1-8 0,-14 1 56 16,7-4 183-16,-7 4 295 0</inkml:trace>
  <inkml:trace contextRef="#ctx0" brushRef="#br0" timeOffset="37228.83">24611 8318 886 0,'19'-12'1214'0,"-12"1"195"15,5-1 129-15,1 3 120 0,-13 0-332 16,0 6-1166-16,-19 3-160 0,-7 12 0 0,-13 9 0 16,-13 4 0-16,-7 12 0 0,-12 8 0 0,-2 6 0 15,2 11 0-15,0 4 0 0,5 4 0 0,1 7 0 16,13 4 0-16,13-8 0 0,6 5 0 16,14-9 0-16,19-4 0 0,13-5 0 0,7-5 0 15,18 0 0-15,15-7 0 0,6-4 0 0,12-3 0 16,8-5 0-16,4-3 0 0,2-8 0 0,-13-2 0 15,6-5 0-15,1-6 0 16,-14-2-1222-16,6-3-524 0,-12-7 42 0,6 3 184 0,20-3 363 16,26 5 543-16</inkml:trace>
  <inkml:trace contextRef="#ctx0" brushRef="#br0" timeOffset="37987.01">25620 8757 252 0,'59'-6'744'16,"6"-2"167"-16,-12 1 132 0,-8-1 128 0,-6 1-72 15,-13 3-171-15,0-3-105 0,0 0-64 0,-6-1-298 16,-1 5-461-16,-6-1 0 0,-6 0 0 16,-7 4 0-16,0 0 0 0,-13 0 0 0,-13 0 0 0,-13 4 0 15,-7 0 0-15,-19 2 0 0,-6 10 0 16,-2-2 0-16,-4 1 0 0,-2 7 0 0,14 0 0 16,0 4 0-16,13-4 0 0,-1 3 0 0,21 5 0 15,6-5 0-15,13-3 0 0,13 5 0 0,13-2 0 16,7-7 0-16,12 4 0 0,20-3 0 15,7-2 0-15,12-5 0 0,1-1 0 0,6-5 0 16,7-1 0-16,-7-5 0 0,-6-5 0 0,-7-1 0 16,0-5-861-16,0-1-652 0,-12-5-22 15,-14 2 99-15,-1-4 205 0,-4 1 304 0,-9 0 385 16</inkml:trace>
  <inkml:trace contextRef="#ctx0" brushRef="#br0" timeOffset="38410.9">26298 8501 794 0,'-7'-19'1092'0,"-5"1"202"16,5-4 161-16,7 7 115 0,7 0-269 0,-7 5-616 16,6 3-685-16,-6 2 0 0,6 5 0 0,1 0 0 15,6 8 0-15,0 4 0 0,1 2 0 16,4 4 0-16,-4 8 0 0,-1 3 0 0,0 5 0 16,-6 2 0-16,-7 4 0 0,6 0 0 0,-6 1 0 15,0 3 0-15,0 0 0 0,0-4 0 0,-6 1 0 16,6-5 0-16,-7-2 0 0,7-5 0 15,-7-4 0-15,7 1 0 0,-6-8 0 0,6 1 0 16,0-7 0-16,0-3 0 0,-7-1 0 0,7-4 0 16,0-4 0-16,0 0 0 0,0-4 0 0,0-4 0 15,7-1 0-15,-7-7 0 0,6-2 0 16,1-4 0-16,0 0 0 0,5 0 0 0,-6 1 0 16,14-2 0-16,-7 4 0 0,1 1 0 0,-2 3 0 15,2 0 0-15,-2 5 0 0,-5 3 0 0,0 3 0 16,6 0 0-16,-1 4 0 0,2 4 0 0,6 3 0 15,-1 5 0-15,7-2 0 0,-6 5 0 16,6 3 0-16,-1 0 0 0,1 5 0 0,1-1 0 16,-1-5 0-16,-6 6 0 0,-1-5 0 0,0 4 0 15,1-3 0-15,-7-2 0 0,7-1 0 0,-1-3 0 16,-6-1 0-16,0-4 0 0,-7-1 0 0,8-3 0 16,-2-1-1032-16,8-6-348 0,7-5-40 15,-9-3 89-15,15 4 158 0,7-7 247 16,-1 2 271-16</inkml:trace>
  <inkml:trace contextRef="#ctx0" brushRef="#br0" timeOffset="38835.41">27465 8875 235 0,'19'-18'791'0,"7"-4"208"16,-13 0 161-16,0-1 146 0,1 5-33 0,-14-1-206 15,0 2-153-15,0-2-468 0,0 5-446 0,-14 3 0 16,8 0 0-16,-14 3 0 0,1 1 0 0,-7 2 0 16,-1 5 0-16,-5 8 0 0,-1 1 0 15,-6 1 0-15,6 9 0 0,-6-2 0 0,7 6 0 16,-1 2 0-16,7 4 0 0,0-2 0 0,13 5 0 15,7-2 0-15,-1-1 0 0,7-4 0 0,7 2 0 16,-7-5 0-16,6-5 0 0,1 2 0 16,-1-8 0-16,8 0 0 0,-2-4 0 0,2-2 0 15,5-3 0-15,7-4 0 0,0-5 0 0,7-1 0 16,-1-7 0-16,1 1 0 0,-7-9 0 0,6 1 0 16,1 0 0-16,-7-3 0 0,-6-1 0 15,5 4 0-15,-11-4 0 0,6 4 0 0,-14 4 0 16,6-1 0-16,-5 1 0 0,0 7 0 0,-1-1 0 15,1 6 0-15,-7 2 0 0,0 0 0 0,6 1 0 16,-6 6 0-16,6 1 0 0,-6 4 0 16,0 6 0-16,0-3 0 0,0 3 0 0,8 2 0 15,-2-2 0-15,-6 4 0 0,6 1 0 0,-6-4 0 16,7 3 0-16,-7 0 0 0,7-3 0 0,-7-3 0 16,0-3 0-16,6-1 0 0,-6 0 0 0,-6-8 0 15,-1 6 0-15,7-8-508 0,-7-2-791 16,14-7-111-16,0-1 18 0,-7-2 149 0,6-1 194 0,7-3 267 15,0 3 324-15</inkml:trace>
  <inkml:trace contextRef="#ctx0" brushRef="#br0" timeOffset="39188.93">27765 8732 541 0,'0'-15'873'0,"6"5"181"15,0-5 148-15,-6 4 75 0,0 3-102 16,0 1-214-16,0 0-153 0,0 3-508 0,6 0-300 16,1 0 0-16,0 8 0 0,-1 4 0 0,7-1 0 15,-6 5 0-15,6 2 0 0,7 4 0 0,-8 0 0 16,1 5 0-16,1 2 0 0,-2-2 0 15,2 2 0-15,-2 0 0 0,-5-2 0 0,0-2 0 16,-1 1 0-16,1-7 0 0,-1 4 0 0,-6-8 0 16,6 0 0-16,-6-4 0 0,7-4 0 15,-7 1 0-15,7-4 0 0,-7-4 0 0,6 1 0 16,8-9 0-16,-8 2 0 0,7-9 0 0,0 1 0 16,6 0 0-16,1-8 0 0,6 4 0 0,0-3 0 15,-7 3 0-15,8-1 0 0,-8 1 0 16,0 4 0-16,1 3 0 0,-6 1 0 0,-2 7 0 0,1-2 0 15,-13 6 0-15,14 3 0 0,-8 0 0 16,0 8 0-16,8 3 0 0,-2 3 0 0,-5 1 0 16,6 3 0-16,0 4 0 0,1 1 0 0,-8 2 0 15,6-3 0-15,2 4 0 0,-8-4 0 0,1 0 0 16,-1-1 0-16,8-5 0 0,-8-2 0 0,-6 1 0 16,-6-8 0-16,6-3-27 0,-7-1-1199 0,14-6-177 15,-1-4-17-15,6-1 111 0,2-3 164 16,5-3 261-16,1 3 300 0</inkml:trace>
  <inkml:trace contextRef="#ctx0" brushRef="#br0" timeOffset="39633.21">28950 8717 536 0,'27'-22'870'15,"-15"0"172"-15,8 4 163 0,-14-5 111 0,1 9-108 16,-1-4-197-16,-6 4-124 0,-6 2-771 16,-7 1-116-16,-7 8 0 0,0-1 0 0,-6 4 0 15,-6 7 0-15,-1 0 0 0,-6 4 0 0,7 4 0 16,-1 4 0-16,-6-2 0 0,7 6 0 0,6 3 0 15,0 0 0-15,6-1 0 0,7 0 0 16,-1 1 0-16,2 0 0 0,-2-7 0 0,8 2 0 16,6-6 0-16,-6-4 0 0,12-4 0 0,0 1 0 15,8-5 0-15,-8-3 0 0,14-3 0 0,-1-1 0 16,7-7 0-16,0 0 0 0,1-4 0 0,-1 1 0 16,-7-5 0-16,7-3 0 0,-13 0 0 0,6-3 0 15,-11 6 0-15,-2-2 0 0,-6 2 0 16,6 4 0-16,1 1 0 0,-1 2 0 0,1 5 0 15,-7-1 0-15,6 8 0 0,-6 0 0 0,0 8 0 16,0 3 0-16,7 7 0 0,-7 5 0 0,0 6 0 16,6 1 0-16,1 9 0 0,0 2 0 15,5 3 0-15,-5 4 0 0,0-5 0 0,-1 5 0 16,-6-6 0-16,6 1 0 0,-12-6 0 0,0-1 0 16,-8-2 0-16,2-1 0 0,-8-8 0 0,0 1 0 15,-5-4 0-15,-8 0 0 0,-7-7 0 16,2-4 0-16,-1-1 0 0,-7-2 0 0,-7-4 0 0,14-4 0 15,-6 0 0-15,-1-4 0 0,7-4 0 16,7 1 0-16,-1-7 0 0,13-1 0 0,14-7 0 16,-7 0 0-16,13-4 0 0,7-3 0 0,5-5-961 15,8-2-571-15,13 2-7 0,-1-3 114 16,7 1 209-16,0 3 311 0,1 1 398 0</inkml:trace>
  <inkml:trace contextRef="#ctx0" brushRef="#br0" timeOffset="39840.68">29133 8714 321 0,'32'-16'930'0,"7"10"237"0,-13 2 163 16,1 0 137-16,-9 4-56 0,2 0-268 0,-7 0-721 16,1 0-422-16,-2 8 0 0,2-2 0 0,-2 3 0 15,2 5 0-15,-1 1 0 0,-1 0 0 16,-5 6 0-16,0-3 0 0,-1 8 0 0,0-4 0 16,2 4 0-16,-8 0 0 0,0-1 0 0,0-3 0 15,-8 1 0-15,2-2 0 0,6-2 0 0,-6-5 0 16,6-3 0-16,0 0 0 0,-14-7 0 0,8-4 0 15,0-4-991-15,-1-7-511 0,7 0-13 16,-6-7 105-16,6-4 206 0,-7-3 304 0,7-1 366 16</inkml:trace>
  <inkml:trace contextRef="#ctx0" brushRef="#br0" timeOffset="39955.06">29530 8552 116 0,'13'-26'735'0,"0"4"180"0,-13 4 103 0,7 3 65 15,-1 1-85-15,-6 3-269 0,6 0-273 0,-6 7-170 16,-6 4-110-16,6 0-101 0,0 0-117 0,-6 4-116 15,6 3-180-15,0 0-219 0,-7 1-295 16,7-1-125-16,7 0-22 0,-7 1 35 0,0 3 137 16,6 0 198-16</inkml:trace>
  <inkml:trace contextRef="#ctx0" brushRef="#br0" timeOffset="40709.28">29640 8600 300 0,'8'22'769'0,"4"-4"153"16,-5 1 124-16,-7 0 134 0,7 1-70 0,-7-1-188 15,6 3-104-15,-6 0-48 0,6 0-416 16,-6 1-354-16,0-5 0 0,7 3 0 0,-7 2 0 0,13-5 0 15,-6-3 0-15,-1-1 0 0,0 1 0 0,1-8 0 16,0 5 0-16,-1-9 0 0,0 1 0 16,-6-4 0-16,7 0 0 0,0 0 0 0,6-7 0 15,7-1 0-15,-2-3 0 0,2-4 0 0,7-3 0 16,-1-4 0-16,6-4 0 0,-6-3 0 16,7-1 0-16,0 1 0 0,-7 0 0 0,-1 0 0 15,-5 4 0-15,6 2 0 0,-6 0 0 0,-7 9 0 16,-1 3 0-16,2 4 0 0,-8-1 0 15,0 8 0-15,1 4 0 0,-7 7 0 0,7 0 0 0,-7 7 0 16,6 5 0-16,1-1 0 0,-1 7 0 16,1 0 0-16,-1 0 0 0,1 2 0 0,5-2 0 15,-4-4 0-15,4 1 0 0,1-4 0 0,0 0 0 16,7-8 0-16,-1-2 0 0,-5-1 0 0,11-7 0 16,9-2 0-16,-2-4 0 0,13-6 0 15,1 1 0-15,-1-7 0 0,8-6 0 0,-8-2 0 16,7-3 0-16,-6 0 0 0,-7-5 0 0,0 0 0 15,0-2 0-15,-6-5 0 0,-7 4 0 0,-7-4 0 16,-6 4 0-16,1-1 0 0,-14 5 0 16,0 4 0-16,-7 3 0 0,0 3 0 0,-12 8 0 15,6 0 0-15,-13 8 0 0,-7 3 0 0,-6 3 0 16,-6 5 0-16,-1 6 0 0,1 5 0 0,-1-1 0 16,7 8 0-16,0-1 0 0,13 1 0 15,0 3 0-15,6-3 0 0,1 1 0 0,11-2 0 16,2-4 0-16,0-2 0 0,6-1 0 0,6-3 0 15,0-8 0-15,8 0 0 0,5 2 0 0,15-9 0 16,-2-5 0-16,7-2 0 0,0-4 0 16,7-4 0-16,-7-3 0 0,6-1 0 0,-6 2 0 0,0-9 0 15,-6 4 0-15,6-5 0 0,-7 6 0 16,-6-4 0-16,7 6 0 0,-7 0 0 0,-6 4 0 16,-7 5 0-16,0 2 0 0,0 4 0 0,-7 4 0 15,8 8 0-15,-2 4 0 0,-5 9 0 0,6 4 0 16,-7 9 0-16,1 2 0 0,0 9 0 0,-7 6 0 15,0 0 0-15,0 4 0 0,-7 4 0 16,-6-3 0-16,0-1 0 0,-6-1 0 0,-1-2 0 16,-6-5 0-16,-1 1 0 0,-5-7 0 0,-1-1 0 15,-6-7 0-15,1 1 0 0,5-9 0 0,-13 0 0 16,1-7 0-16,-1-2 0 0,1-2 0 16,-1-6 0-16,1-5 0 0,-2-3 0 0,9 0 0 15,-1-3 0-15,5-5 0 0,2-6 0 0,13-5 0 16,-1-3 0-16,14-7 0 0,-1-4 0 15,7-8-1145-15,13-6-493 0,13-8 23 0,0-4 148 16,13-3 284-16,0-4 428 0</inkml:trace>
  <inkml:trace contextRef="#ctx0" brushRef="#br0" timeOffset="40927.1">31681 8197 256 0,'45'-15'809'0,"7"3"200"0,-7 12 163 16,1 0 159-16,-7 12-30 0,7-2-236 0,-1 5-148 15,2 6-586-15,-9 5-331 0,-5 8 0 0,-1 2 0 16,1 8 0-16,-1 0 0 0,-5 8 0 16,-1-1 0-16,-6 1 0 0,-1 3 0 0,0-4 0 15,1 4 0-15,-7-3 0 0,0-1 0 0,-6 0 0 16,-7-3 0-16,0-4 0 0,-7 1 0 0,-6-8 0 16,-7-1 0-16,-12-3 0 0,-7-4 0 15,-7-3 0-15,-12-5 0 0,-1-5-409 0,1 2-1257 16,11-7-25-16,9 4 102 0,-1-5 265 0,5 1 396 15,9-3 434-15</inkml:trace>
  <inkml:trace contextRef="#ctx0" brushRef="#br0" timeOffset="41096.83">33544 9308 799 0,'12'11'1181'0,"-4"-4"178"0,4-7 93 16,2 4 53-16,-1-4-380 0,-1 0-430 0,-5 0-620 15,-7 0-75-15,0 4 0 0,0-4-177 0,0 0-807 16,-7-4-276-16,-5-2-131 0,-21 1-15 16,1-2 127-16,-15 3 265 0,2-3 476 0</inkml:trace>
  <inkml:trace contextRef="#ctx0" brushRef="#br0" timeOffset="42529.2">4411 11723 153 0,'-13'-18'689'0,"-7"3"145"16,7 4 90-16,0-7 76 0,6 4-83 15,7-5-199-15,0 0-141 0,0 2-38 16,0 1 4-16,-6-2 9 0,0 3-8 16,6 1-343-16,-6 3-201 0,6 0 0 0,6 4 0 15,-6-1 0-15,0 5 0 0,-6 3 0 16,-8 7 0-16,-6 4 0 0,-5 8 0 0,-9 6 0 15,-4 8 0-15,5 7 0 0,-6 4 0 16,7 11 0-16,-1 5 0 0,7 5 0 0,0 5 0 16,6 3 0-16,7 8 0 0,7 0 0 15,6 7 0-15,13 0 0 0,-7 4 0 16,8 0 0-16,-2 0 0 0,2-4 0 16,-8-1 0-16,0-5 0 0,1-2 0 15,-7-7 0-15,0 1 0 0,-7-8 0 0,1 1 0 16,0-9 0-16,-2 1 0 0,2-9 0 15,-6-2 0-15,5-6 0 0,-6-3 0 16,6-9 0-16,1-1 0 0,0-6 0 0,-2-6 0 16,8-5 0-16,0-2 0 0,0-3 0 0,0-3 0 15,8-8 0-15,11-3 0 0,1-3 0 16,-2-5 0-16,9 1 0 0,-7-6 0 16,-8-6-1398-16,8-3-184 0,-20 0 39 15,-6-8 165-15,6 4 242 0,0 0 375 0</inkml:trace>
  <inkml:trace contextRef="#ctx0" brushRef="#br0" timeOffset="43628.21">4137 11727 104 0,'0'-15'484'0,"-6"4"176"0,-1 0 110 16,7 0 13-16,-13 0-89 0,6 0-114 0,-5-3-118 15,-2 3-148-15,2-3-86 0,-2 2-42 16,8-2-23-16,-1-2-14 0,7-2-19 16,7 3-9-16,-1 1 2 0,1-4 10 15,0 3 22-15,-1 4 29 0,0-3 39 0,1 2 28 16,-7 4 16-16,7-1 8 0,-1 1-7 16,-6 0-12-16,6 4-28 0,-6 1-228 15,0-1 0-15,0 0 0 0,7 4 0 0,-7-4 0 16,7 4 0-16,6-2 0 0,-1 2 0 15,8 0 0-15,13 0 0 0,-1 0 0 0,8 0 0 16,5 0 0-16,14 0 0 0,-1 2 0 16,7-2 0-16,14 4 0 0,5-4 0 15,14 0 0-15,0 0 0 0,6 0 0 0,1 0 0 16,-8-4 0-16,7 4 0 0,-5-2 0 0,-2 2 0 16,7 0 0-16,-6-5 0 0,0 5 0 0,6 0 0 15,1-3 0-15,-2 3 0 0,1-4 0 16,7 4 0-16,0-4 0 0,0 1 0 0,6 3 0 0,7-4 0 15,-1 1 0-15,-5 3 0 0,6-4 0 0,-7 4 0 16,7-4 0-16,-7 4 0 0,1 0 0 0,-1-4 0 16,0 4 0-16,1 0 0 0,-8-3 0 0,7 3 0 15,-5 0 0-15,-2-4 0 0,1 4 0 16,0 0 0-16,6 0 0 0,0 0 0 0,0 0 0 0,1 0 0 16,5 0 0-16,1 0 0 0,7-4 0 15,-1 4 0-15,0 0 0 0,1-4 0 0,-1 4 0 16,6 0 0-16,-4-2 0 0,4-4 0 0,-6 4 0 15,14-2 0-15,-1 1 0 0,-7-2 0 16,14 2 0-16,0-1 0 0,0 0 0 0,6 0 0 0,-6 2 0 16,-6-6 0-16,0 4 0 0,6-3 0 0,-8 3 0 15,15 0 0-15,-8 1 0 0,-5-1 0 16,6 1 0-16,-6-1 0 0,-8 0 0 16,1 1 0-16,-7-2 0 0,0 2 0 0,1 0 0 0,6-5 0 15,-6 8 0-15,5-7 0 0,-6 3 0 0,7 4 0 16,0-7 0-16,6 2 0 0,-5-1 0 0,12 3 0 15,-8-1 0-15,8-4 0 0,0 4 0 16,-6-3 0-16,-1 3 0 0,0-3 0 0,-6 3 0 16,-7 1 0-16,0-5 0 0,-6 5 0 15,1-1 0-15,-1 0 0 0,-1 1 0 0,7-1 0 16,8 0 0-16,11 0 0 0,0 1 0 0,15-1 0 16,-1 1 0-16,6-1 0 0,-6 1 0 15,-7-1 0-15,0 4 0 0,2-4 0 0,-16 0 0 16,-4 1 0-16,-8-1 0 0,-13 0 0 0,0 1 0 15,-13 0 0-15,1-1 0 0,-7 0 0 0,-7 0 0 16,0 1 0-16,0-1 0 0,0 0 0 0,-6 1 0 16,13-2 0-16,-7 2 0 0,7-5 0 0,-1 4 0 15,2 1 0-15,5-1 0 0,7-3 0 16,-1 4 0-16,13-1 0 0,1 0 0 0,1-3 0 16,5 3 0-16,0 1 0 0,0-2 0 0,1 3 0 15,-14-6 0-15,-6 4 0 0,-7-3 0 0,-6 3 0 16,-13 1 0-16,-1 0 0 0,-12-2 0 15,-7 2 0-15,-12-1 0 0,-2-1 0 0,-11 3 0 16,-8-2 0-16,-6 1 0 0,-13 3 0 0,0-4 0 16,-13 4 0-16,-7-4 0 0,-19 4-304 0,-6-4-1181 15,-20-7-75-15,-14-1 39 0,-11 2 178 0,-15 3 265 16,-12-1 437-16</inkml:trace>
  <inkml:trace contextRef="#ctx0" brushRef="#br0" timeOffset="45413.24">4202 13694 3 0,'-19'-3'403'15,"-7"3"191"-15,12 0 146 0,-5 0 12 0,6 0-19 16,0 0-72-16,0 0-97 0,6 0-154 16,1 0-99-16,12 0-22 0,1 0-27 15,6-4 0-15,-7 4 7 0,8 0 7 16,-8-3-7-16,13 3-14 0,-5-4-16 0,12 0-18 16,-7 0-11-16,13 1-20 0,8-1-15 15,-1 4-72-15,7-4-103 0,13 1 0 16,-8 3 0-16,14-3 0 0,14-2 0 0,-1 5 0 15,6-4 0-15,8 1 0 0,-1-1 0 16,7 4 0-16,-6-3 0 0,-1-1 0 0,0 4 0 16,0-3 0-16,-7-1 0 0,7 4 0 0,-6-4 0 15,0 0 0-15,0 4 0 0,0-3 0 0,-1 3 0 0,1 0 0 16,6 0 0-16,-6 0 0 0,13-5 0 0,-7 5 0 16,0-2 0-16,6-3 0 0,-5 3 0 15,13-2 0-15,5 0 0 0,7 0 0 0,7 0 0 16,7 0 0-16,-1 1 0 0,-6 3 0 0,-1-4 0 15,7 0 0-15,-12 4 0 0,-1-3 0 0,1 3 0 16,-7 0 0-16,-1 0 0 0,-12 0 0 16,6 0 0-16,-13 0 0 0,7 0 0 0,-7 0 0 15,7-3 0-15,-7-1 0 0,14-1 0 0,6 5 0 0,-7-3 0 16,13 0 0-16,7-1 0 0,6 0 0 0,-6 1 0 16,13-1 0-16,-7 0 0 0,7-3 0 0,0 3 0 15,-7 1 0-15,1-4 0 0,-8 7 0 16,-5-8 0-16,-8 8 0 0,-5-4 0 0,-8 4 0 15,1-3 0-15,-7-1 0 0,0 0 0 0,0 4 0 16,1-4 0-16,5 2 0 0,8 2 0 0,5-5 0 16,8 2 0-16,19-6 0 0,13 6 0 0,6 0 0 15,7-5 0-15,6 1 0 0,8-1 0 16,-2 5 0-16,-6-4 0 0,1 3 0 0,-7 1 0 16,-13-1 0-16,-7 0 0 0,-6-3 0 0,-14 3 0 15,1-4 0-15,-13 6 0 0,0-6 0 0,0 4 0 16,-7 1 0-16,0-5 0 0,7 1 0 15,-7 0 0-15,14 0 0 0,-1-2 0 0,7 3 0 16,6-2 0-16,7 0 0 0,7 5 0 0,-2-4 0 16,2 2 0-16,0-1 0 0,-14 2 0 0,0 0 0 15,-7 1 0-15,-12-5 0 0,-7 4 0 16,-5 1 0-16,-8-1 0 0,0 1 0 0,0 3 0 16,-7-4 0-16,1 1 0 0,0-1 0 0,-6 0 0 15,-2 0 0-15,8-3 0 0,-6 3 0 16,5 1 0-16,1 0 0 0,6-2 0 0,0 1 0 15,7 1 0-15,0 3 0 0,0-5 0 0,-1 3 0 16,7 2 0-16,-5-4 0 0,-2 4 0 0,-6 0 0 16,1 0 0-16,-1 0 0 0,-6-3 0 0,0 3 0 15,-1-5 0-15,1 2 0 0,-1-1 0 0,1 0 0 16,-1-2 0-16,1 1 0 0,0 2 0 0,-6-4 0 16,-2-1 0-16,2 4 0 0,-1-3 0 15,0 0 0-15,-6 4 0 0,0-1 0 0,-1-1 0 16,-12-1 0-16,6 2 0 0,-13 0 0 0,7 1 0 15,0-1 0-15,-1 0 0 0,-6 0 0 0,7 4 0 16,-1-3 0-16,7-2 0 0,-6 5 0 0,13-2 0 16,0-3 0-16,6 3 0 0,0 2 0 15,13-4 0-15,0 4 0 0,14-4 0 0,-1 4 0 16,7-4 0-16,-1 4 0 0,-5 0 0 0,-1 0 0 16,-13 0 0-16,-6 0 0 0,-6 0 0 0,-22-4 0 15,-4 4 0-15,-7 0 0 0,-14 0 0 16,1 0 0-16,-13-4 0 0,-1 4 0 0,-6 0 0 15,6 0 0-15,-13 0 0 0,2-3 0 0,-2 3 0 16,0 0 0-16,7 0 0 0,-13 0 0 0,7-4 0 16,0 4 0-16,-7 0 0 0,6-2 0 15,-6 2 0-15,-6 0 0 0,-1 0 0 0,0-5 0 16,-6 5 0-16,7-3 0 0,-8-6 0 0,-4 6 0 16,-9-4 0-16,-5 0 0 0,-7 3-1404 15,-1-7-178-15,1-3 25 0,1 2 174 0,-2-3 251 16,7 1 381-16</inkml:trace>
  <inkml:trace contextRef="#ctx0" brushRef="#br0" timeOffset="46384.14">22766 10967 208 0,'-6'0'601'0,"6"0"168"0,-14 0 107 16,8 0-11-16,0-3-83 0,0 3-111 0,-2-4-168 16,-4-3-105-16,12 0-33 0,-7 3-5 0,1-4 10 15,-1 4 11-15,0 0 1 0,1 1-9 16,6-1-86-16,-6 4-287 0,6-2 0 0,-6 2 0 15,6-6 0-15,-8 12 0 0,8-6 0 0,-6 6 0 16,0 1 0-16,-1 1 0 0,0 7 0 0,1-1 0 16,-1 1 0-16,7 4 0 0,-6 2 0 0,0-3 0 15,-1 9 0-15,7-5 0 0,-7-1 0 16,7 5 0-16,0 0 0 0,7-3 0 0,-7 2 0 16,7 0 0-16,-1 5 0 0,0-5 0 0,7 0 0 15,-6 4 0-15,6-2 0 0,1 2 0 16,-2 1 0-16,8-1 0 0,-7 1 0 0,7 3 0 15,-2-4 0-15,2 4 0 0,-7 1 0 0,13-2 0 16,-12 1 0-16,5 0 0 0,1-1 0 0,-8 5 0 16,2-3 0-16,-8-1 0 0,0 0 0 0,2 0 0 15,-8 0 0-15,0 0 0 0,0-4 0 16,-8 4 0-16,8 1 0 0,-6-2 0 0,0 2 0 16,-8-5 0-16,8 0 0 0,0 0 0 0,-1 2 0 15,1-2 0-15,-8-4 0 0,2 1 0 0,6-1 0 16,-8 1 0-16,1-4 0 0,6 4 0 15,-6-4 0-15,7 0 0 0,-8 0 0 0,2-1 0 16,6 2 0-16,-8-5 0 0,1 4 0 0,7-3 0 16,-8-1 0-16,2 1 0 0,6 3 0 15,-8-8 0-15,1 4 0 0,6-3 0 0,-6 3 0 16,-6-3 0-16,6 0 0 0,0-1 0 0,0 1 0 16,6 0 0-16,-6-4 0 0,0 0 0 0,7 4 0 15,-8-4 0-15,8-5 0 0,0 6 0 16,-7-5 0-16,6 1 0 0,1-1 0 0,6 0 0 15,-7-3 0-15,7-1 0 0,-6 2 0 0,6-2 0 16,-7-3 0-16,7 0 0 0,-7 0 0 0,7 0 0 16,7-3 0-16,6-2 0 0,0 2 0 0,7-1 0 15,-14-7 0-15,-6 0 0 0,-6-3-336 0,-7-1-1368 16,0 0-22-16,-14-3 102 0,-5 3 272 0,-13 0 453 16,-20-4 422-16</inkml:trace>
  <inkml:trace contextRef="#ctx0" brushRef="#br0" timeOffset="47857.13">5108 12593 248 0,'-19'8'744'16,"19"-4"147"-16,-7 3 98 0,7-7 89 15,7 3-99-15,-7-3-210 0,-7 0-136 0,0 0-72 16,-5 4-36-16,5-4-33 0,-13 0-210 16,7-4-282-16,0 4 0 0,1 0 0 15,4-3 0-15,2-1 0 0,-7 1 0 0,7-1 0 16,-1-1 0-16,1 2 0 0,-1-4 0 16,7 0 0-16,-6 4 0 0,-1-6 0 0,7-1 0 15,0 6 0-15,0-7 0 0,0 4 0 16,7-1 0-16,-1 2 0 0,1-2 0 15,6 4 0-15,0-4 0 0,-1 5 0 0,2 3 0 16,5-4 0-16,-6 4 0 16,0 4 0-16,7-4 0 0,0 7 0 0,5 1 0 0,1 2 0 15,-12 2 0-15,-8-1 0 0,7 7 0 0,-6-3 0 16,-1-1 0-16,-6 5 0 0,0-5 0 0,-6 4 0 16,-1-3 0-16,-6 0 0 0,1-4 0 15,-8 1 0-15,0-6 0 0,-6 2 0 0,0-5 0 16,0 1 0-16,0-4 0 0,6-4 0 15,-6-3 0-15,13 0 0 0,-7-5 0 0,8-2 0 16,5-1 0-16,0 0 0 0,7 1 0 16,0-1 0-16,0 1 0 0,7 3 0 15,0 0 0-15,-1 3 0 0,0 4 0 16,1 1 0-16,13 3 0 0,-7 3 0 0,6 1 0 16,1 4 0-16,-1-1 0 0,-6 0 0 15,7 5 0-15,-7-5 0 0,0 3 0 0,-6-2 0 16,-1-4 0-16,-6-1 0 0,0-3 0 0,-6 0 0 15,-8 0 0-15,2-7-355 0,-2-1-898 16,1-6-147-16,0-4-17 0,-6 4 112 16,5-2 172-16,2 2 291 0,-8-2 395 0</inkml:trace>
  <inkml:trace contextRef="#ctx0" brushRef="#br0" timeOffset="48990.95">8255 12385 164 0,'7'0'452'15,"-1"7"174"-15,1-4 123 0,-7 0 14 0,7 5-56 16,-7 0-86-16,0-8-102 0,0 7-140 0,0-7-93 16,0 4-42-16,6-4 4 0,-6 0 22 0,0 4 32 15,0-4 27-15,0 0 15 0,-6 2 8 0,6-2-5 16,-7 0-10-16,7 5-185 0,-7-5-152 0,-6 0 0 16,1 0 0-16,-2 0 0 0,1 0 0 15,0 0 0-15,7 0 0 0,-7 0 0 0,-1-5 0 16,8 5 0-16,0 0 0 0,-2-2 0 0,2 2 0 15,0-4 0-15,0 0 0 0,6 4 0 0,6 0 0 16,0-4 0-16,-6 4 0 0,6 0 0 0,2 0 0 16,-2 0 0-16,14 0 0 0,-7 0 0 0,6 0 0 15,8 0 0-15,-2 4 0 0,1 0 0 0,-6 0 0 16,6-2 0-16,-13 3 0 0,0-2 0 0,6 1 0 16,-12-1 0-16,0-3 0 0,-1 4 0 0,-6 0 0 15,0-4 0-15,0 4 0 0,0-1 0 0,-6 1 0 16,-8-1 0-16,-5 1 0 0,6 0 0 0,-6-1 0 15,-1-3 0-15,6 5 0 0,-4-5 0 0,4 0 0 16,-5 0 0-16,13 0 0 0,-8-5 0 0,8 5 0 16,-1 0 0-16,0-3 0 0,1-1 0 0,6 0 0 15,0 1 0-15,0-4 0 0,0 3 0 0,0-4 0 16,6 1 0-16,1 4 0 0,6-4 0 16,1 3 0-16,-8 0 0 0,7 0 0 0,-7 1 0 15,1 3 0-15,0 0 0 0,-1 0 0 0,-6 0 0 16,6 0 0-16,0 3 0 0,-6 1 0 0,8 0 0 15,-8 0 0-15,6-2 0 0,0 3 0 0,1-2 0 0,0-3 0 16,-1 4 0-16,-6-1 0 0,0 1 0 16,-6 0-130-16,-1-4-958 0,0-4-225 0,7 0-53 15,-6-3 76-15,6 4 135 0,0-4 217 0,0 3 291 0</inkml:trace>
  <inkml:trace contextRef="#ctx0" brushRef="#br0" timeOffset="50829.15">14146 12197 8 0,'6'4'446'0,"0"-1"209"0,2 1 141 0,-2-1 51 16,-6 2-40-16,0-5-94 0,0 2-115 0,0-2-148 16,0 0-75-16,-6 4-34 0,-2-4-8 0,-4 4 2 15,-1 0-7-15,0-1-21 0,0 1-32 16,-1 0-36-16,-5 0-26 0,6-4-88 0,0 0-125 15,0 3 0-15,0-3 0 0,-1 0 0 0,-5 0 0 16,13 0 0-16,-7-3 0 0,0 3 0 16,7-4 0-16,-8 0 0 0,8 4 0 0,-1-4 0 15,7 1 0-15,0-1 0 0,7 0 0 0,-1 0 0 16,0 2 0-16,2-3 0 0,-2 2 0 0,0-1 0 16,1 4 0-16,-1-3 0 0,1-1 0 15,-1 4 0-15,1 0 0 0,-7 4 0 0,0-1 0 16,0-3 0-16,0 4 0 0,0 4 0 0,0-6 0 15,0 6 0-15,0-1 0 0,-7 5 0 0,1-5 0 16,-1 5 0-16,-6-6 0 0,1 5 0 0,4-3 0 16,-4-1 0-16,-2 0 0 0,8 0 0 15,0-3 0-15,-1-4 0 0,7 0 0 0,-6-4 0 16,6 4 0-16,0-7 0 0,0 7 0 0,0-7 0 16,6 0 0-16,1 3 0 0,-1-3 0 0,7-5 0 15,0 1 0-15,7 1 0 0,-1-2 0 16,-6 1 0-16,6 0 0 0,1 1 0 0,-6 2 0 15,-1 1 0-15,-7 3 0 0,0 4 0 0,1-3 0 16,6 3 0-16,-7 3 0 0,2 1 0 0,-2-1 0 16,0 5 0-16,7 3 0 0,-13-1 0 0,7-2 0 15,-7 3 0-15,-7 0 0 0,1 5 0 0,-7-7 0 16,7-1 0-16,-8 0 0 0,-6-1 0 16,8 0 0-16,-1 0 0 0,-1-7 0 0,2 4 0 15,-8-4 0-15,7-4 0 0,0 4 0 0,0-7 0 16,7 4 0-16,-8-4 0 0,8 3 0 0,-1-4 0 15,0 0 0-15,7-1 0 0,7 0 0 16,6-1 0-16,1 2 0 0,5 1 0 0,0-1 0 16,8 2 0-16,-8 1 0 0,1 2 0 0,-1-1 0 15,8 4 0-15,-15-3 0 0,8 3 0 0,-7 3 0 16,-1-3 0-16,-4 4 0 0,-2-1 0 16,-6 4 0-16,-6-3 0 0,-2 4 0 0,-11 3 0 15,6-4 0-15,-12 5 0 0,-2-2 0 0,1 1 0 16,0-3 0-16,0-1 0 0,0 0 0 0,7 0 0 15,-8-3 0-15,14 4 0 0,-6-8 0 16,5 3 0-16,2-6 0 0,-2 3 0 0,2-8 0 16,5 4 0-16,0-3 0 0,7 0 0 0,0 0 0 15,7-4 0-15,0-1 0 0,12 1 0 0,0 1 0 16,14-2 0-16,-1 1 0 0,1 0 0 0,7 4 0 16,5 0 0-16,-13-1 0 0,1 5 0 15,-7 3 0-15,0 0 0 0,13 0 0 0,-13 3 0 16,0 1 0-16,-6 4 0 0,-7 2 0 0,1-3 0 15,-8 5 0-15,-6 3 0 0,-14-5 0 0,8 1 0 16,-7 1 0-16,-7-5 0 0,1 4 0 0,-7-4 0 16,-6 4 0-16,6-7 0 0,-1 0 0 15,1-1 0-15,0-3 0 0,0 0 0 0,7-3 0 16,-1-1 0-16,6 0 0 0,2-2 0 0,-1-2 0 16,6 1 0-16,1-1 0 0,6-4 0 0,6 5 0 15,1-4 0-15,6 4 0 0,-1 0 0 0,8-1 0 16,0 1 0-16,-7-1 0 0,-7 1 0 15,1 0 0-15,0 0-896 0,-1-1-646 0,0 5-24 16,2-1 94-16,-8 4 217 0,0 0 351 0,0 0 424 16</inkml:trace>
  <inkml:trace contextRef="#ctx0" brushRef="#br0" timeOffset="52323.59">22225 12087 288 0,'7'0'714'0,"0"0"151"0,-1 3 97 16,-6-3 30-16,7 0-120 0,-7-3-181 0,0 3-147 16,-7 0-86-16,-6 3-45 0,0 1-22 0,-7-4-26 15,8 3-34-15,-15 1-36 0,7 0-285 16,-5 3-10-16,-1-3 0 0,6 0 0 0,-6-4 0 16,0 3 0-16,0 0 0 0,0-3 0 0,0 5 0 15,6-5 0-15,-6 0 0 0,7 0 0 0,-1 0 0 16,8-5 0-16,-8 2 0 0,13 0 0 0,-6-1 0 15,7 0 0-15,-1-3 0 0,7-1 0 16,7 1 0-16,-1 0 0 0,7-4 0 0,0 4 0 16,1-1 0-16,-2 2 0 0,8-6 0 0,-1 8 0 15,7-3 0-15,-6 4 0 0,-1-1 0 16,1 0 0-16,0 0 0 0,-8 4 0 0,2 0 0 16,-1 0 0-16,-1 4 0 0,-4 0 0 0,4 0 0 15,1-1 0-15,-6 4 0 0,-1-3 0 0,-6 3 0 16,0 1 0-16,0-1 0 0,-6 0 0 0,-8 5 0 15,-4-5 0-15,-2 0 0 0,-7-4 0 16,8 5 0-16,-7-1 0 0,0-3 0 0,0-4 0 16,6 0 0-16,1 0 0 0,-1-4 0 0,8 1 0 15,-2-1 0-15,1-4 0 0,6 5 0 0,7-4 0 16,-6-4 0-16,6 3 0 0,6-3 0 0,1 0 0 16,0 0 0-16,13 4 0 0,-8-4 0 15,8-1 0-15,-7 5 0 0,-1 5 0 0,2-3 0 16,-1 2 0-16,-6 3 0 0,-1 0 0 0,0 0 0 15,1 3 0-15,-1 2 0 0,1 2 0 0,0 0 0 16,-1 0 0-16,-6 4 0 0,0 0 0 16,-6-4 0-16,-1 4 0 0,0-3 0 0,1-5 0 15,-7 5 0-15,0-4 0 0,6-1 0 0,1 1 0 16,-8-4 0-16,8 0 0 0,0-4 0 0,-1 1 0 16,7-1 0-16,0 0 0 0,0-3 0 0,13 3 0 15,7-6 0-15,-7 2 0 0,13 0 0 16,0-2 0-16,0-2-930 0,0 4-600 0,1 1-17 15,-15 5 92-15,-12 2 213 0,-6 0 325 0,-8 2 431 16</inkml:trace>
  <inkml:trace contextRef="#ctx0" brushRef="#br0" timeOffset="53703.65">8379 12501 11 0,'0'4'388'0,"0"-4"147"0,0 0 177 15,-13 4 61-15,6 0-12 0,1-4-64 0,0 3-98 16,6-3-118-16,0 0-147 0,0 0-80 0,0-3-30 15,0 3 1-15,0 0 11 0,0 0 10 0,0 0 5 16,0 0-7-16,-7 0-22 0,1 0-20 0,-1-4-17 16,0 4-18-16,1-4-17 0,-8 4-16 0,2-7-6 15,-8 7-96-15,1-8-32 0,-1 5 0 0,0 0 0 16,1-2 0-16,-1 2 0 0,8-5 0 16,-14 5 0-16,12-1 0 0,-5-3 0 0,5 3 0 15,2 0 0-15,-1-3 0 0,6 4 0 0,1-4 0 0,6 3 0 16,0 0 0-16,0-3 0 0,6-1 0 0,1 0 0 15,6 5 0-15,-1-4 0 0,2-1 0 16,-1 1 0-16,0 3 0 0,6 1 0 0,-5 3 0 16,-2-4 0-16,8 4 0 0,-7 0 0 0,0 0 0 0,0 0 0 15,7 0 0-15,-7 4 0 0,7-4 0 0,-2 3 0 16,-4 1 0-16,-8 0 0 0,8-1 0 16,-1 5 0-16,-7-4 0 0,7-1 0 0,0 4 0 15,-7-3 0-15,-6 0 0 0,7 0 0 0,-7-1 0 16,0 1 0-16,0-4 0 0,-7 4 0 0,1-4 0 15,-14 4 0-15,1-2 0 0,-1-2 0 0,-6 0 0 16,0 5 0-16,7-5 0 0,-1 0 0 0,0 0 0 16,8 0 0-16,-1 0 0 0,6-5 0 0,0 5 0 15,1-2 0-15,0-2 0 0,6 0 0 0,0 0 0 16,0 1 0-16,0-5 0 0,6 4 0 0,0 0 0 16,8 1 0-16,-1 0 0 0,-1 3 0 0,2 0 0 15,-2-4 0-15,8 4 0 0,0 0 0 0,-7 4 0 16,-1-1 0-16,-4 0 0 0,-2 5-119 15,-6 0-756-15,6-8-317 0,1 3-123 0,0 1 15 16,-1 0 108-16,-12 0 161 0,-1-2 264 0</inkml:trace>
  <inkml:trace contextRef="#ctx0" brushRef="#br0" timeOffset="57411.73">4971 12245 134 0,'0'0'589'0,"0"0"168"0,13 0 107 15,-13 0 17-15,6 0-88 0,-6-4-120 16,8 0-160-16,-2-3-99 0,0 3-45 16,1 0-9-16,-7 0 4 0,0 2-5 15,-7-3-19-15,7 2-25 0,-6-4-21 0,0 3-122 16,-2-7-172-16,2 4 0 0,0-4 0 15,6 0 0-15,0 0 0 0,0-9 0 16,6 6 0-16,-6-4 0 0,6 0 0 16,-6-4 0-16,8 0 0 0,-8-5 0 0,0 2 0 15,0-4 0-15,0 0 0 0,-8 3 0 16,2-7 0-16,6 3 0 0,-6 1 0 16,6-4 0-16,0 1 0 0,0 3 0 0,0-2 0 15,-7-1 0-15,1 3 0 0,-1-2 0 16,7 2 0-16,7 0 0 0,-7 0 0 15,6 2 0-15,7 2 0 0,-7-1 0 0,-6 1 0 16,8 3 0-16,-8-1 0 0,6 6 0 16,-6-3 0-16,0 6 0 0,0-4 0 0,0 0 0 15,0-1 0-15,0 8 0 0,0-7 0 16,0 7 0-16,0-4 0 0,0 4 0 16,0 4 0-16,0-4 0 0,0 3 0 0,0 5 0 15,6-5 0-15,-6 4 0 0,7 1 0 16,-7-1 0-16,0 4 0 0,6-3 0 15,-6 3 0-15,0 0 0 0,0 0 0 0,0 0 0 16,0 0 0-16,0 0 0 0,0 0 0 16,0 0 0-16,0 3 0 0,0-3 0 15,0 0 0-15,0 4 0 0,0-4 0 0,0 3 0 16,0-3 0-16,7 0 0 0,-7 0 0 16,6 0 0-16,14 0 0 0,-7 0 0 0,7 4 0 15,5-4 0-15,1 0 0 0,0 0 0 0,1 0 0 16,-1-4 0-16,-6 4 0 0,5 0 0 0,1-3 0 15,0 3 0-15,1 0 0 0,-7 0 0 0,6-4 0 16,-1 4 0-16,-5 0 0 0,12-3 0 16,1 3 0-16,-1 0 0 0,8-4 0 0,-7 4 0 15,5-3 0-15,1-1 0 0,7 0 0 0,-7 0 0 16,6 1 0-16,-5-1 0 0,-1 0 0 0,0 1 0 0,1 3 0 16,-2-3 0-16,-5 3 0 0,-1 0 0 0,-5 0 0 15,-1 0 0-15,0-4 0 0,-1 4 0 16,1 0 0-16,1-4 0 0,-1 4 0 0,0 0 0 15,7 0 0-15,-1 0 0 0,1-4 0 0,-7 4 0 16,6 0 0-16,7 0 0 0,-6 0 0 0,6-3 0 16,-6 3 0-16,6 0 0 0,-7-4 0 0,7 4 0 15,-7 0 0-15,2-4 0 0,-1 4 0 0,-7 0 0 16,-1-3 0-16,1 3 0 0,-6 0 0 0,0-5 0 16,-1 5 0-16,-6 0 0 0,6 0 0 0,1 0 0 15,0 0 0-15,-1 0 0 0,7 0 0 0,0 0 0 16,1 0 0-16,-1 0 0 0,6 0 0 0,7-3 0 15,-6 3 0-15,6 0 0 0,7 0 0 0,-1 0 0 16,7 0 0-16,-6-3 0 16,6-2 0-16,-6 5 0 0,-7-4 0 0,-1 1 0 0,-5 3 0 0,-1-4 0 15,-12 4 0-15,0 0 0 0,-7-3 0 0,-7 3 0 16,8 0 0-16,-8 0 0 0,0 0 0 0,2 0 0 16,-8 0 0-16,6 0 0 0,0 0 0 0,-6 0 0 15,7 0 0-15,-7 0 0 0,0 0 0 16,0 0 0-16,0 0 0 0,0 0 0 0,0 0 0 0,0 0 0 15,0 0 0-15,0 0 0 0,0 0 0 16,0 0 0-16,0 0 0 0,0 0 0 0,0 0 0 16,0 0 0-16,0 0 0 0,0 3 0 0,0-3 0 15,0 0 0-15,0 0 0 0,0 0 0 0,0 0 0 16,0 0 0-16,0 0 0 0,0 0 0 0,0 0 0 16,0 0 0-16,0 0 0 0,6 0 0 0,1 0 0 15,-1 0 0-15,1 0 0 0,-1 0 0 0,-6 0 0 16,6 0 0-16,-6 0 0 0,0 0 0 0,0 0 0 15,0 0 0-15,0 4 0 0,0-4 0 0,0 0 0 16,0 0 0-16,0 0 0 0,8 0 0 0,-8 0 0 16,0 0 0-16,6 0 0 0,-6 0 0 0,6 0 0 15,-6 0 0-15,7 0 0 0,0 0 0 0,-1 0 0 16,0 3 0-16,1-3 0 0,-1 4 0 0,1-4 0 16,0 0 0-16,-7 0 0 0,6 5 0 0,-6-5 0 15,0 3 0-15,0-3 0 0,0 0 0 16,0 3 0-16,0-3 0 0,6 5 0 0,-6-2 0 15,0-3 0-15,0 4 0 0,0 0 0 0,0-4 0 16,0 3 0-16,7 1 0 0,-7-4 0 0,7 4 0 16,-7 0 0-16,0-4 0 0,0 3 0 0,6-3 0 0,-6 3 0 15,6-3 0-15,-6 4 0 0,7-4 0 16,-7 0 0-16,0 4 0 0,0-4 0 0,0 3 0 0,0-3 0 16,0 0 0-16,0 4 0 0,0-4 0 15,7 0 0-15,-7 4 0 0,0-4 0 0,6 4 0 16,-6-1 0-16,0-3 0 0,0 4 0 0,7-1 0 15,-7 1 0-15,0-1 0 0,6 5 0 0,-6-4 0 16,0 3 0-16,6-3 0 0,-6 2 0 0,0 2 0 16,0 1 0-16,0-7 0 0,0 5 0 0,0 1 0 15,0 0 0-15,8-4 0 0,-8-1 0 0,0 3 0 16,0-1 0-16,0-2 0 0,6 1 0 0,-6 0 0 16,0 0 0-16,0-1 0 0,6 1 0 0,-6 0 0 15,0-1 0-15,0 0 0 0,6 2 0 0,-6-2 0 16,7 5 0-16,0-5 0 0,-7 1 0 0,6 3 0 15,-6 0 0-15,7 1 0 0,-7-5 0 0,6 4 0 16,-6 1 0-16,7-4 0 0,-7 4 0 0,7-1 0 16,-1-5 0-16,0 6 0 0,0 0 0 0,2 3 0 15,-8-3 0-15,6 2 0 0,0-2 0 0,-6 6 0 16,0-3 0-16,7 1 0 0,-7-2 0 0,0 5 0 16,0-3 0-16,0 2 0 0,0-3 0 15,6 4 0-15,-6-4 0 0,7-1 0 0,-7 5 0 16,7-4 0-16,-7 3 0 0,0 1 0 0,0-4 0 15,0 4 0-15,0 0 0 0,6 0 0 0,-6-4 0 16,0 3 0-16,0 1 0 0,0 0 0 0,0-1 0 16,0 1 0-16,0-3 0 0,0 2 0 0,0-3 0 15,6 3 0-15,-6-3 0 0,0 4 0 0,6-4 0 16,-6 0 0-16,8 0 0 0,-8 0 0 0,6 1 0 16,-6-3 0-16,6 3 0 0,-6-1 0 0,7 1 0 15,-7-2 0-15,0 1 0 0,0 4 0 0,0-4 0 16,0 0 0-16,0 0 0 0,0 0 0 0,0 1 0 15,0-3 0-15,0 3 0 0,7-4 0 16,-7 2 0-16,6-2 0 0,-6 0 0 0,0-2 0 0,7-2 0 16,-7 3 0-16,0-3 0 0,0 0 0 0,0 0 0 15,0-4 0-15,-7 0 0 0,-13 0 0 0,-6-8 0 16,-6 1-1231-16,-1-4-291 0,1-4-3 16,-1 4 121-16,1-7 212 0,-1 4 355 0,1-6 392 15</inkml:trace>
  <inkml:trace contextRef="#ctx0" brushRef="#br0" timeOffset="58108.1">5349 10508 281 0,'6'-7'594'0,"-6"3"156"16,-6 0 115-16,-7 1-25 0,7-1-93 0,6 1-98 15,6-1-120-15,7 4-73 0,-13-3-34 16,-6 3-7-16,-7 0 2 0,-1 0-11 0,8-4-25 15,6 4-42-15,0 0-239 0,0 0-100 0,0 0 0 16,0 4 0-16,6-4 0 0,1 7 0 0,0 3 0 16,-1 5 0-16,-6-1 0 0,0 6 0 0,0 2 0 15,0-1 0-15,0 5 0 0,0 3 0 0,-6 0 0 16,6 1 0-16,0 0 0 0,0-5 0 0,0 5 0 16,0-1 0-16,0-3 0 0,0-1 0 0,0-3 0 15,0 1 0-15,0-2 0 0,6 2 0 0,-6-9 0 16,7 5 0-16,-7-4 0 0,0-5 0 0,0 1 0 15,0-3 0-15,0-1 0 0,-7-4 0 0,7-3 0 16,0 4 0-16,-6-4 0 0,6 0 0 0,6-4-779 16,-6-3-241-16,7 0-209 0,-1-4-34 0,8-3 94 15,4-1 117-15,2 4 200 0,0-4 245 0</inkml:trace>
  <inkml:trace contextRef="#ctx0" brushRef="#br0" timeOffset="58492.14">6307 10685 255 0,'0'-4'704'0,"0"-8"147"0,-6 5 83 0,6 0 32 16,-7 0-130-16,7-1-159 0,-13 5-153 0,-1-5-72 16,-11 5-22-16,-7-5-18 0,-8 8-26 0,1-4-45 15,0 1-53-15,-1 3-153 0,15 0-135 0,-8 0 0 16,8 0 0-16,5 3 0 0,0 1 0 0,1 4 0 15,5-1 0-15,2 0 0 0,5 1 0 0,7-1 0 16,0 4 0-16,7 0 0 0,-1 4 0 0,7-4 0 16,6 4 0-16,8 2 0 0,-7-1 0 0,-2-2 0 15,2 5 0-15,7-9 0 0,-9 6 0 0,2-5 0 16,-7-5 0-16,1 6 0 0,-2-5 0 0,2 0 0 16,-8 1 0-16,0-5 0 0,1 1 0 0,-7 0 0 15,-7-1 0-15,1 2 0 0,0-5 0 16,-8 6 0-16,-5-2 0 0,-7 0 0 0,0 3 0 15,-7-3 0-15,7 0 0 0,0-2 0 0,0 4 0 16,0-4 0-16,13-2 0 0,0 0 0 0,0 4 0 16,0-4 0-16,7 0-421 0,6-4-838 0,0-4-145 15,12 2-11-15,8-2 116 0,-1 1 174 0,7 3 311 16,-6-2 382-16</inkml:trace>
  <inkml:trace contextRef="#ctx0" brushRef="#br0" timeOffset="60391.38">8314 11785 139 0,'6'0'356'0,"1"0"114"0,0 0 96 0,-1 0 68 16,1 0 13-16,-1 0-32 0,-6 0-68 15,0 0-96-15,0 0-132 0,0-2-122 0,0 2-74 16,0-5-37-16,0 5-21 0,0 0-14 0,0 0-7 16,0-3-1-16,0 3 2 0,0 0-3 0,0-4 8 15,0 1 11-15,6-1 16 0,-6-4 18 0,7 0 26 16,-7 2 32-16,7-1 33 0,-1-1 32 0,-6 0 20 16,0 1 12-16,0 0 4 0,-6-5-1 0,-1 6-12 15,7-5-13-15,-7-1-11 0,7-2-108 16,-6-1-109-16,6-2 0 0,-6 0 0 0,6 0 0 0,-7-5 0 15,7 3 0-15,-13-2 0 0,13-1 0 16,-7 0 0-16,7-1 0 0,0-2 0 0,0 2 0 16,0-2 0-16,0 3 0 0,0 0 0 0,0-1 0 15,0 2 0-15,0 3 0 0,0-1 0 0,0 1 0 16,0 0 0-16,0-1 0 0,0 4 0 0,0 1 0 16,0-1 0-16,7 0 0 0,-7 4 0 0,7-3 0 15,-1 6 0-15,-6-3 0 0,7 5 0 16,-7-2 0-16,0 4 0 0,6-3 0 0,-6 3 0 0,6 4 0 15,-6-3 0-15,7 3 0 0,-7 0 0 16,7 3 0-16,-1-3 0 0,7 0 0 0,0 0 0 16,7-3 0-16,-1-2 0 0,7 5 0 0,0-3 0 15,1 3 0-15,-1 0 0 0,-1-3 0 0,9 3 0 0,-9-5 0 16,7 5 0-16,2 0 0 0,5 0 0 0,-7-4 0 16,7 4 0-16,0-3 0 0,1 3 0 0,5 0 0 15,1-4 0-15,-1 4 0 0,1 0 0 16,-1-3 0-16,1 3 0 0,-1 0 0 0,1-4 0 15,7 4 0-15,-8 0 0 0,1-3 0 0,-1 3 0 16,8 0 0-16,-8-4 0 0,7 4 0 0,-7 0 0 16,8-4 0-16,-1 4 0 0,0 0 0 0,0-4 0 15,0 4 0-15,7 0 0 0,-7-3 0 0,7 3 0 16,0 0 0-16,-8-4 0 0,8 4 0 0,-7 0 0 16,7-3 0-16,-7 3 0 0,6-5 0 0,1 5 0 15,-7 0 0-15,7 0 0 0,0 0 0 16,-1-2 0-16,1 2 0 0,-6 0 0 0,5-4 0 15,0 4 0-15,-6-4 0 0,7 4 0 0,-6 0 0 16,5 0 0-16,-13-4 0 0,8 4 0 16,-8-3 0-16,7 3 0 0,1-4 0 0,-8 4 0 15,7-4 0-15,1 4 0 0,-1-3 0 0,7 3 0 16,-8-3 0-16,8 3 0 0,0-5 0 0,6 5 0 16,7-3 0-16,-1 3 0 0,1-4 0 0,12 4 0 15,-5-5 0-15,5 5 0 0,-5-2 0 0,5 2 0 16,-6 0 0-16,-6 0 0 0,0-4 0 15,-7 1 0-15,-7-1 0 0,-5 0 0 0,-8 0 0 16,1 4 0-16,-7-4 0 0,-7 4 0 0,1 0 0 16,-1 0 0-16,-5-4 0 0,5 1 0 15,-6 3 0-15,1-4 0 0,-1 2 0 0,6 2 0 16,-6-6 0-16,7 6 0 0,-1-2 0 0,7 2 0 16,1 0 0-16,-1-4 0 0,0 4 0 0,0 0 0 15,0-4 0-15,-6 8 0 0,-1-4 0 0,1 0 0 16,-13 0 0-16,5 0 0 0,-11-4 0 0,5 4 0 15,-6-4 0-15,-7 4 0 0,8 0 0 0,-8 0 0 16,-6 0 0-16,7 0 0 0,-7 0 0 16,6 0 0-16,-6 0 0 0,6 0 0 0,-6 0 0 15,7 0 0-15,-7 0 0 0,7 0 0 0,-1 0 0 16,-6 0 0-16,6 0 0 0,-6 0 0 0,0 4 0 16,0 0 0-16,-6 0 0 0,6-4 0 15,-6 0 0-15,-1 0 0 0,7 0 0 0,0 0 0 16,7 0 0-16,-1-4 0 0,-6 4 0 0,0 0 0 15,0 0 0-15,0 0 0 0,0 0 0 16,0 0 0-16,0 0 0 0,0 0 0 0,6 0 0 16,-6 0 0-16,0 0 0 0,0 0 0 0,0 0 0 15,0 0 0-15,0 4 0 0,0-4 0 0,0 2 0 16,8-2 0-16,-8 6 0 0,6 0 0 0,-6-3 0 16,6 5 0-16,1 4 0 0,-1-3 0 15,1 0 0-15,-1 2 0 0,-6 3 0 0,7 0 0 16,-7 1 0-16,6 0 0 0,0 3 0 0,-6-2 0 15,0 2 0-15,8 0 0 0,-8 1 0 16,6-5 0-16,0 4 0 0,1 4 0 0,-7-4 0 16,7 5 0-16,-1-5 0 0,-6 4 0 0,0-3 0 15,0 6 0-15,0-3 0 0,0-1 0 0,0 6 0 16,0-5 0-16,0 4 0 0,7-1 0 16,-7 2 0-16,6-6 0 0,0 5 0 0,1-8 0 0,-7 4 0 15,13-4 0-15,-7-2 0 0,2-2 0 0,-2 1 0 16,7-4 0-16,0-4 0 0,-7 1 0 0,7-1 0 15,-7-4 0-15,2 1 0 0,-2-1 0 16,0-3 0-16,-6 0 0 0,0 0 0 0,-6 0 0 16,6 0 0-16,-14-7-589 0,2 0-961 0,-1-8-39 15,-13 4 71-15,-14 0 212 0,-5-1 318 16,-7 3 463-16</inkml:trace>
  <inkml:trace contextRef="#ctx0" brushRef="#br0" timeOffset="64089.09">10177 10531 29 0,'8'-4'613'0,"-2"-1"186"0,-6 5 129 16,0-3 93-16,6 3-62 0,-6-3-110 0,6 3-167 16,-6-4-97-16,7 0-50 0,0 1-34 0,-1-1-29 15,1-4-254-15,-7 5-218 0,6-1 0 0,-6-3 0 16,0 4 0-16,0-5 0 15,0 1 0-15,0 3 0 0,0-4 0 0,0 1 0 0,0 0 0 16,6-4 0-16,-6 4 0 0,8-5 0 0,-2 1 0 16,0 4 0-16,0-4 0 0,2 0 0 15,-2 1 0-15,0 2 0 0,1-3 0 0,-1 3 0 16,-6 1 0-16,7 0 0 0,0 0 0 0,-7 2 0 16,0 2 0-16,6 0 0 0,-6 3 0 0,6 0 0 15,-6 0 0-15,0 0 0 0,0 0 0 0,0 3 0 16,0-3 0-16,0 3 0 0,0 5 0 15,0 0 0-15,6 2 0 0,-6 2 0 0,8 5 0 16,-2 2 0-16,-6-1 0 0,6 5 0 0,-6 2 0 16,7-3 0-16,-7 7 0 0,6-3 0 0,-6 4 0 15,0-1 0-15,0 0 0 0,-6 1 0 16,6-1 0-16,0 1 0 0,-7-5 0 0,7 1 0 16,0 0 0-16,0-5 0 0,0 2 0 0,-6-5 0 15,6 0 0-15,-6 1 0 0,-2-5 0 0,8 5 0 16,-6-5 0-16,6 1 0 0,-6-3 0 15,6 2 0-15,0-2 0 0,0-6 0 0,0 5 0 16,0-3 0-16,0-2 0 0,0 2 0 0,0-1 0 16,0-3 0-16,0 0 0 0,0 0 0 0,0-1 0 15,0-3 0-15,0 4 0 0,-6-4 0 16,6 0 0-16,0 0 0 0,0 0 0 0,0-4 0 16,0 4 0-16,-7 0 0 0,7-3 0 0,-7 3 0 15,7-4 0-15,-6 4 0 0,6-4 0 0,6 0 0 16,8 1 0-16,-8-1 0 0,0 1 0 0,-6-2 0 15,6 3-917-15,14-6-333 0,-7-3-96 16,7 4 38-16,0-4 131 0,6 2 180 0,6 0 239 16,1 1 334-16</inkml:trace>
  <inkml:trace contextRef="#ctx0" brushRef="#br0" timeOffset="64654.66">11468 10534 465 0,'19'-7'746'15,"-6"2"143"-15,0-1 99 0,-7-2-26 0,8-3-97 16,-8 0-133-16,0 4-99 0,2-4-46 0,-8 4-16 16,0 3-12-16,0-4-365 0,-8 6-194 15,2-6 0-15,-6 4 0 0,-2 4 0 0,-12-5 0 16,7 3 0-16,-14 2 0 0,1 2 0 0,-1-2 0 16,7 5 0-16,0-1 0 0,6-1 0 0,1 2 0 15,-1-3 0-15,7 6 0 0,6-4 0 16,1-1 0-16,0 5 0 0,6-1 0 0,6 0 0 15,0 0 0-15,1 5 0 0,6-5 0 0,0 3 0 16,0 2 0-16,6-1 0 0,-5 0 0 0,-8 1 0 16,7-2 0-16,0-3 0 0,-6 5 0 0,6-2 0 15,-6 1 0-15,5 0 0 0,2-3 0 16,-8-1 0-16,0 1 0 0,1 0 0 0,-1 1 0 16,1-1 0-16,0 0 0 0,-1-1 0 0,0-3 0 15,2 3 0-15,-8-4 0 0,0 5 0 0,-8-4 0 16,2-1 0-16,-7 5 0 0,0-2 0 0,-6 2 0 15,-7-4 0-15,6 3 0 0,-6-3 0 16,-1-1 0-16,2 1 0 0,-1 0 0 0,6 0 0 16,0-4 0-16,14 0 0 0,0 0 0 0,6-4 0 15,-7 0 0-15,7 0 0 0,-6 4 0 16,-1-3-705-16,7-4-698 0,7-4-67 0,-1 0 52 16,1-4 168-16,5 4 245 0,2 0 345 0</inkml:trace>
  <inkml:trace contextRef="#ctx0" brushRef="#br0" timeOffset="66642.86">14549 11543 76 0,'8'0'440'0,"-2"4"191"15,0-4 139-15,-6 0 30 0,0 4-49 0,0 0-79 16,0-4-91-16,0 0-135 0,7 0-66 0,-7 0-20 16,0-4 4-16,0 4 12 0,-7 0 9 0,7 0-5 15,-6 0-22-15,6-4-35 0,-6-3-225 0,6 3-98 16,6-3 0-16,-6-4 0 0,6 4 0 16,-6-8 0-16,7 4 0 0,-1-3 0 0,1-2 0 15,0-3 0-15,-1 5 0 0,0-3 0 16,-6-2 0-16,6 0 0 0,-6 2 0 0,0-6 0 15,-6 4 0-15,6-3 0 0,-6 4 0 0,6-4 0 16,0 4 0-16,0-4 0 0,0 1 0 0,0-2 0 16,0 4 0-16,0-2 0 0,0 2 0 0,0 1 0 15,0 0 0-15,6-2 0 0,-6 3 0 16,6-2 0-16,8 5 0 0,-8-5 0 0,1 5 0 16,0-4 0-16,6 2 0 0,-7-3 0 15,7 5 0-15,-6 3 0 0,-1-3 0 0,0 3 0 0,1 0 0 16,0 0 0-16,-1 4 0 0,1-1 0 15,-1 1 0-15,7 3 0 0,-6-4 0 0,-1 5 0 16,0 3 0-16,-6-4 0 0,8 4 0 0,4-4 0 16,-5 4 0-16,-1 0 0 0,7 0 0 0,7 0 0 15,6 0 0-15,-7 0 0 0,8 4 0 16,-1-4 0-16,0 0 0 0,7 4 0 0,-1-4 0 16,1 0 0-16,5 3 0 0,9-3 0 0,-2 5 0 15,1-5 0-15,-1 0 0 0,14 3 0 0,-7-3 0 16,7 0 0-16,-1 4 0 0,7-4 0 15,7 0 0-15,-7 0 0 0,0 0 0 0,7 0 0 16,-1 0 0-16,2 0 0 0,-2 0 0 0,-6 0 0 16,0 0 0-16,7 0 0 0,-7 0 0 0,0 0 0 15,7 0 0-15,-7-4 0 0,7 4 0 0,6 0 0 16,-6-3 0-16,12 3 0 0,-6 0 0 0,7-5 0 16,7 2 0-16,-1 3 0 0,0-4 0 15,7 0 0-15,-1 4 0 0,1-4 0 0,-7 2 0 16,0 2 0-16,0-4 0 0,-6 0 0 15,0 0 0-15,0 4 0 0,-7-7 0 0,0 3 0 16,1 0 0-16,-8 1 0 0,1-1 0 0,0 1 0 0,-1-5 0 16,0 0 0-16,8 2 0 0,0-2 0 15,-2 5 0-15,2 3 0 0,-1-8 0 0,-6 4 0 16,5 1 0-16,-4-1 0 0,4 1 0 16,-12-1 0-16,8 1 0 0,-8-1 0 0,0 0 0 0,0 0 0 15,-7 1 0-15,1-2 0 0,0 2 0 16,-7-1 0-16,-7 4 0 0,8-2 0 0,-14-3 0 15,7 5 0-15,-7-3 0 0,6 3 0 0,-6-4 0 16,0 0 0-16,6 4 0 0,2-4 0 0,-9 1 0 16,8 3 0-16,0-4 0 0,0 0 0 15,-1 4 0-15,7-3 0 0,1 0 0 0,-8-2 0 16,7 5 0-16,1-4 0 0,-8 1 0 0,7-1 0 16,-7 4 0-16,1-3 0 0,-7-1 0 0,0 4 0 15,1-3 0-15,-8 3 0 0,1 0 0 16,-7-4 0-16,0 4 0 0,-7 0 0 0,7-4 0 15,0 0 0-15,-6 4 0 0,-1 0 0 0,1-3 0 16,6-1 0-16,1 1 0 0,-2 3 0 0,8-5 0 16,-8 3 0-16,8-2 0 0,-7 4 0 15,0-4 0-15,7 0 0 0,-7 4 0 0,0-3 0 16,7-1 0-16,-7 4 0 0,0-4 0 0,7 1 0 16,-1 3 0-16,1-8 0 0,-1 8 0 0,1-3 0 15,-13-1 0-15,6 4 0 0,-14-5 0 0,2 5 0 16,-1-3 0-16,-1 0 0 0,-4 3 0 15,-2 0 0-15,0 0 0 0,0 0 0 0,-6 0 0 16,7 0 0-16,-7 0 0 0,7 0 0 0,-7 0 0 16,0 0 0-16,0 0 0 0,0 3 0 0,0-3 0 15,0 0 0-15,0 0 0 0,0 0 0 0,0 0 0 16,0 3 0-16,0-3 0 0,0 5 0 16,0-1 0-16,0-1 0 0,0-3 0 0,0 8 0 15,0-5 0-15,6 1 0 0,-6 3 0 0,7 1 0 16,-1-4 0-16,-6 3 0 0,7 3 0 15,-7-2 0-15,7-1 0 0,-7 0 0 0,0 4 0 0,0 0 0 16,0 0 0-16,0 1 0 0,6-2 0 16,-6 5 0-16,6 0 0 0,-6-1 0 0,6 1 0 15,2 4 0-15,-8-5 0 0,6 8 0 0,-6-4 0 16,6 5 0-16,1 3 0 0,-7-5 0 0,6 5 0 16,-6-5 0-16,7 2 0 0,0-2 0 15,-7 2 0-15,6 0 0 0,-6-2 0 0,0 1 0 16,6 1 0-16,-6-5 0 0,7 0 0 0,6-3 0 15,-7-1 0-15,8 1 0 0,-8-4 0 0,7-1 0 16,1-2 0-16,-8 1 0 0,6-7 0 16,2 2 0-16,-8 3 0 0,1-3 0 0,-1 0 0 15,-6 0 0-15,0-4 0 0,0 0 0 0,-6 0 0 16,-1 0 0-16,1-4-75 0,-14 0-1520 0,8-7-61 16,-15 5 53-16,7-6 189 0,-6 1 330 0,14 0 506 15</inkml:trace>
  <inkml:trace contextRef="#ctx0" brushRef="#br0" timeOffset="67721.62">17847 10234 233 0,'-14'2'681'0,"8"6"166"0,-7-4 119 0,7-1 64 0,-1 2-69 15,7-2-115-15,0-3-128 0,0 0-79 0,0 0-51 16,7 0-44-16,-1 0-406 0,1-3-138 16,5-2 0-16,-4 2 0 0,4-1 0 0,8-4 0 15,-7 1 0-15,7 0 0 0,-8-4 0 0,8 0 0 16,0 1 0-16,-7-2 0 0,7 1 0 0,-2-4 0 16,2 0 0-16,-7 5 0 0,1-5 0 15,-2 1 0-15,2-1 0 0,5 4 0 0,-12-4 0 16,6 4 0-16,-7 0 0 0,7 4 0 0,-6-1 0 15,-1 4 0-15,0-3 0 0,1 4 0 0,-7 3 0 16,7-4 0-16,-7 4 0 0,6 0 0 16,-6 0 0-16,0 0 0 0,0 0 0 0,0 4 0 15,0-1 0-15,0 2 0 0,0 1 0 0,0 2 0 16,0-1 0-16,0 8 0 0,0-5 0 0,0 5 0 16,0-1 0-16,0 5 0 0,-6 0 0 15,-1 3 0-15,7 0 0 0,-7-3 0 0,1 2 0 16,0 4 0-16,-1-2 0 0,-6-1 0 0,7-1 0 15,-1 5 0-15,7-3 0 0,-6 2 0 0,6 0 0 16,-7-2 0-16,7 2 0 0,-7-2 0 16,1-2 0-16,0 2 0 0,6-5 0 0,-8 1 0 15,8-4 0-15,0-5 0 0,-6 5 0 0,6-8 0 16,0 4 0-16,0-4 0 0,-6-2 0 0,6-2 0 31,-6 0 0-31,6-3 0 0,0 4 0 0,0-4 0 0,0 0 0 0,0 0 0 0,0-4 0 16,0 4 0-16,0-3 0 0,6-5 0 0,-6 8 0 15,-6 0 0-15,6-4 0 0,-7 4-1095 0,0-3-313 16,7-1-30-16,-6 1 96 0,-1-1 167 16,1 4 258-16,6-3 315 0</inkml:trace>
  <inkml:trace contextRef="#ctx0" brushRef="#br0" timeOffset="68210.42">19007 10259 587 0,'6'-8'865'16,"1"1"146"-16,-7-1 107 0,6 1 24 0,-6 0-138 15,0 0-206-15,-6-1-139 0,6 1-84 16,-13 0-143-16,6 4-432 0,-6-2 0 0,-6 1 0 16,-1 1 0-16,1 3 0 0,-7 3 0 0,-1-3 0 15,8 4 0-15,0 1 0 0,-8-2 0 16,14 4 0-16,-6 0 0 0,5 5 0 0,2-5 0 15,5 3 0-15,0 5 0 0,7-3 0 0,0 2 0 16,7-3 0-16,6 3 0 0,-7 2 0 0,8-2 0 16,5 1 0-16,-6-5 0 0,0 2 0 0,7 3 0 15,-1-8 0-15,-6 3 0 0,6-1 0 16,-5-2 0-16,-1-4 0 0,-6 1 0 0,-1 0 0 0,-6-2 0 16,0 3 0-16,0-5 0 0,0 4 0 15,0-4 0-15,0 0 0 0,-6 3 0 0,6-3 0 16,-7 0 0-16,0-3 0 0,-13 3 0 0,1 0 0 15,-13 0 0-15,-8 0-672 0,-5-4-815 0,-14-1-61 16,1 3 57-16,-14-2 201 0,-6 0 295 16,0 4 444-16</inkml:trace>
  <inkml:trace contextRef="#ctx0" brushRef="#br0" timeOffset="70089.84">5082 13136 18 0,'-13'-3'605'0,"0"0"176"0,0-6 109 15,0 6 66-15,6-4-81 0,7 0-125 16,7-1-173-16,-7 1-92 0,0 2-47 16,0-2-24-16,-7 5-29 0,7 2-52 0,-6-4-70 15,6 4-68-15,0 0-55 0,0 0-54 16,6 0-86-16,-6 4 0 0,7-4 0 0,6 7 0 15,0 0 0-15,0 4 0 0,0 0 0 16,0-1 0-16,6 2 0 0,7 2 0 0,-6-2 0 16,0 3 0-16,5-5 0 0,1 5 0 0,1-4 0 15,5 1 0-15,-6-6 0 0,1 5 0 0,5-3 0 16,-6-1 0-16,1-3 0 0,-1-1 0 0,0 1 0 16,-1-4 0-16,8 0 0 0,0 0 0 0,-8-4 0 15,8 1 0-15,7-1 0 0,-8-3 0 0,7-1 0 16,0 1 0-16,-7 0 0 0,8-5 0 0,-7 4 0 15,-1 2 0-15,-6-5 0 0,1 3 0 16,-2 2 0-16,-5-6 0 0,6 5 0 0,-6-1 0 16,-1 1 0-16,1 0 0 0,-1 4 0 0,0-1 0 0,1-1 0 15,-1 5 0-15,1 0 0 0,6 0 0 16,0 5 0-16,1-1 0 0,5-1 0 0,1 4 0 16,-7-3 0-16,6 3 0 0,1 1 0 0,-1-1 0 15,1-4 0-15,-1 4 0 0,-5 1 0 0,5-4 0 16,-6 4 0-16,-7-5 0 0,7-3 0 0,-6 4 0 15,0-4 0-15,5-4 0 0,-5 4 0 0,0-3 0 16,-1-2 0-16,7 2 0 0,1-5 0 0,-7 2 0 16,-2 1 0-16,2-2 0 0,7 0 0 0,-8-1 0 15,0 1 0-15,1 0 0 0,0 0 0 0,-1-1 0 16,1 5 0-16,-7-1 0 0,6 0 0 0,1 1 0 16,-1 3 0-16,1 0 0 0,6 0 0 0,-13 0 0 15,13 3 0-15,-6 1 0 0,13 0 0 0,5 2 0 16,1-1 0-16,7-1 0 0,-7 2 0 0,0-2 0 15,-7 3 0-15,1-3 0 0,0 0 0 16,-7 0 0-16,-13-1 0 0,6-3 0 0,-5 4 0 16,-2-4 0-16,8 0 0 0,-7-4 0 0,0 1 0 15,0-5 0-15,7 1 0 0,0-1 0 0,-8 2 0 0,1-6 0 16,7 1 0-16,-6 4 0 0,-2-4 0 16,1 4 0-16,-6 0 0 0,-1 3 0 0,-6-4 0 15,0 8 0-15,0-4 0 0,7 0 0 0,-7 1 0 16,-7 3 0-16,1 0 0 0,-1 0 0 0,7 0-1201 0,0 0-327 15,0 0 12-15,0 0 135 0,-6 3 199 16,-1 1 314-16,7 0 407 0</inkml:trace>
  <inkml:trace contextRef="#ctx0" brushRef="#br0" timeOffset="71178.64">9161 13008 616 0,'-6'0'805'0,"-1"0"128"0,0 0 88 16,1 0-48-16,6-4-139 0,0 4-194 0,0 0-114 15,0 0-78-15,0 0-54 0,6 0-54 0,1 4-62 16,0-4-61-16,-1 4-51 0,0-4-166 0,14 3 0 16,-7 5 0-16,7-2 0 0,-1 3 0 15,1-1 0-15,6-2 0 0,0 5 0 0,0 1 0 16,0-5 0-16,7 3 0 0,0 2 0 0,-1-5 0 0,1 3 0 16,-1-1 0-16,-6-3 0 0,7 2 0 15,-7-5 0-15,-1 1 0 0,1 0 0 0,1-4 0 16,-1 4 0-16,20-4 0 0,-14-4 0 0,7 4 0 15,0-4 0-15,-6-3 0 0,6 3 0 0,0-3 0 16,-6-5 0-16,5 6 0 0,-5-2 0 16,7 1 0-16,-8-1 0 0,7 0 0 0,-6 1 0 0,-1 1 0 15,1-2 0-15,-1 4 0 0,7 0 0 0,-6 1 0 16,6-1 0-16,0 4 0 0,0-2 0 0,7 2 0 16,-7 2 0-16,7-2 0 0,-7 4 0 15,0-1 0-15,0 5 0 0,-13-4 0 0,0 4 0 16,0-6 0-16,0 3 0 0,13 2 0 0,1-4 0 15,-8 1 0-15,7 0 0 0,-13-4 0 16,0 0 0-16,7-4 0 0,0 0 0 0,19-4 0 16,-1 1 0-16,2-3 0 0,5-5 0 0,-5 4 0 15,-8-4 0-15,7-3 0 0,-7 3 0 0,2 1 0 16,-9-1 0-16,1 0 0 0,-5 5 0 16,-9 2 0-16,1-3 0 0,-6 3 0 0,0 5 0 15,5-1 0-15,1 4 0 0,1 0 0 0,5 0 0 16,1 4 0-16,6-1 0 0,0 5 0 0,0-1 0 15,0 0 0-15,1 5 0 0,-2-4 0 16,1-2 0-16,1 2 0 0,-1-1 0 0,0-3 0 16,-1 0 0-16,2 3 0 0,-1-7 0 0,6 0 0 15,1-4 0-15,7 1 0 0,-8-1 0 0,7-4 0 16,7-3 0-16,-7 0 0 0,0 1 0 16,0-2 0-16,1 2 0 0,-2-6 0 0,-5 6 0 15,-7-2 0-15,-7 5 0 0,1-1 0 0,-7 6 0 16,0-2 0-16,1 4 0 0,-1 0 0 0,6 4 0 15,7-2 0-15,-6 6 0 0,6 3 0 0,0 0 0 16,0 0 0-16,0 1 0 0,1 2 0 0,-2-3 0 16,1 1 0-16,1 2 0 0,-1-3 0 15,0-4 0-15,-7 0 0 0,7 0 0 0,-6 1 0 16,-7-4 0-16,6-1 0 0,2-3 0 0,4 0 0 16,1 0 0-16,0-3 0 0,1-5 0 0,-1 4 0 15,7-6 0-15,-7 3 0 0,-1-1 0 16,1-3 0-16,1 1 0 0,-7 2 0 0,-7 1 0 0,-1-1 0 15,-11 4 0-15,4-3 0 0,-4 4 0 16,-1 3 0-16,-6-5 0 0,6 5 0 0,-7-3 0 16,-6 3 0-16,6 0 0 0,-6-4 0 0,8 4 0 15,-8 0 0-15,0 0 0 0,0 0 0 16,0 0 0-16,0-4 0 0,0 4 0 0,0-3 0 16,0-1 0-16,0 1 0 0,-8-1 0 0,-11-4 0 15,-1 1 0-15,-12-1-851 0,-1 2-775 0,-5-5-6 16,5 3 126-16,-7 1 248 0,21 0 420 15,-1-4 394-15</inkml:trace>
  <inkml:trace contextRef="#ctx0" brushRef="#br0" timeOffset="72720.17">15025 12891 278 0,'0'0'664'0,"0"-4"167"16,0 4 121-16,0 0 7 0,0 0-83 0,7-4-108 15,-1 4-148-15,-6-4-94 0,0 4-62 16,0 0-45-16,0 0-51 0,0 0-60 0,7 0-150 0,0 4-158 16,5 0 0-16,2 0 0 0,5-1 0 15,1 4 0-15,6 1 0 0,0 0 0 0,7-2 0 16,-7 2 0-16,6 3 0 0,1-4 0 0,-1 0 0 16,1 1 0-16,-7-1 0 0,6 1 0 15,1-1 0-15,-1-3 0 0,-5 3 0 0,12-4 0 16,-7 1 0-16,14-4 0 0,-1 0 0 0,8 0 0 15,-1-4 0-15,7 1 0 0,-1-4 0 0,0-4 0 16,1 3 0-16,7-3 0 0,-8 0 0 0,0 1 0 16,1-6 0-16,-7 2 0 0,7-1 0 15,-14 0 0-15,8 0 0 0,-7 5 0 0,-1-1 0 16,1 0 0-16,-7 4 0 0,0 0 0 0,-7 3 0 16,8 0 0-16,-8 0 0 0,1 4 0 15,6 4 0-15,0 0 0 0,7 3 0 0,-1 4 0 0,7-4 0 16,-6 4 0-16,13 1 0 0,-8-2 0 15,2 5 0-15,-1-4 0 0,0 0 0 0,6 0 0 16,-5 0 0-16,-1-3 0 0,0-1 0 0,0 1 0 16,7-8 0-16,-1 2 0 0,1-4 0 0,-6-3 0 15,12 2 0-15,-7-9 0 0,1 1 0 16,0 0 0-16,-1-3 0 0,1-1 0 0,-7 1 0 16,0-1 0-16,0 0 0 0,-6 1 0 15,-8-1 0-15,2 4 0 0,-1 3 0 0,-13 1 0 0,7 0 0 16,-7 2 0-16,0 5 0 0,0 0 0 15,7 0 0-15,-1 5 0 0,1 2 0 0,-1-2 0 16,7 1 0-16,0 5 0 0,-7-3 0 0,8-1 0 16,-7 4 0-16,6-4 0 0,-1 1 0 0,2-1 0 15,5-3 0-15,-6 2 0 0,13-6 0 16,-5 5 0-16,-2-5 0 0,1-5 0 0,-1 3 0 16,7-6 0-16,-7-3 0 0,8 0 0 0,-1 0 0 15,-7-4 0-15,1 0 0 0,0 1 0 0,6-1 0 16,-6-4 0-16,-1 5 0 0,8-1 0 15,-1 4 0-15,-7-4 0 0,8 5 0 0,-8 3 0 16,1-1 0-16,-1 0 0 0,1 8 0 0,-1-4 0 16,8 4 0-16,-7 4 0 0,-1 0 0 0,1 0 0 15,-7 4 0-15,6-1 0 0,-5-3 0 16,5 2 0-16,-7 3 0 0,9-3 0 0,-9 2 0 16,9-1 0-16,-2 1 0 0,1-5 0 0,-1 4 0 15,7-2 0-15,-7-3 0 0,8 2 0 0,-1-4 0 16,1 4 0-16,-2-8 0 0,1 4 0 0,1-4 0 15,6 2 0-15,-1-6 0 0,7 4 0 0,-6-3 0 16,0-4 0-16,6 3 0 0,-7-2 0 16,1 2 0-16,-7 1 0 0,0-5 0 0,-6 1 0 15,5 5 0-15,-11-2 0 0,-1 1 0 0,-6-1 0 16,-14 4 0-16,7-3 0 0,-13 7 0 0,6-3 0 16,-11 3 0-16,4 0 0 0,-6 0 0 0,8 0 0 15,-1 0 0-15,0 3 0 0,6-3 0 16,1 4 0-16,0-1 0 0,-7 1 0 0,13 0 0 15,-7 0 0-15,7 3 0 0,0-4 0 0,0 2 0 16,-6-3 0-16,6-2 0 0,-7 4 0 0,1-4 0 16,-1 0 0-16,1 0 0 0,-6 0 0 15,4 0 0-15,2-4 0 0,-1 2 0 0,-5-3 0 16,-2 2 0-16,8-4 0 0,-13-1 0 0,-1-3 0 16,1 4 0-16,0-5 0 0,-7 6 0 0,6-5 0 15,0 3 0-15,-6 1 0 0,0 0 0 16,0 0 0-16,0 3 0 0,0-4 0 0,-12 5 0 15,-2 3 0-15,-5-5 0 0,-7 2 0 0,-7 3 0 16,-13 0 0-16,-12-4-206 0,-1 4-1439 16,-12 0-39-16,-7 4 86 0,-1-1 235 0,-6 2 349 0,-12 6 475 15</inkml:trace>
  <inkml:trace contextRef="#ctx0" brushRef="#br0" timeOffset="90961.39">5114 14476 141 0,'0'-3'692'0,"14"-4"168"0,6-1 117 0,-8 1 104 15,14-1-58-15,-19 1-163 0,-7 3-138 16,-7-3-81-16,7 7-48 0,7-5-54 0,5 5-477 15,2-2-62-15,-8 4 0 0,8-2 0 0,5 5 0 0,1 2 0 16,-2 4 0-16,9 0 0 0,-1 3 0 0,0 5 0 16,0-1 0-16,7 4 0 0,-7 4 0 15,0 0 0-15,-7-1 0 0,1 1 0 0,0 3 0 16,-1 1 0-16,-6 0 0 0,0-1 0 0,-7 1 0 16,8-1 0-16,-8-4 0 0,-6 5 0 0,0-8 0 15,0 3 0-15,-6-2 0 0,-8-5 0 0,2 0 0 16,5 0 0-16,-6-7 0 0,0 0-155 15,0-3-754-15,-6-4-116 0,-1-4-136 0,1-4-1 0,-1-4 69 16,0 1 109-16,1-3 177 0,-1-2 200 0</inkml:trace>
  <inkml:trace contextRef="#ctx0" brushRef="#br0" timeOffset="91186.2">5095 14759 10 0,'-13'-11'602'0,"6"0"184"0,7 4 131 16,0-1 92-16,7 1-56 0,6 0-128 0,-7-1-177 15,-6 4-115-15,0 1-86 0,0-1-67 16,-6 4-66-16,12 0-75 0,1 0-78 0,-1 4-67 16,1-4-43-16,12 0-23 0,-5 0-12 15,12 0-4-15,-1 3-3 0,9 1-1 0,5-4-12 16,6 4-31-16,13 0-54 0,7-1-74 0,-6-3-82 16,-6 0-68-16,-15 4-51 0,2-4-29 0,-7 0-19 15,-1 4-30-15,-6-1-35 0,-13-3-66 0,1-3-92 16,-14-8-125-16,6 3-33 0,-6-3 44 0,0 4 84 15,0-4 119-15,-6-1 144 0</inkml:trace>
  <inkml:trace contextRef="#ctx0" brushRef="#br0" timeOffset="91792.13">5772 14535 34 0,'0'-11'533'0,"7"3"205"0,-7-3 137 0,7 4 75 16,-1 0-73-16,1-1-105 0,5 1-128 0,-4 4-126 16,-8-2-74-16,0 3-44 0,-8 2-38 15,2-4-46-15,6 8-54 0,-6-4-40 0,6 7-22 16,6 0-156-16,8 4-44 0,-2 0 0 0,2-1 0 0,-2 10 0 15,1-2 0-15,1 0 0 0,-8 4 0 16,7-4 0-16,6 4 0 0,-5 0 0 0,-1 1 0 16,-1-2 0-16,2 2 0 0,-2-5 0 0,2 4 0 15,-8-8 0-15,7 5 0 0,1-4 0 0,-8-5 0 16,6 2 0-16,-4-5 0 0,-2 0 0 0,-6 1 0 16,6-5 0-16,1 1 0 0,-1-4 0 0,-6 0 0 15,14 0 0-15,-14 0 0 0,6-4 0 0,0 1 0 16,8-5 0-16,-2 1 0 0,2 0 0 0,-1-1 0 15,6 2 0-15,-6-6 0 0,1 1 0 0,-2 3 0 16,-5 2 0-16,-1-2 0 0,1 4 0 0,-1-3 0 16,-6 7 0-16,7 0 0 0,-1 0 0 0,-6 0 0 15,6 3 0-15,-6 1 0 0,8 3 0 0,-2 4 0 16,7-3 0-16,0 7 0 0,-6-5 0 0,12 5 0 16,-6 0 0-16,0 0 0 0,13-5 0 0,-6 5 0 15,0-3 0-15,5-2 0 0,-5 1 0 0,0-3 0 16,-1-4 0-16,0 2 0 0,-6-1 0 0,1-5 0 15,6 0 0-15,-2-5 0 0,2 3 0 0,7-2 0 16,-1-8 0-16,-7 5 0 0,1-5 0 16,-2 2 0-16,2-5 0 0,-6 4 0 0,-1-3 0 15,-1-8 0-15,-4 8 0 0,-2-6 0 0,0 3 0 16,-6 1 0-16,0 2 0 0,-6 3 0 0,6-1 0 16,-6 2 0-16,-2 3 0 0,8-1 0 0,-6 1 0 15,0 3 0-15,6 4 0 0,-7-3 0 0,1 3 0 16,-1 3 0-16,-6 1 0 0,-1-1 0 0,2 5 0 15,-1-1 0-15,0 1 0 0,0 3 0 0,7-4 0 16,-2 4 0-16,8 0 0 0,0 0 0 0,8-1 0 16,-2 2 0-16,7-1 0 0,0 1 0 0,0-6 0 15,13 5 0-15,0 0 0 0,7-3 0 0,6-1 0 16,7-3 0-16,-1-1 0 0,14 1 0 0,-1-1 0 16,1-3 0-16,-7 0-91 0,0 0-1006 15,7 0-223-15,-13-3-52 0,-1-1 85 0,7 4 139 16,-13 0 220-16,1 0 265 0</inkml:trace>
  <inkml:trace contextRef="#ctx0" brushRef="#br0" timeOffset="92387.61">8385 14432 15 0,'7'-7'697'0,"-7"0"250"0,-7-1 190 16,7-3 150-16,0 7 21 0,0-3-159 0,7 3-221 16,-7 2-205-16,7-4-723 0,-7 6 0 0,6 0 0 15,-6 6 0-15,13-4 0 0,-6 5 0 16,6 9 0-16,7 2 0 0,-1 0 0 0,0 5 0 0,1 2 0 15,6 0 0-15,0 5 0 0,0-4 0 16,0 3 0-16,0 0 0 0,-7 0 0 0,7-2 0 16,-6-2 0-16,7 1 0 0,-8-1 0 0,0-3 0 15,-5 1 0-15,-1-1 0 0,-1-8 0 0,-4 5 0 0,-2-9 0 16,0 2 0-16,0-5 0 0,-6-3 0 0,0 0 0 16,0-2 0-16,0-2 0 0,0 0 0 15,-6-2 0-15,0-2 0 0,0-4 0 0,-8-3 0 16,1 0 0-16,-7-3 0 0,1-1 0 0,0 0 0 15,-1 1 0-15,-7 2 0 0,1-3 0 0,1 5 0 16,-1-1 0-16,-7 3 0 0,7 1 0 0,-6 3 0 16,-1 1 0-16,1-1 0 0,-1 4 0 0,0 4 0 15,0-1 0-15,1 1 0 0,5 3 0 0,-5 1 0 16,7-1 0-16,5 5 0 0,0-2 0 0,7 2 0 16,7-3 0-16,-1 3 0 0,0-1 0 0,7 0 0 15,7 0 0-15,0 0 0 0,-1 0 0 0,1 0 0 16,5 1 0-16,8-4 0 0,0-2 0 15,6 5 0-15,-1-3 0 0,2 3 0 0,5-4 0 0,8 0 0 16,-1-7 0-16,0 4 0 0,13-4 0 0,0-4 0 16,-7 4 0-16,2 0 0 0,-9-3-30 0,1-1-958 15,7-3-160-15,-7 0-129 0,0-1 34 16,-7-4 107-16,-5 5 165 0,-1-1 206 0,-6-2 249 0</inkml:trace>
  <inkml:trace contextRef="#ctx0" brushRef="#br0" timeOffset="92622.54">9024 14722 421 0,'0'-3'842'0,"6"-1"203"0,-6 4 157 15,7-4 101-15,-7 1-117 0,7 3-225 0,-7 0-159 16,6-4-373-16,0 4-429 0,2 0 0 0,4 0 0 16,-5 4 0-16,6-1 0 0,6 5 0 0,-5-2 0 15,5 2 0-15,0 3 0 0,1 4 0 16,-7-1 0-16,7 1 0 0,-1 0 0 0,-6-1 0 15,6 5 0-15,-5-1 0 0,-1 0 0 0,0-3 0 0,-7-1 0 16,1 1 0-16,-1-3 0 0,-6-2 0 16,0-3 0-16,-6 2 0 0,-13-2 0 0,-1-7-867 0,0 0-262 15,-6-4-150-15,1-3 4 0,-9 0 113 16,9-4 152-16,-9-1 215 0,9-1 259 0</inkml:trace>
  <inkml:trace contextRef="#ctx0" brushRef="#br0" timeOffset="92774.35">9064 14535 373 0,'0'-23'815'0,"0"2"127"0,-8 3 68 16,8-1 35-16,-6 4-220 0,6 1-329 0,-6 3-213 16,-1 4-129-16,7-1-90 0,0 4-70 0,0 0-91 15,7 8-170-15,5-4-228 0,-4 4-282 0,11 0-125 16,-6 3-48-16,6 3 23 0,7 2 131 0,0-1 206 16</inkml:trace>
  <inkml:trace contextRef="#ctx0" brushRef="#br0" timeOffset="93032.06">9662 14583 638 0,'0'7'829'0,"-6"-3"125"0,-7-1 91 16,0 1-13-16,-6-4-118 0,-1 3-181 0,-6 5-95 15,6-4-56-15,1-1-47 0,5 5-244 0,2-5-291 16,6 5 0-16,-8-1 0 0,8 4 0 0,-1-3 0 16,7 3 0-16,0-4 0 0,0 4 0 0,7 4 0 15,6-4 0-15,0 0 0 0,-1 3 0 0,8-3 0 16,0 4 0-16,6-5 0 0,-7 2 0 0,1-1 0 15,-1 1 0-15,1-6 0 0,-6 5 0 0,-2-3 0 16,1 3 0-16,-6-4 0 0,0 0 0 0,-7 0 0 16,-7 1 0-16,0-1 0 0,-18 1 0 0,-2-2 0 15,-12 6 0-15,0-9 0 0,0 5 0 0,7-8 0 16,-15 4 0-16,2-4 0 0,-1-4 0 0,-5 0-235 16,5-3-738-16,20-7-228 0,-7-1-99 15,13-4 74-15,1 1 104 0,13-4 172 0,6 0 217 16,6-1 306-16</inkml:trace>
  <inkml:trace contextRef="#ctx0" brushRef="#br0" timeOffset="93298.2">9877 14337 3 0,'20'-11'676'0,"0"-4"255"0,-7 4 195 16,7 0 153-16,-8 0 18 0,2 3-141 0,-8 1-217 15,-6 3-184-15,13 4-726 0,-13 0-29 0,6 0 0 16,-6 8 0-16,0 3 0 0,0 3 0 0,0 5 0 15,0 7 0-15,7-4 0 0,0 7 0 0,-1 3 0 16,0 2 0-16,14-1 0 0,-7 1 0 0,13-2 0 16,-6-2 0-16,6 3 0 0,7-4 0 15,-7 1 0-15,0-5 0 0,7 5 0 0,-7-9 0 0,-1 6 0 16,1-10 0-16,0 3 0 0,-6-6 0 16,6-3 0-16,-13 0 0 0,-13-4 0 0,-6-3 0 15,6-1-851-15,-7-6-420 0,7-5-93 0,-7-3 43 16,1 0 132-16,-7-4 198 0,0 5 247 0,0-5 309 15</inkml:trace>
  <inkml:trace contextRef="#ctx0" brushRef="#br0" timeOffset="93451.35">10197 14689 317 0,'-12'-3'753'0,"-2"-4"173"0,8-1 126 15,-1 1 79-15,0 2-88 0,7-2-184 0,7 5-164 16,0-3-130-16,5 2-103 0,8-1-100 0,13-1-336 16,-1 2-26-16,1 0 0 0,13 3 0 0,-1 0 0 15,1 0 0-15,-7 3 0 0,0 0-100 16,-1 6-317-16,2-1-110 0,-1 1-133 0,0-1-112 15,1 0-101-15,-8-4-107 0,7 3-8 0,-13-4 60 16,13 1 134-16,-7 3 153 0,8-3 182 0</inkml:trace>
  <inkml:trace contextRef="#ctx0" brushRef="#br0" timeOffset="93844.24">11129 14686 185 0,'19'-4'647'16,"-5"-3"168"-16,-2-1 114 0,-5-3 45 0,-7 5-64 16,0-11-80-16,0 11-135 0,-13-5-63 0,-1 3-23 15,-4 1-14-15,-2 0-225 0,-7 3-370 16,1 1 0-16,-6 3 0 0,-1 3 0 0,-6-3 0 15,7 7 0-15,-1 4 0 0,7 0 0 0,6 3 0 16,1 3 0-16,6 0 0 0,6 2 0 0,1 3 0 16,12-5 0-16,1 2 0 0,6 3 0 15,0-8 0-15,1 6 0 0,4-5 0 0,-4-5 0 16,-1 1 0-16,0-4 0 0,0 1 0 0,-1-8 0 16,2 0 0-16,-1 0 0 0,0-8 0 0,6 1 0 15,1 0 0-15,0-5 0 0,-7-2 0 16,-1-1 0-16,8-3 0 0,-14-1 0 0,8 1 0 15,-8 4 0-15,7-5 0 0,-6 5 0 0,-7-1 0 16,7 3 0-16,-7 5 0 0,6 0 0 0,-6 4 0 16,6-1 0-16,0 8 0 0,-6-4 0 15,8 8 0-15,-2-6 0 0,0 5 0 0,8 5 0 16,-1-1 0-16,-1 3 0 0,8 1 0 0,-7-1 0 16,0 5 0-16,0-4 0 0,-6-1 0 0,6 1 0 15,-1-3 0-15,2 3 0 0,-8-9 0 16,-6 5 0-16,0-7 0 0,-6 3-721 0,6-7-346 15,0-7-181-15,6 0-10 0,-6-5 89 0,0-2 113 16,0-1 207-16,0 0 244 0</inkml:trace>
  <inkml:trace contextRef="#ctx0" brushRef="#br0" timeOffset="94200.49">11363 14583 159 0,'0'-8'726'0,"7"1"216"0,-7 3 151 16,0 1 119-16,7 0-65 0,-7 3-174 0,12 3-165 15,-5 0-120-15,0 5-245 0,5-1-443 0,1 8 0 16,1-1 0-16,-2 1 0 0,-4 4 0 0,-2-2 0 15,0 3 0-15,0-3 0 0,14 2 0 16,-7-1 0-16,1-3 0 0,-2 3 0 0,-6-4 0 16,8-2 0-16,-8-1 0 0,-6-5 0 0,7 0 0 15,-1-4 0-15,-6 2 0 0,7-4 0 0,-7-4 0 16,7 4 0-16,-1-8 0 0,6-1 0 16,2-3 0-16,-1-3 0 0,0-3 0 0,0 0 0 15,1-4 0-15,4 0 0 0,-4 0 0 0,-1 1 0 16,7 1 0-16,-8 2 0 0,2 0 0 15,-2 3 0-15,-5 4 0 0,6 4 0 0,-6-1 0 16,-1 5 0-16,0 3 0 0,8 0 0 0,-2 3 0 16,8 2 0-16,6 5 0 0,-7-3 0 0,14 8 0 15,-7-1 0-15,7 1 0 0,-7 4 0 0,6-1 0 16,1 1 0-16,-1-1 0 0,-5 4 0 0,-1-4 0 16,0-3 0-16,-6 3 0 15,-1 0 0-15,-6-7 0 0,-6 3 0 0,5-2 0 0,2-4 0 16,-2-1 0-16,-5-3 0 0,0-1 0 0,-1 1 0 15,-6-4-826-15,13-4-563 0,1-3-47 0,-2 0 76 16,8-1 161-16,6 2 223 0,7-9 286 16</inkml:trace>
  <inkml:trace contextRef="#ctx0" brushRef="#br0" timeOffset="94460.16">13057 14487 193 0,'14'-14'796'0,"5"3"245"16,-19 0 185-16,0 3 153 0,-6-3-27 0,-7 8-244 15,6-6-208-15,-12 7-704 0,-7-2-196 0,-7 4 0 16,-7 4 0-16,-5-2 0 0,-7 10 0 16,-7-1 0-16,8 0 0 0,-2 3 0 0,7 5 0 0,1-1 0 15,12 4 0-15,1 1 0 0,6-1 0 16,12 3 0-16,8-3 0 0,6 4 0 0,6-4 0 16,14 0 0-16,0 0 0 0,12-3 0 15,7-5 0-15,0 1 0 0,1-4 0 0,19-1 0 16,-1-6 0-16,-6 0 0 0,0-8 0 0,-13 4 0 15,1-6-724-15,-1-6-421 0,-7-3-156 0,1-3 11 16,-1 0 117-16,-12-1 159 0,6-2 207 16,-1 2 242-16</inkml:trace>
  <inkml:trace contextRef="#ctx0" brushRef="#br0" timeOffset="94787.4">13279 14564 501 0,'7'0'789'0,"-1"-3"142"0,1 3 99 0,-1 0-18 16,1-3-120-16,-1 3-202 0,1-5-135 0,-1 5-80 15,8 0-45-15,-2 0-28 0,8 0-39 0,-1-3-242 16,7 3-121-16,0-4 0 0,1 1 0 15,5-5 0-15,-6 0 0 0,1 2 0 0,5-6 0 16,-13 1 0-16,7 0 0 0,-6-3 0 0,-7-1 0 16,-6 0 0-16,-7 1 0 0,0-1 0 0,-7 4 0 15,-6-1 0-15,0 3 0 0,6 1 0 16,-5 0 0-16,-8 4 0 0,7 1 0 0,-13 3 0 16,0 3 0-16,-7 5 0 0,-6 4 0 0,-7 1 0 15,-6 2 0-15,7 4 0 0,-8 3 0 0,8 0 0 16,-1 0 0-16,14-1 0 0,5 6 0 15,1-6 0-15,20 5 0 0,0-4 0 0,12-4 0 16,14 4 0-16,6 1 0 0,19-9 0 0,8 5 0 16,12-5 0-16,6-3 0 0,7 4 0 0,1-4 0 15,5-4 0-15,-5-3 0 0,6-1 0 16,-8-3 0-16,-5 0 0 0,-13-3 0 0,-7-1 0 16,-6 0-16-16,-1-3-1341 0,-5-4-126 0,-2 4 15 15,-11-5 140-15,-1 6 192 0,0-2 282 0,-1 1 377 16</inkml:trace>
  <inkml:trace contextRef="#ctx0" brushRef="#br0" timeOffset="97435.02">14732 14516 229 0,'13'5'419'0,"6"-2"99"0,8 0 71 0,-8 2 25 15,8-2-35-15,-8 1-73 0,7-4-90 0,0 4-98 16,6-4-111-16,-5 0-100 0,12-4-51 15,-7 4-30-15,8-4-14 0,-8 4-6 0,1 0-3 16,-1 0-1-16,-5 0 0 0,-9 0 0 0,2 0-1 16,-7 0 0-16,1 0-1 0,-8 0 0 0,-6 0-7 15,0 0-8-15,0 0-19 0,6 0-28 0,1 0-43 16,-7-3-38-16,7 3-24 0,-7-5-7 16,6 2 18-16,0 0 53 0,1-2 108 0,6 1 96 15,-6 1 71-15,-1-1 47 0,0-3 32 0,1 0 3 16,0-1-36-16,5-2-24 0,2-1-2 15,5 0 18-15,-6-4 29 0,6-1 34 0,-11 3 37 16,-2-3 34-16,0 7 28 0,-6-7 17 0,0 1 4 16,0 4-8-16,0-3-362 0,0 6-23 15,-6 1 0-15,0 0 0 0,-2 0 0 0,-17-1 0 16,-1 5 0-16,-14-1 0 0,-5 4 0 0,-1 0 0 16,-5 4 0-16,-8-1 0 0,0 5 0 0,0 2 0 15,1 1 0-15,5 4 0 0,8-3 0 0,-1 2 0 16,1 3 0-16,6 2 0 0,6-4 0 15,7 7 0-15,13-7 0 0,0 4 0 0,7-2 0 16,6 2 0-16,6-5 0 0,7 2 0 0,0 2 0 16,0-7 0-16,7 0 0 0,-1-4 0 0,1 4 0 15,0-7 0-15,-1-1 0 0,-6 1 0 0,6-4 0 16,1 0 0-16,6-4 0 0,0-3 0 0,-7-4 0 16,7 0 0-16,1 1 0 0,-7-5 0 15,-1-4 0-15,0 4 0 0,-6-3 0 0,1 0 0 16,-2 3 0-16,-5-4 0 0,0 5 0 15,-1-1 0-15,0 4 0 0,1 0 0 0,-7 5 0 0,7-2 0 16,-7 4 0-16,6 0 0 0,-6 4 0 16,7 0 0-16,-1 4 0 0,0 2 0 0,8 2 0 15,5 11 0-15,-6-2 0 0,14 6 0 0,-9 2 0 16,9 2 0-16,-1 2 0 0,0 5 0 0,7-2 0 16,-1 1 0-16,7 0 0 0,-7 0 0 15,2 3 0-15,-9-2 0 0,9 2 0 0,-9-2 0 16,1-1 0-16,0-4 0 0,-6 0 0 0,-1 1 0 15,-12-8 0-15,6-3 0 0,-13-2 0 0,0-2 0 16,0-4 0-16,-13-4 0 0,6 1 0 16,-18 0 0-16,-1-5 0 0,-7-6 0 0,-7-2 0 15,1 2 0-15,-7-5 0 0,1-3 0 0,-1 1 0 16,7-9 0-16,1 4 0 0,5-3 0 0,13 0 0 16,1-8 0-16,12 3 0 0,7-2 0 15,14 3 0-15,4-3 0 0,15 3-29 0,7-1-1002 16,5-2-242-16,1 3-75 0,5-4 63 0,-5 8 133 15,7 0 192-15,-8-1 236 0</inkml:trace>
  <inkml:trace contextRef="#ctx0" brushRef="#br0" timeOffset="97821.38">16120 14524 228 0,'6'8'742'0,"8"-5"148"0,-8 5 80 0,1-5 44 16,6 1-152-16,-7-4-276 0,1 0-192 15,-1 3-119-15,8-3-62 0,-2 0-32 0,1 0-31 16,7-3-33-16,0 3-34 0,6-7-20 0,-7 3-6 16,1-3 3-16,-8-1 11 0,8 0 13 15,-7 1 12-15,-6 0 10 0,-7 0 7 0,0-5 3 16,0 5-3-16,-14-1-5 0,2-2 0 0,-8 3 4 16,-13-1 1-16,1 4 7 0,-1-3-74 0,-5 0-46 15,-8 2 0-15,7 5 0 0,-7-2 0 16,7 2 0-16,6 2 0 0,7-2 0 0,0 9 0 15,0-6 0-15,13 8 0 0,-7-3 0 0,14 3 0 16,0 0 0-16,6 7 0 0,6-4 0 0,7 5 0 16,6 0 0-16,1-1 0 0,6 4 0 0,-13-4 0 15,7 4 0-15,6-3 0 0,-1-2 0 16,28 3 0-16,-7-3 0 0,-1 2 0 0,-6-4 0 16,1-1 0-16,-2 1 0 0,1-4 0 0,1-3 0 15,-7-2 0-15,5-2 0 0,-11-4 0 0,5 4 0 16,-12-4-43-16,13-4-839 0,-15-4-184 0,9-2-172 15,5-5-6-15,-6-3 98 0,-6 0 124 16,-1-5 209-16,1 2 248 0</inkml:trace>
  <inkml:trace contextRef="#ctx0" brushRef="#br0" timeOffset="98086.42">16797 14175 420 0,'-6'-18'900'0,"0"3"217"0,-1 0 146 0,-6 5 128 16,7-2-149-16,-1 9-267 0,7-1-190 0,0 0-687 15,-6 8-98-15,-1 3 0 0,-6 8 0 16,7 4 0-16,-1 3 0 0,0 3 0 0,7 8 0 16,7 1 0-16,0 2 0 0,-1 4 0 0,14 5 0 15,-1-5 0-15,7 4 0 0,0 0 0 0,0 0 0 16,7 0 0-16,-7-7 0 0,-7 3 0 16,7-3 0-16,1-4 0 0,-8 0 0 0,0-8 0 15,1-3 0-15,-6 1 0 0,-2-9 0 0,-5-3 0 16,-7-4 0-16,-7-3 0 0,-5-4-409 15,-2-7-758-15,-6-4-173 0,1-7-11 0,0-5 123 16,0 6 149-16,-8-10 235 0,7 2 262 0</inkml:trace>
  <inkml:trace contextRef="#ctx0" brushRef="#br0" timeOffset="98209.02">16805 14630 313 0,'-14'-18'773'0,"8"-4"191"0,-1 7 138 0,0 1 116 16,1-1-99-16,0 4-233 0,-1 0-165 0,7 3-133 16,7 1-112-16,5 3-445 0,14 1-31 15,7-1 0-15,7 4 0 0,5 4 0 0,7-1 0 16,1 1 0-16,-2 8 0 0,8-6 0 0,-7 6-488 15,7-1-356-15,0 0-294 0,-14 0-122 0,1-4 24 16,-1 4 102-16,1 0 170 0,-1 0 234 16</inkml:trace>
  <inkml:trace contextRef="#ctx0" brushRef="#br0" timeOffset="99209.13">17833 14509 140 0,'20'-11'499'0,"6"4"199"0,-13-4 133 16,7 4 12-16,-14 0-62 0,8-1-85 15,-2 1-95-15,-5-1-114 0,0 4-48 0,-7-3-18 16,0 0-2-16,0 2-9 0,0 3-25 0,-7-2-38 16,-6 0-153-16,1 4-194 0,-15 4 0 15,1-4 0-15,-6 4 0 0,-8-2 0 0,7 3 0 16,1 2 0-16,6 0 0 0,0 1 0 0,0-1 0 16,13 1 0-16,-6-2 0 0,11 2 0 0,2-1 0 15,0 1 0-15,12-1 0 0,0 0 0 16,2 4 0-16,11-3 0 0,-6 3 0 0,13-3 0 15,0 2 0-15,6 1 0 0,8 0 0 0,5 4 0 16,-5-4 0-16,5 0 0 0,7-4 0 0,-7 4 0 16,2 1 0-16,-9-4 0 0,-5 1 0 15,-1 3 0-15,-5-4 0 0,-1 2 0 0,-14-3 0 16,-4 1 0-16,-2-1 0 0,-12 1 0 0,-8-2 0 16,-12 2 0-16,-13-1 0 0,0 1 0 0,-7-5 0 15,1 5 0-15,-14-8 0 0,13 3 0 16,1-3 0-16,-1 0 0 0,7-3 0 0,-7-1 0 15,7 0 0-15,7-7-792 0,12 1-530 0,14-1-90 16,6-8 45-16,13 5 152 0,6 3 206 16,14-5 286-16</inkml:trace>
  <inkml:trace contextRef="#ctx0" brushRef="#br0" timeOffset="99591.06">19619 14035 277 0,'20'-10'940'0,"-14"3"268"16,0-1 177-16,2 4 124 0,-2-3-63 0,0 4-308 15,-6 3-850-15,0-4-288 0,0 4 0 16,7 4 0-16,-1-1 0 0,1 4 0 0,-1 5 0 16,1 3 0-16,-1 2 0 0,8 5 0 0,-8 8 0 15,7-1 0-15,0 4 0 0,0 3 0 0,0 5 0 16,0 0 0-16,7 3 0 0,-1-4 0 16,-6 4 0-16,14-3 0 0,-8 3 0 0,0-7 0 15,1-1 0-15,-1-3 0 0,-5-4 0 0,-2-3 0 16,2-3 0-16,-1-9 0 0,-7 1 0 0,-12-4 0 15,6-5-75-15,0-6-1308 0,0-6-113 16,6-2 25-16,-6-3 143 0,6-3 196 0,8-1 301 16,5-6 388-16</inkml:trace>
  <inkml:trace contextRef="#ctx0" brushRef="#br0" timeOffset="99971.68">20668 14275 479 0,'13'-16'921'0,"-6"2"190"16,0-1 137-16,-14 4 114 0,-6 1-181 0,-7 1-260 15,-5 6-187-15,-8 0-500 0,-13 3-234 0,1 0 0 16,-1 6 0-16,-7 3 0 0,-5 1 0 0,12 1 0 16,0 7 0-16,1-3 0 0,6 8 0 15,13-5 0-15,0 4 0 0,12 3 0 0,2-2 0 16,6-2 0-16,12 2 0 0,0 2 0 16,8-6 0-16,-2-1 0 0,8 0 0 0,-7-4 0 0,13 1 0 15,-6-7 0-15,5 0 0 0,1-5 0 16,1-3 0-16,5-3 0 0,1-1 0 0,-1-3 0 15,-6-4 0-15,-6-1 0 0,6-2 0 0,1-5 0 16,-1-3 0-16,-7 0 0 0,1 4 0 0,-1-5 0 16,0 6 0-16,-5-2 0 0,-1 4 0 15,-1 1 0-15,-4-1 0 0,4 4 0 0,-6 3 0 16,1 2 0-16,-7 2 0 0,7 0 0 0,-7 4 0 16,6 0 0-16,1 4 0 0,-7 3 0 0,6 1 0 15,1 6 0-15,0 1 0 0,-1-1 0 16,6 5 0-16,2 4 0 0,-1-6 0 0,7 2 0 15,6-5 0-15,-7 5 0 0,1-4 0 0,-8-1 0 16,-4-3-633-16,4-7-520 0,8-4-156 0,-7-4 2 16,7-4 119-16,-8 1 148 0,2-3 221 15,-2-2 252-15</inkml:trace>
  <inkml:trace contextRef="#ctx0" brushRef="#br0" timeOffset="100689.46">21066 14300 286 0,'6'-11'771'0,"0"0"175"15,2 0 135-15,-2-1 114 0,0 5-101 0,1 4-211 16,-7-1-145-16,6 1-105 0,1 6-69 0,-1 1-564 15,1-1 0-15,-1 8 0 0,1 0 0 16,0 5 0-16,5 2 0 0,2 0 0 0,-8 0 0 16,7 4 0-16,-7-2 0 0,8 1 0 0,-2-4 0 15,-4-1 0-15,-2-1 0 0,-6-4 0 0,6-5 0 16,-6 2 0-16,6-4 0 0,-6-4 0 16,0 3 0-16,0-6 0 0,-6-1 0 0,6-6 0 15,-6-2 0-15,0-6 0 0,-8 0 0 0,8-5 0 16,-8 2 0-16,8-2 0 0,6-2 0 0,-7-1 0 15,7 4 0-15,0-3 0 0,0 6 0 16,0 1 0-16,7 2 0 0,-1 2 0 0,8 3 0 16,-2 4 0-16,21 3 0 0,-7 1 0 0,14 3 0 15,-8 3 0-15,1 4 0 0,-1 2-106 16,7-3-576-16,0 5-45 0,1 1-24 0,-1-5 21 16,-1 0 54-16,1 0 57 0,1 1 77 0,-8-8 136 15,7 3 171-15,-6-3 195 0,-7-3 236 0,0-1 163 16,0-4 102-16,-7 1 50 15,1-3 10-15,-6-5-26 0,-14 1-61 0,0-2-10 0,-14 2 24 16,2-2 31-16,-8 2 26 0,0 3 0 0,1 0-329 16,-7 4-176-16,0 4 0 0,-1-2 0 0,-5 10 0 15,6 1 0-15,-7 2 0 0,7 3 0 16,0 1 0-16,7 2 0 0,-1 4 0 0,7 0 0 16,6 4 0-16,1 0 0 0,6 4 0 0,6-8 0 15,8 5 0-15,-2-5 0 0,2 0 0 0,-2-3 0 16,2-5 0-16,-1 2 0 0,-7-5 0 15,0-3 0-15,8-4 0 0,-2-4 0 0,2 0 0 16,5-7 0-16,-6 0 0 0,0-3 0 0,7-1 0 16,-7-4 0-16,-6 2 0 0,6-3 0 0,-7 3 0 15,0 2 0-15,1 1 0 0,0 2 0 0,-7 5 0 16,6 0 0-16,-6 4 0 0,6 3 0 0,2 3 0 16,-2 4 0-16,0 3 0 0,1 6 0 15,6 6 0-15,0 3 0 0,-1 9 0 0,8-2 0 16,0 1 0-16,-1 8 0 0,1-1 0 0,0-3 0 15,-8 4 0-15,2-1 0 0,-8-4 0 0,1-3 0 16,-1 1 0-16,-6-5 0 0,-6 0 0 16,-1-7 0-16,1 0 0 0,-14-4 0 0,0-2 0 15,-6-7 0-15,1-1 0 0,-15-4 0 0,8-4 0 16,-7-4 0-16,0 2 0 0,-1-10 0 16,14-7 0-16,1 1 0 0,-2-8 0 0,8 5 0 15,-1-5-457-15,13 0-1036 0,14-8-53 0,6-2 69 16,6 0 197-16,15-1 271 0,-2 4 354 0</inkml:trace>
  <inkml:trace contextRef="#ctx0" brushRef="#br0" timeOffset="101249.37">22219 14289 289 0,'20'3'811'0,"5"2"202"16,-11-2 137-16,12 1 101 0,-13-1-110 0,13-3-261 0,-6-3-183 15,6 3-151-15,-1-4-133 0,1-4-413 0,7 5 0 16,-7-4 0-16,0-5 0 0,7 1 0 15,-7 5 0-15,-6-6 0 0,-1-3 0 0,1 5 0 16,-8-6 0-16,-4 2 0 0,-8-1 0 0,0 1 0 16,-8 3 0-16,2-4 0 0,-7 1 0 0,6 2 0 15,-12 1 0-15,-1 0 0 0,8 7 0 16,-8-3 0-16,7 4 0 0,-7-1 0 0,0 4 0 16,8 4 0-16,-14-1 0 0,6 8 0 0,1 0 0 15,-7 4 0-15,13 1 0 0,-7 1 0 16,6 2 0-16,2 0 0 0,12 1 0 0,-6 3 0 15,6-1 0-15,6 0 0 0,0-3 0 0,8-1 0 16,-8-4 0-16,14 5 0 0,-7-9 0 0,-1 2 0 16,8-5 0-16,0-3 0 0,-1 0 0 15,7-2 0-15,0-4 0 0,7-6 0 0,-1-7 0 16,1-3 0-16,-1 0 0 0,-12-5 0 0,6 6 0 16,1-5 0-16,-15 3-312 0,8 1 51 0,-7-1 81 15,0 5 82-15,-6-1 79 0,5 4 62 16,-4 0 42-16,-2 4 27 0,0 2 17 0,7 2 24 0,0 3 9 15,6 3 7-15,1 2-152 0,6 6-17 16,-6 0 0-16,5-1 0 0,8 9 0 0,-7-4 0 16,0 3 0-16,-6 4 0 0,6-4 0 0,-7 5 0 15,1-5 0-15,-7 0 0 0,0-3 0 0,-6-1 0 16,-7-3 0-16,0 1 0 0,-7-10 0 0,-6 4 0 16,0-6 0-16,-7 0 0 0,1-8 0 15,-7 0 0-15,0-3 0 0,0-4 0 0,-7-3 0 16,13 0 0-16,-5 0 0 0,5-5 0 0,0 1 0 15,14-3 0-15,0 3 0 0,0-1 0 16,12 2 0-16,0 2 0 0,8-3 0 0,5 4 0 16,1 3 0-16,-8 1 0 0,2 6 0 0,-2 1-676 15,8 3-605-15,-1-4-100 0,7 6 25 0,1-2 134 16,11 8 172-16,21-4 256 0,32 2 372 16</inkml:trace>
  <inkml:trace contextRef="#ctx0" brushRef="#br0" timeOffset="101809.33">24949 14062 200 0,'13'-4'769'0,"1"-4"204"0,-8 1 137 0,0-1 118 16,-6 2-44-16,-6-2-213 0,6 1-160 0,-6-1-122 15,-1 1-433-15,-6 0-256 0,0-1 0 16,-7 5 0-16,-6-1 0 0,-7 4 0 0,1 0 0 16,-7 0 0-16,-1 4 0 0,2-1 0 0,-1 0 0 15,0 6 0-15,13 1 0 0,-7-2 0 0,7 7 0 16,6-1 0-16,7 1 0 0,0-1 0 15,13 5 0-15,0-1 0 0,0 0 0 0,13 1 0 16,0-1 0-16,7-2 0 0,-1-2 0 0,7-3 0 16,0 0 0-16,-6-4 0 0,6-4 0 0,1 1 0 15,5-4 0-15,-7-4 0 0,2-3 0 16,5 0 0-16,-6-5 0 0,0-2 0 0,-6-4 0 16,-1 0 0-16,1-1 0 0,-7-3 0 0,-6-4 0 15,-1 5 0-15,1 2 0 0,-7-3 0 0,0 7 0 16,0 1 0-16,0-1 0 0,0 4 0 15,0 3 0-15,0 1 0 0,6 4 0 0,-6 3 0 16,0 3 0-16,0 1 0 0,7 3 0 0,-7 8 0 16,7-5 0-16,-1 5 0 0,6 4 0 0,2 0 0 15,-1 3 0-15,0-5 0 0,6 6 0 16,1-5 0-16,-7 1 0 0,7-4 0 0,-8-5 0 16,2 1 0-16,-2 0 0 0,2-3 0 0,-8-2-779 15,7-6-155-15,1-6-94 0,-2-2-91 0,8-7 43 16,-7 1 60-16,0-1 145 0,6-2 167 15,-12-3 191-15</inkml:trace>
  <inkml:trace contextRef="#ctx0" brushRef="#br0" timeOffset="102149.2">25301 14047 208 0,'7'-18'559'0,"6"-1"207"0,-7 1 146 0,1 3 60 16,-1-4-26-16,1 4-60 0,-7 5-134 0,-7-1-78 15,7 3-55-15,7 1-49 0,-7 4-243 0,6 3-327 16,0 0 0-16,8 8 0 0,-1-2 0 16,-7 5 0-16,7 1 0 0,-6 2 0 0,6 4 0 15,0 1 0-15,-7-1 0 0,1 1 0 0,6-1 0 16,0 4 0-16,-7-3 0 0,8-2 0 0,-2 3 0 15,-4-6 0-15,-2-7 0 0,0 1 0 16,0-1 0-16,1-4 0 0,-7-3 0 0,7-3 0 16,-1-4 0-16,1-1 0 0,5-7 0 0,-4 1 0 15,4-1 0-15,-6-4 0 0,8-2 0 0,-1 2 0 16,-7 1 0-16,8-5 0 0,-2 8 0 16,-4-2 0-16,-2 2 0 0,0 3 0 0,0 6 0 15,8-2 0-15,-8 5 0 0,1 3 0 0,-1 0 0 16,0 0 0-16,14 7 0 0,-6 1 0 0,5 2 0 15,1 5 0-15,-2 3 0 0,2-3 0 0,7 4 0 16,-8 3 0-16,0-4 0 0,1 0 0 16,0 0 0-16,-7 1 0 0,7-5 0 0,-14-2 0 15,0-1 0-15,7 0 0 0,-6-4-213 0,-1-4-907 16,7-3-207-16,-6-3-33 0,6-1 105 0,0 1 144 16,0-4 220-16,6-5 243 0</inkml:trace>
  <inkml:trace contextRef="#ctx0" brushRef="#br0" timeOffset="102598.45">26279 14006 192 0,'6'-14'618'0,"7"3"171"16,-6-4 120-16,-1 4 37 0,-6-1-45 0,-6 6-62 16,-8-5-124-16,2 3-69 0,-14 4-36 15,-1 2-34-15,8-3-126 0,-8 5-450 0,2 5 0 16,-7-3 0-16,5 10 0 0,1-5 0 0,0 8 0 16,6-1 0-16,1 1 0 0,6 4 0 0,6-5 0 15,7 9 0-15,7-6 0 0,6 2 0 16,0 0 0-16,0-2 0 0,13-2 0 0,0 4 0 15,0-8 0-15,0 0 0 0,0-4 0 0,1 0 0 16,-1-2 0-16,-1-5 0 0,8-5 0 16,-14 1 0-16,8-3 0 0,-1-7 0 0,-7-2 0 15,1-1 0-15,-7-2 0 0,0-3 0 0,-13 0 0 16,0-7 0-16,0 3 0 0,-6-7 0 0,-8 0 0 16,1 0 0-16,-7-3 0 0,2-6 0 15,-2 3 0-15,-7-2 0 0,8 4 0 0,-7-3 0 16,0 4 0-16,6 3 0 0,8 3 0 0,-8 1 0 15,7 7 0-15,0 3 0 0,0 2 0 0,7 0 0 16,6 11 0-16,-8-5 0 0,8 7 0 16,0 0 0-16,0 4 0 0,0 4 0 0,8 3 0 15,4 4 0-15,1 4 0 0,7 4 0 0,0 6 0 16,-1 5 0-16,0 2 0 0,14 2 0 0,-7 2 0 16,7 5 0-16,-1-2 0 0,1 3 0 0,-1-6 0 15,1 5 0-15,-7-1 0 0,6 0 0 16,-5-7 0-16,-1 1 0 0,-6-1 0 0,-1-4 0 0,0-4-278 15,0-6-1276-15,1-1-56 0,0-7 75 16,-1 0 212-16,15-3 301 0,4-1 395 0</inkml:trace>
  <inkml:trace contextRef="#ctx0" brushRef="#br0" timeOffset="102934.92">27725 13580 21 0,'-7'-14'856'16,"1"2"305"-16,0-2 211 0,-1 3 161 0,7-3 111 15,7 7-280-15,-7-1-1124 0,6 4-240 0,-6 4 0 16,6 0 0-16,-6 0 0 0,7 4 0 15,0 4 0-15,6 2 0 0,-7 9 0 0,8-2 0 16,4 13 0-16,2 0 0 0,7 2 0 0,5 2 0 0,1 2 0 16,-1 5 0-16,7-5 0 0,-7 5 0 15,1-1 0-15,7 0 0 0,-8-3 0 0,1-4 0 16,-1 1 0-16,1-5 0 0,-13 0 0 0,-1-3 0 16,-6-8 0-16,0 1 0 0,-7-8 0 15,-6-4 0-15,0 0 0 0,-6-7-149 0,6 0-1227 16,6-7-108-16,14-8 22 0,-7 4 157 0,6-7 197 15,14-1 289-15,6-3 371 0</inkml:trace>
  <inkml:trace contextRef="#ctx0" brushRef="#br0" timeOffset="103317.15">28846 13786 116 0,'13'-14'783'0,"-7"-1"233"16,-6 0 158-16,-6 1 125 0,6 2 5 0,-13 1-237 16,6 4-228-16,1 0-246 0,-8 3-593 15,-5 4 0-15,0 0 0 0,-8 7 0 0,-5 0 0 16,-1 5 0-16,-5 3 0 0,5-1 0 0,-7 5 0 15,15 3 0-15,-8 3 0 0,7-3 0 0,6 4 0 16,8 0 0-16,-2-4 0 0,14 3 0 16,0-6 0-16,0-1 0 0,6 0 0 0,2-3 0 15,4-4 0-15,1 0 0 0,7-3 0 0,0-2 0 16,-1-6 0-16,7 0 0 0,0-2 0 0,7-6 0 16,-7-3 0-16,0-1 0 0,0 2 0 15,-7-9 0-15,-5 1 0 0,-2 0 0 0,-5-1 0 16,0 1 0-16,-1 0 0 0,-6 0 0 0,0-1 0 15,0 4 0-15,0 5 0 0,0-2 0 0,-6 5 0 16,6-1 0-16,0 1 0 0,0 4 0 16,0 3 0-16,0 0 0 0,6 3 0 0,-6 4 0 15,7 5 0-15,-1-2 0 0,7 5 0 0,0-4 0 16,1 7 0-16,5-3 0 0,0 4 0 0,1 0 0 16,6-2 0-16,-7-3 0 0,-6 1 0 0,13-3 0 15,-6-5 0-15,-7 0 0 0,-6-4 0 0,-1 2 0 16,-6-5-691-16,7-8-654 0,5 1-78 15,-4-8 44-15,-2 1 160 0,0-1 205 0,1-4 269 16</inkml:trace>
  <inkml:trace contextRef="#ctx0" brushRef="#br0" timeOffset="103622.37">29107 13701 5 0,'0'-7'662'0,"6"0"216"0,-6 4 144 16,0-1 101-16,14 0-28 0,-8 4-156 0,0 0-189 15,0 4-115-15,8 3-65 0,5 4-58 0,-5 4-512 16,12 0 0-16,-7 3 0 0,1 3 0 0,6 2 0 15,-7-1 0-15,1 0 0 0,-1 0 0 16,0 0 0-16,1-4 0 0,-7 0 0 0,0-3 0 16,0-1 0-16,-7-6 0 0,2-1 0 0,-2 1 0 15,-6-4 0-15,-6-1 0 0,6-6 0 0,-14-5 0 16,1 1 0-16,-6-5 0 0,6 2 0 16,-1-9 0-16,2 5 0 0,-2-8 0 0,2 0 0 15,5 0 0-15,7-4 0 0,0 4 0 0,7-3 0 16,5-1 0-16,2 0 0 0,5 4 0 0,1 0 0 15,12 3 0-15,1-2 0 0,13 3 0 16,-7 3 0-16,7 3 0 0,-14 5 0 0,7 7-327 16,-7 4-545-16,14-4-88 0,-7 3-77 0,6 1-58 15,-5 0 47-15,5 0 95 0,-6 4 161 0,7-1 165 16,-7 0 184-16</inkml:trace>
  <inkml:trace contextRef="#ctx0" brushRef="#br0" timeOffset="104031.14">30143 13625 161 0,'32'4'463'0,"1"-8"229"0,-1 4 148 15,-6-4 40-15,7-3-22 0,-7 2-42 0,-6-2-66 16,-1 1-89-16,-13 2-31 0,1-4-16 0,-7 4-14 15,-7 1-374-15,-12-1-226 0,-1 8 0 16,-19-1 0-16,1 1 0 0,-15 8 0 0,1-1 0 16,-1 3 0-16,8 1 0 0,-1 4 0 0,7 2 0 15,7 1 0-15,-1-4 0 0,13 4 0 0,2 1 0 16,4-1 0-16,14-4 0 0,0 1 0 16,0-5 0-16,7-3 0 0,0 0 0 0,5-3 0 15,-6-6 0-15,14-2 0 0,0 0 0 0,6-7 0 16,0 0 0-16,0-8 0 0,0 0 0 0,0 1 0 15,-6-8 0-15,5 0 0 0,-5 0 0 16,7 1 0-16,-15-2 0 0,8 1 0 0,-7 4 0 16,0 3 0-16,0 1 0 0,-6 6 0 0,-1 1 0 15,-6 7 0-15,7 0 0 0,-1 7 0 0,0 4 0 16,8 7 0-16,5 4 0 0,-6 7 0 0,0 5 0 16,7 3 0-16,0-1 0 0,-1 8 0 0,-6 0 0 15,0 1 0-15,1 1 0 0,-8 2 0 16,-6-4 0-16,0-3 0 0,0 0 0 0,-6-5 0 15,-2-3 0-15,-4-4 0 0,5-2 0 0,-13-6 0 16,1-6 0-16,-14-4 0 0,7-4 0 16,-19-2 0-16,6-5 0 0,-1-8 0 0,-5-3 0 0,6 0 0 15,-1-7 0-15,8-4 0 0,6-8 0 16,-7 1 0-16,7-1 0 0,13-2-393 0,13-5-927 16,7-1-109-16,19-1 26 0,-6 1 148 0,12 2 180 15,7 3 267-15,7 4 350 0</inkml:trace>
  <inkml:trace contextRef="#ctx0" brushRef="#br0" timeOffset="104731.11">30755 13716 66 0,'26'-3'699'0,"0"3"211"0,-6 0 146 15,-1 0 118-15,1 0-9 0,-7-4-186 0,13 4-186 16,-6-4-132-16,12 0-91 0,-6 1-452 0,7-1-118 16,-7 1 0-16,-1-1 0 0,9 1 0 0,-9-5 0 15,-5 1 0-15,6-1 0 0,-13 2 0 16,0-6 0-16,0 1 0 0,-7 0 0 0,-6-3 0 15,0 3 0-15,-12-5 0 0,-1 5 0 0,-7-4 0 16,-6 5 0-16,6-1 0 0,-5 0 0 0,-1 4 0 16,-1 0 0-16,1 7 0 0,0 0 0 15,0 0 0-15,0 0 0 0,0 7 0 0,0 0 0 16,6 4 0-16,-6 4 0 0,13 0 0 0,0 2 0 16,0 5 0-16,13 1 0 0,0-2 0 0,0 2 0 15,13-1 0-15,-6 0 0 0,6 0 0 0,7 0 0 16,-1-3 0-16,0-5 0 0,1 4 0 15,6-4 0-15,-7-2 0 0,8-5 0 0,5 1 0 16,7-8 0-16,1 0 0 0,-1-4 0 0,-7 0 0 16,-6 0 0-16,1 1-266 0,5-5-366 0,1-3 28 15,-1 1 38-15,-6-5 69 0,7 4 97 0,-7-4 91 16,-7-3 96-16,7 0 98 0,-12-1 86 16,5 1 75-16,-6-4 52 0,-6-1 43 0,5 2 13 15,-6-2 12-15,2 5 31 0,-8 3 54 0,6 0 65 16,-6 1 55-16,0 7 43 0,0-4 24 15,0 7-17-15,0-4-49 0,0 6-126 0,-6 2-246 16,6 7 0-16,-8 0 0 0,2 4 0 0,-6 4 0 16,12 3 0-16,-7 0 0 0,7 5 0 0,7-1 0 15,-1 4 0-15,0-1 0 16,8 0 0-16,-2 0 0 0,2 2 0 0,-1-5 0 0,6 0 0 16,-12-1 0-16,5-2 0 0,-5-4 0 0,0 0 0 15,-1-4 0-15,1-4 0 0,-7 0 0 0,0-3 0 16,0 0 0-16,0-1 0 0,0-3 0 0,-7-3 0 15,-6-1 0-15,0 0 0 0,-7-7 0 16,1 0 0-16,-1 1 0 0,0-5 0 0,2-4 0 16,-2 1 0-16,1-4 0 0,5-1 0 0,1-6 0 15,6 4 0-15,7-4 0 0,0 0 0 0,14-5 0 16,-8 5 0-16,0 0 0 0,14 3 0 0,-7-1 0 16,1 6 0-16,4-1 0 0,2 3 0 15,7 4 0-15,-1 5 0 0,0-1 0 0,6 3 0 16,14 1 0-16,6 3 0 0,0 0 0 15,7 4 0-15,-8 4 0 0,16-4-241 0,4 4-1133 16,6-4-104-16,8-4 24 0,-12 8 145 0,-8 0 199 16,-7-1 316-16,-19 5 372 0</inkml:trace>
  <inkml:trace contextRef="#ctx0" brushRef="#br0" timeOffset="105646.18">8691 15779 494 0,'-45'4'738'0,"-1"0"131"16,1-1 85-16,6 1-59 0,6 4-124 0,0-8-174 16,14 2-130-16,6-2-63 0,-6 5-22 0,5-2-8 15,8-3-20-15,6 4-23 0,0 0-28 0,13-4-45 16,13 3-258-16,6-3 0 0,21 0 0 0,12-3 0 16,20 3 0-16,6 0 0 0,6 0 0 0,15 0 0 15,-1-4 0-15,12 0 0 0,7 4 0 0,7-3 0 16,0 3 0-16,7 0 0 0,-8-5 0 0,1 5 0 0,-13 0 0 15,0 0 0-15,-14 0 0 0,-12 5 0 16,-14-5 0-16,-11 0 0 0,-15 0 0 0,-5 0 0 16,-14 0 0-16,-7 0 0 0,-12 0 0 0,5 0 0 15,-17-5 0-15,-8 5 0 0,-20 0 0 0,0 0-46 16,-19 0-616-16,-6 0-109 0,-8 0-115 0,-5-2-140 16,-7-2-43-16,-8 0 31 0,-4 4 78 0,-14 0 157 15,-1 4 191-15</inkml:trace>
  <inkml:trace contextRef="#ctx0" brushRef="#br0" timeOffset="105880.38">8985 15966 85 0,'-39'15'561'16,"13"-1"191"-16,0-2 119 0,6 3 35 0,7-5-84 15,13-2-120-15,0-1-165 0,20 1-123 0,-1-1-43 16,7-3-2-16,13 0 6 0,14-1 3 0,5 1-5 16,7-1-28-16,14-3-46 0,6 0-268 0,6-3-31 15,-7 3 0-15,7-4 0 0,0 1 0 0,-6 3 0 16,-6-4 0-16,5 4 0 0,-6-4 0 0,-6 0 0 15,0 4 0-15,-1-3 0 0,-6-5 0 0,-6 5 0 16,0-1 0-16,-7 0 0 0,-7-3 0 0,1 3 0 16,-13-3 0-16,-1-4-155 0,-5 4-289 0,-15-1-88 15,8-3-130-15,-7 0-129 0,0 0-154 0,0-4-67 16,-7 1 6-16,2-1 74 0,-8 1 150 0,-8-1 178 16</inkml:trace>
  <inkml:trace contextRef="#ctx0" brushRef="#br0" timeOffset="106230.71">10582 15618 127 0,'-20'-4'694'0,"0"-3"164"16,1 3 95-16,-1 0 60 0,8 1-126 0,-2 3-214 15,8 0-205-15,6 0-85 0,0 3-23 0,0 1-1 16,6 4 10-16,8-1 7 0,5 8-16 0,0-4-49 16,8 3-311-16,5 1 0 0,7-5 0 0,7 5 0 15,6 0 0-15,6-4 0 0,1 8 0 0,6-4 0 16,0 0 0-16,1 2 0 0,-1-3 0 0,0 5 0 15,0-4 0-15,-6-1 0 0,-1 1 0 0,-5 0 0 16,-2-3 0-16,-5 2 0 0,-1 1 0 0,-12-5 0 16,-7 1 0-16,0 4 0 0,-12-4 0 0,-1 5 0 15,-13-7 0-15,-13 7 0 0,-1-2 0 0,-18 5 0 16,-7-1 0-16,-7-3 0 0,-19 3 0 0,-6 3 0 16,-2-1 0-16,-4-3 0 0,-8 2 0 15,6 0 0-15,-5-2 0 0,6 2 0 0,6-4 0 16,14-3 0-16,-1 2 0 0,13-3 0 0,13-4 0 15,1 4 0-15,6-4 0 0,13 1 0 0,13 3 0 16,13-7 0-16,6-4 0 0,14-4 0 0,0 4 0 16,-1-8-708-16,8 1-721 0,-1-1-52 0,6-2 71 15,1-1 177-15,6-4 256 0,6 5 310 0</inkml:trace>
  <inkml:trace contextRef="#ctx0" brushRef="#br0" timeOffset="106676.05">13787 15879 120 0,'26'-4'712'16,"-6"4"178"-16,-13-4 108 0,12 0 74 15,-12 0-81-15,-1 0-191 0,0 2-189 0,-12-3-105 0,0 5-45 16,-8 5-17-16,-5-5-25 0,-1 2-252 0,-6-2-167 15,-6 4 0-15,-1 0 0 0,-6 0 0 16,7 4 0-16,-1-5 0 0,7 5 0 0,0-2 0 16,6-1 0-16,1 2 0 0,12 0 0 0,0 1 0 15,7-1 0-15,7 4 0 0,6-3 0 0,6 2 0 16,1 1 0-16,13 0 0 0,-1 3 0 0,1-2 0 16,-1 3 0-16,8-5 0 0,-7 2 0 0,5 2 0 15,-11 1 0-15,5-1 0 0,1 1 0 0,-1-4 0 16,-6 4 0-16,0 0 0 0,-7-5 0 0,1 5 0 15,-6-4 0-15,-8 1 0 0,1-2 0 0,-14 1 0 16,-6 4 0-16,-6-5 0 0,-8 2 0 0,-11-1 0 16,-8 0 0-16,-7-3 0 0,-6 3 0 15,1-4 0-15,6-4 0 0,6 5 0 0,7-8 0 16,1 4 0-16,11-8 0 0,1 4 0 0,0 0 0 0,6-4 0 16,14-3-118-16,6 0-789 0,13-4-148 15,6 0-164-15,14-8 10 0,-1 1 86 0,14-1 133 16,0 1 188-16,6 0 223 0</inkml:trace>
  <inkml:trace contextRef="#ctx0" brushRef="#br0" timeOffset="106905.25">14432 15952 226 0,'26'0'762'0,"0"0"175"0,-12 0 108 0,-1 3 87 0,-7 1-82 16,-6 3-213-16,0 1-136 0,-6 4-81 0,6-3-28 16,0 3-303-16,0 3-289 0,0 3 0 15,0 0 0-15,0 4 0 0,0 4 0 0,6-1 0 16,-6 6 0-16,6-2 0 0,2 3 0 0,4-1 0 15,2 1 0-15,-8-3 0 0,7 4 0 0,0-4 0 16,-6 1 0-16,5-4 0 0,-6-1 0 0,8-3 0 16,-8-3 0-16,1-1 0 0,0-3 0 0,-7-7 0 15,6-1 0-15,-6-5 0 0,-6-2 0 0,-1 0 0 16,-6-2-153-16,-1-5-802 0,8-5-128 16,-6 1-147-16,-2-7 27 0,1-1 96 0,7-3 145 0,0-3 188 15,-2-1 215-15</inkml:trace>
  <inkml:trace contextRef="#ctx0" brushRef="#br0" timeOffset="107177.99">14589 16113 146 0,'-13'-22'689'0,"13"4"162"0,-7-4 105 0,7 0 73 16,-6 0-108-16,0 1-154 0,-2 1-160 0,-4 3-68 15,6 1-23-15,-2 2-3 0,8 3-20 0,0-1-329 16,8 2-164-16,4 3 0 0,8-1 0 0,6 4 0 16,-1 0 0-16,22 4 0 0,-2 4 0 0,1 0 0 15,6 4 0-15,0-1 0 0,0 3 0 16,-6 5 0-16,6-3 0 0,-6 2 0 0,-1 4 0 0,-5 1 0 15,-2-1 0-15,-5 1 0 0,-7-1 0 0,0 0 0 16,0 1 0-16,-13-5 0 0,-7 1 0 0,-6 3 0 16,-6-3 0-16,-7-4 0 0,-6 3 0 0,-14-2 0 15,1-1 0-15,-8 0 0 0,-5-4 0 0,-1 0 0 16,0-2 0-16,0-3 0 0,1-2 0 0,6 0 0 16,0-7 0-16,0 4 0 0,6-4 0 0,7-1 0 15,0-3-269-15,13 1-817 0,7-9-188 0,12 4-46 16,1-4 89-16,12 1 123 0,0 0 208 15,14 0 234-15</inkml:trace>
  <inkml:trace contextRef="#ctx0" brushRef="#br0" timeOffset="107514.9">15220 15966 384 0,'33'4'759'15,"0"0"146"-15,-14 0 92 0,8-4 13 0,-1 0-115 16,-6 3-195-16,-14-3-125 0,7 5-62 0,-7-5-25 16,1 2-17-16,6-2-33 0,13 0-382 15,0 0-56-15,-7-2 0 0,15 2 0 0,-9-5 0 0,1 2 0 16,7-1 0-16,-1 0 0 0,1-3 0 15,0 3 0-15,0-3 0 0,-8-1 0 0,1 1 0 16,-6 0 0-16,0-4 0 0,-8 0 0 0,1 4 0 0,1-4 0 16,-14 3 0-16,0-3 0 0,-7 3 0 0,-13-3 0 15,8 4 0-15,-14 0 0 0,6 0 0 0,-7-1 0 16,-5 5 0-16,6-1 0 0,0 4 0 0,-7 0 0 16,8 4 0-16,-1-1 0 0,-1 1 0 15,8 3 0-15,0 1 0 0,5 2 0 0,1 1 0 16,6 5 0-16,7-1 0 0,7 2 0 0,0-2 0 15,5 0 0-15,2 3 0 0,12 1 0 0,-7-5 0 16,14 1 0-16,-7 3 0 0,6-7 0 0,1 4 0 16,-7-4 0-16,6-3 0 0,1-1 0 0,7 0 0 15,-8-7 0-15,1 0 0 0,-7 0 0 0,-1-4 0 16,1-3-184-16,1 0-974 0,-1-8-197 0,0 0-31 16,-6 1 98-16,-1-1 151 0,-6 3 249 0,0 3 296 15</inkml:trace>
  <inkml:trace contextRef="#ctx0" brushRef="#br0" timeOffset="108278.02">16166 15890 171 0,'0'4'693'0,"6"-2"171"15,-6 3 117-15,7-5 64 0,5 0-111 0,8 0-160 16,-7 0-180-16,13-5-102 0,-6 3-60 0,12-2-35 16,1 0-35-16,6 0-47 0,1-3-178 0,5-1-137 15,-5 0 0-15,-8-1 0 0,1 1 0 16,-1-7 0-16,-13 4 0 0,1-1 0 0,-8 2 0 0,2-1 0 15,-8 1 0-15,1-2 0 0,-14 5 0 16,1-4 0-16,-8 3 0 0,2 2 0 0,-8 1 0 16,1-2 0-16,-7 7 0 0,0-4 0 0,-7 8 0 15,1-1 0-15,-7 1 0 0,-7 7 0 0,1 0 0 16,5 1 0-16,1 3 0 0,0 2 0 0,7 2 0 16,5-1 0-16,1 0 0 0,13 4 0 0,6-3 0 15,7 3 0-15,7 0 0 0,6-3 0 16,13-2 0-16,-7 3 0 0,14-6 0 0,7 4 0 15,5-7 0-15,7 0 0 0,1 0 0 0,-2-4 0 0,1 1 0 16,1-4 0-16,-8-4 0 0,7 0 0 0,-6-4 0 16,0 0 0-16,0-3 0 0,-1-1 0 0,1 1-189 15,-1-4-601-15,1 4-57 0,-1-4-20 0,1 0 21 16,6-1 53-16,-6 2 63 0,-1-2 129 16,-5 5 183-16,-1-3 213 0,-7-2 250 0,1 5 286 15,-7-4 187-15,0 0 106 0,0-1 32 0,-7-2-22 16,1 3-46-16,-14-1-93 0,1 3-21 0,-14-3 12 15,1 1 21-15,-14 4 19 0,1-1-124 0,-7 0-402 16,-7 6 0-16,-13 2 0 0,1 0 0 0,-1 2 0 16,-6 6 0-16,7 0 0 0,-1 3 0 0,7 0 0 15,6 6 0-15,13-1 0 0,1 3 0 0,6-2 0 16,13 5 0-16,7 0 0 0,6 1 0 0,13-1 0 16,0-4 0-16,0 0 0 0,7 1 0 15,-1-8 0-15,7 0 0 0,0-1 0 0,1-6 0 0,-1 0 0 16,-1 0 0-16,1-8 0 0,1 0 0 15,-7-3 0-15,-1-4 0 0,1 0 0 0,-7-7 0 16,0-1 0-16,-13-3 0 0,6 0 0 0,-12-7 0 16,-1 3 0-16,0-6 0 0,-12-5 0 0,0 0 0 15,-1-4 0-15,-6 5 0 0,0-5 0 0,7-3 0 16,-8 0 0-16,2 4 0 0,5-1 0 0,0 1 0 16,1 8 0-16,0 1 0 0,-1 10 0 0,1 6 0 15,6 0 0-15,-7 7 0 0,7 2 0 0,0 6 0 16,7 6 0-16,-7 10 0 0,13 2 0 0,-7 7 0 15,7 6 0-15,6-2 0 0,-5 7 0 0,5 0 0 16,7 5 0-16,-6 3 0 0,-1 0 0 0,7-4 0 16,0 8 0-16,0-4 0 0,1 0 0 0,-7 0 0 15,12-3 0-15,13-5 0 0,8 1 0 16,-1 0 0-16,26-4 0 0,-6-8-123 0,6 2-1492 16,0-9-46-16,-7-7 84 0,-12 0 227 0,6-4 314 15,-6 0 428-15</inkml:trace>
  <inkml:trace contextRef="#ctx0" brushRef="#br0" timeOffset="108616.1">20238 15654 39 0,'19'4'1032'16,"-5"-4"366"-16,-14 0 211 0,6 0 127 0,-6 0 102 16,7 4-1299-16,-7-4-539 0,6 4 0 15,1-4 0-15,-7 3 0 0,6 4 0 0,-6 0 0 0,7 1 0 16,-1 3 0-16,0 4 0 0,2 3 0 0,-2 5 0 16,7-2 0-16,0 4 0 0,0 2 0 15,7 1 0-15,-8-1 0 0,8-2 0 0,0 1 0 16,-7-4 0-16,-1 0 0 0,-4-3 0 0,4-1 0 15,-5-7 0-15,-7 0 0 0,7-4 0 0,-1-3 0 16,-12-4 0-16,-8-4 0 0,-6 1-142 0,1-9-1074 16,0-5-183-16,0-3-7 0,-1-5 131 0,0-1 164 15,-6 1 250-15,13-4 275 0</inkml:trace>
  <inkml:trace contextRef="#ctx0" brushRef="#br0" timeOffset="108723.82">20322 15570 286 0,'0'-29'784'0,"8"-1"172"0,-16 5 115 0,8 0 89 16,0 2-138-16,0 4-277 0,0 9-207 0,8-5-156 15,-2 8-110-15,0-1-103 0,1 0-139 0,0 8-131 16,6 0-133-16,-7 5-175 0,14 2-226 0,0 0-272 16,-8 1-132-16,8 3-30 0,-7-1 44 0,-7 5 129 15,8 4 206-15</inkml:trace>
  <inkml:trace contextRef="#ctx0" brushRef="#br0" timeOffset="109080.68">20622 15625 580 0,'0'15'834'0,"8"-1"150"0,4 1 139 0,-12-1 43 16,6 5-93-16,-6-1-180 0,0 0-83 0,0 2-82 15,0-5-728-15,0 2 0 0,0 2 0 16,7-1 0-16,-7 5 0 0,7-10 0 0,-1 6 0 16,1 0 0-16,-1-9 0 0,1 5 0 0,0-4 0 15,-1 1 0-15,6-6 0 0,-12 2 0 0,8-5 0 16,-2 1 0-16,-6-4 0 0,6 0 0 0,1 0 0 16,-1-7 0-16,8-1 0 0,-2-3 0 0,8 0 0 15,0-3 0-15,5-4 0 0,-5 3 0 0,6-8 0 16,1 5 0-16,-1-4 0 0,6 3 0 0,-6 2 0 15,-7-2 0-15,8 5 0 0,-14 3 0 0,6-1 0 16,-13 5 0-16,8 3 0 0,-1 1 0 0,-7 3 0 16,7 3 0-16,7 6 0 0,-1-3 0 0,1 9 0 15,6 0 0-15,1 3 0 0,-2 1 0 0,-5 2 0 16,6 1 0-16,6 4 0 0,-12-3 0 0,6-2 0 16,0 1 0-16,-6 0 0 15,0-3 0-15,-8-2 0 0,1-1 0 0,7-5 0 0,-7-4 0 16,6 0 0-16,-5-3 0 0,-2-4 0 0,-5 0 0 0,-1-4-297 15,8 0-707-15,12-6-169 0,-7-5-94 16,13-4 56-16,2 1 103 0,4 0 185 0,8-4 210 16,0 0 262-16</inkml:trace>
  <inkml:trace contextRef="#ctx0" brushRef="#br0" timeOffset="109307.67">22330 15588 578 0,'-7'-14'953'0,"-6"2"188"0,-7 5 146 15,-6 4 102-15,-13 3-167 0,-6 0-230 0,-7 0-363 16,-1 3-629-16,2 4 0 0,-1 5 0 0,6 2 0 15,0 1 0-15,8 4 0 0,4 3 0 0,9-4 0 16,11 3 0-16,2 5 0 0,-2-4 0 0,14 5 0 16,0-2 0-16,14 1 0 0,-8-4 0 0,14-1 0 15,-1-2 0-15,1 0 0 0,0-1 0 0,5-3 0 16,1-5 0-16,0 1 0 0,0-3 0 0,7-5 0 16,-1 1 0-16,7-8 0 0,-6 1 0 0,0 0 0 15,-14-5 0-15,14-3-552 0,-1 0-566 16,1-7-177-16,7-1-14 0,-2-4 109 0,1 2 131 15,-6-1 220-15,6-4 255 0</inkml:trace>
  <inkml:trace contextRef="#ctx0" brushRef="#br0" timeOffset="109618.95">22590 15633 418 0,'0'-11'796'15,"0"0"166"-15,-6 3 143 0,6 1 77 0,-6 2-89 16,6 5-199-16,-7 0-134 0,7 0-84 0,0 5-371 16,-7-2-305-16,7 5 0 0,0 3 0 0,7 4 0 15,-7 3 0-15,7 0 0 0,5 0 0 0,-5 4 0 16,12 0 0-16,-6 1 0 0,7-2 0 0,-6 2 0 15,-2-1 0-15,1-4 0 0,0 1 0 0,-6-5 0 16,5-3 0-16,-4 1 0 0,-8-2 0 0,6-3 0 16,-6-7 0-16,0 4 0 0,0-4 0 15,-6-4 0-15,-2 1 0 0,-4-4 0 0,5-4 0 16,-6-4 0-16,0-1 0 0,7-1 0 0,0-5 0 0,6-4 0 16,0 0 0-16,0 1 0 0,6-1 0 0,13 0 0 15,-6 1 0-15,6-4 0 0,7 6 0 0,1 0 0 16,-1 2 0-16,0 3 0 0,7-1 0 15,-7 5 0-15,6-1 0 0,1 4 0 0,-1 4 0 0,1-1 0 16,-1 5 0-16,7 3 0 0,-5-5 0 16,-2 5 0-16,-7 5 0 0,-5-5 0 0,-6 3-443 15,-2 1-696-15,1 0-177 0,1 0-16 0,-2-1 110 16,2 1 138-16,-8 3 232 0,1 0 256 0</inkml:trace>
  <inkml:trace contextRef="#ctx0" brushRef="#br0" timeOffset="109948.23">23366 15618 580 0,'6'11'781'0,"1"-3"111"15,-1 2 73-15,8 1-71 0,-2-7-120 0,8 3-177 16,-7-3-114-16,7-1-40 0,0 1-11 0,5-1-12 16,1-3-28-16,6 0-38 0,1 0-170 0,0 0-184 15,0-7 0-15,-1 4 0 0,1-4 0 16,-7-5 0-16,-1 5 0 0,2-3 0 0,-14-2 0 16,6-2 0-16,-5 2 0 0,-8 1 0 0,-6-3 0 15,0 6 0-15,0-3 0 0,-6 4 0 0,-1 0 0 0,-6-1 0 16,7 1 0-16,-7 7 0 0,-13-4 0 0,6 4 0 15,-13 4 0-15,1 0 0 0,-1 3 0 16,1 1 0-16,-8 2 0 0,7 5 0 0,-5 0 0 16,5 3 0-16,1 1 0 0,-1 3 0 0,7-4 0 15,13 3 0-15,0 2 0 0,6-5 0 0,7 4 0 16,0-3 0-16,13-1 0 0,7-3 0 0,6-1 0 16,7 1 0-16,5-4 0 0,9-4 0 0,-2 0 0 15,13-2 0-15,1-5 0 0,0 0 0 0,-7 0 0 16,0 0 0-16,0-5 0 0,0 5-872 0,7-7-154 15,0-4-145-15,0 4-35 0,-8-8 80 0,-11 5 108 16,-8-2 190-16,1 1 210 0</inkml:trace>
  <inkml:trace contextRef="#ctx0" brushRef="#br0" timeOffset="110339.05">24473 15651 285 0,'14'-14'549'0,"5"-5"192"0,-12 4 111 0,-1-3 13 16,1 3-17-16,-14 0-21 0,1 5-59 0,-7-2-78 15,-7 5-35-15,1-3-30 0,-1 5-139 0,1-2-486 16,-1 3 0-16,-6 4 0 0,6 0 0 0,-5 8 0 15,-1 0 0-15,-1 2 0 0,-5 5 0 0,-1-1 0 16,1 5 0-16,6-2 0 0,-1 6 0 0,1 0 0 16,14-2 0-16,4 1 0 0,2 0 0 0,0 0 0 15,6-3 0-15,-7-1 0 0,7 0 0 0,0-3 0 16,7-5 0-16,-7 2 0 0,6-5 0 0,-6 1 0 16,6-5 0-16,2-3 0 0,4 0 0 0,1-3 0 15,0-1 0-15,0-3 0 0,7-4 0 0,0 0 0 16,5 0 0-16,-5-3 0 0,0-5 0 15,-1 3 0-15,-6-2 0 0,6 0 0 0,1-1 0 16,-6 5 0-16,-2-1 0 0,1 1 0 0,-6 3 0 0,6 0 0 16,-7 4 0-16,0 3 0 0,2 0 0 15,-2 0 0-15,0 4 0 0,8 4 0 0,-8 4 0 16,7-1 0-16,0 4 0 0,0 0 0 0,7 3 0 16,-1 1 0-16,-6-1 0 0,6 5 0 0,1-4 0 15,-7 3 0-15,0-3 0 0,0 3 0 0,1-7 0 0,-2 4 0 16,-5-5 0-16,0-2 0 0,-1-4 0 15,-6 3 0-15,-6 1 0 0,6-8-721 0,6 0-554 16,0-4-95-16,1-7 37 0,-1 4 135 0,-6 0 176 16,7-5 249-16,-7 1 319 0</inkml:trace>
  <inkml:trace contextRef="#ctx0" brushRef="#br0" timeOffset="110668.49">25282 15332 333 0,'-20'-7'884'0,"7"7"208"0,0 0 133 16,0 0 107-16,-7 7-101 0,-12-5-264 0,5 4-217 16,1 0-373-16,-6 2-377 0,-1 3 0 0,1 0 0 15,5 0 0-15,2 0 0 0,-1 3 0 0,6 0 0 16,0 1 0-16,8 5 0 0,-1-3 0 0,13 2 0 16,0 0 0-16,6-2 0 0,7 2 0 0,7-1 0 15,-1 0 0-15,7 1 0 0,-6-1 0 16,6-3 0-16,0-1 0 0,0 1 0 0,-7-1 0 15,-5-2 0-15,5-1 0 0,-13 0 0 0,1-4 0 16,0-2 0-16,-7 1 0 0,0-3 0 0,0 2 0 16,-14-5 0-16,-5 3 0 0,-1-3 0 0,-6 4 0 15,-6-4 0-15,-7-4 0 0,6 4 0 0,-5-3 0 16,5-2 0-16,-7-2 0 0,-5 5 0 0,5-7 0 16,8 2-285-16,7-4-955 0,11-4-152 0,8 1 5 15,6-1 132-15,6 4 163 0,8 1 251 0,5-5 293 16</inkml:trace>
  <inkml:trace contextRef="#ctx0" brushRef="#br0" timeOffset="111076.99">25640 15504 265 0,'13'7'797'0,"1"-2"206"0,-14 1 147 0,6-2 115 16,0 3-85-16,-6-3-233 0,6-4-159 0,14 4-128 15,-1-8-524-15,7 4-136 0,7-4 0 16,-7 1 0-16,0-1 0 0,7 0 0 0,-7-2 0 15,0 1 0-15,-6-2 0 0,5 0 0 0,-5 0 0 0,0-5 0 16,-1 2 0-16,1-5 0 0,-7 0 0 16,0 1 0-16,0-1 0 0,-7 0 0 0,-6 0 0 15,7 1 0-15,-7-1 0 0,-7 5 0 0,1 2 0 16,-1 1 0-16,-5-1 0 0,-2 4 0 16,2-4 0-16,-8 5 0 0,-6 3 0 0,-7 3 0 15,-6 1 0-15,0 4 0 0,-13 7 0 0,6-1 0 16,-5 5 0-16,4-1 0 0,2 4 0 0,13-1 0 15,-2 2 0-15,9 3 0 0,5-4 0 0,14 0 0 16,6 4 0-16,6-5 0 0,7 4 0 0,0-2 0 16,14-4 0-16,-9-1 0 0,15 0 0 0,1-4 0 15,4-2 0-15,1-1 0 0,0-4 0 0,1 0 0 16,-1-3 0-16,-1 1 0 0,-5-5 0 0,7-5 0 16,-8-2 0-16,1-1 0 0,-1 1 0 0,-6-4 0 15,7-7-933-15,6 3-294 0,-7-6-103 0,14-2 44 16,-7 0 130-16,14-2 188 0,-2 4 224 0,8-5 268 15</inkml:trace>
  <inkml:trace contextRef="#ctx0" brushRef="#br0" timeOffset="111354.65">26904 15287 44 0,'7'-18'653'15,"-1"3"218"-15,-6 1 149 0,-6 7 132 0,-1-5-27 16,0 4-116-16,-12 6-196 0,6 2-145 0,0 0-96 16,-7 0-308-16,1 2-264 0,0 3 0 0,5 2 0 15,-5 1 0-15,6 2 0 0,0 5 0 16,-1 3 0-16,8 1 0 0,6-1 0 0,-6 3 0 15,6 2 0-15,6-4 0 0,0 6 0 0,8-2 0 16,-1-2 0-16,0 2 0 0,6-1 0 0,-5-1 0 16,5 1 0-16,-6-3 0 0,-7-1 0 0,7 0 0 15,-6 1 0-15,0-4 0 0,-1 0 0 0,-6-5 0 16,0 1 0-16,0 0 0 0,-6-4 0 0,6 0 0 16,-7-7 0-16,0 8 0 0,-6-4 0 0,7-1 0 15,-7 5 0-15,-14-5 0 0,8 1 0 16,-7-4 0-16,-6 4 0 0,-1-4 0 0,1 0 0 15,-8-4 0-15,7 0 0 0,-12 1 0 0,6-5 0 16,0 1 0-16,0-1-984 0,19-2-466 0,1-1-33 16,5 3 98-16,14-2 188 0,7-1 279 0,13 0 336 15</inkml:trace>
  <inkml:trace contextRef="#ctx0" brushRef="#br0" timeOffset="111546.4">28292 15570 73 0,'46'12'908'15,"-13"2"301"-15,-8-3 200 0,-5-7 152 0,0-1 106 16,-8 1-309-16,8 0-1352 0,-14-1-6 0,7-3 0 16,-6 0 0-16,6 0 0 0,-7 4 0 0,1-4 0 15,0 4 0-15,5-4 0 0,-5 0 0 0,6 4 0 16,-6-4 0-16,-7 0 0 0,6 0 0 0,-6 0 0 16,0 0 0-16,-13-4 0 0,-7-4-420 0,-12 1-1205 15,-13 0-29-15,-14-1 86 0,-20 1 234 0,-5-1 370 16,-20-3 451-16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77F1-8E6A-4638-7DBE-92C450EF5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EEF081FB-7EEE-FFD9-85BC-272B62BAD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C1B0DD9F-5528-96B4-6F1B-83FF481CCBA3}"/>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5" name="Footer Placeholder 4">
            <a:extLst>
              <a:ext uri="{FF2B5EF4-FFF2-40B4-BE49-F238E27FC236}">
                <a16:creationId xmlns:a16="http://schemas.microsoft.com/office/drawing/2014/main" id="{29B62A94-5294-A71D-888E-4E3309E49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419EE-EBBB-C3E8-4F86-2DAB898C3085}"/>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380747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124E-4DF0-4EBC-5154-602A6C9BDB3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57224D21-5769-CF86-A29D-B79CD2B236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A17CB75-45B2-0B00-67BB-518205DA7560}"/>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5" name="Footer Placeholder 4">
            <a:extLst>
              <a:ext uri="{FF2B5EF4-FFF2-40B4-BE49-F238E27FC236}">
                <a16:creationId xmlns:a16="http://schemas.microsoft.com/office/drawing/2014/main" id="{FD6B7A05-F141-F89C-66B3-53F2A658C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E9998-903E-C38E-44A6-3BDEF2F7F8E5}"/>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356610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D160B-3906-F188-45C3-2F2E9CE43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32AD7EF8-2169-4EF9-90FC-B101780C2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F5C20644-2205-68E6-8520-CAA73A2C07AD}"/>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5" name="Footer Placeholder 4">
            <a:extLst>
              <a:ext uri="{FF2B5EF4-FFF2-40B4-BE49-F238E27FC236}">
                <a16:creationId xmlns:a16="http://schemas.microsoft.com/office/drawing/2014/main" id="{51DFBC2F-7BC0-03C0-4526-FEA2370D3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052B0-CB6C-4045-F654-832ADD56041B}"/>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239289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35B3-09E1-AE64-3518-AAB87916D9BD}"/>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820641DB-7993-B77A-3855-8859108D9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1E1D1FF2-9735-FA11-6BC4-3A0978A78154}"/>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5" name="Footer Placeholder 4">
            <a:extLst>
              <a:ext uri="{FF2B5EF4-FFF2-40B4-BE49-F238E27FC236}">
                <a16:creationId xmlns:a16="http://schemas.microsoft.com/office/drawing/2014/main" id="{8F2EF089-DCAD-AB73-F118-82CE41152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78D11-6F97-0013-46DD-68431DF9C835}"/>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25162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9905-3568-2EC5-20C9-4F7B57889E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4F490D74-9ECA-5DFD-C155-1426A362F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F2562-ABDB-E195-8B24-AF72C0A6598F}"/>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5" name="Footer Placeholder 4">
            <a:extLst>
              <a:ext uri="{FF2B5EF4-FFF2-40B4-BE49-F238E27FC236}">
                <a16:creationId xmlns:a16="http://schemas.microsoft.com/office/drawing/2014/main" id="{902864DD-D638-36B0-A60A-F11A28728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B2684-75A4-7385-E5AE-640BD1F608A4}"/>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314883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C52F-6CB1-CD72-B061-90C0A6CB5FF2}"/>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174CE37D-0108-1B5F-95B8-073EC5567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C23A06F2-2199-F977-5DD6-B92634370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A76F7F88-715E-6009-2243-D83E9E2CBC36}"/>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6" name="Footer Placeholder 5">
            <a:extLst>
              <a:ext uri="{FF2B5EF4-FFF2-40B4-BE49-F238E27FC236}">
                <a16:creationId xmlns:a16="http://schemas.microsoft.com/office/drawing/2014/main" id="{1AB06257-CF34-FE4A-1410-A0539E092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5A2AE-0B75-196E-B214-82124798CB39}"/>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315409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1F04-36B8-7325-5756-5BBC612700DB}"/>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B5ED0526-9C63-F362-6FA6-2399DE213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947AD-6EB2-A3CB-25C5-36771F927F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09045E7F-C7F5-307C-7CFC-41D94797FB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A4124-50DF-6A02-E13A-943DC15D6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27068F98-73F0-881F-4A14-122898DFA359}"/>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8" name="Footer Placeholder 7">
            <a:extLst>
              <a:ext uri="{FF2B5EF4-FFF2-40B4-BE49-F238E27FC236}">
                <a16:creationId xmlns:a16="http://schemas.microsoft.com/office/drawing/2014/main" id="{370BA955-2220-BC18-28C0-F084A1051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B4995A-F970-203D-3BEF-F1CD3656DD13}"/>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21568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D308-9FF8-71DF-DA76-C09E5E03364A}"/>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029B3EA-346E-0DB8-4B67-E81828D5B537}"/>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4" name="Footer Placeholder 3">
            <a:extLst>
              <a:ext uri="{FF2B5EF4-FFF2-40B4-BE49-F238E27FC236}">
                <a16:creationId xmlns:a16="http://schemas.microsoft.com/office/drawing/2014/main" id="{10DAA249-F326-B558-A558-B9B1152096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67408A-84CD-3928-EEE3-3EB7443FB644}"/>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318116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E8EF8-FDD8-92A9-50D6-1ADB23CF2B18}"/>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3" name="Footer Placeholder 2">
            <a:extLst>
              <a:ext uri="{FF2B5EF4-FFF2-40B4-BE49-F238E27FC236}">
                <a16:creationId xmlns:a16="http://schemas.microsoft.com/office/drawing/2014/main" id="{1CD9DD86-E999-65D9-6B5B-66E710A834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CC795C-AFE8-95A5-8110-C1B476F6E9C1}"/>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7132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75E9-205C-98C3-E340-B9D88CAEF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3AA26C87-C95E-6D67-A793-CBC4B36B1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4271AB76-05AB-1F9A-448F-3598BC6B1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2FD7D-7B04-7D43-1DDB-E1D07AD05B61}"/>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6" name="Footer Placeholder 5">
            <a:extLst>
              <a:ext uri="{FF2B5EF4-FFF2-40B4-BE49-F238E27FC236}">
                <a16:creationId xmlns:a16="http://schemas.microsoft.com/office/drawing/2014/main" id="{7110C530-F6AD-A53A-7A60-3CE6BFF13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582D1-863F-7E88-62C7-6F331261738C}"/>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181856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DC49-E952-E5B9-FDE1-EF5038D78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0FD1445E-C4E3-4FE9-E32F-4A6D3F167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489D235C-7855-23D4-2EC6-3579C8300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F66A3-45F6-1314-758D-B5EF92E0399F}"/>
              </a:ext>
            </a:extLst>
          </p:cNvPr>
          <p:cNvSpPr>
            <a:spLocks noGrp="1"/>
          </p:cNvSpPr>
          <p:nvPr>
            <p:ph type="dt" sz="half" idx="10"/>
          </p:nvPr>
        </p:nvSpPr>
        <p:spPr/>
        <p:txBody>
          <a:bodyPr/>
          <a:lstStyle/>
          <a:p>
            <a:fld id="{9E83993B-F7A2-461E-A173-7DC4CD42D1D4}" type="datetimeFigureOut">
              <a:rPr lang="en-US" smtClean="0"/>
              <a:t>4/10/23</a:t>
            </a:fld>
            <a:endParaRPr lang="en-US"/>
          </a:p>
        </p:txBody>
      </p:sp>
      <p:sp>
        <p:nvSpPr>
          <p:cNvPr id="6" name="Footer Placeholder 5">
            <a:extLst>
              <a:ext uri="{FF2B5EF4-FFF2-40B4-BE49-F238E27FC236}">
                <a16:creationId xmlns:a16="http://schemas.microsoft.com/office/drawing/2014/main" id="{DF2887F9-270D-0A4B-05A6-4A095DC9C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44925-D45C-D3D2-B777-092F94929B2A}"/>
              </a:ext>
            </a:extLst>
          </p:cNvPr>
          <p:cNvSpPr>
            <a:spLocks noGrp="1"/>
          </p:cNvSpPr>
          <p:nvPr>
            <p:ph type="sldNum" sz="quarter" idx="12"/>
          </p:nvPr>
        </p:nvSpPr>
        <p:spPr/>
        <p:txBody>
          <a:bodyPr/>
          <a:lstStyle/>
          <a:p>
            <a:fld id="{1BBC6EE6-B085-4458-A2C8-9B19EE36DA8D}" type="slidenum">
              <a:rPr lang="en-US" smtClean="0"/>
              <a:t>‹#›</a:t>
            </a:fld>
            <a:endParaRPr lang="en-US"/>
          </a:p>
        </p:txBody>
      </p:sp>
    </p:spTree>
    <p:extLst>
      <p:ext uri="{BB962C8B-B14F-4D97-AF65-F5344CB8AC3E}">
        <p14:creationId xmlns:p14="http://schemas.microsoft.com/office/powerpoint/2010/main" val="159114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B36AD-DC2A-8F6C-D8BF-8C9E52CC7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22F45B49-0619-DFBB-E832-133A0E7DB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66740C3B-E4D0-2A09-CAED-25EF05833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3993B-F7A2-461E-A173-7DC4CD42D1D4}" type="datetimeFigureOut">
              <a:rPr lang="en-US" smtClean="0"/>
              <a:t>4/10/23</a:t>
            </a:fld>
            <a:endParaRPr lang="en-US"/>
          </a:p>
        </p:txBody>
      </p:sp>
      <p:sp>
        <p:nvSpPr>
          <p:cNvPr id="5" name="Footer Placeholder 4">
            <a:extLst>
              <a:ext uri="{FF2B5EF4-FFF2-40B4-BE49-F238E27FC236}">
                <a16:creationId xmlns:a16="http://schemas.microsoft.com/office/drawing/2014/main" id="{CE60CE46-DDBC-C131-702A-CA8C6F786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E578FA-B506-531F-1694-4D323E649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6EE6-B085-4458-A2C8-9B19EE36DA8D}" type="slidenum">
              <a:rPr lang="en-US" smtClean="0"/>
              <a:t>‹#›</a:t>
            </a:fld>
            <a:endParaRPr lang="en-US"/>
          </a:p>
        </p:txBody>
      </p:sp>
    </p:spTree>
    <p:extLst>
      <p:ext uri="{BB962C8B-B14F-4D97-AF65-F5344CB8AC3E}">
        <p14:creationId xmlns:p14="http://schemas.microsoft.com/office/powerpoint/2010/main" val="31658148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hyperlink" Target="https://wordwall.net/resource/23077897/displacement-and-dist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ustomXml" Target="../ink/ink17.xml"/></Relationships>
</file>

<file path=ppt/slides/_rels/slide39.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ustomXml" Target="../ink/ink19.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41.png"/><Relationship Id="rId4" Type="http://schemas.openxmlformats.org/officeDocument/2006/relationships/customXml" Target="../ink/ink20.xml"/></Relationships>
</file>

<file path=ppt/slides/_rels/slide43.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ustomXml" Target="../ink/ink23.xml"/></Relationships>
</file>

<file path=ppt/slides/_rels/slide45.xml.rels><?xml version="1.0" encoding="UTF-8" standalone="yes"?>
<Relationships xmlns="http://schemas.openxmlformats.org/package/2006/relationships"><Relationship Id="rId2" Type="http://schemas.openxmlformats.org/officeDocument/2006/relationships/hyperlink" Target="https://phet.colorado.edu/sims/cheerpj/moving-man/latest/moving-man.html?simulation=moving-m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2AED-3F27-4F7B-87E9-65504B684648}"/>
              </a:ext>
            </a:extLst>
          </p:cNvPr>
          <p:cNvSpPr>
            <a:spLocks noGrp="1"/>
          </p:cNvSpPr>
          <p:nvPr>
            <p:ph type="ctrTitle"/>
          </p:nvPr>
        </p:nvSpPr>
        <p:spPr>
          <a:xfrm>
            <a:off x="1368155" y="2235200"/>
            <a:ext cx="9144000" cy="2387600"/>
          </a:xfrm>
          <a:ln>
            <a:solidFill>
              <a:schemeClr val="tx1"/>
            </a:solidFill>
          </a:ln>
        </p:spPr>
        <p:txBody>
          <a:bodyPr>
            <a:normAutofit fontScale="90000"/>
          </a:bodyPr>
          <a:lstStyle/>
          <a:p>
            <a:pPr marL="0" rtl="0" eaLnBrk="1" fontAlgn="t" latinLnBrk="0" hangingPunct="1">
              <a:spcBef>
                <a:spcPts val="0"/>
              </a:spcBef>
              <a:spcAft>
                <a:spcPts val="0"/>
              </a:spcAft>
            </a:pPr>
            <a:r>
              <a:rPr lang="en-US" sz="5400" b="0" i="0" u="none" strike="noStrike" kern="1200" dirty="0">
                <a:solidFill>
                  <a:srgbClr val="231F20"/>
                </a:solidFill>
                <a:effectLst/>
                <a:latin typeface="&quot;\&quot;Proxima Nova\&quot;&quot;"/>
              </a:rPr>
              <a:t>U1M1L1</a:t>
            </a:r>
            <a:br>
              <a:rPr lang="en-US" sz="5400" b="0" i="0" u="none" strike="noStrike" dirty="0">
                <a:effectLst/>
                <a:latin typeface="Arial" panose="020B0604020202020204" pitchFamily="34" charset="0"/>
              </a:rPr>
            </a:br>
            <a:r>
              <a:rPr lang="en-US" sz="5400" b="0" i="0" u="none" strike="noStrike" kern="1200" dirty="0">
                <a:solidFill>
                  <a:srgbClr val="231F20"/>
                </a:solidFill>
                <a:effectLst/>
                <a:latin typeface="&quot;\&quot;Proxima Nova\&quot;&quot;"/>
              </a:rPr>
              <a:t>Position and Motion</a:t>
            </a:r>
            <a:br>
              <a:rPr lang="en-US" sz="1800" b="0" i="0" u="none" strike="noStrike" dirty="0">
                <a:effectLst/>
                <a:latin typeface="Arial" panose="020B0604020202020204" pitchFamily="34" charset="0"/>
              </a:rPr>
            </a:br>
            <a:endParaRPr lang="en-US" dirty="0"/>
          </a:p>
        </p:txBody>
      </p:sp>
    </p:spTree>
    <p:extLst>
      <p:ext uri="{BB962C8B-B14F-4D97-AF65-F5344CB8AC3E}">
        <p14:creationId xmlns:p14="http://schemas.microsoft.com/office/powerpoint/2010/main" val="73846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E709-6E55-4905-B0B7-3BA3EC44859D}"/>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6C52D84-32E8-438E-AD4B-824EFE268FE3}"/>
              </a:ext>
            </a:extLst>
          </p:cNvPr>
          <p:cNvSpPr>
            <a:spLocks noGrp="1"/>
          </p:cNvSpPr>
          <p:nvPr>
            <p:ph idx="1"/>
          </p:nvPr>
        </p:nvSpPr>
        <p:spPr/>
        <p:txBody>
          <a:bodyPr/>
          <a:lstStyle/>
          <a:p>
            <a:endParaRPr lang="en-US" dirty="0"/>
          </a:p>
        </p:txBody>
      </p:sp>
      <p:pic>
        <p:nvPicPr>
          <p:cNvPr id="1026" name="Picture 2" descr="Chapter Menu Chapter Introduction Lesson 1Lesson 1Describing Motion Lesson  2Lesson 2Position and Motion Lesson 3Lesson 3Acceleration Chapter Wrap-Up.  - ppt download">
            <a:extLst>
              <a:ext uri="{FF2B5EF4-FFF2-40B4-BE49-F238E27FC236}">
                <a16:creationId xmlns:a16="http://schemas.microsoft.com/office/drawing/2014/main" id="{3A0A196F-3619-4CB7-9618-AD1F089E4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3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EE9E-30AA-4FE0-97F6-B7D3D3FE3D40}"/>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Motion Using Reference Points </a:t>
            </a:r>
          </a:p>
        </p:txBody>
      </p:sp>
      <p:sp>
        <p:nvSpPr>
          <p:cNvPr id="3" name="Content Placeholder 2">
            <a:extLst>
              <a:ext uri="{FF2B5EF4-FFF2-40B4-BE49-F238E27FC236}">
                <a16:creationId xmlns:a16="http://schemas.microsoft.com/office/drawing/2014/main" id="{55B5AF04-8D28-49F0-9AD5-ACDCB78DC7AA}"/>
              </a:ext>
            </a:extLst>
          </p:cNvPr>
          <p:cNvSpPr>
            <a:spLocks noGrp="1"/>
          </p:cNvSpPr>
          <p:nvPr>
            <p:ph idx="1"/>
          </p:nvPr>
        </p:nvSpPr>
        <p:spPr/>
        <p:txBody>
          <a:bodyPr/>
          <a:lstStyle/>
          <a:p>
            <a:r>
              <a:rPr lang="en-US" dirty="0"/>
              <a:t>How would you describe the position of the soccer player in the figure? </a:t>
            </a:r>
          </a:p>
          <a:p>
            <a:r>
              <a:rPr lang="en-US" dirty="0"/>
              <a:t>If the reference point is the goal, or point A, the player’s position is 10 m in front of the goal. If the reference point is center field, point B, the position is 40 m toward the goal. The actual location of the player does not change. The description of the position changed because the reference point changed</a:t>
            </a:r>
          </a:p>
        </p:txBody>
      </p:sp>
    </p:spTree>
    <p:extLst>
      <p:ext uri="{BB962C8B-B14F-4D97-AF65-F5344CB8AC3E}">
        <p14:creationId xmlns:p14="http://schemas.microsoft.com/office/powerpoint/2010/main" val="211367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13D-1679-4A15-8C49-83553ED0E63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5C956F-BB55-4866-BB6D-A07F0F2E8118}"/>
              </a:ext>
            </a:extLst>
          </p:cNvPr>
          <p:cNvPicPr>
            <a:picLocks noGrp="1" noChangeAspect="1"/>
          </p:cNvPicPr>
          <p:nvPr>
            <p:ph idx="1"/>
          </p:nvPr>
        </p:nvPicPr>
        <p:blipFill rotWithShape="1">
          <a:blip r:embed="rId2"/>
          <a:srcRect l="26370" t="18650" r="25001" b="38712"/>
          <a:stretch/>
        </p:blipFill>
        <p:spPr>
          <a:xfrm>
            <a:off x="1649895" y="961646"/>
            <a:ext cx="8892209" cy="4383482"/>
          </a:xfrm>
        </p:spPr>
      </p:pic>
    </p:spTree>
    <p:extLst>
      <p:ext uri="{BB962C8B-B14F-4D97-AF65-F5344CB8AC3E}">
        <p14:creationId xmlns:p14="http://schemas.microsoft.com/office/powerpoint/2010/main" val="10728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D047-BEAB-4C7C-9BAA-A26016A4E301}"/>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Distance and Displacement </a:t>
            </a:r>
          </a:p>
        </p:txBody>
      </p:sp>
      <p:sp>
        <p:nvSpPr>
          <p:cNvPr id="3" name="Content Placeholder 2">
            <a:extLst>
              <a:ext uri="{FF2B5EF4-FFF2-40B4-BE49-F238E27FC236}">
                <a16:creationId xmlns:a16="http://schemas.microsoft.com/office/drawing/2014/main" id="{4A0B17D2-48D1-4C90-9DAD-B2304CA4E1A3}"/>
              </a:ext>
            </a:extLst>
          </p:cNvPr>
          <p:cNvSpPr>
            <a:spLocks noGrp="1"/>
          </p:cNvSpPr>
          <p:nvPr>
            <p:ph idx="1"/>
          </p:nvPr>
        </p:nvSpPr>
        <p:spPr/>
        <p:txBody>
          <a:bodyPr>
            <a:normAutofit/>
          </a:bodyPr>
          <a:lstStyle/>
          <a:p>
            <a:r>
              <a:rPr lang="en-US" dirty="0"/>
              <a:t>Suppose a baseball player runs the bases. </a:t>
            </a:r>
          </a:p>
          <a:p>
            <a:r>
              <a:rPr lang="en-US" dirty="0"/>
              <a:t>Distance </a:t>
            </a:r>
            <a:r>
              <a:rPr lang="en-US" u="sng" dirty="0"/>
              <a:t>is the length of the path the player runs</a:t>
            </a:r>
            <a:r>
              <a:rPr lang="en-US" dirty="0"/>
              <a:t>.</a:t>
            </a:r>
          </a:p>
          <a:p>
            <a:r>
              <a:rPr lang="en-US" dirty="0"/>
              <a:t> Suppose he runs 25 m to get to first base. When he gets to second base, he has run 25 m + 25 m = 50 m.</a:t>
            </a:r>
          </a:p>
          <a:p>
            <a:r>
              <a:rPr lang="en-US" dirty="0"/>
              <a:t> Displacement is the </a:t>
            </a:r>
            <a:r>
              <a:rPr lang="en-US" u="sng" dirty="0"/>
              <a:t>difference between the initial (first) position and the final position of an object</a:t>
            </a:r>
            <a:r>
              <a:rPr lang="en-US" dirty="0"/>
              <a:t>.</a:t>
            </a:r>
          </a:p>
          <a:p>
            <a:r>
              <a:rPr lang="en-US" dirty="0"/>
              <a:t> The initial position is home plate. </a:t>
            </a:r>
          </a:p>
        </p:txBody>
      </p:sp>
      <p:pic>
        <p:nvPicPr>
          <p:cNvPr id="2050" name="Picture 2" descr="A baseball diamond is a square whose sides are 90 fot long. If a batter  hits a ball and runs to first base at the rate of 22 ft/sec, how fast is">
            <a:extLst>
              <a:ext uri="{FF2B5EF4-FFF2-40B4-BE49-F238E27FC236}">
                <a16:creationId xmlns:a16="http://schemas.microsoft.com/office/drawing/2014/main" id="{6305022F-85DE-429A-A622-9D56CD01EF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02" r="25057"/>
          <a:stretch/>
        </p:blipFill>
        <p:spPr bwMode="auto">
          <a:xfrm>
            <a:off x="8934616" y="4359568"/>
            <a:ext cx="1981911" cy="21333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9699076-58B2-4716-A2F2-708BA76908B5}"/>
                  </a:ext>
                </a:extLst>
              </p14:cNvPr>
              <p14:cNvContentPartPr/>
              <p14:nvPr/>
            </p14:nvContentPartPr>
            <p14:xfrm>
              <a:off x="1733400" y="4356360"/>
              <a:ext cx="8982360" cy="2301120"/>
            </p14:xfrm>
          </p:contentPart>
        </mc:Choice>
        <mc:Fallback xmlns="">
          <p:pic>
            <p:nvPicPr>
              <p:cNvPr id="4" name="Ink 3">
                <a:extLst>
                  <a:ext uri="{FF2B5EF4-FFF2-40B4-BE49-F238E27FC236}">
                    <a16:creationId xmlns:a16="http://schemas.microsoft.com/office/drawing/2014/main" id="{09699076-58B2-4716-A2F2-708BA76908B5}"/>
                  </a:ext>
                </a:extLst>
              </p:cNvPr>
              <p:cNvPicPr/>
              <p:nvPr/>
            </p:nvPicPr>
            <p:blipFill>
              <a:blip r:embed="rId4"/>
              <a:stretch>
                <a:fillRect/>
              </a:stretch>
            </p:blipFill>
            <p:spPr>
              <a:xfrm>
                <a:off x="1724040" y="4347000"/>
                <a:ext cx="9001080" cy="2319840"/>
              </a:xfrm>
              <a:prstGeom prst="rect">
                <a:avLst/>
              </a:prstGeom>
            </p:spPr>
          </p:pic>
        </mc:Fallback>
      </mc:AlternateContent>
    </p:spTree>
    <p:extLst>
      <p:ext uri="{BB962C8B-B14F-4D97-AF65-F5344CB8AC3E}">
        <p14:creationId xmlns:p14="http://schemas.microsoft.com/office/powerpoint/2010/main" val="80029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8541-1BD0-41EB-A889-42DB69D5CB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D50990-0FCD-4D49-A1D2-B84664F5E430}"/>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40D3344-E110-4EFA-A4D7-F052F8F5CE10}"/>
                  </a:ext>
                </a:extLst>
              </p14:cNvPr>
              <p14:cNvContentPartPr/>
              <p14:nvPr/>
            </p14:nvContentPartPr>
            <p14:xfrm>
              <a:off x="3037680" y="873360"/>
              <a:ext cx="9024480" cy="4465440"/>
            </p14:xfrm>
          </p:contentPart>
        </mc:Choice>
        <mc:Fallback xmlns="">
          <p:pic>
            <p:nvPicPr>
              <p:cNvPr id="4" name="Ink 3">
                <a:extLst>
                  <a:ext uri="{FF2B5EF4-FFF2-40B4-BE49-F238E27FC236}">
                    <a16:creationId xmlns:a16="http://schemas.microsoft.com/office/drawing/2014/main" id="{C40D3344-E110-4EFA-A4D7-F052F8F5CE10}"/>
                  </a:ext>
                </a:extLst>
              </p:cNvPr>
              <p:cNvPicPr/>
              <p:nvPr/>
            </p:nvPicPr>
            <p:blipFill>
              <a:blip r:embed="rId3"/>
              <a:stretch>
                <a:fillRect/>
              </a:stretch>
            </p:blipFill>
            <p:spPr>
              <a:xfrm>
                <a:off x="3028320" y="864000"/>
                <a:ext cx="9043200" cy="4484160"/>
              </a:xfrm>
              <a:prstGeom prst="rect">
                <a:avLst/>
              </a:prstGeom>
            </p:spPr>
          </p:pic>
        </mc:Fallback>
      </mc:AlternateContent>
    </p:spTree>
    <p:extLst>
      <p:ext uri="{BB962C8B-B14F-4D97-AF65-F5344CB8AC3E}">
        <p14:creationId xmlns:p14="http://schemas.microsoft.com/office/powerpoint/2010/main" val="139778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D047-BEAB-4C7C-9BAA-A26016A4E301}"/>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Distance and Displacement </a:t>
            </a:r>
          </a:p>
        </p:txBody>
      </p:sp>
      <p:sp>
        <p:nvSpPr>
          <p:cNvPr id="3" name="Content Placeholder 2">
            <a:extLst>
              <a:ext uri="{FF2B5EF4-FFF2-40B4-BE49-F238E27FC236}">
                <a16:creationId xmlns:a16="http://schemas.microsoft.com/office/drawing/2014/main" id="{4A0B17D2-48D1-4C90-9DAD-B2304CA4E1A3}"/>
              </a:ext>
            </a:extLst>
          </p:cNvPr>
          <p:cNvSpPr>
            <a:spLocks noGrp="1"/>
          </p:cNvSpPr>
          <p:nvPr>
            <p:ph idx="1"/>
          </p:nvPr>
        </p:nvSpPr>
        <p:spPr>
          <a:xfrm>
            <a:off x="838199" y="1825625"/>
            <a:ext cx="10836965" cy="4667250"/>
          </a:xfrm>
        </p:spPr>
        <p:txBody>
          <a:bodyPr>
            <a:normAutofit fontScale="92500"/>
          </a:bodyPr>
          <a:lstStyle/>
          <a:p>
            <a:r>
              <a:rPr lang="en-US" dirty="0"/>
              <a:t>At first base, the player’s distance and displacement are the same.</a:t>
            </a:r>
          </a:p>
          <a:p>
            <a:r>
              <a:rPr lang="en-US" dirty="0"/>
              <a:t> He has run a distance of 25 m and he is 25 m from home plate, where he started. At second base, distance and displacement are different. The player has run a distance of 50 m, but his displacement is 35 m from home plate.</a:t>
            </a:r>
          </a:p>
          <a:p>
            <a:r>
              <a:rPr lang="en-US" dirty="0"/>
              <a:t> Once the player has runs all the bases and is back at home plate, he has run 100 m (25 m × 4), but his displacement is 0 m. </a:t>
            </a:r>
          </a:p>
          <a:p>
            <a:r>
              <a:rPr lang="en-US" dirty="0"/>
              <a:t>His starting position and ending position are the same—home plate. </a:t>
            </a:r>
          </a:p>
          <a:p>
            <a:r>
              <a:rPr lang="en-US" dirty="0">
                <a:highlight>
                  <a:srgbClr val="FFFF00"/>
                </a:highlight>
              </a:rPr>
              <a:t>Distance depends on the path taken</a:t>
            </a:r>
            <a:r>
              <a:rPr lang="en-US" dirty="0"/>
              <a:t>. </a:t>
            </a:r>
            <a:r>
              <a:rPr lang="en-US" dirty="0">
                <a:highlight>
                  <a:srgbClr val="00FF00"/>
                </a:highlight>
              </a:rPr>
              <a:t>Only the starting and ending positions matter in displacement.</a:t>
            </a:r>
            <a:r>
              <a:rPr lang="en-US" dirty="0"/>
              <a:t> </a:t>
            </a:r>
          </a:p>
          <a:p>
            <a:r>
              <a:rPr lang="en-US" dirty="0">
                <a:highlight>
                  <a:srgbClr val="FF00FF"/>
                </a:highlight>
              </a:rPr>
              <a:t>Notice that distance and displacement are equal only if the motion is in one direction</a:t>
            </a:r>
            <a:r>
              <a:rPr lang="en-US" dirty="0"/>
              <a:t>.</a:t>
            </a:r>
          </a:p>
        </p:txBody>
      </p:sp>
    </p:spTree>
    <p:extLst>
      <p:ext uri="{BB962C8B-B14F-4D97-AF65-F5344CB8AC3E}">
        <p14:creationId xmlns:p14="http://schemas.microsoft.com/office/powerpoint/2010/main" val="63378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22A8-BD25-406A-853A-3EA585FB83DA}"/>
              </a:ext>
            </a:extLst>
          </p:cNvPr>
          <p:cNvSpPr>
            <a:spLocks noGrp="1"/>
          </p:cNvSpPr>
          <p:nvPr>
            <p:ph type="title"/>
          </p:nvPr>
        </p:nvSpPr>
        <p:spPr/>
        <p:txBody>
          <a:bodyPr/>
          <a:lstStyle/>
          <a:p>
            <a:endParaRPr lang="en-US"/>
          </a:p>
        </p:txBody>
      </p:sp>
      <p:pic>
        <p:nvPicPr>
          <p:cNvPr id="3074" name="Picture 2" descr="Distance and Displacement - Definition and Formulas with Examples | BYJU'S">
            <a:extLst>
              <a:ext uri="{FF2B5EF4-FFF2-40B4-BE49-F238E27FC236}">
                <a16:creationId xmlns:a16="http://schemas.microsoft.com/office/drawing/2014/main" id="{96BD6704-A223-4C9E-A993-FB16831CC4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284"/>
          <a:stretch/>
        </p:blipFill>
        <p:spPr bwMode="auto">
          <a:xfrm>
            <a:off x="0" y="2276811"/>
            <a:ext cx="6263922" cy="37733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E508AAD-D7C9-4BAF-9F27-11EF68117493}"/>
                  </a:ext>
                </a:extLst>
              </p14:cNvPr>
              <p14:cNvContentPartPr/>
              <p14:nvPr/>
            </p14:nvContentPartPr>
            <p14:xfrm>
              <a:off x="712800" y="394920"/>
              <a:ext cx="11459520" cy="6117120"/>
            </p14:xfrm>
          </p:contentPart>
        </mc:Choice>
        <mc:Fallback xmlns="">
          <p:pic>
            <p:nvPicPr>
              <p:cNvPr id="3" name="Ink 2">
                <a:extLst>
                  <a:ext uri="{FF2B5EF4-FFF2-40B4-BE49-F238E27FC236}">
                    <a16:creationId xmlns:a16="http://schemas.microsoft.com/office/drawing/2014/main" id="{CE508AAD-D7C9-4BAF-9F27-11EF68117493}"/>
                  </a:ext>
                </a:extLst>
              </p:cNvPr>
              <p:cNvPicPr/>
              <p:nvPr/>
            </p:nvPicPr>
            <p:blipFill>
              <a:blip r:embed="rId4"/>
              <a:stretch>
                <a:fillRect/>
              </a:stretch>
            </p:blipFill>
            <p:spPr>
              <a:xfrm>
                <a:off x="703440" y="385560"/>
                <a:ext cx="11478240" cy="6135840"/>
              </a:xfrm>
              <a:prstGeom prst="rect">
                <a:avLst/>
              </a:prstGeom>
            </p:spPr>
          </p:pic>
        </mc:Fallback>
      </mc:AlternateContent>
    </p:spTree>
    <p:extLst>
      <p:ext uri="{BB962C8B-B14F-4D97-AF65-F5344CB8AC3E}">
        <p14:creationId xmlns:p14="http://schemas.microsoft.com/office/powerpoint/2010/main" val="92614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305F-6676-425E-8E7D-18CCB07DBF0B}"/>
              </a:ext>
            </a:extLst>
          </p:cNvPr>
          <p:cNvSpPr>
            <a:spLocks noGrp="1"/>
          </p:cNvSpPr>
          <p:nvPr>
            <p:ph type="title"/>
          </p:nvPr>
        </p:nvSpPr>
        <p:spPr/>
        <p:txBody>
          <a:bodyPr/>
          <a:lstStyle/>
          <a:p>
            <a:endParaRPr lang="en-US"/>
          </a:p>
        </p:txBody>
      </p:sp>
      <p:pic>
        <p:nvPicPr>
          <p:cNvPr id="4098" name="Picture 2" descr="Distance and Displacement - Definition and Formulas with Examples | BYJU'S">
            <a:extLst>
              <a:ext uri="{FF2B5EF4-FFF2-40B4-BE49-F238E27FC236}">
                <a16:creationId xmlns:a16="http://schemas.microsoft.com/office/drawing/2014/main" id="{79EAFABF-B44D-476E-8A6B-E93F68A485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921" y="1811557"/>
            <a:ext cx="5977112" cy="43513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64707DE-5BCF-492B-BD96-7749D76D1968}"/>
                  </a:ext>
                </a:extLst>
              </p14:cNvPr>
              <p14:cNvContentPartPr/>
              <p14:nvPr/>
            </p14:nvContentPartPr>
            <p14:xfrm>
              <a:off x="651960" y="494280"/>
              <a:ext cx="11518200" cy="5942160"/>
            </p14:xfrm>
          </p:contentPart>
        </mc:Choice>
        <mc:Fallback xmlns="">
          <p:pic>
            <p:nvPicPr>
              <p:cNvPr id="3" name="Ink 2">
                <a:extLst>
                  <a:ext uri="{FF2B5EF4-FFF2-40B4-BE49-F238E27FC236}">
                    <a16:creationId xmlns:a16="http://schemas.microsoft.com/office/drawing/2014/main" id="{964707DE-5BCF-492B-BD96-7749D76D1968}"/>
                  </a:ext>
                </a:extLst>
              </p:cNvPr>
              <p:cNvPicPr/>
              <p:nvPr/>
            </p:nvPicPr>
            <p:blipFill>
              <a:blip r:embed="rId4"/>
              <a:stretch>
                <a:fillRect/>
              </a:stretch>
            </p:blipFill>
            <p:spPr>
              <a:xfrm>
                <a:off x="642600" y="484920"/>
                <a:ext cx="11536920" cy="5960880"/>
              </a:xfrm>
              <a:prstGeom prst="rect">
                <a:avLst/>
              </a:prstGeom>
            </p:spPr>
          </p:pic>
        </mc:Fallback>
      </mc:AlternateContent>
    </p:spTree>
    <p:extLst>
      <p:ext uri="{BB962C8B-B14F-4D97-AF65-F5344CB8AC3E}">
        <p14:creationId xmlns:p14="http://schemas.microsoft.com/office/powerpoint/2010/main" val="94961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splacement Calculator">
            <a:extLst>
              <a:ext uri="{FF2B5EF4-FFF2-40B4-BE49-F238E27FC236}">
                <a16:creationId xmlns:a16="http://schemas.microsoft.com/office/drawing/2014/main" id="{CFB7233C-C322-4AEC-B495-B207813FC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89" y="1825625"/>
            <a:ext cx="4788259" cy="36190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35030BB-F489-46C5-A784-7524854F6907}"/>
                  </a:ext>
                </a:extLst>
              </p14:cNvPr>
              <p14:cNvContentPartPr/>
              <p14:nvPr/>
            </p14:nvContentPartPr>
            <p14:xfrm>
              <a:off x="541800" y="367200"/>
              <a:ext cx="10230120" cy="5092920"/>
            </p14:xfrm>
          </p:contentPart>
        </mc:Choice>
        <mc:Fallback xmlns="">
          <p:pic>
            <p:nvPicPr>
              <p:cNvPr id="2" name="Ink 1">
                <a:extLst>
                  <a:ext uri="{FF2B5EF4-FFF2-40B4-BE49-F238E27FC236}">
                    <a16:creationId xmlns:a16="http://schemas.microsoft.com/office/drawing/2014/main" id="{835030BB-F489-46C5-A784-7524854F6907}"/>
                  </a:ext>
                </a:extLst>
              </p:cNvPr>
              <p:cNvPicPr/>
              <p:nvPr/>
            </p:nvPicPr>
            <p:blipFill>
              <a:blip r:embed="rId4"/>
              <a:stretch>
                <a:fillRect/>
              </a:stretch>
            </p:blipFill>
            <p:spPr>
              <a:xfrm>
                <a:off x="532440" y="357840"/>
                <a:ext cx="10248840" cy="5111640"/>
              </a:xfrm>
              <a:prstGeom prst="rect">
                <a:avLst/>
              </a:prstGeom>
            </p:spPr>
          </p:pic>
        </mc:Fallback>
      </mc:AlternateContent>
    </p:spTree>
    <p:extLst>
      <p:ext uri="{BB962C8B-B14F-4D97-AF65-F5344CB8AC3E}">
        <p14:creationId xmlns:p14="http://schemas.microsoft.com/office/powerpoint/2010/main" val="214162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7FFC-730D-4AEC-872A-B956D5164F8F}"/>
              </a:ext>
            </a:extLst>
          </p:cNvPr>
          <p:cNvSpPr>
            <a:spLocks noGrp="1"/>
          </p:cNvSpPr>
          <p:nvPr>
            <p:ph type="title"/>
          </p:nvPr>
        </p:nvSpPr>
        <p:spPr/>
        <p:txBody>
          <a:bodyPr/>
          <a:lstStyle/>
          <a:p>
            <a:r>
              <a:rPr lang="en-US" dirty="0"/>
              <a:t>Test your self</a:t>
            </a:r>
          </a:p>
        </p:txBody>
      </p:sp>
      <p:sp>
        <p:nvSpPr>
          <p:cNvPr id="3" name="Content Placeholder 2">
            <a:extLst>
              <a:ext uri="{FF2B5EF4-FFF2-40B4-BE49-F238E27FC236}">
                <a16:creationId xmlns:a16="http://schemas.microsoft.com/office/drawing/2014/main" id="{9795179A-31FB-4588-9953-5628B531971E}"/>
              </a:ext>
            </a:extLst>
          </p:cNvPr>
          <p:cNvSpPr>
            <a:spLocks noGrp="1"/>
          </p:cNvSpPr>
          <p:nvPr>
            <p:ph idx="1"/>
          </p:nvPr>
        </p:nvSpPr>
        <p:spPr/>
        <p:txBody>
          <a:bodyPr/>
          <a:lstStyle/>
          <a:p>
            <a:r>
              <a:rPr lang="en-US" dirty="0">
                <a:hlinkClick r:id="rId2"/>
              </a:rPr>
              <a:t>https://wordwall.net/resource/23077897/displacement-and-distance</a:t>
            </a:r>
            <a:endParaRPr lang="en-US" dirty="0"/>
          </a:p>
        </p:txBody>
      </p:sp>
    </p:spTree>
    <p:extLst>
      <p:ext uri="{BB962C8B-B14F-4D97-AF65-F5344CB8AC3E}">
        <p14:creationId xmlns:p14="http://schemas.microsoft.com/office/powerpoint/2010/main" val="387744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58C8-0E39-49B9-89CD-6F1CCF387193}"/>
              </a:ext>
            </a:extLst>
          </p:cNvPr>
          <p:cNvSpPr>
            <a:spLocks noGrp="1"/>
          </p:cNvSpPr>
          <p:nvPr>
            <p:ph type="title"/>
          </p:nvPr>
        </p:nvSpPr>
        <p:spPr>
          <a:custGeom>
            <a:avLst/>
            <a:gdLst>
              <a:gd name="connsiteX0" fmla="*/ 0 w 10515600"/>
              <a:gd name="connsiteY0" fmla="*/ 0 h 1325563"/>
              <a:gd name="connsiteX1" fmla="*/ 10515600 w 10515600"/>
              <a:gd name="connsiteY1" fmla="*/ 0 h 1325563"/>
              <a:gd name="connsiteX2" fmla="*/ 10515600 w 10515600"/>
              <a:gd name="connsiteY2" fmla="*/ 1325563 h 1325563"/>
              <a:gd name="connsiteX3" fmla="*/ 0 w 10515600"/>
              <a:gd name="connsiteY3" fmla="*/ 1325563 h 1325563"/>
              <a:gd name="connsiteX4" fmla="*/ 0 w 105156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325563" fill="none" extrusionOk="0">
                <a:moveTo>
                  <a:pt x="0" y="0"/>
                </a:moveTo>
                <a:cubicBezTo>
                  <a:pt x="2360606" y="-33775"/>
                  <a:pt x="7530192" y="138873"/>
                  <a:pt x="10515600" y="0"/>
                </a:cubicBezTo>
                <a:cubicBezTo>
                  <a:pt x="10478265" y="134314"/>
                  <a:pt x="10581756" y="1010200"/>
                  <a:pt x="10515600" y="1325563"/>
                </a:cubicBezTo>
                <a:cubicBezTo>
                  <a:pt x="7975194" y="1188233"/>
                  <a:pt x="1717308" y="1187707"/>
                  <a:pt x="0" y="1325563"/>
                </a:cubicBezTo>
                <a:cubicBezTo>
                  <a:pt x="62396" y="856947"/>
                  <a:pt x="75313" y="162614"/>
                  <a:pt x="0" y="0"/>
                </a:cubicBezTo>
                <a:close/>
              </a:path>
              <a:path w="10515600" h="1325563" stroke="0" extrusionOk="0">
                <a:moveTo>
                  <a:pt x="0" y="0"/>
                </a:moveTo>
                <a:cubicBezTo>
                  <a:pt x="4334146" y="-101487"/>
                  <a:pt x="7810564" y="-162162"/>
                  <a:pt x="10515600" y="0"/>
                </a:cubicBezTo>
                <a:cubicBezTo>
                  <a:pt x="10412506" y="539953"/>
                  <a:pt x="10477095" y="886602"/>
                  <a:pt x="10515600" y="1325563"/>
                </a:cubicBezTo>
                <a:cubicBezTo>
                  <a:pt x="6396088" y="1375628"/>
                  <a:pt x="3025521" y="1167114"/>
                  <a:pt x="0" y="1325563"/>
                </a:cubicBezTo>
                <a:cubicBezTo>
                  <a:pt x="-54816" y="714844"/>
                  <a:pt x="-10506" y="182887"/>
                  <a:pt x="0" y="0"/>
                </a:cubicBezTo>
                <a:close/>
              </a:path>
            </a:pathLst>
          </a:custGeom>
          <a:solidFill>
            <a:schemeClr val="accent4">
              <a:lumMod val="75000"/>
            </a:schemeClr>
          </a:solidFill>
          <a:ln w="57150">
            <a:solidFill>
              <a:schemeClr val="tx1"/>
            </a:solidFill>
            <a:extLst>
              <a:ext uri="{C807C97D-BFC1-408E-A445-0C87EB9F89A2}">
                <ask:lineSketchStyleProps xmlns:ask="http://schemas.microsoft.com/office/drawing/2018/sketchyshapes" sd="981765707">
                  <ask:type>
                    <ask:lineSketchCurved/>
                  </ask:type>
                </ask:lineSketchStyleProps>
              </a:ext>
            </a:extLst>
          </a:ln>
        </p:spPr>
        <p:txBody>
          <a:bodyPr/>
          <a:lstStyle/>
          <a:p>
            <a:r>
              <a:rPr lang="en-US" dirty="0"/>
              <a:t>Where are you right now? </a:t>
            </a:r>
          </a:p>
        </p:txBody>
      </p:sp>
      <p:sp>
        <p:nvSpPr>
          <p:cNvPr id="3" name="Content Placeholder 2">
            <a:extLst>
              <a:ext uri="{FF2B5EF4-FFF2-40B4-BE49-F238E27FC236}">
                <a16:creationId xmlns:a16="http://schemas.microsoft.com/office/drawing/2014/main" id="{AD2EE502-2587-426D-9AC4-6B348931579E}"/>
              </a:ext>
            </a:extLst>
          </p:cNvPr>
          <p:cNvSpPr>
            <a:spLocks noGrp="1"/>
          </p:cNvSpPr>
          <p:nvPr>
            <p:ph idx="1"/>
          </p:nvPr>
        </p:nvSpPr>
        <p:spPr>
          <a:xfrm>
            <a:off x="516835" y="1825625"/>
            <a:ext cx="10972799" cy="4667250"/>
          </a:xfrm>
          <a:ln>
            <a:solidFill>
              <a:schemeClr val="tx1"/>
            </a:solidFill>
          </a:ln>
        </p:spPr>
        <p:txBody>
          <a:bodyPr>
            <a:normAutofit fontScale="85000" lnSpcReduction="20000"/>
          </a:bodyPr>
          <a:lstStyle/>
          <a:p>
            <a:r>
              <a:rPr lang="en-US" dirty="0"/>
              <a:t>How would you describe where you are right now? </a:t>
            </a:r>
          </a:p>
          <a:p>
            <a:r>
              <a:rPr lang="en-US" dirty="0"/>
              <a:t>You might say that you are sitting one meter to the left of your friend. You might explain that you are at home, which is two houses north of your school.</a:t>
            </a:r>
          </a:p>
          <a:p>
            <a:r>
              <a:rPr lang="en-US" dirty="0"/>
              <a:t> </a:t>
            </a:r>
            <a:r>
              <a:rPr lang="en-US" u="sng" dirty="0"/>
              <a:t>Describing Position</a:t>
            </a:r>
          </a:p>
          <a:p>
            <a:r>
              <a:rPr lang="en-US" dirty="0"/>
              <a:t> What do these descriptions have in common? </a:t>
            </a:r>
            <a:r>
              <a:rPr lang="en-US" u="sng" dirty="0"/>
              <a:t>Each states your location relative to a certain point. This point is called the </a:t>
            </a:r>
            <a:r>
              <a:rPr lang="en-US" b="1" u="sng" dirty="0"/>
              <a:t>reference point.</a:t>
            </a:r>
            <a:r>
              <a:rPr lang="en-US" b="1" dirty="0"/>
              <a:t> </a:t>
            </a:r>
          </a:p>
          <a:p>
            <a:r>
              <a:rPr lang="en-US" b="1" dirty="0"/>
              <a:t>A reference point </a:t>
            </a:r>
            <a:r>
              <a:rPr lang="en-US" dirty="0"/>
              <a:t>is </a:t>
            </a:r>
            <a:r>
              <a:rPr lang="en-US" u="sng" dirty="0"/>
              <a:t>the starting point you choose to describe the location, or position, of an object.</a:t>
            </a:r>
          </a:p>
          <a:p>
            <a:r>
              <a:rPr lang="en-US" u="sng" dirty="0"/>
              <a:t> </a:t>
            </a:r>
            <a:r>
              <a:rPr lang="en-US" dirty="0"/>
              <a:t>The reference point in the first example is your friend. In the second example, it is your school. </a:t>
            </a:r>
            <a:r>
              <a:rPr lang="en-US" b="1" dirty="0"/>
              <a:t>Each description of your location also includes your </a:t>
            </a:r>
            <a:r>
              <a:rPr lang="en-US" b="1" dirty="0">
                <a:highlight>
                  <a:srgbClr val="FFFF00"/>
                </a:highlight>
              </a:rPr>
              <a:t>distance</a:t>
            </a:r>
            <a:r>
              <a:rPr lang="en-US" b="1" dirty="0"/>
              <a:t> and </a:t>
            </a:r>
            <a:r>
              <a:rPr lang="en-US" b="1" dirty="0">
                <a:highlight>
                  <a:srgbClr val="FFFF00"/>
                </a:highlight>
              </a:rPr>
              <a:t>direction</a:t>
            </a:r>
            <a:r>
              <a:rPr lang="en-US" b="1" dirty="0"/>
              <a:t> from the reference point</a:t>
            </a:r>
            <a:endParaRPr lang="en-US" dirty="0"/>
          </a:p>
          <a:p>
            <a:r>
              <a:rPr lang="en-US" b="1" u="sng" dirty="0"/>
              <a:t> A position </a:t>
            </a:r>
            <a:r>
              <a:rPr lang="en-US" dirty="0"/>
              <a:t>is </a:t>
            </a:r>
            <a:r>
              <a:rPr lang="en-US" u="sng" dirty="0"/>
              <a:t>an object’s distance in a certain direction from a reference point.</a:t>
            </a:r>
            <a:r>
              <a:rPr lang="en-US" dirty="0"/>
              <a:t> </a:t>
            </a:r>
          </a:p>
          <a:p>
            <a:r>
              <a:rPr lang="en-US" dirty="0">
                <a:highlight>
                  <a:srgbClr val="FFFF00"/>
                </a:highlight>
              </a:rPr>
              <a:t>A complete description of your position includes a distance, a direction, and a reference point.</a:t>
            </a:r>
          </a:p>
        </p:txBody>
      </p:sp>
    </p:spTree>
    <p:extLst>
      <p:ext uri="{BB962C8B-B14F-4D97-AF65-F5344CB8AC3E}">
        <p14:creationId xmlns:p14="http://schemas.microsoft.com/office/powerpoint/2010/main" val="207041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D85B-531B-44FB-BAFC-2AD8BFF91592}"/>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7C61845F-E392-4A76-BA93-EFC22CC74AF4}"/>
              </a:ext>
            </a:extLst>
          </p:cNvPr>
          <p:cNvGraphicFramePr>
            <a:graphicFrameLocks noGrp="1"/>
          </p:cNvGraphicFramePr>
          <p:nvPr>
            <p:ph idx="1"/>
            <p:extLst>
              <p:ext uri="{D42A27DB-BD31-4B8C-83A1-F6EECF244321}">
                <p14:modId xmlns:p14="http://schemas.microsoft.com/office/powerpoint/2010/main" val="904639319"/>
              </p:ext>
            </p:extLst>
          </p:nvPr>
        </p:nvGraphicFramePr>
        <p:xfrm>
          <a:off x="1676400" y="463827"/>
          <a:ext cx="9455426" cy="6813274"/>
        </p:xfrm>
        <a:graphic>
          <a:graphicData uri="http://schemas.openxmlformats.org/drawingml/2006/table">
            <a:tbl>
              <a:tblPr firstRow="1" bandRow="1">
                <a:tableStyleId>{5C22544A-7EE6-4342-B048-85BDC9FD1C3A}</a:tableStyleId>
              </a:tblPr>
              <a:tblGrid>
                <a:gridCol w="4727713">
                  <a:extLst>
                    <a:ext uri="{9D8B030D-6E8A-4147-A177-3AD203B41FA5}">
                      <a16:colId xmlns:a16="http://schemas.microsoft.com/office/drawing/2014/main" val="3044441652"/>
                    </a:ext>
                  </a:extLst>
                </a:gridCol>
                <a:gridCol w="4727713">
                  <a:extLst>
                    <a:ext uri="{9D8B030D-6E8A-4147-A177-3AD203B41FA5}">
                      <a16:colId xmlns:a16="http://schemas.microsoft.com/office/drawing/2014/main" val="4215866926"/>
                    </a:ext>
                  </a:extLst>
                </a:gridCol>
              </a:tblGrid>
              <a:tr h="1048518">
                <a:tc>
                  <a:txBody>
                    <a:bodyPr/>
                    <a:lstStyle/>
                    <a:p>
                      <a:pPr algn="ctr"/>
                      <a:r>
                        <a:rPr lang="en-US" sz="4000" dirty="0"/>
                        <a:t>DISTANCE</a:t>
                      </a:r>
                    </a:p>
                  </a:txBody>
                  <a:tcPr/>
                </a:tc>
                <a:tc>
                  <a:txBody>
                    <a:bodyPr/>
                    <a:lstStyle/>
                    <a:p>
                      <a:pPr algn="ctr"/>
                      <a:r>
                        <a:rPr lang="en-US" sz="4000" dirty="0"/>
                        <a:t>DISPLACEMENT </a:t>
                      </a:r>
                    </a:p>
                  </a:txBody>
                  <a:tcPr/>
                </a:tc>
                <a:extLst>
                  <a:ext uri="{0D108BD9-81ED-4DB2-BD59-A6C34878D82A}">
                    <a16:rowId xmlns:a16="http://schemas.microsoft.com/office/drawing/2014/main" val="2988943978"/>
                  </a:ext>
                </a:extLst>
              </a:tr>
              <a:tr h="2259556">
                <a:tc>
                  <a:txBody>
                    <a:bodyPr/>
                    <a:lstStyle/>
                    <a:p>
                      <a:r>
                        <a:rPr lang="en-US" sz="2800" dirty="0"/>
                        <a:t>The total length of the path the object travelled </a:t>
                      </a:r>
                    </a:p>
                    <a:p>
                      <a:endParaRPr lang="en-US" sz="2800" dirty="0"/>
                    </a:p>
                    <a:p>
                      <a:endParaRPr lang="en-US" sz="2800" dirty="0"/>
                    </a:p>
                    <a:p>
                      <a:r>
                        <a:rPr lang="en-US" sz="2800" dirty="0"/>
                        <a:t>No need to mention direction </a:t>
                      </a:r>
                    </a:p>
                    <a:p>
                      <a:r>
                        <a:rPr lang="en-US" sz="2800" dirty="0"/>
                        <a:t>(magnitude only ) = value =number </a:t>
                      </a:r>
                    </a:p>
                  </a:txBody>
                  <a:tcPr/>
                </a:tc>
                <a:tc>
                  <a:txBody>
                    <a:bodyPr/>
                    <a:lstStyle/>
                    <a:p>
                      <a:r>
                        <a:rPr lang="en-US" sz="2800" dirty="0"/>
                        <a:t>The difference between initial and final positions</a:t>
                      </a:r>
                    </a:p>
                    <a:p>
                      <a:r>
                        <a:rPr lang="en-US" sz="2800" dirty="0"/>
                        <a:t>(the shortest distance between them ) </a:t>
                      </a:r>
                    </a:p>
                    <a:p>
                      <a:r>
                        <a:rPr lang="en-US" sz="2800" dirty="0"/>
                        <a:t>Direction is important </a:t>
                      </a:r>
                    </a:p>
                    <a:p>
                      <a:r>
                        <a:rPr lang="en-US" sz="2800" dirty="0"/>
                        <a:t>Magnitude + direction </a:t>
                      </a:r>
                    </a:p>
                    <a:p>
                      <a:endParaRPr lang="en-US" sz="2800" dirty="0"/>
                    </a:p>
                    <a:p>
                      <a:endParaRPr lang="en-US" sz="2800" dirty="0"/>
                    </a:p>
                  </a:txBody>
                  <a:tcPr/>
                </a:tc>
                <a:extLst>
                  <a:ext uri="{0D108BD9-81ED-4DB2-BD59-A6C34878D82A}">
                    <a16:rowId xmlns:a16="http://schemas.microsoft.com/office/drawing/2014/main" val="2514838664"/>
                  </a:ext>
                </a:extLst>
              </a:tr>
              <a:tr h="2259556">
                <a:tc gridSpan="2">
                  <a:txBody>
                    <a:bodyPr/>
                    <a:lstStyle/>
                    <a:p>
                      <a:pPr algn="ctr"/>
                      <a:r>
                        <a:rPr lang="en-US" sz="3600" dirty="0">
                          <a:highlight>
                            <a:srgbClr val="FFFF00"/>
                          </a:highlight>
                        </a:rPr>
                        <a:t>Both are measured in meters (m)</a:t>
                      </a:r>
                    </a:p>
                  </a:txBody>
                  <a:tcPr/>
                </a:tc>
                <a:tc hMerge="1">
                  <a:txBody>
                    <a:bodyPr/>
                    <a:lstStyle/>
                    <a:p>
                      <a:endParaRPr lang="en-US" sz="2800" dirty="0"/>
                    </a:p>
                  </a:txBody>
                  <a:tcPr/>
                </a:tc>
                <a:extLst>
                  <a:ext uri="{0D108BD9-81ED-4DB2-BD59-A6C34878D82A}">
                    <a16:rowId xmlns:a16="http://schemas.microsoft.com/office/drawing/2014/main" val="400318288"/>
                  </a:ext>
                </a:extLst>
              </a:tr>
            </a:tbl>
          </a:graphicData>
        </a:graphic>
      </p:graphicFrame>
    </p:spTree>
    <p:extLst>
      <p:ext uri="{BB962C8B-B14F-4D97-AF65-F5344CB8AC3E}">
        <p14:creationId xmlns:p14="http://schemas.microsoft.com/office/powerpoint/2010/main" val="53692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45B7-E010-4187-BD27-2AAA10CB4678}"/>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What do you measure to determine motion? </a:t>
            </a:r>
          </a:p>
        </p:txBody>
      </p:sp>
      <p:sp>
        <p:nvSpPr>
          <p:cNvPr id="3" name="Content Placeholder 2">
            <a:extLst>
              <a:ext uri="{FF2B5EF4-FFF2-40B4-BE49-F238E27FC236}">
                <a16:creationId xmlns:a16="http://schemas.microsoft.com/office/drawing/2014/main" id="{9DC24700-1B9B-4D96-9F9F-860C3ADCD23A}"/>
              </a:ext>
            </a:extLst>
          </p:cNvPr>
          <p:cNvSpPr>
            <a:spLocks noGrp="1"/>
          </p:cNvSpPr>
          <p:nvPr>
            <p:ph idx="1"/>
          </p:nvPr>
        </p:nvSpPr>
        <p:spPr/>
        <p:txBody>
          <a:bodyPr/>
          <a:lstStyle/>
          <a:p>
            <a:r>
              <a:rPr lang="en-US" dirty="0"/>
              <a:t>How fast do you walk when you are hungry and you smell good food in the kitchen? </a:t>
            </a:r>
          </a:p>
          <a:p>
            <a:r>
              <a:rPr lang="en-US" dirty="0"/>
              <a:t>Sometimes you move quickly. Other times you might move slowly. </a:t>
            </a:r>
          </a:p>
          <a:p>
            <a:r>
              <a:rPr lang="en-US" u="sng" dirty="0"/>
              <a:t>Changes Over Time </a:t>
            </a:r>
          </a:p>
          <a:p>
            <a:r>
              <a:rPr lang="en-US" dirty="0"/>
              <a:t>One way you can describe </a:t>
            </a:r>
            <a:r>
              <a:rPr lang="en-US" b="1" dirty="0"/>
              <a:t>how fast you move </a:t>
            </a:r>
            <a:r>
              <a:rPr lang="en-US" dirty="0"/>
              <a:t>is to </a:t>
            </a:r>
            <a:r>
              <a:rPr lang="en-US" dirty="0">
                <a:highlight>
                  <a:srgbClr val="FFFF00"/>
                </a:highlight>
              </a:rPr>
              <a:t>determine your speed</a:t>
            </a:r>
            <a:r>
              <a:rPr lang="en-US" dirty="0"/>
              <a:t>. </a:t>
            </a:r>
          </a:p>
          <a:p>
            <a:r>
              <a:rPr lang="en-US" dirty="0">
                <a:highlight>
                  <a:srgbClr val="FFFF00"/>
                </a:highlight>
              </a:rPr>
              <a:t>Speed</a:t>
            </a:r>
            <a:r>
              <a:rPr lang="en-US" dirty="0"/>
              <a:t> is the </a:t>
            </a:r>
            <a:r>
              <a:rPr lang="en-US" u="sng" dirty="0"/>
              <a:t>measure of the distance an object travels per unit of time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8FBFB12-1781-4A40-95CB-EF635C05A294}"/>
                  </a:ext>
                </a:extLst>
              </p14:cNvPr>
              <p14:cNvContentPartPr/>
              <p14:nvPr/>
            </p14:nvContentPartPr>
            <p14:xfrm>
              <a:off x="1006200" y="4743360"/>
              <a:ext cx="9674280" cy="813240"/>
            </p14:xfrm>
          </p:contentPart>
        </mc:Choice>
        <mc:Fallback xmlns="">
          <p:pic>
            <p:nvPicPr>
              <p:cNvPr id="4" name="Ink 3">
                <a:extLst>
                  <a:ext uri="{FF2B5EF4-FFF2-40B4-BE49-F238E27FC236}">
                    <a16:creationId xmlns:a16="http://schemas.microsoft.com/office/drawing/2014/main" id="{18FBFB12-1781-4A40-95CB-EF635C05A294}"/>
                  </a:ext>
                </a:extLst>
              </p:cNvPr>
              <p:cNvPicPr/>
              <p:nvPr/>
            </p:nvPicPr>
            <p:blipFill>
              <a:blip r:embed="rId3"/>
              <a:stretch>
                <a:fillRect/>
              </a:stretch>
            </p:blipFill>
            <p:spPr>
              <a:xfrm>
                <a:off x="996840" y="4734000"/>
                <a:ext cx="9693000" cy="831960"/>
              </a:xfrm>
              <a:prstGeom prst="rect">
                <a:avLst/>
              </a:prstGeom>
            </p:spPr>
          </p:pic>
        </mc:Fallback>
      </mc:AlternateContent>
    </p:spTree>
    <p:extLst>
      <p:ext uri="{BB962C8B-B14F-4D97-AF65-F5344CB8AC3E}">
        <p14:creationId xmlns:p14="http://schemas.microsoft.com/office/powerpoint/2010/main" val="218953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CCC3-0E4D-4991-8AFE-37977BD565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6AAAFC-47F7-4A4E-8507-0C290E8CC732}"/>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496344E-ABEC-45AF-8301-38FEE0011148}"/>
                  </a:ext>
                </a:extLst>
              </p14:cNvPr>
              <p14:cNvContentPartPr/>
              <p14:nvPr/>
            </p14:nvContentPartPr>
            <p14:xfrm>
              <a:off x="853560" y="180720"/>
              <a:ext cx="11226960" cy="5884560"/>
            </p14:xfrm>
          </p:contentPart>
        </mc:Choice>
        <mc:Fallback xmlns="">
          <p:pic>
            <p:nvPicPr>
              <p:cNvPr id="4" name="Ink 3">
                <a:extLst>
                  <a:ext uri="{FF2B5EF4-FFF2-40B4-BE49-F238E27FC236}">
                    <a16:creationId xmlns:a16="http://schemas.microsoft.com/office/drawing/2014/main" id="{8496344E-ABEC-45AF-8301-38FEE0011148}"/>
                  </a:ext>
                </a:extLst>
              </p:cNvPr>
              <p:cNvPicPr/>
              <p:nvPr/>
            </p:nvPicPr>
            <p:blipFill>
              <a:blip r:embed="rId3"/>
              <a:stretch>
                <a:fillRect/>
              </a:stretch>
            </p:blipFill>
            <p:spPr>
              <a:xfrm>
                <a:off x="844200" y="171360"/>
                <a:ext cx="11245680" cy="5903280"/>
              </a:xfrm>
              <a:prstGeom prst="rect">
                <a:avLst/>
              </a:prstGeom>
            </p:spPr>
          </p:pic>
        </mc:Fallback>
      </mc:AlternateContent>
    </p:spTree>
    <p:extLst>
      <p:ext uri="{BB962C8B-B14F-4D97-AF65-F5344CB8AC3E}">
        <p14:creationId xmlns:p14="http://schemas.microsoft.com/office/powerpoint/2010/main" val="320569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F6AC-E180-4DAB-8B52-D02EF80320B4}"/>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Constant and Changing Speed </a:t>
            </a:r>
          </a:p>
        </p:txBody>
      </p:sp>
      <p:sp>
        <p:nvSpPr>
          <p:cNvPr id="3" name="Content Placeholder 2">
            <a:extLst>
              <a:ext uri="{FF2B5EF4-FFF2-40B4-BE49-F238E27FC236}">
                <a16:creationId xmlns:a16="http://schemas.microsoft.com/office/drawing/2014/main" id="{BCFF679A-6E75-4D6E-9277-76098FD47E3C}"/>
              </a:ext>
            </a:extLst>
          </p:cNvPr>
          <p:cNvSpPr>
            <a:spLocks noGrp="1"/>
          </p:cNvSpPr>
          <p:nvPr>
            <p:ph idx="1"/>
          </p:nvPr>
        </p:nvSpPr>
        <p:spPr/>
        <p:txBody>
          <a:bodyPr/>
          <a:lstStyle/>
          <a:p>
            <a:r>
              <a:rPr lang="en-US" dirty="0"/>
              <a:t>Speed is either constant or changing. Look at the figure next slide. </a:t>
            </a:r>
          </a:p>
          <a:p>
            <a:endParaRPr lang="en-US" dirty="0"/>
          </a:p>
          <a:p>
            <a:endParaRPr lang="en-US" dirty="0"/>
          </a:p>
          <a:p>
            <a:r>
              <a:rPr lang="en-US" dirty="0"/>
              <a:t>The stopwatches show the girl’s </a:t>
            </a:r>
            <a:r>
              <a:rPr lang="en-US" i="1" u="sng" dirty="0"/>
              <a:t>motion every second for 6 seconds</a:t>
            </a:r>
            <a:r>
              <a:rPr lang="en-US" dirty="0"/>
              <a:t>. </a:t>
            </a:r>
          </a:p>
        </p:txBody>
      </p:sp>
      <p:pic>
        <p:nvPicPr>
          <p:cNvPr id="2050" name="Picture 2" descr="internet speed - SafeBytes Software">
            <a:extLst>
              <a:ext uri="{FF2B5EF4-FFF2-40B4-BE49-F238E27FC236}">
                <a16:creationId xmlns:a16="http://schemas.microsoft.com/office/drawing/2014/main" id="{9D1E97CF-D9B5-45C6-B6A1-7218B814F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369" y="322691"/>
            <a:ext cx="1576753" cy="141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0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55F9-8F0E-49F8-B87E-A780584C5F41}"/>
              </a:ext>
            </a:extLst>
          </p:cNvPr>
          <p:cNvSpPr>
            <a:spLocks noGrp="1"/>
          </p:cNvSpPr>
          <p:nvPr>
            <p:ph type="title"/>
          </p:nvPr>
        </p:nvSpPr>
        <p:spPr>
          <a:xfrm>
            <a:off x="745435" y="304800"/>
            <a:ext cx="10515600" cy="1955731"/>
          </a:xfrm>
          <a:ln>
            <a:solidFill>
              <a:schemeClr val="accent1"/>
            </a:solidFill>
          </a:ln>
        </p:spPr>
        <p:txBody>
          <a:bodyPr>
            <a:noAutofit/>
          </a:bodyPr>
          <a:lstStyle/>
          <a:p>
            <a:r>
              <a:rPr lang="en-US" sz="2800" b="1" dirty="0"/>
              <a:t>In the first 4 seconds, she travels the same distance during each second. This means that she was moving with constant, or unchanging, speed. When the girl starts running, the distance she travels each second gets larger and larger. The girl’s speed changes</a:t>
            </a:r>
            <a:br>
              <a:rPr lang="en-US" sz="2800" dirty="0"/>
            </a:br>
            <a:endParaRPr lang="en-US" sz="2800" dirty="0"/>
          </a:p>
        </p:txBody>
      </p:sp>
      <p:pic>
        <p:nvPicPr>
          <p:cNvPr id="5" name="Content Placeholder 4">
            <a:extLst>
              <a:ext uri="{FF2B5EF4-FFF2-40B4-BE49-F238E27FC236}">
                <a16:creationId xmlns:a16="http://schemas.microsoft.com/office/drawing/2014/main" id="{E1E83CA3-9226-4C89-B932-A0E6E308F929}"/>
              </a:ext>
            </a:extLst>
          </p:cNvPr>
          <p:cNvPicPr>
            <a:picLocks noGrp="1" noChangeAspect="1"/>
          </p:cNvPicPr>
          <p:nvPr>
            <p:ph idx="1"/>
          </p:nvPr>
        </p:nvPicPr>
        <p:blipFill rotWithShape="1">
          <a:blip r:embed="rId2"/>
          <a:srcRect l="25343" t="18346" r="25514" b="44194"/>
          <a:stretch/>
        </p:blipFill>
        <p:spPr>
          <a:xfrm>
            <a:off x="838200" y="2591835"/>
            <a:ext cx="9954378" cy="4266165"/>
          </a:xfrm>
        </p:spPr>
      </p:pic>
    </p:spTree>
    <p:extLst>
      <p:ext uri="{BB962C8B-B14F-4D97-AF65-F5344CB8AC3E}">
        <p14:creationId xmlns:p14="http://schemas.microsoft.com/office/powerpoint/2010/main" val="139705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95C3-2C3C-4E82-8AD9-2D5D8A1768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CB927C-9772-46D4-ABDE-2D9CFEBB4AEF}"/>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6FC3C85-D60E-4DC1-A90A-3E0D7C420C51}"/>
                  </a:ext>
                </a:extLst>
              </p14:cNvPr>
              <p14:cNvContentPartPr/>
              <p14:nvPr/>
            </p14:nvContentPartPr>
            <p14:xfrm>
              <a:off x="471240" y="234720"/>
              <a:ext cx="11576520" cy="4826520"/>
            </p14:xfrm>
          </p:contentPart>
        </mc:Choice>
        <mc:Fallback xmlns="">
          <p:pic>
            <p:nvPicPr>
              <p:cNvPr id="4" name="Ink 3">
                <a:extLst>
                  <a:ext uri="{FF2B5EF4-FFF2-40B4-BE49-F238E27FC236}">
                    <a16:creationId xmlns:a16="http://schemas.microsoft.com/office/drawing/2014/main" id="{A6FC3C85-D60E-4DC1-A90A-3E0D7C420C51}"/>
                  </a:ext>
                </a:extLst>
              </p:cNvPr>
              <p:cNvPicPr/>
              <p:nvPr/>
            </p:nvPicPr>
            <p:blipFill>
              <a:blip r:embed="rId3"/>
              <a:stretch>
                <a:fillRect/>
              </a:stretch>
            </p:blipFill>
            <p:spPr>
              <a:xfrm>
                <a:off x="461880" y="225360"/>
                <a:ext cx="11595240" cy="4845240"/>
              </a:xfrm>
              <a:prstGeom prst="rect">
                <a:avLst/>
              </a:prstGeom>
            </p:spPr>
          </p:pic>
        </mc:Fallback>
      </mc:AlternateContent>
    </p:spTree>
    <p:extLst>
      <p:ext uri="{BB962C8B-B14F-4D97-AF65-F5344CB8AC3E}">
        <p14:creationId xmlns:p14="http://schemas.microsoft.com/office/powerpoint/2010/main" val="306490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BC07-7E59-4EA6-9C7C-15F373AC11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332EAE-F05B-4797-9A15-F3977D05600A}"/>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82FE3B-F681-434F-9B8F-90378C43D801}"/>
                  </a:ext>
                </a:extLst>
              </p14:cNvPr>
              <p14:cNvContentPartPr/>
              <p14:nvPr/>
            </p14:nvContentPartPr>
            <p14:xfrm>
              <a:off x="898200" y="433440"/>
              <a:ext cx="11206080" cy="5524560"/>
            </p14:xfrm>
          </p:contentPart>
        </mc:Choice>
        <mc:Fallback xmlns="">
          <p:pic>
            <p:nvPicPr>
              <p:cNvPr id="4" name="Ink 3">
                <a:extLst>
                  <a:ext uri="{FF2B5EF4-FFF2-40B4-BE49-F238E27FC236}">
                    <a16:creationId xmlns:a16="http://schemas.microsoft.com/office/drawing/2014/main" id="{8682FE3B-F681-434F-9B8F-90378C43D801}"/>
                  </a:ext>
                </a:extLst>
              </p:cNvPr>
              <p:cNvPicPr/>
              <p:nvPr/>
            </p:nvPicPr>
            <p:blipFill>
              <a:blip r:embed="rId3"/>
              <a:stretch>
                <a:fillRect/>
              </a:stretch>
            </p:blipFill>
            <p:spPr>
              <a:xfrm>
                <a:off x="888840" y="424080"/>
                <a:ext cx="11224800" cy="5543280"/>
              </a:xfrm>
              <a:prstGeom prst="rect">
                <a:avLst/>
              </a:prstGeom>
            </p:spPr>
          </p:pic>
        </mc:Fallback>
      </mc:AlternateContent>
    </p:spTree>
    <p:extLst>
      <p:ext uri="{BB962C8B-B14F-4D97-AF65-F5344CB8AC3E}">
        <p14:creationId xmlns:p14="http://schemas.microsoft.com/office/powerpoint/2010/main" val="3883988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68E9-92E6-44B9-B132-69D5B844CD21}"/>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Average Speed </a:t>
            </a:r>
          </a:p>
        </p:txBody>
      </p:sp>
      <p:sp>
        <p:nvSpPr>
          <p:cNvPr id="3" name="Content Placeholder 2">
            <a:extLst>
              <a:ext uri="{FF2B5EF4-FFF2-40B4-BE49-F238E27FC236}">
                <a16:creationId xmlns:a16="http://schemas.microsoft.com/office/drawing/2014/main" id="{5A610329-F99E-4208-BB95-BD9FBABFF0BB}"/>
              </a:ext>
            </a:extLst>
          </p:cNvPr>
          <p:cNvSpPr>
            <a:spLocks noGrp="1"/>
          </p:cNvSpPr>
          <p:nvPr>
            <p:ph idx="1"/>
          </p:nvPr>
        </p:nvSpPr>
        <p:spPr/>
        <p:txBody>
          <a:bodyPr/>
          <a:lstStyle/>
          <a:p>
            <a:r>
              <a:rPr lang="en-US" dirty="0"/>
              <a:t>Suppose you want to know how fast you traveled from the park to the library. As you moved, your speed changed from second to second. Therefore, in order to describe your speed, you describe the average speed of the entire trip.</a:t>
            </a:r>
          </a:p>
          <a:p>
            <a:r>
              <a:rPr lang="en-US" dirty="0"/>
              <a:t> </a:t>
            </a:r>
            <a:r>
              <a:rPr lang="en-US" b="1" dirty="0"/>
              <a:t>Average speed is a ratio</a:t>
            </a:r>
            <a:r>
              <a:rPr lang="en-US" dirty="0"/>
              <a:t>. It is </a:t>
            </a:r>
            <a:r>
              <a:rPr lang="en-US" i="1" u="sng" dirty="0"/>
              <a:t>the distance an object moves divided by the time it takes for the object to move that distance</a:t>
            </a:r>
            <a:r>
              <a:rPr lang="en-US" dirty="0"/>
              <a:t>. </a:t>
            </a:r>
          </a:p>
          <a:p>
            <a:r>
              <a:rPr lang="en-US" dirty="0"/>
              <a:t>If you traveled the 1-km distance to the library in 15 min, or 0.25 h, your average speed was 1 km/0.25 h, or 4 km/h.</a:t>
            </a:r>
          </a:p>
        </p:txBody>
      </p:sp>
      <p:pic>
        <p:nvPicPr>
          <p:cNvPr id="3078" name="Picture 6" descr="Everyday maths for Health and Social Care and Education Support 2 -  OpenLearn - Open University">
            <a:extLst>
              <a:ext uri="{FF2B5EF4-FFF2-40B4-BE49-F238E27FC236}">
                <a16:creationId xmlns:a16="http://schemas.microsoft.com/office/drawing/2014/main" id="{F9DC99EF-18B8-4B5F-BC32-B28062D61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662" y="4859979"/>
            <a:ext cx="2654104" cy="163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96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verage Speed - 8TH GRADE SCIENCE">
            <a:extLst>
              <a:ext uri="{FF2B5EF4-FFF2-40B4-BE49-F238E27FC236}">
                <a16:creationId xmlns:a16="http://schemas.microsoft.com/office/drawing/2014/main" id="{45E4C5F8-CE28-4133-908C-10E08FAF51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26050" y="3423444"/>
            <a:ext cx="173990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hysical Science Formula Posters by Science Class is Fun | TpT">
            <a:extLst>
              <a:ext uri="{FF2B5EF4-FFF2-40B4-BE49-F238E27FC236}">
                <a16:creationId xmlns:a16="http://schemas.microsoft.com/office/drawing/2014/main" id="{2F8376E4-176D-43EA-803D-8B49EADB5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04" y="333535"/>
            <a:ext cx="4906582" cy="37990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606758A-C534-4D85-9714-C6F65CDC2BC8}"/>
                  </a:ext>
                </a:extLst>
              </p14:cNvPr>
              <p14:cNvContentPartPr/>
              <p14:nvPr/>
            </p14:nvContentPartPr>
            <p14:xfrm>
              <a:off x="344880" y="1765080"/>
              <a:ext cx="7757280" cy="3913560"/>
            </p14:xfrm>
          </p:contentPart>
        </mc:Choice>
        <mc:Fallback xmlns="">
          <p:pic>
            <p:nvPicPr>
              <p:cNvPr id="2" name="Ink 1">
                <a:extLst>
                  <a:ext uri="{FF2B5EF4-FFF2-40B4-BE49-F238E27FC236}">
                    <a16:creationId xmlns:a16="http://schemas.microsoft.com/office/drawing/2014/main" id="{D606758A-C534-4D85-9714-C6F65CDC2BC8}"/>
                  </a:ext>
                </a:extLst>
              </p:cNvPr>
              <p:cNvPicPr/>
              <p:nvPr/>
            </p:nvPicPr>
            <p:blipFill>
              <a:blip r:embed="rId5"/>
              <a:stretch>
                <a:fillRect/>
              </a:stretch>
            </p:blipFill>
            <p:spPr>
              <a:xfrm>
                <a:off x="335520" y="1755720"/>
                <a:ext cx="7776000" cy="3932280"/>
              </a:xfrm>
              <a:prstGeom prst="rect">
                <a:avLst/>
              </a:prstGeom>
            </p:spPr>
          </p:pic>
        </mc:Fallback>
      </mc:AlternateContent>
    </p:spTree>
    <p:extLst>
      <p:ext uri="{BB962C8B-B14F-4D97-AF65-F5344CB8AC3E}">
        <p14:creationId xmlns:p14="http://schemas.microsoft.com/office/powerpoint/2010/main" val="171768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A24E-1F48-490B-B920-3785162602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BCAB06-8EB5-4556-823D-0185A777F28F}"/>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F27E120-CA86-4B73-83BF-1E447711C8A0}"/>
                  </a:ext>
                </a:extLst>
              </p14:cNvPr>
              <p14:cNvContentPartPr/>
              <p14:nvPr/>
            </p14:nvContentPartPr>
            <p14:xfrm>
              <a:off x="215640" y="170280"/>
              <a:ext cx="11747880" cy="5452560"/>
            </p14:xfrm>
          </p:contentPart>
        </mc:Choice>
        <mc:Fallback xmlns="">
          <p:pic>
            <p:nvPicPr>
              <p:cNvPr id="4" name="Ink 3">
                <a:extLst>
                  <a:ext uri="{FF2B5EF4-FFF2-40B4-BE49-F238E27FC236}">
                    <a16:creationId xmlns:a16="http://schemas.microsoft.com/office/drawing/2014/main" id="{7F27E120-CA86-4B73-83BF-1E447711C8A0}"/>
                  </a:ext>
                </a:extLst>
              </p:cNvPr>
              <p:cNvPicPr/>
              <p:nvPr/>
            </p:nvPicPr>
            <p:blipFill>
              <a:blip r:embed="rId3"/>
              <a:stretch>
                <a:fillRect/>
              </a:stretch>
            </p:blipFill>
            <p:spPr>
              <a:xfrm>
                <a:off x="206280" y="160920"/>
                <a:ext cx="11766600" cy="5471280"/>
              </a:xfrm>
              <a:prstGeom prst="rect">
                <a:avLst/>
              </a:prstGeom>
            </p:spPr>
          </p:pic>
        </mc:Fallback>
      </mc:AlternateContent>
    </p:spTree>
    <p:extLst>
      <p:ext uri="{BB962C8B-B14F-4D97-AF65-F5344CB8AC3E}">
        <p14:creationId xmlns:p14="http://schemas.microsoft.com/office/powerpoint/2010/main" val="380601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AC89-EEA4-4E5A-AD70-B29ADC5CC2D6}"/>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The Reference Direction </a:t>
            </a:r>
          </a:p>
        </p:txBody>
      </p:sp>
      <p:sp>
        <p:nvSpPr>
          <p:cNvPr id="3" name="Content Placeholder 2">
            <a:extLst>
              <a:ext uri="{FF2B5EF4-FFF2-40B4-BE49-F238E27FC236}">
                <a16:creationId xmlns:a16="http://schemas.microsoft.com/office/drawing/2014/main" id="{CCECCEBF-68FD-4E15-997F-14B46CAEB31C}"/>
              </a:ext>
            </a:extLst>
          </p:cNvPr>
          <p:cNvSpPr>
            <a:spLocks noGrp="1"/>
          </p:cNvSpPr>
          <p:nvPr>
            <p:ph idx="1"/>
          </p:nvPr>
        </p:nvSpPr>
        <p:spPr/>
        <p:txBody>
          <a:bodyPr/>
          <a:lstStyle/>
          <a:p>
            <a:r>
              <a:rPr lang="en-US" dirty="0"/>
              <a:t>Sometimes direction is described using the words positive or negative.</a:t>
            </a:r>
          </a:p>
          <a:p>
            <a:r>
              <a:rPr lang="en-US" dirty="0">
                <a:highlight>
                  <a:srgbClr val="00FF00"/>
                </a:highlight>
              </a:rPr>
              <a:t> The reference direction is the positive (+) direction. </a:t>
            </a:r>
          </a:p>
          <a:p>
            <a:r>
              <a:rPr lang="en-US" dirty="0">
                <a:highlight>
                  <a:srgbClr val="FF0000"/>
                </a:highlight>
              </a:rPr>
              <a:t>The opposite direction is the negative (-) direction</a:t>
            </a:r>
            <a:r>
              <a:rPr lang="en-US" dirty="0"/>
              <a:t>.</a:t>
            </a:r>
          </a:p>
          <a:p>
            <a:r>
              <a:rPr lang="en-US" dirty="0"/>
              <a:t> </a:t>
            </a:r>
          </a:p>
        </p:txBody>
      </p:sp>
    </p:spTree>
    <p:extLst>
      <p:ext uri="{BB962C8B-B14F-4D97-AF65-F5344CB8AC3E}">
        <p14:creationId xmlns:p14="http://schemas.microsoft.com/office/powerpoint/2010/main" val="28181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0C95-8994-4D61-BA9E-A063329644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B90DB3-3138-4A5D-B0D3-7A791AAF8F73}"/>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2135CF8-7CB5-4AD7-A5EE-E075DE6F0847}"/>
                  </a:ext>
                </a:extLst>
              </p14:cNvPr>
              <p14:cNvContentPartPr/>
              <p14:nvPr/>
            </p14:nvContentPartPr>
            <p14:xfrm>
              <a:off x="1325160" y="326160"/>
              <a:ext cx="10788480" cy="5731200"/>
            </p14:xfrm>
          </p:contentPart>
        </mc:Choice>
        <mc:Fallback xmlns="">
          <p:pic>
            <p:nvPicPr>
              <p:cNvPr id="4" name="Ink 3">
                <a:extLst>
                  <a:ext uri="{FF2B5EF4-FFF2-40B4-BE49-F238E27FC236}">
                    <a16:creationId xmlns:a16="http://schemas.microsoft.com/office/drawing/2014/main" id="{D2135CF8-7CB5-4AD7-A5EE-E075DE6F0847}"/>
                  </a:ext>
                </a:extLst>
              </p:cNvPr>
              <p:cNvPicPr/>
              <p:nvPr/>
            </p:nvPicPr>
            <p:blipFill>
              <a:blip r:embed="rId3"/>
              <a:stretch>
                <a:fillRect/>
              </a:stretch>
            </p:blipFill>
            <p:spPr>
              <a:xfrm>
                <a:off x="1315800" y="316800"/>
                <a:ext cx="10807200" cy="5749920"/>
              </a:xfrm>
              <a:prstGeom prst="rect">
                <a:avLst/>
              </a:prstGeom>
            </p:spPr>
          </p:pic>
        </mc:Fallback>
      </mc:AlternateContent>
    </p:spTree>
    <p:extLst>
      <p:ext uri="{BB962C8B-B14F-4D97-AF65-F5344CB8AC3E}">
        <p14:creationId xmlns:p14="http://schemas.microsoft.com/office/powerpoint/2010/main" val="4016754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CB20-1FB0-4ACE-8E28-BF495DDCFB05}"/>
              </a:ext>
            </a:extLst>
          </p:cNvPr>
          <p:cNvSpPr>
            <a:spLocks noGrp="1"/>
          </p:cNvSpPr>
          <p:nvPr>
            <p:ph type="title"/>
          </p:nvPr>
        </p:nvSpPr>
        <p:spPr>
          <a:xfrm>
            <a:off x="838200" y="365125"/>
            <a:ext cx="5407855" cy="1325563"/>
          </a:xfrm>
          <a:custGeom>
            <a:avLst/>
            <a:gdLst>
              <a:gd name="connsiteX0" fmla="*/ 0 w 5407855"/>
              <a:gd name="connsiteY0" fmla="*/ 0 h 1325563"/>
              <a:gd name="connsiteX1" fmla="*/ 5407855 w 5407855"/>
              <a:gd name="connsiteY1" fmla="*/ 0 h 1325563"/>
              <a:gd name="connsiteX2" fmla="*/ 5407855 w 5407855"/>
              <a:gd name="connsiteY2" fmla="*/ 1325563 h 1325563"/>
              <a:gd name="connsiteX3" fmla="*/ 0 w 5407855"/>
              <a:gd name="connsiteY3" fmla="*/ 1325563 h 1325563"/>
              <a:gd name="connsiteX4" fmla="*/ 0 w 5407855"/>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855" h="1325563" fill="none" extrusionOk="0">
                <a:moveTo>
                  <a:pt x="0" y="0"/>
                </a:moveTo>
                <a:cubicBezTo>
                  <a:pt x="2159544" y="98252"/>
                  <a:pt x="4327852" y="-148689"/>
                  <a:pt x="5407855" y="0"/>
                </a:cubicBezTo>
                <a:cubicBezTo>
                  <a:pt x="5394137" y="515955"/>
                  <a:pt x="5314968" y="837203"/>
                  <a:pt x="5407855" y="1325563"/>
                </a:cubicBezTo>
                <a:cubicBezTo>
                  <a:pt x="2831417" y="1231044"/>
                  <a:pt x="781069" y="1360512"/>
                  <a:pt x="0" y="1325563"/>
                </a:cubicBezTo>
                <a:cubicBezTo>
                  <a:pt x="44896" y="1024537"/>
                  <a:pt x="45344" y="616087"/>
                  <a:pt x="0" y="0"/>
                </a:cubicBezTo>
                <a:close/>
              </a:path>
              <a:path w="5407855" h="1325563" stroke="0" extrusionOk="0">
                <a:moveTo>
                  <a:pt x="0" y="0"/>
                </a:moveTo>
                <a:cubicBezTo>
                  <a:pt x="2270702" y="-102964"/>
                  <a:pt x="4835232" y="-121403"/>
                  <a:pt x="5407855" y="0"/>
                </a:cubicBezTo>
                <a:cubicBezTo>
                  <a:pt x="5365294" y="395551"/>
                  <a:pt x="5390375" y="920101"/>
                  <a:pt x="5407855" y="1325563"/>
                </a:cubicBezTo>
                <a:cubicBezTo>
                  <a:pt x="4585575" y="1219532"/>
                  <a:pt x="1225576" y="1227278"/>
                  <a:pt x="0" y="1325563"/>
                </a:cubicBezTo>
                <a:cubicBezTo>
                  <a:pt x="72549" y="1119136"/>
                  <a:pt x="-98013" y="536372"/>
                  <a:pt x="0" y="0"/>
                </a:cubicBezTo>
                <a:close/>
              </a:path>
            </a:pathLst>
          </a:custGeom>
          <a:solidFill>
            <a:schemeClr val="accent4">
              <a:lumMod val="75000"/>
            </a:schemeClr>
          </a:solidFill>
          <a:ln w="57150">
            <a:solidFill>
              <a:schemeClr val="tx1"/>
            </a:solidFill>
            <a:extLst>
              <a:ext uri="{C807C97D-BFC1-408E-A445-0C87EB9F89A2}">
                <ask:lineSketchStyleProps xmlns:ask="http://schemas.microsoft.com/office/drawing/2018/sketchyshapes" sd="13322944">
                  <ask:type>
                    <ask:lineSketchCurved/>
                  </ask:type>
                </ask:lineSketchStyleProps>
              </a:ext>
            </a:extLst>
          </a:ln>
        </p:spPr>
        <p:txBody>
          <a:bodyPr vert="horz" lIns="91440" tIns="45720" rIns="91440" bIns="45720" rtlCol="0" anchor="ctr">
            <a:normAutofit/>
          </a:bodyPr>
          <a:lstStyle/>
          <a:p>
            <a:r>
              <a:rPr lang="en-US" dirty="0"/>
              <a:t>Speed and Direction </a:t>
            </a:r>
          </a:p>
        </p:txBody>
      </p:sp>
      <p:sp>
        <p:nvSpPr>
          <p:cNvPr id="3" name="Content Placeholder 2">
            <a:extLst>
              <a:ext uri="{FF2B5EF4-FFF2-40B4-BE49-F238E27FC236}">
                <a16:creationId xmlns:a16="http://schemas.microsoft.com/office/drawing/2014/main" id="{6E2777A2-3C98-4997-B846-39CE0E8BC324}"/>
              </a:ext>
            </a:extLst>
          </p:cNvPr>
          <p:cNvSpPr>
            <a:spLocks noGrp="1"/>
          </p:cNvSpPr>
          <p:nvPr>
            <p:ph idx="1"/>
          </p:nvPr>
        </p:nvSpPr>
        <p:spPr>
          <a:xfrm>
            <a:off x="838200" y="1825625"/>
            <a:ext cx="5407855" cy="4351338"/>
          </a:xfrm>
        </p:spPr>
        <p:txBody>
          <a:bodyPr/>
          <a:lstStyle/>
          <a:p>
            <a:r>
              <a:rPr lang="en-US" b="1" u="sng" dirty="0"/>
              <a:t>Velocity</a:t>
            </a:r>
            <a:r>
              <a:rPr lang="en-US" dirty="0"/>
              <a:t> is the </a:t>
            </a:r>
            <a:r>
              <a:rPr lang="en-US" u="sng" dirty="0"/>
              <a:t>speed and direction of an object’s motion</a:t>
            </a:r>
            <a:r>
              <a:rPr lang="en-US" dirty="0"/>
              <a:t>. </a:t>
            </a:r>
          </a:p>
          <a:p>
            <a:r>
              <a:rPr lang="en-US" dirty="0"/>
              <a:t>Velocity is a vector. </a:t>
            </a:r>
          </a:p>
          <a:p>
            <a:r>
              <a:rPr lang="en-US" dirty="0"/>
              <a:t>A vector is a quantity that has magnitude and direction. </a:t>
            </a:r>
            <a:r>
              <a:rPr lang="en-US" u="sng" dirty="0"/>
              <a:t>Arrows often represent vectors.</a:t>
            </a:r>
            <a:r>
              <a:rPr lang="en-US" dirty="0"/>
              <a:t> </a:t>
            </a:r>
          </a:p>
          <a:p>
            <a:r>
              <a:rPr lang="en-US" dirty="0"/>
              <a:t>The length of the arrow represents the speed of an object. The arrow points in the direction in which the object is moving.</a:t>
            </a:r>
          </a:p>
        </p:txBody>
      </p:sp>
      <p:pic>
        <p:nvPicPr>
          <p:cNvPr id="5122" name="Picture 2" descr="Average Speed and Average Velocity: Formula, Definition, Examples">
            <a:extLst>
              <a:ext uri="{FF2B5EF4-FFF2-40B4-BE49-F238E27FC236}">
                <a16:creationId xmlns:a16="http://schemas.microsoft.com/office/drawing/2014/main" id="{914D339B-D98E-411B-B3C0-20B365438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071" y="168812"/>
            <a:ext cx="5532671" cy="65181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4CF8E09-9C9C-4112-AEA3-B8041E2C20B5}"/>
                  </a:ext>
                </a:extLst>
              </p14:cNvPr>
              <p14:cNvContentPartPr/>
              <p14:nvPr/>
            </p14:nvContentPartPr>
            <p14:xfrm>
              <a:off x="886320" y="3093120"/>
              <a:ext cx="9032040" cy="1385280"/>
            </p14:xfrm>
          </p:contentPart>
        </mc:Choice>
        <mc:Fallback xmlns="">
          <p:pic>
            <p:nvPicPr>
              <p:cNvPr id="4" name="Ink 3">
                <a:extLst>
                  <a:ext uri="{FF2B5EF4-FFF2-40B4-BE49-F238E27FC236}">
                    <a16:creationId xmlns:a16="http://schemas.microsoft.com/office/drawing/2014/main" id="{94CF8E09-9C9C-4112-AEA3-B8041E2C20B5}"/>
                  </a:ext>
                </a:extLst>
              </p:cNvPr>
              <p:cNvPicPr/>
              <p:nvPr/>
            </p:nvPicPr>
            <p:blipFill>
              <a:blip r:embed="rId4"/>
              <a:stretch>
                <a:fillRect/>
              </a:stretch>
            </p:blipFill>
            <p:spPr>
              <a:xfrm>
                <a:off x="876960" y="3083760"/>
                <a:ext cx="9050760" cy="1404000"/>
              </a:xfrm>
              <a:prstGeom prst="rect">
                <a:avLst/>
              </a:prstGeom>
            </p:spPr>
          </p:pic>
        </mc:Fallback>
      </mc:AlternateContent>
    </p:spTree>
    <p:extLst>
      <p:ext uri="{BB962C8B-B14F-4D97-AF65-F5344CB8AC3E}">
        <p14:creationId xmlns:p14="http://schemas.microsoft.com/office/powerpoint/2010/main" val="1145949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3092-DA22-4FFE-A905-CC912C6BBEFE}"/>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Constant and Changing Velocity </a:t>
            </a:r>
          </a:p>
        </p:txBody>
      </p:sp>
      <p:sp>
        <p:nvSpPr>
          <p:cNvPr id="3" name="Content Placeholder 2">
            <a:extLst>
              <a:ext uri="{FF2B5EF4-FFF2-40B4-BE49-F238E27FC236}">
                <a16:creationId xmlns:a16="http://schemas.microsoft.com/office/drawing/2014/main" id="{E5DB561B-ACA9-4B91-8DD9-68D6CECCFF3E}"/>
              </a:ext>
            </a:extLst>
          </p:cNvPr>
          <p:cNvSpPr>
            <a:spLocks noGrp="1"/>
          </p:cNvSpPr>
          <p:nvPr>
            <p:ph idx="1"/>
          </p:nvPr>
        </p:nvSpPr>
        <p:spPr/>
        <p:txBody>
          <a:bodyPr>
            <a:normAutofit/>
          </a:bodyPr>
          <a:lstStyle/>
          <a:p>
            <a:r>
              <a:rPr lang="en-US" dirty="0">
                <a:solidFill>
                  <a:srgbClr val="FF0000"/>
                </a:solidFill>
              </a:rPr>
              <a:t>Velocity is constant, or does not change, when an object’s speed and direction of movement do not change</a:t>
            </a:r>
            <a:r>
              <a:rPr lang="en-US" dirty="0"/>
              <a:t>. </a:t>
            </a:r>
          </a:p>
          <a:p>
            <a:r>
              <a:rPr lang="en-US" dirty="0"/>
              <a:t>Look at arrows in the left box in the figure below. Each segment is the same length. This means the cyclists are moving the same distance and in the same direction during each unit of time. Both speed and direction of movement are constant, so the cyclists are moving at a constant velocity</a:t>
            </a:r>
          </a:p>
        </p:txBody>
      </p:sp>
      <p:pic>
        <p:nvPicPr>
          <p:cNvPr id="4" name="Content Placeholder 4">
            <a:extLst>
              <a:ext uri="{FF2B5EF4-FFF2-40B4-BE49-F238E27FC236}">
                <a16:creationId xmlns:a16="http://schemas.microsoft.com/office/drawing/2014/main" id="{244F2D00-5A74-4D11-BF37-D93C9E41BAD4}"/>
              </a:ext>
            </a:extLst>
          </p:cNvPr>
          <p:cNvPicPr>
            <a:picLocks noChangeAspect="1"/>
          </p:cNvPicPr>
          <p:nvPr/>
        </p:nvPicPr>
        <p:blipFill rotWithShape="1">
          <a:blip r:embed="rId2"/>
          <a:srcRect l="21747" t="34487" r="29452" b="29575"/>
          <a:stretch/>
        </p:blipFill>
        <p:spPr>
          <a:xfrm>
            <a:off x="4614204" y="4334035"/>
            <a:ext cx="5833313" cy="241519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F218CEF-E7C6-4D2C-AFEC-879ED52B8417}"/>
                  </a:ext>
                </a:extLst>
              </p14:cNvPr>
              <p14:cNvContentPartPr/>
              <p14:nvPr/>
            </p14:nvContentPartPr>
            <p14:xfrm>
              <a:off x="415080" y="4216320"/>
              <a:ext cx="9282240" cy="2388240"/>
            </p14:xfrm>
          </p:contentPart>
        </mc:Choice>
        <mc:Fallback xmlns="">
          <p:pic>
            <p:nvPicPr>
              <p:cNvPr id="5" name="Ink 4">
                <a:extLst>
                  <a:ext uri="{FF2B5EF4-FFF2-40B4-BE49-F238E27FC236}">
                    <a16:creationId xmlns:a16="http://schemas.microsoft.com/office/drawing/2014/main" id="{1F218CEF-E7C6-4D2C-AFEC-879ED52B8417}"/>
                  </a:ext>
                </a:extLst>
              </p:cNvPr>
              <p:cNvPicPr/>
              <p:nvPr/>
            </p:nvPicPr>
            <p:blipFill>
              <a:blip r:embed="rId4"/>
              <a:stretch>
                <a:fillRect/>
              </a:stretch>
            </p:blipFill>
            <p:spPr>
              <a:xfrm>
                <a:off x="405720" y="4206960"/>
                <a:ext cx="9300960" cy="2406960"/>
              </a:xfrm>
              <a:prstGeom prst="rect">
                <a:avLst/>
              </a:prstGeom>
            </p:spPr>
          </p:pic>
        </mc:Fallback>
      </mc:AlternateContent>
    </p:spTree>
    <p:extLst>
      <p:ext uri="{BB962C8B-B14F-4D97-AF65-F5344CB8AC3E}">
        <p14:creationId xmlns:p14="http://schemas.microsoft.com/office/powerpoint/2010/main" val="190078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44BB-40C5-48BC-A133-77DCF5D2CF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85EB4C-AE0D-4E13-8F7E-EEE5B65CE00D}"/>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EDE3D22-21E8-46A8-A02B-49B7DC509CC3}"/>
                  </a:ext>
                </a:extLst>
              </p14:cNvPr>
              <p14:cNvContentPartPr/>
              <p14:nvPr/>
            </p14:nvContentPartPr>
            <p14:xfrm>
              <a:off x="1168200" y="167760"/>
              <a:ext cx="11032200" cy="6311160"/>
            </p14:xfrm>
          </p:contentPart>
        </mc:Choice>
        <mc:Fallback xmlns="">
          <p:pic>
            <p:nvPicPr>
              <p:cNvPr id="4" name="Ink 3">
                <a:extLst>
                  <a:ext uri="{FF2B5EF4-FFF2-40B4-BE49-F238E27FC236}">
                    <a16:creationId xmlns:a16="http://schemas.microsoft.com/office/drawing/2014/main" id="{9EDE3D22-21E8-46A8-A02B-49B7DC509CC3}"/>
                  </a:ext>
                </a:extLst>
              </p:cNvPr>
              <p:cNvPicPr/>
              <p:nvPr/>
            </p:nvPicPr>
            <p:blipFill>
              <a:blip r:embed="rId3"/>
              <a:stretch>
                <a:fillRect/>
              </a:stretch>
            </p:blipFill>
            <p:spPr>
              <a:xfrm>
                <a:off x="1158840" y="158400"/>
                <a:ext cx="11050920" cy="6329880"/>
              </a:xfrm>
              <a:prstGeom prst="rect">
                <a:avLst/>
              </a:prstGeom>
            </p:spPr>
          </p:pic>
        </mc:Fallback>
      </mc:AlternateContent>
    </p:spTree>
    <p:extLst>
      <p:ext uri="{BB962C8B-B14F-4D97-AF65-F5344CB8AC3E}">
        <p14:creationId xmlns:p14="http://schemas.microsoft.com/office/powerpoint/2010/main" val="100427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3092-DA22-4FFE-A905-CC912C6BBEFE}"/>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Constant and Changing Velocity </a:t>
            </a:r>
          </a:p>
        </p:txBody>
      </p:sp>
      <p:sp>
        <p:nvSpPr>
          <p:cNvPr id="3" name="Content Placeholder 2">
            <a:extLst>
              <a:ext uri="{FF2B5EF4-FFF2-40B4-BE49-F238E27FC236}">
                <a16:creationId xmlns:a16="http://schemas.microsoft.com/office/drawing/2014/main" id="{E5DB561B-ACA9-4B91-8DD9-68D6CECCFF3E}"/>
              </a:ext>
            </a:extLst>
          </p:cNvPr>
          <p:cNvSpPr>
            <a:spLocks noGrp="1"/>
          </p:cNvSpPr>
          <p:nvPr>
            <p:ph idx="1"/>
          </p:nvPr>
        </p:nvSpPr>
        <p:spPr/>
        <p:txBody>
          <a:bodyPr>
            <a:normAutofit/>
          </a:bodyPr>
          <a:lstStyle/>
          <a:p>
            <a:r>
              <a:rPr lang="en-US" dirty="0"/>
              <a:t>The arrows in the middle box get larger each second. The speed is changing, so the velocity is also changing. Velocity can change even if the speed of an object remains constant. Recall that velocity includes an object’s speed and the direction it is traveling.</a:t>
            </a:r>
          </a:p>
        </p:txBody>
      </p:sp>
      <p:pic>
        <p:nvPicPr>
          <p:cNvPr id="4" name="Content Placeholder 4">
            <a:extLst>
              <a:ext uri="{FF2B5EF4-FFF2-40B4-BE49-F238E27FC236}">
                <a16:creationId xmlns:a16="http://schemas.microsoft.com/office/drawing/2014/main" id="{FA872B77-7667-455D-8A95-4A2AE422BC8D}"/>
              </a:ext>
            </a:extLst>
          </p:cNvPr>
          <p:cNvPicPr>
            <a:picLocks noChangeAspect="1"/>
          </p:cNvPicPr>
          <p:nvPr/>
        </p:nvPicPr>
        <p:blipFill rotWithShape="1">
          <a:blip r:embed="rId2"/>
          <a:srcRect l="21747" t="34487" r="29452" b="29575"/>
          <a:stretch/>
        </p:blipFill>
        <p:spPr>
          <a:xfrm>
            <a:off x="2222695" y="3571565"/>
            <a:ext cx="7437030" cy="3079191"/>
          </a:xfrm>
          <a:prstGeom prst="rect">
            <a:avLst/>
          </a:prstGeom>
        </p:spPr>
      </p:pic>
    </p:spTree>
    <p:extLst>
      <p:ext uri="{BB962C8B-B14F-4D97-AF65-F5344CB8AC3E}">
        <p14:creationId xmlns:p14="http://schemas.microsoft.com/office/powerpoint/2010/main" val="2093347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56B3-5B3E-4407-A570-BFB3C2FB5EE2}"/>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How can a graph help you understand an object’s motion? </a:t>
            </a:r>
          </a:p>
        </p:txBody>
      </p:sp>
      <p:sp>
        <p:nvSpPr>
          <p:cNvPr id="3" name="Content Placeholder 2">
            <a:extLst>
              <a:ext uri="{FF2B5EF4-FFF2-40B4-BE49-F238E27FC236}">
                <a16:creationId xmlns:a16="http://schemas.microsoft.com/office/drawing/2014/main" id="{D58ED6FA-4829-4DB1-8E48-406115F1D89E}"/>
              </a:ext>
            </a:extLst>
          </p:cNvPr>
          <p:cNvSpPr>
            <a:spLocks noGrp="1"/>
          </p:cNvSpPr>
          <p:nvPr>
            <p:ph idx="1"/>
          </p:nvPr>
        </p:nvSpPr>
        <p:spPr/>
        <p:txBody>
          <a:bodyPr/>
          <a:lstStyle/>
          <a:p>
            <a:r>
              <a:rPr lang="en-US" dirty="0"/>
              <a:t>In the study of motion, the two measurements that are compared are time and distance.</a:t>
            </a:r>
          </a:p>
          <a:p>
            <a:r>
              <a:rPr lang="en-US" dirty="0"/>
              <a:t> </a:t>
            </a:r>
            <a:r>
              <a:rPr lang="en-US" b="1" u="sng" dirty="0"/>
              <a:t>Distance-Time Graphs</a:t>
            </a:r>
          </a:p>
          <a:p>
            <a:r>
              <a:rPr lang="en-US" dirty="0"/>
              <a:t> Graphs that show comparisons between time and distance are called distance-time graphs. </a:t>
            </a:r>
          </a:p>
        </p:txBody>
      </p:sp>
    </p:spTree>
    <p:extLst>
      <p:ext uri="{BB962C8B-B14F-4D97-AF65-F5344CB8AC3E}">
        <p14:creationId xmlns:p14="http://schemas.microsoft.com/office/powerpoint/2010/main" val="2970450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B0F3-7673-4DD1-B853-70C3779205EB}"/>
              </a:ext>
            </a:extLst>
          </p:cNvPr>
          <p:cNvSpPr>
            <a:spLocks noGrp="1"/>
          </p:cNvSpPr>
          <p:nvPr>
            <p:ph type="title"/>
          </p:nvPr>
        </p:nvSpPr>
        <p:spPr>
          <a:xfrm>
            <a:off x="857720" y="172278"/>
            <a:ext cx="5006009" cy="1881809"/>
          </a:xfrm>
          <a:ln>
            <a:solidFill>
              <a:schemeClr val="accent1"/>
            </a:solidFill>
          </a:ln>
        </p:spPr>
        <p:txBody>
          <a:bodyPr>
            <a:noAutofit/>
          </a:bodyPr>
          <a:lstStyle/>
          <a:p>
            <a:br>
              <a:rPr lang="en-US" sz="3600" dirty="0"/>
            </a:br>
            <a:br>
              <a:rPr lang="en-US" sz="3600" dirty="0"/>
            </a:br>
            <a:br>
              <a:rPr lang="en-US" sz="3600" dirty="0"/>
            </a:br>
            <a:r>
              <a:rPr lang="en-US" sz="3600" dirty="0"/>
              <a:t>DRAW THE DISTANCE – TIME GRAPH </a:t>
            </a:r>
            <a:br>
              <a:rPr lang="en-US" sz="3600" dirty="0"/>
            </a:br>
            <a:br>
              <a:rPr lang="en-US" sz="3600" dirty="0"/>
            </a:br>
            <a:br>
              <a:rPr lang="en-US" sz="3600" dirty="0"/>
            </a:br>
            <a:endParaRPr lang="en-US" sz="3600" dirty="0"/>
          </a:p>
        </p:txBody>
      </p:sp>
      <p:pic>
        <p:nvPicPr>
          <p:cNvPr id="7" name="Content Placeholder 6">
            <a:extLst>
              <a:ext uri="{FF2B5EF4-FFF2-40B4-BE49-F238E27FC236}">
                <a16:creationId xmlns:a16="http://schemas.microsoft.com/office/drawing/2014/main" id="{4A4CFAB4-71AA-4FFF-9E8E-6D08260D3F04}"/>
              </a:ext>
            </a:extLst>
          </p:cNvPr>
          <p:cNvPicPr>
            <a:picLocks noGrp="1" noChangeAspect="1"/>
          </p:cNvPicPr>
          <p:nvPr>
            <p:ph idx="1"/>
          </p:nvPr>
        </p:nvPicPr>
        <p:blipFill>
          <a:blip r:embed="rId2"/>
          <a:stretch>
            <a:fillRect/>
          </a:stretch>
        </p:blipFill>
        <p:spPr>
          <a:xfrm>
            <a:off x="6545859" y="1064657"/>
            <a:ext cx="4947027" cy="4278801"/>
          </a:xfrm>
        </p:spPr>
      </p:pic>
      <p:sp>
        <p:nvSpPr>
          <p:cNvPr id="3" name="Rectangle 2">
            <a:extLst>
              <a:ext uri="{FF2B5EF4-FFF2-40B4-BE49-F238E27FC236}">
                <a16:creationId xmlns:a16="http://schemas.microsoft.com/office/drawing/2014/main" id="{87048DF8-7654-4F9F-B5C7-D512A6850C04}"/>
              </a:ext>
            </a:extLst>
          </p:cNvPr>
          <p:cNvSpPr/>
          <p:nvPr/>
        </p:nvSpPr>
        <p:spPr>
          <a:xfrm>
            <a:off x="7500730" y="1590261"/>
            <a:ext cx="3578087" cy="307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59EF54A7-BAF8-44FE-8427-E2C9ADAE0C5E}"/>
              </a:ext>
            </a:extLst>
          </p:cNvPr>
          <p:cNvGraphicFramePr>
            <a:graphicFrameLocks noGrp="1"/>
          </p:cNvGraphicFramePr>
          <p:nvPr>
            <p:extLst>
              <p:ext uri="{D42A27DB-BD31-4B8C-83A1-F6EECF244321}">
                <p14:modId xmlns:p14="http://schemas.microsoft.com/office/powerpoint/2010/main" val="2181209205"/>
              </p:ext>
            </p:extLst>
          </p:nvPr>
        </p:nvGraphicFramePr>
        <p:xfrm>
          <a:off x="1113183" y="2517913"/>
          <a:ext cx="4068418" cy="3065352"/>
        </p:xfrm>
        <a:graphic>
          <a:graphicData uri="http://schemas.openxmlformats.org/drawingml/2006/table">
            <a:tbl>
              <a:tblPr firstRow="1" bandRow="1">
                <a:tableStyleId>{5C22544A-7EE6-4342-B048-85BDC9FD1C3A}</a:tableStyleId>
              </a:tblPr>
              <a:tblGrid>
                <a:gridCol w="2034209">
                  <a:extLst>
                    <a:ext uri="{9D8B030D-6E8A-4147-A177-3AD203B41FA5}">
                      <a16:colId xmlns:a16="http://schemas.microsoft.com/office/drawing/2014/main" val="535700142"/>
                    </a:ext>
                  </a:extLst>
                </a:gridCol>
                <a:gridCol w="2034209">
                  <a:extLst>
                    <a:ext uri="{9D8B030D-6E8A-4147-A177-3AD203B41FA5}">
                      <a16:colId xmlns:a16="http://schemas.microsoft.com/office/drawing/2014/main" val="4262977056"/>
                    </a:ext>
                  </a:extLst>
                </a:gridCol>
              </a:tblGrid>
              <a:tr h="773982">
                <a:tc>
                  <a:txBody>
                    <a:bodyPr/>
                    <a:lstStyle/>
                    <a:p>
                      <a:r>
                        <a:rPr lang="en-US" dirty="0"/>
                        <a:t>TIME (S)</a:t>
                      </a:r>
                    </a:p>
                  </a:txBody>
                  <a:tcPr/>
                </a:tc>
                <a:tc>
                  <a:txBody>
                    <a:bodyPr/>
                    <a:lstStyle/>
                    <a:p>
                      <a:r>
                        <a:rPr lang="en-US" dirty="0"/>
                        <a:t>DISTANCE ( m/s)</a:t>
                      </a:r>
                    </a:p>
                  </a:txBody>
                  <a:tcPr/>
                </a:tc>
                <a:extLst>
                  <a:ext uri="{0D108BD9-81ED-4DB2-BD59-A6C34878D82A}">
                    <a16:rowId xmlns:a16="http://schemas.microsoft.com/office/drawing/2014/main" val="1835175816"/>
                  </a:ext>
                </a:extLst>
              </a:tr>
              <a:tr h="458274">
                <a:tc>
                  <a:txBody>
                    <a:bodyPr/>
                    <a:lstStyle/>
                    <a:p>
                      <a:r>
                        <a:rPr lang="en-US" dirty="0"/>
                        <a:t>1</a:t>
                      </a:r>
                    </a:p>
                  </a:txBody>
                  <a:tcPr/>
                </a:tc>
                <a:tc>
                  <a:txBody>
                    <a:bodyPr/>
                    <a:lstStyle/>
                    <a:p>
                      <a:r>
                        <a:rPr lang="en-US" dirty="0"/>
                        <a:t>10</a:t>
                      </a:r>
                    </a:p>
                  </a:txBody>
                  <a:tcPr/>
                </a:tc>
                <a:extLst>
                  <a:ext uri="{0D108BD9-81ED-4DB2-BD59-A6C34878D82A}">
                    <a16:rowId xmlns:a16="http://schemas.microsoft.com/office/drawing/2014/main" val="1528928856"/>
                  </a:ext>
                </a:extLst>
              </a:tr>
              <a:tr h="458274">
                <a:tc>
                  <a:txBody>
                    <a:bodyPr/>
                    <a:lstStyle/>
                    <a:p>
                      <a:r>
                        <a:rPr lang="en-US" dirty="0"/>
                        <a:t>2</a:t>
                      </a:r>
                    </a:p>
                  </a:txBody>
                  <a:tcPr/>
                </a:tc>
                <a:tc>
                  <a:txBody>
                    <a:bodyPr/>
                    <a:lstStyle/>
                    <a:p>
                      <a:r>
                        <a:rPr lang="en-US" dirty="0"/>
                        <a:t>20</a:t>
                      </a:r>
                    </a:p>
                  </a:txBody>
                  <a:tcPr/>
                </a:tc>
                <a:extLst>
                  <a:ext uri="{0D108BD9-81ED-4DB2-BD59-A6C34878D82A}">
                    <a16:rowId xmlns:a16="http://schemas.microsoft.com/office/drawing/2014/main" val="2924384479"/>
                  </a:ext>
                </a:extLst>
              </a:tr>
              <a:tr h="458274">
                <a:tc>
                  <a:txBody>
                    <a:bodyPr/>
                    <a:lstStyle/>
                    <a:p>
                      <a:r>
                        <a:rPr lang="en-US" dirty="0"/>
                        <a:t>3</a:t>
                      </a:r>
                    </a:p>
                  </a:txBody>
                  <a:tcPr/>
                </a:tc>
                <a:tc>
                  <a:txBody>
                    <a:bodyPr/>
                    <a:lstStyle/>
                    <a:p>
                      <a:r>
                        <a:rPr lang="en-US" dirty="0"/>
                        <a:t>30</a:t>
                      </a:r>
                    </a:p>
                  </a:txBody>
                  <a:tcPr/>
                </a:tc>
                <a:extLst>
                  <a:ext uri="{0D108BD9-81ED-4DB2-BD59-A6C34878D82A}">
                    <a16:rowId xmlns:a16="http://schemas.microsoft.com/office/drawing/2014/main" val="3650415265"/>
                  </a:ext>
                </a:extLst>
              </a:tr>
              <a:tr h="458274">
                <a:tc>
                  <a:txBody>
                    <a:bodyPr/>
                    <a:lstStyle/>
                    <a:p>
                      <a:r>
                        <a:rPr lang="en-US" dirty="0"/>
                        <a:t>4</a:t>
                      </a:r>
                    </a:p>
                  </a:txBody>
                  <a:tcPr/>
                </a:tc>
                <a:tc>
                  <a:txBody>
                    <a:bodyPr/>
                    <a:lstStyle/>
                    <a:p>
                      <a:r>
                        <a:rPr lang="en-US" dirty="0"/>
                        <a:t>40</a:t>
                      </a:r>
                    </a:p>
                  </a:txBody>
                  <a:tcPr/>
                </a:tc>
                <a:extLst>
                  <a:ext uri="{0D108BD9-81ED-4DB2-BD59-A6C34878D82A}">
                    <a16:rowId xmlns:a16="http://schemas.microsoft.com/office/drawing/2014/main" val="285493909"/>
                  </a:ext>
                </a:extLst>
              </a:tr>
              <a:tr h="458274">
                <a:tc>
                  <a:txBody>
                    <a:bodyPr/>
                    <a:lstStyle/>
                    <a:p>
                      <a:r>
                        <a:rPr lang="en-US" dirty="0"/>
                        <a:t>5</a:t>
                      </a:r>
                    </a:p>
                  </a:txBody>
                  <a:tcPr/>
                </a:tc>
                <a:tc>
                  <a:txBody>
                    <a:bodyPr/>
                    <a:lstStyle/>
                    <a:p>
                      <a:r>
                        <a:rPr lang="en-US" dirty="0"/>
                        <a:t>50</a:t>
                      </a:r>
                    </a:p>
                  </a:txBody>
                  <a:tcPr/>
                </a:tc>
                <a:extLst>
                  <a:ext uri="{0D108BD9-81ED-4DB2-BD59-A6C34878D82A}">
                    <a16:rowId xmlns:a16="http://schemas.microsoft.com/office/drawing/2014/main" val="358230117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0A182B2-8A0C-4B3B-8D3A-C2E9A90AFB1D}"/>
                  </a:ext>
                </a:extLst>
              </p14:cNvPr>
              <p14:cNvContentPartPr/>
              <p14:nvPr/>
            </p14:nvContentPartPr>
            <p14:xfrm>
              <a:off x="7929720" y="1866240"/>
              <a:ext cx="2134440" cy="2250720"/>
            </p14:xfrm>
          </p:contentPart>
        </mc:Choice>
        <mc:Fallback xmlns="">
          <p:pic>
            <p:nvPicPr>
              <p:cNvPr id="5" name="Ink 4">
                <a:extLst>
                  <a:ext uri="{FF2B5EF4-FFF2-40B4-BE49-F238E27FC236}">
                    <a16:creationId xmlns:a16="http://schemas.microsoft.com/office/drawing/2014/main" id="{B0A182B2-8A0C-4B3B-8D3A-C2E9A90AFB1D}"/>
                  </a:ext>
                </a:extLst>
              </p:cNvPr>
              <p:cNvPicPr/>
              <p:nvPr/>
            </p:nvPicPr>
            <p:blipFill>
              <a:blip r:embed="rId4"/>
              <a:stretch>
                <a:fillRect/>
              </a:stretch>
            </p:blipFill>
            <p:spPr>
              <a:xfrm>
                <a:off x="7920360" y="1856880"/>
                <a:ext cx="2153160" cy="2269440"/>
              </a:xfrm>
              <a:prstGeom prst="rect">
                <a:avLst/>
              </a:prstGeom>
            </p:spPr>
          </p:pic>
        </mc:Fallback>
      </mc:AlternateContent>
    </p:spTree>
    <p:extLst>
      <p:ext uri="{BB962C8B-B14F-4D97-AF65-F5344CB8AC3E}">
        <p14:creationId xmlns:p14="http://schemas.microsoft.com/office/powerpoint/2010/main" val="1707503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B0F3-7673-4DD1-B853-70C3779205EB}"/>
              </a:ext>
            </a:extLst>
          </p:cNvPr>
          <p:cNvSpPr>
            <a:spLocks noGrp="1"/>
          </p:cNvSpPr>
          <p:nvPr>
            <p:ph type="title"/>
          </p:nvPr>
        </p:nvSpPr>
        <p:spPr>
          <a:xfrm>
            <a:off x="838199" y="365125"/>
            <a:ext cx="5006009" cy="5677866"/>
          </a:xfrm>
          <a:ln>
            <a:solidFill>
              <a:schemeClr val="accent1"/>
            </a:solidFill>
          </a:ln>
        </p:spPr>
        <p:txBody>
          <a:bodyPr>
            <a:noAutofit/>
          </a:bodyPr>
          <a:lstStyle/>
          <a:p>
            <a:r>
              <a:rPr lang="en-US" sz="3600" dirty="0"/>
              <a:t>The change in distance is the same each second on the graph below, which represents an object moving at constant speed.</a:t>
            </a:r>
            <a:br>
              <a:rPr lang="en-US" sz="3600" dirty="0"/>
            </a:br>
            <a:br>
              <a:rPr lang="en-US" sz="3600" dirty="0"/>
            </a:br>
            <a:r>
              <a:rPr lang="en-US" sz="3600" dirty="0"/>
              <a:t> </a:t>
            </a:r>
            <a:r>
              <a:rPr lang="en-US" sz="3600" b="1" dirty="0">
                <a:solidFill>
                  <a:srgbClr val="FF0000"/>
                </a:solidFill>
              </a:rPr>
              <a:t>Constant speed is shown as a straight line on distance-time graphs</a:t>
            </a:r>
            <a:r>
              <a:rPr lang="en-US" sz="3600" dirty="0">
                <a:solidFill>
                  <a:srgbClr val="FF0000"/>
                </a:solidFill>
              </a:rPr>
              <a:t>.</a:t>
            </a:r>
            <a:br>
              <a:rPr lang="en-US" sz="3600" dirty="0">
                <a:solidFill>
                  <a:srgbClr val="FF0000"/>
                </a:solidFill>
              </a:rPr>
            </a:br>
            <a:endParaRPr lang="en-US" sz="3600" dirty="0">
              <a:solidFill>
                <a:srgbClr val="FF0000"/>
              </a:solidFill>
            </a:endParaRPr>
          </a:p>
        </p:txBody>
      </p:sp>
      <p:pic>
        <p:nvPicPr>
          <p:cNvPr id="7" name="Content Placeholder 6">
            <a:extLst>
              <a:ext uri="{FF2B5EF4-FFF2-40B4-BE49-F238E27FC236}">
                <a16:creationId xmlns:a16="http://schemas.microsoft.com/office/drawing/2014/main" id="{4A4CFAB4-71AA-4FFF-9E8E-6D08260D3F04}"/>
              </a:ext>
            </a:extLst>
          </p:cNvPr>
          <p:cNvPicPr>
            <a:picLocks noGrp="1" noChangeAspect="1"/>
          </p:cNvPicPr>
          <p:nvPr>
            <p:ph idx="1"/>
          </p:nvPr>
        </p:nvPicPr>
        <p:blipFill>
          <a:blip r:embed="rId2"/>
          <a:stretch>
            <a:fillRect/>
          </a:stretch>
        </p:blipFill>
        <p:spPr>
          <a:xfrm>
            <a:off x="6545859" y="1064657"/>
            <a:ext cx="4947027" cy="4278801"/>
          </a:xfrm>
        </p:spPr>
      </p:pic>
    </p:spTree>
    <p:extLst>
      <p:ext uri="{BB962C8B-B14F-4D97-AF65-F5344CB8AC3E}">
        <p14:creationId xmlns:p14="http://schemas.microsoft.com/office/powerpoint/2010/main" val="3197727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BF26-00E6-469B-8FE3-789A33DFB651}"/>
              </a:ext>
            </a:extLst>
          </p:cNvPr>
          <p:cNvSpPr>
            <a:spLocks noGrp="1"/>
          </p:cNvSpPr>
          <p:nvPr>
            <p:ph type="title"/>
          </p:nvPr>
        </p:nvSpPr>
        <p:spPr/>
        <p:txBody>
          <a:bodyPr/>
          <a:lstStyle/>
          <a:p>
            <a:endParaRPr lang="en-US" dirty="0"/>
          </a:p>
        </p:txBody>
      </p:sp>
      <p:pic>
        <p:nvPicPr>
          <p:cNvPr id="4" name="Content Placeholder 4">
            <a:extLst>
              <a:ext uri="{FF2B5EF4-FFF2-40B4-BE49-F238E27FC236}">
                <a16:creationId xmlns:a16="http://schemas.microsoft.com/office/drawing/2014/main" id="{FD5473A8-8ADA-4B38-8601-BAA6F926FE69}"/>
              </a:ext>
            </a:extLst>
          </p:cNvPr>
          <p:cNvPicPr>
            <a:picLocks noGrp="1" noChangeAspect="1"/>
          </p:cNvPicPr>
          <p:nvPr>
            <p:ph idx="1"/>
          </p:nvPr>
        </p:nvPicPr>
        <p:blipFill>
          <a:blip r:embed="rId2"/>
          <a:stretch>
            <a:fillRect/>
          </a:stretch>
        </p:blipFill>
        <p:spPr>
          <a:xfrm>
            <a:off x="384090" y="423961"/>
            <a:ext cx="6276975" cy="2247900"/>
          </a:xfrm>
        </p:spPr>
      </p:pic>
      <p:pic>
        <p:nvPicPr>
          <p:cNvPr id="5" name="Content Placeholder 6">
            <a:extLst>
              <a:ext uri="{FF2B5EF4-FFF2-40B4-BE49-F238E27FC236}">
                <a16:creationId xmlns:a16="http://schemas.microsoft.com/office/drawing/2014/main" id="{3574B2FE-8A43-49E9-A158-8F4A175210D3}"/>
              </a:ext>
            </a:extLst>
          </p:cNvPr>
          <p:cNvPicPr>
            <a:picLocks noChangeAspect="1"/>
          </p:cNvPicPr>
          <p:nvPr/>
        </p:nvPicPr>
        <p:blipFill>
          <a:blip r:embed="rId3"/>
          <a:stretch>
            <a:fillRect/>
          </a:stretch>
        </p:blipFill>
        <p:spPr>
          <a:xfrm>
            <a:off x="6661065" y="1499014"/>
            <a:ext cx="4947027" cy="4278801"/>
          </a:xfrm>
          <a:prstGeom prst="rect">
            <a:avLst/>
          </a:prstGeom>
        </p:spPr>
      </p:pic>
      <p:sp>
        <p:nvSpPr>
          <p:cNvPr id="6" name="Rectangle 5">
            <a:extLst>
              <a:ext uri="{FF2B5EF4-FFF2-40B4-BE49-F238E27FC236}">
                <a16:creationId xmlns:a16="http://schemas.microsoft.com/office/drawing/2014/main" id="{B5CDB3A6-FC11-4A38-82D2-B6A43B57ECF4}"/>
              </a:ext>
            </a:extLst>
          </p:cNvPr>
          <p:cNvSpPr/>
          <p:nvPr/>
        </p:nvSpPr>
        <p:spPr>
          <a:xfrm>
            <a:off x="384091" y="423961"/>
            <a:ext cx="454110" cy="406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94249E1-E7BC-4670-AAAB-B5D07F235604}"/>
                  </a:ext>
                </a:extLst>
              </p14:cNvPr>
              <p14:cNvContentPartPr/>
              <p14:nvPr/>
            </p14:nvContentPartPr>
            <p14:xfrm>
              <a:off x="6840" y="496800"/>
              <a:ext cx="11813760" cy="5937480"/>
            </p14:xfrm>
          </p:contentPart>
        </mc:Choice>
        <mc:Fallback xmlns="">
          <p:pic>
            <p:nvPicPr>
              <p:cNvPr id="3" name="Ink 2">
                <a:extLst>
                  <a:ext uri="{FF2B5EF4-FFF2-40B4-BE49-F238E27FC236}">
                    <a16:creationId xmlns:a16="http://schemas.microsoft.com/office/drawing/2014/main" id="{C94249E1-E7BC-4670-AAAB-B5D07F235604}"/>
                  </a:ext>
                </a:extLst>
              </p:cNvPr>
              <p:cNvPicPr/>
              <p:nvPr/>
            </p:nvPicPr>
            <p:blipFill>
              <a:blip r:embed="rId5"/>
              <a:stretch>
                <a:fillRect/>
              </a:stretch>
            </p:blipFill>
            <p:spPr>
              <a:xfrm>
                <a:off x="-2520" y="487440"/>
                <a:ext cx="11832480" cy="5956200"/>
              </a:xfrm>
              <a:prstGeom prst="rect">
                <a:avLst/>
              </a:prstGeom>
            </p:spPr>
          </p:pic>
        </mc:Fallback>
      </mc:AlternateContent>
    </p:spTree>
    <p:extLst>
      <p:ext uri="{BB962C8B-B14F-4D97-AF65-F5344CB8AC3E}">
        <p14:creationId xmlns:p14="http://schemas.microsoft.com/office/powerpoint/2010/main" val="2324164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6877-5238-43D9-ADED-F66505CB0F66}"/>
              </a:ext>
            </a:extLst>
          </p:cNvPr>
          <p:cNvSpPr>
            <a:spLocks noGrp="1"/>
          </p:cNvSpPr>
          <p:nvPr>
            <p:ph type="title"/>
          </p:nvPr>
        </p:nvSpPr>
        <p:spPr>
          <a:xfrm>
            <a:off x="627406" y="192847"/>
            <a:ext cx="10515600" cy="1325563"/>
          </a:xfrm>
        </p:spPr>
        <p:txBody>
          <a:bodyPr/>
          <a:lstStyle/>
          <a:p>
            <a:r>
              <a:rPr lang="en-US" dirty="0"/>
              <a:t> page 23 </a:t>
            </a:r>
          </a:p>
        </p:txBody>
      </p:sp>
      <p:sp>
        <p:nvSpPr>
          <p:cNvPr id="3" name="Content Placeholder 2">
            <a:extLst>
              <a:ext uri="{FF2B5EF4-FFF2-40B4-BE49-F238E27FC236}">
                <a16:creationId xmlns:a16="http://schemas.microsoft.com/office/drawing/2014/main" id="{604640E0-B232-4D90-BFEF-6B9746098EE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CDF1A5-80F1-4A1E-A870-87F33F603DE9}"/>
              </a:ext>
            </a:extLst>
          </p:cNvPr>
          <p:cNvPicPr>
            <a:picLocks noChangeAspect="1"/>
          </p:cNvPicPr>
          <p:nvPr/>
        </p:nvPicPr>
        <p:blipFill>
          <a:blip r:embed="rId2"/>
          <a:stretch>
            <a:fillRect/>
          </a:stretch>
        </p:blipFill>
        <p:spPr>
          <a:xfrm>
            <a:off x="940903" y="1690688"/>
            <a:ext cx="9888607" cy="443282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72E2A67-7237-4131-AEEC-A19188DE38A2}"/>
                  </a:ext>
                </a:extLst>
              </p14:cNvPr>
              <p14:cNvContentPartPr/>
              <p14:nvPr/>
            </p14:nvContentPartPr>
            <p14:xfrm>
              <a:off x="3492720" y="425160"/>
              <a:ext cx="8707680" cy="4874040"/>
            </p14:xfrm>
          </p:contentPart>
        </mc:Choice>
        <mc:Fallback xmlns="">
          <p:pic>
            <p:nvPicPr>
              <p:cNvPr id="4" name="Ink 3">
                <a:extLst>
                  <a:ext uri="{FF2B5EF4-FFF2-40B4-BE49-F238E27FC236}">
                    <a16:creationId xmlns:a16="http://schemas.microsoft.com/office/drawing/2014/main" id="{872E2A67-7237-4131-AEEC-A19188DE38A2}"/>
                  </a:ext>
                </a:extLst>
              </p:cNvPr>
              <p:cNvPicPr/>
              <p:nvPr/>
            </p:nvPicPr>
            <p:blipFill>
              <a:blip r:embed="rId4"/>
              <a:stretch>
                <a:fillRect/>
              </a:stretch>
            </p:blipFill>
            <p:spPr>
              <a:xfrm>
                <a:off x="3483360" y="415800"/>
                <a:ext cx="8726400" cy="4892760"/>
              </a:xfrm>
              <a:prstGeom prst="rect">
                <a:avLst/>
              </a:prstGeom>
            </p:spPr>
          </p:pic>
        </mc:Fallback>
      </mc:AlternateContent>
    </p:spTree>
    <p:extLst>
      <p:ext uri="{BB962C8B-B14F-4D97-AF65-F5344CB8AC3E}">
        <p14:creationId xmlns:p14="http://schemas.microsoft.com/office/powerpoint/2010/main" val="122452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676F-E3C7-4BAD-B4FE-68DD13B5A82F}"/>
              </a:ext>
            </a:extLst>
          </p:cNvPr>
          <p:cNvSpPr>
            <a:spLocks noGrp="1"/>
          </p:cNvSpPr>
          <p:nvPr>
            <p:ph type="title"/>
          </p:nvPr>
        </p:nvSpPr>
        <p:spPr>
          <a:xfrm>
            <a:off x="745433" y="212036"/>
            <a:ext cx="10903227" cy="3095072"/>
          </a:xfrm>
        </p:spPr>
        <p:txBody>
          <a:bodyPr>
            <a:noAutofit/>
          </a:bodyPr>
          <a:lstStyle/>
          <a:p>
            <a:r>
              <a:rPr lang="en-US" sz="2800" b="1" dirty="0"/>
              <a:t>Suppose </a:t>
            </a:r>
            <a:r>
              <a:rPr lang="en-US" sz="2800" b="1" u="sng" dirty="0"/>
              <a:t>east is the reference direction in the diagram below</a:t>
            </a:r>
            <a:r>
              <a:rPr lang="en-US" sz="2800" b="1" dirty="0"/>
              <a:t>. The museum’s entrance is 80 m east of a </a:t>
            </a:r>
            <a:r>
              <a:rPr lang="en-US" sz="2800" b="1" dirty="0">
                <a:highlight>
                  <a:srgbClr val="00FF00"/>
                </a:highlight>
              </a:rPr>
              <a:t>bus stop</a:t>
            </a:r>
            <a:r>
              <a:rPr lang="en-US" sz="2800" b="1" dirty="0"/>
              <a:t>. The library is 40 m west of the bus stop. You could say that the </a:t>
            </a:r>
            <a:r>
              <a:rPr lang="en-US" sz="2800" b="1" dirty="0">
                <a:highlight>
                  <a:srgbClr val="00FF00"/>
                </a:highlight>
              </a:rPr>
              <a:t>museum is +80 m from the bus stop </a:t>
            </a:r>
            <a:r>
              <a:rPr lang="en-US" sz="2800" b="1" dirty="0"/>
              <a:t>and the </a:t>
            </a:r>
            <a:r>
              <a:rPr lang="en-US" sz="2800" b="1" dirty="0">
                <a:highlight>
                  <a:srgbClr val="FF0000"/>
                </a:highlight>
              </a:rPr>
              <a:t>library is -40 m from the bus stop</a:t>
            </a:r>
            <a:r>
              <a:rPr lang="en-US" sz="2800" b="1" dirty="0"/>
              <a:t>.</a:t>
            </a:r>
            <a:br>
              <a:rPr lang="en-US" sz="2800" b="1" dirty="0"/>
            </a:br>
            <a:r>
              <a:rPr lang="en-US" sz="2800" b="1" dirty="0"/>
              <a:t> Using the words positive or negative to describe direction can help explain changes in an object’s position</a:t>
            </a:r>
          </a:p>
        </p:txBody>
      </p:sp>
      <p:pic>
        <p:nvPicPr>
          <p:cNvPr id="5" name="Content Placeholder 4">
            <a:extLst>
              <a:ext uri="{FF2B5EF4-FFF2-40B4-BE49-F238E27FC236}">
                <a16:creationId xmlns:a16="http://schemas.microsoft.com/office/drawing/2014/main" id="{42689F8D-0830-41EE-9943-3989D055030B}"/>
              </a:ext>
            </a:extLst>
          </p:cNvPr>
          <p:cNvPicPr>
            <a:picLocks noGrp="1" noChangeAspect="1"/>
          </p:cNvPicPr>
          <p:nvPr>
            <p:ph idx="1"/>
          </p:nvPr>
        </p:nvPicPr>
        <p:blipFill rotWithShape="1">
          <a:blip r:embed="rId2"/>
          <a:srcRect l="23973" t="33269" r="28426" b="40235"/>
          <a:stretch/>
        </p:blipFill>
        <p:spPr>
          <a:xfrm>
            <a:off x="1033669" y="3550892"/>
            <a:ext cx="9400819" cy="2941983"/>
          </a:xfrm>
        </p:spPr>
      </p:pic>
    </p:spTree>
    <p:extLst>
      <p:ext uri="{BB962C8B-B14F-4D97-AF65-F5344CB8AC3E}">
        <p14:creationId xmlns:p14="http://schemas.microsoft.com/office/powerpoint/2010/main" val="2508418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A6BA-DF95-4B59-95DC-C8541DE35B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443A07-AF48-44E6-B724-2B5069FCBB4E}"/>
              </a:ext>
            </a:extLst>
          </p:cNvPr>
          <p:cNvPicPr>
            <a:picLocks noGrp="1" noChangeAspect="1"/>
          </p:cNvPicPr>
          <p:nvPr>
            <p:ph idx="1"/>
          </p:nvPr>
        </p:nvPicPr>
        <p:blipFill>
          <a:blip r:embed="rId2"/>
          <a:stretch>
            <a:fillRect/>
          </a:stretch>
        </p:blipFill>
        <p:spPr>
          <a:xfrm>
            <a:off x="221713" y="1923390"/>
            <a:ext cx="6249425" cy="3226447"/>
          </a:xfrm>
        </p:spPr>
      </p:pic>
      <p:pic>
        <p:nvPicPr>
          <p:cNvPr id="6" name="Picture 5">
            <a:extLst>
              <a:ext uri="{FF2B5EF4-FFF2-40B4-BE49-F238E27FC236}">
                <a16:creationId xmlns:a16="http://schemas.microsoft.com/office/drawing/2014/main" id="{916C8C5A-B4A0-4C1F-9427-C2DB450EEC6D}"/>
              </a:ext>
            </a:extLst>
          </p:cNvPr>
          <p:cNvPicPr>
            <a:picLocks noChangeAspect="1"/>
          </p:cNvPicPr>
          <p:nvPr/>
        </p:nvPicPr>
        <p:blipFill rotWithShape="1">
          <a:blip r:embed="rId3"/>
          <a:srcRect l="50000"/>
          <a:stretch/>
        </p:blipFill>
        <p:spPr>
          <a:xfrm>
            <a:off x="6588370" y="562072"/>
            <a:ext cx="5117123" cy="4587765"/>
          </a:xfrm>
          <a:prstGeom prst="rect">
            <a:avLst/>
          </a:prstGeom>
        </p:spPr>
      </p:pic>
    </p:spTree>
    <p:extLst>
      <p:ext uri="{BB962C8B-B14F-4D97-AF65-F5344CB8AC3E}">
        <p14:creationId xmlns:p14="http://schemas.microsoft.com/office/powerpoint/2010/main" val="3106552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ADC3D1-012E-4032-8CBC-F584853F1DC1}"/>
              </a:ext>
            </a:extLst>
          </p:cNvPr>
          <p:cNvSpPr>
            <a:spLocks noGrp="1"/>
          </p:cNvSpPr>
          <p:nvPr>
            <p:ph type="title"/>
          </p:nvPr>
        </p:nvSpPr>
        <p:spPr/>
        <p:txBody>
          <a:bodyPr/>
          <a:lstStyle/>
          <a:p>
            <a:r>
              <a:rPr lang="en-US" dirty="0"/>
              <a:t>Investigation page 22 </a:t>
            </a:r>
          </a:p>
        </p:txBody>
      </p:sp>
      <p:pic>
        <p:nvPicPr>
          <p:cNvPr id="5" name="Content Placeholder 4">
            <a:extLst>
              <a:ext uri="{FF2B5EF4-FFF2-40B4-BE49-F238E27FC236}">
                <a16:creationId xmlns:a16="http://schemas.microsoft.com/office/drawing/2014/main" id="{1CE28910-D2C4-4810-94EA-1135FAA507CF}"/>
              </a:ext>
            </a:extLst>
          </p:cNvPr>
          <p:cNvPicPr>
            <a:picLocks noGrp="1" noChangeAspect="1"/>
          </p:cNvPicPr>
          <p:nvPr>
            <p:ph idx="1"/>
          </p:nvPr>
        </p:nvPicPr>
        <p:blipFill>
          <a:blip r:embed="rId2"/>
          <a:stretch>
            <a:fillRect/>
          </a:stretch>
        </p:blipFill>
        <p:spPr>
          <a:xfrm>
            <a:off x="529280" y="1957387"/>
            <a:ext cx="6810375" cy="2943225"/>
          </a:xfrm>
        </p:spPr>
      </p:pic>
      <p:pic>
        <p:nvPicPr>
          <p:cNvPr id="7" name="Picture 6">
            <a:extLst>
              <a:ext uri="{FF2B5EF4-FFF2-40B4-BE49-F238E27FC236}">
                <a16:creationId xmlns:a16="http://schemas.microsoft.com/office/drawing/2014/main" id="{23AFDE38-6D1D-48A1-B296-06EEC23EAEB3}"/>
              </a:ext>
            </a:extLst>
          </p:cNvPr>
          <p:cNvPicPr>
            <a:picLocks noChangeAspect="1"/>
          </p:cNvPicPr>
          <p:nvPr/>
        </p:nvPicPr>
        <p:blipFill>
          <a:blip r:embed="rId3"/>
          <a:stretch>
            <a:fillRect/>
          </a:stretch>
        </p:blipFill>
        <p:spPr>
          <a:xfrm>
            <a:off x="7648575" y="1388452"/>
            <a:ext cx="3771900" cy="436245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46DF50-2F6E-4CB4-BA1F-1C418699EF31}"/>
                  </a:ext>
                </a:extLst>
              </p14:cNvPr>
              <p14:cNvContentPartPr/>
              <p14:nvPr/>
            </p14:nvContentPartPr>
            <p14:xfrm>
              <a:off x="10121760" y="4783320"/>
              <a:ext cx="1445040" cy="827640"/>
            </p14:xfrm>
          </p:contentPart>
        </mc:Choice>
        <mc:Fallback xmlns="">
          <p:pic>
            <p:nvPicPr>
              <p:cNvPr id="2" name="Ink 1">
                <a:extLst>
                  <a:ext uri="{FF2B5EF4-FFF2-40B4-BE49-F238E27FC236}">
                    <a16:creationId xmlns:a16="http://schemas.microsoft.com/office/drawing/2014/main" id="{4946DF50-2F6E-4CB4-BA1F-1C418699EF31}"/>
                  </a:ext>
                </a:extLst>
              </p:cNvPr>
              <p:cNvPicPr/>
              <p:nvPr/>
            </p:nvPicPr>
            <p:blipFill>
              <a:blip r:embed="rId5"/>
              <a:stretch>
                <a:fillRect/>
              </a:stretch>
            </p:blipFill>
            <p:spPr>
              <a:xfrm>
                <a:off x="10112400" y="4773960"/>
                <a:ext cx="1463760" cy="846360"/>
              </a:xfrm>
              <a:prstGeom prst="rect">
                <a:avLst/>
              </a:prstGeom>
            </p:spPr>
          </p:pic>
        </mc:Fallback>
      </mc:AlternateContent>
    </p:spTree>
    <p:extLst>
      <p:ext uri="{BB962C8B-B14F-4D97-AF65-F5344CB8AC3E}">
        <p14:creationId xmlns:p14="http://schemas.microsoft.com/office/powerpoint/2010/main" val="2950318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AD57-14A6-4DA3-88CD-A701A1D9B06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5E5E44B-8CB3-4CB8-ADB4-65F59776D81B}"/>
              </a:ext>
            </a:extLst>
          </p:cNvPr>
          <p:cNvPicPr>
            <a:picLocks noGrp="1" noChangeAspect="1"/>
          </p:cNvPicPr>
          <p:nvPr>
            <p:ph idx="1"/>
          </p:nvPr>
        </p:nvPicPr>
        <p:blipFill>
          <a:blip r:embed="rId2"/>
          <a:stretch>
            <a:fillRect/>
          </a:stretch>
        </p:blipFill>
        <p:spPr>
          <a:xfrm>
            <a:off x="666824" y="365125"/>
            <a:ext cx="6369026" cy="5501103"/>
          </a:xfrm>
        </p:spPr>
      </p:pic>
      <p:pic>
        <p:nvPicPr>
          <p:cNvPr id="6" name="Picture 5">
            <a:extLst>
              <a:ext uri="{FF2B5EF4-FFF2-40B4-BE49-F238E27FC236}">
                <a16:creationId xmlns:a16="http://schemas.microsoft.com/office/drawing/2014/main" id="{9878FC6E-25DB-4505-941A-D34C522298BE}"/>
              </a:ext>
            </a:extLst>
          </p:cNvPr>
          <p:cNvPicPr>
            <a:picLocks noChangeAspect="1"/>
          </p:cNvPicPr>
          <p:nvPr/>
        </p:nvPicPr>
        <p:blipFill>
          <a:blip r:embed="rId3"/>
          <a:stretch>
            <a:fillRect/>
          </a:stretch>
        </p:blipFill>
        <p:spPr>
          <a:xfrm>
            <a:off x="7437560" y="1108795"/>
            <a:ext cx="3771900" cy="4362450"/>
          </a:xfrm>
          <a:prstGeom prst="rect">
            <a:avLst/>
          </a:prstGeom>
        </p:spPr>
      </p:pic>
      <p:cxnSp>
        <p:nvCxnSpPr>
          <p:cNvPr id="4" name="Straight Arrow Connector 3">
            <a:extLst>
              <a:ext uri="{FF2B5EF4-FFF2-40B4-BE49-F238E27FC236}">
                <a16:creationId xmlns:a16="http://schemas.microsoft.com/office/drawing/2014/main" id="{A5FAAC9A-8BDA-4E5C-88AF-D001B173AA69}"/>
              </a:ext>
            </a:extLst>
          </p:cNvPr>
          <p:cNvCxnSpPr/>
          <p:nvPr/>
        </p:nvCxnSpPr>
        <p:spPr>
          <a:xfrm>
            <a:off x="1974574" y="4969565"/>
            <a:ext cx="46515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A4DFD92-C9B8-40F6-AA91-395A0ABAE617}"/>
              </a:ext>
            </a:extLst>
          </p:cNvPr>
          <p:cNvCxnSpPr>
            <a:cxnSpLocks/>
          </p:cNvCxnSpPr>
          <p:nvPr/>
        </p:nvCxnSpPr>
        <p:spPr>
          <a:xfrm flipV="1">
            <a:off x="1974574" y="675861"/>
            <a:ext cx="0" cy="42937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3C0E4D4C-4612-42F8-A11E-34C5910D7FB1}"/>
                  </a:ext>
                </a:extLst>
              </p14:cNvPr>
              <p14:cNvContentPartPr/>
              <p14:nvPr/>
            </p14:nvContentPartPr>
            <p14:xfrm>
              <a:off x="933120" y="106920"/>
              <a:ext cx="10699560" cy="5814720"/>
            </p14:xfrm>
          </p:contentPart>
        </mc:Choice>
        <mc:Fallback xmlns="">
          <p:pic>
            <p:nvPicPr>
              <p:cNvPr id="10" name="Ink 9">
                <a:extLst>
                  <a:ext uri="{FF2B5EF4-FFF2-40B4-BE49-F238E27FC236}">
                    <a16:creationId xmlns:a16="http://schemas.microsoft.com/office/drawing/2014/main" id="{3C0E4D4C-4612-42F8-A11E-34C5910D7FB1}"/>
                  </a:ext>
                </a:extLst>
              </p:cNvPr>
              <p:cNvPicPr/>
              <p:nvPr/>
            </p:nvPicPr>
            <p:blipFill>
              <a:blip r:embed="rId5"/>
              <a:stretch>
                <a:fillRect/>
              </a:stretch>
            </p:blipFill>
            <p:spPr>
              <a:xfrm>
                <a:off x="923760" y="97560"/>
                <a:ext cx="10718280" cy="5833440"/>
              </a:xfrm>
              <a:prstGeom prst="rect">
                <a:avLst/>
              </a:prstGeom>
            </p:spPr>
          </p:pic>
        </mc:Fallback>
      </mc:AlternateContent>
      <p:cxnSp>
        <p:nvCxnSpPr>
          <p:cNvPr id="12" name="Straight Arrow Connector 11">
            <a:extLst>
              <a:ext uri="{FF2B5EF4-FFF2-40B4-BE49-F238E27FC236}">
                <a16:creationId xmlns:a16="http://schemas.microsoft.com/office/drawing/2014/main" id="{B190457A-AF0B-4F22-A803-71FB2E914412}"/>
              </a:ext>
            </a:extLst>
          </p:cNvPr>
          <p:cNvCxnSpPr/>
          <p:nvPr/>
        </p:nvCxnSpPr>
        <p:spPr>
          <a:xfrm flipV="1">
            <a:off x="1974574" y="874643"/>
            <a:ext cx="4770783" cy="409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EACCD69-CEC4-4AE6-8BA5-81114F79AE5C}"/>
                  </a:ext>
                </a:extLst>
              </p14:cNvPr>
              <p14:cNvContentPartPr/>
              <p14:nvPr/>
            </p14:nvContentPartPr>
            <p14:xfrm>
              <a:off x="189720" y="446400"/>
              <a:ext cx="7746120" cy="6181560"/>
            </p14:xfrm>
          </p:contentPart>
        </mc:Choice>
        <mc:Fallback xmlns="">
          <p:pic>
            <p:nvPicPr>
              <p:cNvPr id="13" name="Ink 12">
                <a:extLst>
                  <a:ext uri="{FF2B5EF4-FFF2-40B4-BE49-F238E27FC236}">
                    <a16:creationId xmlns:a16="http://schemas.microsoft.com/office/drawing/2014/main" id="{2EACCD69-CEC4-4AE6-8BA5-81114F79AE5C}"/>
                  </a:ext>
                </a:extLst>
              </p:cNvPr>
              <p:cNvPicPr/>
              <p:nvPr/>
            </p:nvPicPr>
            <p:blipFill>
              <a:blip r:embed="rId7"/>
              <a:stretch>
                <a:fillRect/>
              </a:stretch>
            </p:blipFill>
            <p:spPr>
              <a:xfrm>
                <a:off x="180360" y="437040"/>
                <a:ext cx="7764840" cy="6200280"/>
              </a:xfrm>
              <a:prstGeom prst="rect">
                <a:avLst/>
              </a:prstGeom>
            </p:spPr>
          </p:pic>
        </mc:Fallback>
      </mc:AlternateContent>
    </p:spTree>
    <p:extLst>
      <p:ext uri="{BB962C8B-B14F-4D97-AF65-F5344CB8AC3E}">
        <p14:creationId xmlns:p14="http://schemas.microsoft.com/office/powerpoint/2010/main" val="1246287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79EA-727C-43CA-B118-188FA9FAE5B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5ED2A16-7993-4B86-A919-51EEA3F10991}"/>
              </a:ext>
            </a:extLst>
          </p:cNvPr>
          <p:cNvPicPr>
            <a:picLocks noGrp="1" noChangeAspect="1"/>
          </p:cNvPicPr>
          <p:nvPr>
            <p:ph idx="1"/>
          </p:nvPr>
        </p:nvPicPr>
        <p:blipFill>
          <a:blip r:embed="rId2"/>
          <a:stretch>
            <a:fillRect/>
          </a:stretch>
        </p:blipFill>
        <p:spPr>
          <a:xfrm>
            <a:off x="2698750" y="2870994"/>
            <a:ext cx="6794500" cy="2260600"/>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A501060-D1CE-498F-8BF3-147B8D607C7D}"/>
                  </a:ext>
                </a:extLst>
              </p14:cNvPr>
              <p14:cNvContentPartPr/>
              <p14:nvPr/>
            </p14:nvContentPartPr>
            <p14:xfrm>
              <a:off x="32760" y="85680"/>
              <a:ext cx="11750040" cy="6428880"/>
            </p14:xfrm>
          </p:contentPart>
        </mc:Choice>
        <mc:Fallback xmlns="">
          <p:pic>
            <p:nvPicPr>
              <p:cNvPr id="3" name="Ink 2">
                <a:extLst>
                  <a:ext uri="{FF2B5EF4-FFF2-40B4-BE49-F238E27FC236}">
                    <a16:creationId xmlns:a16="http://schemas.microsoft.com/office/drawing/2014/main" id="{6A501060-D1CE-498F-8BF3-147B8D607C7D}"/>
                  </a:ext>
                </a:extLst>
              </p:cNvPr>
              <p:cNvPicPr/>
              <p:nvPr/>
            </p:nvPicPr>
            <p:blipFill>
              <a:blip r:embed="rId4"/>
              <a:stretch>
                <a:fillRect/>
              </a:stretch>
            </p:blipFill>
            <p:spPr>
              <a:xfrm>
                <a:off x="23400" y="76320"/>
                <a:ext cx="11768760" cy="6447600"/>
              </a:xfrm>
              <a:prstGeom prst="rect">
                <a:avLst/>
              </a:prstGeom>
            </p:spPr>
          </p:pic>
        </mc:Fallback>
      </mc:AlternateContent>
    </p:spTree>
    <p:extLst>
      <p:ext uri="{BB962C8B-B14F-4D97-AF65-F5344CB8AC3E}">
        <p14:creationId xmlns:p14="http://schemas.microsoft.com/office/powerpoint/2010/main" val="1627437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6ED9-C548-402E-BFC7-2E2D7BE0A7E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3F8008-E634-4683-866D-EAB4685DAD7E}"/>
              </a:ext>
            </a:extLst>
          </p:cNvPr>
          <p:cNvPicPr>
            <a:picLocks noGrp="1" noChangeAspect="1"/>
          </p:cNvPicPr>
          <p:nvPr>
            <p:ph idx="1"/>
          </p:nvPr>
        </p:nvPicPr>
        <p:blipFill>
          <a:blip r:embed="rId2"/>
          <a:stretch>
            <a:fillRect/>
          </a:stretch>
        </p:blipFill>
        <p:spPr>
          <a:xfrm>
            <a:off x="838200" y="696851"/>
            <a:ext cx="8052582" cy="2883777"/>
          </a:xfrm>
        </p:spPr>
      </p:pic>
      <p:pic>
        <p:nvPicPr>
          <p:cNvPr id="7" name="Picture 6">
            <a:extLst>
              <a:ext uri="{FF2B5EF4-FFF2-40B4-BE49-F238E27FC236}">
                <a16:creationId xmlns:a16="http://schemas.microsoft.com/office/drawing/2014/main" id="{6D56C599-04D4-46CA-99EA-94C79E4DCD92}"/>
              </a:ext>
            </a:extLst>
          </p:cNvPr>
          <p:cNvPicPr>
            <a:picLocks noChangeAspect="1"/>
          </p:cNvPicPr>
          <p:nvPr/>
        </p:nvPicPr>
        <p:blipFill>
          <a:blip r:embed="rId3"/>
          <a:stretch>
            <a:fillRect/>
          </a:stretch>
        </p:blipFill>
        <p:spPr>
          <a:xfrm>
            <a:off x="945026" y="4233203"/>
            <a:ext cx="9429750" cy="21336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62172E1-DB40-4347-A3CC-0731379C7819}"/>
                  </a:ext>
                </a:extLst>
              </p14:cNvPr>
              <p14:cNvContentPartPr/>
              <p14:nvPr/>
            </p14:nvContentPartPr>
            <p14:xfrm>
              <a:off x="2608560" y="1682280"/>
              <a:ext cx="3007440" cy="1876680"/>
            </p14:xfrm>
          </p:contentPart>
        </mc:Choice>
        <mc:Fallback xmlns="">
          <p:pic>
            <p:nvPicPr>
              <p:cNvPr id="3" name="Ink 2">
                <a:extLst>
                  <a:ext uri="{FF2B5EF4-FFF2-40B4-BE49-F238E27FC236}">
                    <a16:creationId xmlns:a16="http://schemas.microsoft.com/office/drawing/2014/main" id="{B62172E1-DB40-4347-A3CC-0731379C7819}"/>
                  </a:ext>
                </a:extLst>
              </p:cNvPr>
              <p:cNvPicPr/>
              <p:nvPr/>
            </p:nvPicPr>
            <p:blipFill>
              <a:blip r:embed="rId5"/>
              <a:stretch>
                <a:fillRect/>
              </a:stretch>
            </p:blipFill>
            <p:spPr>
              <a:xfrm>
                <a:off x="2599200" y="1672920"/>
                <a:ext cx="3026160" cy="1895400"/>
              </a:xfrm>
              <a:prstGeom prst="rect">
                <a:avLst/>
              </a:prstGeom>
            </p:spPr>
          </p:pic>
        </mc:Fallback>
      </mc:AlternateContent>
    </p:spTree>
    <p:extLst>
      <p:ext uri="{BB962C8B-B14F-4D97-AF65-F5344CB8AC3E}">
        <p14:creationId xmlns:p14="http://schemas.microsoft.com/office/powerpoint/2010/main" val="651796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6960-34B2-45A9-89CE-BF54F24E154D}"/>
              </a:ext>
            </a:extLst>
          </p:cNvPr>
          <p:cNvSpPr>
            <a:spLocks noGrp="1"/>
          </p:cNvSpPr>
          <p:nvPr>
            <p:ph type="title"/>
          </p:nvPr>
        </p:nvSpPr>
        <p:spPr/>
        <p:txBody>
          <a:bodyPr/>
          <a:lstStyle/>
          <a:p>
            <a:r>
              <a:rPr lang="en-US" dirty="0" err="1"/>
              <a:t>Phet</a:t>
            </a:r>
            <a:r>
              <a:rPr lang="en-US"/>
              <a:t> </a:t>
            </a:r>
          </a:p>
        </p:txBody>
      </p:sp>
      <p:sp>
        <p:nvSpPr>
          <p:cNvPr id="3" name="Content Placeholder 2">
            <a:extLst>
              <a:ext uri="{FF2B5EF4-FFF2-40B4-BE49-F238E27FC236}">
                <a16:creationId xmlns:a16="http://schemas.microsoft.com/office/drawing/2014/main" id="{BF57EA21-D87B-45A9-80F0-17A77A3AEFF5}"/>
              </a:ext>
            </a:extLst>
          </p:cNvPr>
          <p:cNvSpPr>
            <a:spLocks noGrp="1"/>
          </p:cNvSpPr>
          <p:nvPr>
            <p:ph idx="1"/>
          </p:nvPr>
        </p:nvSpPr>
        <p:spPr/>
        <p:txBody>
          <a:bodyPr/>
          <a:lstStyle/>
          <a:p>
            <a:r>
              <a:rPr lang="en-US" dirty="0">
                <a:hlinkClick r:id="rId2"/>
              </a:rPr>
              <a:t>https://phet.colorado.edu/sims/cheerpj/moving-man/latest/moving-man.html?simulation=moving-man</a:t>
            </a:r>
            <a:endParaRPr lang="en-US" dirty="0"/>
          </a:p>
        </p:txBody>
      </p:sp>
    </p:spTree>
    <p:extLst>
      <p:ext uri="{BB962C8B-B14F-4D97-AF65-F5344CB8AC3E}">
        <p14:creationId xmlns:p14="http://schemas.microsoft.com/office/powerpoint/2010/main" val="354288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5453-E112-4A8F-BD76-D6B4EF66D312}"/>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Moving in Two Dimensions </a:t>
            </a:r>
          </a:p>
        </p:txBody>
      </p:sp>
      <p:sp>
        <p:nvSpPr>
          <p:cNvPr id="3" name="Content Placeholder 2">
            <a:extLst>
              <a:ext uri="{FF2B5EF4-FFF2-40B4-BE49-F238E27FC236}">
                <a16:creationId xmlns:a16="http://schemas.microsoft.com/office/drawing/2014/main" id="{2281F3B5-4575-437B-AFC1-C027EF28611C}"/>
              </a:ext>
            </a:extLst>
          </p:cNvPr>
          <p:cNvSpPr>
            <a:spLocks noGrp="1"/>
          </p:cNvSpPr>
          <p:nvPr>
            <p:ph idx="1"/>
          </p:nvPr>
        </p:nvSpPr>
        <p:spPr/>
        <p:txBody>
          <a:bodyPr/>
          <a:lstStyle/>
          <a:p>
            <a:r>
              <a:rPr lang="en-US" dirty="0"/>
              <a:t>Sometimes you need to </a:t>
            </a:r>
            <a:r>
              <a:rPr lang="en-US" dirty="0">
                <a:highlight>
                  <a:srgbClr val="FFFF00"/>
                </a:highlight>
              </a:rPr>
              <a:t>use more than one reference direction </a:t>
            </a:r>
            <a:r>
              <a:rPr lang="en-US" dirty="0"/>
              <a:t>to describe an object’s position. When you describe position using </a:t>
            </a:r>
            <a:r>
              <a:rPr lang="en-US" dirty="0">
                <a:highlight>
                  <a:srgbClr val="FFFF00"/>
                </a:highlight>
              </a:rPr>
              <a:t>two directions, you are using two dimensions. </a:t>
            </a:r>
          </a:p>
          <a:p>
            <a:r>
              <a:rPr lang="en-US" u="sng" dirty="0"/>
              <a:t>Describing Position in Two Dimensions</a:t>
            </a:r>
          </a:p>
          <a:p>
            <a:pPr marL="0" indent="0">
              <a:buNone/>
            </a:pPr>
            <a:endParaRPr lang="en-US" dirty="0"/>
          </a:p>
          <a:p>
            <a:r>
              <a:rPr lang="en-US" dirty="0"/>
              <a:t> To describe a position on a map, you might choose north and east or south and west as the reference directions. Sometimes north, south, east, and west are not the most useful reference directions. Imagine that you are looking at a skyscraper. </a:t>
            </a:r>
            <a:r>
              <a:rPr lang="en-US" u="sng" dirty="0"/>
              <a:t>You might describe a certain window as “up” and “to the left.”</a:t>
            </a:r>
          </a:p>
        </p:txBody>
      </p:sp>
    </p:spTree>
    <p:extLst>
      <p:ext uri="{BB962C8B-B14F-4D97-AF65-F5344CB8AC3E}">
        <p14:creationId xmlns:p14="http://schemas.microsoft.com/office/powerpoint/2010/main" val="159006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9FA2-F61E-47B3-8233-D6D5D7F531A0}"/>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position in two dimensions</a:t>
            </a:r>
          </a:p>
        </p:txBody>
      </p:sp>
      <p:sp>
        <p:nvSpPr>
          <p:cNvPr id="3" name="Content Placeholder 2">
            <a:extLst>
              <a:ext uri="{FF2B5EF4-FFF2-40B4-BE49-F238E27FC236}">
                <a16:creationId xmlns:a16="http://schemas.microsoft.com/office/drawing/2014/main" id="{9080F950-DCD3-426A-8031-29FBAAB703CD}"/>
              </a:ext>
            </a:extLst>
          </p:cNvPr>
          <p:cNvSpPr>
            <a:spLocks noGrp="1"/>
          </p:cNvSpPr>
          <p:nvPr>
            <p:ph idx="1"/>
          </p:nvPr>
        </p:nvSpPr>
        <p:spPr/>
        <p:txBody>
          <a:bodyPr/>
          <a:lstStyle/>
          <a:p>
            <a:r>
              <a:rPr lang="en-US" dirty="0"/>
              <a:t>Suppose you want to locate your classmate’s home on a map. </a:t>
            </a:r>
          </a:p>
          <a:p>
            <a:r>
              <a:rPr lang="en-US" u="sng" dirty="0"/>
              <a:t>To find a position in two dimensions</a:t>
            </a:r>
            <a:r>
              <a:rPr lang="en-US" dirty="0"/>
              <a:t>,</a:t>
            </a:r>
          </a:p>
          <a:p>
            <a:r>
              <a:rPr lang="en-US" dirty="0"/>
              <a:t> first </a:t>
            </a:r>
            <a:r>
              <a:rPr lang="en-US" b="1" dirty="0"/>
              <a:t>choose a reference point</a:t>
            </a:r>
            <a:r>
              <a:rPr lang="en-US" dirty="0"/>
              <a:t>. You could choose your home as a reference point. </a:t>
            </a:r>
          </a:p>
          <a:p>
            <a:r>
              <a:rPr lang="en-US" dirty="0"/>
              <a:t>Next, </a:t>
            </a:r>
            <a:r>
              <a:rPr lang="en-US" b="1" dirty="0"/>
              <a:t>give specific reference directions</a:t>
            </a:r>
            <a:r>
              <a:rPr lang="en-US" dirty="0"/>
              <a:t>. For example, south and east. </a:t>
            </a:r>
          </a:p>
          <a:p>
            <a:r>
              <a:rPr lang="en-US" dirty="0"/>
              <a:t>Then, </a:t>
            </a:r>
            <a:r>
              <a:rPr lang="en-US" b="1" dirty="0"/>
              <a:t>determine the distance along each reference direction</a:t>
            </a:r>
            <a:r>
              <a:rPr lang="en-US" dirty="0"/>
              <a:t>. </a:t>
            </a:r>
          </a:p>
          <a:p>
            <a:r>
              <a:rPr lang="en-US" dirty="0"/>
              <a:t>For example, your </a:t>
            </a:r>
            <a:r>
              <a:rPr lang="en-US" u="sng" dirty="0"/>
              <a:t>classmate’s home might be one block south and four blocks east of your home</a:t>
            </a:r>
          </a:p>
        </p:txBody>
      </p:sp>
    </p:spTree>
    <p:extLst>
      <p:ext uri="{BB962C8B-B14F-4D97-AF65-F5344CB8AC3E}">
        <p14:creationId xmlns:p14="http://schemas.microsoft.com/office/powerpoint/2010/main" val="144614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o Dimensional Motion">
            <a:extLst>
              <a:ext uri="{FF2B5EF4-FFF2-40B4-BE49-F238E27FC236}">
                <a16:creationId xmlns:a16="http://schemas.microsoft.com/office/drawing/2014/main" id="{207B3632-787E-492C-BA01-DB3E0FD2BE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1113" y="918546"/>
            <a:ext cx="5908809" cy="4979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perty house cartoon yellow home">
            <a:extLst>
              <a:ext uri="{FF2B5EF4-FFF2-40B4-BE49-F238E27FC236}">
                <a16:creationId xmlns:a16="http://schemas.microsoft.com/office/drawing/2014/main" id="{A1A815B0-A028-41F5-BA59-03BBAC7474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00" t="4528" r="21753" b="-1133"/>
          <a:stretch/>
        </p:blipFill>
        <p:spPr bwMode="auto">
          <a:xfrm>
            <a:off x="3713871" y="2166425"/>
            <a:ext cx="970671" cy="90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4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234C-3D12-46E6-B53B-E5AA05810AB9}"/>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What is motion? </a:t>
            </a:r>
          </a:p>
        </p:txBody>
      </p:sp>
      <p:sp>
        <p:nvSpPr>
          <p:cNvPr id="3" name="Content Placeholder 2">
            <a:extLst>
              <a:ext uri="{FF2B5EF4-FFF2-40B4-BE49-F238E27FC236}">
                <a16:creationId xmlns:a16="http://schemas.microsoft.com/office/drawing/2014/main" id="{F40CAA51-1406-4369-8EF9-764D7F2B2EC5}"/>
              </a:ext>
            </a:extLst>
          </p:cNvPr>
          <p:cNvSpPr>
            <a:spLocks noGrp="1"/>
          </p:cNvSpPr>
          <p:nvPr>
            <p:ph idx="1"/>
          </p:nvPr>
        </p:nvSpPr>
        <p:spPr/>
        <p:txBody>
          <a:bodyPr/>
          <a:lstStyle/>
          <a:p>
            <a:r>
              <a:rPr lang="en-US" dirty="0"/>
              <a:t>Sometimes you need to describe how an object’s position changes. Suppose a boat is floating on a lake. </a:t>
            </a:r>
          </a:p>
          <a:p>
            <a:r>
              <a:rPr lang="en-US" dirty="0"/>
              <a:t>Motion </a:t>
            </a:r>
          </a:p>
          <a:p>
            <a:r>
              <a:rPr lang="en-US" dirty="0"/>
              <a:t>How do you know whether the boat has moved throughout the day? You know this when its position changes relative to, or compared to, something else. </a:t>
            </a:r>
            <a:r>
              <a:rPr lang="en-US" dirty="0">
                <a:highlight>
                  <a:srgbClr val="FFFF00"/>
                </a:highlight>
              </a:rPr>
              <a:t>Motion is the process of changing position</a:t>
            </a:r>
          </a:p>
        </p:txBody>
      </p:sp>
    </p:spTree>
    <p:extLst>
      <p:ext uri="{BB962C8B-B14F-4D97-AF65-F5344CB8AC3E}">
        <p14:creationId xmlns:p14="http://schemas.microsoft.com/office/powerpoint/2010/main" val="314368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1E8-C1A4-4C0F-A8CD-2C416E650802}"/>
              </a:ext>
            </a:extLst>
          </p:cNvPr>
          <p:cNvSpPr>
            <a:spLocks noGrp="1"/>
          </p:cNvSpPr>
          <p:nvPr>
            <p:ph type="title"/>
          </p:nvPr>
        </p:nvSpPr>
        <p:spPr>
          <a:solidFill>
            <a:schemeClr val="accent4">
              <a:lumMod val="75000"/>
            </a:schemeClr>
          </a:solidFill>
          <a:ln w="57150">
            <a:solidFill>
              <a:schemeClr val="tx1"/>
            </a:solid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0" anchor="ctr">
            <a:normAutofit/>
          </a:bodyPr>
          <a:lstStyle/>
          <a:p>
            <a:r>
              <a:rPr lang="en-US" dirty="0"/>
              <a:t>Observing Motion </a:t>
            </a:r>
          </a:p>
        </p:txBody>
      </p:sp>
      <p:sp>
        <p:nvSpPr>
          <p:cNvPr id="3" name="Content Placeholder 2">
            <a:extLst>
              <a:ext uri="{FF2B5EF4-FFF2-40B4-BE49-F238E27FC236}">
                <a16:creationId xmlns:a16="http://schemas.microsoft.com/office/drawing/2014/main" id="{035FB3A7-B8B2-47CF-943E-85770EBBEB2C}"/>
              </a:ext>
            </a:extLst>
          </p:cNvPr>
          <p:cNvSpPr>
            <a:spLocks noGrp="1"/>
          </p:cNvSpPr>
          <p:nvPr>
            <p:ph idx="1"/>
          </p:nvPr>
        </p:nvSpPr>
        <p:spPr/>
        <p:txBody>
          <a:bodyPr/>
          <a:lstStyle/>
          <a:p>
            <a:r>
              <a:rPr lang="en-US" dirty="0"/>
              <a:t>Is the man in the figure below in motion? </a:t>
            </a:r>
          </a:p>
          <a:p>
            <a:r>
              <a:rPr lang="en-US" dirty="0"/>
              <a:t>Use the fishing pole as the reference point. The positions of the man and the pole do not change relative to each other. The man does not move relative to the pole. When the buoy is the reference point, the man’s distance from the buoy changes. The man is in motion relative to the buoy</a:t>
            </a:r>
          </a:p>
        </p:txBody>
      </p:sp>
    </p:spTree>
    <p:extLst>
      <p:ext uri="{BB962C8B-B14F-4D97-AF65-F5344CB8AC3E}">
        <p14:creationId xmlns:p14="http://schemas.microsoft.com/office/powerpoint/2010/main" val="4103717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1594</Words>
  <Application>Microsoft Macintosh PowerPoint</Application>
  <PresentationFormat>Widescreen</PresentationFormat>
  <Paragraphs>113</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"\"Proxima Nova\""</vt:lpstr>
      <vt:lpstr>Arial</vt:lpstr>
      <vt:lpstr>Calibri</vt:lpstr>
      <vt:lpstr>Calibri Light</vt:lpstr>
      <vt:lpstr>Office Theme</vt:lpstr>
      <vt:lpstr>U1M1L1 Position and Motion </vt:lpstr>
      <vt:lpstr>Where are you right now? </vt:lpstr>
      <vt:lpstr>The Reference Direction </vt:lpstr>
      <vt:lpstr>Suppose east is the reference direction in the diagram below. The museum’s entrance is 80 m east of a bus stop. The library is 40 m west of the bus stop. You could say that the museum is +80 m from the bus stop and the library is -40 m from the bus stop.  Using the words positive or negative to describe direction can help explain changes in an object’s position</vt:lpstr>
      <vt:lpstr>Moving in Two Dimensions </vt:lpstr>
      <vt:lpstr>position in two dimensions</vt:lpstr>
      <vt:lpstr>PowerPoint Presentation</vt:lpstr>
      <vt:lpstr>What is motion? </vt:lpstr>
      <vt:lpstr>Observing Motion </vt:lpstr>
      <vt:lpstr>PowerPoint Presentation</vt:lpstr>
      <vt:lpstr>Motion Using Reference Points </vt:lpstr>
      <vt:lpstr>PowerPoint Presentation</vt:lpstr>
      <vt:lpstr>Distance and Displacement </vt:lpstr>
      <vt:lpstr>PowerPoint Presentation</vt:lpstr>
      <vt:lpstr>Distance and Displacement </vt:lpstr>
      <vt:lpstr>PowerPoint Presentation</vt:lpstr>
      <vt:lpstr>PowerPoint Presentation</vt:lpstr>
      <vt:lpstr>PowerPoint Presentation</vt:lpstr>
      <vt:lpstr>Test your self</vt:lpstr>
      <vt:lpstr>PowerPoint Presentation</vt:lpstr>
      <vt:lpstr>What do you measure to determine motion? </vt:lpstr>
      <vt:lpstr>PowerPoint Presentation</vt:lpstr>
      <vt:lpstr>Constant and Changing Speed </vt:lpstr>
      <vt:lpstr>In the first 4 seconds, she travels the same distance during each second. This means that she was moving with constant, or unchanging, speed. When the girl starts running, the distance she travels each second gets larger and larger. The girl’s speed changes </vt:lpstr>
      <vt:lpstr>PowerPoint Presentation</vt:lpstr>
      <vt:lpstr>PowerPoint Presentation</vt:lpstr>
      <vt:lpstr>Average Speed </vt:lpstr>
      <vt:lpstr>PowerPoint Presentation</vt:lpstr>
      <vt:lpstr>PowerPoint Presentation</vt:lpstr>
      <vt:lpstr>PowerPoint Presentation</vt:lpstr>
      <vt:lpstr>Speed and Direction </vt:lpstr>
      <vt:lpstr>Constant and Changing Velocity </vt:lpstr>
      <vt:lpstr>PowerPoint Presentation</vt:lpstr>
      <vt:lpstr>Constant and Changing Velocity </vt:lpstr>
      <vt:lpstr>How can a graph help you understand an object’s motion? </vt:lpstr>
      <vt:lpstr>   DRAW THE DISTANCE – TIME GRAPH    </vt:lpstr>
      <vt:lpstr>The change in distance is the same each second on the graph below, which represents an object moving at constant speed.   Constant speed is shown as a straight line on distance-time graphs. </vt:lpstr>
      <vt:lpstr>PowerPoint Presentation</vt:lpstr>
      <vt:lpstr> page 23 </vt:lpstr>
      <vt:lpstr>PowerPoint Presentation</vt:lpstr>
      <vt:lpstr>Investigation page 22 </vt:lpstr>
      <vt:lpstr>PowerPoint Presentation</vt:lpstr>
      <vt:lpstr>PowerPoint Presentation</vt:lpstr>
      <vt:lpstr>PowerPoint Presentation</vt:lpstr>
      <vt:lpstr>Phet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U1M1L1 Position and Motion </dc:title>
  <dc:creator>Eman  Hamdan  Mohammad  Alzaghal</dc:creator>
  <cp:lastModifiedBy>Ahmed Yehia</cp:lastModifiedBy>
  <cp:revision>31</cp:revision>
  <dcterms:created xsi:type="dcterms:W3CDTF">2022-03-24T05:38:44Z</dcterms:created>
  <dcterms:modified xsi:type="dcterms:W3CDTF">2023-04-10T10:04:38Z</dcterms:modified>
</cp:coreProperties>
</file>