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10.xml" ContentType="application/vnd.openxmlformats-officedocument.presentationml.notesSlide+xml"/>
  <Override PartName="/ppt/ink/ink8.xml" ContentType="application/inkml+xml"/>
  <Override PartName="/ppt/notesSlides/notesSlide11.xml" ContentType="application/vnd.openxmlformats-officedocument.presentationml.notesSlide+xml"/>
  <Override PartName="/ppt/ink/ink9.xml" ContentType="application/inkml+xml"/>
  <Override PartName="/ppt/notesSlides/notesSlide1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3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14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15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76" r:id="rId5"/>
    <p:sldId id="274" r:id="rId6"/>
    <p:sldId id="312" r:id="rId7"/>
    <p:sldId id="491" r:id="rId8"/>
    <p:sldId id="497" r:id="rId9"/>
    <p:sldId id="498" r:id="rId10"/>
    <p:sldId id="282" r:id="rId11"/>
    <p:sldId id="511" r:id="rId12"/>
    <p:sldId id="507" r:id="rId13"/>
    <p:sldId id="505" r:id="rId14"/>
    <p:sldId id="501" r:id="rId15"/>
    <p:sldId id="506" r:id="rId16"/>
    <p:sldId id="492" r:id="rId17"/>
    <p:sldId id="508" r:id="rId18"/>
    <p:sldId id="509" r:id="rId19"/>
    <p:sldId id="4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NTH" initials="A" lastIdx="1" clrIdx="0">
    <p:extLst>
      <p:ext uri="{19B8F6BF-5375-455C-9EA6-DF929625EA0E}">
        <p15:presenceInfo xmlns:p15="http://schemas.microsoft.com/office/powerpoint/2012/main" userId="ANAN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92280" autoAdjust="0"/>
  </p:normalViewPr>
  <p:slideViewPr>
    <p:cSldViewPr snapToGrid="0">
      <p:cViewPr varScale="1">
        <p:scale>
          <a:sx n="61" d="100"/>
          <a:sy n="61" d="100"/>
        </p:scale>
        <p:origin x="1048" y="64"/>
      </p:cViewPr>
      <p:guideLst/>
    </p:cSldViewPr>
  </p:slideViewPr>
  <p:outlineViewPr>
    <p:cViewPr>
      <p:scale>
        <a:sx n="33" d="100"/>
        <a:sy n="33" d="100"/>
      </p:scale>
      <p:origin x="0" y="-7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4-22T14:22:27.7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15461 3256 35 0,'-20'4'70'0,"7"3"4"15,-7-3 1-15,8 0 0 0,-8 3-2 0,7-3-4 16,0-1-7-16,0 1 0 0,7 0 1 15,0-4 4-15,-2 0 11 0,8 3 6 0,-6-3 0 16,6-3-5-16,6-1-11 0,2 0-15 16,-2-3-17-16,6-4-12 0,8 0-7 15,-1 0-3-15,7-3 1 0,7-1 1 0,-1-3 0 16,8 3 1-16,-1-3 1 0,0-5-1 16,7 5 0-16,-1 0 0 0,1 0 3 0,-1-1 2 15,1 5 4-15,0-1 4 0,-8 1 4 16,2 3 2-16,-1-1-3 0,-13 1-4 0,0 4-2 15,0 0 0-15,-13 3-5 0,0 0 5 16,-6 1 5-16,-14 6 7 0,1 1 3 16,-14 3 2-16,-13 1 3 0,1 6-3 0,-14 1-3 15,-6 4-3-15,-7-1 1 0,1 4 2 16,-7-4-1-16,6 4 2 0,0 0-1 0,2-3 0 16,4 2-3-16,1-6-7 0,13 0-3 15,6-1-5-15,1-3-5 0,6 0-5 16,6-4 1-16,7 1 4 0,0-1 11 0,6-3 10 15,14-4 6-15,0 0 5 0,5-4 0 16,15-3-3-16,5-1-10 0,1-3-15 0,13 1-5 16,-1-9-8-16,1 5-6 0,5-5-5 15,8 1 1-15,-6-4 1 0,5 0 1 16,1 0 1-16,0 4 2 0,-2-4-1 0,-11 4-1 16,0-1 11-16,-14 4 16 0,1 4 16 15,-13 4 5-15,-14 0 5 0,-6 3 1 0,-13 0-12 16,-13 8-18-16,-6 3-13 0,-14 4-7 15,-6 4-4-15,-13-1-1 0,0 5 3 16,-7 3 2-16,0 0 1 0,1 0 4 0,-1 3 8 16,7-3 3-16,6 1 4 0,8-1-2 15,4-4-1-15,9 0 0 0,5-3-7 0,7 3-3 16,12-7 0-16,2 4 2 0,12-4 5 16,6-4 1-16,8 1 5 0,12-5 0 15,6-3-2-15,7 0-4 0,14-3-5 0,-2-5-5 16,14 1-4-16,7-4-1 0,0-4-1 15,6 0-2-15,6-3-1 0,-5 0-2 0,12 0 1 16,0-4-3-16,-6 0-1 0,-7-1 1 16,-7 5 0-16,-5-4 6 0,-8 8 18 15,-12-1 21-15,-14 0 10 0,-5 8 3 0,-15 0 4 16,-12 0-2-16,-12 7-18 0,-21 3-20 16,-13 5-6-16,-19 2-6 0,0 5-4 0,-20 0-3 15,1 3-1-15,-1 4 0 0,-6 0-1 16,0 0 4-16,12 0 4 0,-5 4 2 0,12-5 5 15,7 1 1-15,0 0 2 0,20 1-2 16,5-5-2-16,7 0 2 0,15-3-5 16,10-4 0-16,8 0-2 0,8-4 3 0,17-3 0 15,1-1-3-15,20-3 2 0,5-3-1 16,8-5 1-16,6-3-3 0,8 0 0 0,-2-3-1 16,14-1-2-16,0-3 4 0,-1-4 5 15,1 0 8-15,6 0 11 0,-13 0 9 16,0-4 6-16,-7 8 4 0,-5-4 7 0,-14 3 24 15,-6 5 14-15,-7 3 11 0,-7 0 3 16,-12 0 0-16,-14 7-12 0,-6 1-31 16,-12 3-25-16,-14 7-16 0,-21 0-11 0,-5 8-9 15,-13-1-2-15,-6 5 0 0,-14-1 2 0,1 4 2 16,-15 4 7-16,8-1 6 0,0 5 5 16,1-5 1-16,11 5 2 0,0-4 0 15,14-1-2-15,7 1-5 0,6-4-4 16,12-1-2-16,2-2-3 0,11-1-3 0,15-3 0 15,-2 0 1-15,14-8 3 0,14 0-1 16,6-7 0-16,19 0 1 0,13-7-4 0,6-4-3 16,20-4-4-16,7-3 0 0,13 0-2 15,6-8-3-15,7 0-1 0,-1 1 1 0,1-4-1 16,6-4-1-16,1-1 3 16,-8-2 0-16,-5 3 2 0,-1-4 0 0,-20 4 2 15,0 4-1-15,-18 0 3 0,-7 7-2 0,-14 0 0 16,-12 7 0-16,-21 4-2 0,-12 8 0 15,-12 3-2-15,-21 6 0 0,-19 6 2 0,-13 6-1 16,-20 4 1-16,-13 4 0 0,-5 3-4 16,-15 4 2-16,-6 0-1 0,7 0 1 0,0 3 3 15,6-3 0-15,7 4 2 0,6-4 1 16,20 0-2-16,6-7-2 0,14 3-2 0,12-3-1 16,8-4 3-16,18-4 0 0,1-3 1 15,19-4 4-15,19-4-2 0,7-7 4 16,13 0-1-16,19-7-1 0,15-4 1 0,4-4-4 15,15-3-1-15,5-1-4 0,8-2-3 16,5-6 3-16,-5 2-1 0,11-4-2 0,-5 0 4 16,0-1 2-16,-7 1-2 0,-6-1 0 15,-1 5 2-15,-18-1 1 0,-8 8-1 0,-6 0 0 16,-19 3 2-16,-7 4 0 0,-19 3-2 16,-14 5 0-16,-12 6 0 0,-14 5 1 15,-19 0 0-15,0 6-1 0,-19 4 0 0,-8 4-2 16,-5 0 2-16,-7 4 0 0,-7-1 0 15,0 5-2-15,0-4 3 0,1 3 0 0,6-4-1 16,6 5-2-16,14-9 0 0,-1 5 3 16,20-7-1-16,13 3 1 0,6-8 0 15,20-3 1-15,6 0 2 0,27-7-2 0,7-4 0 16,11-7-1-16,14-1 3 0,7-3-2 16,0-3 3-16,13-1-5 0,-1-3 0 0,8-4 0 15,5-1 0-15,1-2-3 0,-1-1 0 16,8 1 0-16,5-1-2 0,-6 1 2 15,7-5 0-15,-7 4 1 0,1 1-2 16,-8 3 2-16,-18 0 2 0,-1 4-1 0,-20 3 0 16,-13 4 1-16,-11 3 1 0,-15 5 1 0,-26 3 0 15,-12 7-1-15,-20 0-1 0,-20 12 2 16,-12-1 0-16,-14 4 2 0,-19 4-2 16,-1-1 0-16,-11 8 1 0,5-3-1 0,0 3-2 15,7-4 0-15,6 0 0 0,13 0-1 16,14-2 1-16,12-6-2 0,13-2 1 0,14-1 1 15,19-3 3-15,7-8-1 0,18 0 0 16,15-7 3-16,18-3-1 0,13-5-2 0,15-3 1 16,4-3 2-16,14-5 0 0,13-3-3 15,7 1 0-15,7-9-1 0,12 1-1 0,7-1-2 16,0 1 0-16,6-4-1 0,0 4 1 16,-12-1 0-16,-1 1 2 0,-26 4 3 0,-7 3 6 15,-18 3 7-15,-14 4 6 0,-20 5 5 16,-5-1 0-16,-14 3-2 0,-26 8-4 15,-20 0-7-15,-19 8-7 0,-19 3-4 16,-21 3-2-16,-12 4 0 0,-13 5-1 0,-14 2 0 16,-5 5 2-16,-1-5 2 0,7 8 0 0,-7-3 0 15,14-1 1-15,11 0-4 0,8 0 3 16,20-3-6-16,12-4-2 0,8 0 0 16,17 0 4-16,15-7 2 0,19-4-2 0,6-4 4 15,27-7 3-15,6-4-1 0,19-3-2 16,7-4-2-16,20 0 1 0,7-7-3 0,5 0-1 15,14-5-1-15,7-2-2 0,12-1 3 16,0-3-2-16,7 0 0 0,-1-5 0 16,1 5-1-16,-6-4 2 0,-8 4-3 0,-12 0 4 15,-14-1 0-15,-12 8 2 0,-13 4 1 0,-14 0 0 16,-18 7 1-16,-14 3-3 0,-13 1 1 16,-26 7-1-16,-13 7 2 0,-27 4 1 15,-18 4-2-15,-14 3-1 0,-26 4 0 0,-13 8 0 16,-12-5-1-16,-1 8-2 0,0-4 1 15,1 4 1-15,12 1 3 0,13-5-2 0,14 0 0 16,12-3 2-16,13-4-2 0,20-1 1 16,13-2 1-16,19-4 0 0,14-8 0 0,19 0 2 15,13-3 3-15,26-8-1 0,13-3-3 16,14-4 1-16,11-3-4 0,15-2-3 16,12-5 1-16,1-1-1 0,12-4-3 0,6 1 1 15,8-8 3-15,-8 3 1 0,8-3 1 16,-1 4 1-16,-6-4 1 0,-7 4-1 15,0-1 0-15,-19 5-2 0,-7-1-3 0,-13 8-1 16,-19 0-1-16,-13 7 4 0,-20 0 0 16,-19 6 3-16,-20 5 2 0,-27 8 1 0,-12 3 2 15,-19 4 0-15,-21 3-3 0,-12 4-1 16,-13 4-2-16,-19 3 0 0,-15 0 0 16,-4 4-1-16,-8 0 2 0,0 4 1 0,6-4 0 15,8 0-2-15,12 0-1 0,13-4-1 16,20 0-1-16,13-3 1 0,12-4 0 0,21-4 1 15,19-3 1-15,19-8-1 0,20 1 4 16,20-8 0-16,19-4-1 0,13-7 1 0,14 0 0 16,18-4 2-16,1-3-5 0,5 0 0 15,9-5 1-15,5-2-1 0,0 3 0 0,1-7 1 16,6 3 1-16,-1-3-1 0,1-1-1 16,-14 5 0-16,1-1-3 0,-13 4-1 15,-13 0 0-15,-14 8 1 0,-12-1-1 0,-14 4 0 16,-13 3 5-16,-18 5 2 0,-20 3-2 15,-14 7 2-15,-19 0-3 0,-20 9 3 0,-6 2-1 16,-20 4-2-16,0 3 1 0,-18 1 0 16,-2 3 1-16,1 4-1 0,0-3-1 0,7-1-1 15,5 0 1-15,14-3-1 0,13 0-1 16,6-5 0-16,20 1 1 0,7-3 1 0,12-5 1 16,13-3 1-16,14-3 1 0,19-5-1 15,13-3-1-15,13-3 1 0,13-8-4 0,7 0 2 16,12-4 0-16,14-3 1 0,7-1 3 15,-1-2-3-15,13-5 3 0,0 0-3 16,7 0-2-16,0 1 1 0,12-4-3 0,-6 3 2 16,-6 0 0-16,0 0 0 0,-13 5 0 15,-20-1-1-15,-13 7 2 0,-12 0-3 0,-21 5 3 16,-19 5 0-16,-20 2 0 0,-18 3 1 16,-21 8-1-16,-19 2 2 0,-20 5 1 15,-12 3-2-15,-14 1 1 0,-13 2 0 16,0 5 1-16,-13 0 1 0,8 0-1 0,-2 3 1 15,7 0-1-15,1-3-3 0,11-1-3 0,16 1 0 16,10-4-1-16,14 0 0 0,8-7 0 16,12-1 5-16,13-3 2 0,12 0-3 15,14-7 3-15,14-4 1 0,19-4 1 0,5-7-2 16,15 0 2-16,12 0 2 0,0-7-1 0,12 0-3 16,2 0 0-16,6-5-1 0,6 1-2 15,0-3-2-15,1 3-2 0,5-4 2 16,-6 4-3-16,1 0 2 0,-7 0-3 0,-2 4 3 15,-18 3 1-15,-6 1 2 0,-6 3 0 16,-21 0 3-16,-6 3 2 0,-19 5 1 0,-14 6 1 16,-19 1 0-16,-13 3 1 0,-13 4 0 15,-13 7-1-15,-6-3-1 0,-8 7-1 0,-6 0-3 16,-6 0 2-16,7 0-2 0,-1 4-2 16,14-4 0-16,-2 3 0 0,8-7 1 15,13 5-1-15,13-9 2 0,0 1 0 0,19 0 0 16,1-4 2-16,19-4-1 0,0 0 3 15,19-7-3-15,14 0 1 0,13-7-3 0,5 0 1 16,8-1 1-16,13-6-1 0,0-1 0 16,13 1 0-16,0-2 0 0,-2-2-4 0,9 0 0 15,-7 0-1-15,0 3 1 0,-2-3 1 16,-10 3 2-16,-8 1 1 0,-13 3 0 16,-7 3 2-16,-6 1-1 0,-13-1-1 0,-12 5 2 15,-14 3 2-15,-7 0-1 0,-19 7 0 16,-6 1 0-16,-14 3 2 0,-7 3-1 15,-12 5 0-15,0-1 2 0,0 4-1 0,-13 0 2 16,6 3 2-16,1-2-1 0,-1 2 1 16,14-3-2-16,-1 0 0 0,7 0-2 0,13-4-2 15,7-3-1-15,5 0-1 0,8-4 2 16,12-4 0-16,7 0 3 0,7-3 2 16,19-4-3-16,0-4 0 0,13 1 0 0,7-5-4 15,-1-3 0-15,7 0-2 0,0 1 1 0,0-2-1 16,1-3-1-16,5 5 0 0,-6-5 0 15,-6 4-1-15,-7 0 1 0,-1 0 2 16,-11 0 1-16,-1 4 0 0,-13 3 1 0,0 0-1 16,-7 1 1-16,-12 3-4 0,-14 3 1 15,-5 1-1-15,-15 3 0 0,-5 1 1 0,-1 3 1 16,1 0 1-16,-1 3-2 0,1-3 4 16,6 0-3-16,6 0 1 0,7 0-2 0,6-4 1 15,0 1 0-15,14-1 1 0,6-3 0 16,6 0 1-16,14-4 3 0,6 0-2 15,19-4 1-15,2 0-2 0,11-3-2 0,-6-1 0 16,6-3-3-16,1 4-6 0,-6-4-13 16,-8 4-21-16,-6 0-34 0,-6-1-78 0,-7 1-147 15,-13-4-218-15,-1 4-204 0,-4 3-147 16,-16-3-55-16,-4-1 31 0,-8 5 123 0,-5-5 211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5-18T08:15:39.698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2839 4788 105 0,'0'-4'112'0,"-6"4"-3"16,6-3 1-16,-7-1-2 0,7 0 3 0,-6 1-1 15,6-5-5-15,-7 5-6 0,7-1-4 0,0-3 0 16,-7 3 4-16,7-4 1 0,0 2 2 16,0-2-1-16,0 0-3 0,0 5-7 15,0-5-12-15,7 1-9 0,-7 0-9 0,7 0-9 16,-1 3-7-16,1-3-10 0,-1-1-7 0,0 1-7 15,8 3-4-15,-2-3-5 0,2 0-1 16,-1 3 1-16,0 0 0 0,0-3 2 0,7 7-2 16,-8-4 2-16,8 4 2 0,-7 0-2 15,7 4 8-15,-1 0 5 0,-6-1 7 0,6 5 4 16,1 3 5-16,0 0 1 0,-7 0-4 16,6 0-1-16,-6 3-4 0,1 4-1 0,-2 1-4 15,1-1 1-15,0 1 0 0,-6 3-1 16,5-4 1-16,-4 4-1 0,-2-4-2 0,-6 4-3 15,6 0-2-15,-6-3-3 0,0 2 0 16,0 1 4-16,-6-3 4 0,0-1 11 16,-2 4 6-16,2-3 4 0,-7-5 3 0,7 4-4 15,-7-3-6-15,-6 0-10 0,5-4-10 16,1 3-7-16,-6-3-6 0,6 0 0 16,-7-4-2-16,0 4-3 0,8-3-2 0,-8-1-3 15,1-3-15-15,-1 0-50 0,7-1-82 16,0-3-99-16,0 0-96 0,7-3-99 0,-2-1-73 15,2 0 1-15,6-7 56 0,0 0 85 16</inkml:trace>
  <inkml:trace contextRef="#ctx0" brushRef="#br0" timeOffset="681.75">3380 4634 7 0,'0'-4'116'0,"-6"-3"2"0,6 3 0 0,-8 1-1 16,2-1-3-16,0 1-7 0,-1-1-9 15,0 4-9-15,7-4-7 0,-6 4-7 16,-1 0-3-16,1 0 0 0,0 4 6 0,-1 0 4 15,-6 3 8-15,7-4 3 0,-8 8 6 0,8-3 4 16,-7 3 1-16,0 3-1 0,6-3 1 16,-5 4 2-16,4-1 2 0,2 5 2 0,-7-5 1 15,7 5-1-15,-1-1-2 0,7 1-3 16,-6 2-8-16,6-2-11 0,0-1-9 16,0 0-11-16,0 0-6 0,0 1-11 15,6 0-8-15,-6-1-6 0,7 0-7 0,-1-3-6 16,-6-1-2-16,7 4-6 0,5-2-6 0,-4-5-1 15,-2 3-1-15,7 1 0 0,0-4-3 16,0-4 2-16,0 4-4 0,0-4-38 16,7 1-84-16,-1-5-116 0,1 1-124 0,0-1-130 15,5-3-70-15,-5-3-1 0,6-1 63 16,0 1 105-16</inkml:trace>
  <inkml:trace contextRef="#ctx0" brushRef="#br0" timeOffset="1547.42">3810 4828 96 0,'0'0'108'16,"0"4"-1"-16,0-4-1 0,0 0 2 0,0 0 8 16,0 0 6-16,-8 0 4 0,8 0 1 15,0 0 3-15,0 0 1 0,-6 0 0 16,6 0-2-16,-6 0-1 0,6 0-1 0,0 0-3 15,-6 0-8-15,6 0-9 0,0 0-13 16,0 0-17-16,0 0-14 0,0 0-14 16,0 0-7-16,0 0-4 0,6 0 2 0,0 0 2 15,0 0-2-15,2 0-1 0,4 0-3 16,2 0-7-16,5 0-7 0,-6 0-7 0,6 0-1 16,-5 0-1-16,5-4-3 0,1 4 1 15,-8-4-4-15,8 4-1 0,-7 0-1 16,1-3-1-16,-2 3-3 0,-6 0-1 0,2 0 1 15,4 0 1-15,-5 0-1 0,-7 0-1 16,7-4 0-16,-7 4-19 0,6 0-47 0,-6 0-63 16,7 0-78-16,-7 0-76 0,6 4-78 15,-6-4-68-15,0 0 0 0,0 0 39 16,0 0 66-16</inkml:trace>
  <inkml:trace contextRef="#ctx0" brushRef="#br0" timeOffset="4831.97">4493 4667 12 0,'0'-4'114'0,"-6"1"-5"0,-1 3-4 16,7-4-1-16,-6 0 0 0,-1 4 1 15,7 0 0-15,-6-3 1 0,6-1 2 0,-6 4 1 16,6-4 1-16,-8 4-1 0,8-3-2 15,0 3-4-15,0 0-6 0,0-4-9 0,0 4-7 16,0 0-10-16,0-4-13 0,8 4-11 16,-2 0-12-16,0 0-11 0,1-3-10 0,6-1-7 15,0 4-2-15,0-4-2 0,6 4-1 16,1 0-1-16,-1-3 0 0,1 3-1 0,0 0 2 16,-1 0-1-16,1-4 1 0,0 4 1 15,-2 0-2-15,-4 0 0 0,-1 0 1 0,7 0-1 16,-8 0 0-16,-6 0-1 0,8 0 0 15,-8 0 2-15,7 0 1 0,-6 0 1 0,-7 0 7 16,7-3 11-16,-1 3 12 0,-6 0 15 0,6 0 14 16,-6 0 13-16,0 0 7 0,0-4 1 15,6 4-4-15,-6 0-4 0,0 0-8 16,0 0-9-16,0 0-10 0,0 0-9 0,0 0-7 16,0 0-8-16,0 0-11 0,0 0-6 15,0 0-4-15,-6 0-4 0,6 0-1 0,0 4-1 16,-6-4 1-16,0 3 1 0,6-3 0 0,-7 4 3 15,7-1-1-15,-7 1-3 0,1 3 1 16,-1-3 2-16,1 3 2 0,0 1 1 16,6 3 3-16,-8-4 9 0,2 4 6 0,0 0 11 15,0 0 6-15,6 3 7 0,-7 2 6 0,0-2-1 16,1 1-4-16,-1 3-4 0,7-3-6 16,-6 3-3-16,-1 0-6 0,0 4-2 15,1-4-4-15,6 0-4 0,-6 1-1 0,0 0-6 16,-2 2-4-16,2-2-3 0,6-1-5 15,-6 0 0-15,-1 0-2 0,7-2-2 0,-6-2 2 16,6 1 4-16,0-1 3 0,-7-3-4 16,7 0 1-16,0 0 1 0,0-4-21 15,0 1-34-15,0-1-51 0,0-3-75 0,0-1-98 16,0-3-92-16,7 0-68 0,-7-3-61 16,6-1-4-16,1-3 48 0,-7-4 84 0,6 4 83 15</inkml:trace>
  <inkml:trace contextRef="#ctx0" brushRef="#br0" timeOffset="5061.87">4546 4982 88 0,'-7'0'149'0,"7"0"8"16,0 0 8-16,0 0 4 0,0 0-1 0,0 0-9 15,7 0-17-15,-1 0-14 0,0 0-18 16,1-4-19-16,6 4-18 0,0-3-17 0,1 3-15 16,-2-4-15-16,8 0-12 0,-7 1-27 15,7-1-48-15,-8 4-61 0,8-4-76 16,-1 1-80-16,7-5-38 0,-6 5-3 0,-1-5 34 16</inkml:trace>
  <inkml:trace contextRef="#ctx0" brushRef="#br0" timeOffset="7036.43">5633 4905 40 0,'0'-3'93'0,"-6"3"1"0,6-4-1 15,-6 4 1-15,6-4 5 0,-8 4 4 0,8-3 1 16,-6-2 2-16,0 5 2 0,6 0 0 15,-7 0-2-15,0-3-1 0,7 0-7 16,-6 3-9-16,-1 0-11 0,7-4-14 16,0 4-14-16,-6 0-14 0,6 0-14 0,-6-4-7 15,6 4-6-15,-7 0-4 0,7 0-2 16,-7 0-3-16,7 0 0 0,0 0 0 16,0 0 0-16,-6 0-2 0,6 0 0 0,0 0-1 15,0 0 1-15,0 0-1 0,0 0-4 16,0 0-1-16,0 0-9 0,0 0-11 15,0 0-18-15,0 0-18 0,0 0-20 0,0 0-21 16,0 4-12-16,0-4-11 0,0 0-11 16,0 0-8-16,0 0-12 0,0 0-20 15,0 0-11-15,0 0 8 0</inkml:trace>
  <inkml:trace contextRef="#ctx0" brushRef="#br0" timeOffset="7865.83">5183 4399 26 0,'0'0'70'16,"0"0"-17"-16,0 4-7 0,8 0 1 0,-8 3 12 15,6 0 17-15,0 4 15 0,7 4 14 16,0 0 12-16,0 7 10 0,7 0 6 0,-1 3 2 16,7 1 1-16,0 7-2 0,1 0-5 15,-1 7-10-15,-6-3-14 0,5 3-16 16,-5 4-17-16,-8 0-20 0,2 4-15 0,-8 0-13 16,1-1-9-16,-7 0-5 0,0 1-4 15,-7 0-25-15,1-4-43 0,-8 0-50 0,2-4-56 16,-1 0-63-16,0-3-80 0,0-4-24 15,-1-4 16-15,-5-3 38 0</inkml:trace>
  <inkml:trace contextRef="#ctx0" brushRef="#br0" timeOffset="8497.29">2898 4374 28 0,'-7'0'91'16,"1"4"0"-16,-8 3 4 0,8 0 8 0,-7 4 8 15,0 0 3-15,0 4 6 0,0-1 5 16,0 5 7-16,-1 3 6 0,2 3 6 0,-1 5 10 16,0-1 7-16,-6 8 11 0,5-1 8 15,2 5 3-15,-8 2 2 0,7 9-8 0,-7-5-14 16,8 9-26-16,-8-5-26 0,7 4-30 16,6 0-25-16,0-4-23 0,1 4-15 0,6-4-6 15,6-3-11-15,8-1-26 0,5-2-58 0,7-5-97 16,7 0-106-16,5-7-115 0,9 0-87 15,11-7-24-15,7-1 33 0,7-7 82 0</inkml:trace>
  <inkml:trace contextRef="#ctx0" brushRef="#br0" timeOffset="9132.37">5854 4898 97 0,'-6'0'175'0,"6"0"13"16,-6-4 12-16,6 4 15 0,0 0 16 15,0 0 14-15,0 0 5 0,0 0 0 16,0-3-1-16,0 3-5 0,0 0-14 15,0 0-19-15,0 0-21 0,6-5-26 0,0 5-26 16,8 0-29-16,5 0-26 0,1 0-20 16,-1-3-15-16,7 3-9 0,6 0-6 15,-5 0-4-15,5 0-2 0,1 0-1 16,-1 0-5-16,1 3-1 0,6-3-4 0,-12 0-2 16,5 0-4-16,-13 0-3 0,7 0 0 15,-6 0-3-15,-1 0-11 0,-5 0-32 16,-8-3-55-16,7 3-109 0,-6 0-134 0,-1-3-135 15,-6-1-104-15,0 0-28 0,0 0 23 16,-6 1 90-16,-1-5 125 0</inkml:trace>
  <inkml:trace contextRef="#ctx0" brushRef="#br0" timeOffset="9430.43">6161 4703 179 0,'0'-7'235'0,"0"0"-12"0,0 3 14 0,0 1 11 16,0-1-3-16,-7 0-12 0,7 1-20 15,0 3-27-15,0 0-18 0,7 3-1 16,-7 1-2-16,0 3 6 0,0 4 15 0,0 4 17 16,6-1 0-16,-6 5-20 0,0-1-19 15,0 4-19-15,0 4-20 0,0-1-25 16,0 1-25-16,0-1-20 0,0 2-20 0,-6-2-14 15,6 1-8-15,-7-1-7 0,1 1 1 16,6 0-12-16,-7-4-36 0,7-4-65 16,0 4-101-16,7-4-118 0,-7-3-127 15,6-1-122-15,7-3-52 0,0 1 17 16,6-9 72-16,1 1 107 0</inkml:trace>
  <inkml:trace contextRef="#ctx0" brushRef="#br0" timeOffset="10064.76">7065 4616 15 0,'8'-7'179'0,"-8"-1"-1"15,0 0 24-15,0 1 40 0,0 0 36 16,0 0 39-16,0 3 33 0,0 0 3 0,0 1-28 15,0-1-57-15,0 4-66 0,0 0-66 16,0 0-45-16,0 4-18 0,0 3 2 0,-8 4 15 16,8 0 13-16,-6 4 20 0,0-1 15 15,0 8 2-15,-1-3 3 0,0 3-3 16,1 3 2-16,-7 1-7 0,-1 0-15 0,8-1-16 16,-6 1-16-16,-2-1-17 0,1 1-17 15,7-1-17-15,-8 2-12 0,8-6-8 16,-6-2-8-16,4 3-2 0,2-8-4 0,0 1 0 15,6-1 1-15,-7-6 13 0,7 3 22 16,-6-4 21-16,6-3 17 0,0 0 9 16,0-1 6-16,0-3-10 0,0 0-21 15,6-3-21-15,1-1-15 0,-1-3-12 0,8 3-6 16,-2-4-6-16,1 2-1 0,7 1-1 16,0-2-4-16,-2 3 0 0,2-3 0 15,7 4-1-15,-9-1 1 0,9 4 2 0,-7-4 2 16,6 4-1-16,0 0 0 0,-7 0 1 15,7 4-2-15,-6-4-12 0,6 4-15 16,-7-1-20-16,1-3-43 0,-7 4-56 0,0-1-60 16,0-3-59-16,0 4-69 0,-6-4-103 15,5 0-98-15,-5 0-74 0,6 0-46 16,-6-4 9-16,-1 1 52 0,-6-4 111 16,6-1 130-16</inkml:trace>
  <inkml:trace contextRef="#ctx0" brushRef="#br0" timeOffset="10351.42">7280 4762 198 0,'-6'-3'222'0,"0"-1"-31"0,0 0-26 0,6 4-31 16,-7 0-3-16,7 0 23 0,-7 0 33 15,7 8 37-15,-6-1 35 0,6 4 35 16,0 0 11-16,-7 4-5 0,7 3-17 15,-6 0-17-15,6 0-16 0,0 5-27 0,0-1-26 16,0 0-24-16,0 3-23 0,0-3-24 16,-6 4-25-16,6-5-23 0,0 2-19 15,0 2-20-15,0-3-16 0,0-3-10 0,0 2-5 16,6-6-1-16,-6 3-34 0,0-3-60 16,0 0-77-16,0-4-101 0,6-4-125 15,1 1-138-15,-7-1-113 0,13-3-34 16,-6-4 28-16,11 0 74 0,-4-4 112 0</inkml:trace>
  <inkml:trace contextRef="#ctx0" brushRef="#br0" timeOffset="11184.04">7860 4671 105 0,'0'-4'191'0,"0"-3"-8"0,-6-1 5 0,0 1 9 16,6 0 17-16,-7-1 13 0,7 1 22 16,-7-4 18-16,1 4 0 0,6 0-17 15,-7-5-21-15,7 5-17 0,-6 0-23 0,6-1-26 16,0 1-22-16,0 0-15 0,6 3-21 15,-6-3-25-15,7 3-23 0,-1 0-22 0,8 1-13 16,-2-1-10-16,-5 4-7 0,6 0-4 16,0 0 1-16,0 0-1 0,6 4-2 15,-5-1 0-15,-2 5 1 0,8-1 0 0,-7 4 1 16,1-4 0-16,-2 4 2 0,-6 4-2 16,8-4 1-16,-8 4-2 0,1-4 0 15,-7 3 0-15,6 1 2 0,-12 0 2 0,6-1 0 16,-7 1 0-16,7-4 3 0,-6 3-2 15,-8-3-3-15,8 4-2 0,0-7 0 0,0 3 4 16,-2-4-1-16,-4 0 1 0,5 1-2 16,7-1 4-16,-6-3 0 0,-1-1-1 15,7 1 3-15,0-4 4 0,-7 0 1 16,7 0 2-16,0 0 3 0,0 0 1 16,0 0-3-16,0-4-3 0,0 4 1 0,0-3-1 15,7 3-4-15,0-4-5 0,-1 4-3 16,1-4-2-16,5 4-1 0,-4 4-1 15,4-4 1-15,2 4 1 0,-2-1 1 0,-5 4 1 16,6 1 0-16,0-1-3 0,-1 4 0 16,-4-4-2-16,4 4 0 0,-5 4 1 15,-1-1 3-15,1-2 3 0,0 3-1 0,-7-1 0 16,0 1 3-16,0-1 6 0,-7-3 10 16,0 4 21-16,1-4 24 0,-1 0 31 15,-5 0 26-15,-2-3 15 0,-5-2 4 0,6 2-11 16,-6-4-16-16,-1-1-28 0,0 1-28 15,1-4-20-15,-1 0-16 0,0 0-10 16,8 0-13-16,-1 0-55 0,-1-4-82 16,8 4-137-16,0-3-168 0,-1-1-162 0,7-4-138 15,7 2-23-15,-1-2 37 0,14-3 113 16,-7 0 156-16</inkml:trace>
  <inkml:trace contextRef="#ctx0" brushRef="#br0" timeOffset="11519.67">9014 4755 119 0,'-20'-4'207'16,"7"4"-18"-16,-1-3 6 0,2-1 15 16,6 4 18-16,-8-4 19 0,8 4 20 0,-1-4 3 15,7 4-13-15,-7 0-31 0,7 0-44 16,0-3-40-16,0 3-32 0,0 0-22 16,7 0-17-16,0 0-12 0,5 3-8 0,2-3-13 15,5 0-10-15,1 0-8 0,0 4-6 16,-8-4-7-16,14 0-3 0,-13 0-13 0,7 0-50 15,0 0-73-15,-1 0-97 0,-6 0-98 16,0 0-109-16,0-4-71 0,6 1 4 16,-12 0 50-16,0-2 82 0</inkml:trace>
  <inkml:trace contextRef="#ctx0" brushRef="#br0" timeOffset="11731.11">8876 4876 168 0,'-12'7'234'0,"5"1"20"0,7-1 54 16,0 0 53-16,7-3 48 0,5 0 24 15,8-1-3-15,-1 1-41 0,7 0-76 16,0-4-82-16,1 0-74 0,5 0-57 0,-6 0-37 16,1 0-43-16,-1 0-79 0,-7-4-161 15,7 4-193-15,-13-4-148 0,6 1-79 16,-5-5-27-16,-8 5 43 0,1-5 140 15</inkml:trace>
  <inkml:trace contextRef="#ctx0" brushRef="#br0" timeOffset="13313.43">10231 4582 8 0,'6'-3'97'16,"2"-1"2"-16,-2-3 6 0,0 3 5 16,0-3 6-16,1 0 7 0,-7-1 5 15,7 1 4-15,-7 0 5 0,0-4-2 0,-7 3-6 16,7-2-8-16,-7-1-14 0,1 0-9 16,0 3-9-16,-8-3-7 0,2 0 2 0,-1 0 2 15,-7 4 4-15,0-1 3 0,8-3-3 16,-8 8-6-16,1-1-12 0,-1-3-12 0,0 7-14 15,1 0-12-15,-1 0-8 0,0 0-7 16,1 3-6-16,6 5-3 0,-6-5-2 16,5 8-2-16,2-3-2 0,-2 3 1 0,8 0-2 15,-1 0 1-15,1 0-2 0,0 4 2 16,6-1-2-16,-7-3 1 0,14 4 1 16,-7-1 1-16,6-3 0 0,0 0 2 0,1 0 1 15,6 0 0-15,-6 1 2 0,5-5 0 16,8 0 0-16,0-3 0 0,-1-1-3 15,1 1 1-15,0-4-1 0,-1 0 2 0,1 0 5 16,6-4 8-16,-7 1 12 0,1-4 10 16,-8 3 10-16,8-8 5 0,0 1 2 0,-7 4-6 15,-1-4-5-15,8-3-1 0,-14 3 3 16,8-4 4-16,-1 4 7 0,-7 0 13 16,8 0 6-16,-8 4 7 0,-6 0 5 0,6-1 4 15,0 1 1-15,2 3-5 0,-8-3-7 16,6 3-12-16,-6 4-17 0,0-4-18 0,0 4-14 15,0-3-12-15,0 6-8 0,0-3-6 16,0 8-1-16,0-4-3 0,-6 7-2 0,6 0 1 16,-8 0 2-16,8 3-1 0,-6 1 2 15,6-1 1-15,-6 5 3 0,6 3 4 16,-6-1 1-16,6 2 0 0,-7-1 5 0,7 0 4 16,-7 3 1-16,7 1 0 0,-6-4-2 15,6 4 1-15,-7-4-5 0,7 3-3 16,0-7-3-16,-6 4-3 0,6-3-1 0,0-1 1 15,0-3 2-15,0 0-2 0,0-1 1 16,0-3-1-16,0 0-20 0,0-4-34 16,0 1-39-16,0-1-56 0,6-3-96 0,-6-4-130 15,7 3-110-15,-1-6-89 0,1 3-50 16,6-8 5-16,-7 1 74 0,8-4 118 16</inkml:trace>
  <inkml:trace contextRef="#ctx0" brushRef="#br0" timeOffset="13818.62">10713 4535 51 0,'0'-7'167'0,"0"-1"-1"15,7 1 5-15,-7 0 6 0,0 3 7 16,0-3 3-16,0 3-9 0,0 4-21 0,0-3-29 15,0 3-34-15,0 0-26 0,-7 3-16 16,7 1 1-16,-6 3 9 0,-1 0 17 0,0 4 20 16,1 0 13-16,0 4 7 0,-1 0 3 15,0-1-3-15,1 9-7 0,0-5-11 16,-1 4-9-16,7 0-10 0,-6 3-11 0,6-3-12 16,-7 4-10-16,7-4-5 0,0 0-7 15,0 0-4-15,7 0 1 0,-7-4 4 16,6-3 7-16,1 3 8 0,5-7 11 15,-5 0 8-15,6 0 8 0,0-3 6 0,7-5 4 16,-8 1 6-16,8-4 6 0,0-4 15 16,-1 1 16-16,1-1 22 0,-8-3 10 15,8-4-7-15,0 0-9 0,-7-4-21 0,0 0-30 16,0-3-31-16,0-4-22 0,-6 0-16 16,-1 0-11-16,0-4-8 0,1 0-3 15,-1 1-7-15,-6-1 0 0,0-3 0 0,0 4-3 16,0-2-1-16,-6 6 3 0,-1-1-3 15,1 3-3-15,0 1 1 0,-8 4 0 0,2-1-4 16,5 4-9-16,-6 4-18 0,0-1-41 16,0 1-60-16,0 3-71 0,7 0-88 15,-2 4-103-15,-4 0-90 0,5 0-57 0,1 0-34 16,6 0-19-16,-7 4 28 0,1-4 82 16,6 0 90-16,0 0 92 0</inkml:trace>
  <inkml:trace contextRef="#ctx0" brushRef="#br0" timeOffset="14201.03">11046 4231 31 0,'0'-7'160'16,"-8"3"-10"-16,8 4-15 0,0-4-16 15,0 1-14-15,0 3-14 0,0 0-19 0,0 0-18 16,0 0-11-16,0 3-2 0,-6 1 6 16,6 3 9-16,0 1 15 0,0 3 14 15,-6 0 11-15,6-4 9 0,0 4 9 0,0 0 12 16,6 0 14-16,-6-3 18 0,0-2 25 16,6 2 30-16,-6-4 31 0,0 3 22 0,8-3 15 15,-2-4 5-15,0 0-6 0,-6-4-12 16,6 0-19-16,1 1-31 0,0-5-28 15,-1 1-34-15,1-4-33 0,-7 3-34 0,6-6-31 16,-6 3-21-16,0 0-15 0,0 0-9 0,0-4-6 16,0 4-4-16,-6 0-14 0,6 1-43 15,-7 2-72-15,1-3-100 0,-1 3-141 16,0 2-163-16,1 2-135 0,-6 0-80 16,4 4 6-16,-4 0 67 0,-1 4 124 0,-1 0 152 15</inkml:trace>
  <inkml:trace contextRef="#ctx0" brushRef="#br1" timeOffset="58196.36">12674 3854 78 0,'6'-8'99'15,"1"1"3"-15,-7 0 11 0,6-1 9 0,-6 5 15 16,0-1 20-16,0-3 15 0,0 3 10 15,0 0-1-15,0 1-13 0,0 3-21 16,-6 0-26-16,-1 0-21 0,1 0-15 0,-1 3-8 16,-6 1-2-16,-1 3 5 0,2 4 7 15,-1 0 3-15,0 4-5 0,0-1-6 16,-1 9-9-16,2-1-2 0,-2 3 10 0,2 5 7 16,-8 2 8-16,7 5 7 0,7 4 10 15,-14-1 8-15,14 4-6 0,-7 0-4 0,6 3-11 16,-6 1-12-16,7 0-8 0,-2-1-21 15,8 1-14-15,0 0-17 0,0-5-8 16,8 5-6-16,4-4-3 0,2-4-2 0,5 0-3 16,1 1-5-16,6-4-14 0,-1-5-42 15,9-2-84-15,-9-5-121 0,15 1-124 16,-8-7-122-16,1-5-86 0,6 1-10 16,-7-8 55-16,1 0 105 0,-7-3 115 0</inkml:trace>
  <inkml:trace contextRef="#ctx0" brushRef="#br1" timeOffset="58786.2">13293 4202 89 0,'0'-7'135'0,"0"-1"-3"0,-8 1-7 15,8 3-4-15,0 1-3 0,-6-2-7 16,0 5-4-16,6 0-2 0,-7 0 0 16,1 5 3-16,-1-2 2 0,-6 8 1 0,7-3-8 15,-8 2-7-15,8 5-4 0,-7 0 1 16,6 3 5-16,-6 0 1 0,7 0 5 0,-7 4 1 16,6 1-3-16,1-1-11 0,6 3-18 15,-6-3-15-15,6 0-10 0,0 4-14 16,0-4-12-16,0 0-8 0,0 3-4 0,6-3-5 15,-6 0-2-15,6 0-8 0,1-3-17 16,6 3-55-16,-7-4-73 0,7 0-82 16,1-3-83-16,6 0-92 0,-8-5-39 0,8-2 27 15,-1-5 58-15,1 1 75 0</inkml:trace>
  <inkml:trace contextRef="#ctx0" brushRef="#br1" timeOffset="59231.52">13605 4356 14 0,'0'-15'141'15,"6"4"6"-15,-6 4 0 0,0-1-12 16,0 1-18-16,0 4-26 0,0-2-22 0,0 5-10 16,-6 5 1-16,6-2 8 0,-6 4 17 15,-2 4 18-15,2 0 15 0,6 4 4 16,-6 3 0-16,0-3 2 0,-2 3-4 0,8 4-2 15,-6-4-6-15,6 1-7 0,-6-1-11 16,6 1-15-16,6-1-11 0,-6-4-13 16,6 1-7-16,-6 0-5 0,14-1 0 0,-8-7 4 15,8 4 3-15,-8-3 11 0,7-4 12 16,0 0 14-16,0-4 9 0,-1 0 6 16,2-4 9-16,-1 0-6 0,0-4-6 0,-6-3-11 15,5 4-10-15,-5-4-9 0,6-3-11 16,-7-1-7-16,-6 0-9 0,7-3-3 15,0 0-8-15,-7 0-6 0,0-1-4 0,-7 1 1 16,7-1 4-16,-7 1 0 0,1 4 4 16,0-1 0-16,-8 0-1 0,8 1-7 0,-7 3-7 15,0-1-7-15,0 1-5 0,-1 4-2 16,2 3-2-16,-1 1-2 0,0 3-15 0,6 0-38 16,-5 0-70-16,4 3-90 0,2-3-103 15,6 8-91-15,-6-5-76 0,6 5-51 0,0-1-12 16,6 1 50-16,0 3 80 0,2-4 81 15</inkml:trace>
  <inkml:trace contextRef="#ctx0" brushRef="#br1" timeOffset="59927.88">13891 4389 130 0,'0'-8'185'0,"0"5"25"0,7-5 2 0,-7 5-5 15,0-5-11-15,0 5-21 0,0 3-28 16,6 0-15-16,-6 0-10 0,0 3-11 16,0 5-5-16,7-1 5 0,-7 0 2 0,0 8-11 15,0-4-14-15,0 3-6 0,6-3-5 16,-6 4-6-16,0 0-7 0,0 0-10 0,0-1-11 16,0 1-9-16,0-4-8 0,0 0-7 15,0 0-6-15,0-4 7 0,7 4 18 16,-7-7 28-16,0 3 19 0,0-7 14 0,6 0 7 15,-6 0-8-15,7-4-17 0,0-3-28 16,-1 0-25-16,7-4-13 0,-6 0-11 0,-1-4-1 16,7 1-3-16,-7-1-1 0,1 0 2 15,6 1 2-15,-7-5 3 0,2 4 1 16,4 1 4-16,-5-1 6 0,-1 4 3 0,1 0 4 16,6-3 5-16,-7 6-1 0,0 1-4 15,8 0-4-15,-8 3-6 0,1 0-6 16,-1 4-5-16,7 4 2 0,-6 0 0 0,-1-1-3 15,1 5 2-15,-7 3 2 0,7-4 1 16,-1 4-1-16,0 0 1 0,-6 3-2 16,0-3 1-16,7 4-3 0,-7-4 1 0,0 0-2 15,7 0 0-15,-7 0 0 0,0 0-2 16,0-3 0-16,0-1 2 0,0-3 9 0,0-1 22 16,0 1 17-16,6-1 7 0,-6-3 7 15,0 0 0-15,0-3-11 0,6-1-22 16,-6-3-11-16,0 0-8 0,7-1-2 0,-1-3-5 15,1-3 0-15,-7 2 1 0,7-2-6 16,-1-1-1-16,0 0-2 0,1 1 1 0,0 3 0 16,-1-4 1-16,0 4 1 0,1-3 0 15,0 3-1-15,-1 3-2 0,1 1 3 0,5-1-2 16,-4 1-1-16,-2 7 0 0,0-4 0 16,0 8 4-16,1-4-1 0,0 7 0 0,-1-2 1 15,-6 1-1-15,7 6 2 0,-1-1-2 16,-6 3 0-16,6-3 0 0,-6 4 1 15,0 0-1-15,0 3 1 0,0-4-1 0,0 5-11 16,0-4-35-16,0-1-56 0,-6 1-86 16,6 0-99-16,0-5-102 0,0 5-83 0,6-4-47 15,2-4-39-15,-2 1 33 0,0-5 71 16,8 1 86-16,-2 0 84 0</inkml:trace>
  <inkml:trace contextRef="#ctx0" brushRef="#br1" timeOffset="60211.27">14719 4308 125 0,'0'-15'236'0,"0"4"11"15,0 4 8-15,0-4-19 0,0 4-12 16,0 3-4-16,0 4-5 0,0 0-6 0,0 7 1 16,-7 1 9-16,7-1 3 0,0 7-7 15,-7 5-13-15,7-1-16 0,0 4-19 0,0 0-21 16,0 4-17-16,0 3-10 0,0 1-12 15,0-1-13-15,0 4-10 0,-6-4-16 16,6 4-13-16,0 4-18 0,0-4-15 0,0 0-9 16,0-1-9-16,0-2-4 0,0 3-8 15,6-7-29-15,-6-1-46 0,0-3-69 16,7-4-87-16,-7 0-103 0,0-2-99 16,7-5-68-16,-7-8-54 0,0 1 4 0,0-4 53 15,0-4 86-15,0-3 96 0</inkml:trace>
  <inkml:trace contextRef="#ctx0" brushRef="#br1" timeOffset="60481.55">14672 4330 4 0,'0'-19'110'0,"0"5"-6"0,8-1-12 15,-8 1-15-15,6 3-9 0,0 0-16 0,1 3-9 16,6 5-2-16,0-1 2 0,0 4 7 15,6 4 11-15,-5 3 13 0,-1 0 15 0,-1 4 10 16,2 4 7-16,-8-1 10 0,8 5 6 16,-14-1 10-16,0 4 4 0,0 0 5 15,0 0 1-15,-14 0-13 0,8 0-17 16,-8 0-25-16,2 0-21 0,-8 0-24 0,1-4-19 16,-1 4-14-16,7-7-15 0,-7 3-49 0,8-3-69 15,-2-4-80-15,2 0-89 0,5-4-79 16,0-3-36-16,1-4 23 0,6 0 53 15</inkml:trace>
  <inkml:trace contextRef="#ctx0" brushRef="#br1" timeOffset="60782.51">14940 3996 126 0,'0'-11'150'0,"0"4"7"0,0 0-1 0,0 0-4 16,0 3-7-16,6 0-4 0,-6 4-13 16,0 4-3-16,0 0-5 0,0 6 10 0,0 1 20 15,0 8 26-15,0-1 21 0,0 4 17 16,0 4 14-16,-6-1 4 0,6 5-15 16,0-1-30-16,0 1-32 0,-7-1-35 0,7 4-28 15,0-4-32-15,0 1-23 0,0-1-13 0,0 0-11 16,0 0-7-16,0-3-6 0,0-1 0 15,0 1-3-15,0-4-29 0,0 0-71 16,0-4-96-16,0 1-99 0,7-5-106 0,-7-3-116 16,6 0-45-16,8-4 32 0,-8-2 77 15,7-5 88-15</inkml:trace>
  <inkml:trace contextRef="#ctx0" brushRef="#br1" timeOffset="61160.43">15175 4414 46 0,'6'-4'93'0,"-6"1"-1"0,6 3-10 0,-6-4-1 16,7 4 4-16,0 0 2 0,-7 0-1 15,6 0-8-15,0 0-9 0,1 4-1 16,-1-4 10-16,-6 0 22 0,7 0 24 0,0 0 16 16,-7-4 4-16,6 0-7 0,-6 1-16 0,6-1-28 15,-6-3-27-15,0 0-19 0,0-1-16 16,7-3-9-16,-7 0-8 0,-7 0-4 15,7-3-5-15,0 2-2 0,-6-2 4 0,6 3 0 16,-6 0 7-16,-1-4 6 0,0 4 8 16,1 4 8-16,-1 0 7 0,-5-1 2 15,5 5-2-15,0 3-2 0,-5 0 2 0,4 3 8 16,2 1 9-16,-7 7 20 0,7-4 23 16,-1 8 18-16,7-1 7 0,-6 5 0 0,6-1-2 15,-7 1-13-15,14-1-18 0,-7 4-18 16,6-4-14-16,-6 0-16 0,7 4-13 0,-1-3-12 15,1-4-10-15,-1-1-9 0,0 1-18 16,2-4-70-16,4 3-117 0,2-6-141 16,-2-1-155-16,1-3-79 0,7-1-27 0,6-3 46 15,0 0 100-15</inkml:trace>
  <inkml:trace contextRef="#ctx0" brushRef="#br1" timeOffset="62129.87">15546 4319 174 0,'0'-11'198'0,"0"0"12"16,0 0 22-16,0 3 31 0,0-2 20 15,0 2 8-15,6 1-10 0,-6 3-22 16,0-3-40-16,0 3-50 0,0 4-46 0,0-3-32 16,0 6-23-16,0-3-7 0,0 8-2 15,0-1 0-15,0 4-3 0,0 0-6 0,0 0-10 16,0 3-12-16,0 1-7 0,0 4-6 15,0-5-3-15,0 5-2 0,0-5-5 16,0 4-1-16,6-3-2 0,-6 0 0 0,0-1 2 16,0-2-4-16,0 2 3 0,0-6 0 15,0 3-1-15,0-4 3 0,0-3 11 0,7-1 12 16,-7 1 4-16,0-4 2 0,0 0 2 16,0-4-2-16,0-3-13 0,0 0-10 0,7-4-9 15,-7-4 0-15,6 4-2 0,-6-8 0 16,0 5 0-16,7-5 1 0,-1 5 2 15,-6-4 0-15,6-1 0 0,2 5 3 0,-2-1 0 16,0 1-1-16,0-2 0 0,2 5 1 16,-2 4-3-16,7 0-2 0,-7 0 0 0,8 7 1 15,-8 0-2-15,0 0 1 0,8 7 0 16,-8 0 2-16,7 4-3 0,-7 4-2 16,8-1 1-16,-8 1 3 0,0 4-2 0,1-1 1 15,-7 0 1-15,7-3 2 0,-7 3-1 16,0 0-3-16,6-3 3 0,-6 0-1 15,0 0 1-15,0-4 1 0,0 0 2 0,6-4 12 16,-6-4 23-16,0 5 24 0,0-5 14 16,0 1 9-16,0-4 2 0,0-4-13 0,7 1-21 15,-7-5-23-15,0 1-13 0,7 0-13 16,-7-4-4-16,0 0-1 0,6-4-2 0,-6 0 0 16,7 1-1-16,-1-5 4 0,-6 5-2 15,6-4-4-15,1-1 6 0,0 5-1 16,-1-1 0-16,8 0 1 0,-8 0 3 0,0 4 2 15,1 0-6-15,-1 4 1 0,1 4-4 16,-1-1 0-16,1 4-3 0,-1 4 0 0,0-1 4 16,2 4-1-16,-2 4 4 0,0 0-2 15,1 4 5-15,-7 0 0 0,6 0 1 16,-6-1-1-16,0 5-2 0,0-1 3 0,0-4-1 16,0 5-2-16,0-5-2 0,0 5-1 15,0-4-8-15,0-1-27 0,0-3-50 0,7 0-69 16,-7 0-98-16,6-4-117 0,1 1-107 15,-1-5-89-15,8 1-37 0,-8-4 23 16,7-4 77-16,7 4 103 0</inkml:trace>
  <inkml:trace contextRef="#ctx0" brushRef="#br1" timeOffset="62456.33">16191 4410 129 0,'6'-7'167'0,"0"0"3"0,-6 3-6 0,7 1-5 16,-7-1 3-16,7 0-7 0,-7 1-18 15,0-1-13-15,6 0-12 0,-6 1-8 0,0-1-7 16,0 0-8-16,0 1-4 0,0-1-7 16,0 0-6-16,-6-3-4 0,6 3 2 0,-7-3 6 15,7 0 6-15,-7-1 4 0,1 1-1 16,6 4-1-16,-14-5-2 0,8 4-8 16,6 0-3-16,-6 1-8 0,-1-1-7 0,1 4-8 15,-1 0-9-15,-6 4-9 0,7-1-4 16,0 1-4-16,-2 8 1 0,8-6 3 0,-6 6 2 15,0-1-1-15,6 3-4 0,0 1-2 16,-7 0-2-16,7-1-6 0,7 1-4 16,-7-1-3-16,0 1-2 0,6 0 0 0,0-4-4 15,8 4-6-15,-8-4-24 0,7 0-64 16,0-4-89-16,0 0-95 0,7-3-90 0,-7-1-87 16,6-3-49-16,1 0 25 0,-1-3 68 15,1-1 83-15</inkml:trace>
  <inkml:trace contextRef="#ctx0" brushRef="#br1" timeOffset="62894.3">16438 4341 87 0,'6'-11'204'0,"-6"0"9"15,0 3-9-15,7 2-18 0,-7 1-28 16,0 2-20-16,0 3-19 0,0 0-19 0,0 3-6 16,0 5 0-16,0-1 10 0,-7 1-5 15,7 3-7-15,0 3-6 0,0-3-3 0,0 0-2 16,0 4-6-16,-6-4-9 0,6 3-6 15,0 1-9-15,0-4-11 0,0 0-10 0,0 0-7 16,0 0-1-16,0-3 1 0,6-1 9 16,-6-3 20-16,0-1 12 0,0 1 6 15,7-4 1-15,-7 0-5 0,6-4-13 16,-6 1-21-16,7-1-12 0,0-3-9 0,-1-1-4 16,-6-3-4-16,6 0 1 0,1 0-1 0,0-4 0 15,-7 1 0-15,6-1-2 0,0 1 0 16,-6-1 0-16,7 0 2 0,-1 1 5 15,-6-1 17-15,7 4 9 0,-7 0 7 0,7 0 5 16,-1 3 1-16,0 1-5 0,-6 4-18 16,8-1-9-16,-2 0-8 0,-6 4-2 0,6 0 0 15,0 4 0-15,1 0 5 0,0 6 4 16,-7 1 3-16,6 0-2 0,1 4-1 16,-7 0-1-16,0 0-2 0,6-1-2 0,-6 5-4 15,0-5 2-15,0 4 0 0,0-3 2 16,0 0-6-16,0 0-12 0,0-4-35 0,0 0-67 15,0 0-82-15,0 0-92 0,6-8-89 16,-6 4-90-16,8-7-47 0,-2 0 23 16,0 0 56-16,8-3 76 0</inkml:trace>
  <inkml:trace contextRef="#ctx0" brushRef="#br1" timeOffset="63207.14">16927 4007 89 0,'12'-29'223'0,"1"7"38"16,-6 0 27-16,0 8 17 0,-1-1-1 0,-6 1-13 16,0 6-22-16,0 5-31 0,-6-2-31 15,-1 10-23-15,0-2-14 0,1 5-8 16,-7-1-18-16,7 7-18 0,-8 1-18 0,8 3-13 16,-7 1-10-16,6 2-1 0,1 5 2 15,-7 0-3-15,7 3-5 0,-2 0-6 0,2 1-8 16,0 3-19-16,-1-4-16 0,0 4-9 15,7-4-6-15,0 0-7 0,-6 1-2 0,12-4-2 16,-6-1 2-16,0 1-5 0,7-4-1 16,0 0 1-16,5-4-3 0,-4 1-9 15,-2-5-13-15,7 1-23 0,-7-8-50 0,7 0-79 16,0 1-102-16,-7-5-100 0,8-3-90 16,-1 0-78-16,0-3-31 0,0-5 40 0,-1 1 80 15,-4 0 99-15</inkml:trace>
  <inkml:trace contextRef="#ctx0" brushRef="#br1" timeOffset="63396.17">16816 4242 15 0,'-13'-4'194'0,"6"1"4"0,0 3-10 0,1-4-32 15,6 0-31-15,0 1-30 0,0 3-32 16,6-4-26-16,8 4-19 0,5 0-10 15,-6-4-6-15,6 4-3 0,8 0-19 0,-1 0-39 16,-6-3-56-16,12 3-65 0,-13-4-35 16,7 4-16-16,1-4 5 0</inkml:trace>
  <inkml:trace contextRef="#ctx0" brushRef="#br1" timeOffset="63917.36">17363 4173 149 0,'0'-8'178'0,"0"5"16"0,0-5 11 0,0 1 1 15,0 3 2-15,-6 0 3 0,6 1 6 16,-8-1 7-16,8 0-1 0,-6 1-3 0,0 3-9 16,-1 3-20-16,-6-3-26 0,6 8-31 15,-5-1-30-15,5 0-26 0,-6 5-21 0,0-1-14 16,6 3-13-16,1 1-6 0,-7 3-6 15,7 0-4-15,-1 1-5 0,0-1-2 16,1 4-2-16,0 0 2 0,6-4 0 0,0 4-4 16,0-3 0-16,0-1-2 0,0-4 3 15,6 1-2-15,-6-4 1 0,6 0 9 0,1 0 2 16,0-7 5-16,-1 3-1 0,0-7 2 16,7 0 0-16,-6 0-1 0,6-7 1 15,0 3 0-15,-6-3 7 0,5-4 6 0,2 0 2 16,-8 0 0-16,7-4 0 0,-7 1-4 15,2-1-6-15,-2-3-1 0,0-1 7 16,0 5 6-16,1-4 11 0,0-1 16 0,-7 4 18 16,6 1 9-16,-6-1 7 0,0 0-4 15,0 8-5-15,7-4-15 0,-7 4-20 0,0 3-14 16,0 1-18-16,-7 3-7 0,7 7-7 16,0-4-3-16,-6 8-2 0,6 0-1 0,-7 0 0 15,7 8-3-15,-7-5-1 0,1 4 2 16,6 1-1-16,-6-1-7 0,6 4-32 15,-6-7-49-15,6 3-61 0,0-3-93 0,0-1-107 16,0 1-107-16,6-4-73 0,0-4-61 16,0 1-15-16,1-4 50 0,6-4 90 0,-6 0 100 15</inkml:trace>
  <inkml:trace contextRef="#ctx0" brushRef="#br1" timeOffset="64300.33">17740 4103 100 0,'0'-8'154'0,"0"5"9"0,-6-1-10 15,0 4-4-15,-2 0-4 0,2 4-12 16,-6 3-19-16,5 0-19 0,-6 4-19 0,6 4-11 16,-5 0 7-16,-2 0 10 0,2 3 7 15,4 4 8-15,-4-4 4 0,5 0 0 0,1 4-13 16,-8-4-13-16,14 4-7 0,-6-3-7 15,6-1-5-15,-6-3-3 0,6 3 1 0,0-7 3 16,0 0 9-16,6 0 13 0,-6-4 18 16,6 4 16-16,-6-7 12 0,7 0 10 15,6-1-1-15,-6-3-6 0,-1-3-11 0,0 3-14 16,2-4-16-16,-2-3-21 0,0-1-10 16,-6 1-12-16,6 0-11 0,-6-4-7 15,0 0-6-15,0-4 1 0,0 1-6 0,0-1-3 16,-6 0-4-16,0 5-5 0,0-6 0 15,-2 2-3-15,2 3 0 0,0 0-1 0,-7 0-7 16,6 4-22-16,0-1-54 0,1 5-89 16,0-1-105-16,0 0-103 0,-2 4-92 15,8 0-90-15,0 0-7 0,0 0 59 0,8 4 88 16,-8 0 93-16</inkml:trace>
  <inkml:trace contextRef="#ctx0" brushRef="#br1" timeOffset="64874.23">17897 4209 12 0,'6'-7'177'0,"-6"0"33"0,7-1 29 16,-7 1 11-16,0 3-7 0,0 1-12 0,7-2-29 16,-7 5-38-16,0 0-32 0,-7 0-19 15,7 8-4-15,0-4 2 0,-7 7 8 0,7-4 6 16,0 4-9-16,-6 0-19 0,6 4-22 15,0-1-15-15,0 1-17 0,6-4-12 16,-6 3-8-16,7 2-7 0,0-6-2 0,-1 5-1 16,0-8 1-16,8 4 0 0,-8-3 0 15,7-5 2-15,0 1 2 0,0 0 2 16,-1-1 3-16,2-6 13 0,-1-1 16 0,0 0 15 16,0 1 15-16,0-5 15 0,0-3 11 15,0 4-2-15,-6-8 0 0,6 5 2 0,0-6 5 16,-7 2 13-16,1 3 26 0,5-4 19 15,-4 4 4-15,-8-3-6 0,6 6-11 16,-6-3-24-16,6 4-43 0,-6 0-32 0,0 3-19 16,0 4-17-16,0 0-11 0,-6 4-8 15,6 3-1-15,-6 4 1 0,-2 0-4 0,2 7 1 16,0 1-1-16,-7-1 1 0,6 7 0 16,-6 1-1-16,7 4 4 0,-8 3-1 15,8 3 1-15,0 5-1 0,6 2 0 0,0 5 1 16,-7 4 2-16,7 2 0 0,0 1 1 15,0 4-1-15,0-1 0 0,0 1-2 0,0-4-3 16,-7 0-1-16,1-4 1 0,0-3 2 16,-7-4-3-16,-1-4 0 0,-6-7 0 15,2-4 0-15,-2-10-2 0,-7-5-5 16,2-6 1-16,-1-5-1 0,0-6-4 0,0-8-8 16,-7-4-14-16,7-7-27 0,6-3-44 15,1-5-57-15,5-3-70 0,2-7-97 0,6-4-112 16,6-3-82-16,0-9-61 0,12 2-30 15,2-5-9-15,11 0 63 0,-5 0 102 0,6 1 100 16</inkml:trace>
  <inkml:trace contextRef="#ctx0" brushRef="#br1" timeOffset="65484.16">19219 4308 143 0,'0'-8'167'0,"6"1"16"16,-6 0 7-16,0-4 0 0,0 4-1 15,0-4 1-15,0 0 2 0,0 0 7 16,0 0 6-16,-6 3 12 0,-1-3 12 0,1 4 0 16,-7 0-8-16,0 0-21 0,-1-1-23 15,2 8-30-15,-1 0-35 0,-7 0-22 16,7 4-25-16,0 3-12 0,-7 4-11 0,8 0-7 16,-1 0-3-16,-1 4-3 0,2-1 0 15,-2 5-3-15,2-1-3 0,5 4-4 0,0-4-1 16,1 4-8-16,6 0-3 0,0-3-1 15,0 2-1-15,6-2-3 0,-6-1 1 0,14-3 3 16,-8 0 5-16,6-1 1 0,2-6 0 16,-8-1 2-16,8 0-1 0,5-3-1 15,-6-1-3-15,0-6-1 0,7 3 1 0,-7-8 2 16,0 1 2-16,0 0 5 0,-1-4-4 16,2 0-1-16,-1-4 1 0,0 0-1 0,-7-3-2 15,7 0-4-15,-7 0 0 0,8-1 8 16,-8 1 17-16,1 0 20 0,0 3 19 0,-1 4 18 15,-6-4 7-15,6 8-3 0,-6-1-17 16,0 1-22-16,7 4-21 0,-7 3-17 16,-7 0-6-16,7 7-9 0,0 0-3 0,-6 0 0 15,6 9 2-15,0-2 0 0,-6 1 0 16,6 3 0-16,-7 0-5 0,7 4-23 0,0-4-52 16,0 4-71-16,0-3-99 0,0-1-114 15,0-3-112-15,7 3-93 0,-1-7-64 0,7 0 1 16,-7 0 61-16,8-4 95 0,-2-3 109 15</inkml:trace>
  <inkml:trace contextRef="#ctx0" brushRef="#br1" timeOffset="65915.99">19531 4334 98 0,'14'-15'197'0,"-8"1"6"0,0 2-4 15,1 5-12-15,-7-4-22 0,6 7-17 0,-6 1-11 16,0 3-7-16,0 3 1 0,0 1 5 15,0 7 13-15,0 0-6 0,-6 0-17 16,6 4-18-16,-7-1-14 0,7 1-12 0,0 0-15 16,0-1-12-16,-6 1-9 0,6-1-8 15,0 1-5-15,6-4-7 0,-6 0-2 0,0 0 2 16,0-3 12-16,7-1 13 0,-7 0 12 16,6-3 6-16,1-4 1 0,0 0-3 0,-1 0-15 15,0-4-15-15,2-3-16 0,4 3-10 16,-6-7-4-16,8 4-2 0,-8-4-3 15,1 0-2-15,5-4 2 0,-4 0 3 0,4 1-2 16,-6-1-1-16,8 1 1 0,-8-1 18 16,7 0 20-16,-6 0 9 0,6 4 10 15,-7 0 2-15,0 0 3 0,8 4-20 0,-8 0-19 16,1 0-12-16,-1 3-7 0,-6 0-3 16,7 8-3-16,0 0 3 0,-7-1-1 0,6 5 2 15,-6 2 1-15,6 1-1 0,-6 5-3 16,0-6 3-16,0 5-2 0,0 3-3 15,0-3 0-15,0 0 0 0,0-1-17 0,0-3-45 16,0 4-76-16,0-4-92 0,6 0-103 16,2 0-101-16,-2-4-97 0,0 1-21 15,8-1 42-15,-1-3 75 0,-1-1 93 0</inkml:trace>
  <inkml:trace contextRef="#ctx0" brushRef="#br1" timeOffset="66521.55">20176 4319 163 0,'6'-14'210'16,"2"-2"24"-16,-8 2 20 0,6-1 20 0,-6 4 14 16,0 0 9-16,0 0-2 0,0 4-12 15,-6 0-23-15,-2-1-28 0,2 5-30 0,0-1-35 16,-1 1-36-16,-6 3-33 0,0 3-25 16,0 1-23-16,6 3-19 0,-5 0-9 15,-2 4-7-15,2 0-3 0,-1 0-4 0,6 4 4 16,-6-1 0-16,7 1-2 0,-2 3-1 15,8-3 2-15,-6 0-2 0,6 0-2 16,6-1-1-16,-6 1-4 0,8-4 3 0,-2 3-3 16,7-6 1-16,0-1-1 0,0 0-1 15,0-3 5-15,0-4-3 0,0 0 1 16,0 0 0-16,6-4 3 0,-5 1-2 0,-2-5-1 16,2-3 4-16,-1 4 6 0,0-4 10 15,0 0 10-15,-1-3 13 0,2 3 20 16,-8-4 19-16,1 0 24 0,0 4 12 0,-1 1 11 15,0-2 0-15,1 5-13 0,-7-1-19 0,6 5-25 16,-6-1-22-16,0 1-20 0,0 3-15 16,-6 7-6-16,-1-4-4 0,1 8-4 15,0 0-4-15,-1 4-1 0,0 4-1 0,-5 3-3 16,4 0 0-16,-4 3 3 0,5 4-1 16,-6 5 2-16,0-1 0 0,7 7 0 0,-8-4 4 15,8 8-2-15,0-3 0 0,-8 6 2 16,8-3 1-16,-7 0-1 0,7 0-11 15,-8 0-33-15,8 0-43 0,-7 0-45 16,6-4-35-16,-5-3-20 0,-1 0-6 0,-1-5 25 16,2-2 40-16,-2-8 38 0,2 0 37 15,5-7 22-15,-6-4 11 0,0-4 8 16,-1-7 4-16,8 0 3 0,-6-7 1 16,-2-4 1-16,8 0 1 0,-1-8-2 0,1 1-4 15,-1-4 2-15,7-4-11 0,0-3-37 16,0-4-79-16,7-4-101 0,-1-3-102 15,7 0-86-15,7-5-81 0,0 5-44 0,5-3 35 16,-5 2 81-16,6 4 90 0</inkml:trace>
  <inkml:trace contextRef="#ctx0" brushRef="#br1" timeOffset="66801.24">20528 3964 81 0,'-7'-15'175'0,"7"4"15"0,-6 4 5 16,6-1-4-16,-7 5-6 0,1 3-1 0,6 0-6 15,-6 0-9-15,-1 7-13 0,0 0-5 16,1 1 0-16,6 6 4 0,-6 1 8 16,-2 3 9-16,8 0 6 0,-6 8-3 15,0 4-9-15,6-1-16 0,-7 0-14 0,7 4-20 16,0 4-19-16,-6-4-23 0,6 3-19 15,-7-3-16-15,7 0-16 0,-6 0-11 0,6-3-5 16,0-1-10-16,0-4-21 0,0 1-65 16,0-4-99-16,6-4-121 0,1 1-114 15,-1-5-120-15,1-3-49 0,5-3 27 0,-4-5 81 16,4 1 110-16</inkml:trace>
  <inkml:trace contextRef="#ctx0" brushRef="#br1" timeOffset="67168.55">20750 4432 115 0,'0'4'135'15,"0"-4"5"-15,6 4-1 0,-6-4-13 16,0 3-8-16,6-3-2 0,-6 0 5 16,0 0 8-16,6 0 6 0,-6 0 6 0,8-3 4 15,-8-1 1-15,6 0-9 0,0-3-15 16,-6 3-16-16,7-7-16 0,-7 4-18 0,0-7-23 15,0 3-15-15,0 0-12 0,0-4-5 16,0 0 1-16,0 4 10 0,-7-4 4 0,7 4 14 16,-6 0 17-16,0 4 13 0,-2 0 13 15,8 0 5-15,-12 3 16 0,6 4 3 16,-1 0 6-16,-6 4-2 0,6 3-6 0,-6 0-8 16,6 0-13-16,-5 4-11 0,6 4-11 15,-2 0-12-15,2 3-8 0,0-3-11 16,-1 3-5-16,1-3-11 0,6 3-8 0,0 0-6 15,0 1-6-15,6-4-7 0,-6 3-22 16,7-7-51-16,-1 0-87 0,8 3-103 16,-8-6-112-16,6-1-104 0,2 0-90 0,5-3-8 15,1-4 55-15,0 0 87 0,-1 0 106 16</inkml:trace>
  <inkml:trace contextRef="#ctx0" brushRef="#br1" timeOffset="67493.6">21225 4311 140 0,'6'-14'187'0,"1"-1"-10"0,-7 1-16 16,6 3-7-16,-12-4-8 0,6 8-9 0,-7-4-8 15,1 3-5-15,-1 1-9 0,-5 3-16 16,4 4-14-16,-4 0-12 0,-2 0-16 16,2 4-19-16,-1 0-13 0,6 3-10 0,-6 0-2 15,7 4-3-15,-1 0 2 0,0 0 0 16,1 4 1-16,6-1 1 0,0 5-1 0,0-4-2 15,6 7 0-15,-6-4-2 0,7 0-1 16,0 4 2-16,-1 0 17 0,0 0 32 16,-6-3 32-16,7-1 34 0,-7 4 26 0,0-8 23 15,0 5 1-15,0-5-14 0,0-3-21 16,-7 0-28-16,1 0-25 0,-7-4-21 0,6-2-17 16,-5 2-18-16,-1-7-17 0,6 0-15 15,-6 0-52-15,-1 0-98 0,2-7-113 16,6-1-110-16,-1 0-111 0,0-2-69 0,7-5 7 15,0 0 73-15,7-3 99 0</inkml:trace>
  <inkml:trace contextRef="#ctx0" brushRef="#br1" timeOffset="67748.59">21544 3590 2 0,'13'-22'173'0,"-7"4"31"0,8 3-7 15,-8 8 31-15,0 3 35 0,7 8 46 0,-6 3 49 16,6 8 28-16,1 6 4 0,-2 9-6 16,1 3 14-16,0 7-2 0,0 8-19 15,1 3-21-15,-8 8-26 0,0 3-38 0,0 4-70 16,1 0-57-16,-7 0-44 0,-7-4-34 16,7 0-27-16,-12-3-18 0,-2 0-16 0,2-8-22 15,-8 0-41-15,1-3-102 0,-1-4-152 16,-6 0-231-16,7 0-234 0,-1-8-119 15,0 1-38-15,1-4 60 0,6-4 129 16,-6-3 217-16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5-18T08:21:10.21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2976 7188 96 0,'-13'-4'137'0,"6"0"-1"16,-5-3 1-16,4 3-2 0,2-3 1 15,0-1 4-15,0 1-3 0,6 0-4 16,-7 3-2-16,7-3-2 0,0-1-6 0,0 1-10 16,7-4-8-16,-7 4-10 0,6 0-9 15,0-1-8-15,8 1-7 0,-2 3-5 0,1-3-4 16,7 3-3-16,-8 1-4 0,8 3 0 16,0 0-2-16,-1 0 1 0,1 3 3 15,6 5 0-15,-7-1 0 0,7 0-4 0,-6 8-6 16,0-1-5-16,-1 5-5 0,1-1-3 15,0 0-1-15,-8 5-3 0,1-1 2 0,-6 3 0 16,0 1 0-16,-7-1-3 0,-7 1-2 16,0 0 0-16,-6-1-2 0,1 5-2 15,-2-5-3-15,-6 1-2 0,1 0-1 0,0-4-6 16,-8 0-2-16,8-1-2 0,-7 1-2 16,0-3-2-16,0-1-3 0,7-4 0 0,-7 2 0 15,6-5-1-15,-6-1-1 0,7-2-5 16,5-1-10-16,-5-3-62 0,6-1-95 15,6-3-102-15,-6-3-95 0,13-8-87 0,0 3-62 16,0-6 22-16,7-1 76 0,6-4 91 16</inkml:trace>
  <inkml:trace contextRef="#ctx0" brushRef="#br0" timeOffset="355.81">3451 7147 107 0,'0'-7'156'0,"0"-4"10"15,0 3 12-15,0 1 10 0,0 0 4 16,0 3-10-16,0-3-14 0,-6 3-21 16,6 4-30-16,0-3-25 0,-6 3-7 0,-2 0 12 15,2 0 14-15,0 3 18 0,-1 5 25 16,-6-1 20-16,7 0 2 0,-7 8-3 15,7-4 3-15,-8 3 3 0,1 5-3 0,0-1-8 16,6 4-5-16,-5 0-9 0,-2 0-12 16,8 4-14-16,0-5-13 0,-1 5-10 0,0 0-16 15,1 0-11-15,-1-1-17 0,1-3-12 16,6 4-12-16,0-4-12 0,0 0-6 0,0-4-6 16,6 4-3-16,1-7-5 0,-1-1-25 15,8 1-56-15,-2-4-99 0,8 0-150 16,-1-8-155-16,7 2-143 0,1-5-87 0,5 0 0 15,-6-5 65-15,7-1 133 0,-7-2 148 16</inkml:trace>
  <inkml:trace contextRef="#ctx0" brushRef="#br0" timeOffset="1368.17">4025 7264 92 0,'-8'0'155'0,"-4"-3"13"0,6 3 10 16,-1 0 6-16,0 0 5 0,1 0-7 15,-1 0-7-15,7 0-6 0,-6 0-2 16,6 0 2-16,-6 0 7 0,6 0 20 0,0 0 15 15,0 0 3-15,0 3-2 0,0-3-6 16,0 4-13-16,6 0-21 0,-6-1-22 0,6-3-15 16,1 4-20-16,-1 0-14 0,8-1-20 15,-8 1-16-15,6-4-14 0,2 3-16 0,-1 1-9 16,0 0-7-16,0-4-6 0,0 3-6 16,0-3-5-16,0 0 3 0,-6 4-3 15,6-4 0-15,-7 0-1 0,0 0-8 0,1 0-24 16,0 0-63-16,-7-4-105 0,6 4-135 15,-6-3-132-15,6-1-130 0,-6 0-57 0,8 1 19 16,-8-4 82-16,6 3 124 0</inkml:trace>
  <inkml:trace contextRef="#ctx0" brushRef="#br0" timeOffset="2005.99">4487 7041 104 0,'-13'-7'134'16,"0"3"12"-16,7 0 19 0,-8-3 26 15,8 3 16-15,-7-3 10 0,6 3 5 0,-6-3 1 16,7 3-6-16,0-3-9 0,6 3-9 16,-8-3-13-16,8 3-22 0,0 1-24 0,0-1-28 15,0 0-27-15,8 1-28 0,-2-1-24 16,7 0-14-16,0 1-10 0,0-1-4 16,7 0-5-16,-1 1-1 0,0 3 1 0,8-4 2 15,-8 4-1-15,7-4-1 0,0 4 1 16,-6 0 1-16,6 0-2 0,-7-3-1 0,7 3 0 15,-13 0 4-15,7-4-1 0,-7 4-1 16,0 0 3-16,-1 0 0 0,2-4 2 16,-8 4 2-16,1-3 12 0,-1 3 14 0,1-4 18 15,-7 4 19-15,7 0 11 0,-7-3 3 16,6 3-10-16,-6 0-13 0,0 0-20 16,0 0-16-16,0 3-12 0,0-3-5 0,-6 4 4 15,6 3 4-15,-7 0 6 0,7 1 3 16,-7 3 8-16,7 0 7 0,-6 0 6 15,-1 3 10-15,7 1 8 0,-6 3 8 0,6 1 8 16,0 3 4-16,-6-4 0 0,6 8-6 0,0-5-11 16,-8 5-7-16,8 0-12 0,0 0-13 15,0-1-9-15,0 4-5 0,0-3-6 16,0-1-5-16,0 1-4 0,0 0 0 0,0 0-4 16,0-4-1-16,0-1 1 0,0 1-2 15,0-3-3-15,8-1 1 0,-8-3-4 0,0 0-5 16,0-5-23-16,6 1-36 0,-6-3-44 15,0-1-90-15,0-3-133 0,6-1-139 16,1-3-106-16,-7-3-77 0,6-1-11 0,1 0 56 16,0-3 118-16,-7-4 136 0</inkml:trace>
  <inkml:trace contextRef="#ctx0" brushRef="#br0" timeOffset="2218.48">4605 7407 58 0,'-8'0'166'16,"-4"4"-10"-16,5-4-4 0,0 0 5 0,7 0 18 15,-6 0 13-15,12 0-2 0,-6 0-16 16,7 0-26-16,6-4-37 0,1 1-36 16,4 3-27-16,2-4-18 0,7 0-13 0,-2 1-29 15,1-1-64-15,0-3-76 0,0 3-96 16,1-3-60-16,-1-4-30 0,0 3 7 0,-1-3 50 15</inkml:trace>
  <inkml:trace contextRef="#ctx0" brushRef="#br0" timeOffset="2586.41">5353 7250 28 0,'-6'3'168'16,"-8"-3"-3"-16,8 0-4 0,6 4 9 0,-6-4 13 15,-1 0 17-15,7 0-5 0,0 0-20 16,0-4-24-16,7 4-31 0,-1 0-28 0,0-3-27 15,8 3-17-15,-1 0-8 0,-1-4 2 16,8 4-1-16,0-4-6 0,-1 4-1 16,1-3-6-16,6-1-3 0,0 0-7 0,0 1-8 15,0-1-3-15,0 4-2 0,-6-4 0 16,6 1-6-16,-7-1-26 0,1 4-49 16,-8-3-67-16,8 3-83 0,-14-4-102 15,8 0-49-15,-8 1-5 0,1-1 33 0,-7 0 61 16</inkml:trace>
  <inkml:trace contextRef="#ctx0" brushRef="#br0" timeOffset="2876.56">5594 7019 135 0,'-7'-8'223'16,"7"5"15"-16,-6-1-14 0,-1 0 1 0,7 1 3 15,-6 3 19-15,6 0 36 0,0 0 21 16,0 7 11-16,0 0 5 0,0 4-5 16,0 1-17-16,6 2-35 0,-6 5-36 0,7-1-28 15,-7 4-25-15,6 0-24 0,-6 0-27 16,0 4-22-16,0-1-22 0,0 1-21 16,0-1-20-16,0 1-13 0,-6-1-9 15,6-2-8-15,0 2-4 0,-7-3-2 0,7 0-31 16,0-4-63-16,0-3-97 0,0 3-134 15,0-7-149-15,7 1-147 0,6-5-91 16,-6-3 0-16,13-1 60 0,-8-3 116 0,8-7 138 16</inkml:trace>
  <inkml:trace contextRef="#ctx0" brushRef="#br0" timeOffset="3346.6">6323 6906 26 0,'-6'-4'177'0,"6"0"12"16,-6 1-36-16,-1 3-3 0,0 0 16 16,1 0 25-16,-1 7 38 0,7-3 32 15,-6 3 25-15,0 4 3 0,6 3-15 0,-8 1-20 16,2 0-25-16,6 3-30 0,-6 0-28 15,-1 0-25-15,1 5-29 0,-1-1-20 16,1 0-20-16,-1-1-17 0,1 1-12 0,-8 0-12 16,8 1-4-16,-7-1-5 0,0-4-7 15,7 0 1-15,-7 0-6 0,6-3 0 16,-6 0-3-16,7-5-6 0,-1-2 10 16,7-1 20-16,-7 0 34 0,7 1 37 0,-6-4 27 15,6-4 17-15,0 0 2 0,6 0-15 16,-6 0-30-16,7-4-36 0,0 1-27 0,5-5-15 15,-5 4-10-15,6 0-8 0,0-3-4 16,7 3-5-16,0 1-3 0,-8-1-1 16,8 1-2-16,-1-1-3 0,7 4 2 15,-6-4 2-15,-1 4 2 0,7 0 0 0,-6 4 1 16,-1-4-1-16,1 4-14 0,0-4-40 16,-1 3-50-16,-6-3-62 0,0 0-78 15,7 4-105-15,-14-4-111 0,7 0-89 16,0 0-83-16,-6-4-23 0,-1 1 35 0,1-1 82 15,-7 0 110-15</inkml:trace>
  <inkml:trace contextRef="#ctx0" brushRef="#br0" timeOffset="3612.2">6441 7092 36 0,'-7'0'180'0,"1"4"20"0,6-4-21 0,-6 4 6 16,6-1 24-16,-8 4 38 0,8 4 33 16,0 0 24-16,0 0 10 0,0 8-6 15,0-4-22-15,0 3-28 0,0 0-34 0,0 4-40 16,-6 0-36-16,6 0-35 0,0 0-31 16,-6 4-32-16,6-4-18 0,-7 0-16 15,7 0-9-15,0-1-13 0,-7-2-44 16,7-1-99-16,0 1-130 0,7-5-130 0,-7-3-139 15,7 0-70-15,-1-3 1 0,8-1 78 16,-8-4 116-16</inkml:trace>
  <inkml:trace contextRef="#ctx0" brushRef="#br0" timeOffset="4215.59">6884 6931 111 0,'-7'-11'233'0,"0"4"32"0,1-4-38 16,6 4 1-16,-6-4 16 0,12-1 12 16,-6 1 1-16,6 4-3 0,1-4-11 15,6 0-26-15,-6 0-36 0,5 4-41 16,8-1-27-16,-7 5-21 0,7-1-12 0,-8 0-12 15,8 4-9-15,0 0-8 0,-7 4-8 16,0 0-7-16,0 3-5 0,-1 4-4 16,2-4-5-16,-8 8-5 0,-6-4 1 0,7 4-1 15,-7 0-2-15,-7 3-3 0,1-4-4 16,0 1-1-16,-8 0-2 0,2-1-5 16,-2 5 1-16,1-5 1 0,-7 1 2 15,8-4-2-15,-2 4 1 0,-5-4 1 0,6-4-1 16,6 4-1-16,-5-4 0 0,6-3 2 15,-2 0-3-15,2-1 2 0,6 1-1 16,0 0-2-16,-6-4 2 0,6 0-1 0,6 0 1 16,-6 0 1-16,6-4 1 0,8 4 1 15,-8 0-2-15,7 0-1 0,7 0 0 16,-8 4 0-16,8-4-2 0,0 3-2 0,-1 1 0 16,1 3 2-16,0 0-2 0,5 1-1 15,-5 3 2-15,0 3-1 0,-1-3 2 16,-6 4-4-16,6 4 2 0,-5-5 1 15,-8 4 5-15,0-3 12 0,-6 3 13 0,0 1 22 16,0-1 21-16,-6 0 31 0,-7 1 35 16,0-1 25-16,0-3 12 0,-7-1 0 15,1 1-9-15,0-4-27 0,-1 0-37 0,1 0-34 16,-7-4-27-16,-1 0-18 0,7 1-15 16,-6-5-44-16,7 1-81 0,6-4-124 15,-6 0-179-15,13 0-179 0,-8-4-149 0,14-3-43 16,0-4 36-16,6 0 100 0,8-3 165 15</inkml:trace>
  <inkml:trace contextRef="#ctx0" brushRef="#br0" timeOffset="4693.85">8095 7056 121 0,'-6'0'173'0,"-2"0"2"15,2 0 8-15,0 0 13 0,0 0 5 0,6 0-6 16,-7 0-15-16,7 0-16 16,0-4-22-16,0 4-24 0,0 0-14 0,0 0-6 15,0 0 3-15,0 0 9 0,7 0 6 16,-1 0 6-16,0 0-2 0,0-4-2 0,8 4-12 15,-8 0-9-15,14 0-13 0,-7-3-11 16,0 3-13-16,6 0-11 0,1 0-11 16,-1-4-13-16,7 4-9 0,-6 0-4 15,0 0-4-15,-1-4-11 0,1 4-37 0,-7 0-65 16,0-3-87-16,0 3-96 0,0 0-95 16,0-4-97-16,-7 4-30 0,1-4 31 15,0 0 68-15,-7 1 84 0</inkml:trace>
  <inkml:trace contextRef="#ctx0" brushRef="#br0" timeOffset="4925.64">8128 7121 34 0,'-14'11'198'0,"1"0"33"0,7 0-8 15,0 0 26-15,-2-3 52 0,2 3 62 16,6-4 52-16,6 1 33 0,2-5 9 0,-2 5-26 15,13-1-50-15,1-4-59 0,0 1-52 16,-1 0-52-16,7-4-48 0,0 0-42 16,-6 0-33-16,6-4-36 0,-1 4-47 0,-5-7-86 15,7 3-126-15,-8 1-188 0,0-5-191 16,-5 1-157-16,5 3-66 0,-6-3 27 16,0 0 94-16,-7-1 172 0</inkml:trace>
  <inkml:trace contextRef="#ctx0" brushRef="#br0" timeOffset="6623.33">9417 7004 63 0,'7'-7'91'0,"-7"-4"-3"0,6 4-1 15,-6-4-2-15,0 3 1 0,0-3 2 0,0 0 1 16,0 0 4-16,0 0 5 0,0 1 6 15,-6-1 14-15,-1 0 15 0,1-1 11 16,-1 1 11-16,0 0 7 0,-5 4 5 0,4-4-11 16,-4 4-13-16,-1-1-18 0,0 1-13 15,-6 3-12-15,5 1-8 0,-5-1-5 16,6 4-5-16,-7 0 1 0,7 4-7 16,1-1-7-16,-2 5-7 0,1-1-6 0,0 0 0 15,0 4-4-15,7 4 2 0,-8-4-1 16,8 3-2-16,-7 2 0 0,6 2-7 0,1-4-5 15,6 5-5-15,-7-1-5 16,7 0-2-16,0-3-3 0,7 3 1 0,-1-3 0 16,1 0 1-16,6-4 2 0,0 3 3 15,0-6-1-15,0-1-3 0,7 0-1 0,0-7-3 16,-8 4-4-16,8-8-3 0,-1 1-4 16,-5-1 2-16,4-3-1 0,-4-4-1 15,-1 0 1-15,7-4 1 0,-14 0-1 16,6 0-5-16,2-3 4 0,-8 0 1 0,8 0 1 15,-8 3 4-15,1-7 5 0,-1 8 15 16,-6-5 19-16,6 4 29 0,-6 4 26 16,0-3 16-16,7 3 8 0,-7 3-10 15,0 1-19-15,0 0-32 0,0 3-29 0,0 0-20 16,-7 4-14-16,7 0-6 0,-6 4-4 16,6 3 1-16,-6 1 0 0,6-1-1 15,-7 4 1-15,1 0-1 0,6 4-2 0,-7 0 0 16,7 3 2-16,-7 0 1 0,1 0-2 15,0 1 0-15,-2 3 5 0,2-1-2 16,6 1 0-16,-6 1 3 0,6 2 0 0,-6-3 2 16,6 4-1-16,-7-4 1 0,7-4-3 15,0 4-3-15,0-3-1 0,0-1-2 16,0-4 2-16,0 1-3 0,7 0 3 16,-7-4 1-16,6 0-3 0,-6-1-23 0,6 1-53 15,0-7-72-15,2 3-104 0,-2-2-136 16,7-5-133-16,0 0-97 0,0 0-64 15,0-5-6-15,6-2 62 0,-5 0 112 0,5-1 125 16</inkml:trace>
  <inkml:trace contextRef="#ctx0" brushRef="#br0" timeOffset="7095.27">9782 6916 70 0,'0'-10'170'0,"6"-1"13"0,-6-5 28 0,0 9 27 16,0-4 22-16,0 4 26 0,0 0 13 15,0-1 0-15,0 1-34 0,0 3-42 16,0 1-41-16,-6-1-33 0,6 4-23 16,0 4-7-16,-7-1 1 0,1 1 5 0,-1 3 9 15,1 4-6-15,6 0-6 0,-14 4-9 16,8-1 3-16,0 2 12 0,-1 2 1 15,0 0 6-15,1 4-1 0,0 0-3 0,6 0-13 16,-7 0-20-16,7 4-19 0,0-1-18 16,0-3-16-16,7 4-12 0,-1-4-7 0,0 0-6 15,1-4-2-15,6 1-5 0,1-1-2 16,5-7-2-16,0 0-2 0,0 0 0 16,1-4-2-16,6-3 2 0,-6-1 3 15,6-3 1-15,-7-3 7 0,8-1 4 0,-7-3 5 16,-2-4 3-16,2 0 3 0,-1-4 1 15,-5 1-3-15,6-5-4 0,-14-3-4 16,7 0-4-16,-7 0-4 0,1-3-3 16,-7-1-2-16,0-3-7 0,-7-1 1 0,1 1-3 15,-1 0-1-15,1 3-2 0,-8 1-3 16,2-2 4-16,-2 9-2 0,2 0-11 0,-8 3-25 16,1 4-70-16,-1 4-106 0,0 3-175 15,1 4-184-15,-1 4-182 0,1 7-77 16,-1 0 19-16,1 4 76 0,0 3 161 15,5 7 179-15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5-18T08:21:34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4532 7964 43 0,'0'-4'115'15,"0"4"8"-15,0-3-3 0,-6-1-9 0,6 4-14 16,0-4-19-16,0 4-22 0,0 0-21 16,0 0-15-16,0 0-10 0,0 0-3 15,0 4-1-15,0 0 6 0,0-1 2 0,0 5 6 16,-6-1 2-16,6 0 1 0,0 1 0 15,0-1-4-15,0 0-2 0,0 4-6 0,6 0-2 16,-6 1-1-16,6-5-2 0,-6 4 0 16,7 0-2-16,6 3 3 0,-7-6-3 15,1 3-1-15,6 0-1 0,0 0 0 0,-7-4 1 16,8 0-2-16,-2 0 1 0,2 1 2 16,5-1-3-16,-5-3 1 0,-2-1-1 0,8 2 0 15,-7-2 1-15,7 0-2 0,-2-3 2 16,-4 0-1-16,5 0-1 0,1 0 0 15,0-3 0-15,-8 0 0 0,8 3 2 0,-1-5-1 16,1 2 0-16,0-5-1 0,-1 5 2 16,7-5 1-16,-6 1-3 0,6 0 1 0,-7 0 0 15,7-1-1-15,1-3-1 0,-8 4-1 16,7-4 0-16,0 4 0 0,-6-4 2 0,6 3 0 16,-7-2 0-16,1 2 0 0,6 0 0 15,-7 1 0-15,1 0 1 0,0 0-1 16,-1 3 0-16,1-3-1 0,-1 3 1 0,0 0-1 15,1 1 0-15,-7 3-1 0,7-4 0 16,0 4 1-16,-1 0 0 0,0 0 1 16,1 0-2-16,-1 0 2 0,1 0 0 15,-1 4 0-15,-5-4 1 0,6 3-2 0,-2 1 0 16,-4 0 1-16,-1 3-1 0,-1 0-1 16,2 0 1-16,-2 1 1 0,2 0-1 15,-1-1 0-15,-7 4 1 0,8-4 0 16,-2 4 0-16,-6 0 0 0,8 0 0 0,-8-4 0 15,7 4 0-15,1 0 1 0,-8-4 0 0,7 4 1 16,-6-3 1-16,-1-1-2 16,7 0 0-16,-6-2 0 0,-1 1 1 0,1-2 2 15,-1 0 4-15,-6 0 10 0,6-1 13 16,2 1 12-16,-2-4 9 0,-6 0 6 16,6 0-2-16,0 0-7 0,1-4-10 0,0 1-12 15,-1-5-8-15,1 4-5 0,-1-2-6 16,0-2-1-16,2 0-1 0,-2 1-3 15,6-4-2-15,-4 4-1 0,-2-4 0 0,7 0-3 16,-7 0 0-16,8 0 2 0,-2 0-1 16,-6 0 0-16,8 4 1 0,-1-4 1 15,7-1 1-15,-8 1-2 0,2 4 1 16,5 0-1-16,-6-4 0 0,6 4-1 0,1-1 0 16,0 1-1-16,-1 0 1 0,1-1 1 15,0 5 0-15,-1-5-3 0,-6 5 3 16,6-1-1-16,1-3 1 0,0 7-1 15,-7-4 1-15,6 4 0 0,0 0-1 0,-5 0 2 16,5 0-1-16,1 0 0 0,0 4 1 16,5-4 0-16,-5 4 1 0,0-1 0 15,6-3-1-15,-7 4 0 0,7-1 0 0,0 5 0 16,0-5 0-16,1 1 2 0,-2 0-1 16,-5 3 0-16,6-3 0 0,0-1-1 15,-7 5 0-15,7-5 0 0,-6 1 0 0,6 0 2 16,-7-1-2-16,1 1 2 0,0 0-1 15,5-4 1-15,-5 0-1 0,6 0 0 16,-6 0 0-16,5-4-1 0,-5 0 1 0,7-3-1 16,-8 3 1-16,7-3-1 0,0 0 0 15,0-1 0-15,-6-3 0 0,-1 0 3 16,1 4 4-16,0-7 4 0,-1 3 3 16,-6 0 2-16,0 0 0 0,-7-4-4 0,1 4-32 15,0 0-55-15,-1 0-74 0,-6 0-88 16,0 0-48-16,0 0-19 0,-6 4 13 15</inkml:trace>
  <inkml:trace contextRef="#ctx0" brushRef="#br0" timeOffset="1331.52">4025 9217 105 0,'0'0'117'16,"0"0"-7"-16,0 0-1 0,-8-4-3 15,8 4 5-15,-6-3 7 0,6-1 2 0,-6 0 5 16,6-3 6-16,-6 4 7 0,6-1 9 16,-7-3 10-16,7 2 7 0,0-2 3 15,-7 3-1-15,7-3-7 0,0 0-15 0,7 3-25 16,-7-3-23-16,7 3-25 0,-1-3-24 15,0 3-17-15,0-3-15 0,8 3-8 16,-1 1-3-16,-6 3-3 0,12 0 0 0,-6 0-1 16,0 0 1-16,7 0-1 0,-7 3-2 15,6 5 1-15,-6-1-1 0,7 0 0 16,-7 4 2-16,0 0 4 0,0 4 4 0,-1 0 6 16,2-1 5-16,-8 5 6 0,1-1 7 15,-7 0 1-15,7 4 0 0,-7-4-2 16,-7 4-4-16,7-3-2 0,-7 3-4 0,1 0-4 15,-8 0 0-15,2-4-2 0,-1 4-1 0,0-3-3 16,-6-1 0-16,5-3-2 0,-6 3-2 16,1-7-2-16,6 3-1 0,-6-3-14 15,5-3-42-15,2-1-63 0,-1 0-83 0,-1-3-89 16,8-4-81-16,-8 0-62 0,8-4-33 16,0-3 23-16,0-4 62 0,6 0 76 0</inkml:trace>
  <inkml:trace contextRef="#ctx0" brushRef="#br0" timeOffset="1706.78">4441 9122 40 0,'0'-8'125'16,"0"5"-2"-16,0-1 2 0,0 0 5 15,-6 1-1-15,6-1-6 0,-7 4-12 16,7 0-11-16,-6 0-11 0,6 4-8 0,-7-4 3 16,1 7 12-16,-1-3 16 0,1 3 19 15,0 0 16-15,-2 4 14 0,2 0 9 0,6 0 4 16,-6 4 0-16,-1 0-3 0,0-1-9 16,7 1-10-16,-6 3-14 0,-1 1-13 15,7-1-13-15,-6 0-15 0,6 0-12 0,-6 1-11 16,6-1-11-16,0 1-10 0,0-1-7 15,0-4-10-15,0 5-8 0,0-5-7 0,0 1-3 16,6-4-9-16,0 0-2 0,1 0 0 16,-1 0-1-16,1-3-5 0,6-1-22 0,-7 0-44 15,8-3-77-15,5-1-107 0,1-3-110 16,0 0-95-16,-1-3-85 0,7-1-26 16,0-3 37-16,0 0 87 0,0-4 97 0</inkml:trace>
  <inkml:trace contextRef="#ctx0" brushRef="#br0" timeOffset="2068.79">4910 9301 25 0,'-7'-4'164'0,"1"4"-10"16,0-3 2-16,0 3 11 0,-2-4 18 16,2 4 14-16,6-4 4 0,-6 4-6 0,6 0-16 15,-7-3-25-15,7 3-25 0,0 0-23 16,0 0-16-16,0 0-11 0,0 0-9 16,0 0-7-16,7 0-8 0,-1 0-7 0,0 0-8 15,8 0-8-15,-2 0-5 0,8 0-4 16,-1-4-5-16,1 4-5 0,6 0-3 15,-6-3-4-15,5 3-3 0,2-4 0 0,-1 4-2 16,-6 0 0-16,-1 0-1 0,-6-4-9 16,0 4-28-16,0 0-45 0,0 0-62 15,-7-3-73-15,2 3-79 0,-2 0-71 0,-6-4-38 16,6 4 10-16,-6-4 40 0,0 1 65 16</inkml:trace>
  <inkml:trace contextRef="#ctx0" brushRef="#br0" timeOffset="2364.33">5073 9107 108 0,'0'-4'116'15,"-6"4"-12"-15,6 0-2 0,0 0 7 0,-7 4 9 16,7 0 10-16,-7-1 9 0,7 5 6 15,0 3 2-15,0 0 4 0,-6 3 11 0,6 1 10 16,0 0 10-16,-6 3 8 0,6 0 2 16,-8 1-7-16,8-1-18 0,-6 4-25 15,6-4-31-15,-6 0-28 0,6 5-27 0,-6-5-17 16,6 0-15-16,0 0-8 0,-7-3-13 16,7 0-38-16,0 3-58 0,0-7-66 15,7 0-74-15,-1 0-87 0,0 0-89 0,0-7-43 16,8 0 14-16,-1-4 42 0,0-4 64 15</inkml:trace>
  <inkml:trace contextRef="#ctx0" brushRef="#br0" timeOffset="3035.73">5529 9100 67 0,'-7'-4'179'15,"-6"-3"-19"-15,7 3-8 0,-1 1 2 0,7-5 3 16,-6 1 2-16,-1 0-10 0,7-4-8 16,-6 3-13-16,6-3-20 0,0 4-17 15,6-4-14-15,-6 0-5 0,7 0-2 16,-1 0-2-16,1 3-5 0,-1-2-3 0,7 2-8 15,1 1-10-15,-2 0-12 0,2-1-6 16,-2 5-5-16,8-1-5 0,-1 0-3 16,1 4-2-16,0 4 0 0,-1 0 0 15,-5 3-2-15,4 0 0 0,-4 4 1 0,-1 0 1 16,-7 4 4-16,0-1 4 0,2 1 5 16,-8 0 8-16,0 3 8 0,-8-3 6 15,8 3-1-15,-12-3-1 0,5 3-3 16,-6-3-7-16,6-1-10 0,-11-3-6 0,10 4-3 15,-4-4-4-15,-1 0-2 0,-1-3-1 16,2-1-1-16,-2 0 0 0,8 0-2 0,-7-3 5 16,6-4-1-16,1 4 4 0,-1-4 3 15,1 0 4-15,6 0-1 0,0 0-3 16,-6-4 0-16,12 0-7 0,-6 4-1 16,6-3-6-16,-6-1 0 0,7 0-2 15,6 4-1-15,-6 0 2 0,5 0-4 0,2 0 2 16,-2 0 0-16,2 8 3 0,5-5 0 15,-5 1-2-15,4 3 1 0,-4 1 0 0,-1 3 0 16,7-4-3-16,-14 4 2 0,6 0 1 16,-4 0 2-16,-2 0 3 0,0 0 6 15,-6 0 17-15,0 4 18 0,0-4 22 16,-6 0 16-16,-8 0 14 0,8-4 5 0,-6 4-8 16,-2 0-12-16,-5-4-16 0,-1-3-16 15,0 3-16-15,1-3-10 0,-1-1-7 16,2 1-8-16,-9 0-14 0,7-4-31 15,1 0-56-15,0-4-78 0,-1 0-92 0,7 4-78 16,0-7-67-16,6 3-55 0,1-3-27 16,0 0 31-16,6-4 68 0,0 0 68 15</inkml:trace>
  <inkml:trace contextRef="#ctx0" brushRef="#br0" timeOffset="3573.34">6134 8939 72 0,'0'-4'130'0,"-6"0"-10"16,6 1-3-16,-6 3-3 0,6 0 5 0,-7 3 3 15,7 1 2-15,-7 0 1 0,1 3-3 16,0 0 2-16,-7 4 6 0,6 0 6 16,0 4 9-16,1-4 4 0,-8 3 3 15,8 5 2-15,0-1-1 0,-7 4 1 0,6-4-3 16,1 4-4-16,-1 0-6 0,1 0-7 16,0 4-12-16,6-4-17 0,0 0-19 15,-8-4-15-15,16 4-13 0,-8-4-16 16,6 1-12-16,0-1-11 0,1-3-2 0,6 0-4 15,0-4-5-15,-1 0 2 0,2-4-1 16,6 0-1-16,-7-3-1 0,6-1 0 0,0-3 3 16,-5 0 0-16,5-3-1 0,-6 3 4 15,0-7 1-15,1-1 2 0,-2 1 2 16,1 0 0-16,-6-4-3 0,-1 3-1 16,-6-6-4-16,7 2-3 0,-7 1-7 0,0 0-2 15,-7 0 1-15,7 4-3 0,-13-4 2 16,7 4-2-16,-7 3 4 0,-1-3 0 15,2 3 3-15,-2 4-1 0,2 0-1 0,-1 0-1 16,-1 0-4-16,2 4-18 0,-2 3-36 16,8-3-55-16,0 0-77 0,6 3-82 15,-7 0-83-15,7 0-65 0,7-3-51 16,-1 3-27-16,7-3 32 0,6 0 62 0,1-4 72 16</inkml:trace>
  <inkml:trace contextRef="#ctx0" brushRef="#br0" timeOffset="3822.77">6825 9118 106 0,'-13'0'203'15,"6"-4"7"-15,1 1-20 0,0 3-5 16,6 0-8-16,-7 0-8 0,7-4-14 15,0 4-24-15,0 0-29 0,0 0-32 16,7 4-28-16,-1-4-18 0,0 0-10 0,7 0-3 16,1 0-4-16,-2 3-9 0,2-3-35 15,5 0-44-15,-6 0-54 0,6-3-61 16,1 3-71-16,-7 0-44 0,7-4 6 0,-8 0 31 16</inkml:trace>
  <inkml:trace contextRef="#ctx0" brushRef="#br0" timeOffset="4019.98">6740 9221 154 0,'-13'11'179'0,"0"-4"-26"16,7 0-9-16,6 1 6 0,0-5 12 15,0 5 9-15,12-8-1 0,2 3-15 16,-1-3-32-16,7 0-48 0,6 0-70 0,-1 0-72 15,1-3-78-15,0-1-88 0,7-3-62 16,-7-1-25-16,7 1 18 0,-7-4 41 16</inkml:trace>
  <inkml:trace contextRef="#ctx0" brushRef="#br0" timeOffset="4714.95">7841 8902 103 0,'0'-8'131'0,"0"2"-7"16,-7-2-3-16,7 0-1 0,0 1 5 15,0-4 9-15,-6 4 3 0,6 0 0 16,-7-4-4-16,7 3 2 0,-6 1 0 16,0 0 3-16,-8-1 9 0,8 5 7 0,0-5 5 15,-8 5 3-15,1-1 3 0,-7 4 3 16,8 0-1-16,-8 4-2 0,1-1-3 16,-1 1-11-16,-6 3-12 0,6 1-18 15,1 3-19-15,-7 0-17 0,6 3-18 0,1-3-13 16,6 7-12-16,0-2-10 0,-7 2-8 15,14 4-8-15,-1-4-2 0,1 0-5 16,6 0-3-16,0 1-1 0,0-5-2 0,6 5 1 16,7-4-3-16,1-1-2 0,-2-3 2 15,8 0 3-15,-7-4-1 0,7 1 0 16,6-5 4-16,-7 1-1 0,7-4-1 0,-6 0-5 16,6-4 1-16,-7 1 1 0,1-5-2 15,6 1 1-15,-7-4-1 0,-5 0 2 16,5 0 4-16,-6-3-4 0,0-1 1 0,0 0 3 15,0-3 4-15,-7 3 13 0,1-3 13 16,0 3 27-16,-1 1 30 0,-6-1 23 16,6 4 18-16,1 0 1 0,-7 3-10 15,0 1-22-15,7 3-29 0,-7 1-24 0,0-1-22 16,0 4-12-16,-7 4-9 0,7-1-5 16,-7 1-3-16,7 3 0 0,-6 4 0 15,6 4-2-15,-6-4 1 0,-1 8 4 16,7-5 2-16,-7 8 3 0,7-4 0 0,-6 4-2 15,6 1 0-15,0 2-1 0,0-3-1 16,0 4 1-16,0-4-3 0,0 0 5 0,6-1 1 16,-6 2-17-16,7-5-36 0,0 4-61 15,-1-7-65-15,0-1-75 0,1 1-98 16,0-4-98-16,6 0-72 0,-7-3-48 16,8-5-43-16,-2 0 6 0,1-3 59 0,0-3 92 15,0 0 101-15</inkml:trace>
  <inkml:trace contextRef="#ctx0" brushRef="#br0" timeOffset="5152.58">8349 8917 182 0,'0'-15'215'16,"0"-4"-10"-16,6 8 11 0,-6 0 12 15,0 1 7-15,0 2-1 0,0 1-15 16,0 0-32-16,0 7-40 0,0-4-39 0,0 0-18 15,0 8 2-15,-6 0 7 0,6 3 20 16,-6 0 21-16,6 4 13 0,-7 0-6 0,0 7-11 16,7 1-6-16,-6-1-12 15,-1 4-16-15,7 0-14 0,0 0-14 0,-6 0-15 16,6 0-16-16,0 4-14 0,0-4-6 16,6 0-8-16,-6 0-5 0,7-4-3 0,-1 0 0 15,8 0-3-15,-2-2-1 0,2-6-1 16,-2 1 1-16,8-3-1 0,-1-1-1 15,7-3 2-15,-6-4 9 0,0 0 15 16,5-4 28-16,2 0 40 0,-8-3 41 0,0 0 31 16,8-4 12-16,-8-4-1 0,1 0-20 15,-1-3-33-15,1 0-36 0,0-4-30 16,-1 0-20-16,-5-4-13 0,-2 1-10 16,-5-5-6-16,-7 1-5 0,0-4-1 0,-7 0-2 15,-5 3-4-15,-2 1 1 0,1 4-2 16,-7-1-14-16,1 4-47 0,-7 4-81 15,0 0-125-15,6 6-176 0,-6 5-173 0,7 0-138 16,-7 7-36-16,6 3 38 0,-6 1 104 16,0 3 162-16</inkml:trace>
  <inkml:trace contextRef="#ctx0" brushRef="#br0" timeOffset="5722.43">5666 10983 51 0,'6'0'302'0,"-6"0"72"16,0 0 104-16,0 0 25 0,0 0 25 0,0-4 27 15,0 4 14-15,0-4-26 0,-6 1-77 16,6 3-95-16,0-4-96 0,-7 4-99 16,7-4-77-16,0 4-46 0,0 0-29 15,0 0-31-15,-6 4-46 0,6 0-77 0,0-1-98 16,0 1-130-16,0 3-138 0,0-3-112 16,-7 3-69-16,7 4-37 0,0-3 39 0,-7 6 99 15,7-2 123-15,-6-1 117 0</inkml:trace>
  <inkml:trace contextRef="#ctx0" brushRef="#br0" timeOffset="5922.71">5398 11353 37 0,'-6'7'185'16,"0"1"32"-16,-1-5-22 0,7 4-4 15,-7-3 6-15,7 0 11 0,-6-1-3 0,6 1-21 16,0-4-36-16,0 4-39 0,0-4-37 15,0 3-39-15,0-3-44 0,6 0-49 16,1 4-61-16,0-4-63 0,-1 0-75 0,8 0-65 16,-2-4-12-16,1 4 17 0,0-7 47 15</inkml:trace>
  <inkml:trace contextRef="#ctx0" brushRef="#br0" timeOffset="6114.09">5939 11353 16 0,'7'0'227'0,"-7"-4"28"0,0 4 34 0,0-3-43 15,0 3-10-15,0-4 7 0,0 4 1 16,0 0-11-16,0-4-29 0,0 4-43 0,0 0-51 16,0 0-73-16,6 0-81 0,-6 0-85 15,6 0-86-15,2 0-97 0,-2 0-87 16,0 0-23-16,0-3 24 0,8 3 53 15</inkml:trace>
  <inkml:trace contextRef="#ctx0" brushRef="#br0" timeOffset="6591.16">6629 10939 29 0,'0'-7'195'15,"-6"-1"11"-15,6 1-3 0,0 0 23 0,-6-4 33 16,6 3 25-16,0 1 18 0,-7-1 12 15,7-3-1-15,0 4-30 0,0 0-45 0,7-1-46 16,-7 1-48-16,6 0-39 0,7 0-35 16,-6-1-24-16,5 5-14 0,2-1-13 15,-1 0-4-15,7 4-4 0,-8 0-3 16,8 4 1-16,-7 0-2 0,7 3 3 0,-8 0 2 16,2 4 4-16,-2 4 7 0,1-1 9 15,1 1 10-15,-8 4 9 0,-6-1 10 16,6 4 11-16,-12-4 9 0,0 4 5 0,-1 0-2 15,-6 0-4-15,6 0-11 0,-12 0-12 16,6 0-16-16,-7-4-14 0,7 1-10 0,0-1-8 16,-6 0-2-16,5-3-1 0,2-4-11 15,5 0-23-15,1-4-38 0,-1 1-70 16,0-5-113-16,1 1-128 0,6-4-108 16,0-4-86-16,6-3-59 0,1-4 18 0,0 0 85 15,6-4 113-15</inkml:trace>
  <inkml:trace contextRef="#ctx0" brushRef="#br0" timeOffset="6897.23">7047 10818 112 0,'0'-7'216'16,"0"-1"0"-16,0 1 10 0,0 3 17 15,0 1 17-15,-7-1 12 0,0 4 7 16,1 0 8-16,-1 4 2 0,1-1-8 0,0 1-6 15,-8 3-10-15,8 1-9 0,-8 3-10 16,8-4-11-16,-7 4-10 0,7 3-19 16,-1-3-17-16,-6 4-22 0,7 0-33 15,0 3-30-15,-2 1-26 0,8-1-21 0,-6-4-16 16,6 8-11-16,0-3-7 0,0-1-9 16,0 1-4-16,6-1-5 0,-6 0-1 15,8 0-1-15,4-3-5 0,-6 0-22 0,1-1-56 16,6-3-81-16,0-4-116 0,1 1-166 15,4-5-154-15,2-3-130 0,0 0-37 16,-1-3 32-16,1-5 89 0,6 1 152 0</inkml:trace>
  <inkml:trace contextRef="#ctx0" brushRef="#br0" timeOffset="7092.69">7587 10818 181 0,'-7'-4'250'16,"1"1"18"-16,6-5-52 0,-6 8-39 0,6-3-25 16,0-1-22-16,0 4-13 0,0 0-8 15,6 0-19-15,7 0-19 0,0 0-21 0,0 0-23 16,0 0-38-16,0 4-55 0,7-4-65 16,-8 0-77-16,8-4-82 0,-7 4-42 15,1-4 1-15,-2 1 36 0</inkml:trace>
  <inkml:trace contextRef="#ctx0" brushRef="#br0" timeOffset="7275.88">7554 10887 137 0,'-19'12'225'0,"12"-5"28"0,1 4-42 15,6-4-26-15,0 1-19 0,6-5-8 16,1 1-13-16,12 0-23 0,1-1-30 15,6 1-58-15,-7-4-96 0,14 0-113 16,-7-4-98-16,6 1-49 0,1-1-26 0,-1-3 17 16</inkml:trace>
  <inkml:trace contextRef="#ctx0" brushRef="#br0" timeOffset="8089.44">8622 10539 56 0,'7'-3'150'0,"-1"-4"3"15,-6-1 8-15,7 1 7 0,-7 0 8 16,0-1 6-16,0-3 1 0,0 4-5 0,0-4-12 15,-7 0-7-15,1 3-8 0,-1-3-8 16,1 4-4-16,-7-4-3 0,0 4-1 16,-1 0-7-16,2 3-5 0,-8 0-5 15,1 4-4-15,-1 0-2 0,1 4-1 0,-7 0-4 16,6 3-2-16,-6 0-8 0,7 4-14 16,-1-4-18-16,0 8-14 0,8-4-13 15,-8 4-8-15,7 0-6 0,7 3-2 16,-2 0 1-16,-4-3 0 0,12 3-1 0,-6 0-2 15,6-3-1-15,6-1-5 0,0 5 0 16,0-8-3-16,2 4 2 0,4-4-1 0,-5 0 1 16,6-4-4-16,6 0-4 0,-5-3 1 15,5-4-5-15,-6 0-1 0,6 0-2 16,1-4-1-16,-7 1-1 0,7-5 2 16,-1 1-1-16,0 0 4 0,1-4-1 0,-7-4 2 15,7 4 4-15,-8-3-6 0,8-1 3 16,-6 0-2-16,-2 0 0 0,1 4 5 15,-6-3 14-15,0 3 24 0,-1 4 22 0,0-4 20 16,1 3 11-16,-7 5-1 0,7-5-14 16,-7 5-21-16,0 3-22 0,0 0-18 15,-7 0-11-15,7 3-6 0,-7 5-1 0,1-1-3 16,0 0 1-16,-1 4-1 0,0 4 1 16,1-1 4-16,-7 1 4 0,7 3 10 15,-1 0 9-15,0 5 6 0,1-1 9 16,0 3 6-16,-2-3 2 0,2 4-4 0,0-1-7 15,6-2-2-15,-7 2-10 0,7-3-8 16,0 4-7-16,7-4-5 0,-7-4-6 0,6 4-5 16,0-3-21-16,-6-5-38 0,14 1-50 15,-8-4-54-15,1-4-68 0,6 0-92 16,0-3-89-16,0 0-70 0,0-4-48 0,0-4-44 16,0 0-10-16,0-3 53 0,-6 0 84 15,6-4 97-15</inkml:trace>
  <inkml:trace contextRef="#ctx0" brushRef="#br0" timeOffset="8581.37">8949 10521 162 0,'0'-7'196'0,"0"0"13"0,0 3 9 0,0 0 2 16,0 1-17-16,0 3-25 0,-8-4-33 15,8 4-27-15,0 4-15 0,0-4-4 16,-6 3 10-16,6 5 22 0,-6-1 23 0,-1 4 15 16,0 0 1-16,1 0-2 0,-1 3-1 15,1 1-11-15,0 3-17 0,6 0-14 16,-7 1-14-16,0 0-10 0,7-1-12 0,-6 4-7 16,6-4-8-16,0 0-8 0,0 0-9 15,6 1-11-15,-6-1-7 0,7-3-10 16,0 0-6-16,5-1-4 0,-5-3-3 15,6 0-2-15,6-4-4 0,-5 1-2 0,5-5-2 16,-6 1-3-16,6-4 1 0,1 0 2 16,0-4 2-16,-1 1 12 0,1-5 19 0,-8 1 22 15,8 0 28-15,-7-4 24 16,1 0 15-16,-2-4 1 0,-5 1-9 0,6-1-15 16,-7-4-26-16,1 1-24 0,-7 0-19 15,0-4-11-15,0 0-13 0,0 0-6 0,-7 0-1 16,1 0-3-16,0 4 0 0,-8-1-3 15,8 5 1-15,-7-1-4 0,-7 4-3 16,8 0 2-16,-8 4-2 0,7 3-20 0,0 1-46 16,-6 3-60-16,5 3-75 0,2-3-109 15,-2 4-130-15,8 3-105 0,-1-3-65 16,1 3-53-16,-1 0 16 0,7 1 76 16,0-1 117-16,7-3 116 0</inkml:trace>
  <inkml:trace contextRef="#ctx0" brushRef="#br0" timeOffset="8942.91">9665 10605 27 0,'-7'0'197'0,"7"0"34"0,-7 0-7 16,1 0 7-16,6-3 23 0,-7 3 26 0,1 0 18 15,6 0-3-15,-6 0-19 0,6 0-32 16,0 0-44-16,0 3-39 0,0-3-34 16,0 0-20-16,0 0-6 0,6 4-6 15,0-4-3-15,1 0-5 0,-1 0-7 0,8 0-5 16,-8 0-15-16,7 0-12 0,0 0-9 15,0 0-8-15,0 0-7 0,0 0-10 16,1 0-3-16,-2 0-3 0,1 0-11 0,-6 0-27 16,-1 0-53-16,7 0-95 0,-7 0-125 15,2-4-130-15,-2 4-131 0,-6-3-47 16,6-1 12-16,1 0 74 0,0-3 113 16</inkml:trace>
  <inkml:trace contextRef="#ctx0" brushRef="#br0" timeOffset="9637.23">10328 10448 38 0,'-12'-4'158'0,"-1"4"-14"15,6-4-1-15,1 1 6 0,-7-1 18 16,6 4 18-16,0-4 7 0,1 1 3 0,0-1-3 16,6 1-6-16,-6-1-9 0,6 0-2 15,-8 1-4-15,8-5-7 0,0 5-8 16,0-5-18-16,8 5-19 0,-8-5-27 16,6 5-22-16,0-5-22 0,0 1-17 0,8 3-13 15,-1 1-8-15,-7-1-6 0,14 4-4 16,-8-3-2-16,2 3-1 0,5 3 2 15,-5 1 0-15,4-1 0 0,-4 5 1 16,-1-1 1-16,0 4 0 0,0 0 1 0,-7 0 1 16,1 4 0-16,0-5 4 0,-7 5-3 15,0 0-1-15,0 0 0 0,-7-4 0 0,0 3 2 16,1 1-4-16,0-4 3 0,-7 0-1 16,6 0 0-16,-6 0 0 0,7-4-2 15,-8 0 0-15,8 1 1 0,-7-5 1 16,6 1-1-16,-6 0 1 0,7-1 0 0,0-3-2 15,6 0 3-15,-8 0-3 0,2 0-1 16,6 0 0-16,0 0-2 0,0-3 2 16,0 3-4-16,6-4 0 0,2 4 2 15,-8 0-2-15,6 0 0 0,7 0-1 0,-7 0 2 16,8 4-2-16,-2-1 3 0,2 1 0 16,-2 0 0-16,2 3 0 0,-1 1 2 15,-1 3 1-15,8-4-1 0,-7 4 0 0,-6 0-1 16,6 3 1-16,0-3 0 0,-7 4 0 15,1 0 1-15,-1-4 4 0,-6-1 2 16,0 6 4-16,-6-5 5 0,-1-1 10 0,1 1 12 16,-7-3 13-16,0-1 13 0,-1 0 9 15,-5 1 4-15,6-5-7 0,-6 1-10 16,-1 0-12-16,0-1-12 0,1-3-12 0,-1 0-10 16,0 0-7-16,2 0-2 0,-2-3-13 15,7-1-34-15,-1 0-58 0,2 1-87 16,-2-5-98-16,8 5-101 0,0-5-86 15,-1 1-71-15,7 0 2 0,7-4 58 0,-7-1 85 16,12 1 90-16</inkml:trace>
  <inkml:trace contextRef="#ctx0" brushRef="#br0" timeOffset="10110.83">10993 10316 78 0,'13'-8'211'0,"-6"1"21"15,-1 0-10-15,-6 3 0 0,7 1-8 16,-7-1-13-16,0 0-15 0,0 4-19 0,-7 4-17 16,7 0-10-16,-6-1-4 0,-8 8 7 15,8-4 5-15,0 4 0 0,-8 0-9 16,8 5-8-16,-7-2-11 0,6 4-14 15,-6 1-9-15,7-1-6 0,0 4-3 0,-8 0-7 16,8 0-5-16,0 0-8 0,-1 0-8 16,0 0-11-16,1 3-9 0,6-3-3 15,0 4-6-15,0-4-2 0,0 4-1 0,6-8-4 16,1 4 3-16,6-4-4 0,0 0 3 16,0 1-5-16,6-4-1 0,1-4 2 15,0 0-2-15,-1-4-2 0,1 0 6 0,0-3 12 16,-2-4 12-16,9 0 22 0,-14-4 29 15,6 1 29-15,-5-1 14 0,-2-3 1 16,1-1-4-16,1 1-19 0,-8-4-30 0,0 0-29 16,-6 0-21-16,0 0-15 0,0 0-12 15,-6 0-6-15,-7 0-3 0,6 4-6 16,-6-1-19-16,-6 1-54 0,0 3-80 0,-1 1-114 16,0 3-162-16,1 3-159 0,-1 1-146 15,-6 3-39-15,1 4 35 0,-2 0 87 16,1 4 150-16</inkml:trace>
  <inkml:trace contextRef="#ctx0" brushRef="#br0" timeOffset="10872.39">7736 12144 163 0,'-6'0'204'15,"0"0"-5"-15,0 4 0 0,-2-4 13 16,2 0 9-16,0 0-2 0,-1 3-14 15,1-3-16-15,6 0-19 0,-7 0-15 0,0 4-11 16,7-4-9-16,-6 0-9 0,6 4-14 16,0-4-14-16,0 0-12 0,0 0-12 15,6 3-15-15,1-3-12 0,6 0-10 0,0 0-9 16,7 0-8-16,-8 0-6 0,15 0-6 16,-7 0-7-16,6 0-25 0,-7-3-51 15,7 3-74-15,-6 0-83 0,-1-4-85 16,1 4-84-16,0-4-66 0,-8 4 3 0,1-3 49 15,0 3 67-15</inkml:trace>
  <inkml:trace contextRef="#ctx0" brushRef="#br0" timeOffset="11055.46">7704 12239 57 0,'-6'8'202'0,"-1"3"44"0,7-8-13 15,7 5 1-15,-1-5-9 0,8 1-4 16,4 0-20-16,2-1-40 0,7-3-49 0,5 0-44 16,1 0-68-16,-1 0-84 0,1 0-113 15,5-3-102-15,-5-1-52 0,-1 0-28 16,1-3 19-16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5-18T08:22:02.2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6603 12258 15 0,'-6'-4'138'0,"6"0"-2"0,0 1-1 16,0 3-4-16,0-4-14 0,0 0-15 0,0 1-15 15,0-1-20-15,0 4-20 0,6-4-14 16,1 4-6-16,0-3-5 0,-1 3-1 16,0 0 3-16,8-4 7 0,-8 4 8 0,7 4 7 15,0-4 7-15,0 3 3 0,1 1 1 16,4 0-2-16,-11 3-7 0,6-3-2 16,0 7-2-16,1-4 8 0,-8 4 12 0,-6 0 16 15,6 3 23-15,-6 1 20 0,0 0 15 16,-6 0 9-16,0-1 2 0,-2 1-6 15,-4 0-11-15,5-1-18 0,-6 1-18 0,0-1-19 16,1-3-19-16,-2 4-14 0,1-4-17 16,0 0-8-16,-6 0-7 0,5-3-9 15,2-1-30-15,-2 0-59 0,1 1-75 16,1-5-90-16,5 1-88 0,-6-1-86 0,7-3-52 16,6-3 11-16,-7-4 54 0,7-1 77 15</inkml:trace>
  <inkml:trace contextRef="#ctx0" brushRef="#br0" timeOffset="312.27">6844 12166 22 0,'0'-4'134'0,"-6"1"3"0,6-1-1 0,0 0-2 16,-6 4-4-16,6 0-9 0,-7 0-14 15,0 4-8-15,1 0 3 0,-1-1 11 16,-5 1 22-16,5 3 25 0,0 5 21 16,-5-6 12-16,4 6 9 0,2 2 3 0,-7-3-8 15,7 8-13-15,-1-5-13 0,0 5-10 16,7-1-23-16,-6 0-24 0,0 1-21 0,6-1-16 16,-6 4-17-16,6-4-17 0,0 4-10 15,6-7-11-15,-6 3-7 0,6 0-7 16,0-3-5-16,8 0-35 0,-1-4-95 15,-1 0-133-15,8 0-141 0,0-4-131 0,6-3-66 16,7-1-4-16,-1-3 73 0,1-3 123 16</inkml:trace>
  <inkml:trace contextRef="#ctx0" brushRef="#br0" timeOffset="930.05">8576 11979 45 0,'0'-3'160'15,"-6"-1"10"-15,6 0 8 0,0 1 11 0,-6 3 0 16,6 0-6-16,0-4-14 0,0 0-21 16,0 4-29-16,6-3-30 0,0 3-26 15,2-4-19-15,4 4-13 0,2-4-7 16,-2 1-3-16,8-1-2 0,-1 0-2 0,1 4-2 16,6-3-3-16,-7-1-4 0,1 0-3 15,0-3 0-15,-1 7-3 0,1-4-2 16,-7 1-19-16,0-1-33 0,-7 4-47 0,7 0-61 15,-6-3-71-15,-7 3-74 0,0-5-20 16,0 2 10-16,0-1 38 0</inkml:trace>
  <inkml:trace contextRef="#ctx0" brushRef="#br0" timeOffset="1426.44">8622 11913 85 0,'-6'8'103'0,"0"-1"-7"0,-1 0-2 0,0 1-4 16,1 3 2-16,6-4 2 0,-6 4-1 15,-2 0-6-15,8 0-8 0,0 0-5 16,-6 0-9-16,6 0-10 0,0 0-8 0,0 0-5 16,0-4-3-16,0 4-2 0,6-3-4 15,-6-5-3-15,0 5-3 0,0-1-1 16,0-3 0-16,8-1 2 0,-8-3 9 0,0 4 5 15,6-4 5-15,0 3 0 0,-6-3-3 16,7 0-6-16,0-3-10 0,-1 3-8 16,0 0-6-16,1-4-5 0,6 4-4 15,-6-3-1-15,-1 3-2 0,7-4-2 0,-6 4-1 16,5-4 0-16,2 4 1 0,-1 0-1 16,-7 4 0-16,8-4 0 0,-2 4-1 15,1-1 1-15,0 1 1 0,0 3 0 16,1 0 0-16,-8 1 0 0,0-1 11 0,1 4 17 15,0 0 20-15,-1 4 26 0,-6-5 27 16,0 6 26-16,-6-2 18 0,-1 1 11 16,-6-1 5-16,7-3-2 0,-8 4-7 15,-5-4-10-15,6 0-13 0,-6 0-19 0,-1 0-24 16,0-4-21-16,7 0-19 0,-7 1-16 16,1-1-13-16,-1-3-7 0,8 0-7 0,-2-4-20 15,2 0-56-15,4 0-90 0,-4 0-105 16,5-4-104-16,7 0-98 0,0-3-73 15,0-4 4-15,0 0 62 0,7-4 91 16</inkml:trace>
  <inkml:trace contextRef="#ctx0" brushRef="#br0" timeOffset="1929.17">9209 11836 19 0,'0'-3'190'0,"6"-5"3"0,-6 5 2 0,0-1-3 16,0 0-12-16,0 4-22 0,0 0-21 16,0 0-12-16,0 0 0 0,-6 4 12 0,6 3 18 15,0 1 24-15,0-1 20 0,-7 0 18 16,7 4-5-16,0 0-11 0,-6 4-10 15,6-1-9-15,0 1-11 0,-7 0-13 16,7 0-2-16,-7 3-10 0,1 0-8 0,6-3-12 16,-6 3-15-16,-1 0-19 0,0 1-20 15,1-4-14-15,6 3-15 0,-6-3-11 0,-1-1-6 16,7 1-6-16,-7-4-2 16,1 0-5-16,6 0-3 0,0 0-1 0,-7-4-2 15,7-4 3-15,0 5 12 0,0-5 15 16,0-3 13-16,0 5 9 0,0-2 4 0,7-3-2 15,-7 0-14-15,6 0-13 0,1-3-17 16,0 3-9-16,5-5-6 0,-5 5-1 16,6-3 0-16,-7 3-1 0,8 0 1 15,-1-3-1-15,-1 3 2 0,2 0-1 0,5 0-2 16,1 3 1-16,-7-3 2 0,6 0 0 16,-5 3-3-16,5-3-5 0,-6 5-29 15,0-5-56-15,-1 0-63 0,-4 3-69 0,-2-3-84 16,0 0-107-16,1 0-87 0,0 0-54 15,-1 0-50-15,1-3-2 0,-7-2 49 16,0 2 92-16,0-5 107 0</inkml:trace>
  <inkml:trace contextRef="#ctx0" brushRef="#br0" timeOffset="2146.79">9312 11983 43 0,'-6'-4'176'0,"0"-3"-4"0,6 3-3 15,-6 4 3-15,6 0 10 0,0 4 28 0,-7 0 35 16,7 3 27-16,0 4 10 0,0 0 0 16,0 7-13-16,0-3-25 0,0 3-38 0,0 4-37 15,7-3-38-15,-7 2-41 0,0 1-32 16,0 0-25-16,0 4-20 0,-7-4-66 16,7 4-113-16,0-4-122 0,0 3-127 15,0-3-109-15,-7 1-51 0,7 2 26 0,-6-3 92 16,-1 0 111-16</inkml:trace>
  <inkml:trace contextRef="#ctx0" brushRef="#br0" timeOffset="2640.52">6564 12899 137 0,'-6'0'165'0,"6"0"-12"0,0 0 1 16,0 0 7-16,13 0 6 0,0 0 3 0,6 0 1 15,1 0-6-15,12 0-8 0,1 0-11 16,6 0 3-16,7-4 9 0,6 4 13 0,13-4 11 16,7 1 7-16,13-1 0 0,12 4-10 15,7-4-16-15,7 1-21 0,6-1-19 16,7 0-17-16,6 1-17 0,0-1-18 15,0 0-16-15,8 4-11 0,5-3-13 0,-13 3-9 16,7-4-7-16,-20 4-3 0,-6-4-3 16,-13 4-2-16,-13 0-2 0,-8 0-1 15,-12-3-3-15,-12 3-1 0,-15 0-13 16,1 0-31-16,-13-4-58 0,-6 4-93 0,-7-4-102 16,-6 4-97-16,-7 0-73 0,-7 0-56 15,-12 4-10-15,-1-4 52 0,-12 4 85 16,-7-4 87-16</inkml:trace>
  <inkml:trace contextRef="#ctx0" brushRef="#br0" timeOffset="2979.2">7059 12998 52 0,'-59'3'109'16,"8"1"10"-16,-1-4 21 0,13 0 14 15,6 4 3-15,1-4-13 0,12 0-21 0,0 3-24 16,14-3-16-16,6 0-3 0,6 0 5 16,8 0 12-16,12 0 10 0,13 0 7 15,6 0-3-15,20 0-7 0,7 0 0 0,19-3 11 16,13-1 21-16,7 4 25 0,13 0 25 16,6 0 14-16,14 0 1 0,5 0-3 15,8 0 1-15,5 0 16 0,7 0 17 0,1 0 16 16,-14 0 5-16,0 4-11 0,-12-1-29 15,-8-3-52-15,-12 4-49 0,-20-4-52 16,-13 3-52-16,-12-3-48 0,-14 0-78 0,-13 0-137 16,-7 0-198-16,-12 0-194 0,-7-3-111 15,-12-1-41-15,-8 1 31 0,-6-1 112 16,-6-3 184-16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5-18T08:22:19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3386 5290 164 0,'0'0'176'16,"0"0"-7"-16,-6-4-7 0,6 4-7 15,0-4 3-15,-6 1 6 0,6-1 15 16,-8 0 19-16,2 1 18 0,6-1 17 0,-6 0 6 16,6-3-3-16,-7 3-14 0,7-3-18 15,0 0-24-15,0 0-30 0,0 3-31 16,7-7-24-16,-7 4-23 0,12-1-23 0,-4 5-17 16,4-5-13-16,1 1-9 0,0 3-4 15,6 1-1-15,1-1-2 0,6 4 1 0,-6 0-4 16,6 0 0-16,-7 4 0 0,8 3 0 15,-7 0 3-15,5 4 0 0,-5 0 4 16,0 4 9-16,-8 3 9 0,8-3 7 0,-7 3 14 16,-7 4 17-16,1 0 18 0,0 0 15 15,-7 0 13-15,0 4 7 0,-7-4 2 0,0-1 0 16,1 1-9-16,-7-3-15 0,-1 3-12 16,-4 0-10-16,4-4-15 0,-5 0-16 15,-1 1-8-15,-6-5-10 0,6 1-6 0,-5 0-6 16,5 0-3-16,-6-4-2 0,6-1-4 15,1-2-25-15,-1-1-55 0,7 0-77 0,0-3-109 16,0-4-142-16,1-4-134 0,4 1-101 16,8-5-59-16,0 1 16 0,0-4 76 0,8-7 123 15,4 3 130-15</inkml:trace>
  <inkml:trace contextRef="#ctx0" brushRef="#br0" timeOffset="328">3816 5191 6 0,'6'-7'169'0,"-6"-1"-1"0,-6 1-3 0,6-1 5 16,0 5 6-16,-6-1 2 0,-2 0-1 16,2 4-7-16,0 0-7 0,0 4-11 15,-1 0-2-15,0-1 9 0,1 5 12 0,6-1 11 16,-7 1 5-16,1 3 9 0,0 3 0 15,6 1-9-15,-8 3-13 0,8 0-10 0,-6 1-5 16,6 3-10-16,-6 0-8 0,6-4-9 16,0 4-10-16,0 0-15 0,0-4-16 15,0 4-20-15,0-4-19 0,0 1-19 0,0-1-12 16,6-3-7-16,-6 0-6 0,6-1-3 16,2 1-10-16,-2-4-38 0,0 0-64 0,7 0-117 15,-6-4-150-15,12-3-151 0,-5-1-137 16,5-3-41-16,1 0 24 0,6-3 92 15,-7-1 140-15</inkml:trace>
  <inkml:trace contextRef="#ctx0" brushRef="#br0" timeOffset="939.09">4285 5400 33 0,'-7'0'138'0,"1"0"4"16,0 0 9-16,-1 0 15 0,7 0 11 0,-7 0 5 16,1 0-5-16,6 0-11 0,-6 0-14 15,-2 0-12-15,8 0-6 0,0 0-2 16,-6 0 1-16,6 3-2 0,0-3-5 0,0 0-8 16,0 0-8-16,0 0-4 0,6 0 4 15,2 0 3-15,-2 4 3 0,7-4 4 0,0 0-2 16,6 0-13-16,-5 0-19 0,5 0-11 15,0 0-11-15,8 0-11 0,-7-4-7 16,5 4-2-16,1 0-5 0,-6 0-7 0,6-3-4 16,-7 3-8-16,1 0-2 0,0 0-6 15,-8-4-1-15,1 4-4 0,1 0-2 16,-8 0 2-16,0-4-7 0,2 4-25 0,-2 0-54 16,-6 0-90-16,0-3-121 0,0 3-125 15,0 0-117-15,0 0-58 0,-6-4 5 0,-2 0 68 16,2 1 107-16</inkml:trace>
  <inkml:trace contextRef="#ctx0" brushRef="#br0" timeOffset="1246.84">4455 5184 143 0,'-8'-8'222'0,"8"5"-4"0,-6-1 4 0,6 4 5 15,-6-4 1-15,6 4-6 0,0 0-7 16,-7 0 7-16,7 4 12 0,0 0 5 16,0 3 10-16,7 4 17 0,-7 4 15 0,0-4 6 15,0 7 2-15,6-4-3 0,-6 5-16 16,0 3-23-16,6-4-33 0,-6 4-43 16,0 0-50-16,0 0-42 0,0 0-28 0,0 0-18 15,0-4-6-15,0 5-9 0,-6-5-5 16,6 0-5-16,0 0-2 0,0-3-7 0,0-1-27 15,0 1-63-15,0-4-88 0,6 0-112 16,-6-4-156-16,8 1-148 0,-2-4-137 16,7-1-30-16,0-3 39 0,0-3 86 0,0-5 140 15</inkml:trace>
  <inkml:trace contextRef="#ctx0" brushRef="#br0" timeOffset="2021.5">5216 5117 71 0,'0'0'145'0,"0"0"-6"0,7 0-1 15,-7 0 0-15,0 0-6 0,0 0-16 0,0 0-21 16,0 0-22-16,0 0-26 0,6 0-18 16,-6 0-6-16,0 4 4 0,0-4 14 0,0 4 13 15,-6-1 15-15,6 1 10 0,0 0 2 16,0-1-4-16,-7 1-10 0,7-4-4 16,-6 4-7-16,-1-1-3 0,1 1-3 0,0-4 3 15,-2 0 0-15,2 0 0 0,0 0-2 16,-1 0 1-16,0-4-2 0,1 1-3 15,0-5-6-15,-1 1-4 0,1 0-2 0,-1-1 2 16,0-2 0-16,7 2 0 0,-6-3 1 16,6 0 1-16,0 0 0 0,0 0-5 0,6 0-5 15,1 1-3-15,0 2-5 0,-1 0-6 16,1-3-6-16,5 8-3 0,2-4-4 0,-2 3 0 16,2 4-1-16,5-4 0 0,-6 8 0 15,0 0-1-15,7-1 0 0,-7 4 0 16,0 4 0-16,6 0 0 0,-5 1 0 0,-2 6 1 15,2-3 4-15,-8 3 3 0,7 4 6 16,-7 0 13-16,1 0 16 0,-7 4 15 0,7-1 12 16,-7 1 11-16,0-1 3 0,-7 1 0 15,0-1-9-15,1 2-9 0,0-6-5 16,-1 1-5-16,-6 0-1 0,0-4-4 0,0 1 1 16,0 0 0-16,-7-9-4 0,7 5-4 15,-7-4-8-15,1 0-3 0,6-4-9 0,-6 1-6 16,-1-1-5-16,0-3-4 0,1-4-2 15,6 3 0-15,-6-6 1 0,5 3-1 0,-5-4-2 16,6 0-2-16,6-3-1 0,-5 0-1 16,4-4-2-16,2 0 3 0,6 0 0 15,0 0-2-15,0-1 2 0,6-2-4 0,2 3 2 16,-2 0-2-16,0-4-2 0,8 8 0 16,-1-4-1-16,-1 4 2 0,2 3-3 15,-2 0 3-15,2 4 0 0,-1 0 4 0,-1 4 0 16,2 0-2-16,-8 3 1 0,8 0-1 15,-2 1 2-15,-5 3-1 0,6-4 1 0,-7 4 1 16,1 0 1-16,-1 0-2 0,8-3 0 16,-8 2-36-16,7-2-94 0,-7-1-128 0,7 0-139 15,0 1-138-15,-6-5-90 0,12 1-10 16,-5-4 69-16,5 0 115 0</inkml:trace>
  <inkml:trace contextRef="#ctx0" brushRef="#br0" timeOffset="11308.24">5854 5176 80 0,'0'0'86'0,"-6"0"-7"0,6 0-1 15,-6 4 1-15,-1-4 7 0,7 0 10 16,-7 4 8-16,1-4 7 0,0 3 0 0,-1 1-1 16,0 0-5-16,1-4-11 0,6 0-9 15,-7 3-9-15,7 1-7 0,0-4-5 16,0 4-2-16,0-4-1 0,0 0 4 16,7 0 4-16,-1 3-1 0,8-3-1 0,-2 0-2 15,2 0 0-15,5 0-2 0,1 0-2 16,0 0-1-16,5-3 0 0,-5 3-2 15,6 0-5-15,0 0-6 0,0-4-7 0,-1 4-7 16,-5 0-8-16,7-4-5 0,-8 4-4 16,0-3-3-16,1 3-3 0,-7 0-3 15,0 0-1-15,-6-4-2 0,-1 4-1 0,8 0-9 16,-14-4-19-16,6 4-51 0,0 0-76 16,-6 0-104-16,7-3-119 0,-7-1-56 15,0 0-15-15,0-3 33 0,0-1 67 0</inkml:trace>
  <inkml:trace contextRef="#ctx0" brushRef="#br0" timeOffset="11622.76">6043 5007 15 0,'-6'0'190'0,"0"-3"31"16,6-1-28-16,-7 1-9 0,7 3-15 15,0 0-13-15,-7-4-14 0,7 4-17 0,0 4-17 16,0-1-13-16,0 4-6 0,-6 1 1 16,6 0 9-16,0 3 7 0,0 3 4 15,0-3 3-15,6 4-1 0,-6 3-7 16,0 0-16-16,0-3-16 0,0 3-13 0,0 0-20 16,0 1-13-16,-6-1-8 0,6 1-7 15,0-1-4-15,0 0-2 0,0-3-3 16,0 3 0-16,0-3-3 0,-7 0-10 0,7-1-54 15,0-3-80-15,0 0-90 0,7 0-109 16,-1-4-89-16,1-3-37 0,6 0 29 16,7-4 66-16</inkml:trace>
  <inkml:trace contextRef="#ctx0" brushRef="#br0" timeOffset="12246.16">6786 4924 47 0,'0'-4'142'16,"0"-3"19"-16,0 3 8 0,0 0 1 16,-7 1-4-16,7-1-5 0,-6 4-8 0,6-4-6 15,-6 1-8-15,-2 3-5 0,2 0-1 16,0 3 0-16,-1-3-3 0,1 8 0 16,-8-5 1-16,8 5 0 0,-6 3-1 15,-2-1 2-15,1 5 2 0,7 3-2 0,-8-3-6 16,2 3-3-16,5 5-6 0,-6-2-13 15,7 1-14-15,-1 4-9 0,0-4-8 16,1 3-10-16,6 5-10 0,0-4-4 0,0-4-4 16,0 3-6-16,6 1-2 0,-6-4-6 15,7-1-2-15,6 2-3 0,-7-5-2 16,8 0-4-16,-8-3-4 0,7-4 4 0,0 0 1 16,-6 0 2-16,5-8 0 0,2 5 1 15,-2-8 4-15,2 3 0 0,-8-6 2 16,7 3-1-16,1-4 6 0,-8-3 2 0,0 0 1 15,1-1-1-15,0-3-3 0,-1 0-4 16,-6-3-7-16,6-1-2 0,-6 4-3 16,-6-3-5-16,6-2-4 0,-6 6 1 15,-1-1-1-15,0 0-3 0,1 0-3 0,-8 3-2 16,8 1 0-16,-7 3-2 0,0 4 0 16,0 0 2-16,7 0 0 0,-8 4 2 15,2 3-4-15,-1 1-1 0,6-1-2 0,0 0-8 16,1 4-10-16,0 0-28 0,6 1-39 15,0-1-55-15,0 0-86 0,6-4-104 16,0 4-114-16,1-4-99 0,0 0-74 0,6 1-3 16,7-5 54-16,-8-3 93 0,8 0 116 15</inkml:trace>
  <inkml:trace contextRef="#ctx0" brushRef="#br0" timeOffset="12559.6">7392 4982 29 0,'-13'-4'175'0,"13"1"-6"0,-7-1 5 16,0 0 1-16,1 1-4 0,6-1-14 0,0 4-19 15,0-4-28-15,0 4-34 0,6-3-29 16,1 3-19-16,0-4-14 0,6 4-6 0,-1-4-3 16,2 4-3-16,-2-3 1 15,2 3-2-15,-1-4 0 0,0 4 0 0,6-4-1 16,-5 4 0-16,-8 0-4 0,7 0-5 16,0-3-19-16,-7 3-47 0,1 0-68 0,-1-4-81 15,-6 4-43-15,6-3-19 0,-6-1 9 16</inkml:trace>
  <inkml:trace contextRef="#ctx0" brushRef="#br0" timeOffset="13037.8">7365 4956 41 0,'-12'8'150'0,"5"-1"4"16,0 4-2-16,-5 0-9 0,5 0-9 0,-6 0-12 15,6 0-14-15,1 4-13 0,0-1-6 16,-2 1-5-16,2 0-2 0,0-1-6 16,0 1-10-16,-1-1-9 0,7 1-10 15,-7 0-9-15,7-4-6 0,0 0-4 0,-6-4 2 16,6 1 4-16,0-1 12 0,0-3 14 16,0-1 4-16,6-3 2 0,-6 4-6 15,7-8-7-15,0 4-16 0,-1-3-17 0,0-1-8 16,8 0-6-16,-8-3-1 0,7 3-2 15,0-3 1-15,0 3-1 0,-7-3-1 16,8 3 0-16,-2-3 1 0,2 3 0 16,-1 4 0-16,-1-4 2 0,2 4 2 0,-2 0 0 15,2 0 5-15,5 4 8 0,1 0 15 16,0 3 11-16,-1 1 9 0,7 3 9 0,-6 0 6 16,-1 0 10-16,0 7 4 15,1-4 3-15,-7 5 11 0,0-1 14 0,0 4 10 16,-7-3 8-16,-6 3 9 0,7-4 12 15,-14 0 0-15,1 0-4 0,0 1-9 0,-8-5-20 16,2-3-24-16,-8 4-21 0,1-4-22 16,-7-4-19-16,6 1-15 0,-13-5-18 15,7 1-48-15,0 0-122 0,0-8-166 16,0 4-167-16,7-7-136 0,-8-1-66 0,8 1 4 16,0-4 94-16,5-4 155 0</inkml:trace>
  <inkml:trace contextRef="#ctx0" brushRef="#br0" timeOffset="13463.92">8329 5081 8 0,'-13'0'193'16,"7"0"37"-16,0 4 25 0,6-4 35 0,-8 0 49 15,2 0 35-15,0 0 12 0,6 0-17 16,0 0-35-16,-6 0-54 0,6 0-63 16,0 0-52-16,0 0-42 0,6 0-31 0,0 0-27 15,8 0-22-15,-2-4-18 0,1 4-7 16,7 0-9-16,-7 0-5 0,13 0-1 16,-6 0 2-16,6 0-2 0,-7 0-4 0,1 0 1 15,-7 0-15-15,6 0-58 0,-13 0-122 16,8-4-163-16,-8 4-163 0,1-3-89 15,-1-1-32-15,-6 0 32 0,0 1 108 0</inkml:trace>
  <inkml:trace contextRef="#ctx0" brushRef="#br0" timeOffset="13666.01">8231 5206 189 0,'-6'7'205'0,"0"0"-7"0,-1 1-6 15,14-5 4-15,-7 1 14 0,12-1 16 16,-4-3 4-16,11 4-17 0,1-4-41 16,-2-4-47-16,2 4-48 0,7 0-32 15,-1-3-20-15,0 3-15 0,-1-4-13 0,1 1-53 16,1 3-119-16,-1-8-136 0,-6 5-70 16,5-5-34-16,-5-3-15 0,6 0 41 15</inkml:trace>
  <inkml:trace contextRef="#ctx0" brushRef="#br0" timeOffset="14415.28">9704 4986 82 0,'0'-4'153'0,"-7"0"5"16,7-3 5-16,0 3 2 0,-6-3-3 15,6 0-1-15,-7-1-3 0,7 1-2 16,-7 0 0-16,1 0 10 0,0-1 14 0,-1 1 6 15,0 0-1-15,1-1-8 0,-7 0-13 16,0 2-13-16,-6 2-14 0,5 0-15 0,-5 0-7 16,-1 1-6-16,-6 3-3 15,7 0-11-15,-7 3-11 0,6 1-12 0,0 4-10 16,1-2-13-16,-7 2-12 0,12 3-4 16,-4 0-7-16,4 0-3 0,1 4 1 0,1 3 0 15,4-3 0-15,-4-1-3 0,12 4 1 16,-6-2-2-16,6-2-2 0,0 4-4 15,6-3 1-15,0 0 0 0,0-1 1 16,8-3 2-16,-1 0-3 0,0 0-2 0,6-4-5 16,-5-3 3-16,5 0-2 0,1-1-1 15,6 1 1-15,-7-8 2 0,1 4 1 16,6-3 1-16,-6-5 5 0,-1 1 8 0,-6 0 9 16,6-1 9-16,-5-2 8 0,-2-1 6 15,2 0 1-15,-2 0 7 0,1-4 4 16,-6 4 10-16,0-3 4 0,-1 3 8 15,0 3 5-15,1-3-6 0,0 4-7 0,-7-1-15 16,0 5-14-16,6-5-14 0,-6 5-14 16,0-1-9-16,0 4-7 0,0 0-5 0,-6 4-3 15,6-1-3-15,0 5 0 0,-7-1 0 16,7 4 2-16,-7 3-2 0,7 2 2 16,-6-2 1-16,6 1-2 0,-6 3 5 15,6 4-3-15,0 0 5 0,0 0-1 0,-7 4 3 16,7-4 1-16,0 3-4 0,0 1 0 15,7-4-3-15,-7 0 1 0,0 4-4 16,6-8 0-16,-6 4 0 0,6-4-1 16,1-3-2-16,0-1-12 0,-7 1-20 0,6-4-66 15,1 0-81-15,-1 0-113 0,-6-3-173 16,6-1-171-16,1-4-130 0,0-3-13 0,5 0 36 16,2 0 92-16,-1-3 164 15</inkml:trace>
  <inkml:trace contextRef="#ctx0" brushRef="#br0" timeOffset="14907.14">10296 5029 144 0,'7'-6'204'0,"-7"-2"-6"16,0 4 5-16,7 0 13 0,-7-3 5 15,0 4-5-15,0 3-20 0,0-4-35 16,0 4-43-16,0 0-25 0,0 0 0 16,0 4 14-16,-7-1 19 0,0 1 21 0,7 3 24 15,-6 0 8-15,-1 1-11 0,1 3-16 16,-1 0-11-16,0 4-16 0,1-1-11 16,-6 1-14-16,4 3-11 0,2-3-9 0,0 3-6 15,-1 0-5-15,1 5-4 0,-1-5 1 16,7 4 0-16,0-4 0 0,0 4 0 15,0 0 0-15,7-4-1 0,-1 1-5 16,1-4 0-16,5-1-1 0,2 1 8 0,-2-4 12 16,2 0 9-16,5-8 5 0,1 5 2 15,0-8 1-15,-1 0-3 0,1 0-7 16,-2-4-6-16,9-3-4 0,-7-1-3 0,-1-3-5 16,0 0-3-16,1-3-3 0,-7-1-4 15,7-4-3-15,-14 1-2 0,8-4-5 16,-8 0-6-16,0-3-10 0,-6-1-8 15,0 1-8-15,-6-5-4 0,0 4-4 0,-8-3-2 16,1 4-5-16,-6 3-1 0,-8 4-2 16,8 2-16-16,-13 6-41 0,6 2-111 15,0 5-190-15,-7 3-263 0,13 7-210 0,-6-3-99 16,7 6-19-16,-1 1 78 0,0 5 177 16,8-2 256-16</inkml:trace>
  <inkml:trace contextRef="#ctx0" brushRef="#br0" timeOffset="17032.06">4272 6895 56 0,'-6'3'150'0,"-1"-3"10"0,0 4 10 0,1-4 7 16,0 0 1-16,-8-4 3 0,8 4-3 16,-1-3-7-16,1 3-6 0,-1-5-11 0,1-1-15 15,6 1-19-15,-7-2-19 0,7 0-19 16,7 0-22-16,-7-4-20 0,6 0-12 0,7 0-9 15,-6 3-8-15,5-3-4 0,2 4-2 16,6 0 2-16,-1 0-2 0,1 3 1 16,-1 0-1-16,0 4 0 0,8 0-2 0,-1 4-1 15,-7 0 0-15,7 3-2 0,0 0-1 16,-6 8 0-16,-1-4 0 0,1 3 0 0,-7 1 3 16,0 3 0-16,-7 0 5 0,1 1 7 15,-7 3 7-15,0-4 2 0,-7 4 3 16,1 0 1-16,0-4 0 0,-8 5-4 0,2-5-4 15,-2 0-1-15,1 1-2 0,0-1 0 16,-6-4-2-16,5 1-2 0,2-4-4 16,-1 0-3-16,0-4-5 0,0 1-6 0,7-4-14 15,-8-1-62-15,8 1-94 0,-1-4-107 16,7-4-106-16,-7 1-57 0,7-9-17 16,0 1 45-16,7-3 88 0</inkml:trace>
  <inkml:trace contextRef="#ctx0" brushRef="#br0" timeOffset="17356.25">4728 6748 15 0,'0'-4'111'0,"0"-3"2"0,7 3 3 0,-7 0-9 15,0 1-9-15,0-1-7 0,-7 4-11 16,7 0 1-16,-7 4 3 0,1-1 12 15,-7 5 17-15,6-1 20 0,-6 1 17 0,7 3 3 16,-8 0 9-16,2 3 6 0,5-3-1 16,-6 4-5-16,0 3-7 0,7-3-4 15,0 3-11-15,-2 1-18 0,2-1-18 0,0 0-17 16,-1 4-17-16,7-7-18 0,0 3-16 16,7 0-10-16,-7-3-4 0,6-1-4 0,8 1-6 15,-2-4-4-15,1 4-1 0,7-8-4 16,0 1-5-16,-2-1-1 0,9-3-46 0,-7-1-109 15,6 1-133-15,-1-4-148 0,1-4-77 16,-6 1-42-16,6-5 21 0,1 1 100 16</inkml:trace>
  <inkml:trace contextRef="#ctx0" brushRef="#br0" timeOffset="17656.12">5183 6884 109 0,'-6'-5'186'0,"6"5"-10"0,-6-3-5 15,-1 3 25-15,7-4 30 0,-7 4 27 16,7 0 16-16,0-3-4 0,-6 3-19 0,12 0-42 16,-6-4-47-16,7 4-46 0,0 0-36 15,5 0-25-15,2-4-16 0,-1 4-13 0,6 0-5 16,0-3-5-16,1 3-3 0,0-4-3 15,6 4-2-15,0 0 1 0,-6 0-1 16,-1-4-2-16,0 1-2 0,1 3-1 16,0 0-1-16,-7-4-2 0,-1 4-2 0,2-4-31 15,-1 4-92-15,-7-3-117 0,1-1-132 16,-1 0-74-16,1-3-37 0,-1 0 12 16,-6-1 83-16</inkml:trace>
  <inkml:trace contextRef="#ctx0" brushRef="#br0" timeOffset="17946.07">5366 6620 36 0,'-6'0'155'16,"-1"-4"-23"-16,7 0-4 0,-6 4 1 16,6 0 6-16,-7 0 20 0,7 0 15 0,0 8 17 15,0-5 17-15,0 8 26 0,0 0 17 16,0 0 8-16,0 4 11 0,-7-1-6 15,7 5-18-15,0-1-36 0,0 4-32 0,0-3-34 16,0 3-41-16,-6-1-30 0,6-2-22 16,0 3-14-16,0 0-13 0,-6-4-10 0,6 4-3 15,0-4-5-15,0 1-2 0,0-1-8 16,0-3-3-16,0-1-3 0,0 1-9 0,6-1-75 16,0-6-137-16,1 3-145 0,0-7-141 15,6-1-73-15,-1 1-35 0,2-8 56 16,6 1 127-16</inkml:trace>
  <inkml:trace contextRef="#ctx0" brushRef="#br0" timeOffset="18485.77">6128 6561 112 0,'0'-7'144'0,"-6"3"13"16,6-3 11-16,0 3-2 0,-7 0-6 15,7 1-15-15,0 3-30 0,0-4-30 16,0 4-18-16,-7 0 0 0,7 0 4 0,-6 4 11 16,6 3 11-16,-6 0 11 0,-1 4 3 15,1 0-6-15,-1 0-1 0,-6 7-3 16,7-3-5-16,-2 4 0 0,-4-1-1 15,6 4-8-15,-1-4-14 0,0 4-10 0,1 0-6 16,6 4-7-16,-7-4-6 0,7 0-4 16,0 0-1-16,7 0-3 0,-7-4-5 0,6 1-2 15,8-1-2-15,-8 0-2 16,6-3-4-16,2-1 0 0,-1 1-2 0,7-4-3 16,-8-4-2-16,8 0-2 0,0-3-2 15,-1 0-2-15,1-4-1 0,0 0-1 0,-1-4 1 16,-6 0 2-16,0 1-1 0,7-4 0 15,-14-1 2-15,7-3 1 0,-7 4 1 16,1-4-3-16,0-4 2 0,-7 4 0 16,0 1 0-16,0-1 0 0,-7 0 0 0,0 3 0 15,1-3 0-15,-1 4-1 0,-5 3-5 16,-2-3 1-16,-5 7-1 0,6-4 1 16,0 4-1-16,-1 0-1 0,2 4 0 0,-2-1-1 15,2 1-3-15,5 3-3 0,1 1-3 16,-1-1-2-16,7 1-2 0,0 3-2 15,0-4-69-15,7 0-115 0,-1 0-122 16,7 1-124-16,0-5-63 0,0 1-34 0,1-4 53 16,5 0 107-16</inkml:trace>
  <inkml:trace contextRef="#ctx0" brushRef="#br0" timeOffset="19011.53">6603 6594 114 0,'-6'-8'189'0,"-1"-3"-19"0,1 4 3 0,0 0 5 16,-1 0 1-16,0-1-3 0,7 1-11 16,-6 3-11-16,6 1-21 0,0-1-32 15,0 4-26-15,6-4-20 0,1 4-15 16,0-3-10-16,5-1-6 0,1 4-6 0,1-4-7 15,5 4-8-15,-6-3 1 0,7 3-1 16,-7-4-1-16,7 4 0 0,-2-4 1 0,-4 4 2 16,-1-3-1-16,-1 3 2 0,2-4 0 15,-8 0 8-15,1 4 19 0,6 0 21 16,-7-3 22-16,-6 3 15 0,7-4 12 16,-7 4 2-16,6 0-16 0,-6 0-17 0,7-3-23 15,-7 3-16-15,0 0-15 0,0 3-6 16,0-3 10-16,0 7 12 0,0-3 13 15,-7 3 8-15,7 4 19 0,0 0 23 16,-6 4 3-16,6 0 2 0,0 3-2 0,-7 0 1 16,7 1-11-16,-6-1-17 0,6 0-17 15,-6 4-11-15,6-4-6 0,0 4-10 0,-7 0-8 16,7 1-7-16,0-5-1 0,-7 4-8 16,7-4 0-16,0 0 0 0,-6 1-4 15,6-1 1-15,0 1 1 0,0-5 1 16,0 1-4-16,0-1-3 0,0-3-1 0,0 0 0 15,0 0-3-15,0-3-3 0,0 3 0 16,0-8 0-16,6 4-21 0,-6-3-87 16,0-4-134-16,7 0-141 0,0 0-141 0,-1-4-83 15,-6-3-22-15,6 0 64 0,1 0 124 16</inkml:trace>
  <inkml:trace contextRef="#ctx0" brushRef="#br0" timeOffset="19218.52">6675 6825 125 0,'-6'0'165'15,"-1"3"-6"-15,7-3-2 0,0 0 0 16,0 0-1-16,7 0-11 0,-1 0-19 0,1 0-29 16,5 0-27-16,2-3-27 0,-2-1-15 15,8 4-12-15,-7-4-4 0,7 1-5 16,0 3-3-16,-1-4-15 0,-6 0-76 0,6-3-110 15,1 3-57-15,-7-3-29 0,0 0-16 16,0 0 4-16</inkml:trace>
  <inkml:trace contextRef="#ctx0" brushRef="#br0" timeOffset="19705.98">7606 6664 16 0,'-6'0'178'0,"0"0"2"0,-1 0 4 0,0 0 2 16,1-4 6-16,0 4 11 0,6 0 10 15,-8 0 11-15,2-4 12 0,6 4 5 16,-6 0 9-16,6 0-2 0,-7 0-6 15,7 0-15-15,0 0-28 0,0 0-32 16,0 0-35-16,7 0-29 0,-1 0-25 0,8 0-26 16,-2 0-19-16,8 0-13 0,-1 0-9 15,1 0-5-15,6 0-5 0,0 0-1 16,7 4-3-16,-7-4-1 0,-1 0-2 16,2 0-2-16,-1 4-4 0,-6-4 0 0,6 0-52 15,-14 0-119-15,8 0-139 0,-7 0-144 16,1 0-108-16,-2-4-56 0,1 4 22 15,-6-4 103-15,-7 4 133 0</inkml:trace>
  <inkml:trace contextRef="#ctx0" brushRef="#br0" timeOffset="19891.46">7691 6792 81 0,'-6'7'114'0,"-1"0"3"0,0 1 11 16,7-5 15-16,0 1 3 0,14 0-13 15,-1-1-25-15,-1 1-23 0,8 0-24 16,0-4-24-16,5 0-17 0,2 0-9 16,5-4-4-16,-6 4-4 0,7-4-24 0,-1 4-78 15,1-7-81-15,-7 3-44 0,0-3-24 16,7-4-10-16</inkml:trace>
  <inkml:trace contextRef="#ctx0" brushRef="#br0" timeOffset="20578.84">8649 6506 111 0,'6'-4'138'0,"-6"-3"9"15,6 3 8-15,-6-3 4 0,7 4 1 16,-7-5-9-16,0 1-10 0,7 0-15 16,-7-1-11-16,-7-3-9 0,7 4-14 0,-7-1-12 15,1 1-15-15,0 0-12 0,-8-1-3 16,1 1 3-16,-6 3 6 0,0 4 15 16,-1-3 14-16,0 3 14 0,-5 3 7 0,-2 1-5 15,8 3-6-15,-8 1-10 0,1-1-12 16,7 4-11-16,-1 4-9 0,1 0-2 15,6-1-3-15,-7 1-7 0,7 3-4 0,7 0-2 16,-8-3-5-16,14 3-3 0,-6 0-5 16,6-3-2-16,0 0-1 0,0 3-4 15,6-7-4-15,2 4-2 0,4-4 0 16,-5-4-3-16,13 4-1 0,-8-4-2 0,2-3-2 16,5 0 1-16,-6-4-3 0,6 0 1 15,1 0-2-15,-7-4 3 0,7 0-2 16,-1-3-1-16,-6 0 0 0,1 0 2 0,5-4-3 15,-6 0-1-15,0-4 1 0,-1 4 0 16,-4-3 0-16,4-2 0 0,-5 2 2 16,0 3-1-16,-1-4 1 0,0 4 2 15,1 4 6-15,-1-4 11 0,-6 4 10 0,7 3 5 16,-7-3 2-16,0 3 1 0,7 0-6 16,-7 4-14-16,0 4-9 0,0 0-6 15,0-1-2-15,0 8-2 0,0 0 1 16,0 0 2-16,0 0-2 0,0 8 4 0,0-5 0 15,0 4 6-15,0 1 7 0,0 3 8 16,0 0 3-16,0-4 1 0,0 4 2 16,0 0-4-16,-7-4-9 0,7 5-7 0,0-5-5 15,0 0-1-15,0-3-5 0,0-1-1 16,0 1-3-16,7 0-2 0,-7-4-3 16,6-1-2-16,-6 1-3 0,6-3-27 0,1 0-102 15,0-5-138-15,-1 1-141 0,7-1-126 16,-6-3-66-16,6-3-6 0,-1 3 83 15,2-7 132-15</inkml:trace>
  <inkml:trace contextRef="#ctx0" brushRef="#br0" timeOffset="21010.68">9079 6532 66 0,'0'-11'171'15,"6"0"23"-15,-6 3 16 0,0 1 24 16,0 0 13-16,0 3 2 0,0 1-16 16,0-1-32-16,0 0-39 0,0 4-28 0,0 0-9 15,-6 4-1-15,6 0 4 0,0 3 10 16,-7 0 6-16,7 4-8 0,-7 4-25 16,7 3-21-16,-6-3-17 0,6 6-10 15,-7-2-7-15,7 3-5 0,-6 0-4 0,6 4-4 16,0-5-8-16,0 1-5 0,6 0-6 15,1 1-1-15,-7-5 5 0,13 0 2 16,-6 0 10-16,5-3 1 0,8-4 8 16,-7-4-3-16,7 1-1 0,-1-1 5 0,7-3 7 15,-6-4 10-15,0-4 13 0,-2 0 13 16,2 1 2-16,0-5 10 0,-1-3 13 0,-5 0 3 16,5-3-8-16,-13-1-1 0,8 1-2 15,-8-5-19-15,0 1-26 0,-6-4-18 16,0 3-16-16,0-6-15 0,-6 3-11 15,0-4-5-15,-8 5-10 0,8-2-10 0,-7 1-10 16,-1 4-71-16,-4 7-168 0,-2 0-244 16,-7 7-193-16,1 4-98 0,-6 4-43 15,-1 7 42-15,-6 0 154 0,-6 4 239 16</inkml:trace>
  <inkml:trace contextRef="#ctx0" brushRef="#br0" timeOffset="21668.2">4871 9158 16 0,'0'0'181'15,"0"-3"24"-15,0-1-22 0,0 4 10 0,0-4 34 16,0 4 34-16,6-3 23 0,-6 3 7 15,0-4-23-15,0 0-43 0,0 4-55 16,0 0-61-16,8 0-44 0,-8 0-29 0,0 0-18 16,0 0-13-16,0 0-6 0,6 0-6 15,-6 4-4-15,0 0-4 0,6-1-63 0,-6 1-110 16,0 0-116-16,0 3-102 0,0-4-52 16,0 5-25-16,-6 0 48 0,0-1 105 0</inkml:trace>
  <inkml:trace contextRef="#ctx0" brushRef="#br0" timeOffset="21849.77">4605 9503 105 0,'-14'7'182'16,"8"4"39"-16,-1-4 37 0,0-3 17 16,7 3-14-16,-6-7-33 0,6 8-46 0,0-8-55 15,0 3-48-15,0 1-33 0,6-4-20 16,-6 0-12-16,7 0-9 0,6 0-63 15,1 0-98-15,-2-4-117 0,8 1-64 0,-1-5-35 16,1 1-15-16,6 0 50 0</inkml:trace>
  <inkml:trace contextRef="#ctx0" brushRef="#br0" timeOffset="22046.21">5210 9477 159 0,'0'0'226'15,"6"0"-2"-15,-6 0 4 0,7 0 14 16,-7 0 8-16,6-3-11 0,-6 3-22 0,0 0-34 16,7-5-43-16,-7 5-49 0,0 0-43 15,6 0-25-15,-6 0-16 0,0 0-17 16,6 0-95-16,2 0-119 0,-8 0-108 0,6-3-56 16,0 3-29-16,1-3-5 0,-1-1 83 15</inkml:trace>
  <inkml:trace contextRef="#ctx0" brushRef="#br0" timeOffset="22484.45">5919 9165 8 0,'-12'-3'148'0,"6"-1"-6"0,-2 1 10 16,2-5 18-16,0 5 28 0,6-5 20 0,-7 1 5 15,1 3 1-15,6-3-17 0,0 0-28 16,0-4-30-16,6 3-26 0,-6 1-21 16,7 0-23-16,-1 0-20 0,8-1-13 15,-8 5-13-15,6-5-9 0,2 5-8 0,5-1-5 16,-5 4-2-16,4 0-3 0,2 4-2 15,0 3 0-15,5 0 0 0,-11 1-1 16,6 6 1-16,-7 1 9 0,6-1 12 0,-12 5 8 16,5-1 11-16,-5 4 16 0,-7 0 12 15,0 0 6-15,-7 0 1 0,-5 0 3 16,5 3-5-16,-6-3-5 0,-6 1-12 0,5-5-15 16,-6 4-11-16,2-4-9 0,-2-3-9 15,1-1-8-15,5 1-7 0,2-4-3 16,-8 0-3-16,13-3-8 0,-6-2-8 15,6-1-88-15,-5-2-133 0,12-3-134 0,-6-3-118 16,6-5-57-16,0 1-26 0,6-1 71 16,0-6 124-16</inkml:trace>
  <inkml:trace contextRef="#ctx0" brushRef="#br0" timeOffset="22789.61">6311 9060 63 0,'0'-4'140'0,"6"0"-7"16,-6 1-6-16,-6-1-9 0,6 4-10 0,0 0-7 15,-7 0 1-15,7 4 7 0,-7-1 3 16,1 5 11-16,-1-1 15 0,-5 0 11 16,12 4 4-16,-14 0-3 0,8 0-6 15,-1 4-10-15,7-4-17 0,-6 3-18 0,-1 1-16 16,7-1-14-16,0 2-13 0,-6-2-12 15,6 1-6-15,6-1-8 0,-6 1-6 16,0 0-7-16,7-1-3 0,-1-3-5 0,1 4-2 16,-1-4-2-16,0 0-6 0,8-4-5 15,-1 4-1-15,-7-7-19 0,14 3-85 16,-7-3-114-16,6 0-135 0,1-4-73 0,-1 0-40 16,1-4-4-16,6-3 75 0</inkml:trace>
  <inkml:trace contextRef="#ctx0" brushRef="#br0" timeOffset="23034.84">6994 9092 10 0,'-12'-3'183'0,"4"3"35"15,-4-4-18-15,5 4 5 0,1-3 13 0,6 3 8 16,-7 0-11-16,7 0-24 0,0 0-37 15,0 0-42-15,0 0-38 0,7 0-30 16,-1 3-21-16,1-3-10 0,5 0-4 0,2 0-5 16,-2-3-3-16,2 3-15 0,-1 0-56 15,0-4-85-15,0 4-102 0,-1-4-76 16,2 1-42-16,-1-1-8 0,-7 0 45 16</inkml:trace>
  <inkml:trace contextRef="#ctx0" brushRef="#br0" timeOffset="23210.69">6903 9192 59 0,'-6'10'154'0,"6"-2"17"16,0-1 18-16,0 0 5 0,6 1-7 16,8-1-24-16,-2-3-28 0,1-1-38 15,13 1-36-15,-6-4-26 0,6 0-19 16,0 0-84-16,-1 0-119 0,2-4-62 0,-1-3-35 15,-6 0-17-15,6-1-6 0</inkml:trace>
  <inkml:trace contextRef="#ctx0" brushRef="#br0" timeOffset="24292.46">8369 8807 115 0,'6'-8'134'0,"0"5"-8"0,8-5-5 16,-8 1-6-16,-6 0 0 0,7 0 0 16,-7-1 1-16,0-3 9 0,0 0-1 0,0 0-9 15,0 0-8-15,-7 0-13 0,1 0-14 16,-1 0-15-16,-6 4-3 0,7-4 2 15,-8 4 1-15,-5 3 0 0,-1-3 3 16,0 7-2-16,2-4-5 0,-9 4-2 0,7 4 1 16,-6-1 3-16,7 1-1 0,-7 3 3 15,6 4 1-15,-6 0-2 0,7 4-3 0,-1-1-2 16,8 5-3-16,-2-1-5 0,1 1-7 16,1-1-3-16,4 4-5 0,2 0-3 15,0-4-4-15,6 0 0 0,0 5-1 16,6-9 0-16,0 4-2 0,8-3-1 0,-1 0-1 15,0-4-1-15,6-1-5 0,1-2-3 16,6-5-3-16,-7-3-1 0,7 0-4 16,1 0-2-16,-1-3-1 0,-6-5-3 0,5 1 1 15,1-4-1-15,-6 0 0 0,-1-3 0 16,1-5 0-16,0 4 4 0,-8-3-3 16,2-4 1-16,-1 4-3 0,-1 0 0 0,-5-1 2 15,0 1 7-15,-1 4 24 0,0-2 22 16,-6 6 19-16,7-1 12 0,-7 0 5 15,7 3-4-15,-7 5-22 0,0-5-23 16,0 5-19-16,0 3-10 0,0 0-8 0,-7 3-5 16,7 5 0-16,0-1-1 0,-7 4 4 15,7 0 0-15,-6 3 0 0,6 5 2 16,-6 3 1-16,6 0 2 0,-7 0 4 0,7 3 0 16,0 2 3-16,0 2-3 0,0-4 1 15,-7 4-1-15,7 1-3 0,0-5-4 16,0 5-4-16,0-4 3 0,0-1-2 15,0 1-2-15,7-4-1 0,-7-1 1 0,0-2 1 16,0-1-1-16,7-3-3 0,-7 0-3 16,6-4 0-16,0 0-3 0,-6-4 0 15,14-3-4-15,-8-1-45 0,7-3-95 16,0-3-122-16,0-1-122 0,1 0-128 0,5-7-87 16,-6 0-3-16,6 0 72 0,-5-3 109 15</inkml:trace>
  <inkml:trace contextRef="#ctx0" brushRef="#br0" timeOffset="24792.55">8915 8799 130 0,'0'-7'178'0,"0"0"27"0,0 3 23 16,-6-3 0-16,6 3-14 0,-7 1-20 15,7-1-26-15,-6 4-29 0,0 0-17 0,6 0-8 16,-7 4 4-16,0 3 6 0,1 0-4 16,0 4-5-16,-1 0-15 0,0 4-14 15,1 3-10-15,-1 0-9 0,1 4-10 16,6-4-8-16,-6 5-5 0,-1 2-6 0,7-3-5 16,0 0-7-16,0 0-2 0,0 0-2 15,7-3 0-15,-1 3 7 0,0-8 3 16,7 1 9-16,1-1 2 0,-2-3 1 15,2-3-5-15,5-5-9 0,1 1-2 0,0-4-8 16,-2 0 0-16,2-4 5 0,-1-3 11 16,-5 0 8-16,6-1 1 0,-1-3 1 15,-6-3-1-15,0-1-8 0,-1-3-12 0,-4 0-6 16,-2-5-5-16,0 1-1 0,1-3-3 16,-7-1-2-16,0-3-1 0,0-1-3 15,-7 5-3-15,7-4 0 0,-12 3-1 16,4 4 0-16,-4 0 1 0,-8 4 2 0,7 3-1 15,-13 0-2-15,6 8 0 0,-5 0 0 16,-1 3 0-16,6 4-3 0,-6 0-1 16,7 4-2-16,-1 3-3 0,7 0-1 0,0 4-8 15,6 0-40-15,1 4-119 0,0-4-132 16,12 4-132-16,0-4-114 0,1 3-55 16,6-3 9-16,0 0 102 0,7-3 126 0</inkml:trace>
  <inkml:trace contextRef="#ctx0" brushRef="#br0" timeOffset="25124.93">9619 8935 57 0,'-7'0'178'0,"1"-4"-10"0,6 4 7 15,-6 0 10-15,-2 0 21 0,2-3 20 16,6 3-2-16,-6 0-10 0,6 0-19 16,0 0-29-16,-7 0-36 0,7 0-26 15,7 0-17-15,-7 3-11 0,6-3-9 0,0 0-7 16,2 4-8-16,4-4-6 0,2 4-8 16,-2-1-8-16,8-3-10 0,-7 0-5 15,7 0-4-15,-7 0-2 0,6 0-4 0,-6 0-2 16,1 0 0-16,-2 0-6 0,-5 0-4 15,-1 0-3-15,1 0-4 0,-1 0-63 16,1 0-105-16,-1 0-119 0,-6-3-104 16,6-1-53-16,2 0-26 0,-8-3 47 0,6 0 98 15</inkml:trace>
  <inkml:trace contextRef="#ctx0" brushRef="#br0" timeOffset="25635.41">10245 8624 89 0,'0'-4'121'0,"0"0"-12"16,0 4-10-16,0-3-6 0,0 3 10 15,0 3 4-15,0 1 5 0,-8 0 11 16,2 3 15-16,6 4 10 0,-6 0-1 0,-1 0 12 15,1 3 13-15,-8 5-1 0,8-1-4 16,0 0-6-16,0 5-7 0,6 2-15 16,-8-3-22-16,2 4-16 0,6-4-12 0,0 3-18 15,0-3-14-15,0 0-16 0,0 4-10 16,6-8-8-16,2 4-9 0,-2-4 2 16,6 1 3-16,-5-4 7 0,6-1 2 15,0-3 5-15,7 0 5 0,-8-3 1 0,8-1-7 16,0-4-7-16,-1-3-4 0,-5 0-8 15,5 0 0-15,1-3-6 0,-8-1 1 16,2-3-1-16,-2 0 4 0,2-1 5 0,-8-3 0 16,7 0 5-16,-7 0 5 0,-6-4 1 15,7 4 2-15,-7-3-2 0,0 3 0 16,-7 0-1-16,1 0-6 0,0 4-2 16,-1-1-6-16,-6 1-4 0,6 3-5 0,-5 4-3 15,-2 0 2-15,2 0-1 0,-2 4-2 16,1 0 1-16,1-1 0 0,-2 5-2 0,2-1-4 15,5 4-1-15,0-4-1 0,1 4-7 16,-1 0-33-16,7-4-103 0,0 4-126 16,0-3-128-16,0-5-127 0,7 5-60 15,-1-4-2-15,1-4 84 0,6 3 120 0</inkml:trace>
  <inkml:trace contextRef="#ctx0" brushRef="#br0" timeOffset="26182.39">10798 8598 14 0,'-7'-8'162'0,"7"-3"-3"0,-6 4-8 15,-1 0 11-15,7-1 16 0,0 1 17 16,-6-4 16-16,6 8-1 0,0-5-14 15,0 5-26-15,0-5-37 0,0 5-32 0,6-1-34 16,1 4-24-16,-1-4-14 0,1 1-12 16,6 3-7-16,-1 0-5 0,2 0-2 15,6 0 1-15,-8 3-2 0,8-3 1 0,-1 4-1 16,7-4 0-16,-6 4-1 0,-1-4-2 16,7 3 1-16,-6-3-2 0,-1 0 1 0,-5 0 1 15,5-3 2-15,-6 3 1 0,-6-4-1 16,6 0 2-16,-6-3 0 0,-1 3 0 15,-6-3-1-15,6 3 3 0,-6-3-2 16,0 4 0-16,0-5 6 0,0 5 19 0,-6-5 18 16,6 4 13-16,0 4 8 0,-6-4 5 15,6 1 2-15,-7 3-2 0,7 0-2 16,-7 3 2-16,7 1 7 0,-6 3 8 16,-1 5 11-16,1-1 4 0,-1 0 4 0,0 7 1 15,1-3 1-15,6 7-4 0,-6-4-7 16,0 7-13-16,6-2-15 0,-8 2-14 15,8 4-14-15,0-3-8 0,0 3-7 16,-6-3-12-16,6 4-8 0,0-1-1 0,0-4-4 16,0 1-2-16,0-1-5 0,0-2-2 15,0-1-1-15,0-4-5 0,0-3-4 16,6 3-3-16,-6-7-52 0,0 0-102 0,0 0-129 16,8-4-137-16,-8 0-136 0,0-7-72 15,0 0 15-15,0 0 84 0,0 0 121 16</inkml:trace>
  <inkml:trace contextRef="#ctx0" brushRef="#br0" timeOffset="26345.52">10902 8942 180 0,'-6'0'218'0,"-1"0"-12"0,7 0-13 16,0-3-24-16,0 3-21 0,13-4-19 15,-7 4-29-15,8-4-36 0,5 4-28 0,1 0-16 16,-8-3-12-16,8 3-59 0,0-4-128 15,-1 0-66-15,-5 1-35 0,-2-1-20 16,8 0-7-16</inkml:trace>
  <inkml:trace contextRef="#ctx0" brushRef="#br0" timeOffset="26986.1">6825 10503 97 0,'-13'4'183'0,"6"-4"30"16,-5 7 23-16,5-3 13 0,0-1 13 15,1 1 18-15,6 0 18 0,-6-1 7 16,6 1 4-16,6 3-5 0,0-3-22 0,1 3-42 16,12-3-54-16,1-1-56 0,-1-3-46 15,7 4-36-15,7-4-25 0,-1 0-15 16,7 0-8-16,-5-4-6 0,5 4-4 0,-7-3-79 15,7-1-141-15,-7 0-151 0,1 1-145 16,-7-5-75-16,0 1-40 0,1 4 57 16,-9-5 131-16</inkml:trace>
  <inkml:trace contextRef="#ctx0" brushRef="#br0" timeOffset="27139.14">7065 10609 66 0,'-6'11'171'15,"6"-3"-16"-15,6-1-21 0,8 0-18 0,5 1-8 16,1-5-6-16,12 1-23 16,1-4-23-16,7 0-19 0,5 0-76 0,-6 0-100 15,7 0-54-15,-7-4-29 0,6-3-14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5-18T08:23:04.1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8375 10382 96 0,'-6'-4'149'0,"-1"-3"3"0,0 3-4 0,1-3 3 16,0 0 7-16,-1 0-1 0,0-4 1 15,1 3 10-15,6 0 3 0,-7-3-2 16,7 4-5-16,0-4-6 0,0 4-16 0,0 0-25 16,7-1-23-16,-1 1-23 0,1 0-22 15,6-1-19-15,0 5-12 0,6-1-7 16,1 0-4-16,-1 4-1 0,7 0-2 15,1 0-2-15,-8 4 1 0,8 3-1 0,-2 1-2 16,-5-1 0-16,0 0 0 0,-1 4 0 16,-6 0 0-16,0 4 0 0,-7-1 0 15,1 2 1-15,-7 2 1 0,0-4 2 0,-7 5 3 16,-6-1-1-16,7 0 1 0,-7 0-2 16,-6 1 0-16,-1-1 2 0,0 1 5 15,1-1 2-15,-7-3 0 0,0 3 1 16,-1-4 3-16,1 5-2 0,7-5-8 15,-7-3 1-15,6 4-2 0,-6-4-1 0,7 0-3 16,-1-3-1-16,1-1 0 0,6 4 0 16,0-8-1-16,-1 5 4 0,8-5 13 0,0 1 21 15,6 0 19-15,0-1 16 16,6 1 12-16,0-4 0 0,8 4-8 0,-1-4-18 16,7 0-20-16,-2 0-16 0,9 0-12 15,-1-4-4-15,0 4-5 0,0 0-2 0,0 0 0 16,7 0 1-16,-1 0 0 0,-5 0-2 15,-2 0 0-15,1-4-2 0,-6 4-4 16,6 0-28-16,-13 0-67 0,7-3-103 0,-8 3-118 16,8-4-135-16,-7 0-75 0,7 1-14 15,-8-1 46-15,8 0 90 0</inkml:trace>
  <inkml:trace contextRef="#ctx0" brushRef="#br0" timeOffset="626.07">9156 10312 24 0,'-12'-7'153'16,"5"0"13"-16,0-4 14 0,1 0 5 0,-1 3 0 15,1-3 0-15,0 4-5 0,6-4-20 16,0 4-23-16,0 0-19 0,6-1-15 16,0 5-11-16,1-5-9 0,6 5-5 0,0-1-6 15,0 4-6-15,6-4-11 0,-5 8-9 16,5-4-7-16,1 4-5 0,-1-1-3 16,-6 5-7-16,0-1-5 0,7 4 1 0,-14-4-3 15,8 4 3-15,-8 0 4 0,-6 0 3 16,0 0 4-16,0 4-2 0,-6-5-1 15,-2 1-5-15,-4 0-4 0,-1 1-5 16,0-1-1-16,0 0-4 0,-1 0-2 0,2-4-1 16,6 0 1-16,-8 1-3 0,8-5 0 15,-7 5 2-15,6-5 1 0,0 1 7 16,1-4 14-16,0 4 17 0,-1-4 19 0,7 3 14 16,0-3 12-16,-7 0 11 0,7 4-2 15,0-4-10-15,7 0-18 0,-7 0-15 16,13 0-14-16,-7 0-17 0,8 0-13 15,-1 0-7-15,7 3-2 0,-8 1-2 0,8-4-1 16,-7 7 0-16,7-3-1 0,-2 0 0 16,-4 3 1-16,5 0-2 0,-5 1-2 0,-8-1 2 15,6 4 4-15,-12-3 5 0,8 3 5 16,-8-4 12-16,-8 4 15 0,2 0 16 16,-6 0 16-16,-8-4 18 0,1 4 13 15,-1-4 3-15,0 1-7 0,-6-5-10 0,1 5-18 16,-8-5-21-16,0 5-18 0,7-5-17 15,-6-3-6-15,-1 4-12 0,7-4-17 16,0 3-61-16,0-3-134 0,6 0-163 16,1-3-162-16,5 3-121 0,8-4-51 0,0 1 27 15,6-1 115-15,0 0 153 0</inkml:trace>
  <inkml:trace contextRef="#ctx0" brushRef="#br0" timeOffset="1134.29">7450 11122 13 0,'-20'4'157'16,"8"-4"-3"-16,5 3-5 0,-6-3-9 0,13 0-7 15,0 4-8-15,0-4-2 0,13 0-5 16,6 0-9-16,1 4-12 0,13-4-16 16,6 0-21-16,7 0-20 0,5 3-13 0,8-3-8 15,13 0 6-15,6 0 8 0,7 0 9 16,6 0 7-16,6 0 3 0,14 0 0 16,6 0-9-16,0 4-6 0,7-4-4 15,0 0-5-15,0 3 0 0,-7-3-2 16,0 4-3-16,-6-4-6 0,-7 4-5 0,-12-4-5 15,-8 3-4-15,-12-3-3 0,-7 0-3 16,-13 0-8-16,-13 0-13 0,0 0-29 16,-13 0-43-16,-6-3-51 0,-14 3-54 0,-6-4-56 15,-6 4-58-15,-8-4-6 0,-5 1 24 16,-7 3 41-16</inkml:trace>
  <inkml:trace contextRef="#ctx0" brushRef="#br0" timeOffset="1417.56">7476 11309 13 0,'-52'14'159'0,"13"-2"14"16,13-5-44-16,6 4-12 0,14-4 1 16,12-3 8-16,20 3 3 0,13-3-8 15,14 3-17-15,12-3-21 0,13-4-4 0,13 3 15 16,7 1 20-16,13-4 25 0,13 0 28 15,6 0 22-15,12-4-4 0,2 1-21 16,6 3-11-16,-6-4-14 0,-2 0-13 16,-4 1-20-16,-8-1-14 0,-7-3-15 0,-13 3-20 15,-5 1-18-15,-7-1-20 0,-20-3-35 16,-13 3-67-16,-6 0-110 0,-14 1-134 0,-6-1-133 16,1 0-69-16,-15 0-13 15,-5 1 41-15,-6-5 96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5-18T08:23:10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23784 9169 42 0,'0'-4'111'0,"0"4"-3"0,0 0-3 16,0-3-5-16,6 3-5 0,-6-4-5 0,0 4-5 15,0-3 1-15,0 3 2 0,0-4 3 16,0 4 3-16,0-4 3 0,0 4-3 16,0-3-10-16,-6 3-13 0,6-4-15 15,-6 0-11-15,-7 4-5 0,6 0 7 0,1 0 14 16,-7 0 19-16,7 0 18 0,-8 0 14 16,1 4 9-16,0 0 1 0,0-1-4 15,0 1-5-15,6 3-6 0,-5 0-8 16,-2 1-7-16,1 0-7 0,1-1-8 0,-2 4-11 15,2 0-8-15,5 0-5 0,-6 0-7 16,0 3-6-16,0-3-11 0,6 8-2 16,-5-5-5-16,-2 1-6 0,8 3-4 15,-1 1-3-15,-6-5 1 0,7 5-2 0,-1-1-3 16,1-4-3-16,0 5 2 0,-2-5 1 16,8 5-2-16,-6-4-2 0,6-1 1 15,0-3 3-15,6 4-3 0,-6-4-2 0,8 0 3 16,-2 0-1-16,0-4-15 0,1 4-50 15,6-7-96-15,-7 3-113 0,7-3-119 16,1-1-111-16,5 1-47 0,-6-4 17 0,0-4 80 16,7 1 104-16</inkml:trace>
  <inkml:trace contextRef="#ctx0" brushRef="#br0" timeOffset="817.87">24338 9250 49 0,'0'-4'128'0,"0"4"3"0,0-3 0 0,0 3-2 16,0-4-4-16,0 4-3 0,0-4-6 15,0 4-6-15,0 0-5 0,6-3-6 0,-6 3-9 16,0 0-11-16,0 0-14 15,0 0-7-15,7 0-5 0,0 0-1 0,-1 0-1 16,0 3 0-16,1 1 4 0,6-4 1 16,-7 4 0-16,8 3 0 0,-1-3 2 15,-1-1 1-15,2 5 0 0,-2-1 6 0,2 4 12 16,-1-4 10-16,0 0 6 0,0 4 6 16,-1 0 0-16,2 1-7 0,-1-1-10 15,0 0-3-15,0 0-5 0,-7 0 1 0,1 3-1 16,0 1 5-16,-1-1-1 0,-6-3-9 15,6 8-7-15,-6-4-3 0,0-1-5 16,0 1-6-16,-6-1-7 0,6 5-2 16,-6-5-10-16,-8 1-9 0,8 0-6 0,-1-1-4 15,-6-3-3-15,7 4-32 0,-7-4-80 16,7 0-136-16,-2-4-158 0,-4 1-141 0,5-1-75 16,-6-3-12-16,0-4 58 0,1 0 127 15</inkml:trace>
  <inkml:trace contextRef="#ctx0" brushRef="#br0" timeOffset="3452.07">3516 6396 127 0,'-6'0'169'0,"0"0"12"16,6 0 5-16,-7 0-5 0,0 0-2 16,1-4 2-16,-1 4 5 0,1-3 8 0,-1-1 8 15,7 0 10-15,-6 1 0 0,-1-1-4 16,1-3-13-16,6 3-20 0,-6-3-20 0,6 0-24 15,0 3-20-15,0-3-22 0,6-1-16 16,-6-3-13-16,6 8-16 0,1-5-11 16,6 1-12-16,0-1-5 0,0 5-7 0,0-5-4 15,7 8-1-15,-8-3-3 0,8 3 1 16,-1 3-2-16,1 1 1 0,0 3 1 0,-1 1-1 16,1 3 1-16,-1 0-1 0,-6 4 3 15,0 3 0-15,1 0 3 0,-2 0 6 16,-6 4 3-16,2 0 6 0,-8 4 6 0,0-4 3 15,-8 4 2-15,2-4 0 0,0 0 0 16,-7 3-1-16,0-2-8 0,0-5-1 0,-1 4-3 16,-4-4-4-16,-2 0-5 0,0-3-4 15,1-1 0-15,5-3-3 0,-5 4-1 16,-1-8-5-16,8 1-6 0,-2-1-18 0,2-3-64 16,-2-4-127-16,8 0-147 0,-7-4-147 15,13-3-94-15,0-1-34 0,0-6 34 16,6-1 111-16,1-3 141 0</inkml:trace>
  <inkml:trace contextRef="#ctx0" brushRef="#br0" timeOffset="3795.02">3907 6257 126 0,'-6'-4'131'0,"-1"1"8"15,0-1 8-15,1 4 6 0,0-4 4 0,-8 4-4 16,8 4-9-16,0-4-7 0,-1 4-6 16,-6 3-6-16,6-3-2 0,1 3 3 0,-8 0 5 15,8 4-2-15,0 0 1 0,0 0 0 16,-1 4 1-16,0 0-5 0,1-1-6 16,6 5-3-16,-7-1-9 0,7 0-10 0,0 0-14 15,-6 1-11-15,6 3-12 0,0-4-14 16,0 4-13-16,0-4-10 0,0 1-6 0,6-5-4 15,-6 4-7-15,0-3-4 0,7 0-2 16,-7 0 1-16,6-4-1 0,1 0 0 16,0 0 2-16,5-4-3 0,2 0-6 0,-2 1-47 15,8-5-108-15,-1-3-145 0,1 0-152 16,6-3-81-16,1-1-39 0,-1-3 20 16,-1-1 97-16</inkml:trace>
  <inkml:trace contextRef="#ctx0" brushRef="#br0" timeOffset="4111.8">4305 6462 33 0,'-14'-3'193'0,"1"-2"15"0,1 2 11 0,-2-1 20 15,8 1 24-15,-8 3 18 0,8-4 12 16,-7 4-4-16,7-4-18 0,-1 4-32 15,7 0-36-15,-6 0-33 0,6 0-31 16,-7 0-21-16,7 0-21 0,0 0-13 0,0 0-13 16,7 0-14-16,-1 0-11 0,1 0-14 15,6 0-7-15,7 0-8 0,-8 0-4 0,8 0-4 16,6-3-5-16,-7 3-2 0,7 0-1 16,1 0 1-16,-1-4-2 0,0 4-3 0,-7-4 2 15,7 4 2-15,-6-3-1 0,-1-1-5 16,-5 4-9-16,-2-4-50 0,2 1-121 15,-8-1-145-15,7 0-143 0,-7-3-92 0,-6 3-41 16,7-3 26-16,-7-4 106 0</inkml:trace>
  <inkml:trace contextRef="#ctx0" brushRef="#br0" timeOffset="4418.22">4461 6224 85 0,'-6'-4'160'16,"-2"1"5"-16,2 3 5 0,6 0 3 16,-6 0-2-16,-1 0-1 0,7 3 2 0,-6 1 1 15,6 3 8-15,-7 1 6 0,1 3 13 16,-1 3 2-16,7 1-5 0,0 3-1 0,-6-3-17 16,6 3-15-16,0 4-18 0,0-3-9 15,0 2-8-15,0 1-17 0,6 0-11 16,-6-4-9-16,0 5-13 0,0-1-14 0,0-4-22 15,0 0-13-15,0 1-7 0,0-5-10 16,0 1-3-16,0-1-8 0,0 1 0 0,7-4-6 16,-7-3-8-16,0 3-29 0,6-4-99 15,-6-3-162-15,7 3-189 0,-1-7-107 16,7 0-52-16,1-7-2 0,-2 3 81 0,1-3 156 16</inkml:trace>
  <inkml:trace contextRef="#ctx0" brushRef="#br0" timeOffset="5979.68">5092 6140 50 0,'0'-4'163'0,"0"0"18"15,0 1 16-15,0-1 10 0,0 0 3 16,0 1-11-16,0 3-25 0,0-4-36 0,0 4-37 16,0 0-34-16,0 0-10 0,0 4 20 15,-6 3 23-15,6 0 23 0,-6 4 23 0,6 0 25 16,-7 4 7-16,1 3-18 0,-1 1-13 15,0 3-11-15,1 0-17 0,0-1-19 16,-2 1-12-16,2 4-12 0,0 0-13 0,0 0-11 16,-1-1-7-16,0 1-7 0,7-4-10 15,-6 4-8-15,-1-5-9 0,1-2-4 0,6-5-2 16,-6 1 0-16,6 0-1 0,-8-4 2 16,8-4 19-16,0 0 20 0,-6 0 21 15,6-3 27-15,0 0 22 0,0-1 13 0,0-3-10 16,6 0-17-16,-6-3-20 0,8-1-27 15,-2 0-22-15,0 1-13 0,1-1-9 0,6-3-4 16,0 0-3-16,-1 3 0 0,2-3 1 16,-1 3-2-16,0 0 1 0,6-3 2 15,1 7-3-15,-7-7-3 0,7 7 0 0,-1-4 0 16,-6 0 1-16,7 4 1 0,-7 0 1 16,0 0-1-16,-7 0-4 0,7 0-6 0,1 0-21 15,-8 0-44-15,0 4-68 0,1-4-112 16,-1 0-135-16,1 0-144 0,-7 0-117 15,6 0-28-15,1-4 28 0,-1 1 93 0,-6-1 130 16</inkml:trace>
  <inkml:trace contextRef="#ctx0" brushRef="#br0" timeOffset="6217.9">5229 6338 155 0,'-6'-4'167'0,"6"0"5"0,0 1-3 0,0-1-14 15,-7 4-21-15,7-4-17 0,0 8-17 16,0-4-6-16,7 7-3 0,-7 1 7 16,0 3 11-16,0 0 16 0,6 3 7 0,-6 1-1 15,0 3-6-15,7 0-14 0,-7 1-16 16,0-1-23-16,6 4-18 0,-6-4-21 16,0 4-14-16,6-3-9 0,-6 3-7 0,8-8-4 15,-8 4-12-15,6 1-66 0,0-4-116 0,7-1-136 16,-6-3-71-16,6 0-33 0,0-3-14 15,0-5 54-15</inkml:trace>
  <inkml:trace contextRef="#ctx0" brushRef="#br0" timeOffset="6803.81">5366 5868 14 0,'-6'-7'151'0,"6"3"6"0,0 1 3 16,0-5-19-16,0 8-22 0,0-3-23 15,0 6-25-15,6 1-20 0,7 3-10 0,-6 4 1 16,13 8 10-16,-8-1 18 0,14 4 19 15,-7 7 15-15,1 4 9 0,6 4 0 16,1 4-10-16,-8 2-18 0,0 1-19 0,-6 4-18 16,-6 3-14-16,0-3-10 0,-1 3-7 15,-12 0-5-15,-1-3-11 0,0 3-22 16,-6-7-67-16,1 4-83 0,-2-8-97 16,-5-3-64-16,-1-1-28 0,-6-3 1 0,-6-7 55 15</inkml:trace>
  <inkml:trace contextRef="#ctx0" brushRef="#br0" timeOffset="7334.09">3464 6059 110 0,'0'-3'125'0,"-6"3"-6"0,6-4-13 15,-7 4-14-15,1 0-8 0,0 0 1 0,-2 0 11 16,2 4 9-16,-7 3 13 0,0 0 19 15,0 4 15-15,1 4 10 0,-8 3 13 16,6 4 10-16,1 3 6 0,1 5 3 0,-2 3 3 16,2 4-10-16,5 3-21 0,-6 4-27 15,6 3-27-15,1-3-28 0,0 4-31 0,-1 0-21 16,7-1-13-16,0 1-8 0,0 0-6 16,7-5-8-16,-1-2-5 0,7-1-32 15,7 0-100-15,-1-3-144 0,13-4-153 0,2 0-79 16,11-7-37-16,0-5 7 0,7-2 84 15</inkml:trace>
  <inkml:trace contextRef="#ctx0" brushRef="#br0" timeOffset="7949.41">6148 6363 122 0,'-14'0'189'16,"2"-3"4"-16,5 3 9 0,-6 0 9 15,7 0 12-15,-1-4 16 0,-6 4 16 16,13 0 21-16,-7 0 12 0,1 0 3 16,0 0-8-16,-2 0-19 0,8 0-28 0,-6 0-34 15,6 0-33-15,0 0-25 0,0 0-26 16,0 0-25-16,6 0-14 0,2-4-14 15,4 4-14-15,2 0-16 0,5 0-14 0,1 0-4 16,-1 0-6-16,7 0-4 0,-6 0-7 16,6 0 1-16,0 0 2 0,-1-3-3 15,2 3 0-15,-1 0-1 0,-6 0 0 0,-1-4-5 16,-6 4-11-16,6 0-37 0,-5 0-104 16,-8-4-164-16,8 4-165 0,-14-3-134 15,6-5-65-15,0 5-3 0,-6-5 83 0,0 1 153 16</inkml:trace>
  <inkml:trace contextRef="#ctx0" brushRef="#br0" timeOffset="8231.81">6304 6172 55 0,'-7'-3'177'0,"1"3"-3"0,6-3 3 15,0 3 1-15,-7 0-1 0,7 0 16 16,0 0 17-16,0 3 17 0,0 0 18 15,0 5 15-15,0 3 19 0,0 0 12 0,0 4-5 16,0 3-16-16,0-3-26 0,0 6-18 16,0-2-13-16,7 3-23 0,-7 0-25 15,0 4-20-15,0-1-22 0,0 1-26 0,0-1-29 16,0 1-20-16,0 0-17 0,0-1-12 16,0 1-6-16,0-4-6 0,6 0-2 15,1-3-11-15,-7-1-14 0,13 0-33 0,-7-3-73 16,8-4-160-16,-2 0-200 0,8-8-172 15,-1 1-85-15,7-4-19 0,1-7 47 16,-1-1 144-16</inkml:trace>
  <inkml:trace contextRef="#ctx0" brushRef="#br0" timeOffset="8760.37">6929 6096 172 0,'-12'-4'230'0,"4"0"5"0,-4-3 19 16,5 3 27-16,1 1 22 0,6-1 5 16,-7 1-17-16,7-1-35 0,0 0-52 15,0 4-53-15,7-3-50 0,-1-1-39 0,1 0-26 16,5 1-15-16,8-1-7 0,0 0-8 15,5 4-2-15,-5 0 0 0,13 0-2 16,-7 0 2-16,0 0-2 0,0 0 0 16,0 0-1-16,0 0-2 0,-6 4 1 0,-1-4 0 15,-6 0 5-15,1 0 16 0,-2-4 21 16,-5 4 25-16,-1 0 23 0,1-3 19 16,-7 3 15-16,7-4 1 0,-7 4-9 15,0-4-13-15,0 4-19 0,0 0-18 0,0-4-17 16,0 4-16-16,-7 4-13 0,7-4-6 15,-7 4 1-15,1 0 3 0,6-1 2 16,-7 5 3-16,1-1 8 0,0 4 6 0,-2 0 5 16,2 3 3-16,6 1 4 0,-6 0 2 15,-1 3-1-15,7 0-1 0,0 5-8 16,0-2-6-16,-7 1-5 0,7 0-2 0,0 4-5 16,0-4-8-16,0 0-3 0,0 0-3 15,0 0-2-15,7 0-5 0,-7 0 1 16,0-4-3-16,0 0-4 0,7 0-3 0,-7-2-11 15,6-2-27-15,-6-3-54 0,0 0-96 16,6 0-161-16,2-7-173 0,-2-1-135 16,0 1-51-16,1-4 12 0,-1-4 76 15,1 1 153-15</inkml:trace>
  <inkml:trace contextRef="#ctx0" brushRef="#br0" timeOffset="8938.59">7131 6381 150 0,'-13'-3'209'0,"7"-1"-26"16,-1 1-26-16,7-1-34 0,0 0-33 0,7 1-26 15,-1-1-21-15,0 0-17 0,14 1-12 16,0-1-9-16,-1 0-5 0,1 1-13 16,6 3-52-16,7-4-89 0,-7 0-45 0,6-3-22 15,1 3-13-15</inkml:trace>
  <inkml:trace contextRef="#ctx0" brushRef="#br0" timeOffset="9642.89">7841 6092 4 0,'0'-4'113'0,"0"4"-22"0,0-3-19 15,0 3-22-15,0 0-10 0,0 0-6 16,0 0-3-16,-7 0 9 0,7 0 6 16,0 0 10-16,0 0 11 0,-6 3 10 0,6-3 6 15,0 0-4-15,-7 0-5 0,1 0-9 16,6 0-11-16,-6 0-10 0,-1 0-10 16,0-3-8-16,7-1-4 0,-6 0-1 0,0-3 4 15,-2 0 3-15,8 0 5 0,-6-1 2 16,6 1 0-16,0 0-3 0,0-5-1 15,0 1-4-15,6 4-2 0,2-4-1 16,-2 4-1-16,0-4-1 0,1 3-3 0,6 5-3 16,0-1-3-16,0 0-2 0,6 1-3 15,-5 6 0-15,5 1 6 0,1 0 8 0,-8 7 11 16,8 0 10-16,-7 0 11 16,7 3 8-16,-8 5 4 0,8-1 4 0,-6 4 0 15,-2 0 0-15,-5 0 2 0,6 4 6 16,-6 0 4-16,-1-1 6 0,-6-3 3 0,0 4 2 15,0-1-2-15,0-3-6 0,-6 4-1 16,-1-4-8-16,0 0-5 0,1-4-5 16,-7 0-1-16,-1 1-1 0,8-5-1 15,-14 1 1-15,8-1-4 0,-8-6-9 0,7 3-12 16,-13-3-12-16,7-5-7 0,-1 1-13 16,0-1-4-16,1-3-3 0,-1 0 0 15,1-3 2-15,0-1-5 0,5 1 3 0,1-5 1 16,7 1 1-16,-8 0 2 0,8-1-1 15,6 1 1-15,-6-4-3 0,12-4 1 16,-6 4-2-16,6 0-1 0,1 0-3 16,6 0 2-16,0 0 1 0,-7 4-2 0,14-4 3 15,-6 7-1-15,-2-3 2 0,1 3-1 16,7 4 0-16,-7 0 1 0,0 0-2 0,0 4-2 16,0 0 1-16,0 3-1 15,-7 0 1-15,8 1 2 0,-8 3 2 0,7-1 1 16,-6 1-1-16,-1 0-1 0,1 4-2 15,5-4 0-15,-4 0-5 0,-2 0-19 0,0 0-74 16,8 0-127-16,-2-3-142 0,-5-5-141 16,6 4-73-16,0-7-19 0,-1 0 54 15,2 0 117-15</inkml:trace>
  <inkml:trace contextRef="#ctx0" brushRef="#br0" timeOffset="9925.48">8564 6180 87 0,'-7'-3'220'0,"1"-2"18"0,-1 5 21 0,1-3 8 15,6 3 5-15,-7 0-6 0,7 0-24 16,0 0-38-16,7 0-47 0,-7 0-48 15,6 0-35-15,7 0-27 0,-6 0-20 16,5 0-12-16,8 0-6 0,-6 3-3 16,5-3-4-16,-6 0-2 0,6 5-3 0,-5-5-4 15,5 3-27-15,-6-3-85 0,0 4-111 16,-7-4-121-16,8 0-62 0,-8 0-31 16,1 0 8-16,-1 0 75 0</inkml:trace>
  <inkml:trace contextRef="#ctx0" brushRef="#br0" timeOffset="10092.61">8486 6330 130 0,'-7'8'168'0,"1"3"17"16,6-4 11-16,6 0-1 0,1 1-18 16,-1-1-24-16,13-4-35 0,-5 1-45 15,12 0-34-15,-7-4-25 0,7 0-71 16,0 0-123-16,1-4-65 0,-1 0-35 0,0-3-16 15,-7 0-6-15</inkml:trace>
  <inkml:trace contextRef="#ctx0" brushRef="#br0" timeOffset="10840.05">9469 5927 56 0,'-7'-11'187'0,"7"4"32"0,-6-4 49 0,6 4 41 16,-6-1 33-16,6 4 16 0,-7-3-11 16,7 3-36-16,0 4-62 0,-7-3-49 15,7 6-27-15,-6 1-15 0,6 3-3 0,0 5 11 16,-6-1 19-16,6 3 5 0,-7 5-12 15,7-1-9-15,-6 4-7 0,6 0-8 16,0 3-16-16,-7-2-22 0,7 2-20 16,0 1-27-16,0-1-21 0,-7 1-22 0,7-1-13 15,0 1-6-15,0-4-4 0,0 4 0 16,0-4-2-16,0 0-1 0,0-4-9 0,7 1-12 16,0-1-32-16,-1-3-63 0,1-4-104 15,5-1-160-15,2-2-161 0,-2-1-154 16,8-7-63-16,0 0 14 0,-1-4 75 15,1-3 151-15</inkml:trace>
  <inkml:trace contextRef="#ctx0" brushRef="#br0" timeOffset="11308.84">9912 5975 72 0,'0'-22'124'0,"-6"7"4"0,6-3 10 15,-7 0 5-15,0 7-4 0,1-4-12 16,0 4-16-16,-1 0-20 0,-6 3-20 16,6 1-21-16,-5 4-14 0,-2-1-9 0,2 4-4 15,-8 4-6-15,7-1-2 0,0 4-1 16,0 4 3-16,-1 0-1 0,8 4 1 0,0 0 3 16,-1 3-1-16,7 4 0 0,7 0-3 15,-1 0-2-15,0 0-3 0,8 4-2 16,-1-4-2-16,0 3 0 0,0 1-1 15,7-4-3-15,-1 3 1 0,-6-3-3 0,6 1 0 16,-5-1 1-16,-2-4-2 0,-5 4 1 16,6-4 1-16,-7 0 5 0,-6-3 10 15,7 0 16-15,-7 0 19 0,0-4 21 16,-7-4 18-16,1 4 11 0,0-7 4 0,-8 3-6 16,2-4-15-16,-2-3-15 0,-5 0-17 15,6-3-14-15,-6-4-5 0,-1 3 8 16,0-7 5-16,7 4 5 0,1-4 7 0,-2-4 0 15,8 0-2-15,-1-3-12 0,7-1-10 16,7-2-11-16,-1-1-7 0,8-4-7 16,5 4-6-16,0-4-5 0,0 1-2 15,8 3-4-15,-1 0-5 0,-6 4-7 0,6-1-62 16,-7 5-100-16,7-1-114 0,-6 4-112 16,-1 0-60-16,1 3-21 0,0 1 45 15,-2 3 93-15</inkml:trace>
  <inkml:trace contextRef="#ctx0" brushRef="#br0" timeOffset="11745.8">10348 5916 123 0,'0'-3'220'15,"0"-5"33"-15,0 5 34 0,0-1 18 16,0 0-1-16,0 4-22 0,0-3-34 0,-6 3-29 15,6 3-17-15,-6 1-20 0,-2 3-7 16,2 4 4-16,-6 0 9 0,5 0-10 16,0 4-27-16,1 3-22 0,-7 0-21 15,6 1-17-15,0-1-15 0,1 4-8 0,0 0-4 16,0 0 1-16,6 0-1 0,0 0-2 16,0 0-2-16,0-3-1 0,6 2-3 15,6-2 1-15,-5-1 3 0,13-3 3 16,-7-4-3-16,6-1-2 0,1-2-3 0,-1-5-3 15,7 1-4-15,-6-4-4 0,0-4 3 16,5 1 4-16,-5-5 6 0,-7-2 3 16,7-1 3-16,-7 0 1 0,0-4-2 0,-7 0-6 15,0-3-8-15,2-1-10 0,-8-3-8 16,0 1-6-16,0-1-8 0,-8 0-4 16,2 0-1-16,0-4-4 0,-7 4-4 0,6 4-4 15,-6 3-6-15,0 0-7 0,0 1-36 16,7 7-88-16,-8-1-118 0,8 5-160 15,0-1-176-15,6 4-177 0,0 0-68 16,6 4 37-16,0-1 91 0,1 1 148 0,6 3 174 16</inkml:trace>
  <inkml:trace contextRef="#ctx0" brushRef="#br0" timeOffset="12247.82">12192 5279 91 0,'0'-11'152'0,"6"-4"18"0,-6 4 17 15,0 4 11-15,0 0 5 0,0-1-5 16,-6 5-10-16,6-1 2 0,-7 4 17 0,-6 4 19 16,0 7 20-16,0 7 20 0,-6 4 13 15,-1 7 0-15,0 8-17 0,1 3-13 16,-1 4-15-16,1 4-13 0,-1 3-13 16,0 4-17-16,8 4-24 0,-2-1-33 0,1 5-30 15,1 2-35-15,5-3-24 0,0 5-19 16,7-5-15-16,7 4-23 0,0-4-58 15,5 0-99-15,8-3-192 0,7 3-250 0,5-7-137 16,7 0-60-16,0-7 16 0,7-4 78 16,5-4 180-16</inkml:trace>
  <inkml:trace contextRef="#ctx0" brushRef="#br0" timeOffset="20375.54">12849 5502 17 0,'0'-7'114'0,"0"0"8"0,0-1 10 16,-6 1 2-16,6 0 0 0,0 0 7 15,-7-1-2-15,1 0-7 0,6 1-6 16,-7 3-5-16,1 1-6 0,-1 3-16 16,-5 0-14-16,4 3-7 0,-4 5-12 0,-2 0-8 15,2 3-9-15,-8-1-7 0,7 9-5 16,0-5-5-16,0 5-8 0,-6-1-5 16,12 0-4-16,-6 0-3 0,-1 1-4 0,8-1-1 15,0 1 0-15,0-5-3 0,-1 1-2 16,0-1 0-16,7-3-1 0,0 0 0 15,0-3 1-15,-6-1 2 0,6 0 3 0,0-3 2 16,6 0 4-16,-6-4 2 0,0 0-1 16,7-4-1-16,0 0-1 0,-1 1 0 15,0-1-4-15,8-3 1 0,-8 3-1 16,7-3 0-16,-6-1-1 0,6 5-1 0,-1-5-1 16,2 5-1-16,-8-1-1 0,7 0-1 15,0 4 0-15,0 0 0 0,0 0 1 16,0 4-2-16,1 0-1 0,-8-1 1 0,0 5-2 15,1 3 0-15,-1 0-1 0,1 0 2 16,-7 3 0-16,0 1 0 0,0 0 0 16,-7-1-1-16,7 5 2 0,-6-5 0 15,-7 1 3-15,7 3 1 0,-8-3 3 0,8-4 5 16,-8 3 6-16,2-2 6 0,-1-5 1 16,-1 4 2-16,-5-4 0 0,6 1-4 0,-6-1-8 15,5-3-7-15,-6-1-2 0,8-3-4 16,-8 0-6-16,7 0-1 0,-7-3-3 15,8-1-1-15,5 0-57 0,0 4-100 16,1-7-115-16,6 3-91 0,6-3-49 0,1-4-23 16,6 4 40-16</inkml:trace>
  <inkml:trace contextRef="#ctx0" brushRef="#br0" timeOffset="20874.43">13116 5678 154 0,'0'-11'187'16,"0"4"18"-16,0-1 16 0,0 1 13 15,0 0-3-15,-6 3-14 0,6-3-31 0,0 3-38 16,-7 4-36-16,7-3-35 0,0 3-10 16,-6 3-1-16,-1 1 9 0,7 0 11 15,-6 3 7-15,6 0 9 0,-6 4-15 16,6 0-10-16,0 4-16 0,0-4-11 0,0 3-10 15,0 1-7-15,0 4-6 0,6-5-7 16,0 1-2-16,1-4-3 0,-1 3-2 0,7-3 1 16,-6 0 1-16,-1-3 3 15,8-1-1-15,-8-3 1 0,7-1 2 0,0-3-3 16,-7 0-1-16,7-3-3 0,-6-1-2 16,6-3-1-16,-7-1-1 0,2-3 0 0,-2 4 3 15,0-8 2-15,0 4 5 0,1-3 13 16,-7-1 16-16,7 0 16 0,-7 1 18 15,0-1 16-15,0 4 8 0,0 0-2 16,0 0-7-16,0 0-12 0,0 4-19 0,0 0-19 16,0-1-11-16,-7 5-10 0,7 3-12 15,0-4-7-15,0 8-6 0,0-1 1 16,0 1-2-16,0 3-2 0,0 0 2 16,0 4 0-16,0 4 1 0,-7-4 1 0,7 4-2 15,0-1-1-15,0 1-5 0,0-1-6 16,7 5-1-16,-7-8-7 0,7 4-45 15,-1-4-106-15,1 0-132 0,-1-4-125 0,0 0-126 16,8-3-82-16,-2 0 5 0,2-4 82 16,-1-4 125-16</inkml:trace>
  <inkml:trace contextRef="#ctx0" brushRef="#br0" timeOffset="21142.34">13455 5620 188 0,'0'-11'223'0,"0"0"18"0,0 3 3 15,0 1-16-15,0-1-24 0,0 5-40 16,0 3-39-16,0 0 5 0,0 0 14 16,0 7 21-16,6 4 37 0,-6 0 37 0,0 4 31 15,7 3-20-15,-7 0-29 0,0 4-24 16,7 4-39-16,-7 0-33 0,0-5-35 16,0 5-30-16,0 0-17 0,0 3-14 15,6-3-11-15,-6-1-7 0,0-2-4 0,0-1-3 16,7-4-6-16,-7-4-5 0,0 1-1 15,6-4-3-15,-6 0 0 0,0-4-23 0,0-7-89 16,0 0-126-16,0 0-122 16,-6-7-105-16,6 0-94 0,-7-4-48 0,7-4 54 15,-6 1 107-15,-1-5 111 0</inkml:trace>
  <inkml:trace contextRef="#ctx0" brushRef="#br0" timeOffset="21382.79">13441 5561 29 0,'8'-8'39'0,"-2"5"-5"0,7-1-3 0,-6 0-1 16,6 4 3-16,-1 4 9 0,2-4 7 15,-8 7 12-15,7 1 11 0,0-1 7 16,-6 0 3-16,-1 4 0 0,0 1 4 16,2 2 4-16,-8 1 8 0,0-4 7 15,-8 3 2-15,2 1-3 0,0 0-12 0,-1-1-19 16,-6-3-21-16,6 0-21 0,-5 4-14 15,5-4-11-15,0-3-6 0,-5-1-8 0,5 0-42 16,1-3-69-16,-1-1-88 0,0-3-55 16,7 0-29-16,-6-3-10 0,6-1 31 15</inkml:trace>
  <inkml:trace contextRef="#ctx0" brushRef="#br0" timeOffset="21681.54">13761 5542 132 0,'7'-7'240'0,"-7"0"16"0,6 0 12 16,-6-1 6-16,0 5-6 0,6-1-19 0,-6 0-38 15,0 1-39-15,0 3-37 0,7 0 6 16,-7 7 8-16,0-3 28 0,0 3 35 16,7 8 38-16,-7-5 32 0,0 5-15 15,0 0-4-15,0 3-17 0,0 4-28 0,-7 0-35 16,7 0-39-16,0 0-35 0,0 0-34 15,-7 0-32-15,7 3-19 0,0-2-12 16,-6-1-6-16,6 3-7 0,0-3-6 0,-6-4-3 16,6 4-2-16,0-3-7 0,0-1-4 15,0-3-41-15,-7-4-77 0,7 0-120 16,0-4-155-16,7-3-145 0,-7-1-132 0,0-3-46 16,0-3 31-16,6-8 99 0,-6 4 145 15</inkml:trace>
  <inkml:trace contextRef="#ctx0" brushRef="#br0" timeOffset="21946.49">13826 5553 33 0,'7'-14'142'0,"-7"-1"1"16,6 4-5-16,1 4-8 0,-7-4-18 16,6 4-20-16,1 3-25 0,-1 0-20 15,8 1-17-15,-2 6-5 0,-5 1 4 0,6 0 9 16,0 3 6-16,0 4 7 0,0-4 11 15,-7 8 9-15,1-4 11 0,-7 3 17 16,7 5 27-16,-14-5 18 0,7 1 4 0,-7 4-6 16,1-5-18-16,-7 1-27 0,0-1-34 15,0 1-30-15,-7 0-18 0,8-4-13 0,-2-4-6 16,-5 4-6-16,6-4-55 16,6 0-86-16,-5 1-94 0,-2-8-99 0,8 0-52 15,-1-3-24-15,0-2 39 0,7-2 79 16</inkml:trace>
  <inkml:trace contextRef="#ctx0" brushRef="#br0" timeOffset="22221.7">14048 5345 135 0,'6'-7'190'0,"-6"-1"2"15,7 1-10-15,-1 3-22 16,-6 1-22-16,0 3-29 0,7 0-28 0,-7 0-10 15,0 3 13-15,0 5 23 0,0 6 34 16,0-3 43-16,0 7 45 0,-7 1 21 0,7 3-7 16,-6-1-17-16,6 6-29 0,-7-2-42 15,7 1-44-15,-6-1-40 0,6 1-29 16,-7-4-15-16,7 4-16 0,0-1-7 16,0-3-9-16,0 0-3 0,0-4-3 0,0 1-55 15,7-5-95-15,-1 1-104 0,1-7-111 16,-1-1-115-16,7 0-59 0,1-3 21 15,5-4 79-15,0-4 98 0</inkml:trace>
  <inkml:trace contextRef="#ctx0" brushRef="#br0" timeOffset="22556.96">14334 5634 107 0,'7'-3'118'0,"-7"-1"-12"0,6 0-11 15,-6 4-11-15,7-3-12 0,-1 3-12 16,-6-4-13-16,6 4-15 0,2-4-11 0,-2 1 9 15,0-1 10-15,0 0 14 0,2 1 12 16,-2-5 7-16,0 4 2 0,-6-3-11 16,0 0-4-16,0-4-7 0,0 3-9 0,0 1-5 15,-6 0-4-15,6 0-4 0,-6-1-4 16,-2 1-2-16,-4 3-1 0,6 1-2 16,-8-1 0-16,1 4 5 0,7 0 8 15,-8 4 5-15,2-1 7 0,6 5 6 0,-8-1 1 16,8 4-4-16,-1 0-9 0,1 0-7 15,-1 3-3-15,7 1-2 0,0 0 3 16,7 0-1-16,-1 3-3 0,-6-4-4 16,13 1-6-16,-7 0-6 0,8-1-7 0,-2 1-2 15,2-4-5-15,-1 0-37 0,7-3-59 16,-8-2-77-16,14 2-111 0,-6-8-65 16,5 0-34-16,2 0 19 0,-1-3 47 15</inkml:trace>
  <inkml:trace contextRef="#ctx0" brushRef="#br0" timeOffset="23232.33">14745 5517 57 0,'-7'-7'166'0,"7"-1"-31"0,0 5-27 16,0-1-32-16,0 4-23 0,0 0-11 16,0 4 17-16,0 3 11 0,0 0 18 15,0 4 30-15,0 0 20 0,0 0 18 16,0 4-7-16,0 3 0 0,0-3-5 0,7 0-11 15,-7-1-9-15,0 1-18 0,6-1-20 16,-6 1-12-16,6-4-16 0,-6 0-16 16,0 0-7-16,7-4 2 0,-7 1 10 0,0-1 13 15,7-3 20-15,-7-1 11 0,6 1 2 16,1-4-7-16,-7-4-13 0,6 1-21 16,-6-1-22-16,6-3-14 0,-6-1-9 15,7-3-4-15,-7 0-2 0,0 0-1 0,7-3 0 16,-7-1-1-16,6 1-1 0,0-5 0 15,2 5 1-15,-8 2-1 0,6-2 1 16,-6 6 1-16,6-3-1 0,1 4 1 0,-7 3-1 16,6 1-1-16,1 3 0 0,-1 0-1 15,1 3 2-15,-1 5-1 0,0-1 2 16,2 0-1-16,-2 8-1 0,-6-4 2 16,6 4 0-16,1 0-1 0,-7-4 0 0,6 3 0 15,-6 1 1-15,0-1 0 0,0-3 2 16,0 0-1-16,7 0 0 0,-7 0 2 0,0-3-1 15,0-1 1-15,0-4 0 0,0 2 1 16,0-2 2-16,0-3-1 0,6 0 2 16,-6 0 0-16,0-3 0 0,0-2-2 15,0-2-2-15,0 0 2 0,0 0-4 0,7-4 0 16,-7 0 0-16,0 0 3 0,0-4-2 16,6 0 1-16,-6 1-3 0,7 3 1 15,0-7-2-15,-7 7-1 0,6-4 1 16,0 4 1-16,1 0 0 0,0 0-1 0,-7 3 1 15,6 1-2-15,1 4 0 0,-1 3-1 16,0 0 3-16,8 0 0 0,-8 3 1 16,0 4 2-16,2 1-1 0,-2-1 0 0,0 4 2 15,-6 0 0-15,7 0 3 0,-7 4 4 16,0 0-1-16,-7-1 2 0,7 1-2 16,-6-1-3-16,6 1-3 0,-6-4-10 15,-2 4-2-15,8-4-6 0,-6 0-1 0,6-4-67 16,0 4-108-16,0-8-115 0,0 5-126 15,6-8-72-15,2 4-36 0,4-8 45 16,1 4 99-16</inkml:trace>
  <inkml:trace contextRef="#ctx0" brushRef="#br0" timeOffset="23578.22">15226 5616 45 0,'7'-4'64'16,"0"4"1"-16,-1-3 7 0,0 3 11 15,1-4 14-15,6 4 11 0,-7-4 6 0,1 1 4 16,-7 3-2-16,7-8-4 0,-1 4-4 16,1 1-6-16,-7-1-12 0,6-3-15 15,-6-1-13-15,0 1-10 0,0 0-18 16,0-1-14-16,0 1-9 0,-6-4-5 0,6 4-4 16,-7 0-2-16,7-1-2 0,-6 1 0 15,-1 3-2-15,0 1-2 0,1-1 0 0,0 4-1 16,-1 0 3-16,0 0 2 0,1 7 3 15,0-3 12-15,6 7 10 0,-7 0 7 16,0 0 8-16,7 3 4 0,-6 1 1 16,6 0-7-16,0-1-7 0,0 5-8 0,0-4-6 15,0-1-3-15,0 1-5 0,6-4-2 16,1 0-2-16,0 0-3 0,-1 0 1 16,0-4-23-16,8-3-64 0,-2-1-83 15,2 1-100-15,-1-4-51 0,7-4-28 0,-2 1 8 16,9-1 55-16</inkml:trace>
  <inkml:trace contextRef="#ctx0" brushRef="#br0" timeOffset="24057.38">15585 5568 169 0,'0'-7'193'0,"0"-1"10"16,0 1 6-16,0 0 3 0,-7 3-11 16,7 1-20-16,0-1-24 0,0 0-18 15,0 4 6-15,0 0 2 0,0 0 1 16,0 8 9-16,0-5 12 0,0 4-1 0,0 1-36 15,0-1-29-15,0 4-20 0,0 0-17 16,7 0-20-16,-7 0-14 0,0 0-10 16,0 0-7-16,6 0-5 0,-6 0-2 15,0 0-2-15,6 0 0 0,-6-4 1 0,8 1 6 16,-2-5 7-16,-6 1 3 0,12 0 3 16,-4-4 0-16,-2-4 1 0,0 0-7 15,1 1-7-15,-1-5-5 0,1-3-6 16,6 4 1-16,-13-4-3 0,6 0 1 0,0-3-1 15,2 3 0-15,-2-4 0 0,0 0-1 16,1 0 0-16,-1 1 0 0,1-1 19 0,0 1 11 16,5 3 10-16,2-4 7 15,-2 4 2-15,2 0 1 0,-1 4-12 0,-1 0-13 16,-5 2-3-16,0 2-5 0,5 3 2 16,-4 0 2-16,-2 0 0 0,7 8 6 0,-7-1 1 15,1 0-1-15,-1 4 3 0,-6 0-4 16,7 4-1-16,-7-1-5 0,0 4-5 15,0 1-3-15,0-5-6 0,0 5-2 16,-7-4-3-16,7 3-4 0,0-7-6 0,0 3-1 16,7-3-1-16,-7 0-16 0,0-3-55 15,0-1-89-15,6-3-111 0,-6-1-123 16,6-3-124-16,8 0-69 0,-8-3 9 16,7-5 69-16,0 1 102 0</inkml:trace>
  <inkml:trace contextRef="#ctx0" brushRef="#br0" timeOffset="24336.35">16145 5297 12 0,'6'-18'159'0,"-6"-1"15"15,7 5 13-15,-7-1 7 0,0 8-5 16,0-4-17-16,6 4-27 0,-6 3-26 16,0 0-8-16,0 1 6 0,0 6 20 15,-6 1 31-15,6 0 36 0,0 3 37 0,0 4 6 16,-7 3-11-16,7 1-19 0,0 3-26 15,0 1-27-15,0 2-30 0,0 6-26 16,0-2-22-16,0 1-20 0,0-1-15 16,0 1-19-16,7 0-9 0,-7-1-9 0,6 1-3 15,1-1-1-15,-1-3-3 0,0-3-3 16,2 3-6-16,-2-7-1 0,0-1-4 16,8 1-12-16,-8-4-51 0,7-4-106 0,0-3-133 15,0-1-136-15,-7-3-130 0,8 0-58 16,-2-3 16-16,2-5 89 0,-8 1 125 15</inkml:trace>
  <inkml:trace contextRef="#ctx0" brushRef="#br0" timeOffset="24541.84">16151 5473 102 0,'-19'0'213'0,"13"0"-8"0,-8 0-16 16,14 0-24-16,-6 0-22 0,12 0-22 15,-6 0-30-15,14-4-23 0,-2 4-20 16,8 0-19-16,-1-3-14 0,1-1-9 16,0 4-8-16,5-3-38 0,-5-2-62 0,0 2-80 15,-1-5-59-15,1 5-28 0,6-5-14 16,-7 5 28-16</inkml:trace>
  <inkml:trace contextRef="#ctx0" brushRef="#br0" timeOffset="25017.5">16666 5389 7 0,'0'-4'188'16,"0"0"16"-16,0 1-1 0,0-5 2 15,0 5 5-15,0-1 12 0,0 0 10 16,0 1-1-16,0 3-14 0,-7-4-21 0,7 4-18 16,-6 0-22-16,0 0-22 0,-2 0-5 15,2 0 7-15,0 4 12 0,-8 3 2 16,8 0 1-16,-7 1 3 0,7 3-14 0,-8 0-18 15,8 0-23-15,-6 3-19 0,4 1-18 16,2 4-18-16,6-5-11 0,-6 1-10 16,6 3-3-16,0-3-6 0,6 3 1 15,-6-7 3-15,6 3 3 0,2-3 5 0,4 0-1 16,-6-3 1-16,8-4 0 0,-8 3-1 16,7-7-5-16,1 4-3 0,-2-8 1 15,2 4 2-15,-2-7 3 0,1 3 4 16,1-4 7-16,-2-3 2 0,-6 4 3 0,8-4 0 15,-8 0-4-15,1-3-7 0,6-1-6 16,-6 4-4-16,-1-4-6 0,0 1 9 0,1-1 26 16,0 4 17-16,-1 0 13 0,0 0 8 15,-6 3 4-15,0 1-13 0,7 4-25 16,-7-1-18-16,0 4-15 0,0 0-8 16,7 4-7-16,-7 3 0 0,0 0-2 0,0 4 2 15,0 1-2-15,6-1 0 0,-6 3-1 16,0 1-2-16,0-4-5 0,0 3-5 0,0 1-5 15,0-1-8-15,0-3-57 16,0 0-90-16,7 0-122 0,-7-3-149 0,6-5-144 16,0 1-136-16,1 0-36 0,6-8 43 15,7 4 100-15,-1-4 140 0</inkml:trace>
  <inkml:trace contextRef="#ctx0" brushRef="#br0" timeOffset="25387.97">17167 5363 119 0,'0'-11'188'0,"0"0"15"0,0 4 7 0,-6 0 8 16,6-1-2-16,0 5-19 15,-7-2-22-15,7 2-14 0,0 3-4 0,-6 0-6 16,0 3 10-16,-2 5 23 0,8 0 21 16,-6 3 8-16,-7 3-2 0,7 1-2 0,-1 3-13 15,-6 0-14-15,7 0-17 0,-1 4-26 16,0 1-27-16,1-5-18 0,0 0-26 15,6 1-25-15,-7-1-13 0,7-4-2 16,0 1 4-16,7-4 3 0,-7 0 5 0,6-3 9 16,0-1 2-16,1-3-8 0,6-1-7 15,-6-3-10-15,-1 0-9 0,1-3-9 16,-1-1-2-16,1-3 0 0,-1-1-6 16,-6 1 0-16,6-4 0 0,-6 0-1 0,-6-4-5 15,6 4-4-15,-6-3 0 0,-1-1-5 16,-6 0-3-16,7 1 3 0,-1 3-1 0,-6-1-4 15,6 6-42-15,1-6-89 0,0 8-132 16,-1-3-147-16,0 3-139 0,7 1-110 16,-6-1-17-16,6 4 61 0,0 0 119 15,6 0 138-15</inkml:trace>
  <inkml:trace contextRef="#ctx0" brushRef="#br0" timeOffset="25853.91">17414 5392 114 0,'8'-7'226'0,"-2"0"8"0,0-1 23 0,-6 1 21 16,7 0 13-16,-7 3-1 0,0 0-25 15,0 1-36-15,0 3-52 0,0 0-55 16,-7 0-45-16,7 3-10 0,0 5 7 0,-6-1 4 16,6 0 4-16,0 4-1 0,-6 4-1 15,6 0-15-15,6-5-8 0,-6 5-4 16,6 3-2-16,1-3 2 0,0 0-1 15,-1 0-8-15,7-1-17 0,0-3-9 0,6-3-3 16,-5-1-1-16,5-4 6 0,-6 1 17 16,6-4 17-16,1-4 18 0,-7 1 11 15,7-4 22-15,-8-1 22 0,8-3 17 0,-6 0 13 16,-2 0 5-16,-5-3 1 0,6-1-8 16,-6 1-15-16,-1 2-20 0,0-3-20 15,0 5-16-15,-6 2-12 0,8 1-18 16,-8 3-15-16,0 1-14 0,0 3-13 0,-8 3-4 15,8 5-5-15,-6-1 1 0,0 7-1 16,-7 1-3-16,6 3 1 0,-6 1-3 16,7 7 2-16,-8-4 0 0,8 3 0 0,0 4 2 15,0 1 0-15,-2-1 1 0,2 4-4 16,6 0 0-16,-6-4-6 0,6 5-1 16,0-2-5-16,-7 1-8 0,1-4 0 0,-8-3-3 15,2 0-51-15,-2 0-101 0,2-8-137 16,-15 0-163-16,8-7-163 0,-7 0-144 15,0 0-23-15,-6-4 61 0,-15-3 120 0,9 0 156 16</inkml:trace>
  <inkml:trace contextRef="#ctx0" brushRef="#br0" timeOffset="26797.24">13228 6733 118 0,'6'-11'144'0,"0"4"8"0,-6-4 6 16,6 0-6-16,-6-4-1 0,0 4-10 15,0 0-16-15,0-3-7 0,0-1-2 0,-6 4-7 16,0-3-2-16,0 2-4 0,-8 1-7 0,1 0-9 15,0 4-17-15,0 3-8 0,-7 1-10 16,1 3-12-16,-1 3-6 0,-6 1-8 16,6 7-3-16,1 0-8 0,-1 3-4 15,2 1-4-15,4 4-3 0,1-1 0 0,6 0-3 16,-6 4 13-16,13-4 12 0,-6 4 11 16,12-3 7-16,1-1 9 0,-1 1 6 15,8-1-2-15,-2-4-7 0,2-3-3 16,5 0-3-16,1-3-6 0,6-5-5 0,-7-3-9 15,1 0-3-15,6-3-5 0,-6-1-3 16,-8-3-2-16,8-1-1 0,-7-3 3 16,7 0 7-16,-8-3 8 0,2 3 5 15,-8-7 5-15,7-1-1 0,-7 4-2 0,2-3-5 16,-2 0-2-16,0 0 6 0,0 3 5 16,-6 0 6-16,7 4 1 0,-7 0-1 15,7 0-9-15,-7 8-14 0,0-4-11 0,6 7-4 16,-6 0-5-16,0 3 0 0,7 4-2 15,-7 1 0-15,6 3 0 0,-6 0 1 0,0 3 0 16,0 1-1-16,6-1-1 0,-6 5-2 16,0-1-3-16,8-3-7 0,-2 0-64 15,-6-1-109-15,6 1-111 0,0-4-110 16,8-4-103-16,-8 0-50 0,7-3 35 0,1-4 92 16,-2 0 105-16</inkml:trace>
  <inkml:trace contextRef="#ctx0" brushRef="#br0" timeOffset="27214.71">13559 6664 4 0,'6'-11'157'0,"-6"3"-4"0,0 5-15 15,0-5-20-15,0 5-23 0,0 3-15 0,8 0-11 16,-8 3-9-16,0 5 4 0,6-5 17 16,0 8 6-16,-6-3-3 0,6 3 7 15,2-1 11-15,-8 1-5 0,6 0-16 0,-6 0-10 16,6-3-6-16,-6 3-20 0,0-4-18 15,7-3 0-15,-7 3 25 0,0-3 38 16,6 0 42-16,-6-1 39 0,0-3 22 16,0 0 3-16,7 0-26 0,-7-3-37 0,7-1-42 15,-1-3-42-15,-6-1-20 0,6-3-12 16,0 4-8-16,2-4-3 0,-2-4-4 16,0 4 0-16,8-3-1 0,-8 3-1 15,1-4 0-15,-1 4-1 0,7-4 1 0,-6 4 2 16,-1 1-2-16,0 2 0 0,8 0 2 15,-8 5 1-15,1-1 4 0,-1 0 4 0,0 4 3 16,-6 4 6-16,7 0 2 16,0-1 1-16,-7 5-3 0,0 3-2 0,6 0-5 15,-6 0-2-15,0 4-4 0,0-4-3 16,0 3-2-16,6-3-3 0,-6 4-4 0,0-4-4 16,0 0-11-16,8-4-80 0,-8 0-100 15,6 1-95-15,7-5-86 0,0 1-79 16,6 0-63-16,1-4 40 0,6-4 81 0,7 0 87 15</inkml:trace>
  <inkml:trace contextRef="#ctx0" brushRef="#br0" timeOffset="27782.14">14295 6590 7 0,'6'-15'169'0,"-6"1"19"16,-6 3 10-16,0 0 7 0,-1 0 6 15,1 0 6-15,-8 7 7 0,8 1 12 0,-14-1 7 16,8 4 7-16,-2 4 4 0,-5-1-8 15,-1 1-19-15,8 3-30 0,-8 4-29 16,7 0-26-16,0 0-24 0,0 4-21 0,-1-4-21 16,8 3-14-16,-7 1-13 0,13 0-14 15,-6 0-10-15,6-1-4 0,0-3 0 16,6 4-1-16,-6-4-4 0,13 0 0 16,-7-4-1-16,8 0-3 0,-1-3-1 0,0 0-4 15,6-1 1-15,1-6-1 0,0 3-2 16,-1-8 0-16,1 5-4 0,-1-8-2 15,0 0 1-15,-5 0 1 0,5 0-1 0,-5-4 5 16,-2 1 23-16,-6-1 27 0,8 0 34 16,-8 0 33-16,1 1 24 0,-1 3 13 15,0 0-11-15,-6 4-20 0,8-1-32 0,-8 5-30 16,0-1-24-16,0 4-16 16,-8 7-10-16,8 1-7 0,-6 3-3 0,0 7-4 15,6 1-2-15,-7 6 0 0,1 1-1 16,6 3 1-16,0 4 1 0,-7 0 0 0,7 4-1 15,0-1 0-15,7 4 0 0,-7 5-3 16,0-2-4-16,0 5-1 0,6 0-1 16,-6-1-2-16,0 1-2 0,0-4 0 0,0-4 6 15,0-3-1-15,-6-5 1 0,-1-2 4 16,0-8 3-16,1-4-1 0,-6-3 5 16,4-8-1-16,-4 1 3 0,-1-8-2 15,-1-4-2-15,2 0 2 0,-2-7-3 0,2 0-2 16,-2-3-1-16,1-8 1 0,7-1-3 15,-7 2-23-15,6-9-27 0,7 1-33 0,0-4-43 16,0 0-61-16,0-4-74 0,14 1-84 16,-8-1-94-16,7-3-75 0,7 3-55 15,-1 1-41-15,7-4 25 0,0 3 77 16,0 0 105-16,0-3 101 0</inkml:trace>
  <inkml:trace contextRef="#ctx0" brushRef="#br0" timeOffset="28053.87">14647 6224 104 0,'-7'-7'170'0,"7"-1"-12"15,-6 1-16-15,6 3 12 0,-7 1 14 16,7 3 22-16,0 3 26 0,-6 1 30 16,6 7 40-16,0 0 25 0,0 4 15 15,0 3 0-15,-6 4-8 0,6 0-16 0,0 0-30 16,0 4-22-16,0-1-18 0,0 4-28 15,0 1-30-15,6-1-33 0,-6 0-22 16,0 1-40-16,0-5-35 0,0 1-24 16,6-1-13-16,-6-2-12 0,7-1-9 0,-7-4-50 15,6 0-87-15,-6-3-129 0,7-4-161 16,0-4-144-16,5 0-139 0,-6-7-27 0,8 0 46 16,-1-3 110-16,-7-1 151 15</inkml:trace>
  <inkml:trace contextRef="#ctx0" brushRef="#br0" timeOffset="28395.2">14842 6594 4 0,'0'-4'171'0,"7"4"0"0,-7-4 0 15,0 1-4-15,0 3-4 0,6-4-10 16,-6 0-14-16,0 4-14 0,7-3-10 0,-7-1-3 16,6 1-3-16,-6-5-1 0,7 5 8 15,-7-5 2-15,0 1-11 0,6 0-8 16,-6-1-7-16,0-3-3 0,0 0-14 15,0 4-8-15,-6-4-6 0,6 0-9 0,-7 4 0 16,1-5-3-16,6 5-3 0,-7 0-3 16,1 3 1-16,-7-3 0 0,7 7 4 0,-2-4 5 15,-4 8 8-15,5 0 19 0,0-1 9 16,1 5 4-16,0 2 2 0,-1 2-3 16,1 3-2-16,6 3-21 0,0 0-14 15,0-3-9-15,6 7-13 0,-6-4-12 0,7 0-10 16,-7 1-4-16,6-1-5 0,0-3-5 15,1-1-6-15,0 1-55 0,-1-4-104 16,0 0-129-16,8-4-127 0,-1-3-128 0,0-1-65 16,0-3 16-16,7-3 82 0,-8-5 121 15</inkml:trace>
  <inkml:trace contextRef="#ctx0" brushRef="#br0" timeOffset="28707.96">15201 6381 26 0,'-7'-7'82'16,"0"4"-1"-16,1-1-5 0,-8 4-5 15,8 0 2-15,-7 4 5 0,7-1-5 0,-7 4-4 16,0 1-4-16,7-1 0 0,-8 4-6 16,8-4-11-16,-1 4 0 0,1 0-3 15,-1 4-5-15,7-4-3 0,0 4-2 16,0-1-2-16,7 1-8 0,-1 0-5 0,1-1-3 15,-1 1-3-15,0 0-3 0,2-5 9 16,-2 5 9-16,0 0 6 0,1-4 11 16,-1 0 11-16,-6 4 14 0,0-8 4 0,0 4 0 15,0-4-1-15,-6 4-7 0,-1-4-8 16,-5 1-15-16,-2-5-16 0,1 5-13 16,0-5-9-16,-6 1-8 0,5 0-55 0,2-4-79 15,-2 0-96-15,2 0-72 0,5-4-39 16,-6 0-17-16,13-3 40 0</inkml:trace>
  <inkml:trace contextRef="#ctx0" brushRef="#br0" timeOffset="29038.88">15422 6041 77 0,'-14'-4'159'0,"8"-3"-30"0,0 3-21 0,0 4-9 16,-2 0 12-16,8 4 18 0,0 3 29 16,0 4 32-16,0 0 15 0,14 7 4 15,-8 4-12-15,8 4 2 0,-2 3-8 16,8 1-21-16,-7 6-2 0,7 1-9 0,-8-1-8 15,2 9-23-15,-8-2-21 0,1 1-16 16,-7 4-25-16,-7-4-24 0,1 4-16 16,-14-4-10-16,0-4-8 0,-6 4-12 0,1-4-100 15,-9 1-162-15,2-5-168 0,7 1-86 16,-8-8-48-16,0 1-17 0,0-1 81 0</inkml:trace>
  <inkml:trace contextRef="#ctx0" brushRef="#br0" timeOffset="34989.61">3868 8059 70 0,'-7'0'94'0,"7"0"11"15,0 0 13-15,0 0 18 0,-6 0 13 16,6 0 10-16,-6 0 11 0,6 0 8 16,-7 4 10-16,1-4 10 0,-1 0 14 0,7 0 18 15,-7 4 17-15,7-4 12 0,-6 0 10 16,0 0 3-16,6 0-4 0,0 0-12 0,-8-4-13 15,8 0-20-15,0 1-17 0,0-1-17 16,0 1-22-16,0-5-24 0,0 5-28 0,8-5-27 16,-8 4-24-16,6-3-23 0,0 0-18 15,1 3-12-15,0-3-4 0,6-1-2 16,-7 5-5-16,7-1-1 0,6 0-2 0,-5 1-1 16,5 3 0-16,1 0 2 0,0 3 2 15,5 1-1-15,-5 3 2 0,0 1 5 16,-1 3-1-16,-6-1 1 0,6 6 0 0,-5 2 5 15,-8 0 2-15,7 0 3 0,-13 1 0 16,7 2 2-16,-7 1 4 0,-7-3 1 0,0 3-1 16,1 0 3-16,-7 0-2 0,6-4 2 15,-5 0-5-15,-1 1 1 0,-7-1-1 16,6-4-3-16,-4 2-2 0,-2-2-2 0,1-3-3 16,-1 0-5-16,0-4-8 0,7 1-19 15,-7-5-35-15,8 1-58 0,-2-4-74 16,2 0-86-16,-8 0-111 0,13-4-107 0,-5-3-81 15,12 0-43-15,-8-4-16 0,8 0 13 0,0-4 76 16,0 1 102-16,8-1 105 0</inkml:trace>
  <inkml:trace contextRef="#ctx0" brushRef="#br0" timeOffset="35352.05">4240 7946 15 0,'0'-7'185'0,"0"-1"3"0,0 1 12 0,0 0 19 15,0 3 17-15,-8-3 8 0,8 3-9 16,-6 0-13-16,6 1-15 0,-6 3-16 0,-1 0-7 16,1 3 1-16,-1 1 1 0,1 3 4 15,-1 1-3-15,-5 3-12 0,4 0-19 0,2-1-24 16,0 5-15-16,-8 0-13 0,8-1-10 15,6 5-4-15,-6-1-7 0,-1 1-8 0,1-1-7 16,6 0-8-16,-7 4-6 0,7 0-7 16,-7 0-7-16,7 3 0 0,-6-2-3 15,6-1-3-15,0 0-5 0,0-1-4 0,0 1-3 16,0-3-7-16,0-1-6 0,0 1 0 16,6-5-1-16,1 1-2 0,0-4-12 0,-1 0-46 15,7-4-60-15,0 0-100 0,6-3-128 16,-5 0-132-16,12-4-113 0,-7-4-71 15,7 0 0-15,0-3 64 0,1 0 109 0,-1-4 123 16</inkml:trace>
  <inkml:trace contextRef="#ctx0" brushRef="#br0" timeOffset="36929.22">4773 8092 163 0,'0'0'196'0,"-6"-3"-1"16,6 3-4-16,0 0-4 0,-6 0 1 0,6-4 7 16,-8 4 3-16,2 0 9 0,6 0 7 15,-6 0 8-15,6 0 6 0,-6 0 1 16,-1 0 0-16,7 0-7 0,-7 0-7 0,1 0-15 15,-1 0-11-15,7 0-5 0,-6 0-11 16,-1 0 2-16,7 0-6 0,0 0-6 0,-7 0-19 16,7 0-22-16,0-4-23 0,0 4-28 15,7 0-25-15,0 0-17 0,-1 0-10 16,7 0-6-16,7-3-1 0,0 3-7 0,-1 0 1 16,7-4 0-16,0 0-2 0,0 4-2 0,7-3-1 15,-7 3 2-15,-1-4-1 0,9 4-2 16,-9-4 1-16,1 4-1 0,0-3 0 15,1 3 0-15,-8-4 0 0,0 4 0 0,1 0 2 16,-7-3 1-16,0 3 1 0,-6 0-6 16,5 0-17-16,-12-4-39 0,8 4-65 0,-2 0-93 15,-6 0-117-15,0-4-127 0,-6 4-102 16,-2-3-69-16,8 3-37 0,-6-5 28 16,-7 5 81-16,6-3 115 0,-5-1 110 0</inkml:trace>
  <inkml:trace contextRef="#ctx0" brushRef="#br0" timeOffset="37205.29">4903 7913 77 0,'0'-4'182'0,"-6"4"-22"16,6-3-9-16,0-1-1 0,0 4 9 15,-6 0 24-15,6 0 31 0,0 7 42 16,6 1 40-16,-6-1 36 0,0 4 20 0,0 3 5 15,0 1-2-15,6 3 5 0,-6-3-13 16,7 3-29-16,-7 0-34 0,7 5-39 0,-7-1-46 16,0-4-61-16,6 4-46 0,-6-4-32 15,0 4-20-15,7-4-14 0,-7 5-12 16,0-5-26-16,0 0-49 0,0 0-101 0,6 1-151 16,-6-5-186-16,0 1-170 0,0-4-122 15,6 0-26-15,-6 0 60 0,0-3 127 16,8-5 173-16</inkml:trace>
  <inkml:trace contextRef="#ctx0" brushRef="#br0" timeOffset="39050.46">5769 7939 76 0,'0'-4'188'0,"0"4"-14"16,0-4 9-16,0 1 20 0,0-1 27 0,0 4 27 16,0-4 21-16,-6 1 14 0,6 3 5 15,0-4-5-15,-6 4-15 0,6-4-18 16,-6 4-13-16,6-3-9 0,0 3-6 16,0-4-8-16,0 4-13 0,0-4-16 0,0 4-25 15,0 0-30-15,6-3-34 0,0 3-27 16,8-4-25-16,-2 4-19 0,1-4-13 0,13 4-10 15,-6-4-4-15,6 4-3 0,1 0-2 16,-2-3-3-16,1 3-1 0,6 0 4 16,-5 0-1-16,-1-4 0 0,0 4 3 15,-6 0 0-15,5 0 0 0,-5 0-2 0,0-4 6 16,-7 4 7-16,-1 0 9 0,2-3 8 16,-2 3 10-16,-4-4 10 0,-2 4 2 15,7-4-2-15,-13 4-5 0,6 0-5 16,1-3-5-16,-7 3-8 0,0 0-9 0,6 0-8 15,-6 0-5-15,0 0-6 0,0 0-4 16,0 3-1-16,-6 1 3 0,6 0 0 0,-7 3 0 16,7-3 2-16,-6 7 0 0,-1-4 0 15,1 4-1-15,0 0 1 0,-2 4 2 16,2-4 1-16,0 3-2 0,-1 1 1 16,7 3-1-16,-13 1-1 0,7-1 1 0,6-3 1 15,-7 7 1-15,1-4 0 0,-1 0-1 16,7 1 1-16,-7 2-4 0,1-6 2 15,0 3-2-15,6 1 3 0,-7-4-1 16,7 3 2-16,0-3-6 0,-7-5-21 0,7 1-38 16,0 0-75-16,0 0-78 0,0-3-83 0,0-1-101 15,0-3-99-15,7 3-83 0,-7-7-41 16,0 4-31-16,0-4 25 0,0 0 74 16,0-4 103-16,0 0 112 0</inkml:trace>
  <inkml:trace contextRef="#ctx0" brushRef="#br0" timeOffset="39259.21">5887 8217 77 0,'-13'-4'206'0,"7"1"12"16,-1 3 8-16,7-4 14 0,-7 4 11 16,7-4 0-16,0 4-9 0,7-3-19 0,-7-1-26 15,13 0-33-15,0 4-35 0,1-7-26 16,4 3-24-16,2 0-21 0,-1 1-22 15,7 0-46-15,1-2-70 0,-1 2-83 0,0-5-89 16,0 5-88-16,0-1-87 0,7-3-19 16,-8 3 36-16,-5-3 63 0</inkml:trace>
  <inkml:trace contextRef="#ctx0" brushRef="#br0" timeOffset="39900.15">6662 7902 8 0,'0'-4'163'15,"7"-3"18"-15,-7 3 23 0,6-3 21 16,-6-1 18-16,0 5 19 0,0-5 14 0,7 8 11 16,-7-7 3-16,0 7-7 0,0-4-11 15,0 4-23-15,0-3-26 0,-7 3-22 16,7 3-13-16,-6-3-3 0,-1 8 11 0,0-5 14 15,-5 8 4-15,5 0-10 0,-6 1-17 16,7 2-27-16,-8 1-34 0,8 3-33 16,-1 0-21-16,1 1-10 0,0-1-10 15,-1 7-6-15,0-6-6 0,7 7-5 0,0-4-5 16,0 0-4-16,0-1-6 0,7 1 0 16,0-3-1-16,-7-1-3 0,12 1-4 15,-5-5 0-15,6 1 1 0,0-4-4 0,0 0 0 16,0-4 2-16,7 0-3 0,-7-3 1 15,7 0-1-15,-8-4 1 0,1 0-5 16,0-4 0-16,0 4 1 0,1-4-2 0,-8-3 2 16,7 3-2-16,-13-3 2 0,7 0 0 15,-7 0-3-15,0-4-1 0,-7 0-1 16,7 3-1-16,-13-3-2 0,7 4 0 0,-8-4 2 16,1 3-3-16,-7 2-3 0,8 1 1 15,-8 2 1-15,7 3-1 0,-7 0-1 16,8 3 2-16,-8 2 2 0,7-2-3 15,6 4-10-15,-6 1-24 0,7-1-36 0,6 0-75 16,-6 4-86-16,6-3-115 0,6-1-138 16,0 0-117-16,7 1-93 0,1-1-37 0,-2-4 28 15,8 1 86-15,-7 0 133 0,7-4 131 16</inkml:trace>
  <inkml:trace contextRef="#ctx0" brushRef="#br0" timeOffset="40203.3">7307 8022 84 0,'-13'-3'243'0,"7"-1"46"0,-8 1 4 15,2-1 9-15,5 4 29 0,0-4 26 16,-6 4 17-16,7 0-5 0,6 0-28 15,-6 0-45-15,-2 0-62 0,8 0-51 0,0 0-24 16,0 0-3-16,8 0 6 0,-2 0 5 16,0 0 0-16,7 0-14 0,-6 4-33 15,12-4-36-15,-5 0-34 0,5 0-27 16,1 0-34-16,-8 0-63 0,8 0-78 0,0 0-114 16,-1 0-139-16,1 0-128 0,-8 0-95 15,2 0-59-15,-1 0 13 0,0 0 80 0,-7 0 119 16,-6 0 121-16</inkml:trace>
  <inkml:trace contextRef="#ctx0" brushRef="#br0" timeOffset="40407.3">7280 8081 98 0,'-12'8'240'16,"-8"-1"48"-16,14 0-2 0,-7 1 23 0,7-5 24 15,-2 5 32-15,2-1 16 0,6-4-4 16,6 5-30-16,2-5-54 0,4 5-68 15,1-5-61-15,7 1-56 0,6-4-44 0,-7 4-58 16,14-4-81-16,-7 0-122 16,0 0-137-16,0-4-122 0,7 4-126 0,-7-4-43 15,0 1 28-15,-7-1 96 0,7-3 117 16</inkml:trace>
  <inkml:trace contextRef="#ctx0" brushRef="#br0" timeOffset="40743.44">8049 7818 172 0,'0'-11'256'0,"7"3"33"0,-7-3 29 15,7 4 43-15,-1 3 32 0,-6 1 16 0,0-5-3 16,0 8-34-16,6-3-45 0,-6 3-34 15,0 3-18-15,0-3-17 0,6 8-12 16,-6-1-1-16,0 0-13 0,8 4-34 0,-8 4-43 16,0-1-30-16,0 5-22 0,6-1-20 15,-6 4-17-15,0 0-13 0,0 0-11 16,0 0-10-16,-6 0-6 0,6 4-5 16,-8-5-2-16,8 6-4 0,0-6-3 0,-6 1-3 15,6 0-9-15,0-4-22 0,0 1-38 16,6 0-74-16,-6-5-103 0,8-3-144 15,-2 0-156-15,0-4-135 0,7 1-107 0,-6-5-24 16,6 1 53-16,0-4 117 0,6-4 147 16</inkml:trace>
  <inkml:trace contextRef="#ctx0" brushRef="#br0" timeOffset="41276.06">8557 7935 45 0,'7'-11'232'16,"-1"0"52"-16,0 0 3 0,-6 0 26 0,8 0 29 16,-2 3 19-16,-6-3 7 0,0 4-8 15,6 0-19-15,-6-1-29 0,0-3-35 16,0 8-31-16,0-4-25 0,0-1-29 16,0 1-25-16,-6 3-30 0,6 1-31 0,-6-1-25 15,-2 4-21-15,-4-4-16 0,5 8-11 16,-6-4-8-16,0 4-10 0,7 3-7 15,-8 0-5-15,2 1-3 0,-1 2 1 0,6 1 0 16,1 4 1-16,-7-4-2 0,13 4-1 16,-7 0 4-16,7 3 2 0,0-3-2 15,0 3 0-15,7 0 1 0,-7 0 2 0,6-3-3 16,7 3-1-16,-6-3-2 0,6 4 1 16,-1-5 0-16,2 1-1 0,-1-1 2 15,0 1-3-15,6 0 3 0,1-1-1 16,0 1-1-16,-8-4-2 0,8 0-5 0,-7 0 0 15,0 0-3-15,-6 0-2 0,-1 0 1 16,0-4-1-16,-6 1 5 0,0-1 0 0,0-3 3 16,-6 3 2-16,0-4 3 0,-8 1 2 15,2-4-1-15,-2 0 5 0,1 0 0 16,1 0 9-16,-2 0 8 0,2-4 9 16,4 1 11-16,-4-1 3 0,5 1 0 0,1-5-5 15,-1 1-10-15,1-4-9 0,6 4-12 16,-7-4-3-16,7-4-5 0,0 4-2 15,7-4-6-15,-1 0-28 0,1 1-53 16,-1-1-72-16,7 1-82 0,1-1-114 0,5-3-121 16,-6 3-91-16,6 1-58 0,1-2-35 15,-7 6 29-15,6-5 83 0,1 4 111 16,-1-4 111-16</inkml:trace>
  <inkml:trace contextRef="#ctx0" brushRef="#br0" timeOffset="41731.68">9097 7774 116 0,'0'-8'231'0,"0"5"24"16,0-1 22-16,0-3 35 0,0 3 28 16,0 4 13-16,0-3-6 0,0-2-33 15,0 5-52-15,0 0-52 0,0 0-35 0,0 5-16 16,0-2 4-16,0 1 16 0,0 3 18 15,-6 0 15-15,6 4-4 0,0 0-17 16,-6 0-22-16,6 4-23 0,0-1-23 0,-6 5-22 16,6-5-20-16,0 5-16 0,0-1-13 15,0 4-11-15,0-3-7 0,0 2-9 16,6-2-6-16,0-1-3 0,0 4 0 0,2-8-1 16,-2 5 3-16,7-4 4 0,7-4 4 15,-8 0 6-15,8 0 4 0,0-4 7 16,-1 0 6-16,1-7 5 0,6 4 5 15,-7-8 3-15,7 4 5 0,0-7 3 0,-6 3 3 16,-1-3 0-16,1-4-1 0,0 0-1 16,-1-4-6-16,-6 1-6 0,0-5-10 0,-7 1-10 15,1 0-8-15,-7-4-10 0,7 0-6 16,-7-4-7-16,-7 4-4 0,7-4-2 16,-13 4-2-16,7 0-10 0,-8 1-22 15,-5 2-37-15,-1 8-54 0,0 0-107 16,-5 4-172-16,-1 7-237 0,6 0-217 0,-12 0-93 15,5 7-11-15,-5 1 71 0,-1 3 154 0,-5-4 235 16</inkml:trace>
  <inkml:trace contextRef="#ctx0" brushRef="#br0" timeOffset="45817.89">4682 9957 159 0,'0'0'217'0,"0"0"23"16,-6 0 35-16,0 0 50 0,-2 0 45 15,8-4 32-15,-6 1 11 0,6-1-10 0,-6 4-17 16,6-4-20-16,0-3-24 0,0 3-40 15,0 1-40-15,0-1-38 0,6 1-48 0,0-1-58 16,2-3-48-16,4 3-29 0,1 0-17 16,7-4-13-16,0 5-5 0,-2-1-2 15,2 4-2-15,0 0 0 0,5 0-2 0,-5 4 0 16,7-1-1-16,-7 5 1 0,5 0 1 16,-5 3 1-16,-8 3 2 0,8 1 7 0,-14-1 5 15,8 5 5-15,-8 2 5 0,1-2 4 16,-7 3 4-16,0 0-3 0,0 0-1 15,-7 0-4-15,1 0-3 0,-8 0-6 0,8-4-1 16,-6 1-4-16,-2-1-1 0,1-3-2 16,0-1 0-16,0-3 1 0,-7 4-7 0,14-8-10 15,-7 0-21-15,0 1-35 0,0-5-68 16,7 1-81-16,-8-4-107 0,8-4-117 0,0 1-111 16,-1-1-82-16,7-3-34 0,0-4-11 15,0-4 62-15,0 0 100 0,7-3 118 16</inkml:trace>
  <inkml:trace contextRef="#ctx0" brushRef="#br0" timeOffset="46127.38">5183 9906 49 0,'14'-12'183'0,"-1"5"1"0,0-4 10 0,-7 4 22 16,1 0 35-16,-7-1 32 0,6 5 27 15,-6-5 14-15,0 5-8 0,0-1-20 16,0 0-37-16,0 1-37 0,-6 3-36 0,6 0-26 15,-7 3-9-15,1 1 5 0,-1 3 10 16,-6 4 16-16,7-3 14 0,-8 6-2 0,8-3-12 16,-7 4-28-16,0 0-29 0,0-1-31 15,7 5-27-15,-8-5-17 0,8 5-13 0,0-5-7 16,6 4-4-16,-7-2-5 0,7 2-4 16,0-4-2-16,7 5 0 0,-7-5-2 15,12 1 2-15,-5-1-4 0,6-3-2 0,6 0-7 16,1 0-26-16,-6 0-56 0,11-3-86 0,-5-1-108 15,6-3-146-15,-7 0-137 0,7-4-111 16,0 0-72-16,1-4 14 0,-1 0 72 16,0-3 129-16,-7-4 131 0</inkml:trace>
  <inkml:trace contextRef="#ctx0" brushRef="#br0" timeOffset="46369.84">5769 9894 223 0,'-6'0'282'0,"0"0"52"0,6 0-24 15,-6 0 3-15,6 0-10 0,0 0-8 16,-8 0-19-16,8 0-36 0,8 0-44 0,-8 5-50 16,6-5-40-16,0 3-28 0,0-3-16 15,8 4-13-15,5-4-10 0,-5 4-11 16,5-4-12-16,0 0-35 0,1 0-80 15,-1 0-104-15,-5 0-112 0,5 0-112 0,1 0-93 16,-8 0-23-16,-4-4 51 0,4 0 89 16</inkml:trace>
  <inkml:trace contextRef="#ctx0" brushRef="#br0" timeOffset="46562.23">5822 9986 41 0,'-13'11'208'0,"0"0"34"15,0 0-13-15,-1 1-3 0,8-2 7 16,6-2 17-16,-6-1 17 0,12 4 0 16,-6-7-19-16,14 3-32 0,-2-3-41 0,8-1-50 15,-1 1-43-15,1 0-32 0,6-4-49 16,1 0-93-16,5 0-114 0,-7-4-122 16,9 0-108-16,-9 1-59 0,7-5-2 0,-5 1 64 15,-1-4 98-15</inkml:trace>
  <inkml:trace contextRef="#ctx0" brushRef="#br0" timeOffset="47027.95">6669 9752 117 0,'0'-11'232'0,"0"0"11"16,0 0 43-16,0 0 55 0,0 3 50 15,-7-2 36-15,7 2 11 0,0 1-12 0,0 3-39 16,0 1-76-16,0-1-74 0,0 4-48 16,0 0-7-16,0 4-3 0,-7 3-1 15,7 0 6-15,0 1 10 0,0 6-11 16,0 1-37-16,-6 3-30 0,6 1-20 0,0 3-13 16,0 0-14-16,0-1-11 0,0 5-11 15,-6 0-11-15,6 0-9 0,0-1-8 16,0 1-5-16,6-4-3 0,-6 3-3 0,0-7-1 15,6 4-3-15,-6-3-11 0,7-4-31 16,-7-1-46-16,7-3-94 0,-1 0-117 16,1-3-183-16,-1-5-174 0,8 1-138 0,-2-8-59 15,1 4 37-15,0-7 89 0,0 0 167 16,1-4 176-16</inkml:trace>
  <inkml:trace contextRef="#ctx0" brushRef="#br0" timeOffset="47619.13">7112 9744 18 0,'0'-11'208'0,"6"0"39"0,-6 0-18 16,0 0 7-16,0 1 12 0,0-1 15 15,0 0 10-15,0-4-2 0,0 4-14 16,0 0-19-16,-6 0-33 0,-1 0-36 15,7 0-34-15,-7 3-23 0,-6 1-20 0,7 0-24 16,0 3-14-16,-8 4-16 0,2-3-11 16,-2 6-12-16,1-3-4 0,1 8-4 15,-2-1-4-15,2 0 1 0,-2 5-2 0,1-1-2 16,7-1-1-16,-1 5 2 0,7 0 1 16,0-1-1-16,0 1-1 0,0 3 2 15,7-3 2-15,-1 3-1 0,1 1-3 0,5-5 0 16,-4 5 1-16,4-1-1 0,2-4-2 15,5 8 0-15,-6-7 6 0,0 3-3 16,7 5 2-16,-8-5-1 0,1 0-3 0,1 0 0 16,-2 1-2-16,-5-1 3 0,0-4 0 15,-1 5 0-15,-6-5 3 0,6 5 0 16,-12-8 1-16,6 4 1 0,-6-4 2 16,-1 0 7-16,-6-4 9 0,7 0 9 0,-8 0 8 15,1 1 6-15,1-5 9 0,-8 1 5 16,7-4 5-16,0 0 15 0,0 0 21 15,7-4 16-15,-8 1 10 0,8-5 0 16,0 1-8-16,6-4-20 0,0 0-26 0,6-3-24 16,0-5-18-16,0 1-12 0,8-1-6 15,-1-3-6-15,0-3-1 0,0 3-3 0,-1-4-2 16,2 1 0-16,5 3-1 0,-5-4 0 16,-8 4-2-16,7 4 0 0,-6 0-10 15,-1-1-42-15,0 5-61 0,1-1-75 16,-7 4-111-16,0 0-127 0,0 3-110 0,0 1-69 15,0 3-36-15,0 1 23 0,-7-1 85 16,7 0 111-16</inkml:trace>
  <inkml:trace contextRef="#ctx0" brushRef="#br0" timeOffset="48130.24">7476 9668 182 0,'0'-4'231'0,"0"0"-7"0,7 1-1 16,-7-1-3-16,0 0-8 0,0 1-18 0,6 3-28 16,-6-4-35-16,0 4-26 0,-6 4-3 15,6-4 15-15,0 3 20 0,-7 1 25 16,1 3 33-16,-1 1 25 0,1-1-4 15,-1 4-14-15,1 0-11 0,-8 3-18 0,8 1-22 16,0 0-22-16,-1 0-21 0,0 3-16 16,1-3-13-16,6 3-13 0,0 0-13 0,0 0-13 15,0 1-7-15,6-1-8 0,1 1-2 16,0-5-2-16,5 1 1 0,2-1-1 16,-1-3 2-16,6 0 1 0,-6-3 3 15,7 3 11-15,-1-8 12 0,1 1 18 16,0-4 10-16,-8 0 6 0,8 0 2 0,-7-4 2 15,7 1-9-15,-8-1-9 0,2-3-8 16,-2-1-5-16,2-3-2 0,-1 0-12 16,-7 0-5-16,0-3-6 0,8-1-4 0,-14 0-6 15,6 1-5-15,-6-5-4 0,0-3-4 16,0 4-3-16,-6-4-3 0,6 0-2 0,-14 0-1 16,8 0 0-16,-7 4 0 0,7 0 0 15,-8 3-2-15,2 0-2 0,-2 1-15 16,2 6-32-16,-2 1-63 0,1 0-92 15,1 3-122-15,-2 1-152 0,8 3-137 0,-8 0-114 16,8 0-40-16,-7 3 39 0,7-3 93 16,-7 0 140-16,6 0 144 0</inkml:trace>
  <inkml:trace contextRef="#ctx0" brushRef="#br0" timeOffset="48769.36">8199 9733 112 0,'0'0'165'16,"0"0"20"-16,0 0 30 0,0 4 39 0,0-4 45 16,0 0 40-16,-6 0 34 0,6 4 16 15,-7-4 3-15,7 0-3 0,-6 0-10 16,-1 3-11-16,7-3-20 0,-7 0-24 15,7 4-32-15,-6-4-47 0,6 0-54 0,0 0-54 16,-6 0-44-16,6 0-30 0,0 0-19 16,0 0-15-16,0 0-10 0,0 4-3 15,6-4-3-15,-6 4-2 0,6-4 0 0,8 3 2 16,-8-3 1-16,13 4-1 0,-5 0-1 16,6-4-1-16,-1 3-2 0,1-3-3 15,-2 4-2-15,2-4 0 0,0 0-3 0,-1 0-1 16,-5 4 1-16,5-4-1 0,-6 0-2 15,-6 0-19-15,5 0-34 0,-5 0-62 16,-7 0-103-16,7-4-164 0,-1 4-187 0,-6 0-159 16,6-4-98-16,-6 1-11 0,0-1 65 15,0 0 144-15,0 1 179 0</inkml:trace>
  <inkml:trace contextRef="#ctx0" brushRef="#br0" timeOffset="49351.6">8779 9576 33 0,'-7'-4'224'0,"1"1"53"0,-1-1 3 15,1-3 28-15,-1 3 24 0,1-3 24 16,6 3 9-16,-6 0-7 0,-2 1-21 0,2-1-30 15,6 0-32-15,-6 1-32 0,6-1-25 16,0 0-27-16,0 4-23 0,0-3-30 16,0 3-31-16,6-4-32 0,0 4-26 0,8-4-20 15,-1 4-14-15,6-3-7 0,0 3-3 16,8 0-1-16,-1-4-6 0,0 4 0 0,0-3 4 16,7 3 1-16,-7-4-2 0,6 4 2 15,-5-4 1-15,5 1 0 0,-13 3-3 16,7-4 1-16,-6 0-2 0,-7 4 3 15,7-3 2-15,-8-2 11 0,-5 2 17 0,6 0 16 16,-7-1 11-16,1 4 10 0,-7-4 3 16,7 0-7-16,-1 4-17 0,-6 0-17 15,0-3-12-15,0 3-12 0,0 3-2 16,0-3-4-16,0 4-1 0,0 4 1 0,-6-5-1 16,6 8 0-16,-7-3 1 0,7 3 2 15,-7-1 3-15,7 5 2 0,-6 0 9 0,6-1 3 16,-6 1 1-16,6 3 0 0,0 0-1 15,-7 5 0-15,7-5-4 0,0 4-5 16,0 0-1-16,-7 0-3 0,7 0-4 16,0 0-1-16,-6 0-2 0,6 0-1 0,0 0 0 15,-6-4 0-15,6 4 3 0,0-4-2 16,0 0 2-16,0-2 0 0,0-2-12 0,0-3-28 16,6 0-57-16,-6 0-63 0,0-4-74 15,0 1-101-15,6-5-125 0,-6 1-99 16,0-4-62-16,7 0-46 0,-7-4-3 15,7 1 66-15,-7-1 113 0,0-7 118 0</inkml:trace>
  <inkml:trace contextRef="#ctx0" brushRef="#br0" timeOffset="49553.96">8987 9847 179 0,'-6'-4'223'0,"-1"4"-5"16,0-3-14-16,7-1-19 0,0 0-16 15,7 4-21-15,0-3-21 0,6 3-16 16,-1-4-8-16,2 4-6 0,6-4-9 16,-1 4-13-16,1-3-14 0,-2 3-15 0,2-4-13 15,0 1-23-15,-1 3-51 0,1-4-69 16,0 0-80-16,-1 1-89 0,1-1-68 16,-1-3-26-16,-6-1 23 0,0 1 53 0</inkml:trace>
  <inkml:trace contextRef="#ctx0" brushRef="#br0" timeOffset="50051.19">9645 9451 178 0,'0'-7'211'0,"0"3"9"0,0-3 17 15,0 3 13-15,0 4 6 0,0-3-6 16,0-1-27-16,-7 0-35 0,7 4-23 16,0 0-4-16,0 4 2 0,0 0 8 0,-6-1 17 15,6 5 15-15,-6-1-4 0,6 0-20 16,-7 8-17-16,0-4-2 0,7 4 3 16,-6 3 9-16,0 0 11 0,-2 4 3 15,8 0-1-15,-6 0-20 0,0 4-24 0,-1-4-29 16,1 4-31-16,-1 3-21 0,7-4-19 15,-6 1-10-15,6 0-9 0,0 3-6 0,0-7 0 16,0 4-3-16,6-4-2 0,1-1-2 16,-1-2 0-16,7-1-1 0,1 1 0 15,-2-8-1-15,8 0-2 0,-7 0-2 16,13-4 1-16,-6-3-1 0,-1-4-3 0,7 0 4 16,-6-4 1-16,-1-3 1 0,1 3 0 15,0-7 6-15,-8 0 6 0,2 0 4 16,-2 0 4-16,-5 0 6 0,-1-3 2 0,-6 3-4 15,0-4-7-15,0 4-3 0,-6 0-8 16,-1 3-3-16,-5 1-7 0,-2 3-3 16,2 1-15-16,-8 3-38 0,0 3-91 0,1 1-132 15,-1 3-194-15,7 1-189 0,-6 3-154 16,6 3-51-16,-7-2 44 0,-6 2 106 16,7 4 182-16</inkml:trace>
  <inkml:trace contextRef="#ctx0" brushRef="#br0" timeOffset="50782.77">5704 11455 130 0,'0'0'249'16,"0"0"40"-16,0 0-13 0,0 0 9 16,0 0 11-16,0 0 9 0,0 0 12 15,0 0 0-15,7 0-15 0,0 0-30 0,6 4-34 16,7-4-28-16,-8 0-26 0,8 0-20 15,6 0-26-15,0 0-23 0,0 0-23 16,0 0-22-16,0 0-23 0,0 0-41 0,1-4-67 16,-9 4-113-16,2-3-151 0,0 3-154 15,-7-4-148-15,-1 0-60 0,2-3 12 16,-8 3 84-16,1-3 134 0</inkml:trace>
  <inkml:trace contextRef="#ctx0" brushRef="#br0" timeOffset="50952.96">5809 11507 95 0,'-13'11'310'16,"6"-4"32"-16,1 4 56 0,6-4-17 0,0 1-20 15,6-5-32-15,14 5-21 16,-1-8-14-16,7 3-47 0,7 1-70 0,13-4-71 16,-1 0-89-16,8 0-129 0,-1-4-154 15,-1 1-183-15,2 3-97 0,-8-8-46 0,1 1 15 16,-7-4 87-16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5-18T08:24:19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4845 11467 27 0,'-7'0'137'15,"7"-5"8"-15,-6 2 8 0,0-4-4 0,-2 3-4 16,8 0 0-16,-6-3 1 0,0 3 11 16,0-3 11-16,-1 3 10 0,7-3 15 15,-7 3 3-15,7-3-7 0,-6 3-21 0,6-3-30 16,0 3-29-16,6-3-28 0,1 3-28 16,0-3-19-16,5 4-13 0,-6-5-5 0,14 5-7 15,-6-1-5-15,5 4-1 0,1 0-2 16,-1 4 0-16,1-1 0 0,0 1 1 0,-2 3-1 15,2 0 1-15,0 1 1 0,-7 3 0 16,-1 0 0-16,2 0 2 0,-1 3 5 16,-6 1 5-16,-1-1 16 0,1 2 16 0,-7 2 16 15,0-4 16-15,-7 5 13 0,-6-5 5 16,6 5-5-16,-5-5-10 0,-2 1-12 0,-5-1-13 16,6 1-15-16,-6-4-12 0,5 0-10 15,-6 0-5-15,8-3-3 0,-1-1-5 16,-1 0-1-16,2 0-4 0,6-7-20 0,-2 4-56 15,-4 0-84-15,5-4-102 0,1 0-102 16,-1-4-94-16,0 0-75 0,7 1-7 16,0-4 50-16,0-4 83 0,0 0 93 0</inkml:trace>
  <inkml:trace contextRef="#ctx0" brushRef="#br0" timeOffset="339.53">5177 11265 65 0,'0'-4'158'0,"0"-3"10"0,0 3 15 16,6 1 9-16,-6-1-4 0,0 0-18 16,0 4-24-16,0 0-23 0,-6 0-13 0,6 4 2 15,0 0 16-15,-6 3 26 0,6 0 29 16,-7 4 18-16,7 4 6 0,-7-4 0 15,1 3-4-15,0 5-13 0,6-4-15 0,-7 3-5 16,1 4-7-16,-1-4-7 0,7 4-2 16,-7-4-1-16,1 0-5 0,0 5-14 0,6-5-16 15,-7 0-19-15,7 1-23 0,0-1-21 16,0-4-15-16,0 1-12 0,7 0-8 16,-1-4-7-16,0 0-43 0,1 0-67 0,6-4-93 15,0 1-150-15,7-5-158 0,0 5-159 16,5-8-65-16,1 0 11 0,0 0 62 0,7-8 134 15,6 1 148-15</inkml:trace>
  <inkml:trace contextRef="#ctx0" brushRef="#br0" timeOffset="1017.32">6753 11217 34 0,'6'-7'190'0,"-6"0"9"0,0-1 23 16,8 1 25-16,-8-1 11 0,0 5-5 15,0-1-24-15,0 0-35 0,6 4-30 16,-6 0-7-16,0 0 2 0,0 4 16 16,6 3 28-16,-6 1 31 0,0 3 19 0,7 4-5 15,-7-1-8-15,0 1-3 0,0 3-8 16,0 0-17-16,0 4-24 0,0-3-28 0,-7 3-27 16,7 0-33-16,0-4-30 0,-6 4-23 15,6-4-16-15,0 1-11 0,0-1-7 16,0 1-3-16,0-5-3 0,6 1-1 15,-6-1-10-15,0-3-25 0,7 0-48 0,0-3-63 16,-7-1-81-16,6 0-118 0,7-3-132 16,-7-4-106-16,8 3-75 0,-2-6-31 15,-5-1 31-15,6 1 93 0,0-8 126 0</inkml:trace>
  <inkml:trace contextRef="#ctx0" brushRef="#br0" timeOffset="1521.98">7079 11239 40 0,'6'-11'196'0,"-6"0"9"0,0 0 29 15,0 4 34-15,0 0 36 0,0 0 27 16,0-1 9-16,0 4-5 0,0 0-30 16,0 1-48-16,0 3-51 0,0 0-38 0,0 0-15 15,0 0 2-15,0 3 12 0,-6 1 16 16,6 3 26-16,0 5 12 0,-6-5-8 15,6 8-24-15,0-1-26 0,-8 1-25 16,8 0-32-16,0 3-25 0,0 0-16 16,0 0-12-16,0 1-7 0,0 3-10 0,0-4-7 15,0 0-4-15,0 1-6 0,8-1-3 16,-8-3-2-16,6 3 1 0,-6-4 1 0,6 2-1 16,1-6 3-16,6 5 1 0,0-8 1 15,0 1-1-15,0-1-1 0,7-3-1 16,-1 3-3-16,1-7-1 0,0 0-5 15,-1 0 0-15,1-7-2 0,-2 3-2 0,2-3 0 16,0-1-2-16,-7 1 2 0,0-8-3 16,0 5 0-16,0-6 1 0,-6-2 0 15,-1 0 0-15,1 0-1 0,-7-4-1 0,0 0-1 16,0 0 0-16,-7-4-1 0,1 4-2 16,-1 0 1-16,-6 0 1 0,0 4 0 15,0 0-1-15,-7 3 0 0,1 0 0 0,-1 0-9 16,1 4-9-16,-1 4-14 0,0 0-21 15,1-1-33-15,0 5-56 0,6-1-74 16,-7 4-91-16,7 0-111 0,6 4-104 16,-5-4-79-16,12 7-37 0,-7-3-21 0,7 3 43 15,7 0 94-15,-1 1 107 0,0-5 102 16</inkml:trace>
  <inkml:trace contextRef="#ctx0" brushRef="#br0" timeOffset="2076.04">7795 11060 72 0,'7'-7'213'0,"0"-1"17"0,-1 0 13 0,-6 1 18 15,6 0 18-15,-6 3 13 0,0 1-10 16,7-1-28-16,-7 4-40 0,-7-4-34 15,7 8-30-15,0-4-16 0,-6 7 0 16,0-3 10-16,6 7 10 0,-7 0 0 16,0 0-5-16,1 4-10 0,0-1-7 0,6 5 0 15,-8-1 13-15,8 0 6 0,-6 4 0 16,0 1-3-16,-1-2-9 0,1 1-20 16,6 0-27-16,-7 0-26 0,0 0-21 0,1 0-15 15,6-3-9-15,-6-1-8 0,0 0-1 16,-2-3-4-16,8-1-1 0,-6 1 0 15,6-4-2-15,-6-4 1 0,6 1 3 16,0-1 15-16,0-3 14 0,0-1 6 0,0-3 5 16,0 0-1-16,0 0-5 0,0 0-15 15,0-3-12-15,6-1-6 0,-6-3-5 0,6 3-3 16,2-3-1-16,-2 3 0 0,0-3-1 16,0-1 0-16,8 1-2 0,-8 3 2 15,1-3-2-15,5 3-2 0,-4 1 1 16,4-1 0-16,-5 0 0 0,6 1 0 0,0 3 2 15,0 0 2-15,0 3 1 0,0 1 2 16,0 0-1-16,0-1 1 0,0 1-4 16,6 0-1-16,-11 3-2 0,4-3-9 0,1 3-17 15,0-3-24-15,-6-1-36 0,-1 1-45 16,0 0-46-16,2-1-42 0,-8-3-50 16,6 0-94-16,0 0-89 0,-6 0-67 0,0-3-61 15,0-1-47-15,0 0 14 0,0-3 90 16,0 0 112-16,0-4 105 0</inkml:trace>
  <inkml:trace contextRef="#ctx0" brushRef="#br0" timeOffset="2313.04">7939 11192 111 0,'-6'-7'211'0,"6"2"2"15,-8 2-2-15,8-1-5 0,0 4-3 16,0 0 6-16,-6 0 12 0,6 4 18 0,-6-1 22 15,6 5 24-15,-7 3 22 16,7 4 8-16,-6-1-1 0,-1 1-18 0,0 3-27 16,7 4-35-16,-6 0-36 0,0 0-38 15,-1 0-44-15,0 0-37 0,1 4-33 0,0-1-60 16,-1 1-96-16,7-4-147 0,-7 4-169 16,7-4-161-16,-6 0-129 0,6-4-30 15,0 4 45-15,-7-4 120 0,7-3 156 0</inkml:trace>
  <inkml:trace contextRef="#ctx0" brushRef="#br0" timeOffset="2979.16">5294 12097 25 0,'-13'3'126'0,"0"1"-4"16,1-1-10-16,-2 1-10 0,1 3-7 16,0-3-4-16,7 0-4 0,-7 3 0 15,7-3 0-15,-2-1 0 0,2 1-2 0,0 0 1 16,-1-1-1-16,7 5 3 0,-7-5 10 16,7 1 16-16,7 0 22 0,0-1 17 0,5 1 14 15,8-1 2-15,6 2-11 0,13-5-17 16,7 0-28-16,12 0-26 0,8 0-26 0,5 0-16 15,21-5-14-15,5 5-9 0,7-3 2 16,13-1 9-16,1 1 15 0,6-1 13 16,6 0 10-16,1 1 4 0,-1-5 0 15,0 5-7-15,6-1-10 0,-5 0-9 0,-1-3-6 16,-13 3-5-16,-13 1-4 0,-6-1-6 16,-20 0-7-16,-13-3-6 0,-6 7-7 0,-14-4-5 15,-5 1-28-15,-7 3-65 16,-8-4-87-16,-12 4-97 0,-6-3-88 0,-14 3-80 15,-6 0-50-15,-6 0-12 0,-7 0 49 16,-7 0 76-16,-13 0 78 0</inkml:trace>
  <inkml:trace contextRef="#ctx0" brushRef="#br0" timeOffset="3240.45">5431 12323 130 0,'-25'12'162'0,"5"-5"-31"16,6 0-11-16,14-3-1 0,0 0 11 0,20-1 13 15,6 5 9-15,7-8 7 0,19 3 12 16,13-3 17-16,20 0 21 0,13 0 22 0,19 0 15 16,7 0-3-16,6-3-16 0,6-1-29 15,8 0-41-15,6 4-38 0,-8-3-31 16,8-1-26-16,-12 0-24 0,-8 1-48 15,-7-1-105-15,-19 0-124 0,-6 1-119 0,-13-1-138 16,-13-4-71-16,-14 1-9 0,0-4 75 16,-5 0 107-16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5-18T08:24:31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25875 9587 59 0,'0'-4'77'0,"0"1"6"16,0-1-1-16,-7 0 2 0,7 1-4 15,0-1-5-15,0 4-9 0,0-4-16 0,0 4-8 16,-6 0-11-16,0 0 12 0,6 4 8 16,-7 0 2-16,0-4 5 0,1 3 19 15,0 5 15-15,-2-5-12 0,2 4-7 0,0 1-2 16,-1 0 26-16,1-2 3 0,-1 6 1 15,1-1 18-15,-1 0 17 0,1 0 6 16,6 3-24-16,-6-3-18 0,6 4-12 0,0-1-27 16,-8 1-22-16,8 0-12 0,0 3-7 15,0-3-5-15,0-4-4 0,0 4 0 16,0-1-2-16,8 1 3 0,-8-1-3 16,0-3 1-16,0 4 0 0,6-4 2 0,-6 3 3 15,6-2 3-15,1 3 5 0,-1-5 2 16,1 1 0-16,-1 0-2 0,1 0-3 15,-1 0-6-15,0-3-6 0,2 3-1 0,-2-4 0 16,0 0 0-16,1 0 5 0,0 1 7 16,5 0 9-16,-5-2 7 0,-1 2 2 0,8-4-1 15,-8 3-1-15,7 0-7 0,-6-3-10 16,5 3-8-16,-5-3-5 0,6 3 2 16,-6 1-4-16,-1-5 1 0,8 5-3 15,-2-5 3-15,-6 5 0 0,8-5-2 0,-8 4 1 16,7-3 1-16,-7 0 1 0,8 3 1 15,-2-3-4-15,2-1 0 0,-8 1 0 16,7 0 0-16,1-1 1 0,5 1 0 16,-6 0 0-16,0-1 2 0,0-3-1 0,0 4-1 15,1 0-2-15,4-4 1 0,-4 0 2 16,-1 0 6-16,-7 4 12 0,8-4 14 16,-8 0 14-16,6 0 11 0,-4 0 9 15,-2 0 0-15,0 0-10 0,1 0-9 0,-1 0-15 16,1 0-12-16,0 0-8 0,5 0-6 15,-6 0-5-15,2 0-1 0,4 0 1 16,1 0-3-16,1 0-3 0,-2 0 0 0,2 0-2 16,-2 0 0-16,2 0-3 0,-8 0 1 15,7 0 1-15,0 0-1 0,-6 0-3 16,-1 0-27-16,0-4-48 0,-6 4-95 16,7 0-113-16,0-4-116 0,-7 0-121 0,6 1-39 15,-6-1 15-15,0-3 76 0,0-1 103 16</inkml:trace>
  <inkml:trace contextRef="#ctx0" brushRef="#br0" timeOffset="1090.94">26949 9565 53 0,'0'-4'78'0,"0"4"-4"0,0 0-1 16,0-3-1-16,0 3-5 0,0 0-3 15,7 0-4-15,-7-4-2 0,0 4-2 16,0 0 2-16,0 0 2 0,0-4 4 16,6 4-1-16,-6 0-3 0,0 0-4 0,0 0-6 15,0 0-4-15,7 0-2 0,-7 0 0 16,7 4 7-16,-7 0 11 0,0-1 7 0,6 1 8 15,0 0 2-15,-6 3 3 16,8 0-3-16,-8 0-2 0,6 1 2 0,-6 0 4 16,6 3 2-16,-6-4 4 0,0 4-2 15,6 0 3-15,-6 3 3 0,0-3 1 0,0 4-8 16,0-1-6-16,0 1-2 0,0 3-9 16,-6-3-12-16,6 4-13 0,0-1-5 15,-6-3-6-15,6 3-6 0,0 0-4 0,-6 0-3 16,-2 1-1-16,8-1-4 0,-6 1-1 15,6-5-1-15,-6 4-1 0,6-3-4 16,-7 3 0-16,7-3-1 0,-7-1-4 16,1 5 2-16,6-5-5 0,-7-2 0 15,7 2 1-15,-6-3-1 0,6 0 2 0,-6 0-1 16,6-3 1-16,-7 3 2 0,7-4 0 16,-7 0-3-16,7 0 0 0,0-3 0 15,-6 3 2-15,6-3-3 0,-6 3 0 0,-1-3 0 16,0 0 0-16,7-4 0 0,-6 3-2 15,-1 1 2-15,-5 0-1 0,5-4-2 16,0 4 0-16,-5-4-2 0,4 3-1 16,2-3-4-16,0 4-2 0,-1-4-60 0,1 4-112 15,-1-4-136-15,1-4-126 0,6 4-67 16,-7-4-32-16,1 4 42 0,-8-3 104 16</inkml:trace>
  <inkml:trace contextRef="#ctx0" brushRef="#br0" timeOffset="4091.72">4767 6217 70 0,'-6'0'105'0,"-2"3"6"0,2-3 7 0,0 4 7 16,0-4 1-16,-1 4-3 0,0-4-5 0,1 0 0 15,-1 3 10-15,1-3 26 0,-8 0 39 16,8 0 33-16,0 0 26 0,0 0 9 15,-2 0 2-15,2-3-13 0,-7-1-15 0,7 0-12 16,-1 1-11-16,0-5-8 0,1 1-11 16,0 0-7-16,0-4-10 0,-2 4-12 0,8-9-12 15,0 5-23-15,0 1-16 0,8-1-18 16,-2-4-30-16,0 4-25 0,14-4-19 16,-7 4-6-16,7 1-8 0,5-1-8 0,1 3 1 15,0-3-4-15,0 4 1 0,1 3-1 16,-1 0 0-16,0 4 2 0,-1 0-2 15,-5 4 4-15,0 0-1 0,-1 3-2 0,1 4 3 16,-8 0-3-16,2 4 3 0,-8 3 3 16,1-3 0-16,-7 7 0 0,0-4 3 0,0 7 3 15,-7-2 0-15,1 2 0 0,-8 1 0 16,2-1 2-16,-2 5-3 0,-5-1 1 16,6-3 0-16,-6 3-2 0,-1-3-1 0,1-1-2 15,-7 1 1-15,6-4-3 0,-6 0 0 16,-1 0-1-16,2 0 2 0,5-4-1 0,-6 0-1 15,6-2 3-15,8-2-3 0,-8-3 4 16,7 0-1-16,1-4 0 0,4 1 2 0,-4-5-1 16,5 5 5-16,0-5 4 0,7-3 5 15,0 4 3-15,0-4-2 0,0 0 0 16,7 0-5-16,0-4-7 0,5 4-5 0,2-3-4 16,-2-1-2-16,8-3-1 0,-1 3 2 15,7 0 0-15,-6 1 2 0,7-1 0 0,-1 0 0 16,-1 1 0-16,1-1-2 0,0 4 1 15,7-4 0-15,-7 4-1 0,0-3-1 16,1 3-5-16,-9 0-13 0,9 0-35 0,-7 0-56 16,-2 0-65-16,2 0-82 0,-6-4-108 15,-1 4-110-15,6-4-87 0,-6 4-56 16,0-3-31-16,0-1 31 0,0-4 86 0,0 1 110 16</inkml:trace>
  <inkml:trace contextRef="#ctx0" brushRef="#br0" timeOffset="4521.93">5431 6246 31 0,'-6'-4'173'0,"-1"-3"-12"15,7 3-1-15,-6 1 15 0,0-5 14 16,-2 5 10-16,8-5-1 0,-6 1-6 0,6 0-11 16,0 3-27-16,0-3-24 0,0 0-24 15,6-1-10-15,-6 0-5 0,8 5-4 16,-2-1-3-16,7 0-6 0,-7 1-7 0,7-1-14 16,0 4-11-16,-7 4-13 0,8-4-7 15,-1 7 4-15,0 0 12 0,6 1 17 0,-5 3 11 16,-2 0 12-16,2 0 8 0,-2 4 3 15,-5 3-8-15,6-3-8 0,-6 3 0 16,-1-4-1-16,0 5 2 0,2-1 5 0,-8 1 7 16,-8-1 3-16,8-3 1 0,-6 3-6 15,-7-4-8-15,6 5-15 0,-6-5-16 16,1 1-16-16,-2-4-10 0,2 4-10 16,-2-4-14-16,1-4-25 0,0 0-51 0,0 1-75 15,7-5-114-15,-8-3-122 0,2 0-110 16,5-3-80-16,1-5-37 0,-1 1 31 0,7-4 86 15,0 0 110-15</inkml:trace>
  <inkml:trace contextRef="#ctx0" brushRef="#br0" timeOffset="4816.7">5692 6184 25 0,'6'-7'191'0,"0"2"16"0,-6-1 7 0,0 1 14 15,7 2 10-15,-7-1 3 0,-7 4-9 0,7-4-16 16,0 4-18-16,-6 4-10 16,0 0-4-16,0-1 4 0,-2 8 8 0,2-3 10 15,0 3-2-15,-1 4-11 0,-6-1-8 16,6 1-9-16,1 0-9 0,0 3-10 0,6 0-5 16,-6 0-12-16,6 1-22 0,0-1-25 15,0 4-17-15,0-4-23 0,0 1-19 16,6-1-14-16,-6 0-7 0,6 0-14 15,0-2-52-15,8-2-74 0,-8 1-104 0,7-8-140 16,1 4-144-16,-2-7-128 0,8-1-53 16,-1 1 19-16,1-8 77 0,6 1 124 15,0-1 137-15</inkml:trace>
  <inkml:trace contextRef="#ctx0" brushRef="#br0" timeOffset="5171.64">6297 6308 13 0,'-6'0'190'0,"-1"0"27"16,1 0 4-16,0 4 23 0,-8-4 40 0,8 0 42 15,-1 0 27-15,1 4 13 0,-7-4-4 16,13 0-22-16,-7 0-30 0,1 0-25 0,0 0-12 15,6 0-7-15,0 0-11 0,-8 0-19 16,8 0-26-16,0 0-36 0,0 0-45 16,0 0-41-16,8 0-30 0,-2 0-23 15,7 0-16-15,-7 0-6 0,7 0-5 0,6 0-4 16,1 0 0-16,0 0-2 0,-1 0 1 16,1 0-1-16,6 0-1 0,-7 0-10 15,1 0-21-15,0 0-40 0,-1-4-55 16,-6 4-67-16,0 0-89 0,1-4-113 0,-2 0-110 15,1 1-78-15,-6-1-54 0,6 0-24 16,-7-3 42-16,1 3 94 0,-7-3 118 0</inkml:trace>
  <inkml:trace contextRef="#ctx0" brushRef="#br0" timeOffset="5443.71">6402 6118 70 0,'-7'-4'200'0,"0"4"18"0,7 0-40 16,-6 0-6-16,6 0 12 0,-6 0 28 15,6 7 38-15,0-3 34 0,0 3 27 16,0 4 12-16,0 0-2 0,0 4-14 16,6 0-11-16,-6-1-13 0,6 5-18 0,-6-1-23 15,0 0-32-15,0 0-31 0,0 4-37 16,0 1-36-16,0-1-33 0,0 0-25 0,0-1-21 15,0 1-34-15,0-3-65 0,0-1-86 16,7 1-121-16,-7-5-145 0,7-3-137 16,-7 4-106-16,6-8-39 0,0 0 30 0,8-3 93 15,-8 0 130-15</inkml:trace>
  <inkml:trace contextRef="#ctx0" brushRef="#br0" timeOffset="6183">7131 6143 24 0,'7'-7'140'15,"-1"0"11"-15,-6-4 5 0,6 0 4 16,1 0 7-16,-7 0 0 0,7 0 1 15,-7 0-5-15,0 0-1 0,0 0-2 16,0 0-6-16,0-4-3 0,-7 4-12 0,0 0-11 16,1 0-16-16,0 4-19 0,-1-4-17 15,-6 3-23-15,0 5-16 0,-7-1-17 16,8 1-11-16,-8 3-4 0,0 0-3 16,1 3-4-16,5 1-1 0,-4-1 0 0,4 5 1 15,1 3 0-15,0 0 0 0,6 0 2 16,1 0-1-16,0 0 0 0,6 4 1 15,0-1 0-15,6-3-1 0,0 4 1 16,1-1 2-16,6 5 0 0,0-5 2 0,7 5-1 16,0-5 2-16,-1 4-1 0,1 1 0 15,-2-1-2-15,9 1 0 0,-7-1 0 16,6 0-1-16,-7-3 0 0,1 3-1 0,-1-3 0 16,-6 3 0-16,1-3 0 0,-2 0 0 15,1-4 0-15,-6 3 3 0,0-3 2 16,-1-4 1-16,-6 4 3 0,-6 0 9 0,6-3 19 15,-7-5 16-15,0 5 21 0,-6-5 17 16,1 1 12-16,-2-1 2 0,1-3-9 16,0-3-11-16,0-1-15 0,-7 1-12 0,8-8-11 15,-8 3-11-15,7-3-5 0,0-3-5 16,0-1-6-16,-1-3-5 0,8 0-6 16,0-1-3-16,0 1-6 0,6-4-1 15,0 0-1-15,6 4 1 0,0-4-2 0,8 3 0 16,-2-3 3-16,8 4-11 0,-7 3-25 15,7-3-52-15,-1 3-82 0,-6 1-106 16,0-1-113-16,7 4-115 0,-8-3-51 0,-4 6 13 16,4-3 62-16,-5 4 97 0</inkml:trace>
  <inkml:trace contextRef="#ctx0" brushRef="#br0" timeOffset="6833.72">7736 5894 81 0,'0'-7'154'0,"0"-1"5"15,7 5 15-15,-7-5 14 0,0 5 16 16,0-1 13-16,0 0 4 0,0 1-4 0,0 3-12 15,-7-4-16-15,7 4-14 0,-6 4-14 16,6-4-6-16,-6 3-1 0,-8 5-1 16,8-1 5-16,0 0 1 0,-7 8 1 0,6-4-3 15,0 4-1-15,1 3 2 0,-7 0 2 16,6 1-2-16,1-1-3 0,-7 4-7 16,6 4-4-16,1-4-16 0,-1 3-17 15,7 1-19-15,-6 3-17 0,6-3-14 0,0 0-14 16,6-4-10-16,1 3-8 0,-1-3-5 15,8-4-3-15,-2 1-7 0,8-4 0 0,0-1-1 16,-1-3-1-16,7-3-2 0,-6-5 1 16,-1 1 3-16,1-4 4 0,0 0 5 15,-1-4 3-15,-6-3 8 0,6 0 4 16,-12-1 5-16,6-3-2 0,-13 0-6 0,6 0-3 16,-6 0-4-16,0-4-9 0,0 5-8 15,-6-5-3-15,0 4-3 0,-8 0-3 16,8 4-1-16,-7-1-1 0,-7 1 0 0,1 3-5 15,6 4-5-15,-7 0-14 0,7 0-35 16,-7 4-65-16,8 3-87 0,-2-3-126 16,8 3-143-16,-7 1-126 0,13-1-96 15,0 0-48-15,0 1 26 0,7-1 95 0,-1 0 134 16,8-3 131-16</inkml:trace>
  <inkml:trace contextRef="#ctx0" brushRef="#br0" timeOffset="7554.25">8740 6096 128 0,'-20'0'236'15,"7"0"16"-15,0 0 30 0,0-4 40 16,7 4 34-16,-8 0 18 0,8 0-11 0,0 0-34 16,6 0-50-16,-7 0-60 0,14 4-54 15,-7-4-33-15,12 0-21 0,2 0-13 16,5 3-9-16,1-3-9 0,6 0-17 16,0 0-20-16,7 0-16 0,-1 0-11 0,1 0-5 15,-1 0-8-15,-6 0 1 0,7 0-12 16,-7 0-28-16,-7 0-46 0,1 0-82 0,0 0-114 15,-8-3-116-15,1 3-99 16,1-4-84-16,-8 0-10 0,-6 4 49 0,0 0 98 16,-6 0 105-16</inkml:trace>
  <inkml:trace contextRef="#ctx0" brushRef="#br0" timeOffset="7731.98">8720 6191 53 0,'-6'7'212'15,"-1"4"18"-15,7-3 26 0,7-1 34 16,-1 0 14-16,14-3 5 0,-7 3-15 16,13-3-36-16,0-4-49 0,0 4-57 0,7-4-51 15,-1 0-54-15,1 0-81 0,-7-4-98 16,6 4-110-16,1-4-114 0,6-3-87 16,-13 3-31-16,6-3 29 0,-5 0 71 0</inkml:trace>
  <inkml:trace contextRef="#ctx0" brushRef="#br0" timeOffset="8113.73">9886 5879 2 0,'0'-11'221'0,"0"0"51"0,0 4 15 0,0 0 33 0,0 0 44 16,0-1 25-16,0 5 5 0,0 3-20 15,0-4-46-15,0 4-55 0,0 0-41 16,0 0-13-16,0 4 12 0,-6 3 14 16,6 4 15-16,0 0 10 0,-7 3-21 0,7 5-41 15,0 3-50-15,0 0-33 0,-7 0-23 16,7 3-19-16,0 5-19 0,-6-4-12 15,6-1-11-15,0 4-9 0,0-3-10 0,0 3-8 16,0-3-3-16,0 0-4 0,6-4-5 16,-6 0-14-16,7 0-20 0,-7-4-32 15,7 0-51-15,-1-3-78 0,0-4-93 16,1 0-140-16,0-4-149 0,5-3-127 16,1-4-81-16,1 0 6 0,-2-4 60 0,8 1 130 15,-7-5 159-15</inkml:trace>
  <inkml:trace contextRef="#ctx0" brushRef="#br0" timeOffset="8673.95">10472 5927 113 0,'0'-7'244'0,"6"-4"28"16,-6 4-11-16,7-4 13 0,-7-1 16 15,7 5 6-15,-7 0 0 0,0-4-4 16,0 3-23-16,0 1-41 0,-7 0-53 0,7 0-43 16,-7 3-40-16,-5 0-36 0,5 1-22 15,-6 3-14-15,-6-4-7 0,5 4-7 16,-6 4-4-16,8-1 3 0,-8 1 0 16,1 3-1-16,5 1 0 0,-4 2 2 0,4-2 1 15,1 6 0-15,0-3 2 0,6 4 2 16,-5 4 3-16,12-5 3 0,-6 5 7 15,6-5 1-15,6 4 0 0,0 1-4 0,0-1 0 16,14 1-7-16,-7-1-5 0,7-3-2 16,0 3-2-16,5 0-2 0,-5 0 0 15,6-3-2-15,-6 3-1 0,-1 0 0 16,1-3 0-16,-1 4 0 0,-6-5-1 0,0 1 1 16,0 0 0-16,-6-1 2 0,-1-3 2 15,-6 4-2-15,0-4 3 0,0 0 2 16,-6-4 6-16,-1 4 6 0,1-3 12 0,-7-1 8 15,0-3 12-15,-7-1 10 0,0 1 14 16,8-4 18-16,-8-4 17 0,1 1 23 16,-1-1 19-16,0 0 4 0,7-3-5 0,1 0-17 15,-2-4-25-15,8-1-29 0,0 1-29 16,6-7-18-16,0 4-16 0,6-5-7 16,0 1-4-16,0-4-5 0,8 4-5 0,-1-5-12 15,0 5-28-15,0 0-48 0,-1 0-57 16,2-1-74-16,-1 5-99 0,-6-4-107 15,6 3-96-15,-1 0-67 0,8 0-57 16,-7 1 11-16,-6-1 69 0,12 4 103 0,-12 0 113 16</inkml:trace>
  <inkml:trace contextRef="#ctx0" brushRef="#br0" timeOffset="9126.82">10791 5828 8 0,'0'-7'216'16,"7"3"50"-16,-1 1 14 0,-6-1 31 15,7 0 22-15,-7 4 8 0,0 0-10 0,0-3-27 16,6 3-48-16,-6 0-51 0,0 3-32 16,-6-3-15-16,6 4-1 0,0 3 12 0,0-3 22 15,0 3 15-15,0 4-4 16,0-4-10-16,0 4-11 0,0 4-17 0,-7 0-20 15,7 0-29-15,0 3-22 0,-6 0-22 16,6 4-19-16,0-4-16 0,0 4-11 0,0 0-7 16,0-3-5-16,0 3-1 0,6-4 0 15,1 0 1-15,5-3 9 0,-4 0 7 16,4-4 8-16,2-1 6 0,5-2 4 16,1-5 6-16,-1 2-2 0,0-5-1 0,1 0-1 15,-1-5 2-15,1-2 2 0,0 3 5 16,-7-6 3-16,7-1 2 0,-8 0 0 15,1 0-1-15,0-4-5 0,-6-3-8 0,-1 3-8 16,-6-7-10-16,7 4-5 0,-7-4-8 16,0 0-5-16,0 0-4 0,-7-4-5 15,1 4-3-15,-1 0-12 0,1 0-23 0,-8 4-36 16,8 0-55-16,-6 7-116 0,-8 0-177 16,0 3-221-16,1 5-199 0,-7 3-82 15,-1 0-8-15,1 7 87 0,-6 0 158 0,-1 1 225 16</inkml:trace>
  <inkml:trace contextRef="#ctx0" brushRef="#br0" timeOffset="15957.68">5835 7975 116 0,'0'0'122'16,"7"0"2"-16,-1-4 0 0,-6 4-1 0,6 0-5 16,-6 0-10-16,7-3-14 0,0 3-10 15,-1 0-5-15,-6 0-2 0,7 3 0 16,-7-3 0-16,6 0 1 0,-6 4-2 15,0-4-7-15,6 4 0 0,-6-1 1 0,-6-3 2 16,6 4 5-16,0 0 4 0,-6-1 4 16,-1 1 1-16,1 0-1 0,-1-1-4 15,-6 1-8-15,7-4-9 0,-8 4-11 16,2-4-11-16,-2 0-8 0,1 0-1 0,1-4 1 16,-2 0 7-16,2-3 9 0,-2 3 3 15,8-3 3-15,-7 0 0 0,6-1-3 16,0-3-4-16,7 0-4 0,-6 4-2 15,6-4-1-15,0 4-2 0,0-4-3 0,0 4-5 16,6-1-8-16,-6 1-5 0,14 3-7 16,-8-3-6-16,1 3-4 0,5 4-2 15,2 0-1-15,-2 0 0 0,2 4 1 0,5 3 3 16,-5 1 3-16,5-1 5 0,-6 8 7 16,7-4 6-16,-1 3 8 0,1 4 5 15,-8 1 6-15,8 3 3 0,-7-1 3 0,1 6-2 16,-2-6-4-16,-6 5-1 0,2 0 0 15,-8 3 3-15,0-4 0 0,0 1 5 16,-8 0 4-16,2-1 3 0,-6-3 0 0,-2 0-5 16,1 1-3-16,0-5-10 0,-6 0-6 15,-1-3-7-15,1-1-5 0,-1-3-8 16,-6 4-4-16,6-8 0 0,-5 1-2 16,-1-1-1-16,6-3-3 0,-7-4 1 0,9 0 1 15,-9 0 2-15,7-4-1 0,8-3-4 16,-8-1 0-16,7-3-3 0,0 0-2 0,6 0-2 15,1-3 0-15,6-1-3 0,-6 1-1 16,12 3 2-16,-6-4-2 0,6 4-2 16,1-4 3-16,-1 4 4 0,1 4 3 15,6-1-2-15,1-3 0 0,-2 8 0 0,-6-1 0 16,8 1 0-16,-1 3 0 0,-1 0 0 16,2 3 2-16,-2 1-2 0,2 3-2 0,-1 4 3 15,-1-4 1-15,2 4 0 16,-8 0 2-16,8 4 0 0,-2-4 3 0,-5 4-4 15,6 0-7-15,-6-1-23 0,5-3-38 16,2 4-48-16,-8-4-80 0,7-4-89 0,0 4-88 16,6-7-61-16,-5 3-50 0,5-3-37 15,1-1 16-15,6-3 57 0,-6-3 77 16,-1-1 76-16</inkml:trace>
  <inkml:trace contextRef="#ctx0" brushRef="#br0" timeOffset="16306.22">6369 8100 146 0,'0'-11'225'16,"0"3"-6"-16,0-3 12 0,0 4 8 16,0 0-5-16,0 3-20 0,0-3-26 15,0 3-36-15,7 4-40 0,-1-3-42 16,7 3-25-16,0 0-11 0,1 3 8 0,-2 1 17 15,8 3 23-15,-7 0 24 0,7 4 19 16,-1 0 16-16,-6 4 7 0,0-4 4 0,0 7-1 16,-6-3-5-16,-1 3-2 0,0 0 2 15,1-3 7-15,-7 4 12 0,-7-5 6 16,7 1 3-16,-6-1-3 0,0 5-13 16,-8-8-24-16,8 3-30 0,-7 1-27 0,0-4-25 15,0-3-19-15,-1 3-14 0,2-4-18 16,-1-3-51-16,0 3-68 0,6-4-87 15,-5-3-112-15,4 0-123 0,2-3-103 0,0-4-47 16,6 3-21-16,0-7 5 0,0-1 68 16,0 2 100-16,6-1 103 0</inkml:trace>
  <inkml:trace contextRef="#ctx0" brushRef="#br0" timeOffset="16603.79">6734 8019 4 0,'6'-7'191'0,"1"-1"21"16,-1 1 15-16,-6 0 12 0,0-1 6 0,0 5 6 16,-6-1 1-16,6 0-11 0,-7 1-17 15,1 3-14-15,-1 0-7 0,0 3-2 16,1 1 0-16,0 3 5 0,-8 4 5 16,8-3 5-16,-7 6 2 0,7-3 3 0,-8 4-5 15,8 3-10-15,0-3-23 0,-1 3-28 16,0 1-28-16,1-1-30 0,0 0-30 0,6 0-21 15,0 1-12-15,0-4-9 0,0 3-10 16,0-3-6-16,0-1-3 0,6-3-6 16,0 0-12-16,8 0-42 0,-8 0-71 15,7-4-99-15,7-3-143 0,-8 0-155 0,8-4-135 16,6 0-82-16,1 0 7 0,-8-4 62 16,7 0 123-16,0-3 148 0</inkml:trace>
  <inkml:trace contextRef="#ctx0" brushRef="#br0" timeOffset="16823.45">7444 8041 210 0,'0'0'281'0,"0"-3"36"15,0 3-41-15,0-5-36 0,0 5-40 16,6 0-39-16,-6 0-31 0,13-3-32 15,-6 3-30-15,6 0-27 0,-7 0-20 16,14 3-21-16,-7-3-41 0,6 0-57 0,-6 0-63 16,7 0-70-16,0 0-75 0,-8 0-40 15,1 0 7-15,1 0 39 0</inkml:trace>
  <inkml:trace contextRef="#ctx0" brushRef="#br0" timeOffset="17023.77">7489 8111 121 0,'-13'11'228'16,"7"-4"19"-16,-7 0-17 0,6 0 1 0,7 1 16 15,0-1 25-15,0 0 17 0,13-2-2 16,-6 1-18-16,6-2-37 0,7 0-48 16,-1 0-56-16,7-1-50 0,-6-3-32 15,6 0-33-15,-7 0-73 0,7 0-106 0,0-3-119 16,-6-1-123-16,-1 0-91 0,1-3-33 15,-8-1 38-15,8 1 85 0</inkml:trace>
  <inkml:trace contextRef="#ctx0" brushRef="#br0" timeOffset="17417.4">8239 7865 48 0,'6'-7'236'0,"-6"-4"58"0,6 3 14 16,-6 1 32-16,7 0 39 0,-7 0 19 15,0 3-1-15,0 0-30 0,0 1-55 0,0-1-68 16,0 4-73-16,0 0-34 0,0 4-1 15,6 3 28-15,-6 0 31 0,0 0 22 16,0 8 14-16,0-4-14 0,0 7-34 0,0-3-47 16,0 4-39-16,0-1-26 0,0 4-19 15,0 0-14-15,0 0-12 0,-6 0-5 16,6-1-6-16,0 2-6 0,0-1-3 0,0-4 2 16,0 4-2-16,0-4-17 0,0 0-23 15,0-2-45-15,0-2-69 0,0-3-82 16,6 0-87-16,-6 0-117 0,7-7-115 15,0 3-88-15,-1-7-56 0,0 4 11 0,8-8 56 16,-8 0 110-16,7-3 128 0</inkml:trace>
  <inkml:trace contextRef="#ctx0" brushRef="#br0" timeOffset="17937.78">8707 7880 121 0,'13'-15'178'16,"-7"0"2"-16,2 1 8 0,4-1 11 0,-5 1 18 16,-7 3 10-16,6-4 3 0,-6 4-13 15,0 0-19-15,0 0-22 0,0 3-31 16,-6 1-32-16,-1 0-32 0,1 3-24 16,-8 4-15-16,2 0-17 0,-1 4-10 15,-1-1-6-15,-5 5 0 0,6 3-4 0,0 0-1 16,0 4-1-16,0 3 1 0,0 0-2 15,0 0-1-15,7 1 0 0,-2 3 1 0,2-4 2 16,6 4-1-16,6-3 1 0,-6 2 1 16,14-2-1-16,-8-1 1 0,8 0-2 15,5 0 1-15,1-2 0 0,-1-2-3 16,7 1 1-16,-6-1 2 0,6 1 0 0,0 0-1 16,-7-4-2-16,1-1 1 0,0 1-2 15,-8 0-2-15,8 0 0 0,-13 0 3 16,5-3 9-16,-12-1 20 0,7 1 20 15,-14-1 18-15,7 0 20 0,-12 1 14 0,-2-5 9 16,1 5-1-16,-6-5-1 0,0 1 3 16,-8 0 3-16,8-4 16 0,0 0 26 15,-1 0 31-15,7-4 15 0,-7-3 3 0,7 3-7 16,0-3-25-16,7-4-38 0,-1 0-45 16,0 0-33-16,7-7-25 0,0 2-14 0,7-2-11 15,0 4-6-15,5-8-6 16,2 3-6-16,-2-3-18 0,2 4-33 0,5-1-54 15,-5 1-62-15,5 0-80 0,0 3-114 16,-6 1-109-16,1-1-85 0,5 4-56 0,0 0-32 16,-6 4 32-16,1 0 89 0,-2-1 115 15</inkml:trace>
  <inkml:trace contextRef="#ctx0" brushRef="#br0" timeOffset="18427.79">9144 7796 68 0,'0'-8'215'0,"0"5"26"0,0-5 25 0,0 5 29 16,0-1 21-16,0 0 6 0,0 1-10 16,0-1-36-16,0 4-50 0,0 0-42 15,0 0-28-15,0 4-11 0,-7-1-10 16,7 1 4-16,-7 3 8 0,1 4 1 0,6 0-12 15,-7 0-11-15,1 4 2 0,6-1 3 16,-6 1 3-16,-2 3-4 0,8 5-4 16,-6-5-7-16,6 4-14 0,0 0-18 15,0-4-19-15,0 4-16 0,6-4-11 0,-6 0-12 16,8 1-9-16,4-1-4 0,-5-3-2 16,6-4-5-16,0 0 1 0,7-4 3 0,-1 1 4 15,-6-5 5-15,6 1 6 0,1-4 8 16,0-4 4-16,-1 1 6 0,1-1 5 15,-8-3 5-15,8-1 0 0,-7-3 2 16,1 0-3-16,-8-3-4 0,6-1-8 0,-4 1-8 16,-2-5-8-16,0-3-8 0,-6 4-6 15,0-4-4-15,0-4-4 0,-6 1-1 16,6-1-4-16,-6 0 1 0,-2 4-1 0,-4 0-2 16,-1 4 1-16,0 3-3 0,0 1 0 15,-1 3-11-15,-4 4-20 0,4 2-28 16,1 5-52-16,0 0-80 0,-6 0-99 15,13 8-120-15,-8-4-122 0,8 3-98 0,-7 0-72 16,6 4-12-16,7-3 51 0,-7-1 105 16,1 0 126-16</inkml:trace>
  <inkml:trace contextRef="#ctx0" brushRef="#br0" timeOffset="18828.98">10022 7861 15 0,'-6'0'202'0,"6"0"29"16,0 0 17-16,-6 0 25 0,6 0 30 0,0 0 28 15,-7 0 13-15,7 0 0 0,0 0-16 16,0 0-28-16,0 0-36 0,0 0-33 16,0 0-32-16,7 0-18 0,-7 0-3 0,6 0-1 15,8 0-3-15,-2 0-9 0,8 0-7 16,-7 0-17-16,7 4-25 0,6-4-22 16,-7 0-17-16,7 4-8 0,0-4-8 15,-6 0-4-15,5 0-5 0,-5 0-3 0,-7 0-6 16,0 0-6-16,0 0-3 0,-6 0-3 15,6 0-8-15,-7 0-17 0,0-4-40 16,-6 4-74-16,8 0-104 0,-8 0-147 16,0 0-179-16,6 0-157 0,-6 0-106 15,0 0 0-15,0 0 57 0,0 0 125 0,0-4 168 16</inkml:trace>
  <inkml:trace contextRef="#ctx0" brushRef="#br0" timeOffset="19568.79">10993 7645 52 0,'6'-7'144'0,"1"4"1"0,0-5 3 0,-1-3 6 15,-6 3-1-15,7 2-8 0,-7-6-10 16,6 1-12-16,-6 4-7 0,0-4-13 15,0 4-11-15,0-4-4 0,-6 3-6 0,-1 1-5 16,7 0-11-16,-6 0-8 0,-8-1-8 16,8 5-9-16,-6-1-7 0,4 4-8 0,-4 0-4 15,-2 0-4-15,1 4-2 0,1-1-4 16,-2 5-3-16,2-5-1 0,-2 8-1 16,8-4 2-16,-1 4 1 0,1 4 5 15,0-4 5-15,-1 4 6 0,7 0 2 0,0-1 5 16,7 5 6-16,-7-5 4 0,6 4 4 15,7 1 2-15,-7-1 0 0,8 0-4 16,-2 0-6-16,8 1-5 0,-7 3-8 0,0-4-8 16,6 4-5-16,-5-4-2 0,5 1-4 15,-6-1-2-15,0 1-1 0,1-1 1 16,-2-3-2-16,1 3-2 0,-6-4 1 0,-1 1 4 16,1-4 5-16,-1 0 16 0,-6 4 25 15,0-5 29-15,-6-2 23 0,-1 0 14 16,1-1 8-16,-8 0-6 0,2-3-15 15,-2-1-10-15,-5 1-2 0,-1-4 9 0,8 4 18 16,-2-4 37-16,2-4 30 0,-2 4 9 16,8-4-2-16,-1 1-16 0,7-4-27 15,0-1-41-15,7-3-39 0,6 3-23 16,-6-6-18-16,5 3-10 0,8-4-6 0,-7-3-3 16,7 0-2-16,0 0-3 0,-8-1 0 15,8-3-2-15,-7 0-2 0,0 0 1 0,6 4-1 16,-12-4 1-16,6 4-5 0,-7-1-18 15,1 1-45-15,-7 3-75 0,6 0-104 16,-6 5-149-16,0-1-154 0,0 3-128 16,0 1-75-16,0 3 12 0,-6 1 68 0,-1-1 132 15,7 4 149-15</inkml:trace>
  <inkml:trace contextRef="#ctx0" brushRef="#br0" timeOffset="20079.5">11638 7546 168 0,'6'-7'230'0,"-6"0"-7"0,7 3 15 16,-7-3 18-16,0 3 3 0,0 1-9 15,0-1-25-15,0 0-36 0,0 4-39 16,0 0-20-16,0 4 5 0,0 0 16 16,0-1 25-16,-7 4 23 0,1 1 21 0,0 3-7 15,-2 0-16-15,2 3-17 0,0 1-7 16,-1 4-3-16,1-1-1 0,-7 4-7 16,6 0-11-16,1 0-14 0,-8 3-22 15,8 1-25-15,0 0-23 0,-1-1-20 0,7 1-14 16,0-1-8-16,0-3-7 0,0 4-3 15,0-7-2-15,7 3 2 0,5-4 4 16,-4-4 6-16,11 1 6 0,-6 0 4 0,6-4 3 16,1-4 0-16,0 0 0 0,-1 0-2 15,7-7-3-15,-6 0-1 0,5 0 7 16,-5 0 7-16,0-3 4 0,-1-4 5 0,-6-1 4 16,0 1 2-16,1-4-7 0,-8 0-6 15,0 0-10-15,1-4-7 0,-7 1-10 16,0 3-7-16,0-4-6 0,-7 4-5 0,-5 0-7 15,4 0-13-15,-11 4-24 0,6 3-40 16,-6 0-84-16,-1 4-127 0,0 4-185 16,1 3-184-16,-7 1-166 0,0 7-59 15,0-4 31-15,-7 3 100 0,-6 1 174 0,7 3 189 16</inkml:trace>
  <inkml:trace contextRef="#ctx0" brushRef="#br0" timeOffset="20915.02">7587 9448 121 0,'-7'0'232'0,"7"0"24"0,-6 3 37 16,0-3 46-16,6 0 48 0,-8 4 31 15,2-4 9-15,0 4-2 0,-1-4-12 16,1 4-13-16,6-4-30 0,-7 3-34 15,1 0-35-15,6-3-42 0,-7 5-55 0,1-5-55 16,6 3-40-16,0-3-25 0,0 4-18 16,0-4-12-16,0 0-8 0,0 4-6 0,0-4-3 15,6 0-6-15,1 0-4 0,6 3-6 16,0-3-3-16,7 0-5 0,-1 0-3 16,7 0-4-16,-6-3-7 0,6 3-23 15,0 0-40-15,-7 0-64 0,1-4-98 0,-1 4-126 16,1 0-152-16,0-4-140 0,-8 4-107 15,2-3-50-15,-2 3 39 0,-5-5 92 16,-7 2 141-16,0 0 153 0</inkml:trace>
  <inkml:trace contextRef="#ctx0" brushRef="#br0" timeOffset="21105.79">7528 9561 98 0,'-13'11'232'0,"7"-3"40"0,0-1 9 0,6-4 19 15,0 5 17-15,6 0 26 0,0-2 19 16,7-1-13-16,7-2-48 0,0 1-65 16,12-1-72-16,-6-3-61 0,13 0-90 15,-6 0-132-15,5 0-151 0,9 0-157 0,-9-3-105 16,1-4-56-16,7 2 16 0,-13-6 87 16,-1 4 126-16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5-18T08:25:12.80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5887 9606 53 0,'-6'0'124'0,"-1"0"7"0,1 0 8 16,-1 0 7-16,0-5 7 0,1 2 5 0,0 3 9 15,-1-4 17-15,0 0 20 0,1-3 15 16,0 4 7-16,6-5 5 0,-7 5-7 16,0-5-18-16,7 1-24 0,-6 0-30 0,6-4-31 15,6 3-26-15,-6 1-24 0,7-4-17 16,0 4-20-16,-1 0-14 0,7-1-9 16,0 1-6-16,-7 0-4 0,14-1-2 15,-7 5-2-15,1-1 2 0,4 4 1 0,-4 0-1 16,5 0 1-16,-5 4-1 0,4-1 1 15,-4 0-4-15,-1 9 2 0,7-5 2 16,-14 4-1-16,6 4 2 0,-4-1 2 16,-2 1 3-16,0 3 4 0,-6-3 5 0,0 3 5 15,0 5 3-15,-6-5 6 0,-8 0 1 16,8 0 1-16,-6 1-3 0,-2 2-3 0,1-2-4 16,-7-1-5-16,8-3-1 0,-8 3-5 15,1 1-1-15,-1-5 0 0,0 1 0 16,1-1 3-16,-1 1-1 0,1 0-4 15,0-4 1-15,-1-1-2 0,1 2-4 0,-1-1-3 16,6-4 0-16,2 0 4 0,-1 1 4 16,6-1 9-16,-6-3 11 0,7-1 14 15,0 1 9-15,6-4 9 0,-8 4 1 16,2-4 0-16,6 3-5 0,0-3-9 0,6 0-10 16,-6-3-8-16,8 3-8 0,4-4-7 15,-6 4-6-15,8 0-3 0,-1-4 0 16,7 4-1-16,-2 0-2 0,2-3 0 0,0 3-1 15,-1 0 0-15,7 0-2 0,-6 0 5 16,-1 0 2-16,7 0-3 0,-12 3-1 16,5-3-1-16,-5 0 2 0,-2 4-4 0,2-4-2 15,-2 0-19-15,-5 0-37 0,-1 0-54 16,1 4-103-16,0-4-136 0,-1-4-137 16,6 4-112-16,-4-4-32 0,4-3 19 15,2 0 81-15,-1-1 126 0</inkml:trace>
  <inkml:trace contextRef="#ctx0" brushRef="#br0" timeOffset="334.85">6408 9627 141 0,'-6'-10'223'0,"6"-1"-1"0,-7 3 9 16,7 0 26-16,-7 1 34 0,7 0 14 15,0 0-17-15,0-1-32 0,0 5-37 0,0-1-51 16,7 0-54-16,0 1-44 0,5 3-27 16,-4-4-14-16,4 8-6 0,1-4 2 15,7 3 5-15,-8 5 7 0,2-1 10 0,-1 0 13 16,0 4 11-16,0 0 12 0,0 4 4 16,-6 0 6-16,-1-1 6 0,0 1 3 15,-6 3 2-15,0 1 0 0,-6-1 1 16,6-4-5-16,-6 5-8 0,-8-4-8 0,8 3-13 15,-7-3-15-15,0-1-13 0,0-3-10 16,-7 4-8-16,14-8-18 0,-7 4-39 16,0-4-55-16,0 1-85 0,7-5-125 0,-2-3-131 15,2 4-114-15,6-8-82 0,0 1-21 16,0-5 48-16,6-3 101 0,2 0 120 16</inkml:trace>
  <inkml:trace contextRef="#ctx0" brushRef="#br0" timeOffset="614.34">6753 9503 155 0,'6'-7'228'0,"-6"-1"2"0,0 1-3 0,0 3 11 16,0 1 20-16,0-2 20 0,-6 2 18 16,6 3 11-16,-6 3 10 0,-1 2 0 15,1 2 1-15,-1 0 6 0,-6 4 6 0,7 0-9 16,-8 4-27-16,8-1-28 0,0 1-36 15,-7 3-50-15,6 0-52 0,0 1-39 16,1-1-23-16,0 1-20 0,-1-1-15 16,7-3-11-16,0 3-8 0,0-4-4 0,0 5-5 15,7-5-14-15,-1 1-34 0,7-4-80 16,0 0-108-16,0-3-176 0,13-5-188 0,-6 1-173 16,13-4-65-16,5 0 26 0,-5-4 80 15,6 1 161-15</inkml:trace>
  <inkml:trace contextRef="#ctx0" brushRef="#br0" timeOffset="1597.26">8902 9345 136 0,'0'0'144'0,"0"0"6"15,7 0 13-15,-7-3 5 0,0 3 2 16,6-4 1-16,-6 0 0 0,0 1-1 16,0-5-1-16,-6 1 2 0,6-1-6 15,-7 1-6-15,1 0-3 0,-7-1 2 0,0 1-5 16,0-4-12-16,-7 4-11 0,1 0-12 15,0-1-18-15,-8 1-14 0,8 3-14 0,-8 1-2 16,2 3-3-16,-1-4-3 16,0 8-4-16,-1-4-6 0,8 3-2 0,0 5-7 15,-1-5-5-15,0 8 0 0,7 0-3 16,1 0-3-16,-2 0-2 0,1 4 0 0,7-1-2 16,-1 1-7-16,7 0-4 0,-6 0-2 15,6-1-4-15,6 1-4 0,-6-1-2 16,7-3 2-16,-1 4-2 0,1-4-2 15,5 0 0-15,2-3-1 0,5-2 0 0,1-1 0 16,0-2 0-16,-1-3 2 0,0 0-2 16,8-3 3-16,-8-2 0 0,7 2 0 15,-6-4-3-15,0-1 2 0,-1-3 2 16,0 0 2-16,-6 0 4 0,1 0 8 0,5-3 13 16,-6 3 8-16,-7 0 20 0,7 0 26 15,-6-4 23-15,6 8 16 0,-7-4 3 16,1 3 1-16,0 2-12 0,-7-2-22 0,6 0-22 15,-6 5-20-15,6-1-16 0,-6 0-11 16,0 4-10-16,0 0-7 0,0 0-6 16,0 4-4-16,0 0 4 0,0 3 3 0,0 5 7 15,-6-6 6-15,6 6 7 0,0 2 3 16,-6 1 4-16,6 0 1 0,-7 3-2 16,7 0-1-16,0 4-3 0,-7 0 0 15,7 0-5-15,-6 0-3 0,6 4-3 0,-6-4-5 16,6 0-2-16,-7-1-4 0,7 1-3 15,-7 1-1-15,7-5-1 0,0 4-4 0,0-7-1 16,0 3-13-16,0-7-23 0,0 3-44 16,0-3-80-16,7 1-95 0,0-5-138 15,-1-3-152-15,0-1-131 0,8 1-104 16,-2-8 1-16,8 1 55 0,-1-1 117 0,1-7 153 16</inkml:trace>
  <inkml:trace contextRef="#ctx0" brushRef="#br0" timeOffset="2066.31">9365 9327 84 0,'0'-11'225'0,"6"3"28"0,-6 5-22 16,0-5 0-16,0 5-1 15,0 3 20-15,0-4 36 0,0 4 28 0,0 4 17 16,0-1 9-16,0 5 6 0,-6 0-17 15,6 2-34-15,-6 1-25 0,6 4-22 0,-14 0-28 16,8 3-29-16,-1-4-34 0,1 5-31 16,0-1-31-16,-2 4-26 0,-4-3-17 15,6 3-9-15,-1-4-7 0,-6 0-5 16,6 0-8-16,-6 1-4 0,6-5-5 0,1 1-2 16,0-1-4-16,0-2-2 0,-2-5 3 15,2 0 11-15,6 1 13 0,-6-5 12 0,6 1 10 16,0 0 5-16,0-4-1 0,0 0-11 15,0 0-15-15,6-4-12 0,-6 0-10 16,6 1-5-16,2-5-3 0,-2 5-2 16,0-5-1-16,0 5 0 0,8-4 0 0,-1 2-1 15,-7 2-2-15,8 0 1 0,-2-2 1 16,2 2 1-16,-2 3 0 0,8 0 1 16,-7 0-1-16,7 3 0 0,-8-3 0 15,8 5-2-15,-7-2 2 0,7 0-3 0,-8 2-5 16,2-2-13-16,-1 1-18 0,0-1-31 15,-7 1-50-15,7 0-74 0,-7-4-85 0,8 3-100 16,-8-3-122-16,1 0-109 0,6-3-78 16,-7 3-30-16,1-8 36 0,-1 5 83 15,0-4 126-15,2-4 129 0</inkml:trace>
  <inkml:trace contextRef="#ctx0" brushRef="#br0" timeOffset="2266.8">9573 9451 8 0,'-6'-7'195'0,"-1"0"29"0,1 3-16 16,-1 0 4-16,1 1 21 0,0 3 34 16,6 0 39-16,-8 3 40 0,2 5 18 0,0-1 5 15,-1 4-9-15,7 0-29 0,-6 4-32 16,6 3-46-16,0 0-36 0,-7 4-44 0,7-3-45 16,0 3-37-16,0-1-43 0,-6 2-86 15,6-1-146-15,0 0-193 0,0 0-174 16,0 3-145-16,6-3-67 0,-6 0 23 0,0 4 108 15,7 0 174-15</inkml:trace>
  <inkml:trace contextRef="#ctx0" brushRef="#br0" timeOffset="3010.75">6037 11789 135 0,'0'0'309'0,"-6"-4"83"0,6 1 42 15,-7-1 15-15,7 0 14 0,-7 1 8 16,1-1 5-16,6 4-17 0,-7-4-49 16,7 4-54-16,-6-3-61 0,6 3-65 15,-6-4-75-15,6 4-64 0,0 0-41 0,0 0-26 16,-8 0-17-16,8 4-20 0,-6-1-63 16,6 1-88-16,-6 0-121 0,0-1-150 15,-2 5-143-15,2-1-111 0,0-3-51 0,6 6 27 16,-13-2 90-16,6-1 135 0,0 0 136 15</inkml:trace>
  <inkml:trace contextRef="#ctx0" brushRef="#br0" timeOffset="3212.66">5659 12093 81 0,'-6'11'248'0,"-8"0"26"15,8-4 13-15,0 0-27 0,0 1 4 16,6-5 7-16,-8 1 4 0,8 0-6 15,-6-4-25-15,6 3-47 0,6 1-59 16,-6-4-51-16,8 4-35 0,-2-4-19 0,6 3-24 16,-5-3-61-16,6 0-106 0,0 4-119 15,1-4-127-15,-2-4-80 0,8 4-35 0,-1-3 32 16,-5-1 87-16</inkml:trace>
  <inkml:trace contextRef="#ctx0" brushRef="#br0" timeOffset="3404.55">6232 12151 126 0,'7'0'291'0,"-1"4"68"0,1-4 48 15,-1 0 13-15,-6 0 19 0,0 0 3 16,6 0-3-16,-6 0-38 0,0 0-70 16,8 0-80-16,-8 0-75 0,0 0-62 15,0 0-55-15,0 0-38 0,0 0-60 0,0 0-93 16,6 4-140-16,-6-4-159 0,6 0-156 15,-6 0-86-15,7 0-10 0,-1-4 59 16,1 0 124-16</inkml:trace>
  <inkml:trace contextRef="#ctx0" brushRef="#br0" timeOffset="5679.47">6805 11793 69 0,'7'0'159'0,"-7"0"4"0,0 0 0 16,0 0 0-16,-7-4 2 0,7 0 7 15,0 1 9-15,-6-1 3 0,0 0 3 0,6-3-3 16,-7 3-3-16,0-3-8 0,1 3-10 16,6-3-10-16,-6 3-16 0,6-3-19 15,0 3-23-15,0-3-23 0,6-1-22 0,0 5-17 16,1-5-13-16,6 5-8 0,0-5-5 16,0 5-1-16,0-1-3 0,7 0 1 15,-8 4-1-15,8 0 0 0,-1 0 0 0,1 0 0 16,0 8-1-16,-1-5-1 0,1 5 1 15,-8 3 0-15,8 0-2 0,-7 3 1 16,1 1-1-16,-8 0 0 0,0 3 0 16,0 0 1-16,-6 4 2 0,-6 0 2 0,6 0 5 15,-6 0 1-15,-7 0 3 0,6 0 4 16,-6-3 0-16,-7 3 1 0,8-4-3 16,-8-4 1-16,7 1-6 0,-7 0-4 0,8-4 0 15,-2 0-3-15,2-4-3 0,-8-3-2 16,13 0-1-16,-5-1-5 0,5-3-25 15,0 0-73-15,1-3-114 0,0-1-115 0,6-3-115 16,6-4-69-16,-6-1-14 0,13-2 54 16,-6-5 104-16</inkml:trace>
  <inkml:trace contextRef="#ctx0" brushRef="#br0" timeOffset="5982.16">7280 11690 75 0,'8'-4'119'0,"-8"0"8"0,0-3 12 0,0 4 7 16,-8 3 5-16,8-4 6 0,-6 0-4 15,0 4-3-15,0 0-2 0,-1 4 0 16,0-4-1-16,1 4-7 0,-7 3-2 16,7-4-6-16,-2 5-8 0,2 3-1 0,0-4-4 15,6 4-7-15,-7 0-7 0,0 4-14 16,1 0-11-16,6-1-20 0,0 1-12 15,0 3-15-15,0-3-7 0,0-1-6 0,6 5-7 16,1-5-1-16,0 1-5 0,-1-1 0 16,0 1-4-16,8-4-2 0,-1 0-2 15,0 0-1-15,6 0-5 0,7-3-4 0,-6-5-73 16,6 5-121-16,7-8-138 0,-1 0-109 16,1 0-57-16,6-8-28 0,-7 5 57 15,7-8 113-15</inkml:trace>
  <inkml:trace contextRef="#ctx0" brushRef="#br0" timeOffset="6345.97">8075 11734 112 0,'-6'0'191'0,"0"0"31"0,-1 0 26 0,0 0 21 16,7 0 5-16,-6 0-8 0,6 0-22 15,-7 0-28-15,7 0-33 0,0 0-36 0,0 0-30 16,0 0-23-16,7 0-21 0,-1-4-21 15,8 4-18-15,-2 0-14 0,8 0-8 16,-1 0-6-16,1 0-3 0,6 0-3 16,0 0-3-16,0 0-4 0,-7 0-25 0,8 0-97 15,-7 0-111-15,-2 0-119 0,-4 0-81 16,-1-4-41-16,0 1 2 0,-6-1 83 16</inkml:trace>
  <inkml:trace contextRef="#ctx0" brushRef="#br0" timeOffset="6495.94">8069 11836 40 0,'0'8'93'0,"6"-1"-2"16,0-3-3-16,8-1-13 0,-1 1-15 16,7-4-21-16,6 4-18 0,0-4-20 15,6-4-75-15,1 0-40 0,0 1-23 0,-1-1-12 16</inkml:trace>
  <inkml:trace contextRef="#ctx0" brushRef="#br0" timeOffset="7396.43">9359 11583 11 0,'0'-7'127'0,"0"0"3"0,0 0 0 15,0-1-1-15,0 1-5 0,0 0-13 16,0-1-19-16,-7 1-8 0,0 0-11 16,1-1-12-16,-1 1-1 0,1 3 5 0,0-3 8 15,-14 4-1-15,7-1 0 0,0 0 2 16,-7 4-1-16,1-3-4 0,-7 3 0 16,6 0 9-16,-6 3 13 0,0-3 7 15,-6 4 0-15,6 3-6 0,6 0-8 0,-7 1-19 16,9-1-23-16,-2 4-13 0,0 4-9 15,7-4-5-15,1 3-1 0,-2 1 0 0,8 3-2 16,-1 1 1-16,7-5-1 0,0 5 0 16,0-5-1-16,7 4-4 0,-1-7 0 15,8 4-2-15,-2-4-1 0,1 0 1 0,7-4-3 16,0-3 3-16,-2 0-1 0,2-1 1 16,7-3-1-16,-9-3 1 0,2-1-1 15,0 0-1-15,-1 1 0 0,1-5-2 16,0 1 1-16,-7-4-2 0,-1 0 2 0,2 4 0 15,-2-8 0-15,2 4 1 0,-1 0-1 16,-7-3 2-16,8 3-1 0,-8 0 0 16,0-4 16-16,0 7 39 0,-6-3 28 15,8 4 17-15,-8 0 11 0,6 3 5 0,-6 1-14 16,0-1-38-16,6 4-27 0,-6 0-16 16,0 4-13-16,0-4-2 0,0 7 1 15,0 0 7-15,0 4 4 0,0 0 7 16,0 0 4-16,0 0 0 0,0 4 0 0,7 0-5 15,-7 3-4-15,0-4-5 0,0 5-1 16,0 3-3-16,0-4-4 0,0 1-1 16,0 3 0-16,-7-1-2 0,7-2-2 0,0 3-2 15,0-4 0-15,0 0-1 0,0-3-6 16,0 0 2-16,7-1-1 0,-7-3-3 16,6 0-1-16,1 0-3 0,0-3-9 0,5-5-85 15,2 1-137-15,-2 0-139 0,2-4-138 16,5-4-70-16,1-3-29 0,-1-4 63 0,1 0 128 15</inkml:trace>
  <inkml:trace contextRef="#ctx0" brushRef="#br0" timeOffset="7859.26">9860 11455 106 0,'0'-3'178'0,"0"-5"-25"0,0 5-25 16,0 3-8-16,-7 0 3 0,7 0 8 0,-6 7 10 16,6-3 15-16,-6 6 8 0,-1 1-1 15,0 5-4-15,1-2 2 0,0 1-6 16,-2 3-11-16,8 0-13 0,-6 0-18 16,0 1-18-16,-1-1-19 0,1 1-13 0,-1 3-10 15,1-4-9-15,-1 0-5 0,1 0-6 16,6 1-5-16,-6-1-7 0,-2-3-6 15,2 0-5-15,0-1-4 0,6-3-2 16,-7 4 0-16,7-8-2 0,-7 4 3 0,7-7 1 16,-6 3 14-16,6-3 32 0,0-1 30 15,0 1 21-15,0 0 11 0,0-4 5 16,0-4-12-16,6 4-32 0,-6-4-29 16,7 1-19-16,0-1-13 0,5 0-7 0,2 1-3 15,-1-1 0-15,0 0-4 0,6 1 0 16,-5-1 0-16,5 0 0 0,0 4-1 15,1 0 1-15,-1 0 0 0,-5 0 0 0,5 0-1 16,1 0-3-16,-8 4 0 0,2-4-3 16,-2 4-3-16,-5-4-2 0,6 3 1 15,-6-3 0-15,-1 0-8 0,0 0-52 16,-6 0-108-16,8 0-136 0,-2-3-140 0,-6 3-101 16,6-8-48-16,-6 5 26 0,6-5 94 15,-6-2 130-15</inkml:trace>
  <inkml:trace contextRef="#ctx0" brushRef="#br0" timeOffset="8083.72">10030 11628 109 0,'-8'-4'142'16,"8"0"-1"-16,-6 4 4 0,0 0 8 0,6 0 11 16,-7 4 14-16,1 3 13 15,-1 1 14-15,7 3 4 0,-7 0 0 0,1 3-12 16,0 1-26-16,0 3-28 0,-2-3-37 15,2 7-29-15,0-4-30 0,-1 1-17 0,0 2-13 16,1 1-8-16,-1-3-6 0,7 6-6 16,-6-7-7-16,6 5-62 0,0-1-123 15,0 0-147-15,0-4-78 0,6-3-40 16,-6 3-19-16,0-4 49 0</inkml:trace>
  <inkml:trace contextRef="#ctx0" brushRef="#br0" timeOffset="8562">8883 12309 5 0,'-7'0'125'0,"-5"0"2"0,5 3-8 0,0-3-11 15,1 0-6-15,-1 4-11 0,7-4-7 16,0 4 3-16,7-4 7 0,-1 0 2 15,8 3-1-15,-2-3-5 0,8 5-8 0,-1-5-16 16,15 0-6-16,-9 0-3 0,15 0-2 16,5 0-2-16,1-5-6 0,5 5-3 0,2-3-11 15,12 3-10-15,-7-4-10 0,7 0-3 16,7 1-1-16,-6-1 2 0,5 0 17 16,7-3 12-16,-6 0 8 0,-1 3 3 15,1-3 2-15,-6 0-2 0,-1-1-18 0,-14 1-11 16,-11 0-7-16,-1 3-6 0,-7-3-2 15,-6-1-1-15,-7 5-6 0,1-5-5 16,-7 5-6-16,0 3-38 0,-13-4-82 16,0 4-103-16,0 0-91 0,-13 0-44 0,0 4-22 15,1-1 23-15</inkml:trace>
  <inkml:trace contextRef="#ctx0" brushRef="#br0" timeOffset="9146.78">9424 12726 72 0,'-7'-7'138'16,"7"0"16"-16,0-4 0 0,0 4-7 15,0-1-14-15,7-3-19 0,-1 4-21 16,-6 3-24-16,13-3-21 0,-6 3-10 16,-1 1-10-16,7-1-9 0,0 4-6 0,0 0-5 15,0 4-1-15,-6-1-3 0,13 5 0 16,-8-1-1-16,1 0 2 0,-6 4-1 16,6 4 0-16,-1-1-1 0,-4 5 3 0,-2-1 8 15,-6 4 5-15,6 0 3 0,-12 0 4 16,0 0 3-16,-2 4 0 0,2-1-2 0,-7 1-2 15,0-4 12-15,-6 0 13 0,5 0 8 16,-5-4 8-16,0 0 3 0,-1 1 0 16,1-4-12-16,-1-4-14 0,1-4-12 15,-1 4-10-15,0-7-7 0,1-1-5 0,-1-3-4 16,8 0-1-16,-8-3-1 0,7-5-2 16,0 1-1-16,-7-4 0 0,13 0-1 15,-5 0 1-15,6-4-2 0,-2 1 0 16,2-1 0-16,0 0 1 0,6 1 0 0,0-5-2 15,6 9 0-15,0-5 2 0,8 3-3 16,-8 6 0-16,7-2 0 0,0 1 2 0,0 3-2 16,7 4 2-16,-8 0 0 15,8 4 0-15,-7-1-1 0,7 5 2 0,0 2 0 16,-1-2 1-16,1 3-1 0,-8 0 1 16,8 0 1-16,-7 4-2 0,7-4 0 0,-1 0-13 15,0 0-65-15,8 0-98 0,-1-4-103 16,6-4-55-16,1 1-27 0,13-8-4 15,-1 1 56-15</inkml:trace>
  <inkml:trace contextRef="#ctx0" brushRef="#br0" timeOffset="9588.32">10981 11814 70 0,'-8'-3'162'0,"2"-1"9"16,0 0 22-16,-1 4 21 0,0-3 16 15,1-1 2-15,6 4-15 0,-7 0-23 16,7 0-32-16,0 0-40 0,0 0-35 0,7 0-27 15,-1 0-22-15,8 4-14 0,-2-4-8 16,2 3-6-16,-2-3-6 0,8 4-2 16,-1-4-3-16,1 4-3 0,0-4-5 0,-1 3-38 15,1-3-98-15,0 4-130 0,-8-4-76 16,8-4-39-16,-13 4-19 0,5-3 28 16</inkml:trace>
  <inkml:trace contextRef="#ctx0" brushRef="#br0" timeOffset="9729.78">10987 11994 26 0,'6'11'107'0,"7"-4"-12"0,0 0-7 0,14 1-15 16,-2-5-28-16,1 5-17 0,7-5-32 16,6 1-69-16,-6-4-39 0,-1 0-21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4-22T14:19:44.65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2806 9752 11 0,'0'0'75'0,"0"4"-6"0,0-4-10 16,0 0-8-16,0 0-8 0,-6 3-1 15,6-3-4-15,-6 0 0 0,-2 0 1 0,8 0 0 16,-6 0 0-16,6 0-4 0,-6 4-2 0,0-4 0 16,6 0 1-16,-7 0 5 0,7 0 7 15,-7 0 6-15,1 0 8 0,6 0 1 0,-7 4 3 16,7-4-1-16,-6 0-6 0,6 0-4 16,0 0-9-16,-6 0-8 0,6 0-9 0,0 0-7 15,6 0-4-15,-6 0-3 0,6 0 0 0,1 0-1 16,6 0-1-16,-6 0-1 0,11 0-3 15,-4-4-3-15,-1 4-1 0,7 0-1 0,-1 0-2 16,-6 0 1-16,7 0-1 0,-1 0-13 16,1 0-21-16,0 0-30 0,-1 0-34 0,1 0-47 15,-8 0-48-15,8 0-41 0,-7-4-6 0,7 4 15 16</inkml:trace>
  <inkml:trace contextRef="#ctx0" brushRef="#br0" timeOffset="202.31">2995 9781 96 0,'0'0'129'0,"6"0"-6"0,-6 0-9 0,8 0-13 0,-2 0-16 16,0 0-21-16,1 0-18 0,6-3-14 0,-6 3-15 15,5 0-5-15,-5 0-5 0,6 0-1 16,0 0-4-16,7 0-3 0,-8 3-18 0,2-3-28 15,6 0-34-15,-1 0-45 0,0 0-40 16,0 0-18-16,1 0 5 0</inkml:trace>
  <inkml:trace contextRef="#ctx0" brushRef="#br0" timeOffset="394.85">3679 9774 69 0,'7'0'123'16,"-1"0"-9"-16,7 0-13 0,-6 0-16 0,6 0-18 16,-7 0-17-16,8 0-17 0,-2 0-10 0,1 0-11 15,1 0-11-15,-2 0-14 0,8 0-26 16,-7 0-28-16,7 0-36 0,-8 0-39 16,8 0-17-16</inkml:trace>
  <inkml:trace contextRef="#ctx0" brushRef="#br0" timeOffset="571.41">4331 9774 31 0,'6'0'141'16,"7"0"0"-16,-7 0-2 0,8 0-7 0,-8-4-11 16,8 4-21-16,-8 0-22 0,7-3-23 0,0 3-20 15,0 0-14-15,-1 0-10 0,2-4-10 0,-1 4-20 16,6 0-24-16,-6 0-32 0,1-4-34 15,5 4-37-15,-6 0-39 0,0 0-9 0,0-3 11 16</inkml:trace>
  <inkml:trace contextRef="#ctx0" brushRef="#br0" timeOffset="765.15">4865 9733 26 0,'6'0'126'0,"0"0"-7"15,2 0-10-15,4-3-10 0,-6 3-15 16,8-4-17-16,-1 0-21 0,-1 4-15 0,2-3-13 16,-2 3-8-16,8-4-7 0,-7 4-11 15,7-4-22-15,-8 4-31 0,8 0-38 0,-6-3-45 16,-1 3-24-16,-1-4-3 0</inkml:trace>
  <inkml:trace contextRef="#ctx0" brushRef="#br0" timeOffset="943.23">5431 9690 122 0,'7'0'125'0,"-1"0"-1"0,7 0-5 16,-7 0-14-16,8 0-19 0,-1 0-19 0,6 0-22 16,-6 0-15-16,1 0-13 0,5 0-10 15,0 0-13-15,-6 0-23 0,7 0-31 16,-6 0-36-16,-2 0-40 0,8 0-36 0,-1 0-10 15</inkml:trace>
  <inkml:trace contextRef="#ctx0" brushRef="#br0" timeOffset="1115.54">6226 9682 92 0,'6'0'112'0,"1"4"-2"16,-1-4-4-16,1 0-6 0,5 0-11 15,-4 0-19-15,4 0-17 0,1 0-18 16,1 4-15-16,-2-4-16 0,2 0-24 0,5 0-32 16,-6 3-42-16,0-3-47 0,0 0-30 15,0 0-10-15</inkml:trace>
  <inkml:trace contextRef="#ctx0" brushRef="#br0" timeOffset="1287.33">6805 9686 72 0,'7'0'138'0,"-1"0"2"16,8 0-2-16,-8 0-10 0,7 0-18 15,0 0-20-15,7 0-24 0,-7 0-23 0,-1 0-15 16,8 0-11-16,-7 0-12 0,7 0-25 16,0 0-39-16,-2 0-47 0,-4 0-63 15,5-4-32-15,1 4-15 0,0-3 14 0</inkml:trace>
  <inkml:trace contextRef="#ctx0" brushRef="#br0" timeOffset="1396.7">7470 9638 8 0,'6'0'40'0,"-6"0"-53"0</inkml:trace>
  <inkml:trace contextRef="#ctx0" brushRef="#br0" timeOffset="2470">3230 9235 61 0,'0'-3'105'0,"0"-1"2"16,-6 0 0-16,6 4-2 0,0-3 2 15,0 3 1-15,0-4-2 0,0 4-5 0,0-4-5 16,0 4-4-16,0 0-9 0,0 0-8 0,0-3-7 16,6 3-2-16,0 0 0 0,1 0 0 15,6 0 5-15,-7 0 8 0,7 0 9 0,1 0 2 16,5 0-1-16,-6 0-6 0,0 0-5 0,0 3-12 16,0-3-9-16,7 4-4 0,-7 0-5 15,0-1 3-15,0 5-1 0,7-5 3 16,-8 5 2-16,8-1 0 0,-7 0 5 0,7 1 0 15,-1-1 3-15,0 4-4 0,-6 0-7 0,1-4-7 16,6 5-10-16,-8-6-4 0,1 6-4 0,7-1-4 16,-14 0 2-16,8 0 0 0,-8 0 1 15,6 0-2-15,-5-4 0 0,0 7-1 0,-1-3 1 16,1 0-2-16,-7-3-2 0,0 6-1 0,0-2-2 16,0-1-3-16,0 0-2 0,0 0-3 15,-7-1-2-15,1 1-1 0,6 0-2 0,-7-3 1 16,7 3-5-16,0-4-13 0,0 0-51 0,-7 1-82 15,7-5-104-15,0 1-107 0,0 0-120 16,7-1-57-16,-7 1 12 0,0-4 60 0,7-4 94 16</inkml:trace>
  <inkml:trace contextRef="#ctx0" brushRef="#br0" timeOffset="3092.68">4135 9254 77 0,'-6'0'139'0,"-1"-4"5"16,-6 4 2-16,6-4 4 0,1 4 1 16,0-3 2-16,-1 3 2 0,0-4 4 0,1 4 4 15,0-4 0-15,6 4-2 0,-7-3-4 0,7 3-7 16,-6-4-13-16,6 0-16 0,0 4-15 16,6 0-22-16,1-3-19 0,-1 3-18 0,7-4-13 15,0 4-11-15,7 0-11 0,-7-4-4 0,6 4-4 16,0 0-1-16,1 0-2 0,0 4 1 15,-1-4-1-15,1 0 0 0,-7 4 2 0,0-1 0 16,6 1-3-16,-5 0 0 0,-8 3 0 16,7-3 0-16,-6 3 4 0,-1 0-2 0,0 1 2 15,-6-1 0-15,0 4 2 0,0-4-1 0,-6 4-2 16,0 1 1-16,-1-2 1 0,0-2 0 0,-5 3-1 16,-2 0 1-16,1 0-1 0,1-4-2 15,-8 4 1-15,6-4-2 0,2 0-8 0,-1 1-25 16,-7-1-38-16,14 0-57 0,-8-3-59 15,2 0-61-15,5-1-52 0,0 1-40 0,1-4-31 16,6 0 11-16,-6 0 35 0,6 0 49 0</inkml:trace>
  <inkml:trace contextRef="#ctx0" brushRef="#br0" timeOffset="3401.79">4396 9195 88 0,'0'0'161'0,"0"-3"7"0,0-1 9 0,0 0 9 15,0 4 5-15,0-3-4 0,0 3-12 16,0 0-22-16,0 0-22 0,0 0-26 0,0 0-25 16,0 0-18-16,-6 0-6 0,6 0 7 0,-8 3 18 15,2-3 17-15,6 8 16 0,-6-5 15 16,-8 4 9-16,8 1 0 0,-1-1-11 0,1 0-2 15,0 4 1-15,-8-3-1 0,8 3 2 16,6 0-1-16,0-4-3 0,0 4-13 0,0 0-14 16,6 0-13-16,8 0-22 0,-8 0-17 0,0-4-13 15,7 4-8-15,1-3-13 0,-2-1-44 16,2 4-78-16,5-4-131 0,-6 1-147 0,0-1-157 16,7 4-88-16,-7-4-14 0,6 0 50 0,1-3 115 15</inkml:trace>
  <inkml:trace contextRef="#ctx0" brushRef="#br0" timeOffset="4968.24">1569 11305 62 0,'0'-4'151'0,"0"1"7"0,0-1 7 0,0 0 1 16,0 1 4-16,0-1 7 0,0 0 5 15,0 1 7-15,0-1 9 0,0 0 12 16,0 1 6-16,0 3-5 0,0-4-8 0,0 1-19 15,0 3-30-15,-6 0-36 0,6 0-32 16,0 0-27-16,0 3-12 0,0 1 0 16,0-1 13-16,-6 5 12 0,6-1 13 0,-8 4 8 15,8 0 1-15,-6 0-3 0,6 4-8 16,-6 0-6-16,-1 3-7 0,0 0-2 16,1 0-3-16,-1-3-10 0,1 3-9 0,0 4-10 15,-1-4-6-15,0-2-10 0,1 2-6 0,0 0-3 16,-1-3 0-16,0 3-2 0,1-4 1 15,-1 1-4-15,7-4-4 0,-6 0 0 16,0 0-2-16,-2-3 2 0,8-1-2 0,-6 0 4 16,6-3 4-16,-6 0 6 0,6-1 7 15,0 1 14-15,-6-4 24 0,6 4 19 0,0-4 18 16,0 0 5-16,0 0-2 0,0 0-13 16,0 0-20-16,0-4-21 0,0 0-22 0,0 1-11 15,0 3-7-15,6-4-4 0,-6 0-4 16,6-3-1-16,-6 3 0 0,6 1 1 15,8-5-3-15,-8 5 2 0,14-1 1 16,-7-4-1-16,7 5 0 0,-1-1-1 0,1 0 4 16,0 4-1-16,-2-3-1 0,9-1 3 0,-7 4 2 15,5-4 0-15,-5 4-1 0,6-3 1 16,0 3 2-16,-7 0-3 0,1 0 0 16,6 0-1-16,-6 0-1 0,-7 0-5 0,6 0-7 15,-6 0-20-15,0 0-27 0,0 0-36 16,-6 0-42-16,-1 0-56 0,1-4-91 0,-7 4-105 15,6 0-95-15,-6 0-70 0,0 0-66 16,0 0-8-16,-6-4 63 0,-1 1 107 0,1-1 110 16</inkml:trace>
  <inkml:trace contextRef="#ctx0" brushRef="#br0" timeOffset="5293.07">1705 11433 93 0,'-6'-3'186'0,"6"-1"15"16,-6 4 12-16,6-4 0 0,-6 4-10 15,6 0-24-15,0 0-34 0,0 0-22 0,0 0-8 16,0 4 3-16,0 0 20 0,0 3 29 16,0-3 29-16,0 7 8 0,0-4-2 15,6 7-7-15,-6-2-20 0,0 2-21 16,6 1-23-16,-6 0-17 0,0-1-18 0,0 1-16 15,0 3-8-15,0 0-12 0,0-3-8 16,0 4-11-16,0-1-6 0,0 0-6 0,0-3-13 16,0 3-6-16,0-3-2 0,0-1-3 15,0-3-2-15,6 4-3 0,-6-4-13 0,0-3-35 16,0-1-59-16,0 0-78 0,8 1-111 16,-8-5-120-16,6-3-111 0,0 0-57 0,1-3 9 15,-1-1 54-15,1-3 97 0</inkml:trace>
  <inkml:trace contextRef="#ctx0" brushRef="#br0" timeOffset="5704.52">2194 11364 153 0,'-6'-4'195'0,"-1"4"10"15,1-3 21-15,-1-1 18 0,7 0 15 16,-6 1 16-16,-1 3 9 0,1-4 5 15,6 0-3-15,-6 4-13 0,6-3-22 0,0 3-34 16,0-4-44-16,0 4-45 0,0-4-37 16,6 4-33-16,0 0-24 0,7-4-13 0,0 4-9 15,0 0-2-15,7-3-5 0,0 3-5 16,-1 0 2-16,1 0 0 0,6 0 1 16,-7 0-5-16,7 0 2 0,-6 0-1 0,-1 0-2 15,1 0-12-15,-8-4-29 0,8 4-48 16,-13 0-84-16,6 0-101 0,0-4-103 0,-7 4-81 15,1-3-64-15,0-1-7 0,-1 0 54 16,-12 1 87-16,-1-1 94 0</inkml:trace>
  <inkml:trace contextRef="#ctx0" brushRef="#br0" timeOffset="6257.07">2168 11323 123 0,'-6'4'126'0,"-1"4"3"16,7-1 3-16,0-3 1 0,-6 3-1 16,6 4-1-16,0-4-1 0,0 0-2 0,0 4-3 15,0 0 0-15,0-3-1 0,0 3-3 16,0-4-3-16,0 4-3 0,6 0-3 16,-6-4-7-16,0 0-5 0,0 4-5 0,0-3-7 15,0 0-9-15,7-1-8 0,-7-4-9 16,0 1-4-16,0 0-4 0,6 3 0 0,-6-7 2 15,0 4 6-15,0-4 11 0,0 3 11 16,7-3 6-16,-7 0-1 0,6 0-8 16,-6 0-11-16,7-3-15 0,-1 3-15 0,0-4-12 15,2 0-12-15,-2 1-5 0,0-1-4 16,1 0 0-16,0 1-4 0,5-1-3 0,-5 1-1 16,6 3 0-16,-6-4-2 0,5 0 1 15,2 4-1-15,-2 0 2 0,8 0-1 16,-7 0 0-16,1 0 0 0,4 4-2 0,-4 0 3 15,5-1-2-15,-5 1 2 0,-2 3 1 16,8 0 2-16,-7 1 3 0,0-1-4 0,0 0 1 16,-7 4-1-16,8 0 1 0,-8 0 3 15,0 0 1-15,-6 0 9 0,0-4 7 0,0 4 13 16,-6 1 16-16,6-1 15 0,-13-4 20 16,6 4 12-16,-5-4 16 0,-8 1 10 0,7-5 4 15,-13 5-4-15,6-5-12 0,-6 1-13 16,-7-1-19-16,7-3-23 0,-6 4-20 0,6-4-14 15,0 0-9-15,-6 0-9 0,12 0-23 16,0 0-42-16,1 0-58 0,-1 0-78 0,7 0-105 16,6 0-123-16,1 0-117 0,6 0-86 15,6-4-33-15,1 4 30 0,6-7 82 16,1 4 109-16</inkml:trace>
  <inkml:trace contextRef="#ctx0" brushRef="#br0" timeOffset="6706.18">3067 11455 34 0,'-7'0'183'0,"1"4"6"0,6-4 8 16,-6 0 18-16,6 0 22 0,-7 0 25 15,1 0 18-15,6 0 6 0,-7 0-4 0,7 0-19 16,0 0-24-16,0 0-28 0,0 0-28 15,0 0-24-15,0 0-26 0,0 0-21 0,7 0-21 16,-1 0-15-16,7 0-14 0,0 0-11 0,6 0-5 16,1-4-1-16,-1 4-2 0,7-3 4 0,1 3-2 15,5-4 2-15,1 4-7 0,-1-4-10 16,1 1-1-16,-7-1-12 0,6 4-5 0,-5-4-7 16,-1 4-5-16,-6-3 6 0,-1-1-5 15,0 4 0-15,-6 0-9 0,1-4-39 0,-8 1-67 16,0 3-120-16,-6-4-125 0,0 0-115 15,0 1-98-15,0-1-51 0,-6 0 25 0,-7-3 92 0,0 0 113 16</inkml:trace>
  <inkml:trace contextRef="#ctx0" brushRef="#br0" timeOffset="7009.57">3139 11283 46 0,'-7'4'154'0,"7"-4"-17"0,-7 0-6 16,7 0 1-16,0 3 18 0,0-3 27 16,0 4 25-16,0 0 21 0,0 3 19 0,0-3 15 15,7 3 12-15,-7 0 5 0,7 1-1 0,-1 3-5 16,-6 0-11-16,6 0-18 0,2 0-17 16,-8 0-22-16,6 3-21 0,-6-3-23 0,6 4-25 15,1 0-21-15,-7-1-22 0,0 4-19 0,6-2-16 16,-6-2-14-16,7 1-12 0,-1-1-7 15,-6 1-7-15,7 0-5 0,-7-5-1 0,6 5-2 16,0-4-24-16,2 0-51 0,-2 0-77 16,0-3-105-16,1-1-131 0,6 4-129 0,0-7-107 15,0 3-56-15,0-3 21 0,7-4 72 0,-1 0 115 16,-6 0 122-16</inkml:trace>
  <inkml:trace contextRef="#ctx0" brushRef="#br0" timeOffset="7432.01">3952 11378 71 0,'-6'-3'165'0,"0"-1"0"15,0 4 10-15,-2-3 17 0,2-1 14 16,0 4 12-16,6-4 2 0,-7 1-1 0,1-1-7 15,6 0-7-15,0 1-6 0,-7-1-4 0,7 0-6 16,0 1-12-16,0-1-19 0,7 0-28 16,-7 0-27-16,6 1-28 0,7-1-26 0,-7 0-19 15,8-3-11-15,-2 7-8 0,2-4-4 0,5 1-4 16,1 3-1-16,0 0 1 0,6 0 4 16,-7 0 3-16,7 3 0 0,-6 1 3 0,5 3 4 15,-5-3 1-15,0 7-1 0,-1-3 2 16,1-1 3-16,-8 4 2 0,2 0-2 0,-1 3 1 15,-6-3 3-15,-1 4 2 0,-6-4 3 0,0 4 3 16,0-4 6-16,-6 3 0 0,-8 1-1 16,2-4-3-16,-2 4-9 0,-5-4-7 0,-1 0-6 15,0 0-3-15,1-4-4 0,-7 4-2 0,6-4-1 16,1 1-11-16,6-5-29 0,-6 4-47 0,5-3-78 16,2-4-109-16,4 4-114 0,2-4-94 15,6 0-80-15,0-4-21 0,6-3 43 0,8 0 92 16,-1-1 105-16</inkml:trace>
  <inkml:trace contextRef="#ctx0" brushRef="#br0" timeOffset="7755.59">4480 11239 149 0,'0'-7'206'16,"0"3"1"-16,-6 1 16 0,6-1 26 0,0 0 21 15,-7 1 15-15,1 3 5 0,6-4-7 16,-6 4-22-16,-2 0-31 0,2 0-27 0,6 0-19 16,-13 4-14-16,7-1-11 0,-1 1-5 15,-6 3-2-15,7 1-2 0,-8-1-5 0,8 0-4 16,0 4 3-16,-8 0 0 0,1 4-4 0,1-4-9 16,5 3-13-16,-6 1-14 0,0 4-19 0,0-5-20 15,0 4-13-15,7-3-14 0,-8 3-8 16,8-3-8-16,0 0-5 0,-2-1-5 0,2 1-4 15,6 0-3-15,0-4 0 0,0 3 0 0,6-3 0 16,8-3-10-16,-8 3-22 0,1-4-44 0,6 0-74 16,6 1-95-16,1-8-131 0,0 3-150 15,-1 1-127-15,7-4-80 0,-6-4 2 0,6 1 60 16,-7-1 112-16,7-3 147 0</inkml:trace>
  <inkml:trace contextRef="#ctx0" brushRef="#br0" timeOffset="8084.38">5053 11247 141 0,'0'3'223'0,"-6"-3"10"15,6 4 9-15,0-4 20 0,-6 4 27 0,6-4 22 16,0 0 1-16,-8 0-18 0,8 3-32 16,0-3-52-16,8 0-46 0,-8 0-39 15,12 0-26-15,-5-3-20 0,6 3-15 0,0 0-13 16,0-4-12-16,0 4-14 0,7 0-10 16,-7-4-8-16,6 4-3 0,0 0-4 0,1 0 0 15,-7-3-9-15,7 3-32 0,0 0-77 16,-8 0-105-16,8 0-109 0,-7 0-108 15,7 0-89-15,-8 0-20 0,8-4 49 16,-7 4 89-16</inkml:trace>
  <inkml:trace contextRef="#ctx0" brushRef="#br0" timeOffset="8294.74">5106 11386 84 0,'-20'11'182'16,"1"-4"-9"-16,5 0-19 0,2-3-13 16,4 0-3-16,2 3 0 0,6-3-1 0,0-1-8 15,6 1-10-15,14-4-14 0,0 0-21 16,-1 4-18-16,7-4-22 0,7-4-14 0,7 4-16 16,-8-4-44-16,13 4-67 0,-6-7-82 15,7 3-87-15,-1-3-49 0,-5 0-20 16,-1-1 23-16</inkml:trace>
  <inkml:trace contextRef="#ctx0" brushRef="#br0" timeOffset="9067.57">6291 11129 61 0,'0'-7'162'0,"6"-4"4"0,-6 4-2 16,0-1-6-16,0 1-8 0,-6 0-15 0,-1-4-13 16,1 4-15-16,-8-1-8 0,2 1-6 15,-1 0-5-15,0-1-7 0,0 1-7 16,-7 3-5-16,0-3-11 0,1 3-7 0,-1 0-6 16,1 4 1-16,-7 0-1 0,0 0-2 15,6 4-1-15,-6-4-2 0,1 4-5 0,5 3-6 16,-6 0-8-16,6 0-7 0,-5 1-3 15,5 3-4-15,7-3-2 0,-7 6-1 16,7-3-2-16,0 0 0 0,7 4-1 0,-1-1-1 16,0-3-1-16,7 4 1 0,0-4 0 15,0 3 0-15,7-2 1 0,0-1 3 0,-1-4 0 16,7 4-1-16,-6-4 2 0,5-3 0 16,8 3 2-16,-1-3 3 0,1-4 5 0,0 0 7 15,-1 0 10-15,1 0 11 0,6-4 18 16,-7-3 11-16,7 3 12 0,-6-3 6 15,0 0 2-15,-1-1-5 0,1-3-6 0,-1 4-3 16,1-4-1-16,-1 3 0 0,-6-3-1 16,1 0-1-16,-2 4-3 0,-5 0-4 0,6 0-1 15,-7-1 0-15,1 1-1 0,-1 3-2 16,0 1-4-16,-6-1-10 0,8 0-10 16,-8 4-14-16,0 0-10 0,0 0-8 0,6 0-6 15,-6 4 3-15,0 0-5 0,0-1 0 16,0 8 0-16,-6-3 1 0,6 3 1 0,0-1-2 15,0 5 1-15,-8 0 2 0,8 0 4 16,-6 3 1-16,6 0 2 0,-6 1 3 16,6-1 3-16,0 4 1 0,0-4-4 0,0 0 1 15,0 1-6-15,6-1-1 0,-6-3-3 16,6-1-2-16,2 1 0 0,-2 0-3 0,0-4 3 16,1 0-12-16,-1 0-36 0,1-1-56 15,0-2-85-15,-1 0-103 0,-6-5-106 16,13 1-96-16,-6 0-83 0,-1-1-4 0,7-3 50 15,0-3 89-15,0-1 93 0</inkml:trace>
  <inkml:trace contextRef="#ctx0" brushRef="#br0" timeOffset="9525.54">6786 11096 138 0,'-7'-7'234'16,"7"3"9"-16,0 1 3 0,-6-1 3 0,6-3-6 16,0 7-17-16,-6-4-25 0,6 4-23 15,0 0-18-15,-8 4-11 0,2-1-7 0,0 5 10 16,-1-5 10-16,1 8 6 0,-1-3-7 16,0 6-16-16,1-3-17 0,0 4-15 0,6-1-16 15,-6 1-14-15,-2 4-11 0,2-1-7 16,0 0-9-16,6 1-10 0,-7-1-6 15,7 4-6-15,-6-4-4 0,6-3-4 0,0 3-2 16,6-3 1-16,-6 0-1 0,7-5-1 16,-1 1 8-16,0 0 10 0,2-3 18 0,-2-1 26 15,6 0 27-15,2-3 25 0,-1-4 7 16,7 4 1-16,-1-8-5 0,-6 4-16 16,6-4-18-16,1-3-14 0,0 0-9 0,-1-1-8 15,1-6-5-15,-8 3-5 0,8-4-8 16,-7 1-8-16,0-5-7 0,-6 4-7 15,5-3-7-15,-4 0-8 0,-8-4-3 0,0 4-6 16,0-4-4-16,-8 0-6 0,2 3-1 16,-7-3-15-16,0 4-25 0,-6 0-39 0,-1 3-67 15,-6 0-96-15,0 8-132 0,0-4-170 16,0 8-146-16,-6-1-111 0,5 0-13 0,-5 8 54 16,-7-4 114-16,6 4 169 0</inkml:trace>
  <inkml:trace contextRef="#ctx0" brushRef="#br0" timeOffset="10518.65">2383 13177 177 0,'-7'-4'243'0,"1"-3"4"0,6 7 18 16,-6-7 43-16,0 7 48 0,-2-4 38 15,2 0 23-15,0 4 1 0,6-3-23 0,-7 3-53 16,7-4-67-16,0 4-59 0,0-4-60 15,-7 4-44-15,7-3-36 0,0 3-27 0,-6 0-21 16,6 0-20-16,-7 3-29 0,1 1-58 16,0 0-91-16,-1-1-129 0,-6 5-133 15,0-1-114-15,0 4-96 0,0 0-20 0,-7 0 54 16,-6 4 108-16,7 0 122 0</inkml:trace>
  <inkml:trace contextRef="#ctx0" brushRef="#br0" timeOffset="10719.42">2038 13529 162 0,'-6'7'292'0,"-1"1"86"15,7-1 36-15,-6-4 41 0,6 1 31 16,-7 0 39-16,7-4 8 0,0 3-44 16,0-3-78-16,0 0-88 0,0 0-81 0,0 0-87 15,0 0-65-15,0 0-41 0,0 0-27 16,0 0-22-16,0 0-52 0,0 0-72 0,0 0-111 15,7-3-171-15,-1 3-161 0,1 0-149 16,5-4-41-16,2 0 22 0,-2 1 82 16,-5-1 157-16</inkml:trace>
  <inkml:trace contextRef="#ctx0" brushRef="#br0" timeOffset="10906.3">2423 13503 70 0,'0'0'257'15,"-8"0"58"-15,8 0 27 0,0-3 9 16,0 3 9-16,0 0-5 0,0-4-26 0,0 4-44 16,0 0-61-16,0 0-67 0,0 0-67 15,0 0-61-15,8 0-82 0,-8 0-104 16,12 0-118-16,-5 0-117 0,6 0-99 0,0 0-38 16,0 4 26-16,-6-4 77 0,5 0 104 0</inkml:trace>
  <inkml:trace contextRef="#ctx0" brushRef="#br0" timeOffset="11425.87">3106 13272 76 0,'-6'0'210'0,"-1"-3"7"15,7-1 14-15,-7 0 18 0,1 1 18 0,0-1 20 16,-1-3 10-16,0 3 2 0,1 1-14 15,0-5-25-15,6 5-33 0,0-5-39 0,0 1-38 16,0 3-31-16,6-3-29 0,0 3-21 16,1-3-20-16,6 3-17 0,0-3-12 0,0 3-9 15,0 0-7-15,7 4-3 0,0-3 0 0,-1 3-1 16,0 0 1-16,8 0-1 0,-8 3 6 16,7-3-1-16,-6 8 6 0,6-5 2 0,-1 5 4 15,-5 3 2-15,0-4 2 0,-1 4 3 0,-6 0-1 16,0 4 4-16,1-4 4 0,-8 3 3 15,-6 1-1-15,6 0 4 0,-12-1 1 16,6-2-3-16,-6 2-2 0,-2 1-4 0,-4-1-3 0,-1 1-8 16,0-4-7-16,0 0-1 0,-1 0-2 15,-5-4-2-15,6 4-2 0,0-4 1 0,0 1-2 16,0-1-16-16,7-3-35 0,-8-1-50 16,1 2-72-16,7-5-100 0,0 0-106 0,-1 0-89 15,7-5-66-15,0 2-40 0,0-5 27 0,7 1 76 16,5 0 92-16</inkml:trace>
  <inkml:trace contextRef="#ctx0" brushRef="#br0" timeOffset="11760.32">3634 13137 39 0,'6'-7'191'0,"0"3"7"0,-6-3 3 0,0 3 5 16,8 0 2-16,-8 1-8 0,0 3-15 15,0-4-25-15,0 4-32 0,0 0-31 0,0 0-23 16,-8 4 4-16,8-4 13 0,-6 3 21 16,0 5 24-16,-1-5 23 0,1 5 15 0,-1-1 2 15,-6 4-7-15,1-4-9 0,-2 4-13 16,8 0-12-16,-8 0-12 0,1 0-16 0,7 0-8 16,0 0-11-16,-8 0-11 0,8 4-4 0,0-4-5 15,6 0-5-15,0 0-11 0,0 0-5 16,0 0-5-16,0 0-7 0,6-1-5 0,0 1-10 15,8-3-2-15,-8 0-4 0,13 3-2 0,-5-4-8 16,6 0-16-16,-2 0-25 0,9-3-62 16,-1 3-103-16,-7-3-127 0,14-4-130 0,-8 4-108 15,8-4-79-15,-7-4 4 0,0 4 70 0,7-4 112 16,-7 1 122-16</inkml:trace>
  <inkml:trace contextRef="#ctx0" brushRef="#br0" timeOffset="11952.4">4266 13166 27 0,'0'-4'195'0,"0"4"20"16,0-3-31-16,0 3-40 0,0 0-33 0,6-4-23 16,-6 4-17-16,6 0-17 0,7 0-13 15,-6 0-13-15,0 0-7 0,-1 4-6 0,7-4-4 16,-6 3-4-16,5 1-7 0,1-4-27 0,-6 4-46 15,6-1-63-15,-7 1-66 0,8 0-34 0,-8-4-16 16,7 3 16-16</inkml:trace>
  <inkml:trace contextRef="#ctx0" brushRef="#br0" timeOffset="12162.77">4161 13298 159 0,'-6'7'195'16,"-1"-3"-17"-16,7 0-13 0,0-1 3 0,0-3 10 16,7 4 4-16,-1-4-13 0,8 3-24 15,5-3-30-15,0 0-34 0,8 0-31 0,-1 0-23 16,-1-3-15-16,8 3-30 0,-7 0-68 16,6-4-87-16,1 1-98 0,-7-1-51 0,7-3-23 15,-7 3 8-15</inkml:trace>
  <inkml:trace contextRef="#ctx0" brushRef="#br0" timeOffset="12891.97">5386 13030 28 0,'6'-7'153'0,"0"3"9"16,2-3 13-16,-2 0 11 0,0 0 6 0,-6-4 6 16,7 3-1-16,-7-3-2 0,0 4 0 15,0-4-4-15,-7 0-3 0,7 4-6 16,-12-4-8-16,4-1-9 0,2 6-19 0,-7-2-17 15,0 1-24-15,-6 3-22 0,5-3-25 16,-5 7-17-16,-7-4-16 0,6 4-7 16,-6 0-2-16,0 4-4 0,1-1 2 0,-9 5 1 15,9-1 1-15,-1 1-1 0,0-2 0 16,6 6-2-16,-7 3 1 0,9-5-2 0,-2 5 1 16,7 0-1-16,-1-1-4 0,2 1 5 15,6-1 0-15,-2 5 0 0,8-4-5 0,0-1 1 0,0 1 5 16,8-4 1-16,-2 0-1 0,6 0 4 15,2 0 4-15,-1-4 6 0,0-3-2 16,6 3 0-16,7-3 1 0,-6-4-1 0,6 0-4 16,0 0-2-16,0-4-1 0,0 0 1 15,0 1 1-15,0-4 6 0,1-1 8 16,-8-3 13-16,7 0 10 0,-6 0 6 0,-1 0 1 16,1-3 0-16,-8-1-9 0,8 4-9 15,-14-4-9-15,8 4-5 0,-1-3 1 16,-7 3 0-16,1 3 5 0,-1-3-1 0,1 4 1 15,-7 0-3-15,6 3-6 0,-6 0-8 16,6 1-7-16,-6 3-4 0,0-4-7 0,0 4-3 16,0 4 0-16,0-1 2 0,0 1-3 15,0 3 1-15,0 1 0 0,0 3 2 0,0 0-2 16,8 0 0-16,-8 3 1 0,0 1 2 16,6 4-2-16,-6-1 1 0,0 0-2 0,6 0-1 15,-6 1-2-15,0-1 0 0,0 0 1 16,7 4-3-16,-7-7 2 0,6 3 3 0,1 1-1 15,-7-5 1-15,6 1-1 0,-6-1 1 16,7 1-4-16,-1-4-17 0,-6-4-35 16,7 4-50-16,-7-4-56 0,7 1-69 0,-1 0-92 15,-6-5-96-15,6-3-78 0,1 4-57 16,-7-4-28-16,0-4 26 0,7 1 70 0,5-2 99 16</inkml:trace>
  <inkml:trace contextRef="#ctx0" brushRef="#br0" timeOffset="13383.61">5893 12968 161 0,'0'-11'216'0,"0"0"1"0,8 1 14 0,-8 2 12 15,0 1 1-15,0 3-8 0,0 1-20 16,0-2-30-16,0 2-37 0,0 3-38 15,0 0-24-15,0 3-9 0,-8-3 2 0,8 8 8 16,-6-4 13-16,0 7 7 0,6-4 3 16,-7 4-5-16,1 0-4 0,6 4-9 0,-7-1-7 15,0 1-6-15,7 3-8 0,-6 0-5 16,6 1-9-16,0-1-7 0,0 1-7 16,0-1-5-16,0-3-1 0,6 3 0 0,-6-4 2 15,7 1 6-15,0-4 5 0,6 0 13 16,-1-3 13-16,2-1 19 0,-2-3 21 0,8-1 13 15,-1 1 12-15,1-4 0 0,0 0-3 16,-1-4-13-16,1-3-14 0,0 3-10 16,-1-3-8-16,1-4-8 0,-1 3-5 0,-6-3-8 15,0-3-5-15,0-1-10 0,-6 1-8 16,5-5-10-16,-5 5-7 0,-7-5-9 0,0 1-7 16,0-1-5-16,-7-3-3 0,1 4-2 15,0 0-3-15,-7 3-2 0,-1-3 0 16,-5 4-2-16,6 3-4 0,-6 0-4 0,5 3-9 15,-6 1-19-15,2 3-27 0,-2 0-32 16,1 4-46-16,-1 0-69 0,0 4-82 0,7 4-87 16,-7-2-96-16,2 2-93 0,4 0-66 15,8 3-47-15,-1 3 26 0,-6-3 72 16,13 4 105-16,-7-4 116 0</inkml:trace>
  <inkml:trace contextRef="#ctx0" brushRef="#br0" timeOffset="13765.08">6818 13019 90 0,'-13'0'177'16,"7"0"7"-16,-7 0 9 0,6 0 10 0,1 4 7 15,0-4-3-15,-2 0-7 0,8 0-11 16,-6 4-11-16,0-4-14 0,6 0-8 16,0 0-8-16,0 0-9 0,0 3-5 0,6-3-7 15,0 0-9-15,2 0-8 0,11 0-10 16,-6 0-8-16,6 0-13 0,1 0-17 15,0-3-12-15,-1 3-14 0,1 0-9 0,0-4-7 16,-8 4-8-16,8 0-4 0,-7 0-11 16,-1 0-42-16,-4-4-96 0,-2 4-119 15,6 0-135-15,-4 0-115 0,-2 0-54 0,0-3 8 16,-6 3 76-16,7-4 106 0</inkml:trace>
  <inkml:trace contextRef="#ctx0" brushRef="#br0" timeOffset="14273.34">7320 12726 154 0,'0'-3'183'0,"0"-5"-36"0,0 5-12 16,0 3-15-16,0-4-12 0,0 1-1 15,0 3 2-15,0 3-3 0,7-3-3 0,-7 7 9 16,0 1 18-16,6-1 18 0,-6 4 12 16,0 0 12-16,6 0 7 0,-6 4 0 15,0 3-10-15,0-3-16 0,0 3-15 0,-6 0-21 16,6 1-19-16,0-1-17 0,-6 1-14 16,6-1-13-16,-7 0-10 0,7 0-12 0,0-3-5 15,-7 3-9-15,7-3-3 0,0-1-6 16,0 1-3-16,-6-3-3 0,6-2 1 15,0-2 1-15,-7-1 9 0,7 0 18 0,0-3 23 16,0 0 29-16,0-1 17 0,0-3 8 16,0 0 0-16,7 0-16 0,-7-3-22 0,6-5-29 15,1 5-17-15,0-5-5 0,-1 1-3 16,0 0-2-16,8-5-5 0,-8 5 1 16,7-4-5-16,0 4-5 0,6 3-3 0,-5-3 3 15,5 0 1-15,-6 3-2 0,7 0-1 16,-1 1 4-16,1 3 0 0,-1 0-5 0,1 0 1 15,0 0 3-15,-1 0 3 0,0 0-3 16,1 3-2-16,-1-3 2 0,1 4-1 16,0-4 0-16,-1 4-5 0,-5-1-11 0,-2 1-30 15,1-4-45-15,-6 4-59 0,6-4-103 16,-7 0-119-16,0 0-107 0,-6 0-77 0,8-4-38 16,-8 4 15-16,6-4 82 0,-6 1 109 15</inkml:trace>
  <inkml:trace contextRef="#ctx0" brushRef="#br0" timeOffset="14573.31">7619 12829 82 0,'-6'0'176'0,"6"-3"-25"0,-7 3-14 15,7 0-2-15,0 0 4 0,0 0 12 16,0 3 9-16,0 1 13 0,0-1 14 0,0 5 7 15,0-1 10-15,0 4 8 0,0 0 0 16,0 0-11-16,0 0-20 0,7 3-29 0,-7-2-33 16,0 3-37-16,0-1-29 0,0 1-19 15,0-1-16-15,0 1-9 0,-7 0-1 16,7-1-4-16,0 1-3 0,0 0 2 0,-6-4-1 16,6 3-3-16,0-3-23 0,-6 0-52 15,6-3-74-15,-7-1-84 0,7 0-75 16,7-3-79-16,-7 0-78 0,6-1-2 0,-6-3 48 15,0 0 64-15,6 0 71 0</inkml:trace>
  <inkml:trace contextRef="#ctx0" brushRef="#br0" timeOffset="14885.64">8049 12763 53 0,'0'0'126'0,"0"0"4"0,0-4 5 0,0 4 1 16,0 0-7-16,0-3-9 0,7 3-15 15,-7-4-15-15,13 4-11 0,-7-4-10 16,0 4-6-16,8-3-9 0,-1-1-5 0,7 0-8 15,-8 4-9-15,8-3-7 0,-7-1-8 16,0 0-6-16,6 4-4 0,-5-3-2 16,-2 3-4-16,2-4-1 0,-8 4-3 0,7 0-4 15,-6-4-24-15,0 4-51 0,-1 0-63 16,-6 0-78-16,0 0-42 0,0 0-21 0,0 0 12 16</inkml:trace>
  <inkml:trace contextRef="#ctx0" brushRef="#br0" timeOffset="15366.94">8121 12734 101 0,'-7'3'102'16,"1"1"0"-16,-1 0 1 0,7-1-2 0,-6 1-4 15,0 3-3-15,6-3-6 0,-8 4-1 16,2-1-2-16,0 0 0 0,0 4-4 15,-1-3-6-15,7-1-6 0,-7 4-8 0,1-4-6 16,-1 0-9-16,7 4-6 0,-6-3-5 16,0-1-4-16,6 0-2 0,-8 1 0 0,8-1 3 15,0-3 4-15,0 3 4 0,0-3 10 16,0 0 9-16,8-4 7 0,-8 3 6 16,6-3 3-16,0 3-1 0,1-3-5 0,6-3-5 15,-6 3-7-15,5-3-2 0,2 3 1 16,-2-4 4-16,1 0 5 0,-6 0 1 0,6 4 2 15,0-3-4-15,0-1-9 0,-7 4-11 16,8-4-8-16,-1 4-8 0,-1 0-4 0,2 0-1 16,-2 4 3-16,2-4-3 0,-1 7 3 15,0-3 1-15,0 0 2 0,-1 3 2 16,2 1 6-16,-1 3 8 0,-7-4 8 0,1 4 9 16,0 0 11-16,-1 0 12 0,-6 0 16 15,0 0 11-15,-6 0 11 0,-1-4 4 0,0 4 3 16,-6-4-8-16,1 0-17 0,-2 1-21 15,-5-5-19-15,6 5-19 0,-14-4-19 16,8 3-27-16,-7-3-64 0,-6-1-117 0,-1 1-174 16,1 0-168-16,-1-1-141 0,-7 1-63 15,-5 3 17-15,-1-3 94 0,1 3 158 0</inkml:trace>
  <inkml:trace contextRef="#ctx0" brushRef="#br0" timeOffset="16399.55">4064 14493 113 0,'-7'0'120'0,"1"0"5"15,-1 3 1-15,7-3-1 0,-7 0-5 0,7 0-3 16,0 4-7-16,0-4-4 0,0 0-1 16,7 0 0-16,0 0 1 0,-1 0-1 0,1 0-1 15,5-4-4-15,2 4-7 0,-2 0-7 0,8 0-8 16,-7-3-13-16,7-1-11 0,6 4-10 0,-7 0-12 15,7-4-10-15,-6 1-9 0,6 3-3 16,-7-5-5-16,7 5-2 0,0-3-3 0,-6 3 1 16,-1-4 0-16,1 4-2 0,-7 0-1 0,0 0-3 15,0-3-4-15,1 3-29 0,-8 0-59 0,0 0-76 16,1 0-84-16,-7 0-82 0,0 0-40 16,0 0 4-16,0 0 48 0</inkml:trace>
  <inkml:trace contextRef="#ctx0" brushRef="#br0" timeOffset="16650.7">4064 14628 19 0,'12'4'115'0,"2"-4"-3"0,-2 0-1 15,8 0-2-15,6 0-4 0,-7 0-11 16,8-4-17-16,-1 4-14 0,6-4-16 0,-6 4-15 16,7-4-11-16,-7 1-8 0,7 0-6 0,-7-2-1 15,6 5-3-15,-5-3-5 0,-2-1-2 0,1 0-20 16,0 1-45-16,-6-1-75 0,6 0-40 16,-7-3-19-16,1 4-9 0</inkml:trace>
  <inkml:trace contextRef="#ctx0" brushRef="#br0" timeOffset="17229.14">5463 14251 33 0,'0'-4'177'0,"8"-3"7"0,-8 3 4 15,0 0-1-15,6 4-11 0,-6-3-15 16,0-1-17-16,0 4-12 0,6 0-6 0,-6 4-3 15,0-1 4-15,0 1 12 0,0 3 7 16,-6 1-2-16,6-1-6 0,-6 4-8 0,-2 0-12 16,2 0-16-16,0 3-19 0,-1-3-20 15,-6 4-18-15,0-4-12 0,1 4-8 0,4 0-9 16,-11-4-6-16,6 3-3 0,7 1-2 16,-7-4-4-16,-1 3-1 0,8-3 0 0,0 0 0 15,-8 0 0-15,8-4 0 0,-1 5 0 0,1-5 0 16,6-3-1-16,-7 3 0 0,7-3 2 15,-6-1 1-15,6 1 2 0,0 0 3 16,0-4 0-16,0 0 0 0,6 0 0 0,1 0 0 16,6 0 0-16,-7 0-3 0,8-4-1 0,5 4-1 15,1-4-1-15,-1 4-1 0,8-3-2 16,-2-1 1-16,1 1 1 0,0 3 0 16,0-4 1-16,7 4 2 0,-1-4 0 0,-5 4 0 15,-1-3-3-15,0-1-1 0,-1 4 2 0,1 0-1 16,1 0 0-16,-7-4-4 0,-2 4-4 15,-4 0-31-15,-1-3-65 0,0 3-87 0,0-5-90 16,-7 5-87-16,1-3-89 0,0-1-23 16,-1 1 38-16,-6-1 72 0</inkml:trace>
  <inkml:trace contextRef="#ctx0" brushRef="#br0" timeOffset="17567.71">5704 14280 61 0,'-6'0'151'16,"6"0"-21"-16,0 0-8 0,0 0-1 0,0 0 2 16,6 0 9-16,-6 0-1 0,7 7-4 15,-7-3-8-15,7 3-11 0,-1 0-6 0,-6 1-4 16,7-1-1-16,-7 4-4 0,0-3-8 15,0 3-5-15,0 0-11 0,0 3-17 0,-7-3-16 16,7 0-13-16,-6 0-7 0,-1 4-6 16,0-4-3-16,1 0-1 0,0 0-2 0,0 0 0 15,-2-1-2-15,2 2 0 0,0-5 1 16,-1 4-2-16,1-4-1 0,6 4-1 0,-7-3-4 16,7-1-1-16,-7 0-3 0,7-3-4 15,0 3-26-15,-6-3-51 0,6 0-63 0,6-1-72 16,-6 1-89-16,7-4-43 0,0 0 0 15,6 0 39-15</inkml:trace>
  <inkml:trace contextRef="#ctx0" brushRef="#br0" timeOffset="17920.43">6213 14265 51 0,'0'0'152'0,"-6"-3"9"0,6 3 3 16,0-4-2-16,0 0-5 0,0 1-3 15,6-1-9-15,7 0-14 0,-7 1-13 0,7-1-8 16,0 0-8-16,1-3-14 0,5 3-12 16,-6 1-17-16,6-1-13 0,-5 0-17 15,5 1-11-15,1 3-8 0,-1-4-5 0,0 1-4 16,-5 3 0-16,5 0-2 0,-6-5-1 16,0 5-5-16,-7 0-6 0,2 0-43 0,-2 0-66 15,7 0-71-15,-7 0-89 0,-6 0-48 16,0 0-22-16,0 0 29 0</inkml:trace>
  <inkml:trace contextRef="#ctx0" brushRef="#br0" timeOffset="18382.34">6187 14229 23 0,'-7'7'94'0,"-6"-3"-5"0,7 3-4 16,6 0-2-16,0 4-2 0,0-3-3 15,0-1-5-15,0 4-7 0,0 0-6 0,0-4-3 16,6 0-5-16,0 4-4 0,-6-3-6 16,7-1-7-16,-7 1-5 0,7-5-5 0,-7 1-3 15,6 3 3-15,-6-3 2 0,6-4 5 16,2 4 1-16,-2-4 0 0,0 0-3 0,1 0-5 16,6-4-2-16,-7 4 2 0,7-4 3 15,1 1 10-15,-2-1 7 0,1 0 8 0,1 1 6 16,-2-5-1-16,2 5 1 0,-2-1-4 15,2 0-3-15,-1 4-6 0,-7-4-8 0,7 1-6 16,0 3-8-16,1 0-10 0,-2 0-4 16,1 0-3-16,0 3-1 0,0 1-1 0,1 0-2 15,-2 0-1-15,1-1 0 0,0 5 1 16,-6-1-2-16,-1 4 10 0,8-4 15 16,-14 4 20-16,0-4 25 0,0 4 32 0,0 0 39 15,-7 0 27-15,-6 0 18 0,0 0 6 0,-7-3-5 16,0-1-16-16,1 0-27 0,-7 0-28 15,0 1-31-15,-6-4-22 0,5 0-17 0,-5-1-18 16,-1 1-13-16,1-4-10 0,-1 4-14 16,1-4-58-16,6 0-118 0,-7 3-145 0,7-3-145 15,-7 0-105-15,7 0-44 0,7 0 25 16,-7 0 100-16,6 0 135 0</inkml:trace>
  <inkml:trace contextRef="#ctx0" brushRef="#br0" timeOffset="18809.75">4812 15038 19 0,'6'0'131'0,"8"0"-2"0,6 0-4 0,-1 0 0 16,7-4-3-16,7 4-4 0,5-7-8 15,9 3-5-15,5 1-3 0,6-1 4 0,8-3 10 16,5 0 5-16,14-1 6 0,-1-3 1 15,14 0-5-15,12 0-10 0,8 0-2 0,6 0 2 16,-1 0-8-16,-5 1-6 0,5-1-11 16,-12-1-8-16,0 1-20 0,-14 4-28 0,-6 0-13 15,-12-1-9-15,-14 1-6 0,-6 3-3 16,-14-3-1-16,-13 7-3 0,1-4-3 0,-19 4-3 16,-2 0-28-16,-12 0-59 0,-6 4-74 15,-8 0-71-15,-5-1-74 0,-1 1-86 0,-6 3-21 16,-6-3 34-16,-7 3 60 0</inkml:trace>
  <inkml:trace contextRef="#ctx0" brushRef="#br0" timeOffset="19053.16">4786 15200 12 0,'-19'3'123'0,"5"5"-19"15,14-8-7-15,8 3 3 0,11-3 12 0,7 0 8 16,13 0 0-16,7-3-10 0,5-1-17 16,8 0-20-16,13-4-22 0,6 1-17 0,7 0-13 15,0 0-8-15,12-1-3 0,1-3-3 16,-1 4-1-16,1-4-3 0,0 0-3 0,-6 4-4 16,-9-4-20-16,-10 4-57 0,-8-1-92 15,-14 1-46-15,-5 0-24 0,-7-1-12 0</inkml:trace>
  <inkml:trace contextRef="#ctx0" brushRef="#br1" timeOffset="152967.59">22612 4253 66 0,'0'-4'92'0,"-7"1"6"0,7-1 3 16,0 0 2-16,-6 1 4 0,0-1 3 16,6 0-2-16,-7-3 3 0,0 3 4 0,1 1 8 15,6-1 6-15,-6-3 2 0,-1 7 9 16,0-7 5-16,1 3 6 0,-1 4-5 15,1-4-8-15,6 4-14 0,0-3-21 0,-7 3-21 16,7 0-25-16,0-4-21 0,-6 4-15 16,6 4-9-16,0-4-5 0,-7 3-2 0,7 1 0 15,0 0 1-15,0 3-1 0,0 0 1 16,-6 0-2-16,6 1 1 0,0-1-4 0,-6 0 1 16,6 4 0-16,0 0-1 0,-8-3 0 15,8 2-1-15,0 1 1 0,0 0-4 16,0 0-6-16,0-3-34 0,0 3-62 0,8-4-68 15,-2 4-74-15,0-3-69 0,1-1-69 16,-1 0-18-16,1 1 33 0,6-5 55 0</inkml:trace>
  <inkml:trace contextRef="#ctx0" brushRef="#br1" timeOffset="153478.5">22540 4616 63 0,'0'0'150'0,"-6"0"-4"0,6 0-5 0,0 0-12 16,0 0-16-16,0 0-14 0,0 3-17 15,0-3-14-15,0 0-10 0,0 0-10 16,0 0-4-16,0 0-1 0,0 0 2 0,0 4 2 16,0-4 7-16,0 4 7 0,0-1 5 15,0 1-1-15,0 0-5 0,0-1-4 0,0 1-11 16,0 3-11-16,0-3-9 0,0 3-10 16,0-3-3-16,0 3-4 0,0-3-3 15,0 3-2-15,0 1-2 0,0 2-2 0,0-2-1 16,0-1-4-16,0 0-1 0,0 1-32 15,6-1-42-15,-6 4-45 0,7-3-49 16,-1-1-58-16,1 0-60 0,0-3-2 0,-1 3 26 16,-6-3 37-16</inkml:trace>
  <inkml:trace contextRef="#ctx0" brushRef="#br1" timeOffset="153919.75">22625 5048 118 0,'0'0'140'15,"0"0"-5"-15,-7 0-9 0,7 0-14 0,0 0-13 16,-6 0-15-16,6 0-16 0,0 0-14 15,0 4-10-15,0-4-8 0,-7 0-5 16,7 3-6-16,0-3 0 0,0 4-1 0,0 0-4 16,0-4-3-16,0 3-6 0,0 1-4 15,0 3-3-15,0-3-5 0,7 3 0 16,-7-3 0-16,0 3 0 0,0 1 0 16,6-5-6-16,1 4-27 0,-7 1-40 0,7-1-58 15,-7 0-64-15,6-3-32 0,-6 3-15 16,6 1 18-16</inkml:trace>
  <inkml:trace contextRef="#ctx0" brushRef="#br1" timeOffset="154500.94">22729 5609 77 0,'0'0'126'0,"0"3"3"0,0 1-1 0,0 0-7 0,0 3-6 16,-6-3-10-16,6-1-12 16,-6 5-11-16,-2-1-9 0,8 0-10 0,-6 0-11 15,0 1-10-15,-1-1-6 0,7 0-8 16,-6 4-7-16,-1 0-6 0,0-3-2 0,1 3-4 15,0-1-3-15,0 1-3 0,6-3-3 16,-8 3-3-16,8 0-2 0,-6-4-14 16,6 4-37-16,0 0-47 0,-6-3-50 0,6-1-54 15,0 0-40-15,0 1-6 0,0-1 25 16</inkml:trace>
  <inkml:trace contextRef="#ctx0" brushRef="#br1" timeOffset="154882.75">22664 6136 82 0,'6'0'95'0,"-6"0"2"0,0 4-2 16,0-1-3-16,0-3-4 0,0 4-2 16,0-1-6-16,0 1-5 0,0 0-9 15,0-1-10-15,0 5-11 0,0-5-10 16,-6 5-11-16,6-1-6 0,-6 4-7 0,0 0-4 15,-2 0-2-15,2 4-3 0,0 0 0 16,-1-1-2-16,0 4-1 0,1-3-2 16,6 7-14-16,-7-3-37 0,7 3-43 0,0-4-26 15,0 0-19-15,0 4-42 0,0 4-15 16,-6-4 21-16</inkml:trace>
  <inkml:trace contextRef="#ctx0" brushRef="#br1" timeOffset="155177.69">22652 6748 28 0,'0'0'76'0,"0"4"-2"0,0-4 0 16,0 0 1-16,0 3-3 0,0 1 2 15,0 0-4-15,0-1-4 0,0 5-4 16,-8-1-2-16,8 0-3 0,-6 0-6 0,0 1-8 16,-1 3-6-16,0 0-7 0,1 0-10 15,-7 0-5-15,7 3-5 0,-1-3-4 16,0 4-2-16,1 0-2 0,6-4-1 16,-6 3-11-16,6 1-28 0,-7 0-27 0,7-1-19 15,0 1-34-15,7-1-55 0,-7-3-22 16,0 0 11-16</inkml:trace>
  <inkml:trace contextRef="#ctx0" brushRef="#br1" timeOffset="155391.26">22703 7143 17 0,'0'4'133'0,"0"0"4"0,0 3 8 0,0 0 9 15,0 1-1-15,-6-1-6 16,6 4-9-16,-7 0-12 0,1 0-16 0,-1 0-19 16,0 0-20-16,7 4-18 0,-6-4-17 15,6 3-22-15,0 1-59 0,0-1-89 0,6-3-93 16,1 1-50-16,0-1-26 0,-1 0-5 16</inkml:trace>
  <inkml:trace contextRef="#ctx0" brushRef="#br1" timeOffset="171114.29">22527 6770 8 0,'7'0'21'16,"-1"-4"-4"-16,1 4-4 0,-1 0-2 15,-6-3-3-15,7 3-1 0,0 0-1 0,-7 0-5 16,6-4 0-16,-6 4 0 0,0 0 0 15,6 0-1-15,-6 0 1 0,0 0 1 16,0 0 3-16,0 0 8 0,0 0 12 16,0-4 13-16,0 4 10 0,0 0 11 0,0 0 4 15,0 0-3-15,0-3-2 0,0 3-7 16,0 0-7-16,-6 0-4 0,6-4 1 16,0 4-4-16,-6 0-3 0,6 0-4 15,-7 0 1-15,0 0-1 0,7 0-2 0,-13 0-1 16,7 0 0-16,-1 0 1 0,-6 0 1 15,7 0 0-15,-8 0 5 0,2 0 0 0,-1 4 3 16,6-4 3-16,-6 3-1 16,7-3 1-16,-8 4-1 0,8-4-1 0,-7 4-3 15,6-4 0-15,1 3 0 0,0-3-1 16,-7 4 1-16,6 0-1 0,-6-1 2 0,7 1 0 16,-8-4 0-16,8 4 1 0,-7-1-2 15,6 1 1-15,-6 3-3 0,7-3-4 16,-8-1-3-16,8 5-3 0,0-5 1 0,0 1-1 15,-8 0 3-15,8 3 3 0,-1-3 6 16,-5-1 6-16,4 5-2 0,-4-5 0 16,5 1 2-16,0 3-3 0,1-3-5 15,-7 3-1-15,7 0-3 0,-1-2-3 0,0-2-7 16,1 5-4-16,0-5-2 0,6 1-4 16,-7 0-2-16,0 3-1 0,7-4 1 15,0 1 1-15,0 3-3 0,-6-3 1 0,6 0 1 16,0-1 0-16,-6 1 2 0,6 3 3 15,0-3 2-15,-7 0 1 0,7-1 3 16,0 5-1-16,0-5 1 0,0 1-2 16,0 0-1-16,0 3 0 0,0-4-2 15,-6 1 0-15,6 0-3 0,0-1-2 0,0 1-3 16,0 3-2-16,0-3 0 0,0 0 0 16,0 3-2-16,0-3 1 0,0 0 2 0,6-1-1 15,-6 1-3-15,0 0 0 16,7-1 0-16,-7 5-1 0,0-8 1 0,6 7-1 15,-6-3 2-15,0-4-2 0,0 3-1 16,0 1-32-16,6 0-57 0,-6-1-72 0,7 5-87 16,0-8-111-16,5 3-65 0,2-3-3 15,-1 4 37-15,-1-4 61 0</inkml:trace>
  <inkml:trace contextRef="#ctx0" brushRef="#br1" timeOffset="172213">21713 6744 60 0,'-6'-4'122'0,"0"4"-2"0,-2-3 0 15,2 3-2-15,0-4 1 0,-1 0 6 0,7 1 0 16,-6-1 2-16,-1-3 1 0,7 3-2 16,0 0-5-16,0-3-3 0,0 0-2 15,7 3-8-15,-7 0-8 0,6-3-12 16,7 4-14-16,-7-1-19 0,8 0-17 16,-2 1-11-16,2-1-10 0,-1 4-4 0,7 0-1 15,-8-4 1-15,2 4 0 0,5 0-3 16,-6 4 3-16,0-4-1 0,0 4-2 0,0-1 3 15,-7 1-2-15,8 0 2 0,-8-1 0 16,1 4 2-16,-7-3 1 0,6 3 2 16,-6 1 1-16,-6-1 1 0,6 0-1 15,-7 1-1-15,7-1-2 0,-6 0-4 16,-8 1-1-16,8-1-4 0,-7 1-2 0,6-5-1 16,-5 5 0-16,-2-1-2 0,8 0-1 15,-7-3-1-15,7-1-21 0,-8 5-37 16,8-5-50-16,0 1-55 0,6 0-55 0,-7-4-62 15,7 0-56-15,0 0-24 0,0 0 18 16,0 0 37-16,0 0 47 0</inkml:trace>
  <inkml:trace contextRef="#ctx0" brushRef="#br1" timeOffset="172496.55">21981 6649 70 0,'6'0'140'0,"-6"0"4"0,0-4 5 0,-6 4 3 15,6 0 8-15,-8 4 12 0,2-4 10 0,0 4 14 16,-7-1 8-16,6 1 9 0,-6 3 4 16,1 1-1-16,-2-1-6 0,1 0-14 15,-7 0-12-15,8 4-16 0,5-3-19 16,-6 3-23-16,7-4-23 0,-1 4-19 15,0-3-21-15,7-1-19 0,0 4-16 0,7-4-8 16,0 1-10-16,5-1-27 0,2 0-84 16,5 0-126-16,7-3-141 0,0 0-145 15,0-1-76-15,7 1-16 0,-7-4 59 0,0 0 113 16</inkml:trace>
  <inkml:trace contextRef="#ctx0" brushRef="#br1" timeOffset="174417.23">16692 9700 10 0,'0'0'149'0,"0"4"-5"16,0-4-12-16,0 4-14 0,-6-4-15 15,6 0-11-15,-7 0-8 0,0 3-4 16,1-3 2-16,-1 0 3 0,7 0 5 15,-12 4 6-15,4-4 8 0,2 0 11 0,-6 0 10 16,4 4 12-16,-4-4 9 0,-1 0 10 16,-1 0 8-16,8 0 9 0,-6 0 1 0,-2-4-1 15,1 4-3-15,6-4-9 0,-6 1-11 16,7-1-17-16,0 0-21 0,-1-3-17 16,0 0-17-16,1 0-13 0,0-1-14 15,6 1-11-15,0-4-10 0,6 4-5 0,0-1-8 16,8-3-7-16,-2 4-9 0,1-1 1 15,1-3 0-15,6 8-2 0,5-5 0 16,-5 5-3-16,6-4 4 0,0 3-3 16,0 4 1-16,-1 0-3 0,-5 0-1 0,7 0 5 15,-1 4-1-15,-7-1 1 0,1 1 3 16,-8 3-1-16,2 0 4 0,-2 4-3 16,2 1 0-16,-8-1-3 0,1 0-2 0,-7 3 0 15,0 1 1-15,-7 3 1 0,1-3-1 16,0-1 1-16,-8 5 0 0,1-1 1 15,0-3 0-15,-6 3-1 0,-1 1 1 16,0-5 1-16,1 4 0 0,-1-3-2 0,0 0-1 16,2-1 0-16,-2 1 1 0,7 0-1 15,-7-4 1-15,0 3 4 0,1-3-4 16,6 0 1-16,-6 0 0 0,-1-3 0 0,7 3-3 16,-7-4-3-16,8-4 6 0,-2 5 0 15,2-5 0-15,5 1 0 0,0 0 2 16,1-1 4-16,-1 2-3 0,7-5-2 0,-6 0 3 15,6 0 0-15,0 0-1 0,0 0-4 16,0 0 0-16,0-5 0 0,6 2 0 16,1-1-1-16,-7 0 1 0,6 1-1 0,8-1 3 15,-8 0 0-15,0 1-3 0,8-1-2 16,-8 1 3-16,7 3 0 0,0-4-1 16,6 4-2-16,-5-4 1 0,5 4 2 15,-6 0-2-15,6 0-2 0,1 0 2 16,0 4 1-16,-1-4 0 0,-5 4 0 0,4-1 2 15,2 1-1-15,0-1-2 0,-7 5 2 16,7-5-1-16,-1 1 1 0,-6 3 0 16,6-2 2-16,-5 1 0 0,6-2-1 0,-8 0 0 15,8 0-1-15,-7-1-4 0,-1 1-19 16,8-4-38-16,-7 4-69 0,1-4-96 0,-2 0-106 16,8 0-96-16,-7-4-71 15,7 0-57-15,-1 1 21 0,-6-5 68 0,0 1 94 16</inkml:trace>
  <inkml:trace contextRef="#ctx0" brushRef="#br1" timeOffset="174983.21">17357 9700 94 0,'0'-7'173'0,"-8"0"15"15,2 3 11-15,6-3 8 0,-6 0 4 16,-1 3-6-16,7 0-13 0,-6 1-22 16,-1-1-20-16,0 4-25 0,1 0-20 0,-7 0-12 15,6 0-9-15,-5 4-3 0,-2 3 0 16,1-3 4-16,1 3 1 0,-2 4-2 16,2-4-3-16,-2 4-5 0,1 0-10 15,0 0-6-15,0 4-9 0,7-4-5 0,0 4-7 16,-2-1-2-16,2 1 2 0,0 0-4 15,-1-1 0-15,7 1-7 0,0 3-2 16,0-3-4-16,0 3-5 0,0-3-2 16,0 3-2-16,7-3-1 0,-1-1-2 0,0-3 0 15,8 4-3-15,-8-4 1 0,7 0 3 16,0-4 4-16,0 0 6 0,7-3 9 0,-7 0 12 16,0-1 7-16,6-3 11 0,1-3 8 15,-7-1 6-15,6 0 8 0,1-3 5 16,-7 0 10-16,1-4 3 0,4 0 11 15,-11-4 3-15,6 1-7 0,-6-1-5 0,-1 1-12 16,0-1-12-16,2-4-17 0,-8 1-13 16,0 0-8-16,0-1-10 0,-8-2-7 15,-4 2-3-15,5 1-2 0,-6 0-5 0,0-1-5 16,1 1-2-16,-2-1-1 0,1 5-3 16,0 3-1-16,0-4-1 0,0 4 2 15,0 4-4-15,7 0-7 0,-1-1-26 16,-6 5-34-16,6-1-38 0,1 1-60 0,0 3-68 15,-1 0-83-15,-6 3-82 0,13 4-76 16,-6-3-58-16,6 3-38 0,0 1-2 16,0-1 48-16,6 0 86 0,-6 4 97 0</inkml:trace>
  <inkml:trace contextRef="#ctx0" brushRef="#br1" timeOffset="175406.19">17988 9829 126 0,'-13'0'154'0,"6"0"4"15,1-4-3-15,-1 4-4 0,1-4-3 16,0 4-2-16,-2 0 3 0,2 0 1 16,0 0 8-16,0-3 7 0,6 3 6 0,-7 0 0 15,0-4-6-15,7 4-8 0,0 0-16 16,-6 0-22-16,6 0-22 0,0 0-22 16,0 0-18-16,6 0-16 0,1 0-12 0,0-3-7 15,5 3-9-15,8 0-4 0,-1 0-3 16,1-4-1-16,6 4-1 0,7-4-1 15,-7 4 0-15,13-3 0 0,-7 3 0 0,7-4 1 16,-7 4-2-16,2 0-1 0,-9 0-1 16,-5-4 0-16,0 4-5 0,-1 0-26 15,-6 0-53-15,-6 0-72 0,5 0-83 16,-4 0-85-16,-8 0-90 0,0 0-44 0,0 0 16 16,-8-3 54-16,8-1 73 0</inkml:trace>
  <inkml:trace contextRef="#ctx0" brushRef="#br1" timeOffset="175749.44">18092 9675 140 0,'0'-4'170'16,"0"4"-13"-16,0 0-15 0,-7 0-14 0,7 0-9 15,0 0-14-15,-6 0-13 16,6 0-3-16,0 4 5 0,-6-4 13 0,6 4 17 16,-7-1 20-16,7 1 16 0,-7 3 8 15,1-3 6-15,0 3-5 0,-1 0-8 16,7 4-7-16,-6 0-11 0,6 0-12 0,-7 1-17 16,0-1-15-16,7 3-12 0,0 1-15 15,0 0-12-15,0-1-17 0,0 4-9 16,0-3-9-16,0 0-9 0,7-1-7 15,0 5-3-15,-7-4 1 0,6-5-2 0,1 5-17 16,-1-4-53-16,7 4-86 0,-6-4-106 16,5-4-111-16,2 0-115 0,5 0-64 15,1-7 11-15,0 4 66 0,-1-8 93 0</inkml:trace>
  <inkml:trace contextRef="#ctx0" brushRef="#br1" timeOffset="176331.57">18880 9756 35 0,'-6'0'131'15,"-1"-4"-13"-15,0 4-4 0,1-4-3 0,0 0 4 16,-1 1 8-16,1-1-3 0,-8 0 5 15,2 1 3-15,-2-5 3 0,8 1 4 16,-7 3-4-16,0-3-2 0,6 0-4 0,-5 0-2 16,4-1-8-16,2 1-12 0,0 3-9 15,0-3-7-15,6 0-12 0,0-1-14 0,0 5-14 16,6-1-11-16,6 0-14 16,-4 1-10-16,11-1-4 0,-6 0-4 0,6 4-3 15,1 0-4-15,0 4 3 0,5 0 0 16,-5-1-1-16,6 5-2 0,-6-1 2 0,-1 0-1 15,1 4 2-15,-1 0-1 0,-5 0 1 16,-8 4 5-16,0-4-3 0,0 3 5 16,-6 1-1-16,0 0 1 0,-6 0 0 15,6-4-2-15,-12 3 2 0,5-3 0 0,-6 4-1 16,0-4 1-16,-1 0-1 0,8-4-1 16,-6 4 0-16,-2-4-3 0,1 1-2 15,7-5-3-15,-8 4-26 0,8-2-37 16,0-5-65-16,-1 3-71 0,0-3-74 0,1 0-71 15,6 0-50-15,0-3-2 0,-6-2 42 16,6-2 60-16</inkml:trace>
  <inkml:trace contextRef="#ctx0" brushRef="#br1" timeOffset="176679.4">19212 9617 113 0,'0'-8'167'0,"0"5"5"16,0-2 5-16,0 2 0 0,0-1-7 15,0 0-16-15,0 4-21 0,0-3-21 0,-6 3-14 16,6 0-3-16,-7 0 7 0,1 3 16 16,-7 1 14-16,-1 0 13 0,2 4 3 15,-1-2 0-15,0 2-4 0,-7 3-6 0,7 0-4 16,-7 0-6-16,8 0-5 0,-1 4-14 15,-7-4-12-15,6 3-20 0,2 1-13 16,-1-1-10-16,6 1-10 0,1-4-8 16,-1 4-9-16,7-4-2 0,0 0-7 0,7 0-7 15,-1 0-5-15,1 0-1 0,6-4 1 16,-1 4 0-16,2-4-1 0,6-3-19 16,-7 3-55-16,6-3-95 0,0 0-119 15,8-1-119-15,-8-3-118 0,8 0-54 0,-2-3 16 16,1-1 70-16,-6-3 106 0</inkml:trace>
  <inkml:trace contextRef="#ctx0" brushRef="#br1" timeOffset="177012.81">19766 9590 130 0,'-14'0'210'0,"8"4"0"0,6-4-4 0,-6 4 4 15,0-4 4-15,-1 0-2 0,7 0-15 16,0 3-26-16,-7-3-28 0,7 0-30 16,0 0-22-16,0 0-15 0,0 0-12 15,0 0-9-15,7 0-6 0,-7 0-6 0,13 0-6 16,-1 0-6-16,2 0-7 0,-1 0-5 15,0 0-7-15,6 0-3 0,-5 0-4 16,5 0-2-16,-6 0-4 0,0 0-14 16,7 0-36-16,-14 0-56 0,7 0-69 0,-6 0-82 15,6 0-89-15,-7 0-55 0,8-3 0 16,-8 3 35-16,0 0 59 0</inkml:trace>
  <inkml:trace contextRef="#ctx0" brushRef="#br1" timeOffset="177240.79">19714 9730 157 0,'-7'3'173'0,"1"1"-11"0,6 0-9 0,-7-1-1 16,7 1 3-16,7-4 2 0,-1 0-6 15,7 4-16-15,1-4-16 0,4 0-16 16,9 0-19-16,-7 0-22 0,6 0-20 0,0 0-14 15,-1 0-12-15,1 0-8 0,1 0-25 16,5 0-57-16,-6-4-76 0,1 4-99 0,5 0-63 16,1-7-31-16,-1 3 2 0,1 0 43 15</inkml:trace>
  <inkml:trace contextRef="#ctx0" brushRef="#br1" timeOffset="178000.23">20991 9496 71 0,'0'-4'130'0,"0"-3"7"0,-8 3 3 16,8-3 4-16,-6-1-2 0,6 1 5 0,-6 3 1 16,0-3-4-16,-8-1-10 0,8 1-6 15,-7 0-4-15,-1-1-5 0,-4 1-7 16,-2 0-7-16,7 3-10 0,-7-3-7 16,-6 3-12-16,6 1-12 0,-5-1-10 15,5 4-9-15,0 0-2 0,-6 0-3 0,7 0-2 16,-1 0-3-16,-6 4-4 0,7-1-2 15,-1 4-4-15,0 1-5 0,1-1-4 0,-1 0-6 16,1 4-2-16,6 0-1 0,-6 0 0 16,12 4 0-16,-6 0 0 0,7 0 1 15,-2-1 1-15,2 1-1 0,6-1-3 0,6 5 1 16,2-5-2-16,-2-3 1 0,7 4-1 16,0-4-1-16,6-3 0 0,1 2 2 15,6-6 2-15,0 3 0 0,1-3 0 16,-2 0 2-16,1-4 4 0,0 0 4 0,0-4 4 15,7 4 5-15,-7-7 9 0,0 3 8 16,1-3 5-16,-2-5 4 0,-5 1 0 16,0 0-2-16,5 1-4 0,-5-1-8 15,0-4-6-15,-8 0-3 0,2 4 0 0,-2 0 4 16,-5-3 3-16,6 3 7 0,-6 0 12 16,-1 4 11-16,-6-4 3 0,6 3 5 15,0 1-2-15,-6 3-8 0,0-3-13 16,8 3-14-16,-8 4-11 0,0-4-12 0,0 4-11 15,0 0-3-15,0 4-1 0,-8 0-1 16,8 3-2-16,0 4 4 0,-6 0 0 16,0 0 2-16,6 0-4 0,-6 4 2 15,6-1 0-15,0 5-2 0,-7-1 3 0,0 0-2 16,7 0 3-16,-6 1 2 0,6-1 1 16,-7 1-1-16,1 3-3 0,6-4 1 0,-6 0 2 15,6-3-6-15,0 3-2 0,0-3 1 16,0 0-1-16,0-4 4 0,0 0-2 15,0 0 0-15,0-4 0 0,6 0-9 16,-6 0-16-16,0-3-33 0,6 0-53 0,-6-1-111 16,7-3-121-16,-1 0-104 0,8-3-88 15,-2-5-47-15,-6 5 15 0,14-4 90 16,-6-1 111-16</inkml:trace>
  <inkml:trace contextRef="#ctx0" brushRef="#br1" timeOffset="178487.44">21511 9496 35 0,'7'-11'159'16,"-1"3"3"-16,1 0 7 0,-1 2 14 0,1-2 15 16,-7 1 12-16,7 3 8 0,-7-3 4 15,6 3-3-15,-6 0-15 0,0 4-26 16,0-3-29-16,0 3-33 0,-6 0-26 15,-1 0-20-15,0 3-13 0,-6 1-6 0,7 0-5 16,-7 3 0-16,0-3-4 0,-1 3-7 16,2 4-3-16,-1 0-4 0,0 0 1 15,6 4 2-15,-5-1 0 0,-2 1 1 16,8 0-3-16,-8 3-3 0,8 0-2 0,0-3-6 16,-1 4-2-16,7-1 1 0,0-4 3 15,7 1 0-15,-1 0 3 0,7-1 5 0,-6-3 6 16,13 0 5-16,-1-4 9 0,0 1 11 15,0-1 7-15,14-3 9 0,-7-1 10 16,0-3 17-16,7 0 19 0,-7-3 23 16,6-1 28-16,-5-3 18 0,-1-1 5 0,0 1-10 15,0 0-17-15,-7-8-26 0,1 4-34 16,-1-3-25-16,-5-1-16 0,-2 0-16 16,-5-3-9-16,0-1-8 0,-1 1-8 15,-6 0-4-15,-6 0-7 0,-1-1-4 16,0 1-5-16,1 0-2 0,-7 3-5 0,-7 1-16 15,1 2-49-15,0 5-114 0,-14 0-188 16,7 3-214-16,-13 4-193 0,7 4-90 0,-15 7-4 16,9 0 82-16,-8 4 174 0,0-1 205 15</inkml:trace>
  <inkml:trace contextRef="#ctx0" brushRef="#br1" timeOffset="179554.62">17975 11551 173 0,'0'0'255'0,"0"0"20"0,-7 0 9 16,7-4 21-16,0 4 27 0,-6-4 17 15,6 1 2-15,-7-1-8 0,7 0-23 0,0 4-38 16,0-3-46-16,-6-1-49 0,6 4-36 16,0-4-39-16,0 4-32 0,0 0-30 15,0-3-17-15,0 3-15 0,0 0-13 16,0-4-26-16,-6 4-59 0,6 0-73 0,-8 4-102 16,8-1-117-16,-6 1-106 0,0 0-76 15,0 3-30-15,-8 4 27 0,8-4 75 16,-7 4 103-16</inkml:trace>
  <inkml:trace contextRef="#ctx0" brushRef="#br1" timeOffset="179783.17">17675 11840 217 0,'-6'7'275'0,"0"-3"38"15,6 0 34-15,-8-1 30 0,2-3 24 16,6 4 10-16,-6-4-10 0,6-4-33 15,0 4-51-15,0 0-55 0,-6-3-52 16,6-1-43-16,-8 0-37 0,8 1-35 0,-6 3-31 16,6-4-23-16,0 4-16 0,0-4-12 15,0 4-16-15,0 0-38 0,0-3-59 0,0 3-105 16,0 0-136-16,0 0-135 0,0 0-133 16,0 0-58-16,14 0 8 0,-8-4 77 15,6 4 125-15</inkml:trace>
  <inkml:trace contextRef="#ctx0" brushRef="#br1" timeOffset="180003.3">18144 11803 189 0,'6'0'248'16,"2"0"15"-16,-8-3 17 0,6 3 25 0,-6 0 31 15,6-4 28-15,-6 4 1 0,0 0-21 16,7 0-42-16,-7-3-57 0,0 3-64 15,0 0-59-15,0 0-46 0,0 0-32 0,0 0-23 16,0 0-19-16,0 0-55 0,0 0-100 16,0 0-117-16,6 0-124 0,-6 0-131 15,13 3-70-15,0-3 10 0,1 0 75 16,-2 0 103-16</inkml:trace>
  <inkml:trace contextRef="#ctx0" brushRef="#br1" timeOffset="180515.91">18965 11554 77 0,'-6'-3'162'0,"-8"3"-2"0,2-4 6 16,-2 0 10-16,1 1 10 0,0-1 17 15,-6 0 20-15,5 1 20 0,-5-1 14 0,6 0 15 16,0 1 11-16,-1-1-3 16,2 0-14-16,-1 1-21 0,0-1-21 0,6 0-30 15,1 1-26-15,0 3-25 0,6-4-23 0,-8 1-24 16,8 3-24-16,8-4-19 0,-2 4-18 15,7 0-12-15,0 0-10 0,12 0-2 16,2 4-3-16,5-1-3 0,1 1-3 16,-7-1-2-16,6 5 1 0,1-1 0 15,-1 4-1-15,-5-4-1 0,-1 8 1 0,-6-4 2 16,-1 0-3-16,-6 3 1 0,-6-3 0 16,-1 4 1-16,-6 0 2 0,-6 0-2 15,-1-1 2-15,-6 1 2 0,0-4 0 16,-7 3-1-16,1-3 3 0,-1 0 0 0,0 4 1 15,2-8-6-15,-2 4-2 0,1-3 0 16,5-1-15-16,-5-3-30 0,12 3-46 0,-6-3-79 16,7 0-130-16,-1-4-141 0,7 0-118 15,0 0-80-15,0-4-14 0,13 0 50 16,0-3 116-16,7 0 132 0</inkml:trace>
  <inkml:trace contextRef="#ctx0" brushRef="#br1" timeOffset="180848.02">19375 11507 32 0,'0'-11'187'0,"0"0"10"15,0 4 17-15,0-4 25 0,0 3 31 16,0 1 27-16,0 3 18 0,0-3 6 16,0 3-11-16,0 0-27 0,-6 4-37 15,6-3-42-15,-7 3-36 0,0 0-34 0,-6 3-25 16,1 1-18-16,-2 0-16 0,2 3-11 15,-8 0-8-15,7 0-5 0,-7 4-4 16,8-3-3-16,-2 7-1 0,1-4 3 0,0 3-1 16,7-3-4-16,-1 4-7 0,1 0-4 15,0 3-1-15,-2-4-9 0,8 1-5 16,0 0-2-16,-6 0-2 0,6-1-3 0,0 1-4 16,6-1 1-16,-6-3 0 0,0 0 3 15,8 0 0-15,-2 0 0 0,0-3 2 16,7-1-8-16,-6 0-33 0,12 1-70 15,-5-8-135-15,5 4-158 0,7-1-157 0,0-3-109 16,0-3-32-16,0-1 35 0,7 0 116 16,-7-3 147-16</inkml:trace>
  <inkml:trace contextRef="#ctx0" brushRef="#br1" timeOffset="181154.56">19837 11499 11 0,'-6'0'215'0,"-8"-3"46"0,8 3 1 0,0 0 18 16,0 0 18-16,-1-4 7 0,7 4-5 15,-7 0-22-15,1-3-34 0,6 3-49 16,0 0-54-16,0 0-44 0,0 0-32 15,6 0-21-15,1 0-19 0,6-4-10 0,-1 4-6 16,2 0-3-16,6 0-4 0,-7 0-2 16,-1 0-1-16,2 0-24 0,-2 0-66 15,2 0-87-15,-1 4-94 0,-7-4-88 16,1 3-101-16,0-3-35 0,-1 4 40 0,0-4 70 16,-6 0 84-16</inkml:trace>
  <inkml:trace contextRef="#ctx0" brushRef="#br1" timeOffset="181332.02">19707 11624 126 0,'-6'4'162'16,"6"-4"-2"-16,6 3 3 0,1-3 3 16,6 4-1-16,0-4-14 0,7-4-25 0,-1 4-34 15,7-3-34-15,0 3-25 0,0-4-19 16,1 0-28-16,-2 4-66 0,8-3-110 15,-8-1-58-15,2 0-29 0,-1 0-14 0,0-3 11 16</inkml:trace>
  <inkml:trace contextRef="#ctx0" brushRef="#br1" timeOffset="182164.17">21030 11360 123 0,'0'-7'128'0,"6"0"0"15,-6-1 3-15,0-3 0 0,0 4 5 16,0-4 7-16,-6 0 4 0,6 3 2 16,-7-3-4-16,0 0-2 0,1 1-9 15,-1 2-5-15,-5 1-8 0,4-4-9 0,-10 4-4 16,4-1-2-16,-5 1-3 0,-1 3-6 15,0-3-5-15,1 7-5 0,-7-4-4 16,6 4-8-16,-6 0-4 0,1 0-7 16,5 4-4-16,-6 0-7 0,-1 3-8 0,1 0-6 15,7 1-6-15,-1 3-6 0,-6 0-6 16,7 3-5-16,-1 1 0 0,8-1-5 16,-2 1-1-16,8 0 0 0,-7 0-1 15,6-1-4-15,7 1 2 0,-6-1 2 0,6 1 1 16,6 0-1-16,1-4 2 0,0-4 3 15,-1 4-1-15,7 0 6 0,0-4 0 0,6-3 2 16,-5-1 2-16,6 2-3 0,5-2 1 16,-5-3-6-16,6-3 0 0,0 3-2 15,-7-5-6-15,7-2 3 0,0 0-3 0,-6 0-2 16,7-1 1-16,-9-3 0 0,2 0 1 16,-1-3 0-16,-5 3 1 0,-2-4 1 15,2 1 2-15,-1 3-1 0,-7-4 5 16,1 4 8-16,0-4 6 0,-7 8 10 0,6-1 10 15,-6-3 4-15,0 8 3 0,6-5-9 16,-6 5-7-16,0-1-9 0,0 1-12 16,0 3-8-16,0 0-8 0,0 0-1 15,0 3-3-15,0 1 0 0,0 3-4 0,-6 0 2 16,0 4 3-16,6 4 2 0,-7-4 2 16,0 4-4-16,1 0 4 0,-1 3-1 15,1 0-1-15,-1-3-2 0,0 3-2 16,-5 0 5-16,6 1-3 0,-2-1 1 0,2-3-1 15,0 3 1-15,-1-3 0 0,1-1-2 16,-1 5 0-16,7-8 0 0,0 3 1 0,-7-3 0 16,7 0 0-16,0 0 0 0,0-3-1 15,0-1-3-15,7 0-11 0,-7 1-21 16,0-5-40-16,0 1-56 0,7 0-78 16,-7-1-107-16,6-3-113 0,1 4-115 0,5-8-34 15,-4 4 17-15,4-3 60 0,1-5 97 16</inkml:trace>
  <inkml:trace contextRef="#ctx0" brushRef="#br1" timeOffset="182714.79">21375 11268 100 0,'0'-7'192'0,"6"0"11"15,-6 3-2-15,0 1-10 0,0-1-15 16,0 0-23-16,0 4-27 0,0 0-32 16,-6-3-25-16,6 3-8 0,-7 3 6 0,1 1 8 15,-1 0 12-15,0 3 15 0,-5 4 19 16,-2 0 10-16,2 0-6 0,-1 3-2 16,-1 1-5-16,2 0-6 0,-8 0-10 15,13 3-12-15,-6-4-9 0,0 5-11 0,1-1-7 16,4-3-10-16,2 3-5 0,0 1-10 15,6-5-6-15,-7 1-2 0,14 3-2 0,-7-7 0 16,6 4-2-16,0-4 0 0,8 0 3 16,-1-1-1-16,-7 1 2 0,14-3 3 15,0-1 3-15,-1-3 3 0,1-1 5 16,6 1 5-16,-7-4 3 0,7-4 12 0,0 4 9 16,-6-3 7-16,6-5 12 0,-7 1 19 15,1 0 14-15,-1-4 8 0,1 0 5 16,-7-4-2-16,0 1-11 0,-7-1-23 15,1 0-21-15,0-3-23 0,-1-4-20 0,-6 4-12 16,0-4-8-16,-6-4-7 0,6 4-5 16,-7 0-2-16,-6 0-2 0,7 0 3 0,-8 4 2 15,8 3 2-15,-7-3 3 16,0 7-1-16,0 0-1 0,-1 0-4 0,2 7-5 16,-1-3-1-16,0 3 0 0,-6 4-7 15,-1 4-15-15,6 0-40 0,-5 3-71 0,6-3-93 16,0 7-115-16,7-4-123 0,-8 4-103 15,14 3-71-15,-6-3-37 0,12 4 32 16,-6 0 85-16,14-1 112 0,-8-2 110 16</inkml:trace>
  <inkml:trace contextRef="#ctx0" brushRef="#br1" timeOffset="183080.04">21896 11426 160 0,'0'0'190'0,"-7"0"-8"0,7 0-11 16,0 0-9-16,-6 0-7 0,6 0-5 15,0 0-4-15,0 0-7 0,0 0-2 16,0 0-4-16,0 0-5 0,0 0-7 0,0 0-5 16,0 0-6-16,0 0-8 0,6 0-6 15,1 0-7-15,5 0-7 0,2 0-13 16,-2 0-14-16,8-4-13 0,7 4-12 16,-9-3-9-16,2 3-8 0,0 0-5 0,-7-4-3 15,-1 4-3-15,2 0-4 0,-1 0-32 16,-6-4-97-16,-1 4-146 0,1 0-125 15,-7 0-65-15,0 0-32 0,-7-3 13 0,1-1 85 16</inkml:trace>
  <inkml:trace contextRef="#ctx0" brushRef="#br1" timeOffset="184697.23">22670 11188 54 0,'0'0'79'0,"0"4"-5"16,0-4-2-16,0 0 0 0,0 0 5 0,0 3 5 15,0-3 3-15,-6 0 5 0,6 0 5 16,0 0 6-16,-6 0 5 0,6 0 6 16,-6 0 6-16,-2 0 1 0,2 0 4 15,0 0 2-15,6 0 1 0,-14 0-1 0,8 0 6 16,-1 0 6-16,1-3 0 0,0 3-4 15,-8-4-5-15,8 1-9 0,0-2-15 16,-1 2-20-16,0-1-16 0,7-3-15 0,-6-1-14 16,6 5-9-16,0-5-7 0,0 1-6 15,6 0-4-15,-6 0-6 0,14 3-2 16,-2-3-2-16,2-1 0 0,-2 5-3 16,1-5-2-16,7 5 1 0,-6-1-3 0,4 4 0 15,2 0 1-15,-7 0 0 0,7 0 1 16,-8 4 2-16,8-1 3 0,-7 5-1 15,1-5-2-15,-2 5 0 0,-5-1-1 0,6 4-2 16,-7 0 0-16,1 0 4 0,-7 0-1 16,6 0-1-16,-6 4 2 0,-6-4 0 15,6 3-1-15,-7 1-1 0,1 0 0 16,-7-1 2-16,6 1-2 0,-5-1 1 0,4 1-1 16,-4-4-1-16,-1 4 3 0,-1-4-2 15,8 4 1-15,-6-4 0 0,-2-1 0 16,1 1 2-16,0 0-1 0,6-3 1 0,-5 3 0 15,-2-4-2-15,8 0 3 0,-7 1 0 16,6-1-3-16,1-3 1 0,-1-1-1 16,1 1 0-16,0-1-1 0,-1 2 0 15,7-2 2-15,0-3 0 0,-7 3 6 0,7-3 0 16,0 0 7-16,0 0 9 0,0 0 10 16,0 0 1-16,7 0 2 0,-7 0-1 0,7-3-5 15,-1 3-8-15,7-3-11 0,-7-2-6 16,8 2-2-16,-2 3 1 0,2-4-2 15,-2 4-4-15,2-3 2 0,5 3 0 16,-5-4-2-16,-2 4-1 0,8 0 1 0,-7 0 2 16,-1 0 0-16,8 0 1 0,-6 0 0 15,-2 0 0-15,-5 4 0 0,6-4 0 16,0 3-1-16,0-3 0 0,0 4 0 16,-7-4-9-16,8 3-30 0,-8-3-54 0,7 0-77 15,1 0-86-15,-2 0-80 0,1 0-70 16,0 0-49-16,0-3-8 0,7-1 45 15,-8 1 67-15,2-5 72 0</inkml:trace>
  <inkml:trace contextRef="#ctx0" brushRef="#br1" timeOffset="185155.9">23348 11162 119 0,'0'-7'184'0,"0"-1"6"0,0-2 9 0,0 6 16 16,0-3 14-16,-6 3 11 0,6 0 0 0,0-3-10 16,-7 7-10-16,7-4-18 0,0 4-20 15,0-3-28-15,-7 3-34 0,7 0-22 16,-6 0-16-16,-1 3-11 0,1 1-9 16,0 3-4-16,-2-3 6 0,-4 3-1 0,-1 4-3 15,0 0-7-15,6 0-5 0,-5 4-4 16,-2-4-5-16,1 4-2 0,6-1-5 15,-5 1-8-15,5 3-2 0,7-3-4 0,0-1-2 16,0 1-3-16,0 3-3 0,0-3 0 16,7-4 1-16,5 0 2 0,-5 0 5 15,0-3 7-15,5 2 9 0,2-6 11 16,-1 3 14-16,7-3 14 0,-8-4 14 0,8 0 16 16,-1 0 15-16,1-4 14 0,0 1 6 15,6-5-1-15,-7 1-7 0,1 0-8 16,6-4-19-16,-7-4-22 0,-6 4-12 0,6-4-7 15,-5 1-9-15,-1-5-8 0,-13 5-6 16,6-4-5-16,-6 3-9 0,-6-3-6 16,-7-1-6-16,-1 4-4 0,-5 1-5 0,0-1-20 15,-8 1-69-15,1 3-124 0,-6-4-191 16,-1 8-198-16,1-1-179 0,5 1-77 16,-5 3 17-16,-1 4 95 0,1 4 177 15</inkml:trace>
  <inkml:trace contextRef="#ctx0" brushRef="#br1" timeOffset="186104.84">19817 12587 28 0,'-6'0'160'0,"0"0"4"0,0 0 2 0,-1-3 4 16,0 3 5-16,1 0 9 0,-1 0 7 16,7-4 1-16,-6 4 3 0,0 0 2 15,6 0-3-15,-8 0-10 0,8 0-15 0,-6 0-19 16,6 0-22-16,0 0-21 0,0 0-24 15,0 4-22-15,0-4-15 0,6 0-13 16,2 0-7-16,4 0-4 0,1 0-5 16,7 0-6-16,0 0-2 0,6 0-2 0,-7 0-2 15,7 0 1-15,7 0-2 0,-7 0 4 16,0 0-1-16,0 0-2 0,-1-4 0 16,-5 4-1-16,0 0-2 0,6-4-2 0,-13 4 0 15,7 0 1-15,-7 0 0 0,-7-3 0 16,7 3-3-16,-6 0-17 0,-1 0-59 15,0 0-79-15,-6 0-94 0,0 0-97 16,0 0-88-16,0 0-54 0,0 0 18 0,0 0 61 16,0 3 80-16</inkml:trace>
  <inkml:trace contextRef="#ctx0" brushRef="#br1" timeOffset="186403.83">19864 12737 142 0,'-13'0'161'16,"13"4"-6"-16,-7-4 1 0,0 4-5 0,7-4-11 16,-6 0-14-16,6 3-15 0,0-3-11 15,0 0 2-15,6 0 9 0,1 4 16 16,0-4 12-16,6 0 9 0,7 0 0 15,-2 0-12-15,2 0-21 0,7 0-27 0,-1 0-20 16,-1 0-17-16,1-4-13 0,0 4-9 16,1-3-9-16,-1 3-6 0,0-4-6 15,-7 0-4-15,1 1-17 0,0 3-80 0,-8-4-131 16,8 4-133-16,-7-4-70 0,-7 1-33 16,8-1-8-16,-8-3 68 0</inkml:trace>
  <inkml:trace contextRef="#ctx0" brushRef="#br1" timeOffset="-206232.16">20860 12335 28 0,'-13'0'149'0,"7"3"-11"0,0-3-10 16,-2 0 0-16,2 4 0 0,0-4-2 16,-1 0-6-16,7 0-5 0,-7 0-1 15,1 0-2-15,6 0 4 0,0 0 8 16,0 0 9-16,-7-4 7 0,7 4 2 15,0 0-8-15,0 0-16 0,0-3-22 0,7 3-24 16,6-4-24-16,0 1-17 0,1-2-14 16,4 2-7-16,9-1-4 0,-1 0-2 15,6 1-1-15,-5-1 1 0,5 0-1 0,1 1-2 16,5-1 1-16,-5 1 0 0,6 3-2 16,-7-4-1-16,2 4 1 0,-2-4 0 15,1 4 0-15,-7 0-2 0,-1-3 2 16,1 3 0-16,-6 0-1 0,-1 0 2 0,-5-4 2 15,-2 4 0-15,-4 0 1 0,4-4 3 16,-5 4 18-16,-1 0 19 0,1 0 18 16,-1 0 17-16,-6 0 13 0,0 0 13 15,0 0-7-15,0 0-8 0,0 0-11 0,0 0-11 16,0 0-12-16,0 4-12 0,0-4-11 16,-6 0-9-16,6 4-7 0,0-4-4 15,-7 0-4-15,1 3-1 0,-1 1 1 16,1 3-4-16,-8 0 1 0,2 1-3 0,5 3 1 15,-6 0-2-15,0 4 0 0,0-4 1 16,0 3 2-16,7 5 1 0,-8-5-1 0,8 4 7 16,-7 4 8-16,7-3 5 0,-1-1 2 15,0 4 4-15,1-3 1 0,0 2-3 16,6-2-7-16,-8 3-5 0,2-4-4 16,6 1-5-16,-6-1-2 0,6 0-2 0,-7 0-2 15,1-3-3-15,6 3-1 0,0-3 4 16,-7-4 1-16,7 0-3 0,0 0-1 15,0-4 2-15,0 4-1 0,0-7-2 0,0 0-3 16,0 3-1-16,0-3 0 0,0-1-16 16,0-3-35-16,0 0-63 0,0 0-106 15,0 0-108-15,0 0-101 0,-6-3-82 16,-1 3-40-16,1-4 26 0,0 0 85 0,-8 1 100 16</inkml:trace>
  <inkml:trace contextRef="#ctx0" brushRef="#br1" timeOffset="-205989.41">20918 12719 91 0,'-6'0'143'0,"0"0"1"0,6-4 0 16,0 4-3-16,0 0-6 0,6 0 1 15,7-3-4-15,0 3-6 0,7-4-5 0,-1 1-6 16,7 3-6-16,1-4-15 0,-1 0-15 15,0 1-11-15,6-5-16 0,7 5-17 16,-6-1-15-16,6 0-9 0,-7-3-10 16,1 3-8-16,-7 1-32 0,0-5-62 0,0 5-73 15,0-1-87-15,1-3-57 0,-8 3-28 16,7-3 15-16,0 0 52 0</inkml:trace>
  <inkml:trace contextRef="#ctx0" brushRef="#br1" timeOffset="-205472.5">21772 12393 162 0,'-6'-7'179'15,"6"0"11"-15,0 3 8 0,-7 0 8 0,7 1 2 16,0-1 0-16,-7 0-10 0,7 4-18 15,0-3-26-15,-6 3-28 0,6 0-28 16,0 0-17-16,-7 0 5 0,7 3 20 16,-6 1 16-16,6 3 12 0,-7 1 16 0,0 3 11 15,1 0-12-15,6-1-25 0,-6 5-19 16,0 0-12-16,6-1-12 0,-8 5-15 16,2-1-9-16,6 1-5 0,0 2-3 15,-6-2-8-15,6 3-5 0,6-4-4 0,-6 4-5 16,0-3-6-16,6 2-4 0,8-2 2 15,-8-5 5-15,7 5 11 0,0-5 14 16,7-3 15-16,-7 0 24 0,13 0 20 0,-7-4 18 16,7 1 7-16,0-4-1 0,7-4-5 15,-1 0-15-15,1 0-15 0,-7-8-14 16,7 1-6-16,-1-1 4 0,1-3 6 0,-7 0 7 16,0-3 2-16,-6-4-2 0,-1-1-5 15,-6 1-7-15,-6-4-11 0,-1-4-14 16,-6 1-14-16,-6-5-10 0,-1 5-11 15,-6-4-8-15,0-1-6 0,-7 1-2 0,1-1-5 16,-7 1-1-16,6 4-3 0,-6-1-2 16,0 4-4-16,7 4-17 0,-1 3-33 15,-6 4-76-15,7 0-129 0,-1 7-204 0,0 4-211 16,1 0-169-16,-1 8-64 0,1 6 27 16,-7-3 103-16,6 7 190 0</inkml:trace>
  <inkml:trace contextRef="#ctx0" brushRef="#br1" timeOffset="-202988.6">20547 13291 48 0,'20'0'134'0,"6"0"1"16,13-4-14-16,14 4-22 0,5-4-20 15,20 1-16-15,7-1-10 0,19-3-5 16,0-1-4-16,13 1-1 0,14 0-4 16,-1 0-3-16,0-4 3 0,14 0 0 0,-8 0 0 15,1 3-5-15,0-3-3 0,-14 4-2 16,-12-1-10-16,-7 1-7 0,-13 0-6 15,-19 3-3-15,-14-3 0 0,-5 3-2 0,-14 0-1 16,-13 1 0-16,-6 3 0 0,-14-4-8 16,-6 4-19-16,-13 0-29 0,-6 0-39 15,-1 4-48-15,-13-1-53 0,-6 1-28 0,-7 0 0 16,1 3 19-16</inkml:trace>
  <inkml:trace contextRef="#ctx0" brushRef="#br1" timeOffset="-202714.65">20782 13441 89 0,'-26'3'131'0,"6"1"2"15,7-4-4-15,7 4-7 0,6-4 2 16,6 0 2-16,14 0-8 0,13-4-11 0,6 4-6 15,19-7-9-15,7 3-11 0,20 1-12 16,6-5-9-16,7 5-8 0,12-5-6 16,8 1-7-16,-1-4-10 0,7 4-9 15,-1-1-11-15,-11-3-5 0,4 4-16 0,-11 0-29 16,-14 0-38-16,-7-1-47 0,-5 0-55 16,-8 5-75-16,-6-5-33 0,-19 5 4 15,-1-1 24-15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5-18T08:25:42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11983 11562 93 0,'-6'-4'104'16,"6"0"-2"-16,0 1 1 0,-7-1-7 0,7 4-15 16,0-4-12-16,0 4-18 0,0 0-18 15,0 4-10-15,0 0-5 0,0-1 0 16,0 5 0-16,0-1 2 0,0 0 4 16,0 4 6-16,0 4 6 0,0 0 4 0,0-1 4 15,-7 1 3-15,7 0 0 0,-6 3-6 16,-1 0-5-16,7 0-7 0,-6 1-7 15,0-1-3-15,-1 1-7 0,7-5-3 16,-7 4-2-16,1-3 0 0,6 0-1 0,-6-1-3 16,6 1-1-16,-7-4 0 0,7-4 0 15,0 0 0-15,-7 1 3 0,7 0 24 16,0-5 28-16,0-3 30 0,0 4 27 0,0-1 17 16,-6-3 8-16,6 0-20 0,0 0-24 15,6 0-26-15,-6 0-29 0,0-3-18 16,7 3-10-16,0-4-6 0,-1 1-5 0,7-2-1 15,-6 2-2-15,5-1 1 0,8 4-1 16,-7-4 2-16,1 4 0 0,4-3-1 16,2 3 1-16,-1 0 1 0,1 0 1 15,0 0-2-15,-1 0 0 0,1 3 1 0,0-3 0 16,-1 4-3-16,1-4 1 0,-8 4 0 16,8-1 1-16,-7-3 0 0,7 5 0 0,-8-5 1 15,2 3 0-15,-8-3 1 0,7 0-2 16,-6 0 0-16,-1 0-2 0,-6 0-6 0,7 0-54 15,-7-3-96-15,6 3-114 0,-6-5-80 16,-6-2-40-16,6 3-16 0,-7-3 40 16</inkml:trace>
  <inkml:trace contextRef="#ctx0" brushRef="#br0" timeOffset="294.38">12192 11704 62 0,'-7'0'89'0,"7"-3"-6"0,0 3 7 16,0 3 13-16,0 1 7 0,0 0 4 15,0 3 8-15,0 0 8 0,0 4 7 16,7 0-1-16,-7 1-6 0,6 2-5 0,-6 1-3 16,0 3-10-16,6-3-16 0,-6 7-17 15,0-4-14-15,8 0-12 0,-8 5-17 16,0-5-13-16,0 0-7 0,0 0-5 0,0 1-4 15,0-1-2-15,0 0-2 0,6-3-1 16,-6-4-1-16,0 4-1 0,6-4-2 16,0-4 1-16,1 0 0 0,0-3-29 15,6 0-80-15,-1-4-110 0,2-4-92 0,5 0-49 16,1-3-26-16,0-4 15 0</inkml:trace>
  <inkml:trace contextRef="#ctx0" brushRef="#br0" timeOffset="830.78">12713 11562 23 0,'-7'-8'172'0,"0"1"-18"0,1 0-3 16,0 3-2-16,-1-3 0 0,1 3-14 0,6 0-10 15,0 4-14-15,-7-3-16 0,7-1-22 16,7 4-20-16,-7 0-15 0,6 0-10 16,7 0-6-16,0 0-3 0,0 0-4 15,7 0-5-15,5 0-4 0,1 0-1 0,1 0-2 16,-1-4-1-16,0 4 0 0,0 0 1 16,0-3 0-16,0 3-1 0,0-4 2 15,-13 0 1-15,6 4 22 0,-5-3 24 16,-2-1 15-16,2 1 12 0,-8-1 14 0,1 4 11 15,-1-4-11-15,-6 1-8 0,6-2 3 16,-6 5 0-16,8-3-6 0,-8 0-5 16,0 3-9-16,0 0-14 0,0 0-18 0,0 0-12 15,0 3-8-15,0 0-8 0,0 5 0 16,-8 0 1-16,8-1 5 0,-6 4 3 16,6 3 3-16,-6-3 7 0,6 4 5 0,-7 3 5 15,7-3 2-15,0 7 1 0,-6-4 0 16,6 4-2-16,0 0-3 0,0-4-6 15,0 8-4-15,-7-4-5 0,7 4-3 0,-7-4-5 16,7 3-4-16,-6-3-1 0,6 0-1 16,-6 0-2-16,6 0 0 0,-6-3-3 15,-2-1-2-15,2 0-2 0,6-3-5 16,-6 0-1-16,6-4-4 0,-7-4-3 0,7 0-39 16,0 0-111-16,-7-3-124 0,7-4-136 15,0 0-70-15,0-4-37 0,0-3 20 16,0 0 101-16</inkml:trace>
  <inkml:trace contextRef="#ctx0" brushRef="#br0" timeOffset="1002.84">12849 11862 21 0,'-13'-4'145'0,"0"4"11"16,7-3 3-16,-1 3 2 0,1 0-16 15,6 0-22-15,0 0-28 0,13 0-28 0,0 0-19 16,6 0-13-16,7 0-8 0,0 3-11 15,13-3-6-15,-6 0-24 0,7 0-59 0,-2 0-94 16,8 0-51-16,0 0-27 16,-8 0-15-16</inkml:trace>
  <inkml:trace contextRef="#ctx0" brushRef="#br0" timeOffset="1482.05">11859 12481 55 0,'-12'0'131'0,"4"0"18"16,2 0 10-16,0 0-4 0,-1 0-3 0,7 0 2 16,0 0-14-16,7 0-17 0,5 0-15 15,2 0-13-15,12 0-19 0,0 0-24 16,7 0-14-16,12 0-8 0,1 0-6 15,12 0-5-15,1 0-3 0,13 0-2 0,-1-3 1 16,14 3 4-16,6 0 3 0,0-4 3 16,1 4 2-16,5-4 1 0,1 4 0 0,-7-4-1 15,-6 4-4-15,-1-3 0 0,-12-1-2 16,-1 0-2-16,-12 1-4 0,-6-1-2 16,-8 0-3-16,-13 1-5 0,1-1-5 15,-7 0-11-15,-13 4-10 0,0-3-32 0,-13 3-56 16,-6-4-71-16,-8 4-80 0,-5 0-59 15,-1 0-26-15,-12 0 10 0,-7 0 46 16</inkml:trace>
  <inkml:trace contextRef="#ctx0" brushRef="#br0" timeOffset="1701.03">11924 12613 54 0,'-6'8'142'0,"0"-5"-4"15,18 1-3-15,2 0-7 0,11-1-22 16,9-3-23-16,11 0-9 0,7 4-11 16,13-4-4-16,6 0 14 0,14 0 13 0,13 0 8 15,-1 0-5-15,15 0-6 0,-2-4-9 16,-6 4-22-16,0 0-20 0,-6-3-15 16,-7-1-57-16,-6 0-121 0,-14-4-84 15,-6-3-45-15,-6 1-24 0,-13-9-9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4-22T14:23:44.13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2415 5477 107 0,'0'-4'162'0,"0"0"-4"0,-6-3-3 0,6 4 2 15,0-2 5-15,0 2 8 0,0 0 10 0,0-2 4 16,-6 5 0-16,6-3-6 0,0 3-15 15,-7 0-23-15,7 0-21 0,0 0-6 16,0 3 9-16,0 2 9 0,-6-2 14 0,-1 5 16 16,0 2 13-16,1 5-4 0,0-4-15 15,-8 7-20-15,8 1-22 0,0-1-18 0,-1 4-13 16,0-4-11-16,1 8-6 0,-1-4-5 16,7 3-3-16,-6-3-4 0,6 4-7 15,-6-1-4-15,-1 5-9 0,7-4-8 0,-7 3-3 16,7-4-9-16,0 5-4 0,-6-4-4 15,6-1 2-15,0 1-4 0,-6-8-1 0,6 0 2 16,0 1-3-16,0-5 1 0,0-2-2 16,0-1 4-16,0-4-1 0,0 0 2 15,-7 1 2-15,7-5 1 0,0-3 0 0,0 4-3 16,0-8-1-16,0 1-1 0,0-1-2 16,0 0-1-16,0 1-1 0,0-5 0 0,0 1 1 15,0 0 1-15,7-1-3 0,-7 1-3 16,0-4 5-16,6 3 0 0,-6 1-1 0,0 0 2 15,6-1-1-15,-6 1 2 0,0 0-2 16,7 3-2-16,-7 0-2 0,7 4 1 0,-1-3 5 16,0 6 2-16,1-3-1 0,-1 4 1 15,1 0-2-15,6 3-2 0,-7-3 0 16,8 3 2-16,-8-3 0 0,7 3 0 0,0 0 0 16,0 1-1-16,1-5 0 0,-2 5 0 15,-5-1 1-15,6-3-2 0,0 0 0 0,-7-1-4 16,8-3-6-16,-2 4-9 0,-5-4-20 15,6-4-49-15,0 4-91 0,0-3-123 0,0-5-117 16,-7 1-104-16,8-1-86 0,-2-3-24 0,-5 4 54 16,6-4 105-16,-6-4 111 0</inkml:trace>
  <inkml:trace contextRef="#ctx0" brushRef="#br0" timeOffset="196.15">2468 5817 92 0,'-7'-3'100'15,"7"3"-6"-15,-6-4-4 0,6 4-8 16,0-4-12-16,0 4-12 0,6 0-14 0,1 0-11 16,6-3-13-16,0 3-8 0,0-4-4 0,0 0-4 15,6 1-2-15,-5 3-1 0,6-4-1 16,-8 0 3-16,1 1-2 0,0-1 0 0,-6 4-1 16,-1-4-6-16,0 1-31 0,2-1-52 15,-2 4-49-15,-6-7-26 0,0 3-12 0</inkml:trace>
  <inkml:trace contextRef="#ctx0" brushRef="#br0" timeOffset="382.18">2396 5649 43 0,'-13'-4'125'0,"0"-3"-1"0,1 3-6 0,4 1-5 16,-4-1-6-16,5-3-9 0,0 3-13 15,7 0-14-15,-6-3-12 0,12 3-16 0,-6 1-14 16,7-5-11-16,6 1-8 0,1-1-5 15,4 1-3-15,2 0-2 0,7-1 0 16,5 1-1-16,1 0-4 0,-1 0-2 0,13-1-13 16,-5 1-39-16,5 0-68 0,1-4-56 0,-1 3-26 15,-6 5-14-15</inkml:trace>
  <inkml:trace contextRef="#ctx0" brushRef="#br0" timeOffset="1189.07">3191 5784 32 0,'6'-7'126'15,"-6"3"-4"-15,0-3-10 0,7-4-10 16,-7 3-6-16,0 2-4 0,-7-2-4 0,7 1-5 16,0-1-5-16,-6 1-5 0,-7 0-6 0,6-1-7 15,-5 1-6-15,-2 0-5 0,1 3-2 16,-6-3-2-16,6 3 1 0,-7 0 3 0,-6 4-1 16,7 0 0-16,-7 0 3 0,0 0-2 15,-1 8-3-15,1-5-4 0,7 5-2 0,-7-1-7 16,6 0-7-16,0 4-6 0,1 0-5 0,-1 0-3 15,8 1-1-15,4-1-1 0,-4 3 1 0,6-3 1 16,6 4 4-16,-7-1 0 0,7-3 1 16,7 0 1-16,-1 0 1 0,0 0 1 0,0 0-1 15,8-4-1-15,-1 1 2 0,0-1-2 16,6 1 2-16,-5-5-5 0,5-3 0 0,1 4 0 16,6-8-1-16,-6 4-1 0,-1-3-2 0,7-1 0 15,-6-4 0-15,-1 1-1 0,-6 0 4 16,6-4 15-16,-5 3 15 0,-2 1 12 0,-5-4 10 15,6 4 13-15,-6-4 8 0,-1 4 1 0,0-1 0 16,-6 1 2-16,7 3 1 0,-7-3-7 16,7 3-10-16,-7 1-14 0,0-1-15 0,6 1-17 15,-6 3-12-15,0-4-5 0,0 8-6 0,0-4-4 16,0 3 1-16,0 4-1 0,0 1 3 16,0-1-2-16,0 4-2 0,-6 0 4 0,6 0-1 15,0 4 7-15,0-1 4 0,0 1 1 16,0-1 5-16,6 5 0 0,-6-1 0 0,0 4-2 15,6 0 3-15,-6 0 11 0,0-4 2 0,8 8 2 16,-8-4-3-16,0 0 1 0,0 4-8 16,0-8-12-16,0 4-5 0,0 0-2 0,0 0-1 15,0-4 0-15,0 4-3 0,0-7-2 0,-8 3 2 16,8-3-2-16,0-4 1 0,-6 0-2 16,6-4 1-16,0 4 2 0,0-7 1 0,0 0 1 15,0-1-4-15,0-3 0 0,0 0 0 0,0-3-2 16,0-5 0-16,6 4-2 0,2-7 1 15,-8 0 2-15,6 0 1 0,0 1 0 0,1-5-1 16,-7 0 0-16,6-3-1 0,1 3-6 0,-1-3 0 16,1-1 0-16,-1 1-1 0,0 0-4 15,2 0-3-15,-2-1 5 0,0 5-45 0,1-4-93 16,6 3-109-16,-7-4-101 0,1 5-91 16,6-1-94-16,-6 4-17 0,5-4 65 0,-5 4 92 15,6 1 97-15</inkml:trace>
  <inkml:trace contextRef="#ctx0" brushRef="#br0" timeOffset="1717.14">3516 5747 53 0,'-6'-3'132'0,"0"0"-4"0,6-5-7 0,-7 4-2 16,7 4-5-16,-7-3-11 0,7 3-12 0,-6-4-16 15,6 4-12-15,0 0-13 0,-7 0-9 16,1 4-4-16,6-1 0 0,-7 1 0 0,7 4 1 16,0-2-3-16,0 2-5 0,0 0-2 0,0-1-4 15,0 4-4-15,0 0-6 0,0-4-1 0,7 4-2 16,-1 0-2-16,-6 0 0 0,7 3-2 16,-1-3 0-16,1 0-3 0,0 0 2 0,5-3-1 15,-5-1-1-15,0 1 3 0,-1-1 5 16,7 0 7-16,-7-3 5 0,8 0 6 0,-8-1 5 15,8-3 0-15,-2 0-4 0,1-3-4 0,0-1-5 16,0 0-6-16,1-3-3 0,-2 0-2 16,1-1-1-16,0-3-1 0,0 0 2 0,-6 4 0 15,0-4 3-15,-1 0 1 0,0-4 2 16,-6 4 0-16,6 0 0 0,-6 0 0 0,0 0-3 16,0 0 0-16,0 1 0 0,0 2 10 0,0 0 13 15,0 2 11-15,0-2 3 0,0 4 2 0,0 1-2 16,0-1-11-16,0 0-16 0,0 4-11 15,0 0-7-15,0 0-4 0,0 0-2 0,0 4 0 16,0 3 0-16,0-3 0 0,0 4-1 16,8 3 2-16,-8-4 0 0,0 4-3 0,6 0 2 15,-6 3-1-15,6-3 1 0,-6 4 1 16,7 0-1-16,-7-5 0 0,6 5 0 0,1 0-3 0,0-4-6 16,-1 4-4-16,0-4-4 0,8 3-3 15,-2-6-42-15,2 3-80 0,-1-4-84 0,6 0-92 16,-6-3-53-16,7-4-27 0,5 0 28 15,-5-4 73-15</inkml:trace>
  <inkml:trace contextRef="#ctx0" brushRef="#br0" timeOffset="2229.31">4246 5763 94 0,'-6'-11'132'0,"-2"3"-1"0,2-3-5 15,0 4 0-15,-1-1-2 0,1 1 1 0,-7 0-3 16,6 3-3-16,-5-3-6 0,4 3-5 15,-4 4-6-15,-2-4-6 0,2 4-9 0,-1 4-8 16,-1-4-11-16,2 4-2 0,-8 3-3 0,7-3-6 16,0 3-7-16,-6 0-6 0,5 4-4 0,2 1-5 15,-2-1-6-15,8 0-2 0,-1 3-5 16,1-3 0-16,6 0-1 0,0 4-2 0,6-4-3 16,1 0-2-16,-1-1 2 0,8 1 0 15,-8 0-1-15,14-3-1 0,-8-1 2 0,2 1 1 16,5-1 0-16,-6-3 3 0,0-1 6 0,7-3 1 15,-7 4 3-15,6-4 7 0,-6-4 10 16,1 1 12-16,-2-1 13 0,-5 0 5 0,6-3 2 16,-7-1-4-16,1 1-7 0,-1 0-13 15,0-1-8-15,2-3-4 0,-8 4-1 0,0-4 0 16,0 0-2-16,0 4-1 0,0-4 0 0,0 4-2 16,-8-4 3-16,8 3-3 0,-6 1 1 0,6 0 0 15,0 3-7-15,-6 1-6 0,6-2-9 16,0 2-6-16,-7 0-5 0,7 3-5 0,0 0 1 15,0 0 0-15,0 3-2 0,0 0 2 16,0 5 1-16,0-4 5 0,0 7-4 0,0-4-5 16,0 4 2-16,0 0 1 0,0 0-1 0,7 4-5 15,-7-4 3-15,0-1 3 0,6 5 0 16,-6-4-1-16,6 0 0 0,-6 0-1 0,8 0-1 16,-2 0-2-16,0-3-3 0,8-1-1 0,-8 0-4 15,7-3-1-15,0 0-6 0,0-4-67 0,7 0-114 16,-8-4-124-16,8-3-106 0,-1-1-100 15,-5 1-59-15,5-4 38 0,1 0 98 16,0-4 118-16</inkml:trace>
  <inkml:trace contextRef="#ctx0" brushRef="#br0" timeOffset="2703.99">4558 5557 3 0,'-6'-15'144'15,"6"5"0"-15,0-5-1 0,0 8-3 0,0-1-8 16,0 1-13-16,0 3-17 0,0 1-17 15,0-1-12-15,0 4-11 0,0 4-1 0,6-1 5 16,-6 1 9-16,0 3 13 0,0 1 15 0,7-1 11 16,-7 4 14-16,6 0 11 0,-6 3 6 0,7 1 0 15,-7 0-7-15,0 0-6 0,7 3-16 16,-7 0-16-16,0 0-15 0,6 1-18 16,-6-1-15-16,0 0-13 0,6 1-5 0,-6-1-11 15,0-3-6-15,0 3-4 0,8-3 0 0,-8-1-4 16,0 1-6-16,6 0 3 0,-6-5-2 0,0 1 0 15,6-3-4-15,-6-1 0 0,0 0 2 16,0 1 3-16,6-4 16 0,-6-1 15 0,0 1 16 16,0-4 12-16,0 4 8 0,7-4 1 15,-7 0-17-15,7 0-16 0,-7-4-12 0,6 4-12 16,-6-4-9-16,7 1-3 0,-7-1 0 0,0 4 0 16,6-4-3-16,-6 0-2 0,0 4 1 0,0 0 0 15,6 0-2-15,-6 0 1 0,8 0 1 16,-8 0 0-16,6 0-1 0,0 0 0 0,7 4 4 15,-6-4-7-15,-1 4 2 0,7 0 2 16,-6-4-1-16,6 3 0 0,-7 1-4 0,8 0 3 16,-8-4-2-16,7 3-1 0,-7 1 2 0,8-4-2 15,-8 4 1-15,0-4-1 0,0 0-1 16,2 0 0-16,-2 0-3 0,0 0-23 0,1-4-84 16,-7 0-106-16,7 1-112 0,-7-1-101 15,0-3-99-15,0 3-29 0,0-4 56 0,-7 1 92 16,0 0 104-16</inkml:trace>
  <inkml:trace contextRef="#ctx0" brushRef="#br0" timeOffset="2867.23">4467 5715 35 0,'-6'-4'109'0,"0"0"-23"0,6 1-24 0,6-1-18 15,0 0-13-15,7-3-10 0,7 0-8 0,6 3-6 16,0-3-4-16,0 3-2 0,1 0-1 15,5-3-2-15,1 3 1 0,-1 4 0 0,1-3-16 16,-7-1-44-16,6 4-37 0,-7-3-19 16</inkml:trace>
  <inkml:trace contextRef="#ctx0" brushRef="#br0" timeOffset="3138.31">5021 5627 24 0,'0'0'125'0,"-6"0"-7"0,-1 0-9 0,7 0-5 16,0 4-2-16,0-4 0 0,-7 3-3 0,7 1 1 16,0 0 9-16,-6-1 5 0,6 4 7 15,0 1 9-15,0-1 5 0,0 0 3 16,0 1-7-16,6 3-12 0,-6-4-13 0,7 4-19 16,-7-4-17-16,7 4-17 0,-7 1-16 0,6-1-9 15,0 0-9-15,0-1-10 16,-6 1-4-16,8 0-4 0,-2 0-2 0,0-3-4 0,1-1-4 15,-7 0-2-15,7 4-2 0,-1-7-1 16,-6 3-15-16,7-3-76 0,-7-4-107 16,0 0-109-16,6 0-55 0,0-4-28 15,1-3-1-15,0 0 69 0</inkml:trace>
  <inkml:trace contextRef="#ctx0" brushRef="#br0" timeOffset="3319.29">5027 5557 16 0,'-12'-15'131'0,"5"5"3"16,0-5-6-16,1 8-12 0,-1-4-18 0,7 3-15 16,0 5-19-16,0-5-19 0,0 5-17 15,0 3-13-15,0-4-10 0,7 8-4 0,-7-4-2 16,6 7-4-16,1-3-1 0,0 3-15 16,5 4-49-16,-6-4-68 0,8 4-35 0,-8 0-18 15,8 0-8-15</inkml:trace>
  <inkml:trace contextRef="#ctx0" brushRef="#br0" timeOffset="3745.77">5248 5645 101 0,'0'0'173'0,"0"0"1"16,-6-3-6-16,6-1-4 0,0 4-6 15,0 0-11-15,0 0-13 0,-6 0-6 16,6 0-6-16,-7 0-9 0,1 4-9 0,-1-1-5 15,1 4-2-15,-1 1-13 0,7-1-13 16,-6 0-8-16,0 4-5 0,-2 0-5 16,2 0-10-16,6 0-4 0,0 0-5 0,0 4-3 15,6-4-6-15,-6 0 0 0,8 0-1 16,4-4 0-16,-5 4 4 0,6-3 2 0,0-1 7 16,-1-3 2-16,2 3 12 0,5-7 17 15,-6 4 13-15,7-4 13 0,-7-4 10 0,0 0 8 16,7 1-5-16,-8-5-7 0,2 1-5 15,-8 0-4-15,0-4-8 0,8 0-5 16,-8-4-13-16,-6 4-12 0,0-4-12 16,0-3-13-16,-6 3-8 0,0 1-10 0,-2 3 1 15,-4-4 3-15,5 4-1 0,-6-3-1 0,0 6-1 16,0-3-2-16,-6 4-4 0,5 0-4 16,1 3-1-16,0 4-1 0,-6 0-3 15,5 0-1-15,2 4 1 0,-1-1-6 0,6 5-4 16,1-1-4-16,-1 0-51 0,7 4-108 15,0-3-135-15,0-1-119 0,7 4-127 16,-1-4-71-16,7 0 13 0,0-3 91 0,7 0 123 16</inkml:trace>
  <inkml:trace contextRef="#ctx0" brushRef="#br0" timeOffset="4258.16">5594 5623 28 0,'0'-7'129'0,"7"3"-6"0,-1 1-5 0,-6 3-16 16,6-4-12-16,2 4-22 0,-2 0-21 16,0 0-17-16,0 4-10 0,1-4-7 0,0 3-4 15,-1 5-2-15,7-1 1 0,-7 0-1 16,8 1 16-16,-8-1 15 0,0 4 8 16,1 0 6-16,6 0 1 0,-6 0 0 0,-1 0-13 15,0 0-17-15,2 0-2 0,4-1 4 16,-6 1 3-16,2-3 3 0,-2 0 9 0,0-1 14 15,1 0 20-15,-1-3 29 0,1-1 33 16,-7 1 38-16,7-4 18 0,-7 4-2 0,6-4-15 16,0-4-32-16,-6 0-42 0,7 1-40 15,-7-1-24-15,7-3-14 0,-1 3-10 16,-6-7-6-16,0 3 0 0,6 2-4 0,-6-6-3 16,0 1 0-16,7 0 0 0,0 4 0 15,-1-8 0-15,1 8 0 0,-1-4 2 16,0 0-2-16,2 0-2 0,4 4 1 0,1 0-2 15,0-1 1-15,0 5 1 0,1-5-1 16,-2 5 3-16,2 3 0 0,-2-4-1 0,-5 4 0 16,6 0-2-16,0 4 3 0,-1-1-3 15,-4 1 2-15,4 0 1 0,-5 3-1 0,0-3 2 16,-1 3-2-16,1 4 2 0,-1-4 0 16,0 4-1-16,-6 0 2 0,0 0 0 15,0 0-1-15,0-4 0 0,0 4-1 0,0 0-2 16,0 1-3-16,0-6-5 0,0 6-3 15,7-5-2-15,0 0-3 0,-1 1-75 0,0-1-121 16,8 0-129-16,5-3-84 0,-6-4-44 16,14 0-20-16,-8 0 65 0</inkml:trace>
  <inkml:trace contextRef="#ctx0" brushRef="#br0" timeOffset="4634.72">6942 5491 115 0,'0'0'218'0,"-7"0"18"16,1 0 28-16,6 0 42 0,-6 0 39 0,6 0 27 16,-6 0 11-16,-2 0 2 0,2-3-7 15,6 3-19-15,-6 0-25 0,6-4-30 16,-7 4-30-16,1 0-37 0,6-4-43 0,-7 4-45 16,0 0-47-16,7 0-38 0,-6 0-24 15,6 0-19-15,0 0-10 0,0 0-9 0,0 0-5 16,0 4-7-16,0-4-8 0,0 4-4 15,0 3-9-15,0-3-43 0,-6 3-108 16,6 0-181-16,0 4-177 0,6-3-167 0,-6-1-80 16,6 0-4-16,-6 0 85 0,0 1 171 15</inkml:trace>
  <inkml:trace contextRef="#ctx0" brushRef="#br0" timeOffset="4836.17">6897 5722 170 0,'0'4'279'0,"0"-1"47"16,0 1 48-16,0-1 44 0,6 2 21 16,-6-5-9-16,0 0-39 0,0 3-70 15,6-3-81-15,-6 0-71 0,0 0-58 0,0-3-46 16,0 3-30-16,0 0-20 0,0 0-15 16,-6-5-11-16,6 5-106 0,-6 0-182 15,6 0-191-15,-7 0-96 0,1 0-49 0,-8 0-24 16,-5 0 86-16,0 5 174 0</inkml:trace>
  <inkml:trace contextRef="#ctx0" brushRef="#br0" timeOffset="5796.82">2168 6235 30 0,'0'0'84'0,"7"0"-9"16,-7-4-8-16,6 1-13 0,1 3-14 15,-1 0-13-15,0-4-7 0,2 4-7 16,4 0-4-16,2 0-1 0,5 0 0 0,1 0 0 16,6 0-1-16,6 0 0 0,7 0 3 15,6 0-1-15,8 0 0 0,5 0-1 0,7 0-1 16,7 0 0-16,6-4 0 0,14 4-3 0,-1 0-1 16,6-3 1-16,7 3-2 0,1-4 0 15,-8 4-1-15,7-4 1 0,-5 4 1 0,-2 0-1 16,-5 0 0-16,-1 0 1 0,-7 0 1 15,1 4-2-15,-7-4 1 0,-6 0 0 0,-1 4-2 16,1-4 0-16,-7 0-1 0,7 0-1 16,-1 0 1-16,1 0-2 0,-7 0 3 0,13-4 2 15,-6 4 0-15,6 0 0 0,-6-4 1 0,-1 4 1 16,-6-3 22-16,0 3 22 0,0-4 17 16,-12 4 20-16,-1-4 10 0,-7 4 7 0,1-3-17 15,-7 3-20-15,6-4-14 0,-12 4-18 16,7-4-8-16,-8 1-4 0,7 3-6 15,-7-4-3-15,1 4 3 0,6-3 3 16,1 3 1-16,-2 0 1 0,1-5 2 0,1 5-2 16,-1 0-4-16,-7-3-4 0,7 3-2 15,-6 0-4-15,-1 0 0 0,-6-3-1 0,1 3-1 16,-8 0 0-16,0 0 2 0,1-5 2 16,-1 5 7-16,-5 0 3 0,6 0 4 15,-8 0 4-15,8 0 2 0,-7 0 4 0,-1 0 0 16,2 0 2-16,-1 0-2 0,0 0-2 15,-6 0-1-15,-1 0-4 0,0 0-6 0,1 0-4 16,0 0-3-16,-7 0-1 0,0 0-4 16,0 0-4-16,0 0-2 0,0 0-6 15,-14 0-3-15,8 0-9 0,-7 0-68 0,-7 0-138 16,-6 0-80-16,0 0-39 0,-7 0-19 16,-5-3-5-16</inkml:trace>
  <inkml:trace contextRef="#ctx0" brushRef="#br0" timeOffset="8169.04">8949 5421 74 0,'0'0'95'0,"6"-3"-5"0,0 3-12 0,-6 0-2 16,6-4-2-16,1 1-2 0,-7-1-5 15,7-3 1-15,-7 3 1 0,6-3-5 0,-6-1-3 16,0 1 3-16,-6-4 2 0,6 0-6 16,-14 0-2-16,8 0-4 0,-6 0-4 15,-2 0-11-15,-6 0-9 0,1 0-6 0,-7 0-4 16,-7 4-1-16,1-1-7 0,-1 1-5 15,1 0-4-15,-7 3-1 0,6 4-2 0,-6 0-1 16,0 0 0-16,6 0 1 0,1 4 1 16,6-1 0-16,0 5-1 0,-1-1 0 15,8 0 0-15,6 1 1 0,0 3-2 0,0 0 0 16,0 4 1-16,7-4 0 0,-1 3 0 16,7 1 1-16,0-1 1 0,7 1 0 0,-1 0 3 15,7-1-1-15,0 1 1 0,6-1-3 16,7 2 1-16,1-2 0 0,11 1-1 15,2-1 0-15,5 1 0 0,1-4 0 0,-1 3 0 16,8-3 0-16,-8 4-2 0,1-4 1 16,-1 0 0-16,-6 4 1 0,-5-4 0 15,-2 4 0-15,-7-4-2 0,1-1 0 0,-6 5-2 16,0-4 1-16,-7 0 1 0,-7 0-1 0,0 0 1 16,-6 0 0-16,0-4 1 0,0 5 1 15,-6-6-1-15,0-1 3 0,0 2-1 16,-1-3 14-16,-6-1 24 0,-6-3 15 15,5 0 10-15,-6 0 6 0,-5-3 8 0,-1-1-7 16,0 0-20-16,-7 1-8 0,1-2-6 16,-7-1 11-16,5-2 15 0,2 1 13 0,-1-4 26 15,8 3 16-15,5-3 12 0,0 0-7 16,8 0-16-16,5-3-16 0,7-1-27 0,0 1-24 16,13-5-15-16,0 1-10 0,6-1-5 15,8-3-5-15,-1 4-2 0,-7-4-3 0,7 0 0 16,0 0 0-16,0 1-2 0,-6-2-2 15,-1 1 2-15,1 0-2 0,-7 4-2 16,0-4 1-16,-6 8 0 0,5-5 1 16,-4 8 0-16,-2-4-2 0,-6 4-27 0,6 0-104 15,0 4-124-15,-6 3-132 0,7-3-88 16,0 7-42-16,-1-4 3 0,1 8 89 0</inkml:trace>
  <inkml:trace contextRef="#ctx0" brushRef="#br0" timeOffset="8737.85">9586 5436 13 0,'0'-7'78'15,"0"3"1"-15,-6-3 1 0,-7 3-1 16,6-3 9-16,-6 0-1 0,1-1 5 0,4-3 6 15,-4 4 5-15,5 0 5 0,-6-1 8 16,7 1 10-16,-1 3 2 0,7-3 1 16,-6 4-13-16,6-5-13 0,6 5-25 0,1-1-22 15,-1 0-17-15,7 1-15 0,0 3-9 16,7 0-3-16,-1 0-4 0,1 0-1 0,6 0 1 16,0 3-1-16,0 5 1 0,0-5 4 15,0 8 5-15,-6-4 2 0,6 4 3 16,-7 4 1-16,1 0 0 0,-8-1-2 0,2 1-6 15,-1 3-1-15,-6-3-2 0,-1 3-3 16,-6 1 1-16,0-5-2 0,-6 5 1 0,-1-5-1 16,-6 1 0-16,-1-1 1 0,-5 1-1 15,6-4-1-15,-6 0-1 0,-7 0-3 0,6 0-2 16,-6-3-1-16,7-1-1 0,-1 0-2 16,1-3 0-16,-1-1 2 0,0-3-1 15,7 4-2-15,7-4 4 0,-7 0 0 0,6-4-2 16,-5 1-46-16,4-1-80 0,8 1-88 15,0-5-100-15,0-3-54 0,8 0-25 0,4-3 31 16,-5 2 72-16</inkml:trace>
  <inkml:trace contextRef="#ctx0" brushRef="#br0" timeOffset="9062.32">9931 5319 67 0,'0'-3'95'0,"0"-2"-4"16,-6 2-7-16,6 3-10 0,0 0-14 16,-7 0-7-16,7 0 3 0,-6 0 8 0,0 3 8 15,-1 2 18-15,0-5 17 0,1 7 14 16,0-3 2-16,-8-1 0 0,8 5-3 0,-1-1-1 16,1 4 0-16,0-4 1 0,-8 8-2 15,8-4 2-15,0 3 5 0,-2 1-6 16,2-1-10-16,0 2-9 0,-1-2-15 0,7 1-18 15,-6-1-20-15,6 5-12 0,0-5-13 16,6 1-9-16,-6-4-4 0,7 3-3 16,5 1-4-16,-4-4-3 0,4-3-3 0,2 3 2 15,5 0-1-15,-6-4 1 0,6-3-38 16,1 3-95-16,-1-7-121 0,7 4-128 0,-6-4-68 16,6-4-33-16,1 0 18 0,-1 1 86 15</inkml:trace>
  <inkml:trace contextRef="#ctx0" brushRef="#br0" timeOffset="9534.16">10557 5495 52 0,'-14'-4'95'0,"2"1"-7"15,-1 3-4-15,0-4 6 0,-7 0 7 0,7 1 0 16,-7-1 2-16,8 4 14 0,-1-4 21 15,-1 1 21-15,2 3 15 0,4-4 19 16,2 4 9-16,0 0-1 0,6-3-14 16,0 3-22-16,6 0-20 0,14-5-26 0,0 2-23 15,5 3-22-15,1 0-16 0,14-3-12 16,-1-2-16-16,6 5-8 0,-5-3-5 16,11 3 0-16,-5-4-4 0,6 4-1 15,-6 0-1-15,-7-4-1 0,-7 4-3 0,1 0-3 16,-1-3 0-16,-12 3-1 0,0 0-3 15,-7 0-2-15,-7 0 0 0,8 0 0 16,-14 0-1-16,0 0-2 0,0 0-24 0,-8 0-93 16,2 0-123-16,0-4-135 0,-1 4-71 15,1-4-35-15,-8-3 6 0,8 4 84 16</inkml:trace>
  <inkml:trace contextRef="#ctx0" brushRef="#br0" timeOffset="9853.5">10726 5290 38 0,'-6'0'127'0,"-1"0"2"0,1 3-10 0,6-3-11 16,-7 4-17-16,7 0 15 0,0-1 10 15,-7 1 15-15,7 4 25 0,0-1 28 0,0 0 28 16,0 4 1-16,0 0 4 0,0 0-4 15,7 4-14-15,-7-1-16 0,0-3-13 16,0 4-25-16,7 3-28 0,-7-3-25 16,0 0-22-16,0 3-18 0,0-3-16 0,0-1-12 15,0 5-7-15,-7-5-4 0,7 1-5 16,0-4-4-16,0 3-4 0,-7-2-1 16,7 2-4-16,0-3-3 0,0-3-1 0,0-1-22 15,0 0-91-15,0 0-132 0,7-7-141 16,0 4-102-16,6-8-53 0,-1 4-8 15,8-7 77-15,0 0 126 0</inkml:trace>
  <inkml:trace contextRef="#ctx0" brushRef="#br0" timeOffset="10214.6">11377 5257 133 0,'0'-4'161'0,"-6"4"0"16,6-4-10-16,0 4-15 0,0 4-19 0,0-4-21 15,-7 0 6-15,7 4 15 0,0-1 18 16,0 1 28-16,-6 3 38 0,6 1 41 16,0 3 16-16,-6 0 3 0,6-1 0 0,0 6-16 15,0-2-23-15,0 1-30 0,6 3-27 16,-6-3-31-16,0 3-31 0,6-4-20 15,-6 1-16-15,7 3-17 0,-7-3-18 16,6 4-12-16,1-5-5 0,-7 1-6 16,7-4-7-16,-1 3 1 0,-6-3-1 0,6 0-2 15,-6 0-4-15,6 0-2 0,2-3-1 16,-8-1-2-16,6 1 1 0,-6-1-7 0,0-3-53 16,6-1-116-16,-6-3-152 0,0 0-147 15,7-3-120-15,0-1-54 0,-1 0 20 16,1-3 99-16,5-4 146 0</inkml:trace>
  <inkml:trace contextRef="#ctx0" brushRef="#br0" timeOffset="10686.54">11782 5275 75 0,'0'-7'149'0,"6"3"1"0,-6 0-7 0,0 1-7 16,6 3-12-16,-6 0-19 0,0 0-23 15,0 0-10-15,0 0 8 0,0 3 12 16,0 5 19-16,-6-5 19 0,6 5 28 16,-6 3 13-16,-2 0-7 0,8-1-6 0,-6 6-10 15,0-2-10-15,-1 1-26 0,0-1-21 16,7 5-18-16,-6-1-12 0,6-4-13 16,6 5-4-16,-6 0 1 0,7-5 2 15,-7 4 5-15,13-3 3 0,-7 0 9 0,8-4 7 16,-1 3 7-16,6-3 7 0,0-4 6 15,1 1 8-15,6-1 2 0,1-3 12 16,-1-1 14-16,-1-3 20 0,1-3 17 16,0-1 4-16,-6 0-2 0,7 1-15 0,-9-8-16 15,2 3-25-15,0-3-19 0,-7 1-16 16,0-1-10-16,0-4-11 0,-7 0-8 0,-6 1-9 16,0-1-10-16,0-4-6 0,0 1-5 15,-12-4-2-15,5 4-7 0,-12-4-3 16,5 4-2-16,-5 0 0 0,-7-1-4 15,0 4 1-15,-1 1-1 0,1 3 0 0,-6 0-2 16,6 3-3-16,0 1 0 0,6 3-7 16,-6 1-1-16,6 3-5 0,8 0-3 15,-8 3-4-15,7 1-80 0,7-4-142 0,0 7-203 16,6-3-178-16,0 0-140 0,12 3-72 16,1-3 41-16,7 3 126 0,6 0 193 15</inkml:trace>
  <inkml:trace contextRef="#ctx0" brushRef="#br0" timeOffset="11089.95">12954 5378 91 0,'-14'0'150'0,"2"0"2"0,5 0 7 16,-6 0 4-16,6 0 16 0,-6-4 26 16,7 4 34-16,-1 0 33 0,1 0 26 15,0 0 22-15,-2 0 6 0,8 0-24 16,0 0-41-16,8-4-51 0,-2 4-49 15,7-3-45-15,6-1-43 0,1 4-26 0,6-4-17 16,0 1-10-16,6-1-6 0,-6 4-5 16,7-4-5-16,0 4-2 0,-1 0 0 0,-6-3-1 15,0 3-6-15,-6 0-1 0,-1 3 1 16,1-3-5-16,-7 0-2 0,0 4 0 16,0 0-14-16,-13-4-91 0,6 3-135 0,-6 1-134 15,0-4-144-15,0 4-75 0,-6-1-25 16,0-3 68-16,-1 4 126 0</inkml:trace>
  <inkml:trace contextRef="#ctx0" brushRef="#br0" timeOffset="11301.26">12869 5517 149 0,'-6'4'169'16,"12"-1"0"-16,-6-3-2 0,13 4 3 0,6-4 0 15,1 0-6-15,6 0-8 0,0 0-10 16,0 0-16-16,0 0-26 0,7-4-27 16,-7 4-23-16,6 0-21 0,-5 0-15 15,5 0-11-15,-13-3-3 0,7 3-24 0,0 0-77 16,1-4-108-16,-7 4-86 0,5-4-45 16,-5 1-25-16,6-1 10 0</inkml:trace>
  <inkml:trace contextRef="#ctx0" brushRef="#br0" timeOffset="12052.05">14400 5228 91 0,'6'-4'113'0,"-6"0"-6"16,6 1-4-16,-6-1-2 0,7-3-7 15,-7 3-13-15,0-3-14 0,0 3-10 0,0-3-12 16,-7 3-18-16,1-3-10 0,-8-1-3 16,2 4-7-16,-2-3 2 0,-5 0 0 15,-1 3 5-15,2 0 13 0,-2-3 8 16,0 3 11-16,-6 4 10 0,0-3 7 0,6 3 7 15,-6-4-1-15,-6 4 2 0,12 4 0 16,-5-4 0-16,-2 3 2 0,1 1-7 16,0 0-8-16,0 3-10 0,0 0-8 0,7 4-10 15,-8 1-7-15,8-1-4 0,0 3 0 16,-1 1 0-16,7 0 3 0,0-1 0 0,6 4 3 16,1-3-1-16,6 3-2 15,6-3 2-15,1 4-3 0,6-5 1 0,6-3-1 16,1 0-1-16,6 0-2 0,0-4-4 15,0 1-1-15,0-5-3 0,6 1-2 0,-5-4 2 16,-1 0 2-16,0-4-1 0,0 1 1 16,0-5 1-16,-7 1 13 0,7 0 8 15,-6-4 5-15,-1 0 3 0,1 0 0 16,-7 0-3-16,0-1-12 0,0-2-9 0,1 3-4 16,-8 0 5-16,6 0 8 0,-12 0 8 15,7 0 10-15,0 4 12 0,-1 3 7 16,-6-3-3-16,0 3-8 0,0 1-7 15,7-1-9-15,-7 0-14 0,0 4-8 0,0 0-7 16,0 4-4-16,0 0 0 0,-7 3 3 16,7-3 11-16,0 3 8 0,-6 4 7 15,-1 0 8-15,7 0 20 0,-7 3 12 0,1 1 6 16,0-1 0-16,0 5 5 0,6-4 4 16,-8 3-12-16,8-3-8 0,-6-1-11 15,6 5-7-15,-6-5-8 0,6-3-8 16,0 4-9-16,6 0-11 0,-6-4-4 15,6 3-2-15,-6-3-4 0,8 0-5 0,-2-3-2 16,0 3 2-16,0-4-4 0,1-4-2 0,0 5 0 16,-1-5-1-16,7 1-3 15,-7 0-16-15,2-4-80 0,-2 0-141 0,6 0-146 16,-4-4-157-16,4 0-82 0,1-3-29 16,1 0 57-16,-2 0 129 0</inkml:trace>
  <inkml:trace contextRef="#ctx0" brushRef="#br0" timeOffset="12498.95">14757 5220 122 0,'0'-7'151'0,"0"-4"4"16,0 4 5-16,0-1 4 0,0 5 5 15,0-1 12-15,0 0 10 0,0 1 3 16,0-1-1-16,-6 4-6 0,6-4 6 0,-6 4 1 15,-1 4-2-15,0-4-1 0,1 4-3 16,-7-1 0-16,6 5-21 0,-6-1-22 16,7 0-23-16,-8 4-20 0,8 0-6 15,0 4-10-15,0-1-4 0,-1 1-8 0,0 0-10 16,7 3-7-16,-6 1-14 0,6 3-13 16,0-4-10-16,0 0-5 0,6 0 0 15,1 1 9-15,6-5 6 0,-1 1 10 0,2-1 7 16,5 1 10-16,1-4 7 0,6-3 0 15,0-1-4-15,0 0 6 0,1-3 2 16,-2 0 2-16,7-4 6 0,-5-4 6 0,-1 0 7 16,0 1-3-16,-6-5-1 0,-1 1-3 15,1-4-7-15,-8 0-9 0,-4 0-10 16,-2-4-9-16,0 0-12 0,-6-3-10 16,-6 0-6-16,0 0-5 0,-2-4-5 0,-4 4-2 15,-2-1-4-15,2 1-6 0,-8-1-6 16,1 5-7-16,-1 3-7 0,-6 0-24 15,-1 4-120-15,-5 3-249 0,7 0-267 0,-2 4-141 16,8 0-69-16,-8 4-17 0,8-4 101 16,0 4 240-16</inkml:trace>
  <inkml:trace contextRef="#ctx0" brushRef="#br1" timeOffset="18213.66">5594 8136 101 0,'7'0'132'0,"-1"-4"9"0,-6 4 3 16,6-3-2-16,-6 3-3 0,8-4 1 0,-2 1 13 16,0-1 17-16,-6 0 19 0,6-3 17 15,-6 3 12-15,0-3 6 0,0 3-6 0,0-3-15 16,0 0-14-16,-6-4-21 0,0 3-21 15,-8-2-21-15,2 2-22 0,-2-3-21 16,1 3-22-16,-6-2-13 0,0 2-10 0,-1 1-9 16,-6 0-7-16,-1-1-6 0,2 5-3 15,-7-1-5-15,5 0-3 0,-12 4-3 0,6 0-2 16,7 0 0-16,-7 4 1 0,1 3 1 16,-1-3 0-16,7 3 2 0,7 1-1 0,-7-1-2 15,6 0 0-15,8 4-1 0,-1-4-2 16,-1 5 0-16,8-1 2 0,0 0 2 0,6 0 0 15,6-4 3-15,0 4 2 0,8 0 1 0,-1 0-1 16,13 0 3-16,0 3 0 0,-1-3 1 16,15 0-4-16,-8 0 1 0,14 4-4 0,-7-4-6 15,7 0 2-15,0 4-1 0,5 0-1 16,-5-5 0-16,6 5 3 0,-13 0 4 0,6 3-3 16,-6-3-1-16,-6 0 1 0,-1-1-2 15,2 1 2-15,-9-1-1 0,-5-3-1 16,0 4 3-16,-8-4 1 0,-5 4 0 0,0-8-3 15,-1 4 6-15,-6-4 7 0,-6 5-1 16,-8-5 0-16,2-3 3 0,-2 3 1 16,-5-4-5-16,-7 1-2 0,0 0 0 0,-7-1 4 15,7-3 7-15,-6 0 14 0,5 0 12 16,1-3 16-16,-6-1 11 0,6 0 6 0,7-3 10 16,-8 4 5-16,8-5 1 0,0 0-10 15,-1 1-7-15,0-4-9 0,7-3-14 0,-7 3-17 16,8-4-5-16,5 4-1 0,-6-4 1 15,7 1 2-15,-1-4 3 0,1 2 2 16,6 2-4-16,0-1-4 0,0 1-9 0,6-1-4 16,1 0-6-16,-1-3-6 0,7 7-3 15,-6-3-3-15,5-1 0 0,2 0-4 16,-1 5-4-16,0-2-4 0,0 1-7 0,-7 0-44 16,8 4-75-16,-8-4-96 0,7 4-140 15,-7-1-142-15,7 5-139 0,0-1-75 0,-6-3 12 16,6 7 66-16,0-4 122 0,6 4 139 15</inkml:trace>
  <inkml:trace contextRef="#ctx0" brushRef="#br1" timeOffset="18797.77">6382 8199 25 0,'0'-8'124'16,"-6"5"6"-16,6-1-3 0,-7-4 3 0,1 2 7 15,-1 1 16-15,-6-2 21 0,7 3 36 16,-1-3 36-16,-6 3 27 0,7-3 19 16,-8 3 1-16,8-3-8 0,-1 4-23 0,7-5-29 15,-6 5-31-15,6-1-28 0,0 0-28 16,0-3-27-16,0 3-25 0,6 1-24 15,1-1-17-15,-1 4-16 0,1-4-12 0,6 4-12 16,7-3-7-16,-1 3-1 0,1 3-3 16,-1 1-2-16,0 0 0 0,8-1 0 0,-1 5 0 15,0-1-1-15,0 0 1 0,-7 4 1 16,7 0 2-16,-6 4 4 0,-7-4-1 0,0 3 3 16,0 1 0-16,-7 0 5 0,1 0 2 15,-7-1-2-15,-7 1 6 0,1-1 1 16,-7 1 1-16,0-4 0 0,0 4 0 0,-7-4 0 15,1-1-6-15,-1-2-2 0,-6 3-4 16,0-3-5-16,7-5-3 0,-7 4-4 16,6-3-4-16,-6-4-7 0,7 4-32 0,-1-4-68 15,7 0-112-15,0-4-119 0,0 0-115 16,0 1-113-16,13-4-61 0,0-1 16 0,13 1 84 16,0-5 107-16</inkml:trace>
  <inkml:trace contextRef="#ctx0" brushRef="#br1" timeOffset="19126.12">6864 8078 145 0,'6'-4'174'0,"-6"-3"5"16,0 3 8-16,0 0 4 0,0 1 5 15,-6-1 8-15,6 1-1 0,-6 3 3 0,6-4-2 16,-7 4-7-16,0 0-7 0,1 4-12 15,-7-4-12-15,6 3-14 0,1 1-13 0,-7-1-14 16,7 5-7-16,-8-1-2 0,8 0 2 16,-8 1-1-16,2 3 3 0,5 0 9 15,-6 0 8-15,6 3-1 0,-5-3-1 0,6 4-2 16,-2-4-6-16,-4 4-19 0,12-1-17 16,-7 1-15-16,7 0-17 0,0-1-16 0,0 1-12 15,7-4-2-15,-1 3-7 0,8-3-7 16,-8 4-16-16,6-4-47 0,2-3-77 0,5 3-103 15,-5-4-137-15,5-3-142 0,7 3-139 16,-6-4-65-16,6-3 14 0,0 4 69 16,7-4 119-16,-8-4 133 0</inkml:trace>
  <inkml:trace contextRef="#ctx0" brushRef="#br1" timeOffset="19498.05">7437 8210 84 0,'-13'3'158'0,"0"-3"20"0,6 0 27 0,-5 4 24 0,5-4 14 15,1 0 6-15,-1 0 2 0,0 0-1 16,1 0-4-16,6 0-8 0,0 4-8 16,0-4-11-16,0 0-11 0,6 0-14 0,8 0-20 15,-1 0-22-15,6 0-20 0,0 0-24 16,8 0-25-16,-1 0-24 0,6 0-17 16,1 0-12-16,-1-4-13 0,1 4-6 0,-1 0-5 15,1 0-2-15,-1 0-4 0,-6-4-2 16,1 4-2-16,-1 0-11 0,-6 0-31 0,-8-3-46 15,8 3-73-15,-13 0-104 0,5-4-121 16,-5 4-115-16,0-4-73 0,-1 4-7 0,-6-3 43 16,0 3 91-16,0-4 114 0</inkml:trace>
  <inkml:trace contextRef="#ctx0" brushRef="#br1" timeOffset="19810.5">7626 8089 126 0,'-13'0'151'0,"6"0"17"0,1 0 29 15,0 0 34-15,-1 0 35 0,7 3 29 0,-7 1 20 16,1 0 8-16,6-1-5 0,0 5-7 16,0 3-16-16,0-4-20 0,0 4-17 15,0 0-17-15,0 0-21 0,0 0-23 0,0 0-27 16,0 4-28-16,0-4-36 0,0 3-29 15,0 1-20-15,0-1-18 0,0 5-14 0,0-5-9 16,0 5-4-16,0-4-5 0,0-1-8 16,0 1-2-16,0-1-8 0,6-3-59 15,-6 0-87-15,0 0-107 0,7-3-127 0,-7 3-118 16,7-8-111-16,-1 5-58 0,0-8 24 16,7 3 77-16,-6-3 110 0,6 0 111 0</inkml:trace>
  <inkml:trace contextRef="#ctx0" brushRef="#br1" timeOffset="20129.14">8166 8041 22 0,'0'-8'203'0,"-6"1"17"0,6 3 18 0,0 1 15 16,-6-1 4-16,6 4 5 0,0-3 8 15,0 3 2-15,0 3-5 0,6-3-9 16,-6 7-7-16,0 1-7 0,6 0-12 0,-6-1-6 16,7 4-3-16,-7 0-6 0,0 0-9 15,7 0-15-15,-7 3-22 0,0 5-31 0,6-5-32 16,-6 1-27-16,0-1-25 0,0 5-20 16,7-4-11-16,-7-1-11 0,0 1-5 15,6 0-2-15,-6-1-5 0,0 1-3 0,6-1-5 16,-6-3-12-16,0 0-64 0,7 1-79 15,0-6-98-15,-7 6-112 0,6-8-124 0,0-1-121 16,-6 1-63-16,8-4 12 0,4 0 65 16,-5-4 97-16,6 1 117 0</inkml:trace>
  <inkml:trace contextRef="#ctx0" brushRef="#br1" timeOffset="20600.7">8564 8030 27 0,'0'-11'201'0,"-7"4"14"0,7 3 27 0,0-3 14 16,0 3 12-16,-6 0 0 0,6 1-6 15,0 3-10-15,0 0-9 0,-7 0-9 16,7 3-11-16,0 1-5 0,0 0-2 16,-6 7-9-16,6-4-15 0,-7 4-18 0,7-3-12 15,-6 3-12-15,0 3-15 0,-2-3-13 0,8 4-14 16,-6-1-10-16,0 1-17 0,6-1-14 15,-7 5-10-15,7-5-7 0,0 1-5 16,7 0-2-16,-7 0-1 0,6-1 5 0,0 1-2 16,8-4 3-16,-1 3-3 0,0-6-1 15,0 3 3-15,-1-4-1 0,8 0 0 0,0 1-3 16,-1-5-1-16,1-3-1 0,6 0-4 16,0 0-1-16,-7-3-2 0,8-5-1 0,-1 5 1 15,-6-5-1-15,6-3 2 0,-7 4-1 16,1-4 1-16,-1 0 0 0,-6-3 1 0,0 3-3 15,-7-4-4-15,1 0-2 0,-7-3-6 16,0 3-5-16,-13 0-3 0,6-3-3 16,-5 0-4-16,-8 3-2 0,0 1-3 0,-5-1-1 15,-1 1-2-15,6 3-1 0,-13-1-1 16,7 5-4-16,0 0-3 0,0-1-8 0,0 5-11 16,-6-1-28-16,6 4-48 0,-1 0-99 15,8 0-130-15,0 0-164 0,-1 4-139 0,7-1-118 16,0 1-63-16,6 0 44 0,1 3 102 15,6-4 154-15,13 5 146 0</inkml:trace>
  <inkml:trace contextRef="#ctx0" brushRef="#br1" timeOffset="20992.3">9723 8078 43 0,'-7'3'171'16,"1"-3"28"-16,0 0 37 0,-1 0 43 15,1 4 41-15,6-4 35 0,-7 0 15 0,7 0 4 16,-7 4-4-16,7-4-7 0,7 0-13 16,0-4-17-16,6 4-23 0,-1-4-36 0,8 4-42 15,0-3-48-15,-1-1-51 0,7 0-47 16,0 1-35-16,0 3-21 0,1-4-15 0,-1 4-8 16,-7-4-3-16,7 4-3 0,-6 0-5 15,-8 0-4-15,8 0-5 0,-7 0-57 16,1 0-79-16,-8 0-107 0,0 0-141 15,8 4-146-15,-8-4-135 0,-6 0-50 0,0 0 20 16,0 0 78-16,0 4 128 0,-6-4 140 16</inkml:trace>
  <inkml:trace contextRef="#ctx0" brushRef="#br1" timeOffset="21203.52">9801 8195 76 0,'0'4'199'0,"0"-1"26"0,6 1 39 0,2-4 43 0,4 4 36 16,2-1 22-16,5 1-1 0,-6-4-22 15,6 4-47-15,7-1-62 0,-6-3-66 0,7 0-56 16,-9 0-43-16,9 0-35 0,-1 0-31 16,0 0-74-16,-7 0-123 0,1 0-148 15,0 0-142-15,-1 0-72 0,-6-3-24 16,0-1 43-16,7 4 104 0</inkml:trace>
  <inkml:trace contextRef="#ctx0" brushRef="#br1" timeOffset="23012.09">11228 7876 35 0,'0'0'119'0,"0"-4"-2"0,0 1-8 0,0-1-8 16,0 0-10-16,0 1-5 0,-7-1-2 16,7-3 0-16,-7 3-1 0,7-3-2 15,-6-1-1-15,0 1-9 0,0 0-8 16,-2 0-5-16,2-4-4 0,-7 3-8 0,-7-3 0 15,8 0 3-15,-8 4 1 0,-6 0-3 16,6-5 3-16,-13 5 3 0,8 3 1 16,-7-3-2-16,5 3-1 0,-5 1-4 0,-1 3-8 15,1 0-7-15,-2 3-12 0,9 1-6 16,-7 0-6-16,5 3-1 0,1 0-4 16,0 1 1-16,6 3 0 0,1-4 0 0,-1 8 1 15,8-4 9-15,-2 4 11 0,1-4 7 16,7 3 8-16,-1 1 5 0,7-1 7 15,0 1-2-15,0-4-2 0,7 4 4 16,-1 0 3-16,7-4 9 0,1-4 5 0,5 4 7 16,1-4 0-16,-1 0 0 0,7-3-3 15,0-4-7-15,0 4-5 0,0-4-6 16,0-4-1-16,1 0-1 0,-1 1-1 16,-1-5-6-16,1 5-2 0,0-8-3 0,-6 4-5 15,7-4-7-15,-9 3-3 0,2-6-2 16,-7 2-7-16,7 1 0 0,-8-3-4 15,2 3-5-15,-1-4-3 0,0 4 0 0,-6 0 1 16,5 0-6-16,-5 0-2 0,0 4 5 16,-1 0 1-16,0-1 2 0,-6 5-1 15,7-5 3-15,-7 5 4 0,6 3-5 16,-6-4 0-16,0 4-2 0,0 0 0 0,0 0-1 16,0 0-2-16,0 4 5 0,0 3 3 15,-6 0 0-15,6 1 5 0,-7 3 2 16,7 0-1-16,-6 0-2 0,0 3 0 15,-1 1 1-15,0-1 0 0,1 1-1 0,0 0 1 16,-1 3 1-16,7-3 0 0,-7 3-3 16,1-3-3-16,6 3-3 0,-7-3 0 0,7 3-1 15,-6-3-1-15,-1 3-1 0,7-3 1 16,0-1 2-16,-7 1-1 0,7-4-4 16,0 4 2-16,0-4-3 0,0 0-1 15,7-4-1-15,-7 4 1 0,0-4-1 0,7-3-3 16,-1 3-2-16,-6-3-14 0,7-1-34 15,-1-3-67-15,1 0-92 0,6 0-102 16,0-3-95-16,0-1-87 0,0 0-58 16,7 1 17-16,0-5 69 0,-2 1 89 0</inkml:trace>
  <inkml:trace contextRef="#ctx0" brushRef="#br1" timeOffset="23504.97">11624 7843 38 0,'0'-7'170'0,"8"-4"17"0,-8 4 17 15,0 3 19-15,0-3 20 0,0 3 19 0,0 0 13 16,-8 1 0-16,8-1-15 0,0 0-29 16,0 4-40-16,-6 0-34 0,0 0-23 15,-1 4-9-15,1 0-2 0,-1-1 1 16,-6 5 4-16,1 3 1 0,4-1-7 0,-4 1-6 15,-2 0 2-15,2 0-4 0,5 4 4 16,1-4-6-16,-1 4-10 0,0 0-11 16,1-1-18-16,6 1-10 0,0 3-8 0,0-3 1 15,6-1 2-15,1 1 1 0,0-1-1 16,-1-3-5-16,7 5-4 0,7-6-3 16,-8 1-4-16,15 0 0 0,-8 0 5 0,0-3 2 15,8-5-1-15,5 5-2 0,-6-8 0 16,7 3-4-16,-1-6-3 0,1 3 4 15,-1-4 4-15,2-3 6 0,-9 3 6 16,1-7 6-16,-6 0 2 0,-1 0-3 0,-5 0-3 16,-2-3-10-16,-4-2-9 0,-8-2-9 15,0 4-11-15,-8-5-4 0,-4 1-8 0,-2 0-3 16,1-4-4-16,-13 4-1 16,7-5-2-16,-7 1-2 0,0 4 0 0,6 0 2 15,1 3-2-15,-7 1-3 0,6-1-6 16,0 8-15-16,1-1-29 0,-1 8-74 0,1 0-142 15,-7 4-225-15,6 3-214 0,0 8-148 16,1 0-58-16,0 3 26 0,6 4 120 16,-7 3 214-16</inkml:trace>
  <inkml:trace contextRef="#ctx0" brushRef="#br2" timeOffset="26839.62">7509 9162 68 0,'-6'0'90'15,"-2"-4"2"-15,2 4 0 0,0 0 4 16,-1 0 4-16,1 0 5 0,-1-3 4 0,1 3 9 15,-1 0 13-15,1 0 9 0,-1-4 10 16,-6 4 8-16,7 0 6 0,-8 0 4 16,2 0 4-16,-1 0 1 0,-1 0-2 0,8 0-2 15,-7 0-7-15,0 0-11 0,7 0-13 16,-1 0-19-16,0 0-20 0,1 0-21 16,6 0-12-16,0 0-10 0,0 0-11 0,0 0-6 0,6 0 7 15,1 0 9-15,6 4 10 16,0-4 6-16,0 0 10 0,7 0 5 0,-1 0 0 15,1 0-8-15,-1 0-6 0,7-4-3 16,-6 4-4-16,0 0-5 0,5-4-1 0,-5 4 1 16,0 0-1-16,-8-3-2 0,8 3-4 15,-7-4-6-15,0 4-7 0,0-4-10 16,0 4-9-16,-6 0-9 0,-1 0-7 0,0-3-26 16,1 3-46-16,0 0-59 0,-1-4-86 15,-6 4-115-15,7 0-123 0,-1 0-103 16,-6 0-88-16,0 0-11 0,0 0 48 0,0 0 96 0,0 0 117 15</inkml:trace>
  <inkml:trace contextRef="#ctx0" brushRef="#br2" timeOffset="27252.68">8173 9030 15 0,'0'-4'205'0,"0"1"38"0,0 3 0 0,0-4 10 16,0 4 17-16,0-4 10 0,0 4-4 16,-7 0-16-16,7-3-34 0,0 3-45 15,0 0-49-15,0 0-37 0,-6 0-23 16,6 3-3-16,0 1 9 0,-6 0 13 0,6 3 16 15,-7 1 14-15,7-1 4 0,-7 4-4 16,7 0-3-16,-6 0-6 0,0 0-2 0,6 3-6 16,-7 1-4-16,7 0-10 0,-7-1-15 15,7 1-6-15,0-1-10 0,-6 5-5 16,6-4-11-16,0-1-9 0,0 1-4 0,0 0-9 16,0-1-9-16,0-3-8 0,-7 4 2 15,7-4-2-15,0 0-2 0,0-4-2 16,0 1-9-16,0-1-27 0,0 0-40 0,7-3-44 15,-7 0-69-15,0-1-114 0,6 1-125 16,1-4-94-16,0-4-81 0,-1 4-24 0,0-7 34 16,8 3 96-16,-8-3 123 0</inkml:trace>
  <inkml:trace contextRef="#ctx0" brushRef="#br2" timeOffset="27740.95">8519 9063 156 0,'0'-7'196'0,"0"3"9"0,6 1 15 0,-6-1 9 15,0 4-1-15,0-4-12 0,0 4-27 16,0-3-29-16,0 3-24 0,0 3-11 0,-6-3 7 16,6 4 14-16,0 3 22 0,-8-3 18 15,8 3 4-15,0 1-6 0,-6 3-16 16,0-1-19-16,6 1-22 0,-7 0-12 0,7 4-12 15,0 0-8-15,0-1-9 0,0 1-5 16,0 0-4-16,0-1-7 0,7 1-8 16,-1 0-8-16,0-4-2 0,2 3 3 0,4-3 7 15,1 0 9-15,0-4 14 0,6 4 10 16,1-3 6-16,0-5 0 0,6 5-8 0,0-8-8 16,0 3-13-16,0-3-7 0,0 0-10 15,0-3-3-15,1 0-3 0,5-2-3 16,-6-2-1-16,-7 0-3 0,7-4 0 0,-6 4-5 15,-7-4-3-15,1 0-3 0,-2 0-3 16,-6-4-5-16,-6 4-2 0,0-4-1 0,0 1-3 16,-6-1-4-16,0 0-4 0,-8-3-2 15,2 3-3-15,-8 1-3 0,1-5-1 16,-7 5-1-16,6-1-3 0,-6 4 0 0,7-3-8 16,-8 6-14-16,1-3-18 0,6 4-26 15,1 3-50-15,-1 0-74 0,1 1-86 0,0 3-109 16,5 3-124-16,1 1-103 0,7 0-66 15,0 3-34-15,6 4 39 0,0-3 92 0,6 3 128 16,0 3 118-16</inkml:trace>
  <inkml:trace contextRef="#ctx0" brushRef="#br2" timeOffset="28485.35">10186 9129 132 0,'0'0'147'0,"0"0"-4"16,-6 0-5-16,6 0-2 0,0 0-5 0,-8 0 0 16,8 0-3-16,0 0 4 0,0 0 4 15,-6 0 7-15,6 0 10 0,0 0 4 16,0 0 6-16,-6 4 2 0,6-4 2 0,0 0 2 16,-7 0-6-16,7 0-6 0,0 0-11 15,-7 0-11-15,7 3-18 0,0-3-18 16,0 0-15-16,0 0-7 0,7 0-13 0,0 0-2 15,-1 0 10-15,0 0 10 0,8 0 11 16,-2 4 3-16,2-4 9 0,5 0-5 0,1 0-15 16,-1 0-12-16,7 0-15 15,-6-4-10-15,0 4-11 0,5 0-4 0,-5 0-8 16,0 0-5-16,-1-3-6 0,-6 3-3 0,6 0-2 16,-5-4-7-16,-2 4-25 15,-5 0-50-15,6 0-70 0,-6-4-115 16,-1 4-150-16,1 0-137 0,6 0-107 0,-7-3-24 15,-6 3 32-15,6-4 95 0,2 4 137 16</inkml:trace>
  <inkml:trace contextRef="#ctx0" brushRef="#br2" timeOffset="28926.14">11091 8968 27 0,'0'-4'201'0,"0"1"20"0,0-1 19 15,0 0 30-15,0 1 28 0,-7-1 27 16,7 0 16-16,0 4-1 0,-6 0-14 16,6-3-31-16,-7 3-39 0,7 0-43 0,0 0-44 15,-7 0-37-15,7 0-27 0,-6 3-7 16,6-3 2-16,-6 8 6 0,6-5 8 16,-6 5 10-16,-2 2 1 0,8-2-4 0,0 3-13 15,-6 3-12-15,6-3-10 0,0 4-16 16,-6 4-13-16,-1-5-15 0,7 1-14 15,0 3-8-15,-6-3-10 0,6 3-1 16,6-3-1-16,-6-1-2 0,7 1-11 0,-7 0-40 16,6-4-59-16,0 0-76 0,2 0-98 15,4-4-123-15,1 0-120 0,0 1-83 16,0-5-57-16,7-3 2 0,6 0 58 0,-7 0 102 16,1-3 119-16</inkml:trace>
  <inkml:trace contextRef="#ctx0" brushRef="#br2" timeOffset="29371.29">11618 8968 112 0,'6'-7'210'0,"-6"-4"4"0,8 3 9 16,-8 1 17-16,0 3 15 0,0 1 10 0,0-5 3 15,0 5-11-15,0 3-22 0,0-4-27 16,0 4-30-16,-8 0-30 0,8 0-23 15,0 0-7-15,-6 4 6 0,6-1 1 16,-6 1 1-16,-1 3 8 0,1 4 4 0,-7 0-5 16,13 0-14-16,-7 0-11 0,1 4-3 0,0-1-8 15,6 1-5-15,-8 0-6 16,8 3-4-16,8-3-5 0,-2 0-6 16,0-1-7-16,1 1-11 0,6-1-5 0,0 1-3 15,7-4-3-15,-1 3-3 0,1-6 2 16,-1 3 2-16,7-3 1 0,-6-1 0 15,6-4 0-15,6 1 0 0,-6-4-1 16,7 0 2-16,-7-4-2 0,7 1-3 0,-7-4-1 16,6-1-3-16,-5-3-3 0,-2 0 1 15,-5 0 0-15,0-4 2 0,-2 4 1 0,-11-3-3 16,0-1 0-16,-1-3-6 0,-12 3-6 16,-1-3-4-16,-6-1-8 0,-7 1-2 15,1 3-5-15,-7-3-12 0,0 4-22 16,-7-1-37-16,1 4-78 0,-7 0-118 0,7 4-185 15,-8 3-181-15,7 4-164 0,-5 4-65 0,-8-1 25 16,7 8 90-16,0 0 170 16,6 4 185-16</inkml:trace>
  <inkml:trace contextRef="#ctx0" brushRef="#br2" timeOffset="30643.52">5164 10301 95 0,'0'0'100'0,"0"0"-1"0,0-3-1 0,0 3-1 16,0 0-1-16,-7-4 0 0,7 4-5 16,0-4-2-16,-6 4 2 0,6-3 0 15,-6 3 0-15,-1 0-3 0,7 0-4 0,0-4-6 16,-6 4-11-16,6 0-10 0,0 0-11 16,0 0-8-16,6 0-5 0,-6 0 8 0,7 0 17 15,5 0 20-15,2 0 15 0,12 0 12 16,0 0 7-16,13 0-3 0,6 0-15 15,8 0-18-15,12 0-13 0,6 0-11 0,14 0-11 16,6-4-8-16,14 4-8 0,-1 0-4 16,13 0-6-16,0 0-4 0,7 0-3 0,0 0-1 15,-8 0 0-15,8 0-1 0,0 0-1 16,-7 4-2-16,1-4 4 0,-1 0 0 16,0 4-2-16,-13-4 1 0,7 0 1 0,0 0 2 15,-7 3-2-15,0-3-1 0,7 0 2 16,-7 0 0-16,7 0 1 0,-1 0 2 0,8 0 0 15,-7 0 1-15,5 0-2 0,-5 0 0 16,1 0 1-16,-9 0-1 0,9 0 3 16,-2-3 0-16,-13 3 2 0,8 0 0 0,-1 0 1 15,-7-4 0-15,-5 4-4 0,-1 0 0 16,0 0 0-16,0-4-4 0,-6 4-1 16,0 0 0-16,-1-3 0 0,1 3-2 0,0 0-2 15,-8 0 4-15,-4-4-3 0,4 4-1 16,-4 0-2-16,-2 0 0 0,0-4 2 15,2 4-3-15,-8-3 0 0,0 3 3 16,0-4 1-16,0 4 1 0,0-4 0 0,-7 1 3 16,7-1 1-16,-6 4 3 0,0-4 5 15,-7 1 1-15,7-1 3 0,-1 0-1 0,0 1 1 16,-5-1-3-16,6 1-3 16,-1 3-3-16,-5-4-2 0,-2 0-3 15,1 1-2-15,-6-1-3 0,6 4-1 0,-6-4 2 16,-1 4-1-16,1-3 3 0,-7 3 3 0,0-4 0 15,0 4 1-15,1-4 4 0,-2 1 0 16,-5 3 2-16,6-4 2 0,-1 0 8 16,2 4 6-16,-7-3 2 0,6 3 1 15,-1-4 5-15,2 4 6 0,-7-4 4 0,6 4 0 16,-7-4 10-16,7 4 9 0,1-3 8 16,-8-1 0-16,7 4 2 0,-7-4 5 15,-5 1-1-15,5 3-1 0,-6-4-5 0,1 4-5 16,-2-4-6-16,-5 1-13 0,-8 3-12 15,2 0-14-15,-1 0-22 0,-7-4-52 16,1 4-92-16,-7 0-159 0,-7 4-193 16,-6-4-162-16,-7 3-75 0,-5 1 0 15,-7-4 62-15,-8 4 143 0</inkml:trace>
  <inkml:trace contextRef="#ctx0" brushRef="#br0" timeOffset="34366.21">6740 10924 54 0,'7'0'142'0,"5"-3"16"0,-4 3 11 15,-2-4 9-15,0 4 13 0,1-4 13 16,6 1 9-16,-7 3 11 0,-6-8 10 0,7 5 8 16,-1-1 1-16,-6 0-11 0,7 0-14 15,-7-3-19-15,0 3-21 0,0-3-21 16,0 0-16-16,-7-1-12 0,7 1-14 0,-6 0-11 15,6 0-7-15,-7-1-9 0,1-3-13 16,0 0-13-16,-8 4-11 0,8-4-9 0,-8 0-11 16,2 0-9-16,-8 3-8 0,7 2-6 15,-7-2-2-15,1 0-4 0,-1 5-1 16,1-1-4-16,0 4 3 0,-1 0 0 0,1 4 5 16,5-1-5-16,-5 5 0 0,6 0 3 15,-7-5-2-15,7 8-1 0,1-4-6 0,-2 1 3 16,8 3 2-16,-1 0-1 0,1 0-1 15,-1-4 2-15,1 4 4 0,6 3-1 0,6-3-3 16,1 0 0-16,-1 4 3 0,1 0 0 16,5-4-2-16,2 4 0 0,5-1 0 15,1-3 0-15,6 4 0 0,0-4 0 0,0 3-3 16,7 1 2-16,-1-4 1 0,1 4 0 16,-7 0 0-16,7-4-1 0,-7 3 1 0,6 1 0 15,-13-4 0-15,7 3 1 0,-6 1-3 0,-7-4 1 16,7 3 1-16,-14 1 0 0,7 0 2 15,-13-4-2-15,7 4 0 0,-7-4-1 16,-7 3 6-16,0-3-2 0,-5 0-4 16,-2 0 3-16,2-4 3 0,-8 1 1 0,1-1-5 15,-1 0-1-15,-6-3 3 0,0-4-2 16,7 4-1-16,-8-4-1 0,7 0 5 16,2-4 9-16,-2 0 15 0,0 1 21 0,7-5 22 15,7 5 21-15,-8-8 13 0,8 4 1 0,0-4-6 16,-1 0-14-16,7-4-16 0,-7 0-22 15,7 1-12-15,0-1-10 0,7-4-7 16,-7 5-7-16,7-4-2 0,-7-1 0 0,12 5-4 16,-5-5-2-16,6 5-1 0,0-4 0 15,0-1 0-15,6 4-3 0,-5 1 2 0,5-5 2 16,1 5-1-16,0-1-2 0,-1 1-1 16,-6-1-1-16,6 0 1 0,-5 0-2 15,-2 4 2-15,2 0-1 0,-8 0-2 0,0 0-20 16,1 4-51-16,0 0-74 0,-7 0-101 0,0-1-143 15,6 5-143-15,1-1-124 0,-7 0-66 16,6 4 11-16,-6 0 68 0,0 0 127 16,0 0 136-16</inkml:trace>
  <inkml:trace contextRef="#ctx0" brushRef="#br0" timeOffset="34877.57">7365 11012 42 0,'-6'-4'145'0,"6"1"5"16,-6-1 7-16,6 0 7 0,-7-3 11 0,0 3 14 16,1 1 11-16,6-5 10 0,-6 1 13 15,-1 3 15-15,7-3 8 0,-7 4-1 16,7-5-8-16,0 5-22 0,0-1-32 0,0 0-38 16,0 1-38-16,7-5-32 0,0 5-29 15,5 3-18-15,-5-4-11 0,6 0-10 16,7 4 0-16,-7 0-2 0,6 4-1 15,0 0-1-15,1-1 4 0,6 1-1 0,-7 3 2 16,1 1 4-16,0 3 2 0,-1-1 4 16,-5 1 1-16,5 4 1 0,-6 0 2 15,-7-1-2-15,1 1 4 0,-1 0-3 0,-6 3-1 16,0-3 0-16,-6 3-3 0,-7-3 1 16,0-1-6-16,0 1 1 0,-1-1-1 0,-5-3-5 15,6 0-3-15,-6 1-4 0,-1-1-3 16,1-4 0-16,6 0-14 0,0 1-26 15,-7-5-62-15,7 1-88 0,0-4-105 0,7 0-104 16,-7-4-81-16,13 1-67 0,0-1 11 0,0-3 63 16,0-1 91-16</inkml:trace>
  <inkml:trace contextRef="#ctx0" brushRef="#br0" timeOffset="35166.18">7809 10895 166 0,'-7'-4'194'0,"0"0"2"0,-5 4 5 15,4 0 9-15,-4 0 10 0,-1 4 9 16,-1-4 3-16,2 4 1 0,-8 3-3 16,7 1-10-16,0-1-7 0,0 4-13 0,0 0-18 15,0 0-23-15,0 0-23 0,6 3-20 16,-6-3-23-16,13 4-12 0,0 0-11 15,0-1-7-15,0 1-6 0,0 0-8 0,7-1-8 16,6 1-10-16,-6 0-6 0,5-4-10 16,2 3-6-16,-2-3-9 0,8 0-38 0,-7-4-93 15,7 1-132-15,6-1-138 0,-7-3-147 16,7-4-76-16,0 3-5 0,1-3 66 16,5-3 119-16</inkml:trace>
  <inkml:trace contextRef="#ctx0" brushRef="#br0" timeOffset="35603.99">8864 10964 131 0,'-14'0'228'0,"1"4"18"0,7-4 22 0,0 0 25 15,-1 0 31-15,0 4 23 0,1-4 8 16,0 0-2-16,-2 0-22 0,8 0-30 0,0 0-35 15,0 0-30-15,8 0-19 0,-2 0-16 16,7 0-15-16,6-4-16 0,8 4-20 0,-1-4-26 16,6 4-28-16,1-3-30 0,-1 3-19 15,7-4-18-15,-6 4-13 0,5 0-6 16,-5-3-6-16,0 3-1 0,-7 0-1 0,0-4-14 16,0 4-34-16,-6 0-49 0,-7 0-62 15,0 0-74-15,0 0-122 0,-7 0-124 16,0 0-92-16,-6 0-69 0,0 0-20 0,0 0 31 15,-6 0 99-15,0 0 123 0</inkml:trace>
  <inkml:trace contextRef="#ctx0" brushRef="#br0" timeOffset="35816.75">8791 11089 33 0,'-12'7'200'0,"-1"1"27"0,6-5 20 15,1 5 34-15,6-5 47 0,6 1 39 0,7 0 21 16,0-1 0-16,7 1-20 0,6-4-41 16,7 0-52-16,-1 0-50 0,1-4-49 15,5 4-43-15,9-3-36 0,-9-1-37 16,1 0-56-16,-6 1-82 0,6-1-139 0,-6 0-172 16,0-3-181-16,-8 3-88 0,1 1-21 15,0-5 35-15,0 5 115 0</inkml:trace>
  <inkml:trace contextRef="#ctx0" brushRef="#br0" timeOffset="36594.04">10498 10884 178 0,'13'-8'242'0,"-6"1"6"0,-1 0 24 0,7-4 23 16,-13 3 17-16,6 1 14 0,-6-4-5 16,0 0-24-16,0 4-39 0,-6 0-46 0,0-4-43 0,-1 3-43 15,-6 1-32-15,0 0-24 16,-7-5-22-16,8 9-16 0,-8-5-12 15,-6 5-7-15,7-1-4 0,-7 0-4 0,6 4 1 16,-7 4-1-16,9-4-2 0,-9 4-1 16,1 4-2-16,6-5 0 0,1 8-1 15,-1-4-1-15,8 1 2 0,-8 3-2 16,14 0 2-16,-8 3 1 0,8-3-3 0,6 0 3 16,0 4-1-16,6-4 2 0,1 3 2 15,6-3 0-15,7 4 2 0,-1-4-2 16,7 4 3-16,-6-4-3 0,12 0-2 0,-5 3-2 15,5-3-1-15,1 4-3 0,-1-4-1 16,1 0 2-16,-1 4 1 0,1-5 0 16,-7 2 1-16,0-1 2 0,0 0 2 0,-13 3-3 15,7-3-1-15,-14-3 2 16,0 3-1-16,1 0 0 0,-14-4 0 0,1 0 1 16,-8 0 1-16,2 1-1 0,-14-5 0 0,7 5-1 15,-14-5 2-15,7 1 0 0,-7-4 10 16,7 0 13-16,0 0 18 0,-6 0 21 15,12 0 18-15,-7-4 19 0,15-3 14 16,-8 0 9-16,7-1 1 0,0-2-4 16,6 2-6-16,1-3-10 0,6-3-14 0,0-1-19 15,0 0-12-15,6-3-16 0,1 4-15 16,6-5-14-16,7 1-5 0,-1-1-4 0,1 1-23 16,-1 0-41-16,7 3-58 0,-6 1-70 15,6-5-97-15,0 8-122 0,0-4-108 16,0 4-79-16,0-3-58 0,-6 6 9 0,6 1 62 15,-7 0 107-15,1 0 117 0</inkml:trace>
  <inkml:trace contextRef="#ctx0" brushRef="#br0" timeOffset="37059.54">11137 10785 155 0,'-7'-4'285'0,"7"1"51"0,-7-1 1 15,7 0 1-15,-6 4-4 0,0 0-19 16,-1-3-21-16,0 3-32 0,1 3-34 0,-7 1-32 16,-1 0-24-16,2-1-13 0,-2 5-2 15,2 3 2-15,-8-4 3 0,7 4 1 16,1 0-2-16,-2 0-2 0,1 3-9 15,0 1-13-15,6 0-19 0,1 0-21 0,0-1-15 16,6 1-15-16,0 0-8 0,6-1-6 16,0 1-1-16,14-1 1 0,-7 1 2 15,13-4 5-15,-6 0-3 0,13-4 3 16,-1 0 3-16,1-2 4 0,5-2 4 0,1 1 0 16,1-4 2-16,-1-4-2 0,0 1-1 15,-1-5-3-15,2 1-5 0,-7-1-4 16,-7-3-6-16,6 0-5 0,-13-3-7 0,1 3-5 15,-1-4-8-15,-12 1-7 0,0-5-3 16,-7 5-5-16,0-1-2 0,-14-4-3 16,2 5 0-16,-8-1-6 0,1-3-19 0,-14 3-35 15,1 1-58-15,-8 3-115 0,1 0-181 16,-6 7-242-16,-1 0-212 0,1 4-91 16,-1 8-7-16,-6 3 80 0,6 0 162 0,1 0 236 15</inkml:trace>
  <inkml:trace contextRef="#ctx0" brushRef="#br0" timeOffset="38859.48">7189 12774 29 0,'0'0'179'0,"7"4"-2"0,-7-4 5 0,0-4 17 16,7 4 31-16,-7 0 37 0,6-3 33 15,-6-1 26-15,0 0 11 0,0 0-1 16,0 1-14-16,0-5-22 0,-6 1-30 0,-1 0-17 15,0-1-15-15,-5 1-17 0,5 0-21 16,-13-4-22-16,8 4-24 0,-8-1-31 16,-6 1-30-16,-1 0-27 0,2-1-15 0,-7 5-15 15,6 3-8-15,-7-4-9 0,7 8-5 16,-7-4-6-16,7 3-4 0,6 1-2 0,1 3 0 16,-1 1-2-16,1-1-1 0,12 4 3 15,-5 0-2-15,4 0 0 0,8 3-2 16,8 1 1-16,-2-4 0 0,7 4-1 0,0 0 2 15,6-1 1-15,7 1 3 0,0-1-3 16,7 1 2-16,-1 3 1 0,1-3-2 0,13 0 2 16,-7 0-2-16,0 3 2 0,7-4-2 15,-7 5 0-15,-7-1-1 0,1-3-1 0,-1-1-1 16,-6 4 2-16,-6-2 2 0,-1 2-3 16,-5-4 2-16,-8 1 3 0,0-4-3 15,-6 4 0-15,0-4-2 0,-6-4 1 0,-7 4-2 16,0-4 1-16,0-3 2 0,-7-1-1 15,0 1 2-15,2-4 2 0,-2 0-2 0,-7-4-1 16,8 1 2-16,-7-5 8 0,6 1 1 16,-6 0 2-16,7-4 5 0,-7 0 0 0,6-4 3 15,8 1-5-15,-8-1-4 0,7-3-2 16,7-1-4-16,6 1-4 0,-8 0-3 0,16-1-2 16,-2-3 1-16,0 4-3 0,7-4-3 15,1 4-10-15,-2 3-23 0,2-3-63 16,-2 3-88-16,1 0-126 0,7 5-150 0,-7-5-140 15,0 8-121-15,7-1-29 0,-7 1 35 16,-1 0 104-16,2 3 137 0</inkml:trace>
  <inkml:trace contextRef="#ctx0" brushRef="#br0" timeOffset="39305.85">7652 12884 51 0,'-13'-4'236'0,"0"1"49"0,0-1 5 15,-6 0 18-15,5 1 20 0,2-1 11 0,-2 0-4 16,8-3-22-16,-1 3-41 0,7 1-52 15,0-5-56-15,7 5-52 0,-7-1-37 16,12 1-22-16,2-1-17 0,-1 0-5 0,6 1-4 16,1 3-3-16,-1 0-4 0,7 0-4 15,1 3-2-15,-7-3 0 0,5 4 1 0,-5 3 5 16,0 0 2-16,-1 1 5 0,0 3 2 16,-6 0 2-16,1 0 1 0,-2 3 0 15,-12 1-1-15,7 0 1 0,-7 3 0 0,-7-3-2 16,1 3-7-16,-7-3-3 0,0 3-3 15,-6 0-1-15,-1-3-7 0,0 3-2 0,1-3 0 16,-1 0-2-16,-6-4-2 0,7 0-3 16,5 0 2-16,-5-4-3 0,6 0-13 15,0-3-41-15,6-1-76 0,-6 1-109 0,13-8-120 16,-6 4-104-16,12-3-87 0,-6-4-42 16,13-4 33-16,-6 3 84 0,12-3 109 0</inkml:trace>
  <inkml:trace contextRef="#ctx0" brushRef="#br0" timeOffset="39597.3">8056 12800 149 0,'0'-11'247'16,"0"4"21"-16,-7-1 20 0,7 1 34 0,-6 3 29 16,-1 0 22-16,-5 1 8 0,4 3-4 15,-4 0-17-15,-2 3-18 0,2 1-20 16,-1 0-18-16,-1 0-23 0,2 3-26 15,-8 4-27-15,7-4-37 0,0 8-43 0,0-4-36 16,0 3-24-16,6-3-22 0,1 4-14 16,0 0-12-16,-1-1-11 0,7 4-7 0,0-2-5 15,0-2-4-15,0 4-4 0,7-3-3 16,-1 0 1-16,0-1-4 0,1 1 0 0,6-1-8 16,-7-3-18-16,8 1-40 0,-1-1-72 15,-1 0-99-15,2-4-143 0,5-3-168 0,1-1-136 16,0 1-107-16,6-4-5 0,6-4 58 0,-7 4 121 15,2-7 162-15</inkml:trace>
  <inkml:trace contextRef="#ctx0" brushRef="#br0" timeOffset="39800.57">8603 12862 189 0,'-7'-4'241'0,"1"1"2"0,0-1-21 0,6 0-12 15,0 1-9-15,6 3-9 0,0-4-13 16,8 0-22-16,-2 4-24 0,8 0-33 0,-1 0-32 16,7 0-26-16,-6 0-17 0,-1 0-21 15,1 0-44-15,0 0-69 0,-7 0-77 16,7 4-87-16,-8-4-80 0,2 4-34 0,-2-4 15 16,-5 0 54-16</inkml:trace>
  <inkml:trace contextRef="#ctx0" brushRef="#br0" timeOffset="39999.96">8466 12990 200 0,'-13'4'262'0,"6"0"40"0,14 3-17 16,0-7-5-16,6 4 7 0,6-1 7 0,0-3-16 15,8 0-37-15,5 0-50 0,1 0-51 16,-1 0-49-16,1-3-41 0,6-1-30 15,-6 4-41-15,-1-4-73 0,1 1-94 16,-7-1-105-16,7 0-106 0,-7 1-73 0,-1-1-12 16,1 0 45-16,0-3 79 0</inkml:trace>
  <inkml:trace contextRef="#ctx0" brushRef="#br0" timeOffset="40557.8">9671 12789 79 0,'6'-7'204'0,"1"-4"4"0,-7 3 16 0,7-3 33 0,-7 0 24 15,0 4 17-15,0-1 10 0,0-3-2 16,0 4-16-16,-7 0-37 0,0 3-37 16,-5-3-33-16,5 3-34 0,-6 1-33 15,-6-1-31-15,-1 4-26 0,0 0-17 0,1 0-16 16,-1 4-12-16,-6 3-6 0,0 0 0 15,7 1-3-15,-7-1-3 0,6 4-2 0,1 0 2 16,-1 3-2-16,6 1 0 0,2-4 0 16,-1 4 0-16,0 0 1 0,6-1-1 15,7 1 1-15,0-1-2 0,0 1-1 0,13-4 1 16,1 4 3-16,-2-4 0 0,8 4-1 16,0-4 0-16,5 0 0 0,-5-1-1 0,6 1-1 15,0 0 1-15,-7 4-1 0,8-4 1 16,-1 0 0-16,-6 3 2 0,-1 1-1 15,-6-3 2-15,0 2 4 0,0-3-3 16,-6 4 0-16,-7-1 0 0,0-3-3 0,-7 0-1 16,0 0-2-16,-6 0 6 0,1 0 10 0,-8-4 16 15,0 1 19-15,1-1 17 0,-1-3 17 16,0-1 19-16,1-3 18 0,0 0 11 0,-1 0 11 16,1 0 3-16,5-3-1 0,2-1-8 15,-1 0-18-15,-1-3-19 0,8 0-19 16,0-4-15-16,6 0-15 0,0 0-14 0,6-4-12 15,0 1-7-15,1-5-8 0,13 1-4 16,-8-1-4-16,8 1-4 0,0-4-4 16,6 4-11-16,-7 0-25 0,1-1-45 0,6 1-66 15,-7 4-72-15,1-5-93 0,-7 4-115 16,6 1-106-16,-6 3-69 0,7 0-54 0,-7 0 8 16,0 0 65-16,0 4 104 0,0-1 119 15</inkml:trace>
  <inkml:trace contextRef="#ctx0" brushRef="#br0" timeOffset="40990.58">10095 12771 17 0,'0'-8'244'0,"6"4"71"16,-6 1 44-16,6-1 44 0,-6 0 34 0,0 4 14 15,0-3-10-15,-6 3-39 0,6 0-54 16,0 0-46-16,-6 0-26 0,-8 3-25 0,8 1-17 16,-7 3-11-16,-1 1-18 0,2 3-31 15,-2-4-46-15,-5 8-35 0,6-4-22 16,0 4-17-16,1-1-11 0,-2 1-10 0,1 3-7 16,6 0-5-16,-6 0-2 0,13 1-5 15,0-1-1-15,0-3-1 0,7 3-1 16,-1-3 1-16,8 0-2 0,-2-1 4 0,8-3 0 15,0 1 5-15,-1-2 3 0,7-6 3 16,0 0 7-16,7-1 2 0,-7-3 7 0,7-3 6 16,-7-1 16-16,6-3 11 0,-5 0 10 15,-2-5 11-15,1 1 4 0,0 0 0 16,-6 0-7-16,-7-3-8 0,0-1-12 0,-6 0-16 16,-1 1-12-16,-6-1-13 0,-6-4-10 15,-1 5-10-15,0-4-8 0,-6-1-13 16,-7 5-28-16,8-4-47 0,-8 3-80 15,-6 0-152-15,1 4-246 0,-2 0-245 16,-5 8-156-16,-1-1-51 0,7 8 28 0,-13-1 124 16,7 1 235-16</inkml:trace>
  <inkml:trace contextRef="#ctx0" brushRef="#br3" timeOffset="44945.47">7033 13507 47 0,'-6'0'65'16,"-1"0"1"-16,1 0 3 0,-8 0 2 16,2 0 2-16,-8 0-1 0,7 0-1 0,-7 0 0 15,2-4-2-15,-2 4 1 0,0 0 1 16,-6 0 0-16,7-3-2 0,-1 3-2 16,-6 0-3-16,7-4-3 0,-1 4 7 0,-7 0 10 15,9 0 9-15,-2 0 11 0,0 0 11 16,7 0 10-16,0 0-1 0,0 0-6 0,7 0-9 15,-8 0-8-15,14 0-13 0,-6 0-14 16,12 0-12-16,1 0-10 0,0 0-10 0,12 0-8 16,0 0-7-16,1 0-5 0,13 0-4 15,-7 0-5-15,7 0 0 0,5 0 0 16,8-4-1-16,0 4-1 0,-1 0 2 0,7-3 2 16,7 3 3-16,6 0 0 0,-6-4 2 15,6 0 3-15,0 4 2 0,0-4 1 16,0 1-1-16,1 0 3 0,-1-2-1 0,-7 5 3 15,-6-3 0-15,0-1 2 0,-7 0 0 16,1 4 1-16,-13-3 4 0,-1-1 7 0,-5 4 9 16,-7 0 3-16,-8 0 3 0,1-4 0 15,0 4-6-15,0-3-11 0,-7 3-12 0,2 0-11 16,-2 0-8-16,0-4-10 0,0 4-5 16,-6 0-37-16,8 0-99 0,-2 0-129 15,-6 0-134-15,0 0-90 0,0 0-44 16,0 0 8-16,-6 4 85 0</inkml:trace>
  <inkml:trace contextRef="#ctx0" brushRef="#br3" timeOffset="45694.78">7489 13932 86 0,'6'-4'138'0,"2"1"-2"0,-8-1-2 16,6-3-6-16,-6-1 1 0,0 4 5 0,0-7 3 15,0 4 2-15,-6 0-2 0,-2-1-3 16,2 1-16-16,-7-4-17 0,-6 4-21 0,6 0-21 16,-13-1-19-16,6 1-14 15,-6 3-8-15,-7 1-9 0,7-1-4 0,-7 0-3 16,8 4-2-16,-7 0 0 0,5 0 1 15,8 4-1-15,-1 0 2 0,1-1 0 0,-1 1 1 16,7 0 2-16,0 3 2 0,0 0 3 16,7 4 3-16,6-4 4 0,-8 4 3 0,16-3 5 15,-8 3 3-15,6 0 4 0,7 0 0 16,7 0 2-16,-8 0-5 0,14 0-5 16,1 4-5-16,5-4-4 0,1-1-4 0,5 1-4 15,2 4 1-15,-1-4 1 0,0 4-2 16,0-4-1-16,0-1-1 0,-6 2 1 0,-1-1-3 15,1 0-2-15,-7 0-1 0,-7 0 1 16,1 0-1-16,-7-4 1 0,-6 4-3 16,-1-4 5-16,-12 4 5 0,-1-3 10 15,0-1 15-15,-5-4 12 0,-8 5 8 0,1-5 4 0,-7 2 3 16,6-5-10-16,-6 0-10 0,-7 0-5 16,7 0-5-16,0-5-1 0,0 2-5 15,0-1-2-15,6-3-1 0,-6 0-2 0,0-1-2 16,7-3-3-16,-1 0 0 0,1-3 2 15,6-1-1-15,0 0-4 0,-1 1-4 16,8-4 0-16,6-1 0 0,0 4-4 0,0-3-2 16,14 3 0-16,-2 1 1 0,8-1-2 15,-1 1-4-15,1-1-1 0,6 4-7 0,0 0-50 16,0 0-117-16,6 3-149 0,-6 1-107 16,1 0-55-16,-1-4-25 0,0 7 34 15,0-3 108-15</inkml:trace>
  <inkml:trace contextRef="#ctx0" brushRef="#br3" timeOffset="46491.61">9391 13683 23 0,'-26'0'115'0,"0"0"-1"16,-1 0 5-16,2 0 6 0,5 0 9 0,0 0 12 16,8 0 12-16,-8 0 10 0,14 0 6 15,-7 0 4-15,6 0-1 0,0 0-6 16,1 0-16-16,6 0-18 0,0 0-19 16,6 0-19-16,8 0-15 0,-1-4-15 0,7 4-3 15,5 0 1-15,1-4 4 0,6 4-1 16,1-3-1-16,13 3-3 0,-1-4-5 15,1 1-2-15,13-1-4 0,0 0 5 0,-1 1 1 16,14-1 2-16,-7 0 5 0,6 1 3 16,8-1-2-16,-8-3-2 0,8 3-4 15,-2 0-4-15,-4 1-13 0,-8-5-10 0,0 4-5 16,-13 1-11-16,-7-1-7 0,-6 0-1 16,-7 1-4-16,-5-1-1 0,-8 4 0 0,-6-4-2 15,-7 4-4-15,2 0-8 16,-16 4-57-16,2 0-122 0,-7-1-143 0,0 1-141 15,0 0-110-15,-7 3-53 0,1 1 25 16,0-1 105-16,-8 0 132 0</inkml:trace>
  <inkml:trace contextRef="#ctx0" brushRef="#br3" timeOffset="47131.01">9841 14042 58 0,'0'-4'115'0,"0"0"0"0,6 1 7 15,0-1 8-15,1-3 9 0,-1 3 5 16,1 0-2-16,0-3 5 0,-1 0 12 15,-6-1 9-15,6 5 5 0,-6-5 0 0,-6 1-8 16,6 0-19-16,-6 3-22 0,-1-3-24 16,-6 3-23-16,0-3-19 0,0 3-13 15,0 1-11-15,-1-1-10 0,-5 4-8 0,0 0-7 16,6 0-2-16,-13 0-2 0,6 0-3 16,1 4-1-16,-1-1 0 0,0 5-1 0,1-1-2 15,-1 0 1-15,0 1 1 0,8 2-1 16,-1-2-2-16,0 3 0 0,6 0 3 15,1 0 3-15,6-4 6 0,0 4 3 0,6 0 7 16,1 0 2-16,6 0 0 0,6 0-3 16,1 0-7-16,6-4-3 0,0 4-1 0,0 0-2 15,0 0-2-15,6 0 0 0,-5 0 0 16,-1 0-1-16,0 4-5 0,-6-4 0 16,-1 4-2-16,1-4 0 0,-1 3 3 0,-12 1 2 0,5-4 4 15,-12 4 1-15,7-5 0 16,-14 5 2-16,7-4-2 0,-6 0-2 0,0-4 0 15,-1 5 0-15,-6-5 1 0,0-3 2 0,0 3 5 16,0-3 3-16,0-4 4 0,0 0 2 16,-1 3 2-16,2-6 7 0,-1 3 5 15,0-4 5-15,0 0 4 0,-1 1 7 0,8-5 8 16,0 1 0-16,6-4-2 0,0 0-4 16,0 0-6-16,6-4-6 0,0-3-13 0,8 3-9 15,-1-7-7-15,0 4-4 0,6-4-5 16,1 0-3-16,0 4-1 0,-1-4-2 15,1 0-3-15,-1 3-6 0,0 1-26 0,-6 4-119 16,1-1-173-16,-2 0-143 0,8 4-75 16,-14 0-36-16,8 4 8 0,-8-4 106 0</inkml:trace>
  <inkml:trace contextRef="#ctx0" brushRef="#br1" timeOffset="51053.82">6245 16126 9 0,'0'0'164'16,"0"-3"-2"-16,0 3 2 0,7 0 14 0,-7-4 20 15,0 4 19-15,6-4 21 0,0 1 24 0,-6-1 13 16,8 0 5-16,-8 1-9 0,0-1-16 15,0 0-26-15,0 1-44 0,0-1-38 0,0 0-41 16,0 1-37-16,0 3-29 0,0-4-24 16,0 4-13-16,0 0-8 0,-8 0-7 15,8 4-7-15,-6-1-76 0,0 1-136 0,6 3-139 16,0 1-127-16,-7-1-67 0,7 0-29 0,-6 4 58 16,-1-3 128-16</inkml:trace>
  <inkml:trace contextRef="#ctx0" brushRef="#br1" timeOffset="51242.24">5998 16408 76 0,'-14'4'157'0,"2"0"12"0,6-4 15 0,-2 0 7 0,-4 0-4 16,12 0-12-16,-7 0-21 0,1 0-31 15,6 0-35-15,-7 0-32 0,7 0-25 0,0 0-15 16,0 0-11-16,0 0-5 0,0 0-2 0,7 0-5 15,-1 0-44-15,7 0-80 0,1 3-97 16,-2-3-53-16,2 0-26 0,5-3-13 0,7 3 38 16</inkml:trace>
  <inkml:trace contextRef="#ctx0" brushRef="#br1" timeOffset="51450.1">6578 16397 23 0,'-14'-3'137'0,"8"3"11"16,0-4 32-16,-8 4 31 0,8-4 23 0,6 4 2 16,-7-3-15-16,1 3-28 0,6 0-41 15,0-4-48-15,-7 4-41 0,7 0-30 0,0 0-18 16,0 0-12-16,0 0-7 0,0 0-5 16,0 4-4-16,0-4-59 0,7 3-96 0,-1 1-105 15,1-4-55-15,6 0-29 0,-6 0-12 0,12 0 51 16</inkml:trace>
  <inkml:trace contextRef="#ctx0" brushRef="#br1" timeOffset="51906">7288 16042 96 0,'-14'-4'119'0,"8"0"17"0,0-3 13 16,-1 4 0-16,7-1-7 0,-7-3-15 16,7-1-17-16,7 5-13 0,-7-5-13 15,7 5-14-15,-1-5-7 0,6 5 5 0,2-5 3 16,-1 5-8-16,0-5-7 0,6 5-3 0,1-1-6 15,-7 4-11-15,7-3-8 0,-1 3 18 16,-6 3 22-16,7-3 18 0,-1 7 15 16,1-3 16-16,-8 3 15 0,8 4-6 0,-7 0-6 15,0 4-4-15,-6 3-3 0,-1 0-8 0,0 1-13 16,2 3-13-16,-8-4-19 0,0 4-14 16,0 0-17-16,0 0-9 0,-8 0-4 0,2 0-6 15,0 0-1-15,-1-3-3 0,1-1-3 16,-7 0 0-16,6 0-3 0,-5-3-2 0,4 0-5 15,-4-4 2-15,5-4 0 0,-6 4-2 16,7-3-3-16,-7-5 1 0,6 1 0 0,0-1-3 16,1-3-46-16,0 0-108 0,-1 0-126 15,7-3-134-15,7-1-83 0,-1-3-40 0,0-4 22 16,14 0 98-16</inkml:trace>
  <inkml:trace contextRef="#ctx0" brushRef="#br1" timeOffset="52232.31">7951 15958 98 0,'-6'-4'124'0,"0"-3"7"16,0 3 11-16,-2 1-1 0,2-1-5 0,6 0-7 16,-6 4 0-16,-1 0 3 0,1 0 10 15,-1 4 16-15,-6 0 15 0,7 3 20 0,-1 0 15 16,0 0-1-16,1 4-10 0,-7 0-14 15,6 0-14-15,-6 4-15 0,7 0-18 0,0-1-16 16,-8 4-16-16,8-2-18 0,0 2-16 16,-2 0-16-16,2 0-14 0,-7-3-12 0,7 3-8 15,6 0-6-15,-7-3-4 0,7 4-3 16,0-5-2-16,0 1-1 0,7-4-1 0,-7 3-3 16,13-3 0-16,-7 0-3 0,8-3 1 0,5-1-1 15,-6 0-1-15,6 1-2 0,1-5-77 16,6 1-133-16,-6 0-146 0,5-1-148 15,1-3-78-15,1-3-38 0,5-1 54 0,1 0 125 16</inkml:trace>
  <inkml:trace contextRef="#ctx0" brushRef="#br1" timeOffset="52609.34">8519 16053 120 0,'-14'0'152'0,"1"0"4"15,0 0 9-15,0-3 19 0,0 3 32 0,0 0 40 16,0-5 39-16,6 5 28 0,-5 0 12 15,5 0-5-15,1-3-27 0,-1 3-33 16,0 0-43-16,7-4-46 0,0 4-42 0,0 0-37 16,7-4-28-16,6 4-28 0,0-3-20 15,7-1-13-15,-1 1-5 0,14-1-3 0,-8 0-2 16,8 1-2-16,-1-1 4 0,2 4 0 0,-2-4-4 16,1 4 0-16,-7 0-4 0,-1 0-2 15,-5 0-2-15,0 0-1 0,-1 0-2 0,-5 0 0 16,-2 4-2-16,-5-4-25 0,0 4-89 15,-1-4-130-15,0 3-132 0,-6 1-137 0,0-4-85 16,-6 0-23-16,0 4 64 0,-1-1 120 16</inkml:trace>
  <inkml:trace contextRef="#ctx0" brushRef="#br1" timeOffset="52828.61">8460 16181 60 0,'-7'7'121'0,"0"-3"12"16,7-4 31-16,7 4 31 0,0 0 25 0,6-4 16 16,0 3 2-16,6-3-8 0,7 0-30 0,0 0-45 15,1-3-47-15,-1 3-40 0,6-4-28 16,1 4-20-16,-1-4-10 0,1 0-5 16,-7 4-5-16,7-3-69 0,-7-1-124 0,6 4-116 15,-6-4-61-15,0-3-33 0,-6 3-15 16,6-3 57-16</inkml:trace>
  <inkml:trace contextRef="#ctx0" brushRef="#br1" timeOffset="54341.66">9430 15848 83 0,'0'-7'142'0,"-6"-1"-9"0,-1 1-2 0,7 3-4 16,-6-3 7-16,-1 3-4 0,7 1-5 15,-7-1 10-15,7 0 1 0,0 1 7 0,0 3-12 16,0-4-9-16,0 4-17 0,0 0-21 16,0-4-22-16,0 4-18 0,0 0-16 0,7 0-8 15,-7 0-6-15,0 0-4 0,0 4-2 16,7-4-3-16,-7 4-1 0,0-4 0 0,6 3-2 15,-6 1-2-15,0 0 0 0,7-1 0 16,-7-3 0-16,0 4-3 0,6 0 2 16,-6-1 0-16,0-3 0 0,0 4 0 0,0-4-3 15,0 4 2-15,0-4 0 0,0 3 0 0,0-3 0 16,0 0 1-16,0 0 0 0,0 0 1 16,0 0 0-16,0 0 1 0,0 0 1 15,0 0 1-15,0 0 0 0,0 0-2 0,-6 0 1 16,6-3-2-16,0 3 1 0,0 0-1 0,0 0 0 15,0 0 1-15,0 0-1 0,0 0 1 16,0 0-3-16,0 0 2 0,0 0 0 0,0 0 1 16,0 0 0-16,0 0 0 0,0 0 0 15,0 0 1-15,0 0 0 0,0 0-1 0,0 0 0 16,0 0 0-16,0 0-1 0,0 0 0 16,0 0-1-16,0 0 0 0,0 0 0 0,0 0 1 15,0 0 0-15,-7 0 0 0,7-4 0 0,0 4 0 16,0 0 0-16,0 0 0 0,-6-4 0 15,6 4-1-15,0 0 0 0,-7 0 0 0,7-3 1 16,0 3 0-16,0-4 2 0,0 0 2 16,0 4-3-16,0 0 1 0,0-3 0 0,0-1-1 15,0 4-1-15,0-4-1 0,0 4 0 16,0-3 1-16,0-1-1 0,0 4 1 0,0-4-1 16,0 1 1-16,0-1 2 0,0 0-2 15,0 4 0-15,0-3 0 0,0-1 1 0,0 0-1 16,0 0 0-16,0 4 0 0,0 0-1 15,0-3 0-15,0-1 0 0,0 4-1 0,7-4 2 16,-7 4 2-16,0 0 0 0,0 0 1 16,0 0 0-16,0 0 1 0,0 0-1 0,0 0-1 15,0 0 0-15,0 0 31 0,0 4 40 16,6 3 29-16,-6-3 16 0,0 4 12 0,7 3 16 16,-7-4-5-16,0 4-20 0,6 0-14 15,-6 4-7-15,6-1 5 0,-6 1 0 0,7-1-14 16,0 5-14-16,-7-1-7 0,0 1-5 15,6-1-13-15,-6 4-15 0,6-4-16 0,-6 0-10 16,7 4-2-16,-7-4-5 0,0-2-2 16,7 2-2-16,-7-4 1 0,6 1 2 0,-6-4-3 15,7 0-1-15,-7 0-2 0,0-4-2 16,6 0-2-16,-6 1 0 0,7-5 1 0,-1 1 3 16,1 0-1-16,-1-4-22 0,0 0-86 15,8-4-124-15,-8 0-118 0,14 1-106 0,-7-5-107 16,-1 1-38-16,2-4 54 0,6 0 106 15,-1-3 108-15</inkml:trace>
  <inkml:trace contextRef="#ctx0" brushRef="#br1" timeOffset="54806.04">9873 15841 15 0,'0'-8'138'0,"0"1"-3"0,0 0 5 16,0-1 0-16,0 1 2 0,-7 3-4 0,7 1 15 15,0-1 25-15,-6-3 16 0,6 7 21 16,0-4 3-16,0 4 3 0,-7-4-22 0,7 4-35 16,0 0-40-16,-6 0-34 0,0 0-17 15,-1 4-12-15,0 0-6 0,-5 3-2 0,4 0 0 16,-4 1-3-16,5 3-8 0,-6 0-4 16,7 0-1-16,-1 3-2 0,1 1 1 15,0-1 4-15,-2 5 3 0,2-4 1 0,6 3 2 16,0 0-1-16,0 0 0 0,6 1-5 0,2-1-3 15,-2 0-3-15,7 0-3 0,0-2-1 16,0 2-4-16,-1-4 0 0,8 1-2 0,0-4 0 16,-1 0 5-16,1 0 1 0,0-4 7 15,5 0 4-15,1 1 7 0,-6-5 12 16,6-3 2-16,1 0 19 0,-1 0 30 0,-1-3 21 16,-5-1 10-16,0-3-1 0,-1-4-3 15,-6 4-20-15,0-4-30 0,-7-4-25 0,2 0-18 16,-8 1-13-16,0-4-9 0,-8 2-7 15,2-5-6-15,0 2-5 0,-8-3-3 0,1 4-3 16,1-4-1-16,-8 4-4 0,0-1-4 0,7 1-1 16,-7 3-4-16,2 1-5 0,4 3-4 15,-5 4-7-15,-1 3-4 0,0 4-67 16,8 0-129-16,-8 4-183 0,7 3-168 0,0 4-140 16,0 0-73-16,7 3 28 0,-8 1 111 15,8 4 178-15</inkml:trace>
  <inkml:trace contextRef="#ctx0" brushRef="#br1" timeOffset="55340.03">7223 16954 28 0,'-27'-3'111'0,"8"3"-3"16,-1-4-3-16,1 0-2 0,-1 1-3 16,0 3-2-16,1-4-8 0,-1 4-6 0,14 0-3 15,-7-4-10-15,6 4-12 0,7 0-6 16,0 0-8-16,0 0 8 0,14 4 4 0,-2-4 5 0,21 0 1 16,6 0 0-16,7 0-6 0,19 0-17 15,13-4-13-15,6 1-10 0,21-1-3 0,5 0-4 16,21 1 45-16,5-4 27 0,21-1 16 15,12 4 7-15,14-3 5 0,-2-1 0 16,9 1-45-16,-1 0-26 0,0 0-14 0,-13-1-9 0,-1 5-5 16,-5-5-4-16,-14 1-2 0,-20 0-3 15,-5 3-2-15,-14-3 0 0,-26 3 2 0,-6 0-1 16,-20 1 1-16,-13-1 0 0,-7-3-2 16,-18 3-3-16,-8 1-2 0,-12 3-3 0,-14-4-5 15,-6 4-59-15,-6 0-81 0,-14 0-92 16,1 0-99-16,-14 0-50 0,1 4-23 0,-14-4 43 15,0 3 74-15</inkml:trace>
  <inkml:trace contextRef="#ctx0" brushRef="#br1" timeOffset="55676.71">7339 17141 131 0,'7'7'156'0,"12"-3"-5"0,8 0-15 0,11-4-15 0,8 0-8 15,13 0-8-15,6 0-7 0,6-4-18 0,14 0-8 16,13 1 11-16,6-1-6 0,7-3 8 16,13 3 17-16,12-3 9 0,8-1 10 15,12-3 21-15,0 4 35 0,14 0 15 0,-8-4 12 16,15 4 18-16,-9-4 5 0,2 3-22 15,-1-3-22-15,-5 0-27 0,-16 4-29 0,-4-4-33 16,-14 0-21-16,-19 3-20 0,-13 1-21 16,-13 0-13-16,-20 0-9 0,-7-4-5 0,-12 3-3 15,-7 1 0-15,-20 0-5 0,1 3-16 0,-7-3-98 16,-13-1-172-16,0 1-190 16,-7 4-111-16,-5-5-57 0,-2 0-16 0,2 1 81 15,-2-4 164-15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4-22T14:24:48.86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2149 4509 171 0,'0'-10'189'16,"0"2"28"-16,0-3 41 0,0 0 46 0,0 4 41 16,0-4 32-16,-6 3 20 0,6 1 5 15,0 0-9-15,-8 3-25 0,8 0-34 0,0-3-36 16,-6 3-44-16,6 4-46 0,-6-3-49 15,6 3-37-15,-7 0-27 0,0 3-18 0,7 1-8 16,-6 3-3-16,-7 4 8 0,7 0-1 16,-1 1-5-16,0 6-4 0,1-3-2 0,-7 3-6 15,6 4-8-15,-5 0-9 0,5 3-5 0,-6 1-8 16,6 0-3-16,1-1-3 0,-8 5-2 16,8-1-1-16,6 0-4 0,0-3-2 15,0 3-1-15,0-3-3 0,0-1-3 16,0-3 0-16,0 1-2 0,6-5 1 0,2 0 0 15,-8-3-1-15,6-1 3 0,-6-3 0 16,6-3 2-16,-6 3-1 0,0-8-1 0,0 5 0 16,7-8 0-16,-7 3-1 0,0-3-1 0,7-3-1 15,-7-1 2-15,0 0-1 0,6 1-1 16,-6-5-1-16,0 1-1 0,0 0-1 16,7-1 2-16,-7 1 0 0,6 0-1 0,0-1-1 15,-6 1-1-15,7 0-1 0,0 3-5 16,-1 1-2-16,0-5-2 0,-6 8 3 15,7-3-1-15,0 3-2 0,-1 0 1 0,7 0 2 16,-7 3 1-16,1-3-2 0,0 4 0 16,-1 0 2-16,8-1-1 0,-8 5-1 0,7-5 0 15,-7 1-2-15,7-1-3 0,-6 5-6 16,5-5-7-16,-4 1-12 0,4 0-13 16,-5-1-20-16,6-3-25 0,0 0-49 0,0 0-49 15,0-3-57-15,0-1-62 0,6-3-73 16,-6-1-65-16,7 1-36 0,-6-4-16 0,-2 0-6 15,8 0 12-15,-14 0 32 0,7-4 54 16,-13 1 71-16,0-1 66 0</inkml:trace>
  <inkml:trace contextRef="#ctx0" brushRef="#br0" timeOffset="194.45">2135 4693 86 0,'-6'0'178'16,"0"-4"6"-16,-1 4-3 0,7-4-11 0,0 4-9 15,7-3-8-15,-1-1-14 0,0 0-13 16,8 1-9-16,-1-1-11 0,6 0-16 0,-6-3-17 16,1 3-22-16,5 1-18 0,-6-5-14 15,0 5-22-15,0-1-28 0,0 0-43 0,0-3-43 16,0 3-49-16,-7 1-53 0,1-1-43 16,-1 1-27-16,-6-1 10 0,0-3 27 0</inkml:trace>
  <inkml:trace contextRef="#ctx0" brushRef="#br0" timeOffset="373.07">2051 4509 132 0,'-7'-3'165'0,"-5"-1"0"0,5-3-9 0,1 3-4 16,6-3-12-16,0 0-15 0,0 3-19 16,6-7-16-16,1 4-16 0,5-1-18 15,2 1-15-15,-2-1-12 0,8 1-11 16,6 0-8-16,-7-1-9 0,8 1-24 0,-1 3-35 0,0-3-50 15,0 4-61-15,7-1-69 0,-7 0-32 16,-1 1 0-16,1-1 23 0</inkml:trace>
  <inkml:trace contextRef="#ctx0" brushRef="#br0" timeOffset="1156.01">2806 4590 36 0,'7'0'163'0,"0"-4"3"15,-1 0 6-15,1 4 8 0,-7-3 12 0,6-1 19 16,-6-3 15-16,6 3 10 0,-6 1 7 0,7-5 1 15,-7 5 2-15,0-5-6 0,0 5-12 16,0-5-10-16,0 5-14 0,-7-1-15 0,7-3-21 16,-6 3-21-16,0 0-21 0,-1 1-23 0,-6 3-17 15,6-4-12-15,-13 4-9 0,8 0-12 0,-1 0-5 16,-7 4 0-16,0-4 5 0,2 3-4 16,-2 5 1-16,0-1 3 0,7 0 6 0,-7 1 0 15,1 3 0-15,6 0-3 0,0 0-1 0,1-1-3 16,-2 6-7-16,1-2-6 0,6 1-13 15,1-1-8-15,6-3-5 0,-7 4-6 0,7 0-6 16,7-1 1-16,-1 1 3 0,1-4 1 16,0 0 0-16,-1-4 2 0,8 4 0 0,-2-3-1 15,1-5-1-15,7 1-3 0,-8-4 2 0,2 4 2 16,5-8 6-16,-6 4 1 0,7-4 6 0,-7-3 5 16,-1 0 6-16,2-1 0 0,-8 1-4 15,7-1 2-15,1-3 1 0,-8 0 0 0,0 4-6 0,0-4 0 16,-6 4-3-16,8-4 0 0,-8 4-5 15,6-4-3-15,-6 3 2 0,0 1-1 0,6 3 3 16,-6-3-4-16,0 3 0 0,0 4-6 0,0-3-5 16,0 3-3-16,0 0-2 0,0 0-2 0,0 0 1 15,0 3 2-15,0 5 2 0,0-1 0 16,0 0 2-16,0 4 0 0,0-3-1 0,0 6 1 16,0 1-1-16,0-1-2 0,-6 1-1 0,6 3 2 15,0 5 0-15,-6-5 4 0,6 4-1 0,0 0 0 16,-8 0-1-16,8 0-1 0,-6-1 0 15,6 2-2-15,0-1 1 0,-6-4-2 0,6 4 3 16,0 0 0-16,-6-4 0 0,6-3 1 16,0 3-3-16,0-3 4 0,0-4-1 0,0 0-1 15,0 0-1-15,0 0 1 0,0-4 2 0,0-3 2 16,0-1 1-16,0 1 1 0,0 0-1 0,6-4 1 16,-6-4-2-16,6 4-4 0,-6-4-1 15,6-3-3-15,-6 4 1 0,8-5-1 0,-2 1 3 16,0-4-1-16,-6 4-8 0,7-4-10 0,0 0-20 15,-7 0-32-15,6-4-73 0,-6 4-81 16,0-4-95-16,7 1-103 0,-7-5-96 0,0 5-72 16,6-1-24-16,0 1 1 0,1-5 27 0,6 5 75 15,-7-1 94-15,-6 0 95 0</inkml:trace>
  <inkml:trace contextRef="#ctx0" brushRef="#br0" timeOffset="1671.98">3080 4649 147 0,'0'-8'157'0,"6"1"6"0,-6 3 12 15,0-3 18-15,7 3 17 0,-7 1 14 0,0-1 3 16,0 1-7-16,0-1-18 0,0 4-35 16,0-4-39-16,0 4-29 0,0 0-10 0,0 0 4 15,0 4 13-15,0 0 17 0,7-1 17 0,-7 4 8 16,0 1-5-16,6 3-16 0,-6-4-18 0,0 0-17 15,7 4-15-15,-7 4-11 0,6-4-13 0,0 0-9 16,1 3-9-16,0-3-8 0,-1 4-4 16,8-4-8-16,-8 4-2 0,0-4-4 0,1 0-2 15,-1 0-1-15,7 0-4 0,-6-4 1 0,-1 0-1 16,0 1 5-16,2-5 14 0,4 1 17 0,-5 0 19 16,0-4 23-16,5 0 18 0,1-4 14 15,1 0 6-15,-8 1-6 0,7-5-7 0,0-3-16 16,-7 1-16-16,7-1-17 0,-6 0-17 0,0 0-9 15,5-4-11-15,-12 4-8 0,8-3 0 16,-2-2-3-16,0 2-3 0,-6-1-1 0,0 1 0 16,0 3 3-16,0-4-4 0,0 4 3 0,0 0 1 15,0 4 0-15,0-4 0 0,0 4-1 0,0 2-1 16,0-2-2-16,0 3-3 0,0 1-3 16,0-1 0-16,0 4-3 0,0 0 1 0,7 4 1 15,-7-4 2-15,6 7 1 0,-6-3-2 0,7 4 2 16,-1-1 2-16,1 4-2 0,-1-4 2 0,0 4 1 15,-6 0-7-15,8 4-33 0,-2-4-54 0,0 0-55 16,1 0-71-16,-1-1-93 0,-6 1-96 16,7 0-69-16,-1 0-39 0,1 1-25 0,6-5-11 15,-6 0 29-15,5 1 70 0,2-5 82 0,-2 1 82 16</inkml:trace>
  <inkml:trace contextRef="#ctx0" brushRef="#br0" timeOffset="2155.71">3855 4630 70 0,'6'-11'154'0,"-6"1"9"0,0-1 17 0,0-1 16 16,0 5 21-16,-6-4 20 0,6 4 17 0,-6-1 11 15,-7 1 1-15,6 3-8 0,0-3-19 16,-5 3-28-16,-2 1-25 0,8 3-27 0,-7 0-22 16,-7 0-23-16,8 0-12 0,-2 0-6 15,2 3-9-15,-2 5-9 0,1-5-5 0,0 5-7 16,6-1-11-16,-5 4-11 0,6-4-6 0,-2 4-9 15,2 1-6-15,6-1-5 0,-6-1-4 0,6 1-3 16,6 4-4-16,-6-4-1 0,6 0-5 0,8 0 3 16,-8 0-2-16,7 0 2 0,0 0-1 15,0-4 0-15,7 0 2 0,0 1 1 0,-8-5 0 16,8 1-4-16,-1 0 8 0,1-4 6 0,-7 0 16 16,7-4 28-16,-8 4 29 0,8-4 25 0,-7-2 16 15,0 1 12-15,-6-2-10 0,-1 0-19 16,8-1-22-16,-8 1-20 0,-6 0-17 0,0-4-15 15,0 4-7-15,0-4-6 0,0 3-3 0,0-3-3 16,0 0 0-16,0 4 4 0,-6 0-2 0,6 0-2 16,0-1 1-16,-8 0-1 0,8 5-4 15,0-1-3-15,-6 0-5 0,6 4-2 0,0-3-6 16,0 3-2-16,0 3-3 0,0-3-2 0,0 4 3 16,0 3 3-16,6-2 1 0,-6 2 0 0,8 4 3 15,-2-4-1-15,0 0-2 0,0 4-7 0,2 0-12 16,-8 4-19-16,6-4-28 0,0 0-45 15,7 0-63-15,-6 0-62 0,0 0-66 0,-1 0-81 16,0-4-74-16,0 4-50 0,2-3-25 0,-2-5-19 16,7 1-8-16,-6 0 51 0,6-4 78 0,-7-4 82 15</inkml:trace>
  <inkml:trace contextRef="#ctx0" brushRef="#br0" timeOffset="2692.86">4305 4359 6 0,'0'-18'184'16,"0"0"4"-16,0 3 15 0,0 4 22 0,0 0 9 15,0 0-7-15,0 4-17 0,0 3-7 0,0 0-5 16,0 1 0-16,0 6-3 0,0 1 8 0,0 0 9 16,0 3-1-16,0 4-17 0,0 0-27 15,0 3-16-15,0-2-12 0,6 6-10 0,-6-3-8 16,0 3-4-16,6-3 1 0,1 3-3 0,-7 0-7 15,7 4-5-15,-7-3-5 0,6-1-12 0,0 0-16 16,-6 0-17-16,7 1-10 0,-1-1-15 0,-6 0-12 16,0 0-5-16,7-2-3 0,-7-2 1 15,7 4-3-15,-7-7-3 0,0 4-1 0,6-4 0 16,-6-4 3-16,0 4-2 0,6-4 2 0,-6-3 1 16,0 0 10-16,8-1 17 0,-8 1 8 0,0-4 6 15,6 0 1-15,-6 0 2 0,0 0-8 16,0-4-15-16,6 1-14 0,-6-1-9 0,0 0 0 15,7-3-4-15,-7 0-4 0,0 3 1 0,6-3 2 16,-6 3 1-16,0 1-2 0,7-1-1 0,-7 0 3 16,0 1-1-16,0-1-5 0,0 0 2 15,0 4-1-15,6 0-1 0,-6-3-1 0,7 3 2 16,-7 0 3-16,6 3 2 0,0-3 1 0,2 0 2 16,-2 4 0-16,0 0-3 0,7-1 0 0,-6 1-1 15,-1 0 0-15,7-1-1 0,-6 1 2 0,6 0 2 16,-7-1-1-16,8 1 0 0,-2 0 2 15,1-4 1-15,-6 3-3 0,6-3-2 0,1 0-6 16,-8 4-10-16,6-4-25 0,-5 0-35 0,0-4-41 16,6 4-48-16,-7-3-50 0,0-1-58 0,2 0-62 15,-8 1-50-15,6-5-44 0,-6 5-33 0,-6-5-19 16,6 1-9-16,-8 0 18 0,2-1 51 16,-7 1 68-16,0-4 71 0</inkml:trace>
  <inkml:trace contextRef="#ctx0" brushRef="#br0" timeOffset="2864.3">4200 4506 71 0,'-6'0'164'0,"6"-4"-20"0,6 4-14 16,1-3-17-16,-1-1-13 0,7 0-10 0,7 1-11 16,0-1-16-16,-1 4-13 0,1-4-15 0,6 1-14 15,-7-1-10-15,7 4-15 0,0-4-27 0,-6 4-39 16,5-3-49-16,2-1-58 0,-8 4-35 15,8 0-10-15,-8 0 14 0</inkml:trace>
  <inkml:trace contextRef="#ctx0" brushRef="#br0" timeOffset="3122.74">4800 4484 84 0,'0'0'217'0,"0"0"6"0,0 0 4 0,0 0 4 0,0 0 4 15,0 0-8-15,0 0-12 0,0 0-13 0,0 0 1 16,0 0 11-16,-7 4 7 0,7-1 9 16,0 1 6-16,0 0-2 0,-7 3-18 0,7-4-32 15,0 5-26-15,0-1-26 0,0 0-27 0,0 4-23 16,0-3-20-16,0-1-20 0,7 4-15 0,-7-4-11 16,7 0-7-16,-7 4 1 0,6-3-7 0,0 3-15 15,0-4-32-15,2 1-45 0,-2-5-53 16,0 5-72-16,1-1-73 0,0-3-62 0,-1-1-50 15,1 1-34-15,-1 0-19 0,-6-4-10 0,6 0 26 16,2-8 50-16,-2 5 64 0</inkml:trace>
  <inkml:trace contextRef="#ctx0" brushRef="#br0" timeOffset="3299.09">4826 4374 117 0,'-8'-18'201'0,"-4"3"-6"16,-1-3 9-16,6 6 6 0,-6-2-3 15,7 3-8-15,-8 0-15 0,8 4-22 0,0-1-34 16,6 1-38-16,-6 3-40 0,6 1-43 0,0 3-47 16,0 0-54-16,6 3-58 0,-6 1-60 0,6 3-64 15,0 1-42-15,8-1 1 0,-8 4 27 16,1 0 45-16</inkml:trace>
  <inkml:trace contextRef="#ctx0" brushRef="#br0" timeOffset="3724.07">5191 4491 57 0,'-8'-3'214'0,"8"-1"14"0,0 0 1 0,-6 1 18 16,6-1 24-16,-6 0 24 0,-1 1 17 16,0-1 6-16,7 4-11 0,-6-4-29 15,0 4-39-15,-1 0-42 0,-6 0-33 0,6 4-24 16,-5 0-15-16,-2 3-11 0,8-3-14 15,-7 3-16-15,7 0-9 0,-1 1-14 0,7-1-7 16,-7 4-7-16,7 0-6 0,0 0-2 0,7 0-8 16,0 0-1-16,-1 0-5 0,1-1-2 15,5 1-1-15,2 1-2 0,-2-1 1 0,8-4 7 16,-7 0 13-16,7 1 17 0,0-1 17 16,-1-3 19-16,0-1 13 0,0-3 4 0,1 0 0 15,0-3-9-15,-1-1-8 0,-5 0-10 16,5-3-8-16,-6 0-6 0,-6-4-8 0,-1 4-11 15,0-4-10-15,-6-1-7 0,0 1-10 0,0-3-7 16,-6 3-7-16,0-4-3 0,-7 0-1 16,-1 1-5-16,-5-1 1 0,6 1-2 15,-7-1-2-15,1 4-12 0,-1-4-15 0,-6 4-18 16,7 0-31-16,-1 0-53 0,0 4-73 0,1 3-69 16,6 1-78-16,0 3-90 0,-7 0-77 15,14 0-43-15,-7 3-17 0,7 1-4 0,6 3 20 16,0 0 67-16,6 1 89 0,-6 3 89 0</inkml:trace>
  <inkml:trace contextRef="#ctx0" brushRef="#br0" timeOffset="4176.37">5490 4451 171 0,'0'-8'212'0,"0"5"7"0,0-5 22 0,6 5 25 16,-6-5 19-16,0 5 10 0,7-1-8 15,-7 0-27-15,0 4-41 0,6 0-39 16,-6 0-36-16,7 0-25 0,-1 4-19 0,1 0-6 16,6-1 1-16,-7 5-8 0,1-5-8 0,0 8-9 15,5-3-5-15,-5-1-5 0,6 4-10 16,-6 0-12-16,5 0-9 0,-4 0-9 16,4-4-6-16,-6 4-6 0,1 0-5 0,0-3-1 15,6-1-1-15,-7 4 1 0,0-7 0 0,2-1 5 16,-2 5 10-16,-6-5 20 0,6-3 22 15,0 4 20-15,1-4 13 0,-7-4 12 0,7 4 4 16,-1-3-1-16,1-5-2 0,-1 5 0 16,-6-5 4-16,6 1-3 0,-6 0-9 0,8-4-14 15,-8 3-17-15,0-3-15 0,6 1-17 16,0 2-7-16,-6-6-6 0,6 6-4 0,2-3-5 16,-2 0-4-16,0 0 2 0,1 4-5 15,6-1-1-15,0 1-3 0,0 3 1 0,0 1-2 16,0-1-3-16,0 4 3 0,6 4 0 15,-5-1 0-15,-2 1-3 0,8 7 0 0,-7-4-19 16,1 4-50-16,-2 1-72 0,-6-1-90 16,2 3-119-16,4-3-132 0,-5 4-75 0,-1-1-40 15,8 1-39-15,-2 0 16 0,2 3 84 0,-8-4 113 16,7 5 85-16</inkml:trace>
  <inkml:trace contextRef="#ctx0" brushRef="#br0" timeOffset="4854.64">2259 5279 20 0,'-13'-4'108'0,"-6"0"14"0,0 1 14 15,5-1 16-15,1 0 14 0,0 1 17 16,-6-1 10-16,13 4 15 0,-8-4 9 0,8 4 5 15,-1-3-6-15,0 3-10 0,7 0-12 16,0-4-13-16,7 4-13 0,12 0-14 0,1-4-15 16,13 1-17-16,13-1-20 0,5 1-21 15,14-1-20-15,8-3-17 0,11 3-9 0,7-3-5 16,14-1-5-16,5 5-5 0,7-8-4 16,13 3 0-16,7 1 2 0,13-1 4 15,7 1 5-15,5-4 6 0,-6 4 11 0,7-1 6 0,-7-3 10 16,-6 1 14-16,0 2 18 0,-6-3 14 15,-14 4 19-15,-7 0 20 0,-11-1 16 16,-21 1 3-16,-7 0-4 0,-18 3-3 0,-9-3-15 16,-4 3-17-16,-14 1-19 0,-7 3-16 15,-6-5-15-15,1 2-16 0,-8 0-15 0,-6 3-13 16,-7-5-16-16,2 5-28 0,-2 0-36 16,-6-3-79-16,-6 3-98 0,-2 0-145 0,-4 0-163 15,-1 0-146-15,-7 0-117 0,0 0-2 16,-6 0 54-16,-6 3 121 0,-1-3 156 15</inkml:trace>
  <inkml:trace contextRef="#ctx0" brushRef="#br0" timeOffset="41455.21">6636 4378 70 0,'0'0'191'0,"0"0"20"0,7 0 33 16,-7 0 40-16,0 0 38 0,0 0 32 0,0 0 20 15,0 0 5-15,0 0-5 0,0 0-14 0,0 0-11 16,0 0-22-16,0-4-34 0,-7 4-32 15,7 0-37-15,0 0-42 0,-7-4-55 16,7 4-41-16,0 0-26 0,-6 0-19 0,6 0-19 16,0 0-12-16,-6 0-12 0,6 0-24 0,0 0-34 15,0 0-50-15,0 0-61 0,0 4-81 16,0-4-98-16,-7 4-90 0,7-1-71 0,0 1-44 16,-7 3-30-16,7 0 0 0,-6 1 59 15,-1-1 86-15,1 4 93 0</inkml:trace>
  <inkml:trace contextRef="#ctx0" brushRef="#br0" timeOffset="41683.61">6584 4641 163 0,'6'8'254'0,"1"-5"25"0,-1 1 19 16,1 0 42-16,-7-1 37 0,7-3 31 0,-7 0 11 15,0 0-5-15,0-3-24 0,6 3-41 16,-6-4-47-16,0 0-46 0,0 1-41 15,0-1-38-15,0 4-41 0,6-4-42 0,-6 1-35 16,0 3-26-16,0-4-20 0,0 0-35 0,0 4-53 16,0 0-69-16,0 0-105 0,0 0-138 15,0-3-140-15,7 3-106 0,-7 0-66 0,0 0 8 16,7 0 71-16,-7 0 121 0,6-4 135 16</inkml:trace>
  <inkml:trace contextRef="#ctx0" brushRef="#br0" timeOffset="42569.64">7789 4139 138 0,'0'-11'171'0,"6"4"18"0,-6-4 20 0,0 4 27 15,0-4 32-15,0 4 40 0,0-1 35 0,0 5 18 16,-6-5 0-16,6 5-19 0,0-1-39 16,0 0-52-16,0 1-62 0,0 3-54 15,0-4-44-15,0 4-24 0,-6 4-9 0,6-1 6 16,-8 1 19-16,8 3 18 0,-6 4 18 0,6 0 5 15,0 4-3-15,0-1-14 0,0 5-16 16,0-1-21-16,0 1-18 0,0 3-12 16,0-1-11-16,0 1-10 0,0 0-5 0,-6 0-3 15,6 4-3-15,0-4-3 0,-7 0 0 0,1 0-1 16,6 0 0-16,-7-4-1 0,7 4-1 16,-7-3 1-16,1-5 1 0,6 1 2 15,0 0-4-15,0-5 4 0,-6 1 1 0,6-3-1 0,0-1 1 16,0 0 13-16,0-3 11 0,0 0 3 15,0-4 1-15,0 0 2 0,0 0-4 16,0-4-12-16,6 0-11 0,-6 1-4 0,6-1-3 16,1-3-2-16,0 3 0 0,-1-3-1 0,7-1-2 15,1 1 0-15,-2 4 2 0,8-5-2 16,-1 1-1-16,1 3-1 0,0 1 3 16,-1-1-3-16,7 0 1 0,-6 1-1 0,6-1 2 15,-1 0 2-15,1 4 0 0,7 0-1 0,-7 0 0 16,0 0 2-16,-6 0-1 0,6 0-3 15,0 4-1-15,-6-4-2 0,-1 4-14 0,0-1-19 16,-5-3-27-16,-1 4-33 0,0-4-42 16,0 4-40-16,-7-4-33 0,0 0-35 0,2 0-45 15,-2 0-67-15,-6 0-71 0,0 0-63 16,0 0-59-16,0-4-29 0,-6 0 30 0,-2 1 79 16,-4-5 100-16</inkml:trace>
  <inkml:trace contextRef="#ctx0" brushRef="#br0" timeOffset="42878.75">8095 4246 70 0,'-6'0'179'0,"6"0"-17"0,-8 0-12 15,8-4-6-15,-6 4-4 0,6 0 11 16,0 4 19-16,0-4 22 0,-6 3 23 0,6 1 23 15,0 3 20-15,-6-3 5 0,6 7-3 16,-7-4-10-16,7 0-19 0,-7 1-25 0,1 3-23 16,6 4-20-16,-7-4-21 0,7 0-17 15,-6 3-10-15,0 1-10 0,6 0-10 0,-8-1-15 16,8 1-12-16,0 3-13 0,0-3-14 16,0 3-12-16,0 1-13 0,0-5-2 0,8 4-5 15,-8 1-20-15,6-5-42 0,0 1-63 0,-6-1-88 16,13-3-108-16,-6 1-107 0,0 2-87 15,5-6-55-15,8-1-37 0,-7 0 35 16,7-3 77-16,-8-4 93 0</inkml:trace>
  <inkml:trace contextRef="#ctx0" brushRef="#br0" timeOffset="43368.67">8655 4308 37 0,'0'0'150'0,"0"0"14"0,-6 0 10 0,6 0 8 16,0 0 10-16,-7 0 8 0,7 0 9 0,-7-3 7 15,7 3 10-15,-6 0 6 0,-1-5 4 16,1 2 3-16,0 3-1 0,-1-4-6 0,7 4-11 16,-7-4-19-16,1 1-22 0,6-1-26 15,0 0-28-15,0 1-26 0,0-1-25 0,6 1-21 16,1-1-17-16,0 0-15 0,-1 1-10 16,7-1-6-16,7 0-3 0,-1 1 1 0,0 3-4 15,1 0-1-15,-1 0 1 0,8 3-1 16,-1 1-1-16,-6 0-1 0,6 3 2 0,-7 0 1 15,1 4-2-15,-1-4 3 0,0 9-1 0,-6-6 1 16,-6 5-1-16,0-4-1 0,-1 7 1 16,-6-3-4-16,0 0 5 0,-6-1 2 15,-1 4 1-15,-6-3 1 0,0 0-1 0,0 0 0 16,0-4 0-16,0 3-2 0,0-3-9 16,0 0-15-16,0-4-25 0,0 1-28 0,-1-1-47 15,8 0-69-15,-7-3-85 0,7 0-82 16,-7-1-72-16,6-3-61 0,1 0-45 0,0-3 19 15,-2-1 65-15,2-3 86 0</inkml:trace>
  <inkml:trace contextRef="#ctx0" brushRef="#br0" timeOffset="43695.28">9105 4198 81 0,'0'-7'224'0,"6"0"17"0,-6 3 22 16,0-3 27-16,6 2 30 0,-6 2 18 0,0 3 4 16,0-3-11-16,0-1-30 0,-6 4-46 15,6-4-58-15,0 4-44 0,-6 4-29 16,-2 0-9-16,2-1 6 0,0 5 14 0,0-1 22 16,-8 0 15-16,8 4 5 0,-7 0-9 0,-1 4-17 15,8-1-19-15,-6 1-24 0,-2 0-21 16,8 3-19-16,-1 1-16 0,1-1-12 15,-1 0-7-15,7 0-7 0,0 1-5 0,7-5-7 16,-1 4-4-16,7-3-6 0,1 3-3 0,4-6-3 16,2 2-15-16,0-3-27 0,-1 0-56 15,7-3-80-15,-6-1-116 0,6 0-144 16,0-3-135-16,-6-1-111 0,6-3-44 0,0 0 24 16,-7 0 88-16,-5-3 131 0,-2-5 137 0</inkml:trace>
  <inkml:trace contextRef="#ctx0" brushRef="#br0" timeOffset="47554.53">9880 4260 70 0,'0'0'80'0,"0"0"2"0,0 0 3 15,0 0-3-15,0 0-1 0,0 0-3 16,-7 0-4-16,7 0-1 0,-7 0-2 0,1 0 0 16,6 0 2-16,-7 0 5 0,1 0 1 15,0 0 2-15,6 0 7 0,-7 4 4 0,0-4 5 16,7 0-1-16,0 0 3 0,-6 0-2 16,6 0-11-16,0 0-6 0,0 0-8 0,-6 0-10 15,6 0-8-15,0 0-6 0,0 0 0 16,0 0-2-16,0 0-4 0,0 0-2 0,0 0-2 15,0 0-5-15,0 0-7 0,0 0-3 16,0 0-5-16,6 0-4 0,-6 0-2 0,6 0-2 16,8 0 2-16,-2 0-2 0,1-4 1 15,7 4-4-15,0-3 0 0,5 3-1 0,-5-4-1 16,6 4 0-16,0-4 1 0,1 1 1 16,5-1-2-16,-6 4 3 0,7-4-1 15,-8 1-3-15,9-1-2 0,-9 4 1 0,-5-4-1 16,0 4-2-16,-8 0 0 0,1-3 3 15,0 3 1-15,0 0 0 0,-6 0-1 0,0 0-1 16,-7 0-2-16,6-4-17 0,-6 4-31 16,0 0-46-16,0 0-60 0,0 0-66 15,-6 0-67-15,6 0-53 0,-7 0-39 0,0 0 8 16,1 0 39-16,-7 0 58 0</inkml:trace>
  <inkml:trace contextRef="#ctx0" brushRef="#br0" timeOffset="48016.18">10030 4074 54 0,'0'-4'147'16,"-8"-3"11"-16,8 3 8 0,0-3 14 0,0 3 18 16,0-3 16-16,0 3 11 0,0 0 9 0,0 1 8 15,0-1-6-15,0 4-16 0,0-4-18 16,-6 4-22-16,6-4-28 0,0 4-33 0,0 0-29 16,0 0-25-16,0 0-22 0,0 0-11 15,0 4 1-15,-6 0 8 0,6 0 11 16,0 7 11-16,-7-4 11 0,7 0 8 0,0 4-2 15,0 4-1-15,-6-1-1 0,6 1 0 0,0 3 1 16,0 1 4-16,6-1 9 0,-6 1 3 16,7-1-5-16,-1 4-5 0,-6-4-6 0,6 4-12 15,2 0-18-15,-2-3-12 0,0-1-6 16,0 4-8-16,2-4-6 0,-2-3-6 0,7 3-3 16,-7-4-2-16,1 1-3 0,0-4 1 15,-1 0-4-15,6 0-13 0,-4-3-37 0,-2-1-51 16,0 0-68-16,1-3-90 0,-1 0-122 15,1-1-111-15,0-3-78 0,5 0-56 16,2-3 8-16,-2-1 57 0,2-3 109 0,-8-1 114 16</inkml:trace>
  <inkml:trace contextRef="#ctx0" brushRef="#br0" timeOffset="49478.93">10811 4139 8 0,'0'0'85'0,"0"0"-6"15,0 0-9-15,0 0-7 0,0 0-7 16,0 0-6-16,0 0-8 0,0 4-7 16,0-4-1-16,0 0 2 0,0 0 1 0,0 0 1 15,0 4 1-15,0-4 3 0,-7 0 3 16,7 0 2-16,0 0 7 0,0 0 9 0,0 0 11 15,-6 0 14-15,6 0 13 0,0 0 17 16,0 0 15-16,0 0 10 0,-7 0 6 16,1 0 5-16,-1 0 1 0,7 0-1 0,-12 0-6 15,4-4-10-15,2 4-11 0,-7-4-15 16,6 1-15-16,-5-5-17 0,5 5-13 0,1-5-9 16,-1 1-5-16,-6 0-4 0,7-1-2 15,6 1-1-15,-7-4-1 0,7 4-8 0,0-4-5 16,0 4-2-16,0-1-5 0,0 1-6 15,7 0-5-15,-1-1-1 0,0 4-1 16,1-3-5-16,6 3-4 0,0 1-1 0,0-1-2 16,6 0-2-16,-5 1-3 0,5 3 2 15,1 0 1-15,0 3 1 0,-1 1 0 16,7 3 0-16,-6-3 1 0,-1 7 1 0,0 0-1 16,1 0 2-16,-7 0 1 0,1 4 0 15,-2 3 0-15,-6-3 0 0,8 3 0 0,-14 0-1 16,6-3 0-16,-6 4 0 0,0-1 0 15,0 0-1-15,-6 0 2 0,-1 1 1 0,-6-1 0 16,7-4 2-16,-8 1-1 0,2 3 1 16,-8-6 1-16,7 2 1 0,0-3 0 15,0 0-1-15,0 0 1 0,0-3 1 0,0-1-1 16,7-3 3-16,-1 3 6 0,0-4 6 16,1 1 11-16,0 0 8 0,6-4 7 0,-8 3 8 15,8-3 7-15,0 0 8 0,0 4 1 16,0-4 2-16,0 0-3 0,0 0-13 15,0-4-10-15,0 4-14 0,8-3-10 0,-2 3-11 16,0-4-7-16,1 0-4 0,0 1 1 16,5 3-3-16,8-4-2 0,-7 1 0 0,7-1 0 15,-1 0 1-15,1 4-7 0,0-3-18 16,-2 3-34-16,2-4-48 0,-1 4-65 16,1-4-90-16,6 4-95 0,-6-3-78 0,6 3-56 15,-7-4-42-15,8 0-6 0,-1 1 50 16,0-1 81-16,-1 0 85 0</inkml:trace>
  <inkml:trace contextRef="#ctx0" brushRef="#br0" timeOffset="50064.97">11559 4055 100 0,'-12'-3'176'16,"5"-1"2"-16,-6-3 5 0,0 3 6 16,0 0 10-16,6-3 6 0,-5 3-5 15,-2 0-6-15,2-3-10 0,5 3-13 0,-6 1-16 16,6-5-21-16,-5 5-16 0,4-5-16 16,2 5-12-16,0-5-12 0,0 1-10 0,-1 4-6 15,0-5-5-15,1 5-2 0,6-5-9 16,-7 5-6-16,7-1-7 0,0 0-8 15,0-3-7-15,7 3-4 0,-7 1-3 0,13-1-4 16,-6 0-4-16,5 1-2 0,2-1-2 16,-2 4-2-16,8-4 1 0,-1 4-1 15,1 0 3-15,6 0-1 0,-7 4 1 0,1 0-1 16,6-1-1-16,-6 5 1 0,-1-1-1 16,-5 0 1-16,5 4-1 0,-6 4 0 0,-6-4 1 15,5 3 0-15,-12 1 2 0,7 3 2 16,-14-3-1-16,7 4 1 0,-6-1 0 0,0 0-2 15,-7 0-1-15,-1 1-1 0,-6-1 1 16,8 1 0-16,-8-5 0 0,7 1 1 16,-7-1 0-16,1 1-1 0,0 0 0 0,-1-4 2 15,1 0-2-15,5 0 0 0,2-1-1 16,-1-2 1-16,6-1 0 0,-6 0 0 16,7-2 0-16,-2 1-1 0,8-2 1 0,-6-4 0 15,6 4 0-15,6 0 2 0,2-4 4 16,-2 3 6-16,14-3 1 0,-7 0 0 0,6 0 4 15,0 0-5-15,8 0-2 0,-1-3-3 16,0 3-2-16,0 0-1 0,-1-4-2 16,2 0 2-16,-7 4-6 0,-1-4-16 0,7 4-41 15,-6-3-75-15,-1 3-101 0,0-3-103 16,1-2-108-16,0 2-58 0,-1-5 5 0,1 1 51 16,0 0 90-16</inkml:trace>
  <inkml:trace contextRef="#ctx0" brushRef="#br0" timeOffset="50402.07">12295 4018 24 0,'-12'0'180'0,"6"-3"3"0,-8 3 1 15,1-4 7-15,7 4 11 0,-8 0 10 16,8-4 6-16,0 4-4 0,0 0-12 0,-2 0-18 16,8 0-27-16,-6 0-27 0,6 0-25 15,0 0-22-15,0 0-17 0,0 0-13 16,6 0-10-16,2 0-7 0,4 0-8 0,1 0-3 16,7 0-4-16,0 0-4 0,-2 0-6 15,9 0-3-15,-7 0-2 0,6 0-3 0,-7 0-1 16,1 0 0-16,-2 0-2 0,2 0-10 15,-6 0-36-15,5 0-66 0,-6 0-79 16,0 0-84-16,0 0-86 0,-6 0-72 0,-1 0-8 16,-6 0 42-16,0 0 65 0</inkml:trace>
  <inkml:trace contextRef="#ctx0" brushRef="#br0" timeOffset="50616.17">12192 4195 100 0,'-7'3'123'0,"7"1"7"0,7-1 14 0,-7 1 12 15,12-4 3-15,-4 4-2 0,10-4-16 16,-4-4-22-16,11 4-25 0,-5 0-24 16,13-4-20-16,-7 1-17 0,6 3-14 0,-5-4-7 15,5 1-4-15,-6 3-6 0,7-4-16 0,-14 4-52 16,7-4-73-16,0 4-89 0,-6-3-47 15,-1-1-22-15,-5-3 2 0</inkml:trace>
  <inkml:trace contextRef="#ctx0" brushRef="#br1" timeOffset="58266.13">6148 7231 38 0,'0'-7'103'0,"0"0"-3"0,-7 0-9 16,7-1-14-16,-7 1-7 0,7 0 1 15,-6-1-4-15,0 1-10 0,6-1-8 16,-7 5 3-16,7-1 7 0,-7-3-4 0,1 7-4 16,6-4-1-16,-6 4 3 0,-1 0-1 15,1 4-6-15,-1 3 3 0,0 0 6 0,1 5 3 16,0 2 2-16,-8 1-3 0,8 3-6 16,0 0-5-16,-1 1-10 0,0 3-7 15,-6 3-4-15,7 1-5 0,-8-4-4 16,8 4-4-16,-6-1-2 0,4 1-3 0,-4-1-2 15,5 1-1-15,-6-4 0 0,6 0-1 16,-5 0 0-16,6-4-2 0,-2 1-1 0,-4-4-1 16,5-1 1-16,1-3 2 0,-1 0 0 15,0-4 4-15,7 1 12 0,-6-1 28 0,6-3 16 16,-6-4 7-16,-1 3 4 0,0-3 3 16,1-3-10-16,0-1-28 0,-1 0-17 0,7-3-7 15,-7 0-7-15,7 3-3 0,0-3-3 16,0-4-2-16,7 4 1 0,0-1-1 15,-1 0 0-15,0 1-1 0,8 0 2 0,5 0 0 16,1-1-1-16,0 5 0 0,-2-1 0 16,9 0 0-16,-7 1 1 0,12 3-1 0,-6 0 1 15,7 0 1-15,-7 0 0 0,-1 3-1 16,8 1-1-16,-13-4 0 0,6 4 1 16,0-1-2-16,-7 1 2 0,1 0-1 0,-8-1 1 15,8-3 0-15,-13 4 0 0,6-4 2 16,-6 4 2-16,-1-4-1 0,0 0 3 0,1-4-1 15,0 4-2-15,-1-4 3 0,-6 1-3 16,6-1 1-16,-6-3-1 0,0-1 1 0,0 1-2 16,0 0 0-16,0-1-1 0,0 1 1 15,0 0 1-15,0 0-1 0,-6-1 2 16,6 1 1-16,0 0 0 0,-6-1 28 0,6 5 19 16,0-5 11-16,0 5 5 0,0 3 2 15,0-4 0-15,-7 0-25 0,7 4-21 16,0 0-12-16,0 0-5 0,-7 4-2 0,7 0-2 15,0 3-3-15,-6 0 0 0,6 1 2 16,0 6 0-16,-6-3-1 0,-1 4 1 0,0-1 2 16,1 5 1-16,6-5-2 0,-7 9 0 15,1-5-1-15,0 0-2 0,6 0 0 16,-8 4 0-16,2-3 0 0,6-1 0 0,0-4 0 16,0 5 1-16,0-4 0 0,0-1-1 15,0-3-1-15,6 4-3 0,-6-4-3 0,8 0-2 16,-2-4 2-16,0 0-1 0,1 1-1 15,6-5 0-15,0 1-93 0,0 0-137 0,6-4-132 16,1-4-70-16,-1 0-35 0,1-3-18 16,6-4 88-16</inkml:trace>
  <inkml:trace contextRef="#ctx0" brushRef="#br1" timeOffset="58783.45">6838 7492 9 0,'-6'0'118'15,"-1"0"0"-15,0 0-5 0,-6 0 1 16,7-4 0-16,-7 0-2 0,6 1-9 0,-5-1-1 16,4 0 2-16,-4-3-5 0,5 3 6 15,-6-3 0-15,6-1-5 0,1 1-14 16,0 0-11-16,6-1-10 0,-6 1-6 0,6 0-3 16,6 0 0-16,-6-1 0 0,0 1-1 15,12 3-2-15,-5-3-19 0,6 3-12 16,0 1-9-16,1-1-6 0,5 0-2 0,0 4-1 15,1 4-1-15,-1 0-1 0,1-1 1 16,6 5-1-16,-7-1-1 0,1 4 0 0,0 0 1 16,-1 3 1-16,-5 1-1 0,-2 3 1 15,2-3-1-15,-8 4 1 0,0-1 1 0,-6 4 3 16,0-4 0-16,0 0 1 0,-6 1 3 16,0-1 2-16,-8-3-2 0,8 3 0 15,-8-3-3-15,2-1-1 0,-1 1-2 0,-1-4-1 16,2 0-3-16,-2-4-1 0,2 0-2 15,5 1 0-15,-6-5-1 0,6 1 0 16,1-4 2-16,6 4-2 0,-6-4-8 0,6-4-77 16,0 4-104-16,0-4-114 0,6-3-62 15,0-4-29-15,1 0-7 0,6 0 67 16</inkml:trace>
  <inkml:trace contextRef="#ctx0" brushRef="#br1" timeOffset="59131.68">7157 7404 56 0,'0'-8'109'0,"0"5"-9"15,0-5 0-15,0 5-4 0,0-1-9 16,-7 0-12-16,7 1-15 0,-6-1-10 0,6 0-19 16,-6 4-11-16,6-3-6 0,-7 3-4 15,0 0-2-15,1 3 15 0,0-3 22 16,-1 4 17-16,0 3 17 0,-6-3 17 0,7 3 15 15,-8 4-4-15,8 0-8 0,0 0-5 16,0 0-9-16,-1 4-7 0,0-1-2 0,7 1-1 16,-6 4-4-16,6-5-6 0,6 4-3 15,-6-3-9-15,7 3-8 0,0-3-12 16,-1 0-12-16,0 0-6 0,0-1-6 0,8 1-1 16,-8-4-2-16,7 0 0 0,-6 0-2 15,6 0-5-15,0-4 0 0,0 0-2 0,0 1-3 16,0-1 0-16,0-3 1 0,0-1-75 15,6-3-114-15,1 0-116 0,7-3-61 16,-1-1-35-16,-1-3-16 0,8-4 68 0</inkml:trace>
  <inkml:trace contextRef="#ctx0" brushRef="#br1" timeOffset="60112.73">7919 7517 20 0,'-6'0'60'0,"-7"0"1"0,-1 0-1 16,2 0 4-16,-2 0 3 0,2 0-1 16,-2 0 0-16,1-3 1 0,7 3 4 0,-7 0 5 15,0 0-2-15,7 0 7 0,-8 0 3 16,8 0 0-16,-1 0 3 0,1 0-2 16,-1 0-3-16,7 0-9 0,0 0-9 0,0 0-7 15,7 0-12-15,-1-4-12 0,1 4-10 16,5 0-5-16,8-4-4 0,0 4-5 0,6-3-2 15,0 3-2-15,0-4-1 0,6 4-1 16,1-4-1-16,-7 4-1 0,6-3-1 16,1 3 1-16,-7-4 0 0,7 4 0 0,-7 0-1 15,0-4 0-15,-6 4 0 0,-1 0-2 16,-6 0 2-16,0-3 0 0,1 3 0 0,-8-4 0 16,0 4-3-16,1-4 2 0,-7 4-1 15,6 0-22-15,-6 0-69 0,0 0-95 0,0-3-70 16,-6-1-38-16,-1 0-20 0,1 0 9 15</inkml:trace>
  <inkml:trace contextRef="#ctx0" brushRef="#br1" timeOffset="60470.5">7939 7272 84 0,'-6'-4'105'16,"-2"4"-8"-16,2 0-12 0,0 0-14 0,6 0-18 15,-7 0-16-15,7 0-13 0,0 4-11 16,0-1-3-16,0 1-2 0,0 0-1 16,0 3 12-16,0 4 20 0,0 0 12 0,0 0 5 15,0 4 6-15,0-4 3 0,0 3 11 16,0 5-6-16,0-1-4 0,0 0-3 15,0 0-3-15,0 1-1 0,0-1-24 0,0 4-13 16,7-3-8-16,-7-1-6 0,0 0-1 16,6 0-1-16,-6 1-3 0,0-4-1 0,0-1-1 15,6-3 0-15,-6 0-1 0,8 0 0 16,-2 0-4-16,-6-4 1 0,6 1 3 16,0-5 0-16,1 1 0 0,6 0-15 0,-6-4-68 15,13 0-101-15,-8-4-57 0,8-3-28 16,-1-1-17-16,1 1 10 0</inkml:trace>
  <inkml:trace contextRef="#ctx0" brushRef="#br1" timeOffset="61165.06">8994 7304 50 0,'-7'0'83'16,"-6"0"-7"-16,6 0-2 0,-5 0 0 0,6-3-3 16,-14-1 2-16,6 0-5 0,1 1 2 15,1-1-5-15,-2 1-6 0,2-1-4 16,-8-3-12-16,7-1 10 0,0 1-3 0,0 0-1 16,-1-1-1-16,8 1-3 0,0-4 1 15,-1 4-16-15,1 0-8 0,6-1-6 0,0-3-3 16,6 4 0-16,1 0-1 0,-1 3-2 15,8-4-4-15,5 5-2 0,0-5-1 16,1 5-3-16,6 3-2 0,0-4 2 0,6 8-1 16,-6-4 1-16,7 7 0 0,-7-3 1 15,7 3 1-15,-13 4-1 0,6 0 2 16,-7 0 0-16,1 0-1 0,-8 4-1 0,2-1-1 16,-8 1 1-16,-6 0-1 0,0 3 0 15,0-4-1-15,-6 5 1 0,-8-4 3 0,2-1-3 16,-2 5 0-16,1-5 2 0,1 1 2 15,-8-4-1-15,0 3-1 0,7-3 0 16,-7 0 0-16,2 0-2 0,-2 1 0 0,0-1 0 16,7-4-1-16,1 0 0 0,-2 1 0 15,1-1 0-15,6 0-1 0,-6-3 2 0,13-1 0 16,-6 1 2-16,6 0 8 0,0-1 12 16,0 1 10-16,6 0 8 0,-6-1 8 15,13 1 4-15,-6-4-4 0,6 4-10 0,7-4-10 16,-8 0-8-16,15 3-6 0,-7-3-6 15,-2 0-5-15,2-3-1 0,7 3-1 16,-9 0 1-16,2-4-2 0,0 4 1 0,6-4 1 16,-7 4-3-16,1-3-48 0,7-1-86 15,-9-3-101-15,2 3-54 0,7-3-31 0,-9-4-13 16,9 0 40-16</inkml:trace>
  <inkml:trace contextRef="#ctx0" brushRef="#br1" timeOffset="61800.8">9619 7275 10 0,'-13'0'80'0,"7"0"-2"16,-8 0-2-16,8 0-8 0,-1 0 0 15,1 0-1-15,6 0 1 0,-7 0 1 16,1 0-2-16,-1-3 8 0,1 3-2 0,0-4-4 16,-2 4-7-16,2-4-9 0,0 1 7 15,-1-1-3-15,1 0-2 0,-1 1-4 0,1-5 0 16,-1 5-3-16,1-5-9 0,-1 1-16 16,7 0-7-16,0 0-3 0,0-4-3 15,0 3-1-15,7-3-1 0,-1 0 1 0,1 4-2 16,-1-4-1-16,7 3-1 0,0 1-1 15,1 0-2-15,-2 3 0 0,8 0-2 16,-7 1 0-16,7-1 0 0,-1 4-1 0,0 0 0 16,1 4-1-16,-1-1 1 0,1 1 1 15,-1 3 1-15,1 1 1 0,0 3-1 0,-7 0-1 16,0 0 0-16,0 0-1 0,-1 4 0 16,2-4 0-16,-8 3 1 0,1 1 1 0,-7-1 0 15,0 1 0-15,0 3 1 0,-7-3 0 16,1-1-2-16,-8 5 2 0,2-4 0 15,-1-1 0-15,0 1-1 0,0 0 1 0,-7-4-2 16,0 3 0-16,8-3 0 0,-8 0 0 16,1 0 1-16,-1-4 0 0,7 5 1 0,0-5 0 15,0 0-1-15,-1-3 1 0,2 0-2 16,5-1-1-16,1 1 1 0,6 0 7 16,-7-1 11-16,7-3 10 0,0 4 15 0,7-4 11 15,-7 0 8-15,13 4-2 0,-7-4-7 16,14 0-9-16,-7 0-13 0,6-4-11 0,8 4-9 15,-8 0-6-15,7-4-3 0,0 4-3 16,7 0-1-16,-7-3 1 0,0 3 0 0,0 0 0 16,0-4-28-16,0 4-78 0,0-4-114 15,0 1-80-15,0-1-42 0,0 0-22 16,7-7 16-16</inkml:trace>
  <inkml:trace contextRef="#ctx0" brushRef="#br1" timeOffset="62147.07">10622 7220 39 0,'-14'4'115'16,"2"-4"3"-16,-1 0 2 0,6 0-1 0,-6 0-2 16,13 4-7-16,-6-4-9 0,6 0-12 15,6 0-16-15,-6 0-12 0,13 0-14 16,-6-4-11-16,6 4-12 0,7 0-10 16,-8 0-5-16,8-4-4 0,-1 4-2 0,1-3-2 15,-7 3 0-15,7 0-1 0,-1-4 1 16,-6 4-1-16,1 0 0 0,-2 0 1 15,1 0-1-15,-6 0-1 0,6 0-37 16,-1 0-68-16,-4 0-78 0,-2 0-42 0,0 0-23 16,-6 0-10-16</inkml:trace>
  <inkml:trace contextRef="#ctx0" brushRef="#br1" timeOffset="62366.75">10524 7385 70 0,'13'8'157'0,"1"-5"-14"15,-2-3-23-15,8 4-26 0,-1-4-23 16,7 0-18-16,1 0-13 0,-1 0-14 16,6 0-8-16,-6-4-5 0,7 4-3 0,-7-3-4 15,7-1-1-15,-7 0-3 0,-1 4-1 16,1-3-47-16,0-1-77 0,1 0-41 15,-1-3-24-15,-7 0-10 0</inkml:trace>
  <inkml:trace contextRef="#ctx0" brushRef="#br2" timeOffset="68324.39">7821 8492 4 0,'0'0'73'0,"0"3"-4"15,0 1-5-15,0-4-6 0,-6 0-4 0,6 4-2 16,0-4-2-16,0 0 1 0,-6 3 1 15,6-3 2-15,0 0-1 0,0 0 1 16,0 4-7-16,0-4-7 0,0 0-10 0,0 0-9 16,0 4-5-16,6-4 1 0,-6 0 3 15,0 0 6-15,6 0 14 0,-6 3 23 16,13-3 16-16,-6 0 5 0,12 0 0 0,-5 0-5 16,5 0-13-16,7 0-20 0,-6 0-6 15,6 0 7-15,-1 0 9 0,9-3 3 0,-9 3 3 16,7 0 0-16,1 0-11 0,-7-4-18 15,0 4-13-15,-6 0-8 0,-1-4-4 0,1 4-1 16,-6 0-2-16,-8 0-2 0,0 0-1 16,7 0-3-16,-6-3-4 0,-7 3-3 15,0 0 0-15,7 0 0 0,-7 0 1 0,0 0-33 16,-7 0-71-16,7 3-89 0,0-3-86 16,0 0-47-16,0 0-23 0,7 0 22 0</inkml:trace>
  <inkml:trace contextRef="#ctx0" brushRef="#br2" timeOffset="69137.2">9163 8404 36 0,'-7'3'58'0,"-5"-3"2"0,5 0 5 0,-6 4-1 16,6-4-3-16,1 0 0 0,-8 0-4 15,8 0-3-15,0 0-1 0,-7 0 1 0,6-4-4 16,-6 1 5-16,7 3 3 0,-8-4-3 15,2 0-4-15,6 1-3 0,-8-5 14 16,8 5 3-16,-7-5-4 0,6 1 0 0,0 3-4 16,1-6-3-16,0 2-17 0,6 1-15 15,0-5-8-15,0 6-4 0,6-2-2 16,0 1-2-16,1-1-3 0,6 1-1 0,0-4 0 16,1 7-1-16,4-3 0 0,2 0 0 15,0 3-1-15,-1 0 1 0,7 1 0 0,-6 3-1 16,6-4 1-16,0 4 0 0,-6 4 0 15,6-1-1-15,0 1 0 0,-7 0-1 16,7 3 1-16,-6 4 0 0,-1 0-1 0,1 0 3 16,-8 0 0-16,-4 3-1 0,4 5 1 15,-5-4 1-15,-7 3-1 0,0 0 1 0,0 1 0 16,-7-1 2-16,1 0-1 0,0 1 1 16,-8-1-2-16,-5 0-1 0,6-3-1 0,-6 3 0 15,-1-3 0-15,0-1-1 0,1-3 2 16,-1 4 1-16,0-4-2 0,8 0 1 15,-1-3-1-15,-1-1 0 0,2 0 0 0,5 1 2 16,0-5 14-16,1 1 17 0,6-4 16 16,-6 4 13-16,6-1 13 0,0-3 9 15,0 0-7-15,6 0-13 0,7 0-13 0,0 0-12 16,0 0-13-16,7 0-8 0,0 0-7 16,-2-3-5-16,9 3-3 0,-1 0-1 0,-6-4 0 15,5 4-3-15,-5 0-3 0,6 0 0 16,-6 0-1-16,-1 0-1 0,1 0 0 15,-1 0-2-15,1 0-48 0,-1 0-71 0,0 0-85 16,1-4-96-16,0 4-51 0,-1-3-27 16,1-5 37-16</inkml:trace>
  <inkml:trace contextRef="#ctx0" brushRef="#br2" timeOffset="69682.09">9866 8393 37 0,'-13'0'117'0,"1"-4"2"0,5 4-2 0,-6-4-6 15,7 1-5-15,-2-1-11 0,2 0-13 0,0 1-6 16,-1-1-8-16,7 0-7 0,-6-3-8 15,-1 0-9-15,7 0-6 0,0 3-17 0,0-8-10 16,0 6-5-16,0 2-1 0,0-4-3 16,7 1 1-16,-1 0 0 0,7-1 0 15,1 5 0-15,-2-5-1 0,2 5-1 0,5-1 0 16,-6 0 0-16,6 4-1 0,7-3 0 16,-6 3 1-16,-1 3-1 0,7 1 1 15,-6 0 0-15,-1 3 0 0,1 0 3 0,0 4 4 16,-1 0 6-16,1 4 6 0,-14 0 4 15,8 0 2-15,-8 3 3 0,-6-4-4 16,0 5-3-16,-6 3-3 0,-2-4 0 0,-4 1 0 16,-1-1-1-16,0 0 2 0,0 0 0 15,-7 1 1-15,0-5 3 0,1 1 5 0,-1-1 9 16,8 1 9-16,-8-4 5 0,7 0 4 16,0 0 2-16,6-3-3 0,-5-1-4 15,5 0 6-15,0-3 12 0,1 0 16 0,6-1 15 16,0 1 18-16,0-1 7 0,6-3-8 15,1 4-18-15,6-4-20 0,6 0-22 0,1-4-23 16,6 4-19-16,-6 0-8 0,13-3-7 16,-7-1-49-16,6 4-108 0,1-3-118 15,-1-1-127-15,7 0-71 0,0-3-34 16,7 0 26-16,-1 3 95 0</inkml:trace>
  <inkml:trace contextRef="#ctx0" brushRef="#br2" timeOffset="70285.7">11338 8433 33 0,'-12'0'112'0,"-2"4"-5"0,1-4-3 0,0 0-1 16,0 0 0-16,-7 3 2 0,8-3 6 16,5 0 7-16,-6 0 7 0,0 4 4 15,7-4 9-15,0 0 13 0,-2 0 6 0,8 0 4 16,-6 0 4-16,6 0 6 0,0 0 8 16,6 0 5-16,2 0-8 0,10 0-17 15,-4 0-21-15,11 0-26 0,1 0-35 16,1 0-33-16,-1-4-21 0,6 4-11 0,-5 0-8 15,5 0-6-15,-6 0-4 0,0 0-1 16,0 0-57-16,-6-3-108 0,6 3-118 16,-6 0-129-16,5 0-83 0,1-4-45 15,0 0 32-15,1 1 96 0</inkml:trace>
  <inkml:trace contextRef="#ctx0" brushRef="#br2" timeOffset="70931.89">12283 8353 83 0,'-14'0'84'0,"8"3"-3"0,0-3 2 0,-7 0 7 15,6 0-5-15,-6 0-1 0,1 0-2 16,4 0-5-16,-4-3-12 0,-2 3-6 16,1-4 6-16,1-3-4 0,5 3-5 0,-6-3-5 15,0-1-3-15,0 1 13 0,6-1-1 16,-6 1 0-16,6-4-1 0,1 4 3 15,0-4-3-15,6 3-20 0,6-3-15 16,0 4-6-16,1-4-7 0,6 4-2 0,7-4-2 16,-7 4-1-16,13-1-2 0,-7 5 0 15,7-1-3-15,0 0-1 0,7 1 0 0,-7 3-2 16,0 0-1-16,1 3 1 0,-1-3-1 16,-7 8 2-16,1-5 1 0,-2 5 6 15,-4 3 5-15,-1 0 1 0,-6 0 3 16,-1 3 1-16,1 1-1 0,-7-1-2 0,0 5-5 15,-7-1-2-15,-6 1 1 0,6-1 0 16,-5 0-3-16,-8-3 0 0,7 3 2 16,0-3 0-16,-6-1-3 0,-1 4 2 0,0-6-3 15,7 2 2-15,-7-3-1 0,8 0 2 16,-2 0 2-16,2-3 1 0,-1-1 5 16,6 0 4-16,-6 1 12 0,13-5 13 15,-6 1 13-15,0-1 14 0,6-3 13 0,0 4 8 16,0-4-5-16,6 0-7 0,0 0-12 15,7 0-14-15,7 0-17 0,-8 0-14 16,8 0-7-16,6 0-8 0,-6-4-5 16,5 4-4-16,2-3-1 0,-1 3-1 0,6 0-2 15,-5-4-23-15,-1 4-78 0,6-3-98 16,-6 3-111-16,7-8-84 0,-7 5-41 16,7-1 0-16,-7 0 68 0</inkml:trace>
  <inkml:trace contextRef="#ctx0" brushRef="#br2" timeOffset="71403.03">13045 8221 48 0,'-20'-8'149'0,"0"1"3"16,8 0 0-16,-8-1 4 0,7 1-11 15,-7-1 1-15,8 2-12 0,-2-2-10 16,8 0 6-16,-1 1-8 0,1 0-2 16,6-1-7-16,0 5-4 0,6-4-8 0,1-1-25 15,6 1-16-15,0 3-11 0,7-3-16 16,-1 7-12-16,1-4-9 0,6 1-4 0,0 3-1 16,-7 3 0-16,7 1 0 0,-6 0 5 15,6-1 4-15,-7 5 2 0,1 3 2 16,-1-4 1-16,-5 7 1 0,-2-3-1 0,2 0 3 15,-8 4 2-15,0 0 7 0,-6 0 2 16,0 3 7-16,-6 0 1 0,0 0 2 16,-8 1 0-16,-5-1-3 0,-1 1-2 15,1-1-4-15,-7 0-3 0,0 0-2 16,0-3-2-16,0 0 1 0,6-1 2 0,1 1-1 16,5-4-1-16,-5-4 6 15,12 5 7-15,1-5 6 0,-1-3 4 0,7 3 2 16,7-4 3-16,6 1-12 0,0 0-15 15,7-4-14-15,6 3-7 0,-1-3-10 16,8 0-58-16,0 0-127 0,6 0-147 0,0-3-139 16,7 3-74-16,-1-4-36 0,0 4 33 15,1-4 114-15</inkml:trace>
  <inkml:trace contextRef="#ctx0" brushRef="#br2" timeOffset="72663.95">5496 9675 84 0,'-6'0'84'0,"6"0"-12"0,0 0-10 16,0 0-7-16,0 0-14 0,0 0-8 15,6 0-9-15,7 0-10 0,0 0 0 0,1 0-5 16,12 0-2-16,-1 0 0 0,9 0 2 16,4 0 1-16,7 0 9 0,8 0 11 15,6 0 8-15,6 0 3 0,6 0 1 0,14 0-1 16,0 0-11-16,6-4-12 0,7 4-9 16,-1-3-3-16,7 3-2 0,1-4-1 0,-2 4-1 15,2-4 1-15,5 1 1 0,2-1 0 16,-2 4 0-16,-5-4-1 0,12 1 3 15,-7-1-2-15,7 0-1 0,1 1 0 0,-1-1 1 16,7 0-1-16,6 1 0 0,-6-1-2 16,6 1 0-16,0-5-1 0,1 5 0 0,-7-2 0 15,6 2 0-15,-7-5 0 0,1 5 1 16,0-1 1-16,-7-3 1 0,0 3-1 16,-6-3 2-16,6 3 14 0,-7-3 14 0,1 3 7 15,1-3 4-15,-2 3 2 0,1-3 0 16,-7 0-13-16,0 3-14 0,0 0-7 15,0 1 13-15,-5-5 12 0,-2 5 7 16,1-1 7-16,-7 1 4 0,-6-1 2 0,-1-3-15 16,-6 3-11-16,7 0-8 0,-7-4-2 15,0 5-5-15,0 0-1 0,1-5 0 16,-2 4-2-16,-4 1-2 0,4-1-1 16,2 0-2-16,-2 1 0 0,-4-1 0 0,-2 0 13 15,7 1 13-15,-6-5 3 0,6 8 5 16,-6-3 2-16,-1-1-1 0,1 0-14 0,0 1-11 15,-7 3-6-15,0-4-2 0,6 0 1 16,-6 1 1-16,0 3 2 0,1-4 1 16,-1 1 2-16,-6-1 12 0,-1 4 10 0,-6-4 5 15,1 4 5-15,-1-3 4 0,-1-1 1 16,2 0-6-16,-1 1 4 0,-7 3 7 16,1-4 9-16,0 4 7 0,0-4 5 15,-8 1-2-15,1-1-12 0,0 4-16 0,-6-4-15 16,-1 4-12-16,-6-3-10 0,1 3-4 15,-8-4-5-15,0 4-3 0,-5 0-2 16,-1 0-2-16,0-4-3 0,-7 4-5 16,1 0-3-16,-7 4-38 0,0-4-122 15,-13 4-166-15,0-1-92 0,-6 1-49 0,-14 0-24 16,1 3 26-16</inkml:trace>
  <inkml:trace contextRef="#ctx0" brushRef="#br3" timeOffset="78034.86">7535 10462 81 0,'6'-3'100'0,"-6"-5"18"0,0 5 14 0,0-5 18 15,0 1 19-15,0 3 16 0,0-3 15 16,0 4 20-16,0-1 23 0,0 0 20 16,0 1 6-16,0-1 0 0,0 4-13 0,0-4-24 15,0 4-36-15,0 0-42 0,-6 0-36 16,6 0-28-16,0 0-16 0,-7 4-10 15,7 0 1-15,0-1 2 0,-6 5 4 16,6-1-3-16,-7 4 5 0,1 0 6 0,0 0-4 16,-2 0-3-16,2 4 4 0,6-1 4 0,-6 5-8 15,-1-5-12-15,1 4-3 0,-1 1-8 16,-6-1-12-16,7 0-8 0,-1 1-1 16,0-1-8-16,1 0-6 0,6 1 0 0,-6-1-1 15,6 0-5-15,-7-3-5 0,7-4 2 16,0 3-2-16,0-2-3 0,-7-1-2 15,7 0 1-15,0-4 2 0,0 0-1 0,0-3 1 16,0 3 1-16,0-3 5 0,0-4 16 0,0 4 16 16,0-1 14-16,0-3 10 0,0 0 9 15,0 0 1-15,7-3-13 0,-7 3-16 16,0-4-12-16,7 0-9 0,-1 1-5 0,0-1-6 16,1 0-3-16,6 1 0 0,0-1-2 15,0 0-2-15,0 1-1 0,7-1-1 16,-1 0 0-16,1 1-2 0,0-1 0 0,-1 0 0 15,7 1-2-15,0 3-1 0,-6-4 0 16,6 4 2-16,-1-3-1 0,1 3 0 0,1-5 1 16,-1 5-2-16,0 0 3 0,-7 0-2 15,7 0 1-15,-6 0 0 0,0 0 0 0,-7-3 3 16,-1 3-3-16,2 0 1 0,-8 0-1 16,7 0-1-16,-6 0 1 0,-1 0 0 15,-6 0 2-15,7 0 0 0,-7 0-6 0,0 0-10 16,0-3-20-16,0 3-53 0,0 0-79 15,-7-5-93-15,1 2-114 0,-1-1-108 16,-6 0-83-16,7 1-36 0,0-1-14 0,-2 1 13 16,2-1 76-16,0 0 97 0,-7-3 86 15</inkml:trace>
  <inkml:trace contextRef="#ctx0" brushRef="#br3" timeOffset="78371">7769 10576 122 0,'0'-7'186'0,"-6"3"21"0,-1 4 7 0,7-4-8 15,-6 1-15-15,6 3-21 0,0 0-17 16,-7 0-4-16,7 0 13 0,0 0 18 0,-7 3 21 16,7 1 23-16,0 0 14 0,0 3-1 15,0 0-11-15,0 4-11 0,0 0-12 16,0 1-9-16,0-1-10 0,0 3-7 0,-6-3-10 15,6 4-8-15,0 3-10 0,0-3-23 16,-6 3-20-16,6 0-23 0,0 0-20 0,0-3-20 16,0 4-15-16,0-1-10 0,0-3-4 15,0 3-4-15,0-4-4 0,6 1-2 0,-6-4 0 16,0 4-1-16,6-4-6 0,1 0-5 16,-7-4-35-16,7 1-66 0,-1-1-77 0,1 0-112 15,5-3-128-15,-4-4-121 0,4 4-88 16,2-4-44-16,-2-4 21 0,1 4 80 15,1-4 115-15,-2 1 120 0</inkml:trace>
  <inkml:trace contextRef="#ctx0" brushRef="#br3" timeOffset="78880.57">8427 10635 117 0,'-7'-4'164'0,"-5"1"4"0,5-5 0 15,1 5 3-15,-1-2 2 0,-6-2 10 16,7 4 16-16,-1-5 19 0,-6 1 20 0,7 3 20 16,-1-3 9-16,0 3-5 0,7-3-18 15,0 3-28-15,0 1-34 0,0-1-42 16,7-3-34-16,0 3-31 0,-1 0-20 0,7 1-16 16,0-1-11-16,7 1-6 0,-7 3 1 15,6 0-4-15,7 0 0 0,-6 3 0 0,-1 1 4 16,8 3 5-16,-8 0-2 0,0 1 3 15,0 3-1-15,-5 3 5 0,-1-3 3 0,0 7 5 16,-7-2 5-16,1-2 4 0,-1 4 9 16,-6 1 1-16,-6-1 3 0,-1 0-7 15,1 0 0-15,-7 1-5 0,0-1-12 0,-1 1-9 16,2-5-9-16,-8 1-4 0,1-4-8 16,5 3-5-16,-5-3-2 0,0 0-2 0,6-3-8 15,-1-1-19-15,-5 0-45 0,12-3-83 16,-5 0-119-16,5-4-132 0,-6 0-110 0,13-4-97 15,0 0-48-15,0 1 35 0,0-5 94 16,0 1 119-16</inkml:trace>
  <inkml:trace contextRef="#ctx0" brushRef="#br3" timeOffset="79146.47">8825 10554 68 0,'6'-11'202'0,"-6"7"0"0,0-3 15 0,-6 4 13 16,6-1 1-16,0 0-7 0,-7 1-5 16,7 3 10-16,-7 3 15 0,-5 1 14 15,4 3 22-15,-4 0 24 0,-1 1 24 0,0 3 11 16,0 3-9-16,-1-3-20 0,8 8-25 16,-7-4-33-16,13 3-41 0,-6 0-50 0,6-3-42 15,0 3-33-15,6 0-25 0,1 1-18 16,-1-1-15-16,14-4-14 0,-1 1-25 0,7-4-55 15,0 4-103-15,7-8-141 0,-1 4-183 16,1-7-162-16,7 3-138 0,-8-3-32 16,7-4 57-16,-7 0 117 0,1 0 168 0</inkml:trace>
  <inkml:trace contextRef="#ctx0" brushRef="#br0" timeOffset="-212280.69">13455 3880 87 0,'6'0'131'0,"-6"0"3"16,0 0-2-16,0 0-1 0,7 0-4 0,-7 0 0 16,0 0 0-16,0 0 4 0,0-5 9 15,0 5 0-15,0 0-2 0,0-3 0 16,0 3 6-16,0-4 1 0,0 0-4 0,-7 1 0 16,7 3-3-16,-6-4-8 0,0 1-16 15,-8-1-20-15,8 0-10 0,-7 1-8 0,6-1-1 16,-6 4-5-16,1-4 1 0,-2 1-1 15,2 3-8-15,4-4-8 0,-4 4-5 16,-1-4-4-16,-1 4-8 0,2-3-7 0,-2 3-4 16,2 0-6-16,-8 0-5 0,7 0-4 15,-7 3-4-15,1-3-1 0,-1 8-4 0,8-5-2 16,-8 1-2-16,0 3 2 0,1 1-1 16,6-1-2-16,-6 4 1 0,5-3 3 0,1-1-1 15,0 4-1-15,0 0 0 0,1 0 0 16,4-4 0-16,-4 4 0 0,5 0 3 15,7 0 2-15,0 3-2 0,0-3 2 16,0 0-1-16,0 4-1 0,7-4-1 0,-1 4-4 16,0-4 3-16,8 0 0 0,-8 0 1 15,7 0 3-15,0-4-2 0,0 0 0 0,1 1-1 16,-2-5-1-16,8 1 3 0,-1 0 1 16,1-4-1-16,6 0-1 0,-7-4-1 0,7 0 3 15,0 1-2-15,1-5-1 0,-1 1-1 16,-7 0 3-16,7 0 1 0,0-1-3 0,-6-3-1 15,-1 0 1-15,1 0 3 0,-8 4 5 16,2-4 6-16,-1 0 8 0,-6 0 3 16,6-4 11-16,-7 4 6 0,0 0 6 0,1 0 6 15,0 0 4-15,-7 0 15 0,6 0 3 16,-6 4 11-16,0-4 11 0,6 4 10 0,-6 3 4 16,0-4-6-16,0 5-6 0,0-1-17 15,0 0-20-15,0 1-22 0,0 3-17 16,0-4-16-16,0 4-10 0,0 0-4 0,0 0-3 15,0 0 1-15,0 4 2 0,-6-1 4 16,6 5 3-16,0 0 0 0,0-1 1 16,-6 0 0-16,6 8 1 0,0-4-3 0,-7 3-1 15,0-3-1-15,7 8-1 0,0-5 2 16,-6 4-1-16,0 1-1 0,6-1 0 0,0 4 3 16,-7-3 1-16,7 2-2 0,0 1 1 15,-6 0 0-15,6 1 3 0,0-1-2 16,0-1-1-16,0 1-1 0,0 0 0 0,0-3 0 15,0 2 0-15,0-2 0 0,0-4 0 16,0-1 0-16,0 1 1 0,0-4-2 16,0 0 1-16,0-4-1 0,0 1 1 0,0-1-6 15,6-4-12-15,-6 1-23 0,0-4-55 0,7 0-95 16,-1 0-129-16,0-4-134 0,8-3-115 16,-2 0-103-16,8-4-26 0,-1 0 52 0,1-4 105 15,0-3 126-15</inkml:trace>
  <inkml:trace contextRef="#ctx0" brushRef="#br0" timeOffset="-211629.38">14048 3854 105 0,'0'-4'144'0,"-7"0"4"15,7 4-1-15,0-3-4 0,0 3-14 0,-6-4-19 16,6 4-24-16,0 0-23 0,0 0-17 16,0 0-12-16,-6 4 5 0,6-1 9 15,-8 1 14-15,2 3 18 0,0 0 14 0,-1 1 18 16,-6 3 11-16,0 4 8 0,0-4 7 16,0 3 6-16,0 1-1 0,0 3-7 0,0 0-12 15,0 1-16-15,0-5-18 0,-1 9-15 16,2-5-11-16,-1 0-12 0,6 4-10 15,1-4-9-15,6 1-4 0,0 3-8 0,0-4-5 16,6 1-5-16,1-1-2 0,-1-4-1 16,7 5 0-16,-7-5 1 0,8-3 0 0,-1 4 1 15,6-4 1-15,1-4 4 0,-1 5 2 16,1-9 3-16,6 0 1 0,1 1 3 0,5-4 0 16,-7 0 2-16,8-4 3 0,0 1 0 15,0-5 12-15,-1 1 16 0,-6 0 18 16,0-4 20-16,0-4 22 0,0 1 23 15,-6-1 15-15,-1 0 15 0,1-3 9 0,-8 0-8 16,-4 3-16-16,-2-3-22 0,-6-4-21 0,0 3-32 16,-6 1-25-16,-2-4-19 0,2 4-9 15,-6 0-9-15,-8-5-4 0,0 5-5 16,1-4-4-16,-1 4-2 0,1 0-2 16,-7 3 1-16,6-3-5 0,0 7-3 0,1-1-25 15,-1 1-74-15,1 8-117 0,-7-1-179 0,0 1-184 16,6 6-160-16,1 1-63 0,-1 7 29 15,0 0 91-15,14 0 167 0</inkml:trace>
  <inkml:trace contextRef="#ctx0" brushRef="#br1" timeOffset="-206802.12">12204 6887 51 0,'8'-3'57'0,"-8"3"2"0,0-5-1 0,-8 2 5 15,8-4 0-15,0 3 5 0,-6 0 1 0,0-3-5 16,-1 0-7-16,-6 3-11 0,6-3-6 16,-5-1-8-16,-2 1-10 0,2 3-1 15,5-3-1-15,-6 0 5 0,-7-1 7 16,7 1 1-16,1 4 1 0,-2-5-4 0,-5 5-2 15,5-1-8-15,-4 0-10 0,4 1-4 16,-6-1-4-16,1 4-1 0,-1 0-1 0,1 0 0 16,-1 0 0-16,1 4 0 0,6-1-1 15,-7 1 1-15,1 0 0 0,-1 3-1 16,8 0 1-16,-8 4 0 0,0 0 3 16,7 0-1-16,-7 0-1 0,8 4 1 0,-8-1-1 15,7 1 1-15,0-1-2 0,6 2-1 16,1 2 0-16,6-4-1 0,0 5 1 15,0-5 0-15,6 1 2 0,1-1 0 16,6 1 1-16,0 0 0 0,0-4-1 0,6 4-1 16,1-8 0-16,-1 4 2 0,7-7 3 15,-6 3 1-15,6-3 1 0,1-4-1 16,-1 0 0-16,-1 0-1 0,1 0-2 16,0-8 0-16,1 5 1 0,-1-5 1 0,-7 1 0 15,1 0 1-15,0-1-1 0,-2-3 0 16,-4 0-1-16,-1 0-1 0,-7 0-2 0,1 0-1 15,0 0 1-15,-1-3 0 0,-6 3 1 16,6 0-1-16,-6-4 1 0,0 4 1 16,7 0-1-16,-7 4-1 0,0-5-1 15,0 6 1-15,0-2 1 0,0 1-2 0,0-1 0 16,0 5 1-16,0-5 0 0,0 5-1 16,0 3 0-16,0-4 0 0,0 0-2 15,0 4-2-15,0 0 1 0,0 0 1 16,7 4-1-16,-7 0-1 0,0-1 2 0,0 5 1 15,0-5 1-15,0 8-1 0,0-4 0 16,0 4 1-16,0 1 1 0,0-1 1 16,0 3-1-16,0 1 1 0,0 0-1 0,-7-1 0 15,7 1-1-15,0 3-1 0,0-3 1 16,-7 3 2-16,7 1-2 0,-6 3 1 16,0-4 2-16,6 4 0 0,-7-4 1 15,7 0-2-15,-7 5 0 0,7-9 0 0,-6 5-2 16,6-5 2-16,0 4-1 0,-7-3-1 15,7 0 0-15,0-4 0 0,0-1 0 16,0 1-1-16,0-3-2 0,0 0 1 16,0-1-2-16,0-4 2 0,0 1 1 0,0 0 1 15,0-4 0-15,7 0 1 0,-7 0 2 16,13 0-26-16,-6-8-67 0,5 5-79 0,-5-9-43 16,6 1-22-16,0-3-13 0</inkml:trace>
  <inkml:trace contextRef="#ctx0" brushRef="#br1" timeOffset="-206151.37">12798 6850 87 0,'0'-3'97'0,"-8"-1"-8"16,2 0-5-16,0 4-2 0,6-3-7 15,-7 3-5-15,0-4-10 0,1 4-8 0,0 0-8 16,-1 0-13-16,1 0-9 0,-1 0-10 16,0 4-5-16,1-1 0 0,0 1-5 15,-1 0 1-15,0 3 1 0,1-3 1 16,0 7 0-16,-1-4-1 0,7 4 1 0,-6 0 0 16,6 0 0-16,0 0 0 0,0 4 1 15,0-1-1-15,6 5 1 0,1-5 2 16,-1 4 1-16,0 1 1 0,1-4 14 15,0 7 9-15,5-4 5 0,2 0 2 0,-1 4-1 16,-1-7 1-16,2 3-8 0,6 0-3 16,-1-6 0-16,0 2 6 0,8-3 9 0,-2 0 8 15,1-7 0-15,7 3 2 0,-7-7 12 16,6 0 5-16,1 0 11 0,-1-4 14 16,8-3 11-16,-14 0 11 0,7-4 12 15,-1 0 9-15,-5 0 11 0,-2-4 0 0,-5 0-4 16,0-3-7-16,-8 3-14 0,-6-3-14 15,1 0-25-15,-7 0-21 0,-7-4-13 16,-5 3-11-16,-2-3-18 0,2 0-10 16,-15 0-8-16,9 0-4 0,-9 1-3 0,1 2-2 15,0 1-1-15,0 3 0 0,0 0 1 16,-1 4-4-16,2 0 3 0,5 4-4 16,-6 3-89-16,0 1-164 0,0-1-171 0,0 4-88 15,6 4-51-15,1-4-19 0,0 3 76 16</inkml:trace>
  <inkml:trace contextRef="#ctx0" brushRef="#br3" timeOffset="-196857.37">9912 10547 10 0,'-13'0'149'0,"-6"0"7"0,-1 0 2 16,7 3 3-16,-7-3 0 0,8 0-2 15,-2 4-2-15,1-4-3 0,0 0 2 0,7 0 3 16,-7 4 4-16,7-4 2 0,-2 0 6 16,2 0 5-16,0 3-3 0,6-3-4 15,-7 0-8-15,7 0-5 0,0 4-11 0,0-4-11 16,0 0-9-16,0 0-13 0,7 4-2 15,-7-4 5-15,12 0 15 0,2 0 13 0,5 0 11 16,7 0 8-16,0 0 0 0,0 0-18 16,1 0-25-16,5-4-23 0,1 4-22 15,-1-4-14-15,-6 1-16 0,7 3-10 0,-7-4-6 16,-7 0-7-16,7 4-7 0,-6-3-4 16,-7 3-3-16,0-4-3 0,0 4-2 15,-7 0-1-15,2 0-8 0,-2-4-24 0,0 4-51 16,-6 0-61-16,0 0-82 0,6 0-111 15,-6 0-124-15,0 0-105 0,0 0-86 16,0 0-23-16,-6 4 33 0,-6-4 87 0,-2 4 118 16</inkml:trace>
  <inkml:trace contextRef="#ctx0" brushRef="#br3" timeOffset="-196480.58">9841 10715 138 0,'0'4'170'0,"0"0"-16"0,0-1-10 0,0-3 5 0,0 4 13 16,0-4 12-16,0 0 1 0,0 0-7 0,0 3-9 15,0-3-1-15,6 4 16 0,0-4 28 16,1 4 27-16,6-1 26 0,0 2 15 0,7-5-2 15,-8 3-19-15,8-3-22 0,7 0-19 16,-9 0-10-16,9 0-4 0,-1 0-5 16,-6 0-11-16,5-3-16 0,-5 3-19 15,6 0-23-15,0 0-26 0,-7-5-16 0,1 5-15 16,0 0-8-16,-1-3-5 0,1 3-8 16,-8-4-6-16,2 4-9 0,-1-4-7 15,0 4-3-15,-6-3-8 0,-1 3-2 16,0-4-3-16,0 4-12 0,2-3-27 0,-8 3-65 15,0-4-97-15,6 0-164 0,-6 4-194 16,0-3-175-16,6-1-91 0,-6 0-2 16,-6 4 66-16,6-3 144 0,0-1 185 0</inkml:trace>
  <inkml:trace contextRef="#ctx0" brushRef="#br3" timeOffset="-194651.79">11482 10404 50 0,'0'-7'143'0,"0"3"5"0,-7-3 0 16,0 3 7-16,1-3 6 0,0 3-4 15,-1 0-2-15,1 4-7 0,6-3-10 0,-7-1-15 16,0 4-15-16,1 0-10 0,-8 0-8 16,8 0-5-16,-6 0 0 0,-2 4 0 15,-5-1 1-15,5 5 5 0,-4-5 1 16,-2 8 5-16,0-3 1 0,-5 6 1 0,5-3-1 15,0 0-1-15,1 4-6 0,-1 3-10 16,0-3-8-16,7 3-11 0,-6 1-7 16,6-1-9-16,7 4-6 0,-1-4-2 15,0 4-3-15,7 0-3 0,0 0-2 0,7 4 4 16,6-8 13-16,0 4 12 0,6 0 19 16,8-3 11-16,-1-1 5 0,0-4 2 15,7-3-7-15,-1 0-7 0,1 0-9 0,5-3-3 16,-5-1 8-16,-1-3 6 0,1-1 9 15,-7-3 6-15,7 0 1 0,-14-3 2 16,8-1-8-16,-8 0-11 0,0-3-13 0,0 0-11 16,-5-4-16-16,-8 0-7 0,1 0-7 15,0 0-4-15,-7-4-5 0,0 4-6 16,-7-4-1-16,-6 1-4 0,-1-1-2 16,2 4-5-16,-8 0-2 0,1-4 1 0,-1 8-1 15,-6-4 0-15,7 4 0 0,-7 0-1 16,6 3 1-16,-6 0-2 0,7 1 0 0,-1 3-1 15,0 0-1-15,1 0 4 16,5 3-1-16,-4-3-1 0,4 8 2 0,1-1 0 16,0 0 1-16,0 4-4 0,7 0 0 15,0 0-13-15,-2 0-31 0,8 4-59 0,0-4-71 16,0 3-75-16,8-3-96 0,-2 1-96 16,6-6-68-16,-5 6-29 0,13-5-11 15,-7 0 1-15,12-3 29 0,-5 0 70 0,7-1 82 16,-1-3 77-16</inkml:trace>
  <inkml:trace contextRef="#ctx0" brushRef="#br3" timeOffset="-194103.79">12204 10444 74 0,'8'-15'156'0,"-2"1"7"0,-6-1 6 0,0 1 1 16,0 3-5-16,-6 0-2 0,6 0-2 16,-8 4-4-16,2-1-11 0,-7 0-13 0,0 2-8 15,6 1-9-15,-12 2-8 0,6-1-9 16,0 4-5-16,-7 0-1 0,0 4-4 16,8-1-3-16,-8 5-8 0,1-5-9 15,5 9-9-15,-4-5-13 0,4 4-11 0,1 4-10 16,0-4-5-16,6 3-7 0,1 1-3 15,0-1-1-15,6 1-2 0,6 0-2 16,0 3 0-16,7 1 2 0,1-5 0 16,6 5 0-16,5-5 0 0,1 4 0 0,6-3-3 15,1 3-3-15,7-3 2 0,-1 4-1 16,-1-5 0-16,1 4-1 0,1-3 0 16,-7 3-1-16,-1-3-2 0,-6 0 0 0,-7 3 1 15,-5-4 0-15,-2 1 0 0,-5 0 6 16,-14 0 0-16,1-1 0 0,0-3-3 15,-14 0 2-15,0 0-2 0,1-4 3 16,-1 4 11-16,-6-7 16 0,0 3 21 0,7-3 17 16,-7-4 22-16,-1 4 24 0,9-8 27 15,-9 0 17-15,14 1 12 0,0-5 7 16,0-3 1-16,6 0-14 0,7-3-27 0,7-1-26 16,0-3-24-16,5-4-19 0,1 3-20 15,7-3-13-15,6-3-10 0,-6 3-10 0,5 0-4 16,1 0-7-16,1 0-5 0,-1 0-13 15,-6 4-66-15,-1-4-111 0,7 7-180 16,-14-3-193-16,8 3-154 0,-13 1-71 16,6 3 20-16,-13 0 90 0,0 3 165 0</inkml:trace>
  <inkml:trace contextRef="#ctx0" brushRef="#br3" timeOffset="-193214.9">8538 12877 150 0,'0'3'218'0,"6"-3"11"0,-6 4 30 0,0-4 49 15,0 0 59-15,0 0 53 0,0 0 33 0,0 4 13 16,0-4-9-16,0 0-34 0,7-4-50 16,-7 4-56-16,0 0-52 0,0 0-52 15,0 0-60-15,0-4-56 0,0 4-40 0,0 0-28 16,0 0-27-16,0 0-50 0,0 0-70 15,0 0-88-15,0 0-97 0,0 0-116 0,-7 4-106 16,7-4-73-16,0 7-32 0,-6-3-8 16,-1 4 46-16,1-2 90 0,-8 2 104 15</inkml:trace>
  <inkml:trace contextRef="#ctx0" brushRef="#br4" timeOffset="-187365.46">7327 12748 44 0,'6'-11'152'0,"0"0"12"16,-6 0 18-16,0 4 18 0,0-4 16 15,7 0 10-15,-7 0 17 0,0 4 13 16,0 0 14-16,0-1 9 0,0 1-4 0,0 0-5 16,0 3-18-16,7-3-25 0,-7 7-37 15,0-4-40-15,0 1-43 0,0 3-35 16,0 0-27-16,0 0-17 0,-7 7-8 0,7 0-1 16,-7 4 9-16,1 0 12 0,0 7 15 15,-8-3 9-15,8 3 11 0,-1 0 4 16,-5 4-2-16,4 1-1 0,2-5-10 0,-6 4-7 15,5 3-12-15,-6-3-12 0,6 0-6 16,-5 1-10-16,4-1-5 0,2-4-5 0,0 4-3 16,-1-4-1-16,-6-3-1 15,7-1 0-15,-1-3 0 0,7 0-3 0,-6 1 0 0,-1-5 0 16,7 0 4-16,0-3 11 0,0 3 13 16,0-3 22-16,0-1 12 0,0-3 15 15,0 0 7-15,0 4-6 0,0-4-12 0,0-4-19 16,7 4-15-16,-1-3-15 0,1-1-11 15,-1 0-7-15,7-3-3 0,0 3-3 0,1 1 0 16,5-4 2-16,1 2 0 0,-2 2-1 16,2-5 3-16,7 5 1 0,-1-1-1 0,0 0-1 15,-1 1 1-15,1-1 2 16,1 1 0-16,-1 3-1 0,0-4 1 0,-7 4 0 16,7 0 0-16,-12 0 1 0,5 0-2 0,-6 0 0 15,0 0-6-15,0 0-5 0,0 0-20 16,-7 0-38-16,1 0-56 0,0 0-67 15,-7 0-103-15,6 0-153 0,-6-4-145 0,0 4-111 16,0 0-23-16,0-3 26 0,-6-1 86 16,-1-3 150-16</inkml:trace>
  <inkml:trace contextRef="#ctx0" brushRef="#br4" timeOffset="-187061.03">7535 12888 120 0,'-7'0'214'0,"1"-4"-4"0,-1 4 8 16,1 0 12-16,0 0 9 0,-2-4-1 0,8 4-18 16,-6 0-2-16,6 4 7 0,0-4 6 15,0 7-3-15,0-3 5 0,0 4 15 16,0 3-5-16,0-4-19 0,0 4-18 0,0 0-14 16,0 0-11-16,0 3-14 0,0-3-20 15,-6 4-19-15,6 3-22 0,-7-3-18 0,1 4-19 16,6-1-19-16,-7 0-13 0,7 0-11 15,-6-3-12-15,6 3-5 0,0-3-3 16,0-1-2-16,0 1 0 0,0 0-11 0,0-4-24 16,0 0-73-16,6-4-93 0,-6 1-128 15,7-1-146-15,-1-3-136 0,7-1-109 0,7-3 0 16,-7-3 54-16,6-1 107 0,0 0 135 16</inkml:trace>
  <inkml:trace contextRef="#ctx0" brushRef="#br4" timeOffset="-186667.93">8056 12873 38 0,'-13'-4'235'0,"6"1"51"0,-5-1-10 15,-2 0 7-15,8 1 18 0,0 3 17 0,-2-4 4 16,2 0-15-16,0 1-27 0,6-1-29 15,0 0-47-15,0 1-54 0,0-1-50 16,0 1-31-16,0-1-22 0,6 4-15 0,8-4-14 16,-8 1-7-16,6-1-4 0,8 4-1 15,0 0 1-15,-1 0 1 0,1 4 5 0,-1 3 4 16,1-3 2-16,6 6 6 0,-6 1 5 16,-7 0 6-16,6 0 6 0,-6 4 6 0,-7 0 11 15,2 3 14-15,-2-3 14 0,-6 3 7 16,-6 0 3-16,-2 4 2 0,-4-3-7 15,-2-1-13-15,8 1-19 0,-7-1-15 16,-7 0-9-16,8-3-14 0,-2-1-3 0,2 1-8 16,5-4-3-16,-6-4-6 0,6 0-33 15,-5 1-59-15,4-1-113 0,2-7-140 0,0 0-139 16,0 0-121-16,6-4-87 0,6-3 1 16,-6 0 75-16,6-1 124 0,0-2 131 0</inkml:trace>
  <inkml:trace contextRef="#ctx0" brushRef="#br4" timeOffset="-186374.13">8401 12811 105 0,'0'-7'220'0,"-6"3"8"0,-1 0 19 0,7-3 17 0,-7 7 19 16,-5-4 12-16,5 4 8 0,-6 0 2 15,7 4-11-15,-8 0-15 0,1 3-13 16,1-3-10-16,-2 7-10 0,2-4-7 0,-2 4 0 15,1 0-7-15,1 3-17 0,-2 1-23 16,1 0-28-16,0 0-31 0,0 3-28 0,7 0-27 16,-1-3-16-16,0 3-13 0,1 0-7 15,6 1-12-15,0-5-8 0,0 4-4 16,6 1-3-16,1-4-3 0,6-1-5 0,-6-3 0 16,5 0 0-16,8 0-6 0,0 0-13 15,-1-4-21-15,1 1-61 0,6-5-95 16,0 1-127-16,0-4-163 0,7 0-145 0,-1-4-124 15,7 1-35-15,-6-5 45 0,6 1 100 16,-1 0 151-16</inkml:trace>
  <inkml:trace contextRef="#ctx0" brushRef="#br4" timeOffset="-186155.77">8994 12895 113 0,'-7'-4'249'16,"1"1"43"-16,-1-1-11 0,0 4 4 0,7-4 2 15,0 4-2-15,0 0-7 0,0-3-22 16,7 3-28-16,0 0-31 0,6-4-35 16,7 4-31-16,-2 0-26 0,2-4-20 0,7 4-20 15,-9-3-20-15,9 3-18 0,-1-4-11 16,0 4-10-16,0 0-6 0,-7-4-22 0,7 4-66 16,-6 0-106-16,-7 0-110 0,7 0-119 15,-8-3-97-15,2 3-35 0,-1 0 36 16,-13 0 88-16,0 0 106 0</inkml:trace>
  <inkml:trace contextRef="#ctx0" brushRef="#br4" timeOffset="-185941.96">9052 12983 140 0,'-12'4'192'0,"-2"3"-10"0,8-3-9 0,0 3 1 15,6-7 22-15,0 7 29 0,6-3 22 16,0-1 5-16,8-3-14 0,5 4-27 15,1-4-37-15,-2 0-45 0,15 0-42 0,-7 0-33 16,7 0-22-16,-7-4-16 0,6 4-13 16,1-3-47-16,-1-1-96 0,-5 1-120 15,-1-1-127-15,6 0-65 0,-5 1-31 0,-1-5 23 16,-7 1 86-16</inkml:trace>
  <inkml:trace contextRef="#ctx0" brushRef="#br4" timeOffset="-185421">10245 12621 145 0,'0'-12'228'0,"0"5"13"0,0 0 32 15,-8-1 45-15,8 5 45 16,0-5 29-16,-6 5 0 0,6 3-25 0,-6-4-47 15,-1 4-59-15,1 0-47 0,-8 4-30 16,2 3-8-16,-8 0 2 0,7 4 5 16,0 0 1-16,-6 4-9 0,-1 0-18 0,0-1-23 15,7 5-21-15,-7-1-20 0,8 4-20 16,-2 0-15-16,2 0-12 0,-1 0-8 0,6 0-10 16,0 4-2-16,7-5-5 0,0 5-1 15,7-4-2-15,0 4 0 0,6-4-1 0,-1-4 0 16,2 4 3-16,12-4-2 0,-7-3-1 15,13 3-1-15,1-6-2 0,1-2-1 16,-2-2-1-16,1-1-1 0,5-3-1 0,-5-4 0 16,-1 0-1-16,1-4-2 0,-7 0 0 15,0-3 0-15,-7 3-3 0,1-6-1 16,0 2 0-16,-14 0 1 0,7-3 0 0,-13-3 1 16,0 3 1-16,-6 0 2 0,-1 0-2 15,-6 0-1-15,0 0-3 0,-7 4-1 16,8-4-1-16,-8 4-2 0,1 3 0 15,-7-3-2-15,6 2 3 0,1 2-2 0,-7 3 0 16,6 0 1-16,0 0-9 0,1 3-9 16,5 2-24-16,2 2-35 0,-1 0-68 15,6 1-80-15,0-1-86 0,7 0-103 0,0 0-101 16,7 1-81-16,6-1-38 0,0 0-24 16,1 1 33-16,4-1 81 0,2-3 107 15,7-1 107-15</inkml:trace>
  <inkml:trace contextRef="#ctx0" brushRef="#br4" timeOffset="-184940.27">10954 12771 70 0,'13'-19'158'0,"1"-3"13"16,-2 4 12-16,-6-4 15 0,1 4 14 15,0-1 12-15,-1 1 7 0,-6 4 8 16,7-2 7-16,-7 6 6 0,0-1 2 0,0 0-11 15,-7 3-25-15,1 5-37 0,-1-1-40 16,-6 4-43-16,1 0-38 0,-8 4-25 16,6 3-14-16,-5 0-8 0,-1 4-3 0,1 0-2 15,-7 0-1-15,13 4-1 0,-6 0-4 16,11-1 2-16,-4 1-2 0,5 3 0 16,7-3-2-16,0 3 1 0,7-3 0 15,5 3 1-15,-4-3-2 0,4 0 2 0,8 3-1 16,-1-3-1-16,1-1 1 0,6 4-1 15,-7-3 2-15,7 0-1 0,-6-1 2 16,0 1 1-16,5 0-4 0,-5-4 2 16,-7 3 0-16,7-3-1 0,-14 4 1 15,1-4 1-15,-7 0 4 0,-7 0-2 0,-6 0 0 16,0 0 2-16,-6 0 3 0,-7-3 6 16,-1-1 15-16,1 0 18 0,0 0 28 15,1-3 25-15,5-4 32 0,7 0 23 0,0-4 11 16,0-3-6-16,13 0-17 0,6-5-24 15,14 1-30-15,-1-3-29 0,1-4-22 16,13 3-14-16,-1-3-9 0,7-4-7 0,-7 0-6 16,8 0-5-16,-7-4-21 0,-1 4-93 15,-5-3-181-15,-2-1-213 0,-5 0-183 16,-8 4-95-16,2 0-33 0,-8 7 65 0,0 1 166 16</inkml:trace>
  <inkml:trace contextRef="#ctx0" brushRef="#br2" timeOffset="-181776.68">7177 13587 44 0,'0'0'160'16,"0"0"-4"-16,-7 0-11 0,7 0-7 0,-6 0-4 16,-1 0 0-16,-6 0 1 0,7 0 2 15,-8 0 5-15,8 0 15 0,-7 0 13 0,6 0 12 16,1 0 8-16,-7 4-1 0,13-4-12 15,-6 0-22-15,-2 4-26 0,8-4-31 0,-6 0-25 16,12 0-20-16,2 0-13 0,-2 0-8 16,7-4-6-16,7 4-2 0,6-4-4 15,0 4-4-15,6-3-3 0,1-1-2 0,6 0 0 16,6 1-2-16,7-1 1 0,1 0 1 16,5 1 0-16,1-5-1 0,6 5-3 0,0-1 0 15,-6-3-3-15,6 3 0 0,-6 1 2 16,-1-1-1-16,1 0 0 0,-8 1 1 0,-4-1 2 15,4 0 3-15,-11 1 2 0,5-1 3 16,-5 0 3-16,-8 1 4 0,1-1 0 0,-8 0 0 16,1 1-3-16,0 3-4 15,-12-4-4-15,-1 4-5 0,-1-4-3 0,2 4-3 16,-8 0-4-16,0 0-20 0,-6 0-55 16,0 0-92-16,0 0-103 0,-6 4-105 0,-7 0-101 15,6-1-53-15,1 1 17 0,-7 3 71 16,0 1 93-16</inkml:trace>
  <inkml:trace contextRef="#ctx0" brushRef="#br2" timeOffset="-181224.28">7685 13936 35 0,'0'-4'141'0,"-7"-3"13"0,7 3 14 16,-7-3 13-16,1-1 11 0,6 1 15 16,0 4 9-16,-6-5 8 0,6 4 3 15,0 0-4-15,-7 1-13 0,7-1-23 0,0 0-20 16,0 4-15-16,0 0-9 0,0 4-5 15,0 0 0-15,0 3 7 0,0 0-1 0,0 1-10 16,0 3-13-16,0 0-14 0,-7 0-13 16,7 4-12-16,-6-1-8 0,0 1-12 0,-1-1-6 15,0 1-11-15,-6 3-5 0,7-3-10 16,-7-1-6-16,6 5-2 0,-5-4-9 16,4-4 0-16,2 3-2 0,0-3-1 0,-1 0-4 15,1-3-2-15,-1-1-4 0,7 0 2 16,-6-3 7-16,6 3 9 0,0-3 6 0,0-1 6 15,0-3 11-15,6 0 1 0,1 0-3 16,6 0-10-16,-1 0-2 0,8 0-7 0,0-3-7 16,6-1-3-16,-7 4-5 0,14-3-1 15,-7-1-2-15,6 0 1 0,1 1 4 16,0 3-3-16,-1-4 1 0,1 0-3 0,0 1-2 16,0 3 0-16,-1-4-5 0,-7 0 1 15,1 4 1-15,1 0-1 0,-7-3-3 0,-2 3-7 16,2 0-26-16,-7-4-45 0,-6 4-79 15,6-4-111-15,-7 4-122 0,1-3-109 0,-7 3-74 16,0 0-60-16,0-4 18 0,0 0 83 16,-7 1 112-16,7-5 106 0</inkml:trace>
  <inkml:trace contextRef="#ctx0" brushRef="#br2" timeOffset="-180962.28">7990 13990 29 0,'-12'-3'172'0,"-1"3"-6"16,6 0-9-16,0 0-4 0,1 3 5 0,0-3 10 16,0 4 10-16,6 0 6 0,0 3 7 15,0 0 9-15,0 1 8 0,6 3 5 16,-6 0 0-16,0-1-3 0,0 6-3 16,6-2-19-16,-6 1-24 0,0-1-27 0,6 1-26 15,-6 3-25-15,0 1-25 0,0-1-16 16,0 1-15-16,0-1-12 0,0 0-11 0,7-3-2 15,-7 3-8-15,7-4-25 0,-1 1-60 16,1-4-109-16,-1 4-122 0,8-4-119 0,-2-4-109 16,8 1-40-16,6-1 28 0,-7-3 92 15,7-4 115-15</inkml:trace>
  <inkml:trace contextRef="#ctx0" brushRef="#br2" timeOffset="-180205.92">10212 13522 113 0,'-32'0'137'0,"-2"3"2"16,9-3 2-16,-1 4 1 0,6-4-2 16,1 0 2-16,5 0-2 0,2 4 0 0,-2-4-6 15,1 0-9-15,7 0-10 0,6 3-17 16,-7-3-12-16,14 0-6 0,-7 0-4 15,13 0-2-15,-1-3-4 0,2 3 2 0,6 0 1 16,5 0-2-16,-5-4 2 0,12 4 3 16,1-4 6-16,6 1-2 0,7 3-1 15,-1-4-2-15,1 0-4 0,13 1-2 16,-1-1-5-16,1 0 0 0,12-3 0 0,1 3-4 16,-1 1-7-16,8-5-8 0,6 1-4 15,-8 4-7-15,2-5-10 0,-8 4-6 16,-6-3-6-16,-6 3-4 0,-7 0-4 0,-7 1-3 15,-12-1-1-15,-1 1-1 0,-5 3-1 16,-7-4-11-16,-8 4-53 0,-5 0-90 16,-7 0-109-16,-7 0-110 0,1 4-110 0,-13-1-65 15,-1 1 10-15,-6 3 70 0,-7-3 96 16</inkml:trace>
  <inkml:trace contextRef="#ctx0" brushRef="#br2" timeOffset="-179723.45">10401 13869 69 0,'0'0'180'0,"-8"0"-5"16,8-3 9-16,0 3 26 0,8-4 40 0,-8 0 41 15,0 4 30-15,0-3 13 0,0 3-11 16,0 0-28-16,0-4-34 0,0 4-32 0,-8 4-28 16,8-4-12-16,0 3 1 0,0 5 2 15,0-1 0-15,0 0-7 0,0 4-11 16,0 0-23-16,0 1-28 0,0 2-24 16,0 1-24-16,0 0-22 0,0 3-16 0,0-4-11 15,-6 5-8-15,6-1-5 0,0-3-3 16,-6 3-3-16,6-3-1 0,-6 3-3 15,-1-7-2-15,7 4-1 0,0-1-1 16,0-3 1-16,0-3 2 0,0-1 6 0,0 0 7 16,7 0 5-16,-1-3 3 0,6-4 2 15,2 4-1-15,6-8-6 0,5 4-2 0,1-4-4 16,7 1-5-16,-1-1-4 0,8-3 0 16,-1 0-2-16,0 3-2 0,7-3 0 15,-7-1 2-15,0 5-3 0,-1-5-3 16,2 5-5-16,-7-5-7 0,-1 5-14 0,-13-1-34 15,7 0-64-15,-12 1-92 0,-2-1-132 16,2 0-146-16,-8 1-127 0,1-1-100 16,-7 1-5-16,-7-5 54 0,1 5 117 0,-14-1 143 15</inkml:trace>
  <inkml:trace contextRef="#ctx0" brushRef="#br2" timeOffset="-179497.55">10766 13972 60 0,'-8'-3'218'0,"-4"-1"33"0,5 0 3 0,7 4 33 0,-7 0 50 0,1 4 52 16,0 3 45-16,-1-3 29 0,7 7 16 15,0 0-16-15,0 3-51 16,7 5-63-16,-1-1-64 0,0 4-59 16,1 0-70-16,6 0-59 0,-7 4-41 0,8 3-34 15,-1-4-39-15,0 5-97 0,0-1-170 16,-1 0-245-16,2 1-197 0,-1-4-98 0,-6 3-31 15,-1-4 56-15,-6-3 152 0,0 4 234 16</inkml:trace>
  <inkml:trace contextRef="#ctx0" brushRef="#br2" timeOffset="-175289.47">8304 15983 21 0,'-8'0'91'0,"8"4"-1"0,-6-4-5 0,6 0-5 16,-6 0-4-16,0 0-3 0,-1 0-6 16,0 0 3-16,1 0 0 0,-1-4 10 0,-5 4 1 15,4-3-5-15,2 3-7 0,0-8-11 16,-1 8-10-16,0-7-14 0,1 3-6 0,0-3 19 16,6 4 10-16,-7-5 7 0,7 5 2 15,0-5 0-15,0 1-6 0,0 0-25 0,0-1-14 16,7 1-5-16,5-1 15 0,-5 1 13 15,6 0 7-15,1-1 3 0,-2 1 3 0,1 3 0 16,7 1-19-16,0 3 8 0,-1-4 3 0,7 8 2 16,-6-4 3-16,6 3-1 0,-1 5 2 15,1-5-3-15,1 8 0 0,-8 0 1 16,8 0 6-16,-8 4 11 0,0 0 7 0,0 3-9 16,-5 0-7-16,-1 1-3 0,0 3-7 15,0-4-9-15,-7 4-12 0,-6 0-4 0,0-4-2 16,0 4-5-16,-13 0 1 0,7-4-6 15,-7 4 0-15,-6-3-5 0,5-1-3 0,-12-3 0 16,7 0-3-16,-7-1 1 0,6 1-4 16,-6-4 2-16,0 0-1 0,0-4-3 0,0 4 0 15,0-7 0-15,0 3-1 0,-1-3 2 0,2-1-2 16,5 1 0-16,0-4-29 0,1 0-86 16,6 0-104-16,0-4-108 0,0 1-116 0,6-5-64 15,7 1-3-15,0-4 65 0,7 0 95 16</inkml:trace>
  <inkml:trace contextRef="#ctx0" brushRef="#br2" timeOffset="-174911.72">8746 15851 103 0,'-6'-3'114'0,"6"3"-5"0,-6 0-14 16,6 0-14-16,-8 0-19 0,8 0-16 0,-6 0-17 15,6 3-12-15,-6 1 17 0,-1 0 18 16,7 3 24-16,-13 0 28 0,6 4 22 16,1 0 23-16,-7 0 10 0,6 4 5 0,-5-4-10 15,-2 8-15-15,8-5 2 0,-7 4-3 0,7 1-22 16,-1-1-17-16,0-4 0 0,1 5 8 15,6 0-9-15,6-1-10 0,1 0-9 0,0 0-8 16,5-3-15-16,1-1-21 0,1 5-14 16,5-5-10-16,0-2-3 0,8 2-3 0,-1-3-2 15,-7 0-6-15,13-3 0 0,-5-1 1 16,-1 0-3-16,6 0-42 0,-6-3-102 0,7 0-121 16,-1-4-139-16,-5 0-75 0,5-4-39 15,-6 0 22-15,1 1 91 0</inkml:trace>
  <inkml:trace contextRef="#ctx0" brushRef="#br2" timeOffset="-174378.7">9489 15910 92 0,'-13'0'147'0,"-1"-4"10"15,2 4 14-15,5 0-2 0,-6 0 10 16,7 0 15-16,-7 0 8 0,6 0 7 0,0 0 2 16,1 0 18-16,0 0 4 0,6 0-5 15,0 0-3-15,0 0 0 0,0 0-3 0,12 0-18 16,2 0-25-16,5 0-23 0,1-3-31 15,-1 3-34-15,7-4-32 0,6 0-19 0,-5 1-14 16,5 3-10-16,-6-4-5 0,0 4-2 0,1-4-5 16,-1 4-2-16,-1-3-2 0,-5 3 1 15,0-4-1-15,-7 4-3 0,0 0 1 16,0 0-1-16,-7-4-2 0,8 4-3 0,-8 0-3 16,-6 0-1-16,6 0 2 0,1-3-8 0,-7 3-55 15,7 0-97-15,-7 0-121 0,0-4-125 16,0 4-134-16,0 0-74 0,0 0 11 0,0 0 75 15,-7 0 111-15</inkml:trace>
  <inkml:trace contextRef="#ctx0" brushRef="#br2" timeOffset="-174089.44">9502 16053 42 0,'-7'3'142'0,"1"2"3"0,6 2 14 0,0-7 13 16,0 4 6-16,6-1-2 0,7-3-14 0,0 0-7 15,1 0-12-15,5-3-8 0,7-1 2 16,0 4 4-16,0-4-1 0,7 1-13 16,-7-2-17-16,6 2-16 0,-5 0-23 0,5-2-23 15,-7 2-13-15,2-1-11 0,-1 0-4 16,-6 1-6-16,-1-1-6 0,0 4-3 0,-6-3-4 15,1 3-7-15,-2-4-3 0,2 4 2 16,-8-4-16-16,7 4-87 0,-6-3-116 0,6-1-124 16,-1 4-68-16,2-4-37 0,-2-3-4 15,8 3 77-15</inkml:trace>
  <inkml:trace contextRef="#ctx0" brushRef="#br2" timeOffset="-173437.31">10537 15709 108 0,'-6'-8'152'0,"6"5"4"16,-7-5 10-16,7 1-6 0,0 3 1 15,-6 1 1-15,6-1-12 0,0 0-18 0,0 4-31 16,0-3 12-16,0 3 30 0,0 3 29 16,0 1 31-16,6 3 29 0,-6 1 31 15,0-1-3-15,7 4-24 0,-7 0-20 16,6 3-19-16,-6 1 9 0,6 0 0 0,2 0-10 16,-2-1-17-16,0 5-22 0,7-1-21 15,-6 0-47-15,-1-3-35 0,1 3-22 0,-1 0-14 16,0 1-7-16,8-1-4 0,-8-3-4 15,1 3-2-15,0-7-1 0,-1 4 0 0,7-4-4 16,-7-4-9-16,1 0-2 0,0 1 1 16,-1-1-9-16,7-4-56 0,-13-3-107 0,7 4-142 15,6-8-154-15,-7 4-148 0,0-7-94 16,1 0-2-16,0 0 82 0,5-1 132 16,-4-3 147-16</inkml:trace>
  <inkml:trace contextRef="#ctx0" brushRef="#br2" timeOffset="-172810.19">11019 15606 44 0,'-20'-4'138'0,"-6"1"2"0,7-5 2 0,-7 5-3 16,6-1-7-16,-6 0 1 0,7 1 0 15,-1-1 12-15,8 0 13 0,-2 1 28 16,1-1 26-16,7 4 13 0,-7-4-1 0,6 4-13 16,1 0-23-16,0-3-25 0,6 3-29 15,0 0-31-15,6-4-23 0,7 4-19 0,0-4-15 16,12 1-14-16,2-1-16 0,-1 4-7 15,6-3-4-15,7-1 1 0,1 0-4 16,-8 4 1-16,7-3 0 0,-6-1 1 0,-1 0 0 16,-6 1-1-16,1 3 1 0,-1-4 22 15,-7 0 22-15,-6 4 14 0,6-3 12 0,-11 3 8 16,-2-4 8-16,0 0-15 0,0 1-13 16,-6-1-10-16,7 4-8 0,-7-4-4 15,0 1-1-15,0 3-2 0,0-4-4 0,0 4-5 16,-7-4-2-16,7 4-3 0,0 0-7 15,0 0-6-15,0 0-5 0,0 0 0 0,-6 4 1 16,0 0-3-16,6-1-1 0,-6 5 2 16,-2-1-1-16,2 0 0 0,0 4 1 15,-1 0 31-15,1 0 28 0,6 0 16 0,-7 4 10 16,0-1 5-16,7 1 2 0,-6 3-30 16,0-3-28-16,6 4-10 0,-6-1-11 15,-2 0-4-15,8 0-5 0,0 1 3 0,-6-5-4 16,6 4-5-16,0-3 2 0,-6 0-3 0,6 0-1 15,0-1-1-15,0 1-1 0,0-4 0 16,0 0-3-16,0-4-1 0,0 4-6 16,0-4-1-16,0-3-2 0,6 3-3 0,-6-3-2 15,0 0-57-15,0-1-102 0,0-3-163 16,0 0-160-16,0 0-160 0,0-3-83 0,-6-5 11 16,6 5 83-16,0-5 151 0</inkml:trace>
  <inkml:trace contextRef="#ctx0" brushRef="#br2" timeOffset="-172627.26">10973 15786 146 0,'-6'0'144'16,"6"-4"-7"-16,0 0-13 0,6 1-18 16,2-1-22-16,10 0-16 0,2 0-14 0,-1-3-19 15,14 3-15-15,-7 1-8 0,7-5-6 16,6 5-4-16,0-1-4 0,0 0-53 15,0 1-82-15,-6-1-42 0,0 1-24 0,-1-1-13 16</inkml:trace>
  <inkml:trace contextRef="#ctx0" brushRef="#br2" timeOffset="-171788.31">7560 15529 56 0,'-6'0'86'0,"0"0"3"15,-1 0 2-15,7 0-5 0,-6 0-9 16,6 0-13-16,0 4-13 0,0-4-9 0,0 0-12 16,0 0-10-16,6 0-6 0,1-4-4 15,13 4-3-15,-1-3-4 0,13-1 0 0,1 0 2 16,13 1-2-16,6-5 0 0,7 5-1 16,6-8 0-16,6 3 1 0,14 1-1 0,6-1-2 15,13-3 1-15,7 4 0 0,6 0-1 16,6-4 0-16,2 3-1 0,5-2 3 0,0 2-2 15,0-3 0-15,-6 0 0 0,0 4 1 0,-1-4 0 16,-5 4-1-16,-7-1 1 0,-1-2 0 16,-5 2 2-16,-1 0-2 0,-7 1 0 0,-6 0 1 15,1 0 0-15,-14-1 0 0,0 1-1 16,0 0 0-16,-6 3-1 0,-7-3 0 16,6 3 0-16,-5-3-1 0,-1-1 2 0,0 5-1 15,0-5 1-15,6 5 0 0,2-5 0 16,-2 5-1-16,0-4 0 0,2-1 1 15,-2 5-1-15,0-5-2 0,2 5 1 0,-2-5 2 16,-6 4-1-16,-6-3 1 0,-7 3 1 16,0 1 1-16,-6-5 0 0,-14 5 1 0,1-1-1 15,-7 4 1-15,-7-4 0 0,-6 4-2 16,0-3-1-16,-7 3 0 0,2-4-1 16,-16 4 0-16,2 0-1 0,-7 0-36 0,0 4-80 15,-6-4-40-15,-7 3-24 0,-1 1-12 16</inkml:trace>
  <inkml:trace contextRef="#ctx0" brushRef="#br2" timeOffset="-170916.98">7385 15580 66 0,'0'0'95'0,"0"0"-21"0,0 0-25 0,0 0-23 16,0 4-14-16,7 0 6 0,-1 3 6 16,-6 4 15-16,6 0 20 0,1 0 20 0,-7 4 22 15,7 7 16-15,-1-4 16 0,-6 4 11 0,6 3-1 16,-6 1-4-16,7 4 6 0,0 3-6 15,-1-4-10-15,1 7 2 0,-1 1 2 16,1 0 0-16,-1-1-13 0,1 1-5 0,-1 0-1 16,8-1-8-16,-8 1 3 0,0-1-1 0,7 1-2 15,-6-4-7-15,-1-4-8 0,1 4-15 16,5-3-17-16,-4-4-15 0,-2-1-11 0,0 1-8 16,1-4-8-16,6-1-4 0,-7 1-6 15,1 1 1-15,6-5-5 0,-6 0-3 0,-1-3 3 16,0 3-2-16,-6 0 1 0,7-3-3 15,-7 0 3-15,7 3 0 0,-7-7 0 0,0 4 0 16,0-4-1-16,0 0 1 0,0 0-3 0,0-4 0 16,0 4 1-16,0-4-3 0,0 1-1 15,6-5-2-15,-6 1-1 0,0 0-1 0,0-1 0 16,0 1 1-16,0 0-40 0,0-4-91 16,0 3-121-16,0-3-122 0,0 0-116 0,0 0-63 15,0 0 8-15,0 0 77 0,0 0 114 16</inkml:trace>
  <inkml:trace contextRef="#ctx0" brushRef="#br2" timeOffset="-170437.65">7619 16709 8 0,'7'0'39'0,"6"0"-4"0,0-4 0 16,0 4 0-16,7 0-7 0,-1 0-8 0,7 0-6 15,7 0-5-15,-1 0-2 0,1 0-4 16,-1 0 1-16,8 0-2 0,5 0 1 0,0 0 0 16,8 0 11-16,-1 0 7 0,13-4 4 0,0 4 1 15,6-3 7-15,8 3 9 0,6-4-7 0,6 0-4 16,0 4-3-16,13-3 0 0,7-4-7 15,-1 3-8-15,8 0-7 0,-1 1-3 16,13-5 2-16,0 5 12 0,0-5 6 0,8 1 5 16,5 0 4-16,0-1 1 0,-6 1 0 15,6-1-12-15,-6-3-9 0,0 4-3 0,-7 0-1 16,1-1-1-16,-8 1-2 0,-13 0-1 16,-12 3 0-16,-7-3 0 0,-6 3-2 15,-14 1 1-15,-12-1 19 0,-6-3 14 0,-15 7 15 16,-5-4 8-16,-1 0 5 0,-12 4 1 15,0 0-18-15,-1-3-14 0,-5 3-13 16,-2 0-9-16,-5 0-7 0,0-4-3 0,6 4-2 16,-7 0 0-16,0-4-2 0,8 4 0 15,-2-3-19-15,2-1-46 0,-1 0-66 0,0 1-66 16,6-5-35-16,-5 1-20 0,-8-1 12 0</inkml:trace>
  <inkml:trace contextRef="#ctx0" brushRef="#br2" timeOffset="-169449.89">12062 15243 104 0,'0'0'127'16,"0"0"-8"-16,0 0-15 0,0 0-19 0,0 0-19 15,0 0-20-15,0 0-16 0,0 4-14 16,0-4-8-16,0 7-6 0,-8-3 5 16,8 3 19-16,0 4 9 0,-6 0 24 0,6 4 21 15,0-1 20-15,-6 2 15 0,6 2 2 16,0 4 1-16,0-4-12 0,0 8-3 0,0-5-5 16,0 5-10-16,0 0-10 0,0 3-7 15,0 0-6-15,0 1-16 0,6-1-14 16,-6 1-8-16,6-1-5 0,2 4-3 0,-2-1 0 15,6-2-1-15,-5 3-2 0,0-4-1 16,-1 0-1-16,1 1-2 0,-1-5-4 0,1 1-3 16,0 3-1-16,-1-7-2 0,0 4 0 15,1-4 1-15,-7 0-2 0,7-3 1 16,-1-1-1-16,0 0 1 0,1-3-1 0,-7-1-1 16,6 1 0-16,1-4 2 0,-7 3 0 15,0-3-2-15,0 1 0 0,0-5 0 0,0 4 0 16,0-4 0-16,0 4 2 0,0-3-1 15,0-1-1-15,0-3 3 0,0 3-3 16,0 0 0-16,0-3-2 0,0-1 0 0,0 1 4 16,0 0 0-16,0-1 15 0,0 1 14 15,-7 0 10-15,1 3 7 0,-1-7 7 0,1 7 6 16,-7-3-12-16,6 0-10 0,-5-4-6 16,5 3-5-16,-6 1-7 0,0 0-2 15,-1-4 1-15,8 3-3 0,-6 1 3 0,-2 0 0 16,1 0 2-16,-7-4-1 0,8 3-1 15,-8 1-3-15,0 0-4 0,1-1-4 16,-1-3-5-16,-6 4-4 0,-6 0-2 0,-1-1-3 16,7-3-53-16,-7 4-136 0,1 0-167 15,-1-4-88-15,-5 3-48 0,-1-3-24 16,-1 4 39-16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4-22T05:01:37.8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16913 8118 65 0,'6'-7'81'0,"-6"3"-1"0,0 0-1 16,8 1 0-16,-8-1 0 0,0 0 0 15,0 1-5-15,6-1 0 0,-6 0-2 0,0 1-5 16,0 3-7-16,0-4-10 0,0 4-9 16,0 0-9-16,6-4-9 0,-6 4-8 15,0 0-6-15,0 0-3 0,0 0-1 16,0 0-3-16,0 0 2 0,0 0 5 0,0 4 9 15,0 0 5-15,0-1 3 0,0 1 5 16,0 3 3-16,0-3 0 0,0 7 0 16,0-4 0-16,0 1-1 0,0 2 1 0,0 1-5 15,0 4-2-15,0-3-6 0,0-2-7 16,0 5-1-16,0 0-5 0,7-1-1 16,-7-3-4-16,0 4 1 0,0 3 0 0,0-3-1 15,0-1 0-15,0 1 1 0,0-1 0 16,0 2 1-16,0-2 1 0,0 1 4 15,0-1 7-15,0-3 6 0,0 4 9 16,0-4 5-16,0 0 6 0,0 0 1 0,0 0-4 16,0 0-4-16,0-3-5 0,0 2-4 15,6-2-5-15,-6-1-3 0,0 4-2 16,0-4-2-16,0 1-1 0,0-1-3 0,7 0-2 16,-7 1 0-16,0-1-2 0,0 0-1 15,0 4 0-15,0-4 1 0,0 1-2 16,7 3 2-16,-7 0 0 0,0 0 3 15,0 0 1-15,0 0 3 0,0 0 2 0,0 3 4 16,0-3 2-16,0 4 3 16,0 0 1-16,0-1 1 0,0 1 0 0,-7-1-4 15,7 5-2-15,0-1-3 0,0-3-4 0,0 3-5 16,0 1-2-16,0-5-3 0,-7 8-1 16,7-7 0-16,0 3 0 0,0 1-1 15,0-1 1-15,0 0 1 0,0 0 0 0,0 1-3 16,0-1 0-16,0 1 0 0,-6-1-1 15,6 0 0-15,0-3 0 0,0 3 0 16,0-3 1-16,0-1 1 0,0 5-2 16,0-5 0-16,0 5 0 0,0-5-2 0,0 1 1 15,0 0-1-15,0-1 2 0,0 5-1 16,0-5 0-16,-7 1 2 0,7-1 1 16,0 1 0-16,0 0 2 0,-6 0 0 0,6-1 0 15,-6 1-4-15,6-1 0 0,-8 1 1 16,8 0-1-16,-6 3 0 0,6-3 3 15,-6 0 3-15,-1-1-2 0,7 1 1 16,-6-1 0-16,6 1-2 0,-7 0-3 16,7-1 1-16,-6 1 0 0,-1-1 1 0,7-3-1 15,-6 5 5-15,6 2 8 0,-6-4 4 16,-2 1 5-16,8 0 1 0,-6-1 5 16,0 4 4-16,6 1-1 0,-7-1 1 0,0 1-3 15,7-1 0-15,-6 4-4 0,6-4-7 16,-6 4-4-16,6 4-5 0,-7-5-2 0,7 6-1 15,-6-2-2-15,6 1-1 0,-7-1-1 16,7 4 1-16,0-3 0 0,-7 4-1 16,7-5-2-16,0 4 1 0,0-3-1 15,0 4-1-15,0-5 1 0,0 4 0 0,-6-3 0 16,6 3-1-16,0-3 0 0,0 0 0 16,0 3-1-16,0-3-1 0,-6-1 1 15,6 4 2-15,0 1-1 0,0-4 0 16,0 3 1-16,0 0 1 0,-7 0-1 0,7 1 2 15,0 3-2-15,0-4 0 0,0 0 1 16,0 5-1-16,-7-5 1 0,7 0-2 16,0 4 0-16,0-4 3 0,0 4-3 0,0-3 0 15,-6 2-1-15,6 1 0 0,0-4-1 16,0 5 0-16,0-5 1 0,0 4 1 16,-6 0 0-16,6 0 0 0,0-4 0 15,0 4 0-15,0-4 0 0,0 1 0 16,0 3-1-16,0-4 2 0,0-3 0 0,0 3-1 15,0-4 0-15,0 5 2 0,0-4 0 16,-7-1-1-16,7 1-4 0,0-4 2 16,0 4 1-16,0-4-2 0,0 3 2 0,0-3 1 15,0 0 1-15,0 0-1 0,-7 0-1 16,7-3 1-16,0 3 1 0,0-1-2 0,0-2 0 16,0 3 0-16,0-4 0 0,0 0 0 15,-6 1 2-15,6-1-2 0,0-3 3 16,0 3-1-16,0-3 0 0,0-1 0 15,0 4-3-15,-7-3-1 0,7 0 1 0,0 0 1 16,0-1 0-16,0 1 0 0,0 0 0 16,0-5 0-16,0 5-1 0,-6-4 2 15,6 0 0-15,0 4 1 0,0-8 0 16,0 4-1-16,0 0 1 0,-6 0-1 16,6-3-3-16,0-1 0 0,0 4 1 0,0-4 2 15,0 0 0-15,0 4-1 0,0-3 1 16,0-1 0-16,0 4-1 0,0-4-1 15,0 1 1-15,0-1 2 0,0 0-1 0,0 0-1 16,0 1 0-16,0 0 0 0,0-1 1 16,0 4-1-16,0-4 1 0,0 0-1 0,0 1 0 15,0 3 1-15,0-4-1 0,0 4 0 16,0-4 1-16,0 4-1 0,0-4 1 16,0 4-1-16,0 0 0 0,0 0-1 0,0 0 0 15,0 1 0-15,-8 2 1 0,8-3-1 16,0 4 0-16,0-4 3 0,0 3-1 15,-6 1 0-15,6 0-1 0,0-1 4 16,0 1-3-16,-6 4-3 0,6-5 0 0,0 1 0 16,0-4-1-16,-6 3 0 0,6 1 1 15,0 0 3-15,0-1 0 0,0 1-1 16,-7-1 0-16,7 1 2 0,0 0-1 16,0-4 0-16,-7 4 1 0,7 3 0 0,-6-4 2 15,6-3-4-15,0 8 1 0,-7-8-2 16,7 7 1-16,0-4 0 0,-6-2-1 15,6 3 0-15,0-1 0 0,-6 1 1 0,6-1 0 16,-8 1-1-16,8 0 0 0,-6-1 1 16,6 1 3-16,-6 0-1 0,6-1-2 15,-6 5 1-15,6-5 0 0,-8-3-2 0,8 4-1 16,-6-1 0-16,0 1 2 0,6 0 1 16,-7-4-1-16,7 4 1 0,0-4 0 15,-6 0-1-15,-1 0-1 0,7 0-3 16,-7-4-9-16,7 0-31 0,-6 0-60 0,6 1-71 15,-6-5-77-15,0 5-81 0,-2-5-89 16,2 1-20-16,0 0 31 0,6-4 59 16</inkml:trace>
  <inkml:trace contextRef="#ctx0" brushRef="#br0" timeOffset="1616.88">16672 13207 40 0,'0'0'39'0,"0"3"-2"0,-6-3-2 15,6 4-4-15,0-4-1 0,0 4-5 0,0-4-3 16,0 3-1-16,0-3 0 0,0 0 2 16,0 4 1-16,0-4 3 0,0 0 2 15,0 0 1-15,0 0 3 0,0 0 0 16,0 0 0-16,0 0-1 0,6 0-1 0,1 0 2 16,0 0-7-16,5 0-2 0,2-4-6 15,-2 4-4-15,1 0-4 0,7 0-6 16,0-3-1-16,-1 3-2 0,1 0 2 0,6-4-1 15,-6 4-1-15,5-4 0 0,1 4 2 16,7-3 0-16,-7 3 1 0,6 0 2 16,1-4 2-16,-1 4 1 0,1 0 1 15,7-4 0-15,-2 4-1 0,1 0 0 0,0-3 0 16,7 3 1-16,-7-4-2 0,7 4 4 16,-1 0-4-16,1 0 2 0,-7 0-1 15,6-4-2-15,1 4 0 0,-1 0-2 0,-5 0-1 16,5-4 2-16,1 4-2 0,0 0 0 15,-1 0-1-15,7 0-1 0,-6-3-2 16,6 3 1-16,-6 0 0 0,6 0-1 16,-7 0 2-16,8 0-1 0,-8 0 1 0,1 0 0 15,-1 0-1-15,1 0-1 0,-1 0 1 16,-6 0 2-16,7 0-1 0,-7 0-1 16,7 0 0-16,-7 0 4 0,6 0 2 15,1 0 7-15,-1 3 6 0,1-3 2 0,-1 0 5 16,2 0 0-16,-2 4-3 0,7-4-5 15,-7 0-4-15,8 4-3 0,-1-4-3 0,-7 4-2 16,7-4 0-16,1 3-2 0,-8-3-2 16,7 4 0-16,1-4-1 0,-2 4-2 15,-5-1 0-15,6-3-1 0,0 4 0 16,1-4 2-16,-2 4-1 0,1-4 2 0,-5 3 0 16,-2-3 0-16,7 0 1 0,-7 0 0 15,-5 0 1-15,5 0 3 0,-6 0 0 16,1 0 0-16,-2 0 0 0,1 0 0 0,-6 0-2 15,-1 0-3-15,1 0 1 0,-1 0-2 16,-5 0 0-16,5-3 1 0,-6 3-1 16,0 0 3-16,1-4-1 0,-1 4 3 15,-1 0 1-15,1 0 2 0,0 0 3 0,1-4-1 16,-1 4 2-16,0 0-1 0,0 0-1 16,-1 0-2-16,2 0-2 0,5 0-2 15,-6 0-3-15,1 0 0 0,-1 0 2 16,0 0-3-16,0 0 1 0,7 0 0 0,-8 0 1 15,1 4 0-15,7-4-1 0,-7 0 0 16,0 0-2-16,7 0 2 0,-7 0-1 0,6 4 1 16,1-4 0-16,-7 0 0 0,7 3 3 15,-1-3 0-15,1 4 2 0,-1-4-2 16,-6 0 3-16,7 4 2 0,-1-4 2 16,1 0 0-16,-7 0-1 0,0 3 3 0,0-3-1 15,1 0 1-15,-2 0 0 0,1 0 1 16,0 0 6-16,0 0 5 0,1 0 1 15,-1 0 2-15,-7 0 1 0,7 0-2 16,0 0-5-16,-6 0-5 0,-1 0-5 0,7 0-6 16,-6 0-2-16,-1 0-3 0,1 0 0 15,0 0-1-15,5 0 1 0,-5 0-1 16,6 0 2-16,-6 0 1 0,5 0-1 0,8 0-2 16,-7 0 1-16,0 0 1 0,7 0-3 15,-7 0-1-15,0 0 2 0,7 0 0 16,-7 4-1-16,0-4 0 0,-1 0 3 15,9 4 0-15,-9-4-2 0,-5 0-1 0,6 0 2 16,0 0 0-16,-7 3-2 0,7-3 0 16,-6 0 0-16,-1 4 0 0,1-4 1 15,0 0 1-15,-8 0-1 0,8 0 1 16,-7 0-1-16,7 0-1 0,-14 0-2 0,7 0 0 16,0 0 2-16,-6 0 0 0,-1 0 2 15,0 0-1-15,2 0 2 0,-2 0-2 0,-6 0-4 16,0 0-10-16,6 0-53 0,-6 0-89 15,0 0-101-15,-6-4-54 0,6 1-25 16,-6 3-5-16,-2-4 44 0</inkml:trace>
  <inkml:trace contextRef="#ctx0" brushRef="#br0" timeOffset="2282.6">22482 13027 124 0,'0'0'135'0,"0"0"-3"0,0 0-2 16,0 0-2-16,0 0-2 0,0 0-6 16,0 0-8-16,0 0-13 0,0 0-12 0,0 0-15 15,0 0-15-15,0 0-5 16,0 3 5-16,6-3 3 0,-6 4 5 0,6 0 6 16,8-1 5-16,-8 2-2 0,7 2-6 15,7-4-2-15,-7 5 1 0,6-1-1 0,7 4-2 16,1 0-6-16,-1 0-9 15,6 0-10-15,7 0-12 0,-6 3-11 0,-1-3-5 16,7 4-4-16,-6-4-3 0,0 0-2 16,0 4 1-16,-1-4-3 0,1 4 0 0,-7-4 3 15,-1 3-1-15,-5-3-1 0,0 0 0 16,-1 0 2-16,-6 0 1 0,-6 0 10 16,-1 0 14-16,-6 0 15 0,0 0 17 15,0 0 12-15,-13-3 7 0,0 2 3 0,0 5-10 16,-7-4-11-16,-6 0-12 0,1 4-11 15,-1-1-13-15,-1 1-10 0,-5-1-7 0,-1 1-12 16,1 4-78-16,-1-1-147 0,1-3-160 16,-2-1-85-16,9 1-45 0,-1-8-16 15,0 0 61-15</inkml:trace>
  <inkml:trace contextRef="#ctx0" brushRef="#br0" timeOffset="3632.19">16828 7979 39 0,'0'-4'59'0,"0"4"11"15,0-4 9-15,0 1 11 0,0-1 10 16,0 4 12-16,0-4 4 0,0 1 0 0,0 3-4 16,0-4-9-16,0 4-13 0,0 0-16 15,0-4-19-15,0 4-17 0,0 4-10 16,0-4-5-16,-6 4-4 0,6 3 0 15,-6-3 0-15,-1 3 3 0,1 0 2 0,-1 1 4 16,0 3 4-16,1 0 2 0,0-1 5 16,-1 6-1-16,-6-5-3 0,7 3-4 15,-1 4-4-15,-6-3-4 0,6 3-9 0,-5 0-1 16,-2 1-6-16,8 0-2 0,0-1-4 16,-8 0-1-16,8 0 1 0,-1-3 0 15,1 3 2-15,0-3-1 0,-2-1 0 0,2 1-1 16,0-4-2-16,6 0-5 0,-6 0-6 15,6-3-25-15,-8-1-41 0,8 0-45 16,0-3-57-16,-6-1-72 0,6 1-44 16,0-4-1-16,0 0 28 0</inkml:trace>
  <inkml:trace contextRef="#ctx0" brushRef="#br0" timeOffset="4103.53">16862 7982 59 0,'0'-7'107'0,"6"3"0"15,-6 1 1-15,0-1-6 0,6 0-4 16,-6 1-7-16,0-1-7 0,7 0-13 0,-7 4-9 16,0 0-9-16,6-3-9 0,-6 3-8 15,7 0-1-15,-7 3 5 0,6-3 4 16,-6 0 3-16,7 4 5 0,-1 0 10 0,0 3 1 16,-6-3-2-16,8 3 0 0,-2 4 6 15,0-4 4-15,1 4 1 0,-1 4 1 16,8-4-2-16,-8 4-2 0,0 3-10 15,8-3-9-15,-2 3-11 0,2 0-8 0,-1 0-6 16,6 1-1-16,-6 3 0 0,7 0 0 16,-7-4 0-16,6 4-1 0,0 0-1 15,-5 0-6-15,5 0-4 0,-6-3-4 16,0 3-2-16,1-4-1 0,-2-4-2 0,2 5 0 16,-8-5 0-16,7 1-2 0,-7-4-4 15,1 0-24-15,6 3-101 0,-7-6-155 16,-6 3-83-16,7-4-42 0,-7 1-20 15,7-1 10-15</inkml:trace>
  <inkml:trace contextRef="#ctx0" brushRef="#br1" timeOffset="9497.64">16613 13207 17 0,'0'3'46'16,"0"-3"-3"-16,0 0-4 0,-6 4-5 16,6-4-3-16,0 0-3 0,0 0-6 0,0 0-3 15,0 4-6-15,0-4-3 0,0 0-3 16,0 0-1-16,0 0 0 0,0 0 0 15,6 0 7-15,-6 0 5 0,0-4 8 16,8 4 7-16,-8 0 6 0,6 0 6 0,-6-4-3 16,6 1 2-16,-6 3-3 0,6-4-4 15,2 0-2-15,-2 1-7 0,0-1-4 16,1 0-8-16,-1 0-4 0,1-3-4 0,0 3-2 16,5-3 1-16,-6 0-1 0,2-4-1 15,4 3-2-15,-5-2 1 0,6-1 0 16,-6 0-2-16,5 0-1 0,2 0 1 0,-2-4 4 15,2 4 0-15,-1-3-1 0,-1 2 0 16,-5-3 0-16,12 1 2 0,-11 3 0 16,4 0 0-16,1-4 1 0,-6 4 2 15,6 0-1-15,-1 1 0 0,2-5 1 0,-1 3-1 16,0 2 4-16,0-5-2 0,-1 0 1 16,2 4 2-16,-1-3-1 0,7-1 1 15,-8 4-2-15,2-3 1 0,-2 3-1 16,2 0 1-16,-1-4 2 0,0 4 0 0,0-4-1 15,7 4 0-15,-8-4 3 0,1 1-2 16,7-1 0-16,-8 1 1 0,8-1 2 16,-6-3-2-16,5 3 2 0,-6-4-2 0,6 1 1 15,1-4-2-15,0 4-2 0,-7 0 0 16,7 3-2-16,-8-3-4 0,8 3 1 16,-7 0-1-16,-1 1-1 0,2-1-1 0,6 0 0 15,-8 1-1-15,1-1 3 0,7 1 0 16,-7-1 1-16,6 0 3 0,1-3-1 15,-1 3 1-15,1 0-2 0,0-3 0 16,-1 0-1-16,1 0-1 0,0 3 0 0,-1-3 0 16,1 0-1-16,-2 2 0 0,9-2 0 15,-7 4-2-15,-1-1 0 0,0 0-1 16,1 1 0-16,-1-4-2 0,7 3 1 0,-6-3 1 16,7-1 1-16,-1-3 0 0,-1 0 1 15,1 4-2-15,7-4 3 0,-1-4-2 16,1 5-1-16,-7 2 0 0,6-3-1 15,-5 4 1-15,-1-1-3 0,0 5 0 0,0-4 0 16,-7 7 0-16,7-4 2 0,-6 0-1 16,-1 4 2-16,1 0 1 0,0-4-2 0,-1 1 1 15,1-1 2-15,0 1 0 0,-1-1-1 16,0-3 1-16,1-1 1 0,-1 4-3 16,7-3 0-16,-6 0 0 0,-1 3-1 15,1 1-1-15,0-1 1 0,-1 0 0 0,-5 1-1 16,4-1-1-16,2 1 0 0,-7 2 2 15,7-2-1-15,0-1 0 0,-8 4 0 16,8-4 1-16,-1 1 1 0,1-4-3 16,0 3 0-16,-1-3 2 0,7-1-2 0,-6 1 1 15,6-1 0-15,-7 5 3 0,7-4 0 16,-6 3-1-16,-1-3-2 0,7 3 2 16,-6-4 0-16,-1 5-2 0,1-1 0 0,6 1 0 15,-6-1 1-15,-1 0 0 0,1 4 0 16,-1-3 1-16,1-1 0 0,0 1-1 15,6-2 1-15,-7 2 1 0,7-4 1 0,-6 3-1 16,5 0 1-16,1 1 0 0,-6-1 2 16,0 1-4-16,5-1 0 0,-5 4 0 15,0 0 0-15,-1 0-1 0,-5 0 2 16,5 0 0-16,-6 0-1 0,6 0 0 16,1 0 0-16,0 0 0 0,-8-4-1 0,15 1 0 15,-7-1 2-15,5-4-2 0,-5 5 1 16,0-4 1-16,6 3 0 0,-7 0-1 0,1 1 1 15,-2-1-1-15,-4 4 1 0,6 0-2 16,-7 0 2-16,-1 0 1 0,2 0-2 16,-2 4-1-16,2-4 2 0,-1 0 0 15,0 0-1-15,0 0-1 0,7 0 0 0,-8 0 1 16,8-4-1-16,-7 1-2 0,7 3 3 16,-8 0 0-16,2-4-2 0,-1 4 1 15,-1 0 0-15,2 3 0 0,-2-3-1 0,2 4 0 16,-8 0 1-16,7-4-1 0,0 4 0 15,0-4 1-15,1 3-2 0,-2-3 2 16,1 0 0-16,7 1-1 0,0-6-1 0,-8 5 0 16,8-3 0-16,-1 3-1 0,-5-4-2 15,5 4 2-15,1 0 1 0,-8 0 0 16,2 4 2-16,-2-4-1 0,-4 4 3 16,4 0 2-16,-5-1-4 0,6 1 1 0,-7-4-1 15,7 4-1-15,1-5-1 0,-2 1 0 16,2-3 1-16,-2 3 0 0,1-4 0 0,1 4 0 15,5-3-1-15,-6 3 0 16,0 0 2-16,0-4 0 0,0 4-1 0,1 0 0 16,-8 0 1-16,6 3 0 0,2-6-2 15,-1 3 0-15,7 0 2 0,-8 0 1 0,1 0-2 16,7 0-1-16,-7 0 1 0,6 0-1 16,-5-3-3-16,5 6 2 0,-6-3 1 15,0 4 0-15,1-1-1 0,-8 1 1 16,0 0-1-16,7 3-3 0,-13 0-22 0,7 4-77 15,-1-3-106-15,1 3-79 0,-7 3-41 16,6 1-21-16,-6-4 11 0</inkml:trace>
  <inkml:trace contextRef="#ctx0" brushRef="#br1" timeOffset="11486.46">17337 12580 47 0,'0'0'86'16,"0"0"5"-16,0 0-1 0,0 0-6 16,0-4-10-16,0 4-8 0,0-3-9 0,0 3-9 15,0 0-8-15,0 0-5 0,0 0-5 16,0 0-8-16,6 0-8 0,-6 0-6 0,6 0-4 16,-6 0-2-16,8 0 0 0,-2 3-2 15,0-3 0-15,-6 4-1 0,6 0 1 16,1-4-1-16,0 3 1 0,-7-3 1 15,6 4 2-15,-6 0 0 0,7-4-3 0,-7 3 3 16,6 1-2-16,-6-1 0 0,0 1 0 16,6 0-1-16,-6-1 1 0,8 5-1 15,-8-4 0-15,6 3 2 0,-6 0-1 16,6 4 2-16,-6-3-2 0,7-1 1 0,0 0 0 16,-7 1 0-16,6-1-2 0,-6 0-1 15,6 1 2-15,-6-5-1 0,7 4-1 16,-1 1 0-16,-6-1 1 0,7 0 2 15,-7 1-2-15,7-1 0 0,-7 0 1 0,0 1-1 16,6-1 1-16,-6 1-1 0,6-1 0 16,-6 4-1-16,0-4 1 0,7 1 0 15,-7-1 0-15,0 0 0 0,0 0-1 0,0 1 0 16,0-5 0-16,0 5 2 0,0-1 0 16,0 0-1-16,0-3 1 0,0 3 0 0,0-3 0 15,7 0-1-15,-7 3-1 16,0-3 2-16,0 0-2 0,0 2-1 0,0-1 0 15,0-2 1-15,6 1 1 0,-6 0 1 16,0 3-1-16,0-3 2 0,0-1-1 0,0 1-1 16,0-1 1-16,0 1-1 0,0 0 1 15,0-1 0-15,0 1 0 0,0 0-1 16,0-1 0-16,0 1 0 0,0 0 0 16,0-1 0-16,0 1 0 0,0 0 2 0,0-1-1 15,0 1-1-15,0 0 1 0,0 3 0 16,0-3 0-16,0-1-2 0,0 1 0 15,0 3 1-15,0-3-1 0,-6-1 1 0,6 5-1 16,0-5 1-16,0 2 0 0,0-2 1 16,-7 1-1-16,7 3 0 0,0-3 0 15,-7-1 0-15,7 5 1 0,0-1 0 16,-6-3 3-16,6 3 0 0,0-3-2 0,-6 3 0 16,6-3-2-16,0-1 0 0,0 1-3 15,-7 0 1-15,7-4 2 0,-7 3-2 16,7 1-1-16,0-4-15 0,-6 0-32 0,6 0-56 15,0 0-51-15,-7 0-24 0,7-4-13 16</inkml:trace>
  <inkml:trace contextRef="#ctx0" brushRef="#br1" timeOffset="12329.96">17864 12591 23 0,'-6'0'85'0,"6"-4"-1"16,-7 4-6-16,7 0-3 0,0-3-1 0,0 3-3 15,0-4-6-15,0 4-9 0,0-4-6 16,0 4-9-16,0-3-9 0,0-1-8 15,0 0-6-15,0 4-8 0,7-3-3 16,-7-1-3-16,6 4-2 0,0-4-2 0,1 4-1 16,0 0 2-16,-1 0 0 0,7 0-1 15,-6 4 2-15,0-4-1 0,5 4 2 16,-6 3 1-16,2-3 0 0,-2 3 0 0,0 4-1 16,1-4 2-16,-1 4 2 0,1 1 0 15,-7-1 0-15,7-1 5 0,-7 5-1 16,0 0 2-16,0-4 1 0,-7 3 0 0,7 1-1 15,-7-1-1-15,1-3-1 0,-1 4 0 16,1-4-2-16,0 0-1 0,-2 0-2 16,2 0 0-16,-6-3-4 0,5 3-2 0,0-4 0 15,1 0-3-15,-1-3 1 0,1-1-2 16,6 5-3-16,-7-8-14 0,7 3-41 16,0-3-48-16,0 0-59 0,0-3-29 15,0-5-15-15</inkml:trace>
  <inkml:trace contextRef="#ctx0" brushRef="#br1" timeOffset="12713.48">18040 12481 48 0,'0'4'49'0,"-6"0"-3"16,6-1-1-16,-7 1 3 0,7 0 8 0,0 3 4 15,-7 0 4-15,1 1 2 0,6-1-1 16,-6 0-4-16,-2 4-6 0,2-4-8 16,0 4-5-16,0 0-9 0,-1 0-8 15,7 0-5-15,-7 0-5 0,1 1 0 16,6 2-3-16,-7 1-4 0,7-4 2 0,0 3-2 15,0-3-1-15,7 4-2 0,-7-4-1 16,6 0 0-16,1 0 0 0,-7 0-2 16,7 0 4-16,-1-4-2 0,0 1 0 0,0-1-1 15,2-3 1-15,4-1 1 0,-5 1-3 16,0-4 2-16,6 0-1 0,-7 0-3 16,0 0-4-16,8-4-23 0,-8 1-50 15,0-1-72-15,1-3-39 0,0-1-19 0,-1-3-10 16</inkml:trace>
  <inkml:trace contextRef="#ctx0" brushRef="#br1" timeOffset="13204.2">18118 12287 43 0,'-6'0'83'16,"6"0"-12"-16,0 0-10 0,0 0-13 15,0 4-11-15,0-4-9 0,-7 3-1 0,7 1-2 16,0-1 1-16,0 1 1 0,0 3 2 16,0 1 1-16,0 0-5 0,0-1-3 15,0 4-2-15,0-4-3 0,7 4 0 16,-7 0-2-16,6 0 0 0,1-4 1 0,-7 4-3 16,6 0 0-16,1-4 0 0,-1 1 13 15,0-1 21-15,2-3 19 0,4-1 16 16,-5-3 8-16,-1 0 5 0,7-3-12 0,-6-5-19 15,-1 1-2-15,8 0-4 0,-8-1 0 16,-6-2-2-16,6-1-2 0,-6 0-1 16,0 0-16-16,-6 0-15 0,6-4-7 15,-6 4-5-15,-8 0-2 0,8 0-4 0,-1 3-4 16,-6 1-3-16,0 0-4 0,7 3-6 16,-8 4-38-16,2 0-63 0,5 0-78 15,1 4-75-15,-1-4-37 0,1 7-17 16,-1-3 26-16</inkml:trace>
  <inkml:trace contextRef="#ctx0" brushRef="#br1" timeOffset="15188.87">16704 12185 23 0,'0'0'44'0,"0"0"-1"0,0 0 1 16,8 0-5-16,-8 0-5 0,6-5-8 16,-6 2-6-16,6-1-9 0,1 1-6 15,-7-1 0-15,6 0-2 0,1-3 1 16,0 3-1-16,5-3 0 0,-5 3-2 15,0-3-1-15,-1 3 0 0,7 1 0 0,-6-5 0 16,6 5-3-16,-7-1 1 0,7-3 1 16,0 3 1-16,1 1 0 0,-2-1 0 15,-5 0 0-15,6 1 2 0,6-1-2 0,-5 0-2 16,-2 1 1-16,1-1 1 0,1 4 0 16,-2-4 0-16,2 1 2 0,-2 3 0 15,2 0-1-15,-1 0 0 0,-1 0-1 16,2 0 0-16,-2 0 0 0,2 0 0 0,-8 0 0 15,7 0 1-15,0 3-1 0,-6-3 0 16,5 0 0-16,-4 0 1 0,4 4 1 0,1-4 1 16,-6 0-2-16,6 0-1 0,-1 0 0 15,-4 0 0-15,4 0 0 0,-5 0-1 16,0 4 1-16,5-4 1 0,-5 0 0 16,-1 0 0-16,1 3 0 0,0-3 0 0,-1 4-1 15,0 0 0-15,1-4 1 0,0 3 0 16,-7-3-1-16,6 4 1 0,0-4 1 15,-6 4 1-15,7-4-1 0,0 3-1 16,-1 1 1-16,-6-1-2 0,7 1 1 0,-1-4 0 16,-6 4 1-16,6-1-2 0,2 1 0 15,-8 0 1-15,6-1-2 0,-6 1 1 16,6 0-1-16,0-1 1 0,-6 1 1 16,7 0 1-16,0-1 2 0,-7 5-1 0,6-5 0 15,-6 1 0-15,7 0 0 0,-1 3-1 16,-6-4 0-16,6 2-2 0,2 1 1 15,-8-1 1-15,6-2-2 0,-6 1 3 0,6 0-1 16,-6-1 1-16,7 1-1 0,-7-1-2 16,0-3 3-16,7 4-2 0,-7 0-1 0,6-1 0 15,-6 1 1-15,0-4 0 0,6 4 0 16,-6-1-1-16,7 1 0 0,-7 0 3 16,6-1-1-16,-6 1 0 0,7 0-2 15,-7-1 2-15,7 1 0 0,-7 3-1 0,0-7 0 16,6 8-1-16,-6-5 0 0,0 1-1 15,6 0 2-15,-6-1 0 0,7 1-2 16,-7-4 1-16,0 3 0 0,0 1 1 16,0 0-1-16,7-4 0 0,-7 3 2 0,0 1-1 15,0-4 1-15,0 4-1 0,0-4-2 16,0 0 0-16,0 0 0 0,0 0-1 16,0 0-22-16,0 0-54 0,0 0-27 15,0 0-17-15</inkml:trace>
  <inkml:trace contextRef="#ctx0" brushRef="#br1" timeOffset="17234.62">17193 11258 68 0,'0'0'83'0,"0"0"-6"0,0 0-9 15,6 0-8-15,-6 0-9 0,0 0-8 0,0 0-9 16,0 0-7-16,0 3-6 0,0-3-7 15,-6 4-5-15,6-1-1 0,0-3-3 16,0 4-3-16,0 3 0 0,0-3 0 16,0 3 1-16,0-3-2 0,0 3 2 15,6 1 1-15,-6-1 0 0,0-3 0 0,8 3-2 16,-2 1 1-16,-6-1 1 0,6-3-2 16,1 3-1-16,0-3 1 0,-1-1 1 15,0 1 5-15,1-4 8 0,-1 0 6 0,1 0 3 16,0-4 1-16,-1-3 2 0,0 0-6 15,8-1-6-15,-8-3-7 0,0 0-1 16,1 0-4-16,6 0 0 0,-13 0 3 16,7 0-3-16,-1 0 2 0,0 0 12 0,-6 4 9 15,8-4 2-15,-8 4-1 0,0-1 3 16,0-3 0-16,6 4-12 0,-6 3-10 16,0-3-1-16,0-1-1 0,0 5 0 0,0-1 4 15,0 0 3-15,0 1 4 0,0-1-2 16,0 4-3-16,-6 0-2 0,6 0-6 15,0 4-4-15,0-1-3 0,0 1 1 0,-8 3 1 16,8 5 1-16,0-5 0 0,-6 8-1 16,6-4 0-16,0 0 0 0,0 0 1 15,-6 3-1-15,6 1-3 0,0-4 2 16,0 3 1-16,6 1-1 0,-6 0 0 0,0 0 1 16,0-1 1-16,6 1-1 0,-6-1 0 15,8 1 1-15,-8 0 1 0,0 3-2 16,6-3 1-16,0 0 2 0,-6-1-3 0,6 1 0 15,-6-4 1-15,7 3 1 0,-7-3-1 16,7 0-1-16,-7-3 2 0,6 3-2 16,-6-4 0-16,0 0 1 0,0 0-1 15,0-3 1-15,-6 3 2 0,6-3 0 0,-7 0-1 16,0 3 0-16,1-3 1 0,0 0 1 16,-8 3-1-16,8-3-1 0,-7-1 0 0,0 1-1 15,0 0-4-15,-7-1-2 16,8 1-12-16,-2-4-38 0,1 0-64 0,1 0-68 15,-2-4-34-15,8-3-17 0,-8-4 0 16</inkml:trace>
  <inkml:trace contextRef="#ctx0" brushRef="#br1" timeOffset="17817.09">17434 10858 21 0,'0'0'45'0,"-6"4"-9"0,6-4-6 0,0 0-7 16,0 3-3-16,0-3-3 0,-6 4-3 0,6 3-3 15,0-3-1-15,-8 3 8 16,8 1 5-16,0-1 3 0,0 1 1 0,-6 3 2 16,6 0-1-16,0-4-9 0,0 4-5 15,0-4-5-15,6 4 0 0,-6-4-1 0,8 1 0 16,-8-1 11-16,6 0 9 0,0-3 14 16,1 0 14-16,0-4 7 0,-1 0 7 15,0-4-2-15,1 0 1 0,-1 1-7 16,1-5-11-16,-7 1-8 0,7-4-3 0,-7 4-8 15,6-4-10-15,-6 0-7 0,0 0-3 16,-6 0-2-16,6 0-4 0,0 0-3 16,-7 3 1-16,0-3-2 0,1 4 0 0,-1 3-1 15,1-3-1-15,0 3-3 0,-8 4-2 16,8 0-4-16,-8 8-29 0,8-5-54 16,0 5-80-16,-1 3-43 0,7-4-22 15,-6 4-8-15</inkml:trace>
  <inkml:trace contextRef="#ctx0" brushRef="#br1" timeOffset="21181.71">23472 10983 38 0,'0'0'74'0,"0"0"4"0,-7 0 2 15,1 0 4-15,6 0 0 0,-6 0 2 16,6 0-7-16,0-4-6 0,-8 4-7 0,8-4-12 15,-6 1-9-15,6-5-9 0,0 5-4 16,-6-4-3-16,6 3 0 0,0-3 1 16,0-1-3-16,-7 1-1 0,7 0-2 15,0 3-4-15,7-3-4 0,-7-1-5 0,6 5-3 16,0-5-3-16,2 4-1 0,-2-3-1 16,0 3-1-16,7 1 0 0,0-1 1 0,0 0 2 15,1 4-2-15,5-3 1 16,-6 3 2-16,0 3 2 0,7 1-1 0,-8 0 1 15,2 3 0-15,-2 0 3 0,1 5-2 16,1-1-1-16,-8 0 1 0,7 3 0 0,-6 1-2 16,-1 3-3-16,-6 0 1 0,6 1-1 15,1-1-2-15,-7 4-2 0,7-3 0 16,-7 2 2-16,0-2-1 0,0 3 1 16,0-1 1-16,0-2-2 0,-7 0 1 0,0 2 1 15,1-2-3-15,0-5-1 0,-1 5 0 16,-6-5 1-16,0 1 1 0,0-4-2 15,0 0 2-15,0-4 0 0,0 4 0 0,0-3-1 16,0-5 0-16,-7 1 0 0,7 0-2 16,1-1 2-16,-2 1 0 0,1-4-2 15,0 0-17-15,0-4-41 0,7 1-57 16,0-1-67-16,-2 0-49 0,8-7-24 16,0 4 6-16</inkml:trace>
  <inkml:trace contextRef="#ctx0" brushRef="#br1" timeOffset="21605.9">23889 10865 23 0,'-7'0'69'16,"0"-3"-6"-16,1 3-8 0,6 0-9 0,-6 3-6 16,-8-3 1-16,8 4-6 0,-1 0 1 15,1-1 1-15,-7 5 1 0,6-1 4 16,1 1 4-16,0 3 0 0,-8 0-5 0,8 0-4 15,-1 0 3-15,1 3 2 0,-1 1 1 16,7-1 0-16,-6 5 0 0,6-1-1 16,-7 1-7-16,7-1-7 0,-6 4-8 0,6-4-2 15,0 4-4-15,0-4-1 0,0 0-2 16,0-3-1-16,0 4-1 0,6-5-1 16,1-3-1-16,-7 4-1 0,6-8 0 15,7 1-3-15,-6-1-3 0,5-3-2 16,2-4-31-16,-1 0-55 0,6 0-78 0,-6-4-45 15,7-3-24-15,0 3-10 0</inkml:trace>
  <inkml:trace contextRef="#ctx0" brushRef="#br1" timeOffset="21984.97">24123 11093 89 0,'0'0'95'0,"0"0"-6"0,-7 0-3 0,7 3-5 15,0-3-9-15,0 0-9 0,0 0-12 16,0 0-11-16,0 0-3 0,7 0-4 16,-1 0 0-16,1-3-2 0,6 3-4 0,0-4 0 15,0 4-9-15,0-4-6 0,7 4-3 16,0-3-3-16,-2-1-1 0,2 4-2 16,0-4 0-16,-7 1-2 0,7 3-1 0,-14 0-1 15,7-4-3-15,-7 4 1 0,1-3-2 16,0 3-1-16,-7 0-29 0,0 0-54 15,0 0-63-15,0 0-30 0,-7-4-19 0,0 4-7 16</inkml:trace>
  <inkml:trace contextRef="#ctx0" brushRef="#br1" timeOffset="22265.9">24208 10917 25 0,'0'4'89'16,"0"3"13"-16,0 0 11 0,0 1 4 15,0 3 5-15,0-1 15 0,0 5-5 16,0 0-8-16,0 3-12 0,6-3-16 0,-6 3-19 16,0 1-23-16,0 2-17 0,6-2-10 15,-6-1-9-15,0 0-6 0,0 0-3 16,0 1-5-16,8-1-2 0,-8 1-2 15,0-5-2-15,6 1-2 0,-6-4-1 0,0 0-27 16,6-4-43-16,-6-3-61 0,6-1-80 16,2-3-40-16,4-3-22 0,1-5 16 15</inkml:trace>
  <inkml:trace contextRef="#ctx0" brushRef="#br1" timeOffset="22862.57">24540 10928 105 0,'0'-4'110'0,"0"1"-7"0,0 3-11 16,0-4-16-16,0 4-20 0,0 0-13 16,0 0-7-16,-6 4 2 0,6-1 1 15,0 1 2-15,0 3 2 0,0 1-3 0,0-1-7 16,0 0-6-16,0 0-4 0,0 1-4 15,0 3-5-15,6-4 0 0,-6 0-1 0,6 4 2 16,-6-3 11-16,7-1 9 16,-1 0 6-16,7-3 2 0,-6-1-2 0,6 2-3 15,0-5-7-15,0 0-10 0,0-5-6 16,0 5-3-16,0-3-2 0,0-4-1 0,0-1-2 16,0 1 6-16,-6 0 6 0,-1-4 5 15,1 0 2-15,-1 0 1 0,1 0-1 16,-7 0 2-16,6 0 0 0,-6 4 4 0,0-4 7 15,0 3 9-15,0-3 9 0,0 8 3 16,0-5-4-16,0 4-6 0,0 1-10 16,0-1-11-16,0 4-8 0,0 0-10 15,0 4-7-15,0-1-2 0,0 5 2 0,0-1-4 16,-6 4 0-16,6 4 2 0,0 0 1 16,0-1-2-16,0 4-1 0,6 1 0 15,-6 3 0-15,0-1 0 0,0 2 0 16,6 2 1-16,-6 1-1 0,0 0 3 0,8 3-1 15,-2-3 0-15,-6-1-2 0,0 1 0 16,6-1 0-16,-6-3-3 0,0 0 3 0,0 1-1 16,0-1 0-16,-6-4 1 0,6 0 0 15,-6-3 2-15,-8-1-1 0,8 1 0 16,-1-4 0-16,-6 0 1 0,0-3 0 16,0-5-2-16,0 5 0 0,-7-8-4 0,1 3 0 15,6-3-3-15,-6-3-27 0,-1-2-65 16,0-1-76-16,1-2-89 0,-1 1-62 15,14-8-31-15,-7-3 10 0,6-1 55 16</inkml:trace>
  <inkml:trace contextRef="#ctx0" brushRef="#br1" timeOffset="23317.86">25224 10895 62 0,'-7'0'127'0,"7"0"9"15,-6 0 1-15,-1 0-7 0,7 4-4 16,-7-4-3-16,7 0 2 0,-6 0 2 0,6 0 6 16,0 0 8-16,0 0 4 0,0 0 1 15,6 0-7-15,1-4-12 0,6 4-15 16,0 0-20-16,1-4-18 0,-2 4-15 15,8-4-10-15,-1 4-11 0,-5-3-6 0,4 3-7 16,2-4-5-16,-7 4-7 0,7 0-5 16,-7-4-5-16,0 4-2 0,-7 0-2 15,8 0-5-15,-8 0-2 0,1 0-5 0,-7 0-12 16,6-3-62-16,-6 3-84 0,0 0-96 16,0 0-95-16,0 0-49 0,0 0-13 15,0 0 47-15</inkml:trace>
  <inkml:trace contextRef="#ctx0" brushRef="#br1" timeOffset="23545.8">25197 11019 32 0,'-6'4'119'0,"0"-4"6"0,6 4 13 15,0-1 18-15,6 1 1 0,0-4-9 16,8 0-13-16,-1 3-12 0,7-3-20 15,-2 0-19-15,2-3-12 0,0 3-9 0,5 0-12 16,-5-4-19-16,7 1-16 0,-1-1-9 16,0 0-8-16,-1 1-28 0,-5 3-70 15,6-4-107-15,-6 0-58 0,-1 1-31 16,1-5-15-16,6 5 16 0</inkml:trace>
  <inkml:trace contextRef="#ctx0" brushRef="#br1" timeOffset="24233.86">26090 10789 19 0,'6'-8'97'0,"-6"5"-3"15,0-5-10-15,7 1-6 0,-7-1-5 0,0-3-7 16,0 4-7-16,0-4-4 0,0 0-1 16,0 0-8-16,0 4 0 0,-7-4 2 15,1 0 3-15,-1 0-4 0,1 4 1 16,-8 0-2-16,8-1-7 0,-6 1-4 0,-2 3-7 16,1 1-4-16,0-1-5 0,0 4-1 15,-7 0-4-15,8 4-2 0,-2-1-1 16,1 5-2-16,1-5-1 0,-2 8 1 0,-5 0 2 15,12 0 15-15,-6 4 5 0,7-1 7 16,-7 1 1-16,6-1 0 0,1 5-3 16,0-4-12-16,6 3-7 0,0-3-1 0,0-1 4 15,0 1 4-15,6-1 2 0,0-3 3 16,1 0 1-16,6-3-5 0,0-1-3 16,0-3-4-16,0-1-4 0,0 1-4 15,6-4-2-15,1-4-2 0,-7 1-2 0,7-5-3 16,-8 1 0-16,8 0 0 0,-7-4 0 15,1-4 0-15,-8 1-1 0,6-1 1 16,2 0 1-16,-8-3 0 0,1 4 2 0,-1-5-2 16,1 4 7-16,0 4 22 0,-1-3 15 15,-6 3 15-15,6 3 14 0,-6 1 7 16,0 0-3-16,7-1-20 0,-7 5-16 16,0 3-15-16,0 0-14 0,-7 0-8 0,7 3-5 15,0 5-1-15,-6 3 1 0,6 0-1 16,-6 0 0-16,6 7 1 0,-7-4 1 15,0 8 1-15,7-3 0 0,-6 3 1 0,-1 0-1 16,7 0-1-16,-6 0 1 0,6 0-1 16,-6 0-2-16,6 0 0 0,-8 0 3 15,8 0 1-15,-6-4-1 0,6 0 1 0,-6 1-2 16,6-4-1-16,0-1-2 0,0 1 0 16,0-8-5-16,0 4 1 0,0-4-1 15,0-3-2-15,6 0-26 0,-6-1-70 16,6-3-87-16,2-3-99 0,-2-1-77 15,0-3-40-15,7-4 5 0,-6 3 58 0</inkml:trace>
  <inkml:trace contextRef="#ctx0" brushRef="#br1" timeOffset="24692.99">26408 10741 1 0,'0'-4'119'16,"0"-3"-8"-16,0 3-12 0,0 4-16 0,0-3-18 16,0 3-2-16,0 0 4 0,-6 3 5 15,0 1 7-15,0 3 9 0,-1-3 10 0,0 7-4 16,1-3-6-16,-1 2-9 0,1 5-6 16,-8-4-8-16,14 4-7 0,-12-1-4 15,12 4-12-15,-6 1-1 0,6-5-7 0,-7 5-2 16,7-1-6-16,0 1-6 0,0-1-4 15,0-4 4-15,7 1 11 0,-7 0 11 16,6-4 18-16,6 0 24 0,-4 0 21 16,4-4 13-16,1-4 2 0,1 2-1 15,-2-5-11-15,2-5-13 0,5 2-9 0,1-4-10 16,-8-1-4-16,2 1 0 0,-2-8 0 16,2 4-2-16,-1-3-8 0,0-1-9 15,-7 1-8-15,-6-5-12 0,7-3-14 16,-7 4-7-16,0-1-10 0,0-3 1 0,-7 4-5 15,7 0 0-15,-13 0 2 0,7-1 1 16,-7 4 3-16,-1 1-6 0,2 6 0 0,5-2-5 16,-12 2-2-16,12 5-3 0,-6-1-2 15,0 4-2-15,-1 0-42 0,8 0-87 16,0 0-100-16,0 4-95 0,-1-4-83 0,7 3-80 16,-7 1 0-16,7-4 68 0,7 0 91 15</inkml:trace>
  <inkml:trace contextRef="#ctx0" brushRef="#br1" timeOffset="25047">26539 10444 75 0,'0'-7'111'0,"0"3"-9"0,0 0-15 15,-6 1-21-15,6 3-18 0,0 0-18 16,-7 0-12-16,7 0-5 0,0 3 8 16,-6 1 8-16,6 3 6 0,0 1 15 0,0-1 14 15,0 0 12-15,6 1 3 0,-6 3 8 16,7-4 10-16,-1 1 4 0,1-1 8 16,-1 0 8-16,8-3 6 0,-2 0 5 0,1-1 2 15,0-3-5-15,0 0-14 0,1-3-15 16,-2-1-14-16,2 0-4 0,-1-3-7 15,-7-4-9-15,0 4-8 0,1-4-6 0,-7-1-5 16,0 1-16-16,0-3-15 0,-7 3-8 16,1 0-9-16,-7 0-3 0,-7 4-63 15,0 3-124-15,1 0-147 0,-13 4-75 16,6 4-37-16,-7 0-19 0,-6 3 47 0</inkml:trace>
  <inkml:trace contextRef="#ctx0" brushRef="#br1" timeOffset="37383.54">20938 7964 60 0,'-6'-7'140'16,"-1"3"15"-16,-6 0 11 0,7 1 14 15,-8-1 9-15,2 4 5 0,-8 0 3 16,7 4 5-16,1-1 0 0,-8 5 2 0,6 3 2 16,1 0 3-16,-7 3-8 0,8 5-17 15,-1 2-14-15,0 2-19 0,6-1-25 16,1 3-21-16,-1 1-17 0,0-1-15 16,7 1-16-16,0 4-15 0,0-5-10 0,7 4-11 15,0-3-5-15,-1 0-6 0,7 0-1 16,1-5-2-16,-2 1-16 0,2-3-43 15,5-1-82-15,-6-3-116 0,6-5-121 0,7 1-121 16,-6-6-73-16,7-2-1 0,-2-3 55 16,-5-8 103-16</inkml:trace>
  <inkml:trace contextRef="#ctx0" brushRef="#br1" timeOffset="37746.37">21140 8224 4 0,'0'-18'180'0,"0"3"4"0,0 0 10 16,-7 1 16-16,1 3 22 0,0 0 11 15,6 3-9-15,-7 1-22 0,0 4-29 16,1-1-31-16,6 4-29 0,-6 0-20 0,-1 4-4 16,7 6 5-16,-6-2 8 0,6 3 4 15,0 3-7-15,0 1-7 0,0 4-9 16,0-5-3-16,6 5-6 0,-6-1-8 16,7 0-4-16,-1 0-6 0,-6-3-5 0,6 0 1 15,1 0-1-15,0-4 10 0,5-4 13 16,-5 0 23-16,0-3 23 0,6-1 12 15,-7-6 10-15,7-1-8 0,-6 1-13 0,-1-8-26 16,0 0-29-16,2 0-26 0,-8-4-19 16,0 0-12-16,0 0-6 0,0-3-6 15,-8 4-4-15,2-5-2 0,0 1-2 0,-8 3 1 16,8 4-2-16,-7-4-1 0,0 4-1 16,0 4-4-16,0 3-14 0,0 1-35 15,0-1-47-15,0 4-56 0,0 0-82 16,7 4-98-16,-2-1-99 0,2 5-65 0,6-5-47 15,0 5-40-15,0 0 25 0,6 2 75 16,2-2 93-16,-2-1 92 0</inkml:trace>
  <inkml:trace contextRef="#ctx0" brushRef="#br1" timeOffset="38387.61">21290 8188 126 0,'7'-4'189'0,"-1"-4"15"0,-6 2 21 16,7 1 23-16,-7-2 17 0,6 3 3 15,-6 1-15-15,0-1-29 0,6 0-42 0,-6 4-46 16,0-3-44-16,0 3-30 0,7 3-3 16,-7-3 5-16,0 8 8 0,7-5 10 15,-7 5 10-15,0 3 5 0,0 0-15 16,0 0-11-16,6 0-12 0,-6 0-11 16,0 0-13-16,6 4-11 0,-6-5-7 0,0 1-3 15,0-3-4-15,7-1-6 0,-7 0 3 16,0-3 8-16,0 3 11 0,7-7 1 15,-7 0 3-15,6-3 3 0,1-1 0 0,-1-3-8 16,0-1-10-16,1-3-4 0,0 0 4 16,-7 1 0-16,6-5-1 0,0 0 6 15,2 4 0-15,-2 0 2 0,-6-4 2 0,6 9 7 16,1-6 2-16,-7 5-3 0,6-1 0 16,-6 5-2-16,7-1-8 0,-7 0-10 15,6 4-4-15,-6 4-5 0,7 0-5 16,-1-1 3-16,0 5-2 0,2-5 4 0,-2 5 0 15,-6 3 2-15,6-4 3 0,1 4-3 16,-7-3-1-16,6-1-2 0,1 0-2 16,-7 1 1-16,6-1 1 0,-6-3 0 0,0-1 0 15,7 1 4-15,-7 0 5 0,0-4 5 16,0 0-1-16,0 0-1 0,0-4 0 16,6 0-2-16,-6-3-5 0,0 0-6 15,0-1 0-15,0-3 1 0,7 0 1 0,-7 0 4 16,0 1-2-16,7-2 0 0,-7 1 0 15,6 0-1-15,-6 0-1 0,6 0-6 16,-6 4 1-16,7 0 1 0,0-1-4 0,-1 5 0 16,-6-1 1-16,6 4 3 0,1 4-1 15,-1-4 3-15,1 7 1 0,0-3 0 16,-1 3-4-16,-6 4 2 0,6 0 1 16,2 0 0-16,-8 0 2 0,6 3 3 0,-6-3 0 15,6 4-2-15,-6 0 0 0,0-4 1 16,6 4-7-16,-6-1-34 0,0-3-65 15,7-4-100-15,0 4-114 0,-7-7-121 0,6 3-114 16,7-3-47-16,-7-4 27 0,8-4 76 16,-2-3 103-16</inkml:trace>
  <inkml:trace contextRef="#ctx0" brushRef="#br1" timeOffset="38640.71">21843 8078 118 0,'0'-15'191'0,"7"4"25"16,-7 0 25-16,7 3 14 0,-7 1-8 15,0 3-23-15,0-3-22 0,0 7-8 16,0 0-7-16,0 7-1 0,0 1 17 0,0 3 27 16,0 4 19-16,0-1-3 0,0 5-7 15,0-1-11-15,0 4-17 0,0 0-14 16,0 3-22-16,0 1-27 0,0 0-32 16,0 3-27-16,-7 0-26 0,7 1-20 0,0-1-14 15,-7 0-10-15,7-3-11 0,0 0-1 16,0-1-22-16,0-2-61 0,0-2-78 15,0-2-103-15,0-5-113 0,0-3-122 16,7 0-93-16,0-7-62 0,-7-1 10 0,6-3 66 16,-6-7 97-16,6 0 109 0</inkml:trace>
  <inkml:trace contextRef="#ctx0" brushRef="#br1" timeOffset="38926.86">21850 8074 105 0,'0'-18'152'0,"0"0"0"16,0 2-8-16,0 2-10 0,7 3-13 16,-1 0-11-16,7 0-8 0,0 4 3 0,6-1 9 15,1 5 16-15,6-1 19 0,1 0 13 16,-1 8 7-16,-1 0-2 0,1-1-6 16,0 5-7-16,-6-1-9 0,-7 8-4 0,0-4-1 15,-13 7-1-15,7-4-4 0,-14 9-10 16,0-5-17-16,-5 4-19 0,-8-4-21 15,7 4-22-15,-7 0-13 0,1-4-12 16,-7 5-7-16,6-5-8 0,0-3-19 0,8-1-42 16,-8-3-80-16,7 0-99 0,1-7-101 15,-2 3-97-15,8-7-86 0,-1 0-18 16,1-4 44-16,6-3 82 0,0-4 92 16</inkml:trace>
  <inkml:trace contextRef="#ctx0" brushRef="#br1" timeOffset="39227">22299 7678 35 0,'0'-11'191'16,"7"-3"12"-16,-7 3 15 0,0 4 19 16,6-1 6-16,-6 1-9 0,0 3-1 15,0 4 9-15,0 4 2 0,0 0 0 0,0 7 6 16,0-1 15-16,0 5 1 0,0 7-18 15,7 0-17-15,-7 0-13 0,0 4-7 16,0-1-17-16,0 5-17 0,0-1-25 16,7 0-28-16,-7 1-28 0,0 3-29 0,0-4-22 15,0 0-19-15,0 0-13 0,0-3-7 16,0 0-11-16,0-1-35 0,6 1-69 0,-6-8-86 16,6 4-107-16,1-7-124 0,0 0-124 15,-1-4-87-15,7-8-33 0,0 1 32 16,6-4 81-16,-5-7 109 0,6-1 119 15</inkml:trace>
  <inkml:trace contextRef="#ctx0" brushRef="#br1" timeOffset="39564.49">22534 7986 91 0,'0'-4'105'0,"0"4"-14"16,0 0-8-16,6 0-2 0,-6 0 5 15,7 0 5-15,-1 4-3 0,-6 0 1 16,7-1 2-16,0-3 13 0,-1 4 16 0,0 0 21 15,-6-4 27-15,7 0 27 0,-7 0 12 16,7 0 0-16,-7 0-17 0,6-4-24 16,-6 0-35-16,0 1-37 0,0-1-26 0,0 0-19 15,0-3-11-15,-6 0-5 0,6 3-7 16,-7 0-3-16,0-3 2 0,1 3 0 16,0 1 2-16,-1 3 1 0,0-4 1 15,-6 4-2-15,7 4 0 0,-1-4 1 0,1 7 3 16,-1 0 2-16,1 1 5 0,0-1 8 15,-2 8 7-15,2-4-1 0,6 0-3 16,0 3-4-16,0 1-6 0,0 0-11 0,6-1-9 16,2 1-4-16,-8-4-5 0,6 4-12 15,0-4-39-15,7 3-73 0,-6-7-105 16,6 4-117-16,0-7-104 0,0 3-74 16,7-2-30-16,5-5 38 0,-5 0 85 0,6 0 105 15</inkml:trace>
  <inkml:trace contextRef="#ctx0" brushRef="#br1" timeOffset="40204.04">22820 7997 161 0,'0'-7'196'15,"0"-4"18"-15,0 3 13 0,-6 1-2 0,6 3-13 16,0 1-25-16,0-1-30 0,0 0-25 16,6 4-7-16,-6 4 9 0,0 0 18 15,7 3 29-15,-7 0 22 0,6 4 7 16,-6 0-17-16,7 4-26 0,-7-1-24 0,0-3-29 15,7 5-24-15,-7 2-23 0,0-4-17 16,6 1-13-16,-6-4-11 0,6 4-11 16,-6-5-6-16,0-2-4 0,0 3 2 0,0-8 0 15,0 5 5-15,0-5 5 0,7 2 2 16,-7-10 1-16,0 2-3 0,0-1-4 0,7-3-5 16,-7-1-4-16,6-3-2 15,-6 1 1-15,6-5-2 0,-6-3 3 0,7 3 1 16,0 0 0-16,-7 1-5 0,6-1-2 15,-6 0 1-15,7 4-2 0,-1 0-2 0,-6 4-2 16,6 0 2-16,2 3 2 16,-8 4-4-16,6 0 1 0,0 0 0 0,0 7 4 15,-6-3-1-15,7 3 0 0,0 4 3 16,-7 0 0-16,6 0 1 0,-6 1-2 0,7 2 1 16,-7-3 2-16,0 4 1 0,6-4-2 15,-6 0 1-15,0 0 0 0,0-4 0 16,6 0 0-16,-6 0 1 0,0-3 7 15,0 0 5-15,0-1 4 0,0-3 4 0,0 0 0 16,8-3 0-16,-8-1-4 0,0-3-6 16,0 0-6-16,0-4-4 0,6 0-4 15,-6 0 0-15,0-4 1 0,6 0-1 16,-6 1 1-16,6-1-3 0,-6 0 3 0,0 1 0 16,8-1 2-16,-2 0-2 0,-6 4 0 15,6 0 1-15,1 4-3 0,-7 0 1 16,6 3-3-16,1 1 1 0,0 3 0 0,-1 0 2 15,0 0 0-15,0 7-2 0,2 0-1 16,-2 0 2-16,0 4 2 0,-6 0 0 16,7 0 2-16,-7 4-2 0,0 0 1 15,0 3 2-15,0-3-5 0,0 3 0 0,0-3-25 16,0-1-58-16,0-3-93 0,-7 0-113 16,7 0-110-16,7-4-98 0,-7 1-70 0,7-1 2 15,-1-3 62-15,7-4 96 16,-7-4 101-16</inkml:trace>
  <inkml:trace contextRef="#ctx0" brushRef="#br1" timeOffset="40534.18">23250 8056 121 0,'7'-7'209'0,"-7"3"-12"0,0 0-11 0,0 1-17 16,6-2-15-16,-6 2-11 0,7 3-11 16,-7-4-3-16,7 0 8 0,-1 4 22 0,-6 0 27 15,6-3 25-15,0-1 13 0,2 4 0 16,-8-3-12-16,6-1-25 0,-6 0-36 0,6 1-35 15,-6-1-34-15,7-3-24 16,-7 3-23-16,0-3-11 0,0-1-10 0,0 1-7 16,-7 0-2-16,7-1-1 0,-6 1 0 15,6 0-1-15,-6 3 2 0,-2 1 0 0,2-1 0 16,0 4-2-16,6 0 2 0,-6 0-3 16,-1 4-1-16,0 3 0 0,1 0 1 15,6 0-2-15,-7 4 0 0,7 0 2 16,0 4 0-16,0-4-1 0,0 4 2 0,7-1 0 15,-7-2-2-15,6 2-1 0,-6-3-7 16,7 4-31-16,0-8-62 0,5 4-89 16,-6-4-96-16,2-3-99 0,4 0-79 0,1-1-55 15,1-3 11-15,-2 0 63 0,2-3 86 16</inkml:trace>
  <inkml:trace contextRef="#ctx0" brushRef="#br1" timeOffset="40981.31">23485 7946 42 0,'0'-11'178'0,"6"0"8"0,-6 0-5 0,0 4-16 16,0-1-22-16,0 5-26 0,7-1-28 16,-7 0-14-16,0 4-1 0,6 4 15 15,-6 0 28-15,6-1 32 0,2 8 36 16,-8-3 26-16,6 3 8 0,-6 0-2 16,6 3-12-16,-6-3-21 0,0 4-27 0,7-1-33 15,-7-3-26-15,0 4-23 0,6-4-21 16,-6 0-14-16,7-3-12 0,-7 2-5 15,0-6 1-15,6 3 9 0,-6-3 13 0,7 0 3 16,-7-4 7-16,6 0 0 0,-6-4-5 16,7 0-11-16,0-3-14 0,-7 0-7 15,6-4-8-15,0-1 0 0,-6 1-5 16,7-3-2-16,0-1 0 0,-7 1-3 0,6-1-1 16,0 0-5-16,-6 1 3 0,7-1-1 15,-7 4 1-15,6 0 2 0,1 0-1 16,-7 4-1-16,7-1 3 0,-1 5-1 15,-6 3 0-15,6 0-3 0,1 0 1 0,0 7 2 16,-7 0 0-16,6 1-3 0,0 3 0 16,1 4 3-16,-7-4 2 0,7 7-1 0,-1-4 0 15,-6 1 1-15,7 3 3 0,-7-3-3 16,0-1-3-16,6 2-13 0,0-2-34 16,2-3-64-16,-2 0-90 0,0-4-97 15,7 1-96-15,0-5-81 0,0 1-69 0,1-4 7 16,-2-4 59-16,2-3 82 0,5 0 88 15</inkml:trace>
  <inkml:trace contextRef="#ctx0" brushRef="#br1" timeOffset="41259.92">23986 7671 7 0,'0'-22'200'0,"0"4"20"0,0 0 11 15,0 7-2-15,0-1-17 0,7 1-23 16,-7 4-33-16,0 3-15 0,0 1-2 0,6 3 20 15,-6 3 32-15,6 1 39 0,-6 3 34 16,8 8 10-16,-8-4-3 0,0 8-16 16,6-1-18-16,-6 4-20 0,0 3-21 15,0 1-22-15,6-1-26 0,-6 5-27 0,0-1-29 16,0-3-26-16,0 3-25 0,0-3-14 16,0 0-9-16,0-1-9 0,6-3-1 15,-6 0-1-15,8 0-8 0,-8-4-30 0,6-3-46 16,-6 0-54-16,6-4-67 0,1 0-88 15,-7-4-105-15,6 0-88 0,8-3-63 16,-8-4-46-16,0 0-1 0,0-4 52 0,2-3 92 16,4 0 106-16</inkml:trace>
  <inkml:trace contextRef="#ctx0" brushRef="#br1" timeOffset="41439.21">23980 7880 93 0,'-14'0'183'16,"2"3"-20"-16,6-3-21 0,-2 0-24 0,2 4-19 16,0-4-17-16,6 0-21 0,6 0-21 15,0 4-15-15,2 0-9 0,4-4-16 0,8 0-25 16,-7 0-34-16,7 0-42 0,-2 0-54 16,2-4-43-16,0 0-13 0,-1 4 8 15</inkml:trace>
  <inkml:trace contextRef="#ctx0" brushRef="#br1" timeOffset="41870.58">24234 7839 129 0,'0'-3'190'0,"0"-1"4"0,0-3 1 15,0 3 7-15,0 1 17 0,0-1 17 16,0 0 4-16,0 1 10 0,-6 3 2 16,6-4-16-16,-8 4-31 0,8 0-30 0,-6 0-27 15,6 4-28-15,-6-1-17 0,-1 5-12 16,1-1-5-16,-1 4-6 0,7 0-7 15,-7 3-6-15,1-3-9 0,0 4-9 16,6 0-10-16,0 3-10 0,-7-3-6 0,7-1-8 16,0 1-3-16,0-4-5 0,0 4 0 15,0-4-6-15,7-4 1 0,-7 4 2 16,6-8 2-16,-6 5-1 0,6-5 1 0,1 2 4 16,0-5-1-16,-1-5 0 0,7 2-2 15,-7-1 6-15,2-3 3 0,-2 0 7 16,0-4 6-16,0 0 5 0,2 0 8 15,-8 0 0-15,6-4 9 0,0 4 5 0,-6-3 10 16,7 3 20-16,-7-4 13 0,0 8 6 16,0-5-6-16,0 5-8 0,6 0-18 15,-6 3-24-15,0 0-21 0,0 1-17 16,0 3-6-16,0 0-5 0,0 3 0 0,0 1-2 16,0 3 0-16,0 1 4 0,0-1 2 15,7 4-4-15,-7 0-28 0,0 0-54 0,0 4-69 16,7-4-98-16,-7 0-129 0,0-4-116 15,6 0-65-15,0 4-32 0,8-3-25 16,-8-5 47-16,7 1 102 0,7 0 106 0</inkml:trace>
  <inkml:trace contextRef="#ctx0" brushRef="#br1" timeOffset="42227.46">24540 7832 77 0,'0'-18'200'16,"0"3"17"-16,6 1 8 0,-6-1 6 15,0 4-1-15,0 0-11 0,0 3-25 0,0 5-33 16,0-5-36-16,0 8-27 0,-6 0-13 16,6 4-8-16,0 0 7 0,-6 7 14 15,-2-4 20-15,2 8 12 0,6 0 0 0,-6 3-2 16,-1 0-12-16,7 0-13 0,-6 1-20 16,6-1-18-16,-7 1-18 0,7-1-15 15,0-3-8-15,0-1-7 0,0 1-4 16,0-4-1-16,0-4 3 0,7 4 18 0,-7-4 23 15,0-3 17-15,0-4 14 0,6 0 8 16,-6 0 4-16,0-4-6 0,7-3-17 16,-7 0-13-16,0-4-9 0,0 0-10 0,0-4-10 15,0 1-9-15,-7-1-10 0,1 0-7 16,-1-3-5-16,1 3-2 0,-1 0-3 16,1 1-14-16,0-1-29 0,-2 4-59 0,2 4-104 15,0 0-119-15,-1 3-107 0,7 0-86 16,-7 4-64-16,7 4-10 0,0 0 69 15,0-1 99-15,7 1 99 0</inkml:trace>
  <inkml:trace contextRef="#ctx0" brushRef="#br1" timeOffset="42743.99">24690 7836 56 0,'6'-8'199'15,"1"1"15"-15,-1 0 9 0,1 3 8 16,-1-3 2-16,-6 3-9 0,7 1-22 0,-7-1-32 15,0 0-38-15,6 4-35 0,-6 4-31 16,-6 0-13-16,6-1-5 0,0 5 2 16,0-1 2-16,0 4-2 0,0-4-5 15,0 4-9-15,0 0-8 0,6-4-8 0,-6 4 0 16,6-3-3-16,2-1 2 0,-2-3 3 16,7 0 3-16,-7-1 1 0,7-3 1 15,0 0 5-15,1-3 8 0,-2-1 19 16,8-4 14-16,-7 1 16 0,0 0 16 0,0-8 10 15,-7 4 1-15,8-4-3 0,-8 1-1 16,7-4-2-16,-6 3 0 0,-1 0 5 0,1-3 23 16,-1 7 16-16,0 0 8 0,2 0-2 15,-8 4-12-15,0-1-17 0,0 8-35 16,0 0-36-16,-8 4-28 0,2 3-17 16,0 4-8-16,-1 4-5 0,1 0-2 0,-1 7 1 15,-6 0 3-15,7 3 1 0,-1 1-1 16,0 3 0-16,1 1 1 0,-7-1-3 15,13 4-1-15,-7 0 0 0,7 4 0 16,0-1 3-16,0 1 0 0,0-1 3 0,0 1-1 16,7 0-6-16,0-1 0 0,-7-3-3 15,6 0-10-15,0-3-7 0,-6-5-3 16,0-3 3-16,0 0-1 0,0-7 2 0,-6-5 4 16,0 1 8-16,-1-3 6 0,-6-4 1 15,0-4 2-15,0-4-12 0,-6 1-56 16,-8-9-102-16,1 1-175 0,-6-3-194 0,-1-1-158 15,-6-3-72-15,0-1 14 0,-13-6 77 16,0 2 162-16</inkml:trace>
  <inkml:trace contextRef="#ctx0" brushRef="#br1" timeOffset="50028.21">9906 6491 41 0,'0'-3'72'0,"0"3"-3"0,0 0-3 0,0-4-6 15,0 4-6-15,0 0-6 0,0 0-9 16,0 0-6-16,0 0-10 0,0 4-7 15,6-4-5-15,-6 3 0 0,0-3 2 16,6 4 5-16,-6 3 8 0,7-3 11 0,-1 3 5 16,-6-3 2-16,7 7 2 0,0-4 0 15,-1 1-3-15,0 3-5 0,8 0-4 16,-8-4-1-16,0 4-3 0,8 3-5 16,-8-2-5-16,7-1-1 0,1 0-3 0,-2 0-2 15,8 0 2-15,-7-4 1 0,7 4 5 16,-2-4 7-16,2 0 7 0,7-3 4 15,-7 0 2-15,5-1 3 0,1-3-3 0,0 0-3 16,0 0-3-16,1 0-4 0,-9 0-3 16,9-3-2-16,-7 3-4 0,-2-4-3 0,2 0-2 15,0 4-4-15,-1-3-1 16,1 3-4-16,-7-4-2 0,7 4-2 0,-1-3-1 16,0-1 2-16,8 4-3 0,-8-4 3 15,8 1 0-15,-1-1 0 0,6-3-1 0,-6 3 1 16,6 0 0-16,2 1-1 0,-2-1 0 15,7-3 0-15,-7 3-1 0,7 0 0 16,-6 1-1-16,7-1 2 0,-2 0 0 16,1 4 0-16,0-3 1 0,1-1 1 0,-1 1 1 15,-1-2 1-15,1 2 1 0,1-1 1 16,5 0 1-16,-6 1 2 0,1-1 1 16,5-3 1-16,-6 3 2 0,0 1 1 15,0-5-2-15,0 5 0 0,1-1-2 0,-8 0-3 16,7 1-2-16,-6 3-2 0,6-4 1 15,-7 4-2-15,1 0-1 0,-1 0-1 0,1-4 0 16,-1 4-3-16,-6 0-2 0,7 0 1 16,-1 0 0-16,1 0 0 0,0 0 0 15,0 4 2-15,-1-4-1 0,1 0 3 16,-7 4-3-16,7-1 2 0,-8 1-2 16,8 0-1-16,-8-1 0 0,-5 5-3 0,7-5 1 15,-9 4-1-15,2 1 2 0,0-1 1 16,-7 0-1-16,7 1 2 0,-1-1 0 0,-6 1 1 15,0-1-2-15,7 4 2 0,-8-4 0 16,8 1-2-16,-7-1 2 0,7 0 1 16,0 1 1-16,-8-1-1 0,8-4 2 15,-7 5 4-15,7-1 0 0,-8 0-1 0,8-3 0 16,-7 3-1-16,0-3 0 0,0 3-3 16,1-3 1-16,-2 0-2 0,1 3-1 15,-6-3 0-15,-1 0-1 0,1-1 2 16,-1 1-2-16,0-4 0 0,2 4 2 0,-8-1-2 15,6-3 1-15,-6 4 0 0,0-4 0 16,6 0 0-16,-6 4-1 0,0-4 3 0,7 0 1 16,-7 0-1-16,0 0 4 15,6 3 5-15,-6-3 10 0,0 0 13 0,7 0 15 16,-7 0 19-16,0 0 14 0,6-3 10 16,-6 3-2-16,0 0-5 0,7-4-13 0,-1 0-20 15,-6 1-14-15,7-1-15 0,6 0-10 16,-7 1-7-16,1-1-4 0,0-4-1 15,5 5-3-15,1-5-1 0,-6 1 0 16,6 0 0-16,-7 3 2 0,8-7-1 0,-2 4 1 16,-5-1-1-16,0 1-1 0,6 0-1 15,-7 0 1-15,8-1-1 0,-8 1 1 16,0 0 0-16,7-4 0 0,-6 3 0 16,6 1-2-16,-7-4 2 0,8 3 0 0,-2-3-2 15,2 4 2-15,-2-4 0 0,1 0 1 16,7 4-1-16,-6-4 0 0,-2 4 0 15,8-4 1-15,-7 3-1 0,7 1 0 0,-8 0 0 16,8-1 0-16,-7-2 0 0,7 6-2 16,-8-3 0-16,8-1 2 0,-1 5 0 15,1-5 0-15,-8 1 0 0,8 3 1 16,0 0-1-16,-1 1 0 0,1-5 1 0,6 5-1 16,-7-1 0-16,7 0-2 0,-6 1 2 15,7-1 0-15,-1 0 0 0,0 4 1 0,-1-3-1 16,1 3 2-16,7-4-2 0,-7 4 1 15,7 0-1-15,-7 0 0 0,6 0 1 16,-6 0 0-16,7 4 2 0,-7-4-3 16,0 0 0-16,1 3-1 0,5-3-2 0,-7 0 3 15,2 4-2-15,5 0-1 0,-6-4 3 16,0 3 1-16,7-3-1 0,-7 4-1 16,7-4 3-16,-7 4 1 0,0-1-3 0,-1 1 0 15,1 0 2-15,1-1-2 0,-1 1-1 16,0 0-1-16,0-1 2 0,1 1 0 15,-9-1 0-15,9 2 0 0,-1-2 0 16,0 1 1-16,-7 3 1 0,7-3-2 0,0 0-1 16,1-1 1-16,-1 1-1 0,-7-1 1 15,13 1-1-15,-6 0 0 0,1-1 3 16,-1 1 1-16,-6 0 0 0,5-1-3 16,1 1 0-16,0 0 1 0,-6-1-2 15,6 1-3-15,-7 0 4 0,1-1 0 0,0 1 0 16,-1 0 1-16,-5-1-1 0,5 1 1 15,0-4-1-15,0 4 0 0,-5-1 0 16,6-3 1-16,-1 4 2 0,-6 0 1 0,0-4-2 16,7 0 0-16,-8 3-2 0,2 1 0 15,5-4 0-15,-5 3-2 0,-2-3 1 0,8 4 0 16,-7-4 1-16,-1 4-1 16,2-1-1-16,6-3 3 0,-8 4 1 0,1 0-1 15,7-4-1-15,-8 3 2 0,8-3 1 0,0 5-4 16,-7-5 1-16,7 3 0 0,-1-3-1 15,1 4 0-15,-8-1 0 0,8-3 1 16,-6 0 1-16,5 4-1 0,-6 0 2 16,0-4-1-16,7 3 1 0,-8-3-1 15,8 4 1-15,-7-4-1 0,0 4 0 0,6-4 0 16,-5 3-2-16,-1-3 1 0,6 4-1 16,-6-4-1-16,7 4 0 0,-7-4 2 15,6 3 0-15,-6-3-1 0,7 0 0 0,-1 0 3 16,-6 4-1-16,0-4 1 0,1 0 1 15,-2 0-2-15,2 0-1 0,-1 0 1 16,-7 0 1-16,7 0 0 0,0 0-3 16,-7 0 1-16,8 0 0 0,-8 0-1 0,7-4 0 15,-6 4 1-15,6-3 0 0,-7-1 0 16,8 0 2-16,-8 1-1 0,0-5-1 0,7 5-1 16,-6-5 2-16,6 1 0 15,-7-1-4-15,8-3 3 0,-2 4-1 0,-5-4 0 16,6 0 0-16,-7-3 0 0,7 3 3 15,-6-4 0-15,0 4 0 0,-1 0 1 0,0 0-1 16,-6 0-22-16,7-3-82 0,-14 6-115 16,7-3-131-16,-6 0-108 0,-7 4-55 15,0-1-8-15,-6-3 64 0,-7 4 107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4-22T05:03:29.994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12713 10525 3 0,'0'0'127'0,"0"-4"-7"16,0 4-7-16,0 0-11 0,0-3-12 0,0 3-10 15,0 0-8-15,-7 0-3 0,7-4-6 16,0 4-6-16,-7 0-4 0,7 0-2 15,-6 0-5-15,0 0 0 0,-1 0-1 16,1 0 3-16,-8 0 2 0,2 4-1 0,4-4 4 16,-4 3 0-16,-1 1 0 0,0 0-4 15,0-4-3-15,-1 3-3 0,-5 1-8 16,6 3-3-16,-6-3-5 0,5 3-1 0,-5-3-3 16,6 3 0-16,-6 0-1 0,5 1-3 15,2-1-1-15,-2 0-4 0,2 1-1 16,-2 2-3-16,1-2-1 0,1 3 1 0,-2 0 0 15,2 0 3-15,-2 4 2 0,8-4 5 16,-7 7 6-16,-1-3 2 0,2-1 4 16,-2 1 4-16,2 4 6 0,5-1 2 15,-6 0 3-15,0-3-1 0,1-1 1 0,4 4-2 16,-4-3-2-16,5 3-2 0,-6-3-5 16,0 4-4-16,7-5-3 0,-8 1-3 15,8 3-4-15,0-3-5 0,-8-1-1 16,8 1-1-16,-1 0 1 0,1 3 1 0,-1-3 1 15,0 0 2-15,1-1 0 0,0 1 0 16,6-1 0-16,-6 1-2 0,-2 0-1 0,2-1 0 16,6 1 2-16,-6-1 3 0,-1 1 0 15,7 0 3-15,-6 0-4 0,6-1-2 16,-7-3-1-16,7 4-2 0,-7-1-2 16,7-3-2-16,0 4 2 0,0-4-1 0,0 4-2 15,0-4-4-15,0 0 0 0,0 4-2 16,0-5 1-16,0 1-2 0,0 0 0 15,0 0 0-15,0 4-2 0,0-4 0 0,0 0-1 16,0 0 0-16,0 0 1 0,0 0-1 16,7 0 1-16,-7 0 1 0,0 0-1 15,0 0 1-15,0 0-1 0,0-4 0 16,0 4-2-16,7-3-1 0,-7 2-1 16,0-2-2-16,0-1 2 0,0 4 2 0,0-4 1 15,0 1 3-15,0-1-2 0,0 1 2 16,0-1 1-16,0 0-3 0,0 1 0 15,6-1-1-15,-6 0 1 0,0 1-3 0,0 2 1 16,7-2 1-16,-7-1 2 0,0-3 1 16,6 3-1-16,-6 0 1 0,0 1-2 15,6-1-2-15,-6 0 0 0,0 1-2 16,8 3-1-16,-8-7 0 0,0 3 0 0,0 0 2 16,6 1-1-16,-6-5 1 0,0 1 0 15,6 3-2-15,-6-3 5 0,6-1-7 0,-6-3-51 16,7 4-109-16,0-8-139 15,6 1-130-15,-7-4-72 0,8-1-32 0,-2-6 30 16,2-1 99-16</inkml:trace>
  <inkml:trace contextRef="#ctx0" brushRef="#br0" timeOffset="1334.36">13143 10964 59 0,'0'0'83'0,"0"0"6"16,0 0 6-16,0 0 2 0,0 0-5 16,0 0-10-16,0 0-10 0,0-3-11 15,6 3-8-15,-6-4-9 0,0 1-3 0,6-1-3 16,-6 0-1-16,7 1-1 0,0-5-2 15,-1 5 1-15,7-1 3 0,-7-3 5 16,1 3 4-16,6-3 3 0,1 3 3 16,-2-3-1-16,-6 3-2 0,8-4-3 0,-1 5-4 15,-1-1-1-15,-4 0 0 0,4-3 0 16,1 3 1-16,0 1 1 0,0-1-4 16,-7 0-4-16,8 1-3 0,-2 3-6 15,2-4-3-15,-1 4-4 0,0 0-3 0,0-4-4 16,-1 4-3-16,2 0-2 0,6 0-1 15,-7 0-1-15,-1 0 1 0,8 0 0 16,-7 4 0-16,7-4-1 0,-8 0-2 0,8 4 0 16,0-4-2-16,-7 3 0 0,7-3 0 15,-8 4 1-15,8 0 5 0,-7-4 7 16,7 3 7-16,-1 1 9 0,0 0 6 0,1-1 4 16,-1-3 0-16,-5 4-4 0,6 0-6 15,-1-1-9-15,-6-3-7 0,6 4-2 16,-5 0-5-16,5 0-3 0,-6-1-1 0,0 5 0 15,0-5-1-15,0 1-2 0,0 3 1 16,0 1 1-16,0-1 1 0,0 0-2 16,0 1 3-16,1-1-2 0,-2 0 0 15,1 4-1-15,7 0 2 0,-8-4 2 0,8 8-2 16,-7-4-3-16,0 0 4 0,7 4-2 16,-7-4-2-16,0 3-2 0,0-3 3 15,0 4 0-15,0 0-1 0,0-1-1 16,0 1 0-16,0-1 1 0,0-3-1 0,0 5 0 15,-6-6 0-15,5 5 1 0,-4 0 0 16,-2-4 1-16,0 3 0 0,0-3 1 16,1 0-2-16,0 4 2 0,-1-4-1 0,-6 3 1 15,7-3-1-15,-7 1 0 0,6 2 1 16,-6-3-1-16,0 0 1 0,6 4-3 16,-6-4 2-16,0 0-1 0,8 0 0 15,-8 0-1-15,0 0 0 0,0 3 1 16,0-2-1-16,6-1-1 0,-6 0 1 0,0-1 0 15,0 1 0-15,0 0 0 0,0 0 0 0,6 4 1 16,-6-4 0-16,0 0 0 0,0-4-1 16,0 4 1-16,0-4 1 0,0 4-2 15,0-3-1-15,0 3-1 0,0-4 0 16,-6 1 0-16,6-1-4 0,0 0 3 0,-6 1-36 16,6-5-85-16,0 1-116 0,0 0-109 15,0-4-55-15,0 0-29 0,0-4 19 16,0 4 75-16</inkml:trace>
  <inkml:trace contextRef="#ctx0" brushRef="#br1" timeOffset="10479.2">11429 11690 44 0,'0'3'79'0,"0"-3"-5"0,0 0 4 0,0 0 6 15,0 0 8-15,0 0 8 0,0 0-2 16,0 0-5-16,0 0-7 0,7-3-11 16,-7-1-8-16,7 0-4 0,-7 1 5 0,6-4 9 15,-6-1 10-15,7 1 6 0,-1-4 3 16,-6 0-6-16,6 0-9 0,1 0-5 0,0-4-2 16,-1 0-2-16,0 1-1 0,-6-1 6 15,7-3 5-15,0 3 3 0,-1 1 0 16,1-4-6-16,-1-1-6 0,0 4-6 15,1-3-12-15,0-4-9 0,-1 4-11 0,8-1-7 16,-8-2-3-16,7 2-2 0,-7-3 8 16,7 0 6-16,-6 0 3 0,-1 0 5 15,8 0 1-15,-8 0-4 0,7-4-5 16,-6 4-8-16,6 1-4 0,-7-5-8 0,7 4 1 16,0-3-1-16,-7 3-1 0,8-4 0 15,-1 7-2-15,-7-6 3 0,7 7 0 16,0-4-3-16,1 3 1 0,-2-3-1 0,1 4 0 15,0-1-2-15,0 1-5 0,7 0 0 16,-7-4-3-16,6 4 1 0,-6 3-3 16,7-4-2-16,-7 1 6 0,6 4-4 0,1-1 2 15,-1 0 0-15,1 1-1 0,-7-1 3 16,7 4 1-16,0-3 7 0,-2 3 5 16,2-1 5-16,-7 1 8 0,7 0-1 0,0 0 2 15,-1 0-3-15,1 0-6 0,6 0-6 16,-7 4-7-16,1-4-1 0,0 4-7 15,-2-4-2-15,9 4 0 0,-7-1-4 16,-2 1 2-16,2-4 2 0,7 3 0 0,-9 5 0 16,2-5 0-16,0 1 1 0,6 0 0 15,-7 3-2-15,1-3 0 0,6 3 2 16,-7 1-2-16,1-5 0 0,7 5 3 16,-9-1 1-16,9 0-4 0,-7 1 1 0,6-1 1 15,0 0-2-15,-1 1-1 0,1-1-1 16,1 4 4-16,-1-4-2 0,0 4-1 15,0 0 1-15,0-3 1 0,0 3 0 16,0 0-1-16,0 0 0 0,0 0-1 0,0 0 2 16,1 0-1-16,-8 0 1 0,7 3-2 15,0-3 1-15,0 0 1 0,-7 4-1 16,7-4-3-16,0 4-2 0,-6-4 5 0,7 3 0 16,-9 1-1-16,9 0-1 0,-7-4 2 15,6 3 2-15,-7 1-1 0,7 0-1 16,-6-1 0-16,6 1 3 0,-7 0-2 0,1-1-1 15,-1 1-2-15,7-1 3 0,-6 1 1 16,0 0-3-16,-8-1 0 0,8 1 2 16,-1 0 1-16,1-1-3 0,-7 5 1 0,7-5 1 15,-8 1 1-15,8 0-2 0,0 3-1 16,-1 1 3-16,-6-5-2 0,6 5 3 16,1-5-5-16,0 5 3 0,-7-5 1 15,7 5-3-15,-8-1 1 0,8 0-2 0,-7 0 0 16,0 1 0-16,6-1-1 0,-5 0 1 15,-2 1 1-15,1-1-3 0,1 0 5 16,-2 4 1-16,2-3-1 0,-8-1 0 16,14 1 3-16,-7-1-2 0,-1 4-2 0,2-4 0 15,-1 1 0-15,0-1 0 0,0 0-4 16,0 0 2-16,6 1 5 0,-5-1-2 16,-2 0 2-16,1 1 3 0,1-1 0 0,-2 0 0 15,2 4-9-15,-2-4 1 0,2 1 0 16,-8-5-3-16,7 5 1 0,1 0 3 15,-2-1 4-15,-6 0-2 0,8 0-1 16,-8 1 0-16,1-1 1 0,5 0-1 0,-4 1 0 16,-2-1 1-16,6 0 3 0,-4 1-3 15,-2-1-1-15,0 0 1 0,1 0-2 16,6 4 2-16,-6-3-2 0,-7 3 2 0,6-4-1 16,0 1 0-16,0 3 4 0,2-4-5 15,-2 0 0-15,0 4-1 0,1-3 1 16,6 3-1-16,-6-4 1 0,-7 4 3 0,12 0-3 15,-4-4 6-15,-2 4-3 0,0-4 0 16,0 4 3-16,-6 0-2 0,7-4-1 16,0 5-2-16,-1-5-1 0,1 4-1 15,-7 0-4-15,6-4 4 0,0 4 2 0,-6-3-3 16,8 3 5-16,-8 0 1 0,0-4-3 16,6 4 0-16,-6-4 0 0,0 0 3 15,6 4-2-15,-6-3-1 0,6 3 0 16,-6-4 0-16,0 4-1 0,8 0-1 0,-8-3 2 15,0 3 0-15,6 0 0 0,-6 0-1 16,6-1 0-16,-6 1 2 0,7 4-1 16,-7-4 2-16,6 4 1 0,1 0-1 0,-7-4-2 15,7 3 0-15,-1-3-2 0,0 4-1 16,0-1 3-16,-6-3-1 0,8 4 1 16,-2-4 0-16,0 0 0 0,1 0-1 0,-7 0 0 15,6 0 0-15,-6-3 0 0,7 2-3 16,0 1 4-16,-7 0 2 0,6-3-2 15,0-1 0-15,1 4 0 0,-7-4 1 0,7 1 1 16,-1-1 0-16,-6 0-2 0,6 0 0 16,-6-3 0-16,7 3-2 0,-7 1-3 15,0-5-3-15,7 5 3 0,-7-4 4 16,0 3-1-16,6-3 2 0,-6 3 1 0,0-3 2 16,7 3-2-16,-7-3-1 0,0 3-1 15,6-3 2-15,-6 3 0 0,0 0-2 16,6 0 5-16,-6-3-4 0,0 3 0 15,7 1-1-15,-7-1-1 0,7-3 2 16,-7 3-3-16,6-3 3 0,-6 3 1 0,6-3-2 16,-6 3 0-16,0-3 1 0,8-1-1 15,-8 5-3-15,0-4 5 0,6-1 3 16,-6 1 3-16,0-4-5 0,0 4 2 0,0-4 3 16,6 3-6-16,-6-3-6 0,0 0-69 15,0 0-156-15,0-3-205 0,0-1-109 16,-6-7-58-16,6 3-23 0,-6-3 51 0,-2-7 150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4-22T05:05:24.8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23361 10752 55 0,'0'0'78'15,"0"0"-8"-15,-7 0-11 0,1-3-5 16,6 3-4-16,-6-5-6 0,-1 5-6 0,0-3-10 16,1 3 0-16,-1-4 3 0,1 4 3 15,0 0 5-15,-2-4 2 0,2 4 13 16,0 0 4-16,0 0 4 0,6 0 9 0,-7-3 8 16,0 3 6-16,7 0-5 0,0 0-8 15,0 0-10-15,0 0-15 0,0 0-13 16,0 0-11-16,7 0-9 0,-7 0-4 0,7 0-4 15,-1 0-4-15,6 0 0 0,2 0 0 16,-1-4-1-16,7 4 1 0,-8 0 2 16,8 0-2-16,0-3 1 0,-1 3 1 15,7-4 0-15,-6 0-1 0,6 4-1 0,7 0 1 16,-8-3-1-16,1-1-2 0,7 0 0 16,-1 4 0-16,1-3 0 0,0 3 1 15,0-4 1-15,-1 4-1 0,1-4-1 0,-1 4 0 16,1-3 1-16,5-1-1 15,1 4 2-15,-6 0 0 0,7-4 1 0,-2 4 1 16,1 0-3-16,0 0 3 0,1-3-4 16,-8 3 2-16,7 0 1 0,0 0-1 15,1 0 4-15,-8 0-3 0,1 0-1 0,6 0-1 16,-7-4 1-16,1 4-2 0,-7 0-1 16,6 0 1-16,1-4 1 0,-7 4-1 0,6-3 2 15,1 3 3-15,-7 0-2 0,7-4 1 16,-1 0 1-16,1 4-2 0,-1-3 2 15,7 3-2-15,1-4 1 0,-1 1-1 16,-1-1 0-16,9 4 1 0,-9-4-1 0,7 4 1 16,2-3 0-16,-9 3-3 0,9-4 0 15,-9 4 0-15,1-4-1 0,0 4-1 16,1 0 1-16,-1 0 1 0,-1-3 0 0,2 3 0 16,-7 0 1-16,5 0 0 0,-5 0 0 15,0 0 2-15,-1 0-3 0,1 0 1 16,-1 0 1-16,1 0-2 0,-1 0 0 0,1 0-1 15,-1 0 1-15,1 0-1 0,6 0 0 16,-6 0 0-16,-1 0 0 0,1 0 2 16,-1-4 0-16,1 4 1 0,6 0 1 0,-7-4-2 15,8 4 0-15,-7 0-2 0,5 0 1 16,-5 0-1-16,6-3 1 0,-7 3 0 16,8 0-1-16,-8-5 1 0,7 5-1 15,-6 0 1-15,6 0-2 0,-1-3 1 0,-4 3 0 16,5 0 0-16,-7-4 0 0,1 4 2 15,6 0-1-15,-7 0 1 0,1-3-1 16,-7 3 0-16,6 0-1 0,-6 0 0 16,1-4 0-16,-1 4 0 0,-7 0 1 0,1-4 1 15,6 4 0-15,-6 0-1 0,-1 0 0 16,7 0 1-16,-6-3-1 0,-1 3-1 0,7 0 0 16,-6-4 0-16,6 4 0 0,-1 0-1 15,1-4 0-15,1 4 2 0,-1 0-1 16,0 0 0-16,0-3 0 0,-1 3 2 15,-5 0-1-15,7 0 0 0,-1-4 0 0,-7 4-1 16,7 0 0-16,-6-4 0 0,6 4-1 16,0 0 1-16,-1 0-1 0,2-3 1 15,-1 3 1-15,0 0 0 0,7 0 0 16,-7-4 0-16,6 4-1 0,-6 0 0 0,7 0-2 16,-1-4 1-16,-5 4-3 0,5 0 2 15,-6 0 1-15,7 0 0 0,-7 0 1 16,-7 0 2-16,7 0 1 0,0-3-2 0,1 3 1 15,-1 0-1-15,-7 0-2 0,7-4-1 16,-6 4-1-16,6 0 2 0,-7 0-1 16,7-4 1-16,-6 4 1 0,6 0-1 0,-1 0 1 15,8 0 1-15,-7 0 1 0,14 0-1 16,-8 0-1-16,1 0 0 0,6 0 0 0,-7 0 0 16,7 0 0-16,-6 0 0 0,6 0 1 15,7 0 0-15,-8 0 1 0,8 0-2 16,-7-3 0-16,7 3 0 0,-7 0 0 0,0 0 1 15,-6-4-1-15,5 4 1 0,2-4 0 16,-7 4-1-16,5-3 1 0,-5 3-1 0,6-4 2 16,1 1-2-16,-2 3-3 0,-5-4 3 15,6 0-3-15,-1 1 1 0,2 3-1 16,-1-4 1-16,0 4 2 0,7-4-1 0,-7 1 0 16,0 3 2-16,7 0 3 0,-7-4-1 0,-1 0 1 15,2 4-2-15,-1-3 1 0,0 3-1 16,-7-4-2-16,7 0 0 0,1 4 1 15,-8-3 1-15,7 3 0 0,-6-4 0 0,6 4 5 16,0 0 12-16,0 0 11 0,0 0 6 16,0 0 6-16,1 0 3 0,-2 0 0 15,-5 0-11-15,-7 0-11 0,7 0-5 0,-13 0-7 16,5 0-2-16,-5 0-3 0,0-4-2 16,-2 4-1-16,-4 0-4 0,5-3-1 15,-5 3-5-15,-2-4-43 0,2 0-105 0,-2 0-115 16,-5 1-58-16,6-5-30 0,-13 1-14 15,0-4 35-15</inkml:trace>
  <inkml:trace contextRef="#ctx0" brushRef="#br0" timeOffset="1930.6">24507 7861 68 0,'0'0'79'0,"0"-3"1"0,0-1 0 0,0 4-5 16,0-4-4-16,0 4-6 0,0 0-12 0,0 0-10 15,0 0-11-15,0 0-8 0,0 0-8 16,0 0-6-16,0 0-4 0,0 4-3 15,0-4-1-15,7 0-2 0,-7 4 0 16,0-1 0-16,6 1 1 0,0 0 0 16,2-1-2-16,-2 5 0 0,0-1 1 0,7-3 0 15,-6 3 0-15,-1 4 0 0,7-3 2 16,-6-1 1-16,6 4 0 0,0-4-1 16,-6 4 0-16,5 0 0 0,1 0 2 0,1 0-1 15,-2 0 2-15,2 0 13 0,-8 3 22 16,14-3 14-16,-7 1 4 0,-1 2 5 15,2 1 0-15,-1 0-12 0,0-1-18 16,0 1-13-16,-1-1-7 0,2 1-4 0,-1 0-4 16,0 3 0-16,6 1-2 0,-5-5-2 15,-2 5 2-15,2-1 1 0,5 0 2 0,-6 0 0 16,0 1-1-16,7 2 0 0,-1-2 0 16,-6-1 0-16,0 1 0 0,7-1 0 15,-8 0 3-15,2 1 5 0,5-1 5 0,-5 1 2 16,-2-1 3-16,8 0 0 0,-7 0-1 15,0 1-3-15,0-5-4 0,1 4-3 16,-2 1-3-16,8-1-2 0,-7 1 2 16,-1-1-2-16,2 0-1 0,-2 0 0 15,2 1 0-15,5-1-1 0,-5 1-2 0,-2-1 2 16,2 0 2-16,-2 0-1 0,1 4 0 16,1-3 3-16,-2 2 0 0,2-2 2 15,-2 3 2-15,2-4 0 0,-1 1 2 0,-1-1-1 16,2 4-1-16,-2-4-1 0,2 0-2 15,-1 1 0-15,-7-1-3 0,7 1 0 0,0-1 1 16,1 0-1-16,-8 0 0 0,7 1-1 16,0-1-1-16,-7-4-1 0,7 5 0 15,-7-1 2-15,8 1 1 0,-1-5-3 16,-6 5 0-16,6-1 1 0,-7-4 0 0,7 5-4 16,-6-4-1-16,5 3 1 0,-5-3-1 15,0 3-1-15,-1-4-1 0,7 5 5 16,-6-5 1-16,6 5 1 0,-7-1 1 15,8 1 2-15,-2-1 29 0,1 0 14 0,0 0 10 16,0 4 2-16,1-3 6 0,-2-1 1 16,8 4-29-16,-7 0-15 0,0 0-11 15,6 0-3-15,-5 0-5 0,5 0-2 0,-6 0-1 16,6 0-3-16,-5 4 1 0,5-5 1 16,-6 5-1-16,6 0-1 0,1 0 0 0,0-1 4 15,-1 4-4-15,1 1 0 0,0-5 0 16,-1 4 2-16,7 1-2 0,-6-1-1 15,6-3 2-15,-7 3-2 0,1 1 1 16,6-5-1-16,-7 1 0 0,1-1 0 16,0 1-1-16,-1-1 0 0,1-3-1 0,-2 1 2 15,-4-5 0-15,-1 4 0 0,0-4 1 16,0-3 0-16,0-1-1 16,-6-3 0-16,-1 4-3 0,0-7 2 0,1 3 1 0,0-4 1 15,-7 0 0-15,6 1 1 0,-6-5 0 16,7 5-2-16,-7-5-1 0,0 1 1 15,0 0 0-15,6-4-2 0,-6 3 0 16,0 1 2-16,0-1 2 0,0-3-1 0,7 4-1 16,-7 0 2-16,0-1 0 0,6 5 1 15,-6-5-3-15,0 1 0 0,7 3-2 16,-7-3 2-16,6 3 0 0,-6-3-3 16,6 0 3-16,-6-1 0 0,8 5 2 0,-8-5-2 15,6 4 0-15,-6-2-1 0,6-2-1 16,-6 5 2-16,7-5-3 0,-1 1 0 15,-6 3 2-15,7-7 0 0,-7 4 0 0,6 0-3 16,-6-4 2-16,7 3-2 0,-7-3-50 16,6-3-93-16,-6-1-123 0,6 0-77 15,-6-3-41-15,0 0-21 0,8-1 39 0</inkml:trace>
  <inkml:trace contextRef="#ctx0" brushRef="#br0" timeOffset="2763.36">26096 9803 30 0,'-6'-3'66'0,"-1"-1"-7"0,1-3-6 15,0 7-11-15,-2-4-5 0,2 0-3 0,-6 4-6 16,4 0-1-16,-4 0 2 0,5 0 0 16,-6 4 3-16,6-4-2 0,-5 4-5 15,-2 3-5-15,8-3-3 0,-7-1 7 16,0 5 8-16,0-1 5 0,0 0 4 0,0 4 2 15,0-4-1-15,0 4-10 0,6 0-10 16,-5 0-7-16,-2 4-2 0,2-4-4 0,-2 4-1 16,1-4-1-16,0 3-1 15,0 1 0-15,7-4-3 0,-8 4 3 0,8-1-3 16,0 1-2-16,-7 4 1 0,6-5 0 16,1 1 2-16,-7 3-3 0,6-3 3 0,0-1-1 15,1 4 0-15,-7-3 1 0,6 3 2 16,1-3 1-16,0 4 1 0,-1-5 2 15,7 5 1-15,-6-5 1 0,-1 1-1 0,7-1 0 16,-7 1-2-16,7 3-1 0,0-7-1 16,-6 4-2-16,6 0-2 0,0-1 0 15,0 1-1-15,0 0 1 0,6-4-1 16,-6 0 0-16,0 0 1 0,7-1-1 0,-7 1-1 16,7-3-1-16,-7-1 3 0,6 0 0 15,1 1-2-15,-7-4-1 0,6 3-26 16,0-3-72-16,1-4-72 0,0 0-40 0,-1 0-18 15,0-4-9-15</inkml:trace>
  <inkml:trace contextRef="#ctx0" brushRef="#br0" timeOffset="3631.05">24755 9894 119 0,'-14'0'132'0,"8"-3"-6"0,0-1-1 16,-1 1 0-16,1-1-3 16,-1 0-3-16,-6 1 0 0,7-1 2 0,-1-3-10 15,0-1-11-15,1 5-15 0,6-5-15 16,-6 1-21-16,6 0-18 0,0-1-10 0,0 1-7 16,0 0-5-16,6 3-4 0,0 1-5 15,1-1 0-15,0 0-1 0,-1 1-2 16,7 3 0-16,-6 0 2 0,6 0-1 15,-1 3 2-15,2 1 0 0,-1 0 1 0,0 3 0 16,0 0 0-16,-1 4-1 0,-4 0 0 16,4 0 0-16,-5 0-1 0,0 4 0 15,-1-1 0-15,0 5 0 0,-6-1 1 16,0 0 0-16,0 1 1 0,-6 3 0 0,0-4 0 16,-1 0 0-16,0 4 0 0,-5-7 1 15,4 3 0-15,-4 1 0 0,-1-8 0 16,0 3 0-16,0-3 1 0,-1 0 0 0,-5 0 0 15,6-7 1-15,0 3 0 0,-7-3 1 16,8-1-3-16,-8-3 2 0,7 0 0 16,0-3 0-16,0-1-2 0,0 0 0 15,6-3 1-15,-6 0-1 0,7-1-2 0,-1-3 0 16,7 1 0-16,0-1 0 0,0 0 0 16,0 0 0-16,0 0 0 0,7 0 0 0,-1 0 0 15,1-1-1-15,6 6-2 16,-6-6 0-16,-1 5 1 0,7-1 0 0,-6 5 0 15,5-4 1-15,-5 3 1 0,-1 4-2 16,8-4-3-16,-8 4 2 0,0 0-1 0,8 4-2 16,-8 0 2-16,1-1 0 0,-1 4 4 15,-6 1-1-15,7-1 0 0,-7 0 1 16,6 1-1-16,-6 3 0 0,7-4-1 16,-7 4 1-16,6-3 0 0,-6-1-2 0,6 0 0 15,2-3-34-15,-2 3-47 0,0-7-54 16,1 4-54-16,-1-8-64 0,7 4-38 15,-6-7 16-15,5 3 36 0</inkml:trace>
  <inkml:trace contextRef="#ctx0" brushRef="#br0" timeOffset="4075.11">24996 9796 14 0,'0'-11'120'0,"0"7"-4"0,0-3-10 0,0 3-13 15,0 1-10-15,0 3-9 0,0 0-15 16,0-4-12-16,0 8-8 0,-7-4-6 16,7 3-7-16,-7 1-6 0,1 3-2 0,0 1 0 15,0 3 12-15,-2 0 12 0,2-1 3 16,6 1 3-16,-6 4 3 0,-1 0-1 16,1-1-16-16,6 1-13 0,0 4-5 15,0-5-3-15,0 1-2 0,0 3 1 0,0-3 2 16,6-1 7-16,1 1 6 0,-1-4 6 15,8 0 10-15,-2-3 11 0,1-2 5 0,0 2 1 16,0-8 9-16,1 4 20 0,-2-4 10 16,8-4 1-16,-7 0 8 0,0-3 8 15,0-1-3-15,-1 1-19 0,2-4-17 16,-8-3-11-16,1 3-14 0,-1-4-16 0,1-3-11 16,-7-1-9-16,0 1-8 0,0-1-1 15,-7 1-3-15,1 0-4 0,-1 0 0 16,1-1-1-16,0 5-1 0,-2-1 1 15,2 4-4-15,0 0-2 0,0 4-4 0,-1 0-1 16,0-1 2-16,1 8-1 0,-1 0-2 16,7 0-12-16,-6 0-72 0,6 0-83 15,0 4-79-15,0-4-77 0,0 0-73 16,0 4-24-16,6-4 54 0,1-4 74 0</inkml:trace>
  <inkml:trace contextRef="#ctx0" brushRef="#br0" timeOffset="4418.89">25270 9532 76 0,'-8'0'76'0,"8"-4"-18"15,0 4-19-15,-6 4-13 0,6 0-9 16,0-1-4-16,-6 1-3 0,0 3-2 15,6 1 1-15,-8-1-1 0,8-3 0 0,0 3 1 16,0-3 0-16,0 3-1 0,0-4 0 16,0 5 18-16,8-5 12 0,-8-3 9 15,6 5 22-15,0-5 17 0,-6 0 17 0,6 0-4 16,2-5 10-16,-2 2-1 0,0-1-14 16,-6-3-10-16,0 0-19 0,7-1-11 15,-14 1-23-15,7-4-12 0,0 4-9 0,-6-4-5 16,0 0-2-16,-2 3-4 0,2-3-1 15,0 4 0-15,0 4-2 0,-2-1-3 16,2 0-3-16,0 4-51 0,-1 4-78 0,1-4-80 16,6 4-40-16,-7 3-20 15,7 0-9-15</inkml:trace>
  <inkml:trace contextRef="#ctx0" brushRef="#br1" timeOffset="9785.29">25842 9492 17 0,'0'0'74'16,"0"0"15"-16,0 0 13 0,0 4 10 16,0-4-1-16,0 0-17 0,0 0-20 0,0 0-20 15,0-4-17-15,7 4-17 0,-7-4-8 16,7 1-3-16,-1-1-2 0,0 0 2 16,1 1 0-16,-1-2 2 0,1 2 0 0,0 0-2 15,5-1 2-15,-5 0-3 0,6 0-2 16,-7 1-1-16,7-1-2 0,1-3-1 15,-2 3-2-15,2 4 3 0,5-4 3 0,-6 1 0 16,6-1 2-16,1 4 14 0,0-4 11 16,-1 4 7-16,1 0-1 0,0-3 1 15,-1 3 1-15,7 0-13 0,-6 3-10 0,6-3-7 16,-1 0-2-16,1 4-1 0,1-4-2 16,-7 4-1-16,6-1 0 0,-1-3-4 15,1 4 1-15,-6 0-1 0,6-1-1 16,-7 1-1-16,1 3 1 0,0-3 0 0,-7 0-1 15,6 3 0-15,0-4 3 0,-5 5-1 16,-1-4 2-16,6 3-2 0,-6 1 2 16,7-1-3-16,-7 0 0 0,7 0 2 0,-8 1-1 15,8-1 0-15,0 0 0 0,-7 4 2 16,6-3-1-16,0-1-1 0,-5 0-1 16,-1 1 0-16,6-1 0 0,-6 0-1 15,1 0 1-15,-2 1-1 0,-5 0 0 0,6-1 1 16,0 0-1-16,-7 0 1 0,1-3 0 15,6 3 0-15,-7 4 2 0,1-3 0 0,6-1 1 16,-7 0-1-16,7 4 0 0,-6-4 2 16,6 4-1-16,-7-3 3 0,8 3 2 15,-8 0 18-15,7-4 18 0,-6 4 10 16,6 0 5-16,-1 0 3 0,-4 0 0 0,-2 0-17 16,6-3-18-16,-4 2-9 0,4-2-7 15,-5 3-3-15,-1 0-3 0,1-4-1 16,6 4 1-16,-7-4 0 0,1 4-1 0,6-4-1 15,-7 1 1-15,1 3-1 0,-1-3 0 16,1 2-2-16,0-2 1 0,-1 3-2 16,0-4 0-16,2 4 0 0,-2-4 0 15,0 4 0-15,0 0 0 0,1-4 2 16,0 4-2-16,-7-3 0 0,6 3 1 0,1-4 1 16,-7 4 0-16,6-3-2 0,0 3 2 15,-6-4-1-15,8 4 2 0,-8 0-2 16,6 0 0-16,-6 0 1 0,6 0 0 0,-6-4 0 15,6 4-2-15,-6 0 0 0,7 0-2 16,-7 0 2-16,7 4 0 0,-7-4 0 0,6-4 1 16,-6 4 0-16,7 0 1 0,-7 0 0 15,6 0-2-15,-6 0 0 0,0-4 1 16,0 1 1-16,7 3-2 0,-7-4 1 16,0 0 0-16,0 0 1 0,7-2-2 0,-7 1-1 15,0 2-1-15,0-4 1 0,6 3-1 16,-6-3 0-16,0 3 1 0,0 0 0 15,0-3 2-15,0 3 0 0,6-3-2 16,-6 0 1-16,0 3 1 0,0-3 2 0,0 3-3 16,6 0 1-16,-6-3 2 0,0 3-2 15,0 0 0-15,8 1-2 0,-8-1 2 16,0-3-1-16,0 3 0 0,0 0 0 16,6 1 0-16,-6-1 0 0,0 1 0 0,0-5 0 15,0 5 0-15,0-1 2 0,0-3-3 16,0 3 2-16,0 0-1 0,0-3 0 15,0 3 0-15,0-3-1 0,6 3 1 16,-6-3-1-16,0 3 0 0,0 0-2 0,0-3 3 16,0 3 0-16,7-3 1 0,-7 3 1 15,0-3-1-15,0 3 1 0,0-3-1 0,0 3 0 16,6-3-1-16,-6-1 0 0,0 2 1 16,0-2-1-16,0 1 2 0,0 0 0 15,0-4-1-15,0 0-1 0,0 3-1 16,0-3 1-16,0 0-2 0,0 4-1 0,0-4-1 15,0 0 1-15,7 0-1 0,-7 4-36 16,0-4-122-16,0 0-96 0,0 0-50 16,-7 0-27-16,7 0-10 0</inkml:trace>
  <inkml:trace contextRef="#ctx0" brushRef="#br1" timeOffset="10960.47">23211 10558 98 0,'0'0'110'0,"7"-4"-9"0,-7 4-14 16,0 0-18-16,0-4-17 0,0 4-13 16,6 0-14-16,-6 0-12 0,0 4-7 15,0-4 5-15,0 0 11 0,0 4 7 0,0-4 9 16,-6 3 13-16,6 1 9 0,0 0-3 16,-7-1-6-16,0 5-8 0,1-1-5 15,0 0-14-15,-7 1-9 0,6-1-4 16,-6 4-5-16,0 0-1 0,0 0-1 0,0 0 0 15,-7 0 1-15,8 0-1 0,-8 0-2 16,7 0 1-16,0 0-3 0,0 0 0 16,-1 0 0-16,2-4 0 0,6-3 0 0,-2 4-1 15,2-5 3-15,0 5-1 0,-1-5 1 16,7 1-2-16,-6-1 0 0,6-3 0 16,-7 4-2-16,7 0 0 0,0-1-1 0,0-3 1 15,0 4 2-15,0-4 0 0,7 4 1 16,-7-4 2-16,6 3-1 0,1 1-1 15,5-4 0-15,2 4 0 0,-2-4 1 0,-4 3-1 16,11-3 1-16,-6 4-2 0,0 0 0 16,7-1 1-16,-8 1-2 0,8 0 1 15,-7-1 0-15,0 1 0 0,6 0-1 16,-5 3-4-16,-1-4-46 0,6 1-91 0,-6 0-53 16,1 3-28-16,5-3-15 0</inkml:trace>
  <inkml:trace contextRef="#ctx0" brushRef="#br1" timeOffset="11986.05">30415 10276 10 0,'0'0'100'0,"0"0"-5"0,0 0-3 15,0 0 3-15,-8 0 9 0,8 0 6 16,0-4 2-16,-6 4 5 0,6 0 0 15,-6 0-1-15,6 0-12 0,-6 0-16 0,6 0-16 16,0 0-19-16,-7 0-17 0,7 0-12 16,0 4-4-16,0-4 13 0,7 3 14 0,-7 1 8 15,6 0 7-15,6 3 3 0,-4 0-2 16,4 0-18-16,8-3-13 0,-7 3-9 16,7 1-7-16,-1 3-3 0,7-3-3 0,-6-1-1 15,-1 0-2-15,7 4-4 0,-6 0-2 16,0-4 0-16,-8 4 0 0,8 0-1 0,-7-3 3 15,-1-1 23-15,-4 0 13 0,-2 4 9 16,0-4 5-16,1 1 3 0,0 3-1 16,-7-4 2-16,0 1 11 0,0 3 12 0,0-4 6 15,0 0 4-15,0 1 0 0,0-1-19 16,0 0-23-16,-7 0-22 0,7 1-14 0,-13-1-11 16,-1 0-53-16,2 1-151 0,-8 3-165 15,-5-4-84-15,-9 0-45 0,-5 4-21 16,1-4 37-16</inkml:trace>
  <inkml:trace contextRef="#ctx0" brushRef="#br1" timeOffset="22545.97">27053 8869 56 0,'0'-8'110'0,"0"5"-5"0,0-4-6 15,0 3 1-15,0 0-8 0,0 1-13 16,0-1-14-16,0 4-13 0,0-4-10 16,0 4-16-16,0 0-13 0,0 4-5 0,0-4-2 15,0 4-4-15,0-1 1 0,0 1 0 16,0 3 0-16,0 4 1 0,0-4 23 15,-6 4 29-15,6 4 17 0,0-4 12 16,0 8 6-16,0-5 3 0,0 5 5 0,0-5-4 16,0 4-7-16,-6 1-4 0,6-1-4 15,0 1-1-15,0-1-26 0,0 0-22 0,0 0-11 16,-7 1-6-16,7-5-5 16,0 5-2-16,-6-5-1 0,6 1-4 0,0 0-1 15,-7-4-2-15,7 0 2 0,0 0 0 16,-7 0-1-16,7-4-2 0,0 0-1 0,0 1-2 15,-6-5 1-15,6 1-1 0,0 0-1 16,0-1-21-16,0 1-70 0,0-4-94 16,0-4-98-16,6 1-49 0,1-1-25 0,0-3 7 15</inkml:trace>
  <inkml:trace contextRef="#ctx0" brushRef="#br1" timeOffset="23294.27">27444 9030 78 0,'0'-4'76'0,"7"-3"2"16,0 0-4-16,-7-1 2 0,0 1-1 0,0 0-7 15,0-1-3-15,0 1-12 0,0-4-10 16,-7 4-12-16,7 0-11 0,-7-1-4 16,-5 5-6-16,4-5-3 0,2 5-2 15,0-1-3-15,-7 0 1 0,0 4 0 0,0 0-2 16,7 0-1-16,-8 0 0 0,2 8 1 15,-2-5 1-15,8 1-3 0,-7 3-1 16,6 1 2-16,-6-1 0 0,7 4 0 0,0-4-1 16,-2 4 2-16,2 0 0 0,0 0 0 15,6 0 3-15,0 0-1 0,0 0-1 16,0 4 1-16,0-4 0 0,6 0-1 0,0 3-1 16,2-3-1-16,-2 4 1 0,0 0-1 15,0-1 0-15,1 1 2 0,0-4 1 16,6 4 0-16,-7-1 1 0,8 1-2 15,-8 0 1-15,6-4-2 0,-4 3-2 0,-2-3 0 16,7 0 1-16,-7 4-2 0,1-4-2 16,0 0 1-16,-1 0 3 0,0-4 0 15,-6 4-2-15,6-3 2 0,-6-1 2 16,0-3 0-16,0 3 0 0,0-7 1 0,0 4-1 16,-6-1 3-16,0-3-2 0,0 0 0 15,-8 0-2-15,8-3 0 0,-7-1 2 16,7 0 0-16,-8-3 16 0,8 0 25 0,0-1 19 15,-8 1 8-15,14-4 2 0,-6 0 2 16,-1 0-14-16,1 0-28 0,6-4-14 16,-7 1 20-16,7-1 10 0,0 4 7 15,-7-4 2-15,7 1 4 0,0 3 0 0,0-4-25 16,0 4-13-16,7 0-11 0,-7-4-3 16,7 4-3-16,-1 0-3 0,1 0-3 15,6 0-1-15,0 0 0 0,-1 1-3 16,-4-1-1-16,4 3-1 0,1-3 0 0,1 4 1 15,-2 0-10-15,2-1-49 0,-2 1-63 16,2 3-65-16,-8 0-77 0,7 1-38 0,0-1-14 16,0 4 39-16</inkml:trace>
  <inkml:trace contextRef="#ctx0" brushRef="#br1" timeOffset="23816.78">27659 9012 33 0,'0'-4'127'0,"0"0"-11"16,0 4-7-16,0-3-11 0,0 3-16 16,0-4-17-16,0 4-15 0,0 0-15 15,0 4-12-15,0-4-9 0,0 0-6 16,-6 3-2-16,6 1-1 0,0 3 0 0,-6-3-2 15,6 3 1-15,-8 1-1 0,2 3 2 16,6 0 17-16,-6 0 12 0,0 0 3 16,-1 3 6-16,0-3 1 0,7 4 0 15,-6 0-18-15,6-1-10 0,0-3-4 0,0 4-4 16,0-4 1-16,6 4 8 0,-6-4 13 16,7 0 13-16,6-4 13 0,-7 4 9 0,8-4 13 15,-2-3 7-15,2 3 3 0,-1-3 6 16,-1 0 7-16,8-4 14 0,-7 0 7 15,0 0-1-15,0 0-4 0,0-4-15 16,0 0-2-16,1 1 8 0,-2-5 3 0,1 1-1 16,-6 0-1-16,6-4-4 0,-7 0-16 15,0 0-33-15,2-4-21 0,-2 0-15 16,-6 1-9-16,0-5-4 0,0 5 0 0,0-5 0 16,-6 1-3-16,-2 0 3 0,-4 0-4 15,-1 3 2-15,0 0-4 0,0 0 0 16,-1 4-1-16,2 0 0 0,-2 4-3 15,8 0-4-15,-7 0 1 0,7 7-2 0,-8 0-1 16,8 0-3-16,6 3-2 0,-6 4-76 16,6 1-113-16,0-1-113 0,6 0-114 15,-6 4-77-15,13 0-38 0,0-3 56 16,0 3 104-16</inkml:trace>
  <inkml:trace contextRef="#ctx0" brushRef="#br1" timeOffset="24201.25">28310 9111 35 0,'-6'0'124'0,"0"0"2"0,6-4-2 16,-6 0-5-16,-2 4-2 0,8 0 3 16,-6-3 2-16,6 3 3 0,-6 0 4 15,6 0 4-15,0-4 7 0,0 4 6 0,0 0 9 16,6 0 9-16,-6 0 1 0,6 0-8 16,8 0-14-16,-8 0-23 0,7-4-23 15,0 4-20-15,0 0-13 0,1 0-8 16,-2 0-9-16,-6 0-3 0,8 0-9 0,-8 0-14 15,1 0-6-15,-1 0-8 0,1 0-1 16,-7 0-6-16,7 0-3 0,-7 0-4 16,6 0-2-16,-6 4 0 0,0-4-43 15,0 0-102-15,0 0-124 0,0 0-129 0,0 0-69 16,0 0-33-16,0 4 19 0,0-4 97 16</inkml:trace>
  <inkml:trace contextRef="#ctx0" brushRef="#br1" timeOffset="25061.55">28904 8964 58 0,'-7'-3'92'0,"0"-1"-4"15,1-3-4-15,0 3 0 0,-2-3-1 16,8-1 4-16,-6 5 1 0,6-8-9 0,-6 3-7 16,6 1-12-16,0-1-10 0,0 2-16 15,0-2-13-15,6 4-10 0,-6-3-3 16,6 3-2-16,2 0-1 0,4 1-2 0,2-1 0 16,-8 4-1-16,7 0-1 0,0 4 0 15,0-1-1-15,0 5 1 0,0-1-1 16,0 5 0-16,0-2 1 0,-6 1-2 0,5 4 1 15,-4 3 0-15,-2-3 0 0,0 3 1 16,-6 0-1-16,0 1 0 0,0-1 1 0,0 1-1 16,-6-5-1-16,0 5-2 0,-2-5 1 15,-4 1 1-15,5-1 1 0,-6-3 1 16,0 0 0-16,0 0 1 0,0 0 0 0,-7-4 1 16,7 1-2-16,1 0 2 0,-8-5 0 15,6 1 1-15,2-4-2 0,-1 3 2 0,0-3-1 16,0-3 1-16,-1-1-3 0,2 1 3 15,5-1-1-15,0-3 0 0,1-1 0 16,0 0-2-16,-1 1 0 0,7-4 0 0,-6 4 0 16,6-4 1-16,6 4-1 0,-6-1 0 15,7 5 0-15,-1-5 1 0,0 5 0 0,1-1 0 16,6 0-2-16,-7 1 1 0,8 3-1 16,-1 0 0-16,-7 0 0 0,7 3-1 15,0 1 0-15,1 3 0 0,-2-3 1 0,-5 3-2 16,6 1 1-16,-7-1-1 0,7 0 1 15,-6 4-3-15,0-3 2 0,-1 2 0 0,0-2 0 16,8 0 1-16,-8-1-15 0,0 0-46 16,7-3-60-16,1-1-60 0,-2 1-32 0,2 0-16 15,-1-4 7-15</inkml:trace>
  <inkml:trace contextRef="#ctx0" brushRef="#br1" timeOffset="25427.32">29333 8979 99 0,'7'-11'116'0,"-7"0"-3"0,0 4-8 15,0-1-13-15,0 1-19 0,0 3-18 16,0 1-13-16,-7-1-16 0,7 4-12 0,-7 4-6 16,1-1-1-16,6 5-1 0,-6-1-2 15,0 4 17-15,-2 0 23 0,2 0 13 16,0 3 8-16,6 1 4 0,-7 0 4 0,7 0-14 15,0-1 1-15,0 1 6 0,7 0 17 16,-1-1 27-16,0-3 28 0,2 0 32 0,-2 0 3 16,6-4 9-16,8 1 9 0,-7-5 3 15,1 1-9-15,4-4-12 0,-4 0-7 0,5-4-8 16,-5 1-7-16,-2-5-16 0,2 1-11 16,-2 0-19-16,2-4-17 0,-8 0-17 15,1-4-22-15,-7 1-16 0,0-1-17 16,0-3-2-16,-7-1-4 0,1 1-6 0,-1-1-4 15,-6 5-7-15,-1-4 4 0,2 3-6 0,-8 4 0 16,7 4-73-16,-7 3-157 0,2 4-182 16,-2 4-145-16,-7 3-77 0,9 4-39 15,-2 4 49-15,0 3 148 0</inkml:trace>
  <inkml:trace contextRef="#ctx0" brushRef="#br1" timeOffset="25976.19">28474 9843 40 0,'-7'-3'113'0,"0"-1"-5"15,1 4-3-15,0 0 5 0,-2-4 0 16,2 4 1-16,6 0 1 0,-6 0 3 0,6 0-2 16,0 0-3-16,0 0-8 0,6 0-2 15,0 0-6-15,2 0-4 0,-2-3-2 0,7 3 2 16,0 0 7-16,0-4 6 0,7 4-4 15,-8-4-5-15,8 4-8 0,0-3-15 16,-1 3-19-16,1-4-19 0,-1 4-10 0,-5-3-8 16,-2 3-7-16,2-4-5 0,-2 4-2 15,-5-4-3-15,0 4-7 0,-1-3-4 16,1 3-3-16,-7 0-15 0,6 0-63 0,-6 0-77 16,0 0-82-16,0 0-89 0,0 3-54 15,0-3-12-15,-6 4 49 0,-1 0 71 16</inkml:trace>
  <inkml:trace contextRef="#ctx0" brushRef="#br1" timeOffset="26216.1">28467 10001 20 0,'-7'0'176'16,"7"3"8"-16,0 1 0 0,0-4 1 15,7 4 4-15,0-4 0 0,-1 0-14 0,7 0-10 16,0 0-8-16,6 0-11 0,-5-4-22 16,5 0-24-16,7 4-26 0,-6-3-28 15,-1-1-22-15,7 1-14 0,-6 3-11 0,0-4-59 16,-1 0-104-16,-6 1-125 0,6-1-66 16,-5 0-35-16,5 1-16 0,-6-1 47 0</inkml:trace>
  <inkml:trace contextRef="#ctx0" brushRef="#br1" timeOffset="29881.1">29268 9638 33 0,'0'0'68'0,"0"-3"-1"0,7-1 1 16,-7 0-2-16,0 4-3 0,0 0-6 16,0-3-8-16,0-1-3 0,0 4-7 0,0-3-2 15,0 3-6-15,0 0-4 0,0 0-4 16,0 0-4-16,0 0-6 0,0 0-5 0,0 0-4 15,0 0-1-15,0 0-3 0,0 3 2 16,0-3 1-16,-7 4-1 0,7-1 3 16,-7 5-3-16,7-1 3 0,-6 0-3 0,6 1 26 15,-6 3 13-15,0 0 9 0,6 0 6 16,-8-1 2-16,8 5 2 0,-6-4-26 0,6 4-13 16,-6 0-10-16,6-1-4 0,0 1 0 15,0 0-2-15,0-1 16 0,0 1 14 16,0 3 6-16,0-3 2 0,0-1 1 0,0 1 1 15,0 0-20-15,0-4-13 0,0 3-5 16,6-3-4-16,-6 0-1 0,0 0-2 0,0 0 2 16,0-3 1-16,0-1-1 0,0 0 0 15,0-3-2-15,0 3 2 0,0-3 0 0,0 3-2 16,0-3 1-16,0-4 0 0,0 3-1 16,0 2-1-16,0-5-3 0,0 3 3 15,0-3-2-15,0 3-1 0,0-3 0 0,0 4-47 16,0-4-94-16,0 4-76 0,0-4-40 15,0 0-21-15,0 0-9 0</inkml:trace>
  <inkml:trace contextRef="#ctx0" brushRef="#br1" timeOffset="32479.04">29659 9668 1 0,'0'0'55'0,"0"-4"-8"16,0 0-3-16,0 4-5 0,0-3-1 16,0 3-1-16,0 0 2 0,0-4 2 0,0 4 1 15,0 0 6-15,0 0 4 0,0 0 0 16,0 0 0-16,0 0-6 0,0 4-9 16,0-4-10-16,0 0-10 0,0 3-6 0,0-3-6 15,-6 0-2-15,6 4-2 0,-7 0-1 16,0-1 0-16,7 1 0 0,-6 0 1 0,6 3-1 15,-7 0 2-15,1 0-2 0,6 1 0 16,-6-1 2-16,-2 0-1 0,8 4 2 16,-6 0 0-16,0 1 7 0,6-1 22 0,-6 3 16 15,-2-3 10-15,8 4 1 0,-6-1 3 16,6 1-2-16,-6 0-23 0,6-1-17 0,-7 1-11 16,7-1-2-16,0 2 0 0,0-2-5 15,0 4-1-15,0-3 1 0,0 0 0 16,0-4 1-16,0 3-1 0,0 1 0 0,0-4 1 15,0 0 1-15,7 0-2 0,-7 0 0 16,6-4 0-16,-6 1 6 0,6-1 6 16,2 0 4-16,-2 1 1 0,0-5 1 0,8 1 2 15,-8 0-3-15,7-4-9 0,0 0-2 16,0 0-1-16,-1 0-1 0,2-4-2 0,-1 0-2 16,0 1 2-16,-6-1-2 0,5-3-1 15,2-1-1-15,-8 1 0 0,7 0 2 16,-13-1-1-16,7 1-1 0,-1-1 1 0,1 2 1 15,-7-6-1-15,0 5-1 0,0-4 0 16,0 4 1-16,0-4 1 0,-7 3-2 0,1 1 1 16,-1-4 0-16,7 4-1 0,-7-1-2 15,1 5-1-15,0-5 1 0,-1 5 1 16,0-1-3-16,1 1 4 0,0-1 1 0,-1 4 0 16,1-4 1-16,-1 4-1 0,0 0-1 15,1 0 0-15,0 4-2 0,6 0 1 16,-8-4-1-16,2 3 2 0,0 4 0 0,0-3 2 15,6 3-2-15,-7 1 0 0,0-1-1 16,7 0-1-16,-6 1 0 0,6-1-1 0,-7 0 2 16,7 1 1-16,0-1-1 0,0 0 0 15,0 0-1-15,0 1 0 0,0 0 0 0,0-2 1 16,0-2-28-16,7 0-46 0,-7 0-52 16,6-1-64-16,1-3-49 0,0 0-24 15,-1-3 13-15</inkml:trace>
  <inkml:trace contextRef="#ctx0" brushRef="#br1" timeOffset="33064.05">29991 9733 10 0,'0'-3'73'0,"0"-5"-6"0,0 5-2 16,0 3-7-16,0-4-4 0,0 0-8 16,0 4-5-16,0-3-7 0,0 3-12 15,0 0-7-15,-6 0-6 0,6 0-3 0,0 3-2 16,-7-3-2-16,0 4 1 0,1 3-1 16,6-3-2-16,-6 3 1 0,-1 1 0 0,0 3 2 15,1 0 1-15,-1 0-2 0,1 0 2 16,0 4 1-16,-1-4 0 0,0 3-3 15,1 1-1-15,0-1 6 0,6 1 14 0,-8 3 12 16,8-3 4-16,-6 4 3 0,6-5 1 16,0 1 0-16,0-1-16 0,0 1-9 0,6 0-7 15,2-5 8-15,-8 1 9 0,6 0 6 16,7 0 6-16,-6-3 1 0,-1-1 1 16,7-3-6-16,-7 3-10 0,8-7-6 0,-2 4-5 15,2-4 13-15,-8-4 14 0,7 4 9 16,0-7 5-16,-6 3 2 0,-1-3 15 0,8-1-4 15,-8 2-8-15,0-6-6 0,1 1-3 16,-1 0-2-16,1-3-15 0,-7-1-11 16,6-3-8-16,1-1-4 0,-7 5-2 0,0-9-5 15,6 5-2-15,-6-4 0 0,0 4-1 16,0-4 1-16,0 4-1 0,0 0 1 16,0 3 0-16,-6-4 0 0,6 5-1 0,-7-1 1 15,7 4-1-15,-6 0 1 0,-1 0 0 16,7 4-1-16,-6 0 0 0,-1-1-1 15,1 5-1-15,6-1 0 0,-6 4-3 0,-2 0 1 16,2 0-1-16,0 4 2 0,6-1-1 16,-7 1-2-16,7 3-46 0,-7-3-66 0,1 3-74 15,6 1-79-15,0-1-42 0,0-4-22 16,0 5 39-16</inkml:trace>
  <inkml:trace contextRef="#ctx0" brushRef="#br1" timeOffset="33491.08">30232 9536 26 0,'0'0'39'0,"0"0"-6"0,0 0-2 0,0 0-6 15,0 3-6-15,0-3-6 0,0 0-6 16,0 0-2-16,0 4-3 0,0 0-2 16,0-1 0-16,0 1 0 0,0 0 3 0,7-1 11 15,-7 1 20-15,6 0 12 0,0-1 21 16,2 1 14-16,-2 0 12 0,0-1 8 15,0-3 1-15,1 4 4 0,-7-4-7 0,7-4-6 16,-1 4-9-16,1-3-17 0,-1-1-17 16,-6-3-14-16,6 3-11 0,-6-3-9 0,0-1-5 15,0 1-4-15,0 0-4 0,0-1-2 16,0 1-3-16,-6 0-1 0,0 3 0 16,-1 0 1-16,1 1 0 0,-8 3 0 0,8 0-28 15,-6 3-82-15,-2 5-84 0,1-1-47 16,0 4-24-16,-6 0-12 0</inkml:trace>
  <inkml:trace contextRef="#ctx0" brushRef="#br2" timeOffset="-98701.93">20020 15408 23 0,'0'0'101'0,"0"-7"2"0,0 3-4 0,0 1-5 15,0-1-3-15,0-3-11 0,0 3-10 16,-6 0-14-16,6-3-12 0,-7 3-13 0,-6 1-9 16,0-1-3-16,-7 0-5 0,-6 1 2 15,0-1 5-15,1 4 10 0,-15-3 8 0,7 3 8 16,-12 0 3-16,6 0 2 0,-7 0-5 16,1 3-6-16,-1 1-6 0,-6-1-8 15,6 5-4-15,0-1-4 0,1 4-3 0,-1 0-3 16,1 0-3-16,6 7-2 0,-7 0-1 15,7 1 1-15,0 3-1 0,0 0 0 0,6 4 1 16,1-1-1-16,-1 1 3 0,7 3 4 16,1 1 9-16,-1 2 7 0,6 1 5 15,-7 0 6-15,8 4 2 0,0-4 1 0,-1 7-3 16,7 0-1-16,-7 1-2 0,1 3-1 16,-1-4 0-16,8 4-1 0,-8 0-1 0,0-4 1 15,1 4 1-15,5-3 4 0,2 2 0 16,-8-2 0-16,7 3-1 0,0-4-3 15,0 0 0-15,1 4-4 0,4 0-2 0,-4-3-3 16,5-1 1-16,-6 4 6 0,6-4 3 16,1 0 3-16,0 0 2 0,-1 1 0 0,7-4-3 15,-7 3-9-15,7 0 5 0,0-3 10 0,0-1 3 16,0 1 0-16,0 0 3 0,7-4 4 16,-7 0-6-16,7 0-6 0,5-1 3 15,-5-2 5-15,6-1 5 0,6 1 3 0,-5-1 2 16,12-4-5-16,-7 1-6 0,7-4-7 0,7 4-7 15,-7-4-4-15,6-4-12 0,7 4-2 16,-6-3-3-16,6-5-6 0,0 4-2 0,0-3-7 16,0 0 6-16,7-1-1 0,-7 1-3 15,7-1 6-15,-1 1 4 0,1 0 8 0,6 0 4 16,0-4 0-16,0 3 3 0,0-3-4 16,7 4-2-16,-7-4-7 0,0 0-8 0,7 0-1 15,-1 3-2-15,-6-3-1 0,7-3 2 0,0 3-2 16,-1 0 1-16,1 0 1 0,0-4 2 15,-1 1 0-15,0-1-3 0,8 4 4 16,-7-4 1-16,6 4-3 0,-6-4-4 16,6 4 0-16,0-3 2 0,6-1-1 0,0 4-2 15,-5-4 1-15,6 0 0 0,-1 4-3 16,1-3-3-16,0 0-3 0,-7-1 5 16,6 0-1-16,-6 0-1 0,7-3 4 15,0 0 3-15,-1 3 2 0,1-3-4 16,-1-1-1-16,1 1 3 0,0 0-2 0,-7-1-5 15,6 1 1-15,-6-4 0 0,0 4 2 16,0-1-3-16,1 1 3 0,-8-4 2 16,1 4 0-16,-7-4-1 0,7 0 1 15,0 0 1-15,-7 0 0 0,0 0-1 16,6 0 1-16,-5 0 0 0,-1-4-2 16,6 4 1-16,-6 0 0 0,1-4 1 0,-1 1-1 15,-1 3 0-15,-4 0 3 0,4 0-5 16,-5-4-1-16,-1 4 1 0,1 0-1 15,-1 0 0-15,2 0 2 0,-2 0 5 16,1 0-2-16,-1 0 0 0,7-4-1 16,1 4 0-16,-2-3-4 0,1-1-4 0,7 4 4 15,-6-4 1-15,-2 1 1 0,8-1-1 16,-7 0 0-16,1 1 3 0,-8-1-3 16,7 0-2-16,-1-3 0 0,-4 3 1 15,-2-3-1-15,7 4 1 0,-6-5 2 16,6 5 1-16,-6-5-1 0,5 0 4 15,-5 5-1-15,7-4-2 0,-2 3-2 16,1-3-3-16,-6 3 3 0,6-3-3 0,0 3 0 16,-6 0-1-16,0 1 3 0,-1-1 1 15,1 0 1-15,-7 1 0 0,-1-5 0 0,2 5 2 16,-1-5 1-16,0 5-3 0,0-8 0 0,1 4 0 16,-2-1-2-16,1 1 4 0,0-4-4 15,1 4 2-15,5-5-1 0,-6 1-1 0,0 0 4 16,0-3-3-16,6 3 3 0,-5-4-1 0,-1 1 2 15,0-1 2-15,-7 0-3 0,8 1 2 16,-7-4 0-16,5-1-2 0,-5 1-4 16,-1-4 0-16,1 3-1 0,-1-6 0 0,-5 3-1 15,5-4 8-15,1-3 3 0,-1 3 7 16,1-7 0-16,-1 4 0 0,1-4 5 0,-1-4-6 16,2 4 2-16,-2-3-6 0,-7-1 4 15,2 0 0-15,-1 1-1 0,0-1 6 0,-6 0 1 16,-1 1 3-16,1-1 0 0,-8 4-2 15,2-4 0-15,-1 1-1 0,-7-1 1 0,1 1 0 16,-1-1 5-16,1 0 0 0,-1 1-3 0,0 3-1 16,2-4-3-16,-2 0-3 0,0-3-4 15,1 4-3-15,-7-5-2 0,6 1-5 16,1 0-1-16,-1-1 1 0,1-3-5 0,-1 1 0 16,-6-1 1-16,6-1 7 0,-6 2 0 15,0-1 3-15,-6 3 3 0,6 1 0 16,-6 0 3-16,-1-1 0 0,-6 5-4 0,0-1-4 15,1 1 2-15,-8 2 3 0,7-2 0 16,-7 3-4-16,0 4 1 0,-6-4 4 0,7 3-1 16,-7-3-3-16,0 4-1 0,0 0 3 15,-1 3-1-15,2-3-2 0,-7 3 1 16,-2 4 0-16,2-3 0 0,-7 3-1 0,0-1 2 16,0 1-4-16,-1 1-1 0,-5-1-2 15,7 3-1-15,-9-3 0 0,2 4 1 0,-1-1 0 16,7 1-1-16,-7 0-1 0,1 0-1 15,-7 3 0-15,7-3-1 0,-1 3-1 0,-6-3 4 16,0 3 4-16,-1 0-3 0,1 1 2 16,1-1 0-16,-8 1-2 0,0-1-3 0,0-3 1 15,7 3 3-15,-7 0-4 0,2 1 0 16,4-1 2-16,-6 0 2 0,7 1-2 16,1 3-7-16,-2-4 9 0,1 4-1 0,0-4 3 15,0 4-2-15,0 1 1 0,-1-1-2 16,2 3-4-16,5-3 2 0,1 4-5 0,-8 0 4 15,8-1 1-15,-1 1 3 0,1 3 3 16,-8-3-2-16,7 3 1 0,-5 0-3 16,5 4 3-16,-6-3-3 0,0-1-1 0,0 4-1 15,6 0 3-15,-6 0 0 0,0 0-3 16,6 0 1-16,-6 4 0 0,7-1 4 16,-1-3-4-16,1 4-2 0,-1-4 2 0,1 4 4 15,-2-4-3-15,2 3-1 0,-1 1 0 0,1 0 2 16,-1-1 2-16,1 1-4 0,-8 0 0 15,8 3-3-15,-1-3 1 0,1 3 3 0,-1-3-2 16,1 3-2-16,-1-3 1 0,1 0 0 16,-1 3 1-16,-6-3-1 0,12-1-1 15,-5 1 3-15,-1-1 4 0,1 1-1 16,-1 0 1-16,7-4-4 0,-6 3 1 0,5 1 1 16,1 0-5-16,1-4 3 0,-1 3-4 0,-1 1 4 15,1 0 0-15,0-1 0 0,1 1 0 16,-2 0 4-16,1-1 1 0,0 1-4 15,7 3 0-15,-8-3-2 0,7 0 3 0,-6-1-2 16,7 4-3-16,6-3 4 0,-7 0-3 16,1 4 1-16,-1-5-2 0,1 5 1 0,6-5 3 15,-7 4-1-15,1-3 1 0,-1 3 0 16,1 1 0-16,-1-1-1 0,0-3-1 16,1 3 0-16,-1 0 5 0,-6 1-2 0,6-1-1 15,1 0 1-15,-1 1-1 0,1-5-1 16,-1 4-2-16,7 1 1 0,-7-5 2 0,7 5-1 15,-6-5 4-15,7 5-3 0,-2-5-2 16,1 1 2-16,0 4-1 0,0-5-1 16,-1 5 0-16,9-5 0 0,-9 5 1 0,1-1 0 15,0-3-1-15,0 3 1 0,0 0-2 16,0 1 5-16,0-1 1 0,0 0 2 0,0 0-2 16,-7 1 0-16,7 3-2 0,0-4 1 0,0 0 1 15,0 4-2-15,0-3-2 0,6 2 3 16,-6 2 0-16,7-1-3 0,-1 0-2 15,0 0 2-15,1 3-2 0,0-3-56 0,6 4-164 16,-7 3-240-16,0-3-174 0,-5 7-93 16,5-4-46-16,-6-3 29 0,6 0 149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4-22T05:07:56.49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5548 8741 11 0,'0'0'105'16,"7"0"11"-16,-7-4 1 0,0 4-5 15,0 0-7-15,0 0-7 0,0 0-5 0,0 0-1 16,7 0 4-16,-7 0 4 0,0 0 8 15,0-4 9-15,0 4 10 0,0 0 9 16,0 0 4-16,0 0 3 0,0 0 4 16,0 0-1-16,0 0-5 0,0 0-6 15,0 0-9-15,0 0-9 0,6-3-15 0,-6 3-12 16,0-4-8-16,0 0-5 0,0 1-3 16,6-1 1-16,-6 0 1 0,0 1 0 15,7-5-5-15,-7 5-6 0,6-5-2 0,-6 1-6 16,7 3-6-16,0-3-6 0,-7 0-2 15,6 3-2-15,0-3-5 0,-6 0 1 0,8-1-1 16,-2 5 2-16,-6-5-4 0,6 5-2 16,0-5-3-16,-6 1-2 0,7 3 0 15,0-3 2-15,-1 3 5 0,-6-3 5 16,7-1 6-16,-1 1-3 0,0 3-6 0,2-3-3 16,-2 3-6-16,0-3-7 0,0 4-7 15,1-1-3-15,0-3 3 0,-1 3-6 16,7 0 1-16,-7-3-2 0,2 3 0 15,-2 1 5-15,0-5-4 0,0 5 2 0,8-1-3 16,-8 0 0-16,1 1-1 0,-1-1-4 16,1 0 3-16,0 1 0 0,-7-4-1 15,6 7 0-15,0-4 2 0,1 0 0 16,0 1 3-16,-1 3-3 0,0-5 3 0,1 2 2 16,0-1-3-16,-1 4 2 0,1-4-2 15,-1 1 0-15,0-1-2 0,2 4 0 0,-2-3 1 16,0 3-2-16,0-4 0 0,1 0 0 15,0 4 3-15,-1-3-2 0,-6 3-1 16,7 0-1-16,-1 0-3 0,0-4 0 16,-6 4 0-16,8 0-2 0,-2 0 2 0,0 0-4 15,0 0 3-15,2 0-1 0,-2 0 3 16,0 0 0-16,1 0-1 0,6 0 2 16,-6 0 2-16,-1 0-3 0,0 0-1 0,0 0-2 15,8 0 0-15,-8 0-4 0,1 0 0 16,-7 0 7-16,7 0 0 0,-1 0 0 15,1 0 0-15,-1 4 4 0,0-4 1 0,1 0-8 16,0 0 2-16,-1 0-1 0,0 0-2 16,1 0-1-16,0 0 0 0,-1 0 4 15,1 0-3-15,-1 3 0 0,0-3 4 16,1 0 4-16,-7 4-2 0,7-4-1 0,-1 0 0 16,0 0 2-16,2 4 0 0,-8-4 1 15,6 0-5-15,0 0-3 0,1 3 3 16,-1-3-2-16,1 0-3 0,-1 0-1 0,1 4 3 15,-1-4 3-15,0 0 0 0,2 0 5 16,-2 3-2-16,0-3 0 0,1 4-1 16,-7-4 2-16,6 4-4 0,1-4-1 0,0 3-1 15,-7-3 2-15,6 5-2 0,-6-5-2 16,6 3 1-16,-6-3-3 0,7 4 2 16,-7 0 2-16,7-4-3 0,-7 3 4 0,6 1 1 15,-6-4 2-15,6 3 1 0,-6-3-2 16,0 4 6-16,7 0-7 0,-7-4 1 15,0 3-1-15,7 1 3 0,-7-4-2 16,0 4-1-16,6-4-3 0,-6 3 3 0,0-3 1 16,7 4-1-16,-7-4 0 0,0 4 0 15,0-4 4-15,0 3-1 0,6-3-2 16,-6 0 2-16,0 0-3 0,0 4 0 0,0-4 0 16,0 0 0-16,0 4 0 0,0-4-6 15,0 0 0-15,0 0-31 0,0 0-61 16,0 0-143-16,0-4-185 0,0 4-188 0,-6 0-97 15,6-4-22-15,-7 4 32 0,1-3 127 16,-1-1 177-16</inkml:trace>
  <inkml:trace contextRef="#ctx0" brushRef="#br0" timeOffset="3130.66">6207 8880 10 0,'0'0'53'0,"0"0"0"16,-8 0-2-16,8 0-5 0,0 0-3 0,0 0-5 15,0 0-1-15,0 0-1 0,0 0-1 16,0 0 2-16,0 0 1 0,0 0 0 16,0 0 0-16,-6 0-4 0,6 0-3 0,0 0-5 15,0 0-3-15,0 0-3 0,0 0 0 16,0 0 0-16,0 0 0 0,0 0 1 16,6 0-2-16,-6 0-1 0,8 0-4 0,-8 0-2 15,6 0-3-15,0 0-2 0,1 0-1 16,-1 0-3-16,7 0-8 0,-6 0-17 15,-1 0-27-15,0 0-33 0,2 0-41 16,-2 0-42-16,-6 0-18 0,6 0 5 0</inkml:trace>
  <inkml:trace contextRef="#ctx0" brushRef="#br0" timeOffset="3397.13">6317 8891 67 0,'0'-3'112'0,"0"3"4"0,0 0-5 0,0 0-8 16,0-5-15-16,0 5-14 0,0 0-16 16,0 0-12-16,0 0-11 0,6 0-10 15,-6 0-7-15,7 0-7 0,-7 0-5 16,7 0-4-16,-1 0-2 0,0 0 0 0,1 5 0 15,0-5-4-15,-1 0-17 0,7 0-21 16,-7 3-26-16,8-3-32 0,-8 0-37 0,8 3-33 16,-2-3-4-16</inkml:trace>
  <inkml:trace contextRef="#ctx0" brushRef="#br0" timeOffset="3573.57">6571 8902 52 0,'7'0'135'0,"-1"0"-1"16,-6 0-8-16,6 0-11 0,1 0-17 16,-7 0-17-16,6-4-19 0,1 4-16 15,0 0-16-15,-1-4-12 0,7 4-7 0,-6 0-9 16,-1 0-17-16,0 0-26 0,8 4-33 16,-8-4-41-16,1 0-45 0,-1 4-28 15,0-4-3-15</inkml:trace>
  <inkml:trace contextRef="#ctx0" brushRef="#br0" timeOffset="3739.99">6851 8939 22 0,'0'3'110'16,"7"-3"2"-16,-7 0-4 0,6 0-9 15,0 0-17-15,1 4-16 0,0-4-21 0,-1 0-22 16,1 4-18-16,-1-4-28 0,0 0-40 0,8 0-51 15,-8 0-36-15,0 0-16 16</inkml:trace>
  <inkml:trace contextRef="#ctx0" brushRef="#br0" timeOffset="4717.5">6239 8902 26 0,'0'0'93'0,"0"0"-11"0,-7-4-13 0,7 4-10 16,0 0-11-16,0-4-9 0,0 4-8 0,0 0-5 15,0 0-9-15,0-3-3 0,0 3-7 16,7 0-3-16,-1 0-3 0,1-3-3 15,-1 3 2-15,8 0 2 0,-8 0-2 16,7 0 0-16,0 0 1 0,0 0 0 0,0 0-1 16,0 0-8-16,0 0-6 0,0 0-10 15,0 0-13-15,-7 0-11 0,8 3-7 16,-2-3-2-16,2 0 6 0,-1 0 9 16,-7 3 12-16,1-3 12 0,6 0 12 0,-7 0 15 15,0 4 14-15,2-4 19 0,-8 0 19 16,6 0 16-16,0 0 17 0,1 0 7 15,-1 0 10-15,-6 0 0 0,7 0-3 16,6-4-7-16,-13 4-13 0,6 0-15 0,8-3-17 16,-8 3-17-16,0-3-16 0,1 3-9 15,6-5-7-15,-7 5-6 0,1-3-9 0,6 3-19 16,0 0-22-16,0 0-25 0,-6 0-25 16,5 0-22-16,2 0-7 0,-1 0 5 15,-7 3 17-15,8-3 21 0,-2 0 22 16,1 0 22-16,-6 5 15 0,-1-5 13 0,1 0 14 15,-1 0 17-15,0 0 23 0,2 0 24 16,-2 0 25-16,-6 0 20 0,0 0 12 16,6 0 3-16,-6-5-7 0,0 5-15 0,7 0-18 15,-7 0-17-15,7-3-20 0,-7 3-15 16,6-4-9-16,-6 4-12 0,6 0-19 16,-6-4-34-16,7 4-47 0,-1 0-56 15,1-3-63-15,0 3-44 0,-1 0-11 0,7 0 18 16</inkml:trace>
  <inkml:trace contextRef="#ctx0" brushRef="#br0" timeOffset="4868.42">6955 8865 67 0,'0'-4'140'0,"7"4"-11"0,-7 0-10 16,6-3-7-16,0-1-12 0,-6 4-14 15,8-3-18-15,-2-1-20 0,0 0-19 16,8 4-22-16,-8-3-34 0,0 3-39 15,1 0-46-15,-1 0-53 0,1 0-27 0,0 0-8 16</inkml:trace>
  <inkml:trace contextRef="#ctx0" brushRef="#br0" timeOffset="5033.42">7177 8854 132 0,'6'-3'147'0,"0"3"-6"0,8 0-15 15,-8-4-22-15,0 4-26 0,2 0-20 16,-2-4-20-16,7 4-26 0,-7 0-35 16,1 0-42-16,6 0-50 0,-7 0-49 0,0 0-25 15,8 0-4-15</inkml:trace>
  <inkml:trace contextRef="#ctx0" brushRef="#br0" timeOffset="5209.52">7541 8865 93 0,'7'0'122'0,"-1"0"-4"0,0-4-5 15,2 4-6-15,-2-3-9 0,7-1-14 0,-6 4-24 16,5 0-23-16,-5-3-27 0,-1 3-26 16,1-4-26-16,6 4-30 0,-7 0-37 15,1 0-40-15,0 0-24 0,-1 0 0 0</inkml:trace>
  <inkml:trace contextRef="#ctx0" brushRef="#br0" timeOffset="5381.45">7775 8843 87 0,'8'0'165'0,"-8"0"-9"16,6 0-14-16,0-3-18 0,1 3-23 15,0-4-22-15,-1 4-21 0,0-4-23 16,1 1-21-16,-1 3-29 0,1 0-36 15,0 0-48-15,5 0-53 0,-5-4-40 0,0 4-15 16,-1 0 8-16</inkml:trace>
  <inkml:trace contextRef="#ctx0" brushRef="#br0" timeOffset="5539.56">8056 8829 9 0,'7'0'160'16,"-7"0"-2"-16,6 0-9 0,-6 0-4 15,6 0-8-15,0 0-12 0,-6-4-21 16,8 4-26-16,-2 0-28 0,0 0-27 16,-6 0-30-16,7 0-39 0,-1 0-49 0,1 0-54 15,-7 0-55-15,7 0-25 0,-1 0 0 16</inkml:trace>
  <inkml:trace contextRef="#ctx0" brushRef="#br0" timeOffset="5732.86">8310 8829 31 0,'0'0'151'0,"6"0"3"0,1-4-1 15,-1 4-5-15,1 0-9 0,0-4-19 0,5 4-22 16,-5 0-30-16,0 0-25 0,5-3-19 16,-5 3-13-16,6 0-12 0,-6 0-19 15,-1 0-22-15,0 0-28 0,8 0-30 16,-8 0-32-16,0 0-37 0,8 0-26 15,-8 0-2-15,7 0 16 0</inkml:trace>
  <inkml:trace contextRef="#ctx0" brushRef="#br0" timeOffset="5905.14">8661 8818 121 0,'7'0'143'0,"0"3"-2"16,-1-3-8-16,0 0-17 0,1 0-21 15,0 0-20-15,6 0-23 0,-7 0-18 16,0 4-15-16,2-4-15 0,-2 0-20 0,0 4-32 16,1-4-37-16,-1 0-40 0,1 3-50 15,6 1-21-15,-7-4 3 0</inkml:trace>
  <inkml:trace contextRef="#ctx0" brushRef="#br0" timeOffset="6097.46">8987 8869 12 0,'7'0'160'0,"-7"3"11"0,6-3 5 16,0 4 12-16,2-4 7 0,-2 0-5 15,0 0-19-15,0 0-30 0,8 0-33 0,-8 0-34 16,1 0-28-16,-1 0-19 0,8 0-28 16,-8 0-38-16,0 0-45 0,0 0-51 15,2 0-51-15,4 0-53 0,-5 0-40 16,6 0 3-16,-6 0 27 0</inkml:trace>
  <inkml:trace contextRef="#ctx0" brushRef="#br0" timeOffset="6259.44">9377 8888 79 0,'14'0'184'0,"-8"0"15"16,8 0 9-16,-8 0 6 0,1 0-4 0,-1 0-16 15,0 0-28-15,1 0-39 0,0 0-49 16,-7 0-64-16,6 0-69 0,-6 0-86 15,0 0-107-15,0 0-57 0,0 0-18 0,-6 0 8 16,-1 3 38-16</inkml:trace>
  <inkml:trace contextRef="#ctx0" brushRef="#br0" timeOffset="6964.81">9365 8686 13 0,'0'0'167'0,"0"-4"16"16,-6 4 18-16,6 0 23 0,0 0 22 0,0 0 13 15,0 0 9-15,-7 0 3 0,7 0-8 16,0 0-16-16,0 0-17 0,0 0-9 15,-7 4-8-15,7-4-17 0,0 7-18 0,0-3-12 16,0-1-18-16,7 5-20 0,-7-1-21 16,7 0-11-16,-1 1-9 0,0-1-7 15,8 4-5-15,-2-3-9 0,2 3-8 0,-1 0-11 16,-1-1-9-16,8 1-5 0,-7 0-6 16,7-3-6-16,-1 3 1 0,0 0 1 15,1 0 2-15,6-1-2 0,-7-2 5 16,1 3 2-16,6-3 2 0,-13 2 0 0,7 1 0 15,0-3 3-15,-14 3 3 0,7-4 3 16,0 4 9-16,-13-4 9 0,7 1 7 16,-7 2-1-16,-7 1-5 0,0-3-7 0,-5 3-14 15,-8-4-14-15,1 0-10 0,-1 4-24 16,-13 1-63-16,1-5-128 0,-1 4-242 16,-6 0-247-16,-7-4-130 0,1 4-52 0,-1-4 22 15,-5 1 106-15,-2-1 231 0</inkml:trace>
  <inkml:trace contextRef="#ctx0" brushRef="#br1" timeOffset="16116.77">6682 8290 35 0,'0'0'77'0,"0"0"4"0,0 0 3 16,0 0 1-16,0 0 1 0,0 0-2 16,0 0-5-16,0 0-6 0,0 0-5 15,0 0-8-15,0 0-4 0,0 0-3 0,0 0-1 16,0 0 1-16,0 0 3 0,0 0 9 15,0 0 7-15,0 0 11 0,6 0 8 0,-6 0 12 16,0 0 7-16,6 0 3 0,-6 0 0 16,0-4-6-16,8 4-9 0,-8-3-11 15,6 3-13-15,-6-4-13 0,6 4-9 16,-6-4-8-16,6 4-5 0,1-3-7 0,-7 3-6 16,7-4-6-16,-1 4-3 0,-6 0-4 15,7 0-3-15,-1-4-1 0,0 4-2 16,2 0 0-16,-2 0-1 0,0 0-1 15,1 0-1-15,0 0 1 0,-1 0 1 0,0 0-2 16,1 4 2-16,-1-4 1 0,1 4 1 16,0-4 2-16,-1 3 5 0,0 1 4 15,1 3 1-15,0-3 1 0,5 3 3 16,-5 1 3-16,0-5-1 0,6 5 0 0,-7-1 4 16,8 1-1-16,-8 3-4 0,6-4-2 15,-5 0-5-15,0 0-4 0,6 1-3 0,-7-1-3 16,0 0-1-16,2 1-2 0,-2-1 1 15,0 0-2-15,0 1-1 0,2 3 2 16,-8-4 1-16,6 0 3 0,0 4-1 16,1-4 3-16,-1 1-2 0,1 0-2 0,0-1-1 15,-1 0 0-15,0 4 1 0,0-4 4 16,2 1 0-16,-8-1-1 0,6 0 0 16,0-3 4-16,1 3-4 0,-7 1-2 0,6-1 3 15,1 0 4-15,-7 0-1 0,7-3 1 16,-7 3-2-16,6 1 4 0,-6-1-1 15,6 0 3-15,-6 1-1 0,7-1-1 16,0 1 2-16,-7-1-6 0,6 4 0 0,-6-7-4 16,6 3 0-16,-6 0-2 0,7 0-2 15,-7 1 0-15,0-5 0 0,0 5 0 16,7-1-2-16,-7 0 2 0,0 1-1 16,0-5-1-16,0 5 1 0,0-5 2 0,0 5 0 15,0-5 1-15,0 5 0 0,0-1 5 16,0-4-3-16,0 2 0 0,0 2 0 0,-7-3-1 15,7-1 5-15,0 5-2 0,0-5 2 16,0 1 0-16,-7 3 2 0,7-3-1 16,0-1 2-16,0 5-2 0,-6-5 0 15,6 1 1-15,0 0 2 0,-6-1-4 0,6 5-4 16,0-8-2-16,-7 7-3 0,7-7-3 16,0 4-1-16,0-1 2 0,0-3-16 15,-7 4-43-15,7-4-79 0,0 0-105 16,-6 4-110-16,6-4-111 0,0 0-88 0,0-4-8 15,-6 4 50-15,6-7 89 0,0 3 101 16</inkml:trace>
  <inkml:trace contextRef="#ctx0" brushRef="#br1" timeOffset="17057.95">7503 8283 40 0,'0'0'92'0,"0"0"1"16,0 3-1-16,0-3 2 0,0 0-1 16,0 0 3-16,0 0 1 0,0 0 4 15,0 0 11-15,-8 0 6 0,8 0 9 16,0 0 8-16,0 0 11 0,0 0 11 0,-6 0 7 15,6 0 7-15,0-3 1 0,0 3-9 16,0-4-11-16,0 0-18 0,0 1-17 16,0-1-21-16,0-3-18 0,6 3-12 15,-6-3-9-15,8 3-10 0,-2 1-15 0,-6-5-7 16,6 5-5-16,1-1-6 0,6 0-6 16,-7-3-2-16,1 7-4 0,-1-4-4 15,0 1 0-15,8 3 2 0,-8 0-1 16,8 0 1-16,-8 0-1 0,7 0 4 0,-7 3-2 15,8 1-2-15,-8-4-1 0,7 7-1 16,-6-3 4-16,-1 0-2 0,0 3 1 16,8 0 2-16,-14 4 6 0,6-4 1 0,1 4 1 15,-7 0 1-15,6 0 3 0,-6 0 2 16,0 1-3-16,0 2 1 0,0-3 0 16,0 4 5-16,0-4-4 0,0 0-2 0,0 0 3 15,-6 0-2-15,6 0-4 0,-7 0-1 16,7 3-1-16,-6-3 0 0,-1 1-4 15,0-1-1-15,1-1 4 0,-7-2-5 0,6-1 0 16,1 4-3-16,0-4-1 0,-1 1-18 16,0-5-38-16,1 1-61 0,-1 0-76 15,1-4-84-15,0 3-81 0,-1-3-63 16,7 0-45-16,-7-3 10 0,7-1 51 0,-6 0 72 16</inkml:trace>
  <inkml:trace contextRef="#ctx0" brushRef="#br1" timeOffset="17487.37">7763 8228 79 0,'0'-4'122'15,"0"-3"3"-15,0 7 0 0,0-4 0 16,0 1-3-16,0 3-3 0,0 0-1 0,0-4-2 16,0 4 2-16,0 0 0 0,0 0 1 15,0 0 0-15,0 0 0 0,0 0-3 16,-7 0-7-16,7 4-4 0,0-4-6 0,-6 3-2 16,6 1-5-16,-7 0 3 0,7-1 1 15,0 5 3-15,-7-5 5 0,7 5 4 16,-6-1 2-16,6 4-3 0,0-4-3 0,0 4-4 15,0 0-8-15,-6 0-12 0,6 0-8 16,0 0-11-16,0 0-8 0,6 0-8 16,-6 4-11-16,0-4-8 0,0 0-7 0,6 0-6 15,-6 0-5-15,7 0-1 0,0 0 0 16,-7-4-1-16,6 4-2 0,7-4 1 16,-7 0-2-16,2 1-9 0,4 0-30 15,2-8-71-15,-8 3-105 0,7 1-124 0,0-4-125 16,-6-4-102-16,5 4-29 0,-5-3 40 15,0-5 92-15,-7 5 113 0</inkml:trace>
  <inkml:trace contextRef="#ctx0" brushRef="#br2" timeOffset="47475.78">1622 10664 17 0,'-8'-4'112'0,"8"1"0"0,0-1-3 0,0 1 4 16,0-1-2-16,-6 0-11 0,6 4-8 16,0 0-6-16,0-3-9 0,0 3-19 0,0 0-5 15,0 3 32-15,0-3 23 0,0 4 25 16,0 0 30-16,0-1 21 0,0 4 7 0,0 4-19 16,0 0-20-16,0 0-21 0,0 0 0 0,0 4 8 15,0-1 3-15,0 5-11 0,0-1-11 16,-6 1-8-16,6-1-26 0,0 0-14 0,0 4 1 15,0-4 0-15,0 4 0 0,6-3 0 0,-6-1-9 16,0 4-19-16,0-4-18 0,0 1-11 16,0-5-7-16,0 5-7 0,0-5 0 0,0 1 0 15,0 0 1-15,0-4-4 0,0 0 1 16,0 0 1-16,0-4-2 0,0 0 0 0,0 1-4 16,0-5 1-16,0 1-3 0,0 0-2 0,0-4-36 15,0 0-139-15,0 0-164 0,0-4-160 0,0 0-86 16,0-3-43-16,6 0 14 0,-6-4 125 15</inkml:trace>
  <inkml:trace contextRef="#ctx0" brushRef="#br2" timeOffset="48250.21">2005 10829 29 0,'-6'0'91'0,"0"-4"-3"0,6 4-2 16,-8 0 3-16,2-3 0 0,0 3 1 0,0-4-3 16,-1 0 0-16,0 1 3 0,1-1-8 0,-7 0-3 15,7-3 8-15,-2 0 1 0,2-1-4 0,0 1 7 16,-1 0 12-16,1 0 1 0,-1-4 4 16,1 3 6-16,-1-3 3 0,7 0-17 0,-6 0 6 15,6 4 3-15,0-4-17 0,0 3-13 0,0-3-11 16,6 4-4-16,1 0-25 0,-1 0-18 0,1-1-9 15,6 1-5-15,-7 0-1 0,8 3-2 16,-2 0-3-16,1 4 0 0,7 0-1 0,-8 0-1 16,8 0 0-16,-6 8 1 0,-1-5 0 15,6 5 3-15,-6-1-1 0,0 4 0 0,0 0-1 16,6 0 0-16,-5 3-1 0,-8 1 1 16,8 0 3-16,-8-1-1 0,7 4 1 0,-7-3 3 15,1 4 0-15,-1-5 5 0,-6 5 1 0,7-1 5 16,-7-4 2-16,0 1 3 0,0 3 2 0,0-3-1 15,-7 0 2-15,7 0 1 0,-6-1-3 16,-1 1 0-16,1-4-1 0,-1 3-3 0,-5-3-2 16,4 0-5-16,-4 0-2 0,-2 0-3 15,2-4-2-15,-1 5-3 0,-1-5 0 0,-5 1-1 16,6-1 2-16,0-4-1 0,0 5 2 0,0-5-1 16,-1 1-1-16,2 3-1 0,6-7 0 15,-1 4-1-15,-6 0 2 0,13-4 12 0,-7 3 15 16,1-3 15-16,6 0 14 0,0 0 15 15,0 0 12-15,6 0-1 0,1 0-4 0,-1 0-13 16,1 0-13-16,6 0-12 0,7 0-13 0,-8 0-11 16,8 0-7-16,-1 0-2 0,-5 0-5 0,5 0 1 15,1 0 1-15,-1 0-5 0,-6 0 0 16,7 0 3-16,-14-3 0 0,7 3-3 0,0 0-2 16,-6 0 0-16,-1 0-3 0,0-4-4 15,-6 4-5-15,8 0 3 0,-2 0-35 0,-6-4-103 16,6 1-142-16,-6-1-155 0,0 0-113 0,7-3-60 15,0 0 0-15,-7 0 90 0,6-4 134 0</inkml:trace>
  <inkml:trace contextRef="#ctx0" brushRef="#br2" timeOffset="49045.02">2670 10671 76 0,'0'-7'103'0,"0"-4"-2"0,6 0-6 15,-6 4-11-15,0-4-2 0,-6 4-5 16,6-5-3-16,-7 5-14 0,0-4-10 0,1 4-12 16,0-1-15-16,-8 5-10 0,2-1-7 0,-1 0-2 15,-1 1-2-15,-4-1-1 0,4 4 1 16,-6 4 2-16,7-4 0 0,1 3 0 0,-8 1 1 15,7 0 0-15,0 3-2 0,0 0-2 16,7 1 0-16,-8-1 10 0,8 4 8 0,0 0 5 16,-2 0 2-16,2 0 5 0,0 0 0 0,6 4-6 15,-7-4-4-15,7 3 3 0,7 1 6 16,-7 0 2-16,6-1 1 0,-6 1 1 0,6 0 1 16,8-4-7-16,-8 3-8 0,8 1-3 0,5 0-1 15,-6-1-3-15,6-3-5 0,1 0-2 0,6 0-2 16,-7 0-3-16,1 0 0 0,6 0-1 15,-7 0 1-15,1 0-1 0,0 0 3 16,-1 4-3-16,-5-4 0 0,4 0 0 0,-4 0-2 16,-8 3 1-16,7-3-1 0,-6 0 0 15,0 0 0-15,-1 1 0 0,-6-1 1 16,6-4 1-16,-6 0 0 0,0 0 1 0,0-3 3 16,-6 3-1-16,0-3 1 0,-1-4-2 0,0 4 1 15,-6-4 0-15,1 3 0 0,-2-3 0 16,-5-3 1-16,-1 3 22 0,7-4 19 0,-6 4 8 15,-1-4 20-15,7 1 21 0,-7-1 13 16,8 0 3-16,-2 1 7 0,8-4 11 0,0-1-5 16,-1-3-7-16,0 3 1 0,7-2-11 0,0-1-21 15,7-4-16-15,-7 4-10 0,7-4-12 16,5 1-10-16,-4-1 4 0,4 1 6 0,-6-5 4 16,8 5 4-16,-1-1 3 0,-1-4-3 0,2 1-14 15,-2 4-12-15,2-5-9 0,-8 1-6 16,14 0-5-16,-13-5-6 0,5 5-1 0,2 0-3 15,-2 0-5-15,-5-1-1 0,6 1-4 16,-6 4-3-16,-1-1-20 0,-6 0-124 16,6 4-163-16,-6 4-142 0,0-1-76 0,-6 5-34 15,6-1-2-15,-6 4 113 0</inkml:trace>
  <inkml:trace contextRef="#ctx0" brushRef="#br2" timeOffset="49811.67">3204 10781 70 0,'-7'0'126'0,"7"0"-3"16,-6 4-7-16,6-4-6 0,-7 0-4 15,7 4 2-15,0-4 6 0,0 0 11 16,0 0 13-16,0 0 20 0,0 3 18 0,0-3 21 16,7 0 12-16,-1 4 2 0,1-4-2 15,5 0-17-15,2 0-21 0,-1 0-30 16,6 0-28-16,8 0-26 0,-8 0-19 0,7 0-8 16,6 0-10-16,-5 0-3 0,5 0 1 15,1-4 2-15,-7 4-1 0,0 0-5 0,0-3-10 16,-7 3-6-16,1 0-7 0,-6 0-8 15,-2 0-4-15,1 0-3 0,0 0-2 16,-6 0 0-16,-1 0-3 0,-6 0 0 0,6 0-6 16,2 0-2-16,-8 0-4 0,6 0-3 15,-6 0-6-15,0 0-72 0,0 0-137 16,0 0-148-16,0-4-127 0,-6 0-67 0,6-3-30 16,-8 3 55-16,-4-3 128 0</inkml:trace>
  <inkml:trace contextRef="#ctx0" brushRef="#br2" timeOffset="50122.4">3380 10609 84 0,'-6'0'97'0,"6"0"15"0,0 0 22 16,-8 3 14-16,8 2 23 0,-6 2 13 0,6 0 25 15,0 4 28-15,0 0 20 0,0 0 20 16,0 4-2-16,0 3-3 0,6 0-11 16,-6 0-23-16,0 4-26 0,8-3-22 0,-8 3-20 15,0 0-18-15,6 0-22 0,-6 0-22 16,0 0-23-16,6-4-24 0,-6 4-23 0,0-3-12 16,0-1-13-16,7 0-10 0,-7-3 1 15,0-1-4-15,0-3-4 0,6 0-10 16,-6 1-5-16,0-1-67 0,0-8-156 0,0 5-181 15,0-8-157-15,0 0-76 0,0 0-40 16,7 0 47-16,-1-8 139 0</inkml:trace>
  <inkml:trace contextRef="#ctx0" brushRef="#br2" timeOffset="50808.23">3966 10752 42 0,'0'0'95'0,"0"-3"-9"0,-6 3-8 0,6 0-5 16,0-5 1-16,0 2 3 0,0 3-1 15,-8-4-7-15,8 0 3 0,0 1 6 0,-6-4-7 16,6 3-10-16,0 0 4 0,-6-3 19 16,6 0 5-16,0-1 4 0,-6 1 17 15,6 0 14-15,0-1 1 0,0 1-17 0,0 0-17 16,0 0-14-16,6-1-4 0,-6 1 2 16,0 3-1-16,6-3-1 0,0 3-1 0,2-4 1 15,-8 5-18-15,6-1-20 0,7 4-9 16,-7-3-7-16,1 3-1 0,6 0-2 15,-7 0 1-15,8 3 3 0,-2 1 2 0,2-1-1 16,-1 5-1-16,-1 0-1 0,8 3-2 16,-7-4-4-16,0 4-1 0,0 3 0 15,7-3 9-15,-8 8 9 0,2-5 6 0,-1 1 6 16,-7 4 4-16,1-1 1 0,-1 0-8 16,1 0-5-16,-1 1-5 0,-6-1-4 0,0-4-2 15,-6 5-6-15,6-1-1 0,-7-3-2 16,-6 0-3-16,7 3-3 0,-7-7-3 0,-1 3-1 15,2 1-3-15,-2-4 1 0,2-4-2 16,-1 4-1-16,-7-3-4 0,7-1 0 16,0-3 1-16,7-1-3 0,-7 1-5 0,6-4-40 15,-6 0-111-15,7 0-124 0,-2-4-136 16,8-3-78-16,0-4-39 0,0 0 21 0,0 0 102 16</inkml:trace>
  <inkml:trace contextRef="#ctx0" brushRef="#br2" timeOffset="51195.41">4331 10554 101 0,'0'-7'118'0,"-7"3"-2"15,7-3-10-15,-7 3-12 0,7 4-17 0,-6-3-18 16,6 3 2-16,-6 0 17 0,6 0 21 16,-7 3 31-16,0 4 32 0,1-3 24 15,-1 7 16-15,1-4 8 0,6 4 7 0,-6 0 0 16,-1 4-2-16,7-1-2 0,-7 5-11 0,1-4-12 16,6 3-10-16,-6 0-17 0,6 4-8 15,0-3-2-15,-8-1-1 0,8 4-4 16,0-7-3-16,0 3-11 0,-6 0-15 0,6 1-20 15,0-5-21-15,6 1-26 0,-6-1-17 16,8 1-5-16,-8-4-4 0,6 0-5 0,7-3-7 16,0-1-4-16,0 0-8 0,0-3-27 15,0 0-85-15,7-4-165 0,-1 0-199 16,1-4-181-16,0 0-94 0,-1-3-32 0,0 0 51 16,0-4 149-16,8 0 193 0</inkml:trace>
  <inkml:trace contextRef="#ctx0" brushRef="#br2" timeOffset="51726.71">5164 10697 47 0,'-7'0'138'15,"1"-4"7"-15,-7 4 10 0,7 0 23 0,-1 0 21 16,0-3 16-16,1 3 10 0,0 0 12 16,-1-4 12-16,0 4 3 0,1 0 4 15,0 0-2-15,-1 4-7 0,7-4-13 0,-6 0-24 16,6 0-28-16,0 0-21 0,0 0-5 16,0 0 15-16,0 0 4 0,6 0 5 15,1 0-4-15,-1 3-14 0,7-3-31 0,0 0-40 16,7 4-31-16,-7-4-23 0,6 0-11 15,8 4-6-15,-8-4-4 0,7 0-2 0,-6 0 1 16,-1 0 3-16,0 0-4 0,1 0-1 16,-7 0-3-16,0 0-1 0,0 0-4 0,-6 0-5 15,-1 0-3-15,0 0-5 0,1 3-4 16,0-3-7-16,-1 0-2 0,-6 4-7 16,0 0-47-16,6-1-87 0,-6-3-142 0,-6 4-156 15,6 0-152-15,-6-1-126 0,-1 1-21 16,0-1 52-16,-5 5 125 0,5-5 150 0</inkml:trace>
  <inkml:trace contextRef="#ctx0" brushRef="#br2" timeOffset="52002.97">5080 10913 21 0,'0'0'165'0,"0"4"4"0,0-4 23 16,0 4 36-16,0-4 43 0,6 3 41 0,7 1 26 16,-6 0 3-16,5-4-13 0,8 3-22 15,-7 1-22-15,7 0-7 0,0-4 13 16,5 3 3-16,1-3-14 0,0 0-28 0,-6 0-33 16,13 0-47-16,-7 0-59 0,-7-3-42 15,7 3-25-15,-6-4-18 0,-1 0-15 0,-6 1-14 16,0 3-13-16,1-4-68 0,-8 0-226 15,0 1-262-15,-6-5-155 0,0 5-77 16,0-5-37-16,0 5 43 0,0-9 211 16</inkml:trace>
  <inkml:trace contextRef="#ctx0" brushRef="#br2" timeOffset="52641.03">6102 10496 46 0,'0'-4'152'0,"0"-3"19"0,6 3 25 0,-6-3 21 16,7 3 14-16,-7 0 6 0,7-3 4 16,-7 7-11-16,6-4-23 0,-6 4-19 15,6 0-13-15,-6 0-14 0,7 4-8 16,-7-1-6-16,7 5-3 0,-7-1 10 0,6 1 12 15,-6 6 15-15,7-3 17 0,-7 8 9 16,6-5 4-16,-6 4-16 0,6 4-22 16,1-3-26-16,-7 7-36 0,0-4-31 0,7 3-21 15,-7 1-16-15,0-4-12 0,0 4-6 16,0-5-6-16,0 5-6 0,0-4-3 16,0-4-3-16,0 4-2 0,0-4-5 0,0-3 0 15,0 0 0-15,0-4-3 0,0 4-3 16,6-8-4-16,-6 0-4 0,0 1-12 15,6-5-59-15,-6 1-131 0,8-4-184 16,-2-4-179-16,0 1-138 0,7-1-66 0,-6-7 21 16,-1 0 111-16,7 0 175 0</inkml:trace>
  <inkml:trace contextRef="#ctx0" brushRef="#br2" timeOffset="53350.73">6773 10543 21 0,'6'-11'119'0,"-6"4"-4"0,0 0-5 15,7-4-2-15,-7 3-13 0,0 1-18 16,0 0-14-16,0-4-4 0,-7 3-6 0,7 1-1 15,-6 3-2-15,0-3-2 0,-2 3-10 16,2 0-10-16,-7 1-7 0,0 3 16 16,-6-4 13-16,5 8 6 0,-5-4 7 15,-1 3 1-15,8 1-1 0,-8 0-23 16,0 3-16-16,7 0-9 0,-6 1-8 0,6 3-4 16,0-4-2-16,0 4 0 0,6-3 0 15,1 3 8-15,-1 3 8 0,1-3 3 16,6 0 4-16,-7 0 0 0,7 4 1 0,7-4-8 15,-7 3-5-15,6-2-4 0,1-1 0 16,6 3 1-16,-7-3-2 0,8 4-2 16,-2-1 1-16,2 1-1 0,5-4-1 15,-6 4-1-15,6-1 0 0,1-2 0 0,-7 2-1 16,7 1-1-16,-8-4-1 0,2 0 0 16,-2 3-1-16,2-3 0 0,-8 0-1 15,7 0 1-15,-7 4 0 0,2-4 1 16,-2 0 0-16,-6 0-1 0,6-4 1 0,-6 4 0 15,0-3 2-15,0 3-2 0,0-4 1 16,0 0 2-16,-6-3-1 0,6 3 1 0,-6 0-2 16,-2-3 1-16,2 0-1 0,-7-1 0 15,7 1 2-15,-8-4 0 0,2 4 15 16,-2-4 28-16,2-4 27 0,-1 4 30 16,-1-4 29-16,2 1 38 0,-2-1 14 0,8-3-8 15,0 0-6-15,-1-1-14 0,7 1-22 16,-7-4-34-16,14 0-23 0,-7-4-19 15,7 4-21-15,-1-4-16 0,0 1-9 0,1-1-6 16,0-3-3-16,-1 3-6 0,7 1 4 16,-6-1-1-16,6 0 3 0,-7 0-2 15,8 1-2-15,-2 3 2 0,1-4-5 16,7 4 1-16,-8 0-6 0,8 0 1 0,0 0-5 16,-7 0-88-16,0 4-133 0,6-4-134 15,-5 4-120-15,-2 0-65 0,2-1-30 16,-1-3 69-16,-1 7 124 0</inkml:trace>
  <inkml:trace contextRef="#ctx0" brushRef="#br2" timeOffset="53913.41">7170 10539 82 0,'0'-3'158'0,"0"-1"7"16,0-3 1-16,0 3-2 0,0 1-5 0,0-1-14 15,0 4-20-15,0-4-15 0,0 4-20 16,-6-3-18-16,6 3-12 0,0 0-5 0,0 3 13 16,-7-3 11-16,0 4 8 15,1 0 20-15,6 3 21 0,-6 0 9 0,-1 0-4 16,0 1-4-16,1 3-10 0,6 0-22 15,-6 0-22-15,6 3-17 0,-7 1-16 0,7-4-15 16,0 8-8-16,-7-5-8 0,7 4-4 16,0-3-4-16,0 3-1 0,0 1-2 15,7-5 1-15,-7 4-1 0,0-3 3 16,7 0 13-16,-7-4 17 0,6 4 18 0,0-8 15 16,1 4 14-16,6-4 9 0,-7-3-9 15,8 3-6-15,-1-7-9 0,-1 4 3 0,2-4 2 16,-2 0 9-16,2-4 19 0,-1 0 17 15,0 1 13-15,0-4 17 0,-7-4 7 16,8 3 1-16,-8-3-6 0,0-3-13 16,7 3-15-16,-13-4-28 0,14-4-19 0,-14 5-18 15,6-8-18-15,-6 4-11 0,0-4-10 16,0 4-3-16,0-4-5 0,0-1-5 0,-6 1 1 16,-1 0-3-16,0 0-1 15,1 4-3-15,-1 4-3 0,1-1-2 0,-8 4 2 16,2 0-3-16,6 0-5 0,-8 7-3 15,1-3-3-15,1 7-6 0,4-4-75 0,-4 4-184 16,-2 4-226-16,2-4-185 0,5 3-95 16,-6 1-44-16,6 0 46 0,-5 3 170 15,5-3 224-15</inkml:trace>
  <inkml:trace contextRef="#ctx0" brushRef="#br2" timeOffset="56226.54">2618 12763 99 0,'-7'0'131'0,"1"0"-3"16,6 0-2-16,-7 0 3 0,0 0 2 0,7 0 4 15,-6 0 3-15,6-4 2 0,-6 1 6 16,0 3 7-16,6-4 8 0,-8 0 18 0,8 1 9 16,-6-1 12-16,6 0 3 0,-6 1-1 15,6-1-11-15,0 0-22 0,0 1-24 0,0-1-26 16,0 0-26-16,0 1-19 0,6-1-21 0,0 1-10 15,2-1-12-15,-2 0-4 0,0 1-8 0,0-1-5 16,8 4-3-16,-8 0-3 0,7-4 2 16,-7 4-5-16,8 4 5 0,-8-4-1 0,0 7 3 15,8-3 1-15,-8 0 1 0,1 3 5 16,6 4 3-16,-6-4 2 0,-1 4 7 0,0 4 2 16,0 0 2-16,-6-1 3 0,8 1-4 15,-2 3 1-15,0-3-2 0,-6 3 1 16,0 0 1-16,0 1 4 0,0-1 4 0,0 1 0 15,0-1-1-15,-6-4-2 0,0 8-4 16,-2-7-7-16,-4 3-3 0,6 0-2 0,-8-2-9 16,1-2-2-16,7 1-1 0,-8-1-2 0,2-3-6 15,-2 0-2-15,8-3 4 0,-7 3-2 0,0-4-4 16,6-4-3-16,-5 5 1 0,-2-5-5 16,2 1-8-16,5 0-26 0,-6-4-62 0,0 3-99 15,0-3-125-15,6 0-118 0,-5 0-108 16,5-3-89-16,0-1 4 0,1 0 68 0,6 1 111 15,0-5 112-15</inkml:trace>
  <inkml:trace contextRef="#ctx0" brushRef="#br2" timeOffset="56707.87">2898 12705 125 0,'0'-4'174'0,"-7"4"4"0,7-4 0 0,0 4-14 16,0-3-19-16,-6 3-17 0,6 0-20 15,0 0-9-15,-7 0 2 0,7 0 23 0,-7 3 30 16,7-3 30-16,-6 4 26 0,0 3 16 16,-1-3 10-16,0 7-9 0,-5-4-14 15,5 0-9-15,1 4-2 0,-8 4 4 0,8-4 0 16,0 0-2-16,-2 4-4 0,-4-4-18 16,6 4-22-16,-1 3-28 0,-6-4-22 0,6 1-19 15,7 0-19-15,-6 3-10 0,0-3-9 16,-2 3-11-16,8-3-7 0,0-1-9 0,-6 5-2 15,6-5-3-15,0 1-1 0,0 3 0 0,0-3 2 16,6 0-2-16,-6-1-2 0,8-3-2 16,-8 4-4-16,6-4 0 0,0 0-4 15,7-4 3-15,-6 0-4 0,6 1-3 0,-1-1-10 16,-4-3-36-16,4-1-87 0,2 1-149 16,-1-4-217-16,-7 0-218 0,7-4-111 0,0 1-29 15,-7-5 50-15,8 1 130 0,-8-4 209 16</inkml:trace>
  <inkml:trace contextRef="#ctx0" brushRef="#br2" timeOffset="57282.42">3562 12862 141 0,'-7'-4'184'0,"1"4"16"16,-1-3 17-16,1 3 17 0,0-4 18 16,-1 4 21-16,0-4 16 0,-5 4 20 15,12 0 14-15,-7 0 6 0,0 0 1 0,1-3-9 16,-1 3-14-16,7 0-26 0,-6 0-33 15,6-4-35-15,0 4-37 0,0 0-33 0,0 0-34 16,0 0-24-16,0 0-14 0,6-4-11 16,1 4-9-16,-1 0-10 0,8 0-7 0,-2 0-8 15,2 0-6-15,5-3-2 0,1 3-4 16,0-4-3-16,-2 4 0 0,2-3 0 0,-1 3-5 16,-5 0 0-16,5-4 1 0,-6 4-3 15,-6 0-1-15,6 0 0 0,-6-4 0 16,-1 4-1-16,0 0-2 0,-6 0-5 0,6 0-6 15,2 0-6-15,-8 0-21 0,0 0-61 16,0 0-92-16,0 0-157 0,0 0-179 0,0 0-173 16,0 0-97-16,-8 4-1 0,2-4 62 15,0 4 141-15,-7-1 175 0</inkml:trace>
  <inkml:trace contextRef="#ctx0" brushRef="#br2" timeOffset="57575.56">3445 13038 172 0,'-6'0'243'0,"6"0"29"16,-8 0 38-16,2 3 30 0,6-3 14 16,0 0-3-16,0 0-27 0,6 0-44 0,8 0-49 15,-8 0-35-15,7 0-16 0,7 0-1 16,-7 0 3-16,6-3 1 0,7 3 3 0,-6-4 1 15,7 0-12-15,-2 1-18 0,1-1-15 16,6 0-21-16,-5 1-22 0,-1-1-24 16,-6 1-16-16,5-1-19 0,-5 0-10 0,-8 1-7 15,2-1-6-15,-1 0-10 0,0 1-10 16,-6-1-31-16,-1 0-121 0,0 1-253 16,1-1-245-16,-7 0-127 0,7-3-62 0,-7 3-6 15,0-3 100-15,0 0 241 0</inkml:trace>
  <inkml:trace contextRef="#ctx0" brushRef="#br2" timeOffset="58256.98">4474 12580 61 0,'0'-7'164'0,"6"-1"13"0,1-3 16 16,-1 4 19-16,1 0 30 0,-7-4 36 15,6 4 36-15,1 3 30 0,-7-3 17 0,0-1 2 16,7 5-22-16,-7-1-41 0,0 0-58 16,0 4-54-16,6-3-41 0,-6 6-16 0,0-3-5 15,0 8-2-15,0-1 6 0,0 0 11 16,0 4-1-16,6 4-15 0,-6-1-15 15,0 1-12-15,0 3-9 0,0-3-11 0,0 7-12 16,0-4-6-16,0 4-11 0,0 0-7 16,0 0-9-16,0 0-5 0,0-4-3 0,0 5-7 15,-6-1-4-15,6-4-3 0,0 0-2 16,0 0-2-16,-6 1-5 0,6-1-2 16,0-7 0-16,-7 3-1 0,7-2-2 0,0-1-3 15,0-4-2-15,0 0-9 0,0 1-29 16,0-5-47-16,0 1-104 0,0 0-176 0,0-4-196 15,7-4-173-15,-1 0-88 0,-6-3-10 16,6 0 73-16,8-4 160 0,-8 0 193 0</inkml:trace>
  <inkml:trace contextRef="#ctx0" brushRef="#br2" timeOffset="58924.88">4988 12584 130 0,'7'-11'156'0,"-1"0"2"16,1-4-1-16,-7 4-2 0,7 0-1 16,-7 0-6-16,6 0-12 0,-6 0-12 15,0 0-10-15,0 4-7 0,0-4-11 0,-6 3-12 16,6 1-12-16,-7 3-17 0,0-3-15 15,1 3-13-15,-7 4-12 0,7-3-5 16,-8 6-4-16,2-3-2 0,-2 4 0 0,1 3-2 16,0 1 3-16,0-1-2 0,1 4 0 15,-2 0 1-15,1 0 1 0,7 0-1 0,-8 4 0 16,8-1 2-16,0 1-1 0,-8 0 1 16,8-1 1-16,0 5-3 0,6-5 0 15,-7 5 5-15,7-5 25 0,0 1 23 0,7 0 22 16,-1-1 25-16,6 1 20 0,2-1 8 15,-1 1-11-15,0-4-13 0,6 4-18 0,1-4-18 16,0 0-16-16,5 0-15 0,-5 4-12 16,6-4-10-16,-6 0-6 0,-1-1-4 0,1 5-5 15,0-4-1-15,-1 4-1 0,1-4-2 16,-8 4 0-16,2-1 3 0,-1 1 5 16,-7-1 4-16,7-3 6 0,-6 4 3 0,-7 0 4 15,6-4 1-15,-6 3 2 0,-6-3 2 16,6 0 7-16,-7 1 5 0,-6-5 7 0,7 4 6 15,-7-4 5-15,-1-3-2 0,-5-1-3 16,0 1-10-16,-1-4-10 0,1 0-6 16,-1-4-10-16,0 1-4 0,1-5-4 0,-1 1 1 15,8-4 3-15,-8-4 1 0,13 0-1 16,-6 1-2-16,6-4-3 0,7-1 0 0,-6-3-3 16,12 4-3-16,-6-4-1 0,7 0 3 15,0 0-2-15,-1 0 0 0,-6 4 0 0,7-4-1 16,-1 4 2-16,0-1-3 0,2-3 4 15,-2 7-5-15,-6 1-1 0,6-1-3 16,-6 4-4-16,6 0-31 0,-6 4-89 0,0 0-128 16,8-1-136-16,-8 5-132 0,0-1-93 15,0 0-19-15,0 4 63 0,0 0 113 16</inkml:trace>
  <inkml:trace contextRef="#ctx0" brushRef="#br2" timeOffset="59495.53">5333 12576 58 0,'0'-3'176'0,"0"-1"3"0,0 0 4 15,7 1 3-15,-7-1-2 0,0 0-4 16,0 4-17-16,0 0-9 0,0 0-3 15,0 0 7-15,0 4 20 0,0 0 27 0,0-1 27 16,0 5 14-16,-7-1-1 0,7 4-10 16,0 0-19-16,-6-4-19 0,6 5-18 0,-6 2-21 15,6-3-12-15,0 4-14 0,0-1-10 16,6-3-10-16,-6 4-12 0,0-1-6 16,6 5-14-16,1-5-7 0,0 1-14 0,-7 0-15 15,6 3-11-15,1-3-7 0,-1 0-6 16,7-1-2-16,-6-3 2 0,-1 4 7 0,8-4 2 15,-8 3 7-15,7-2 5 0,0-6 2 16,0 6 3-16,-1-5-1 0,2-3 0 16,-1 3-6-16,0-7 0 0,0 4-2 15,0-4 2-15,0 0 2 0,0-4 3 0,0-3 6 16,-7 3 1-16,7-3-2 0,-6-5 1 16,0 6-4-16,-1-6-6 0,0-2-7 15,2-1-7-15,-8 0-3 0,0-3-7 0,0 0-6 16,0-4-2-16,0 4-2 0,0-5-1 15,-8 1 0-15,2 1 2 0,0-1 3 16,-1 0 3-16,0 3 2 0,1-2 0 0,-7 2-1 16,7 4-1-16,-8-3-4 0,2 3-4 15,-2 1-4-15,1 3-1 0,0 0-2 16,0 0 2-16,1 4-2 0,4 3 2 0,-4 0-2 16,-1 1-4-16,0 3-5 0,0 0-12 15,-1 3-20-15,2 1-36 0,-2 0-72 0,2 3-136 16,-1 0-226-16,-1 1-223 0,8-1-127 15,-7 4-43-15,6-4 31 0,7 0 119 0,-6 4 220 16</inkml:trace>
  <inkml:trace contextRef="#ctx0" brushRef="#br2" timeOffset="60199.41">6115 12705 98 0,'0'3'143'0,"0"-3"4"0,-7 0 4 0,7 0 5 15,-6 0 5-15,6 0 4 0,-6 0 3 16,6 0-3-16,0 0-3 0,-7 0-3 16,7 0-3-16,0 0-3 0,-6 0-2 15,6 0-1-15,0 0-4 0,-7 0-8 0,7 0-16 16,0 0-15-16,0 0-16 0,0 0-13 15,0 0-13-15,-7 4-3 0,7-4 1 16,0 0 6-16,0 0 6 0,0 0 10 16,0 0 8-16,7 0 8 0,-7 0 0 0,13 3-5 15,-6-3-6-15,5 0-10 0,2 0-21 16,5 0-16-16,-6 0-14 0,6 0-10 16,1 0-9-16,0 0-7 0,6 0 5 0,-7 0 12 15,7 0 17-15,-6-3 20 0,-1 3 29 16,1 0 24-16,-7 0 24 0,7-4 15 15,-14 4 11-15,0 0 1 0,8 0-9 0,-14 0-12 16,6 0-20-16,0 0-27 0,-6 0-24 16,0-3-26-16,0 3-21 0,0 0-16 15,0 0-18-15,0 0-25 0,-6 0-75 0,6 0-123 16,-6 0-217-16,6 0-227 0,0 0-148 16,0 0-60-16,-7-4 27 0,0 4 101 15,7 0 206-15</inkml:trace>
  <inkml:trace contextRef="#ctx0" brushRef="#br2" timeOffset="61306.96">6786 12419 148 0,'0'-4'202'0,"7"0"17"0,-7 1 24 0,0-1 14 16,0 4 11-16,0-3 5 0,6 3-7 15,-6 0-13-15,0-4-24 0,0 4-26 16,0 4-5-16,0-4 3 0,0 3 6 0,6 4 16 15,-6 1 27-15,7-1 25 0,-7 4-11 16,6 0-21-16,-6 4-24 0,7 0-28 16,0 3-39-16,-7 0-34 0,6 0-19 15,0 4-15-15,-6-3-14 0,7 3-10 16,0-1-9-16,-7 2-7 0,0-1-5 0,6-4-7 16,-6 4-6-16,0-4-5 0,6 0-5 15,-6 1-7-15,0-1-3 0,0-3-2 0,0 0 3 16,0-4-7-16,7 0 1 0,-7-1 5 15,0-2-3-15,0-1 0 0,0-3-4 16,0-1 1-16,0 5-6 0,0-8-6 0,0 3-6 16,0 1-27-16,0-4-53 0,0 0-120 15,0 0-223-15,0-4-220 0,7 1-155 16,-7-1-63-16,6-3 11 0,1-1 98 16,-1 1 211-16</inkml:trace>
  <inkml:trace contextRef="#ctx0" brushRef="#br2" timeOffset="62039.81">7262 12569 86 0,'-7'0'118'0,"7"4"0"16,0-4 7-16,-7 0 7 0,7 0 6 15,0 0 7-15,-6 0 8 0,6 0 8 0,0-4-2 16,-7 0-7-16,7-3-3 0,-6 3-5 15,6-7-3-15,0 4-11 0,0-7-7 16,0 3-5-16,0-4-9 0,0 0-13 0,0 0-16 16,0 1-11-16,0-1-14 0,0 0-12 15,6 1-4-15,1-1-3 0,-1 4-2 0,8 0-1 16,-8 0 0-16,6 4-7 0,2 0-7 16,-1-1-5-16,7 5-5 0,-8 3-3 15,8 0-2-15,0 0 0 0,-1 3 2 16,1 5 1-16,-1-1 2 0,1 0-4 0,-1 4 2 15,0 0 0-15,-5 0 0 0,-1 7 1 16,0-3 4-16,-7 3 5 0,1 1 2 16,-1-1 4-16,-6 4 3 0,0-3 3 15,0 2 0-15,-6-2 0 0,6 3-2 0,-7-4-2 16,1 1-4-16,-1-1-2 0,-6 0-3 16,7-3 0-16,0 3 0 0,-8-3-2 15,8-1 5-15,-1-3 4 0,1 4 5 16,-7-4 6-16,6 0 5 0,1-4 8 0,-1 4 3 15,0-3-3-15,1-1-1 0,6-3-5 16,-6 3 7-16,6-7 7 0,0 4 13 16,0-1 11-16,6-3 13 0,-6 0 3 0,13 0-11 15,0 0-17-15,0-3-15 0,0-1-18 16,6 4-17-16,-5-4-9 0,5 1-4 16,1 3-2-16,0-4 2 0,-1 0-2 0,-6 1 0 15,6-1 2-15,1 4-1 16,-7-4 1-16,0 4-3 0,0-3-1 0,-6 3 0 15,6-4-5-15,-7 4-2 0,0-4-23 0,2 4-81 16,-2-3-142-16,0-1-160 0,-6 0-154 16,6 0-113-16,-6-3-40 0,0 3 44 15,7-3 127-15,-7-4 153 0</inkml:trace>
  <inkml:trace contextRef="#ctx0" brushRef="#br2" timeOffset="62706.16">8180 12422 116 0,'6'-11'171'0,"1"1"9"16,-1-1 3-16,0 0-5 0,1 0-8 15,-7-4-4-15,0 0-14 0,7 5-19 0,-7-6-7 16,-7 5-7-16,7-3-7 0,-7-1-14 16,7 4-8-16,-6-3-6 0,0 3-13 15,-1 0-5-15,-6 3-6 0,6 1-10 0,-5 4-6 16,-2-5-6-16,8 8-3 0,-7 0-7 16,-7 0-4-16,8 0-1 0,-2 8-1 15,2-5-6-15,5 4-4 0,-6 4-3 16,6 0 0-16,-5 0-2 0,4 0 0 0,2 4 13 15,6 0 9-15,-6-1 8 0,6 1 8 16,0 0 5-16,6 3 7 0,0-3-3 16,2 3-1-16,-2 0-5 0,7 0-2 0,-7 1-7 15,8-1-6-15,4-3-7 0,-4 3-11 16,5 1-1-16,1-1-6 0,0-4-3 16,-1 5-1-16,1-5-1 0,-1 5 1 15,0-5-1-15,8 5 2 0,-14-5 0 0,6 1-3 16,1 0 0-16,-7-1-1 0,0-3-2 15,-6 4 0-15,5-4 2 0,-5 0 2 0,-7 0 3 16,7 0 1-16,-7 0 6 0,-7 0-1 16,7-4 0-16,-7 1 2 0,1-1 1 15,-7-3 1-15,6 3-3 0,-6-3 3 16,7-4 0-16,-8 3 1 0,2-3 0 16,6-3 2-16,-8-1 2 0,1 4 3 0,-7-7 20 15,8-1 21-15,-2 1 29 0,2-4 34 16,5 4 42-16,-6-8 24 0,6 4 0 15,7-4-11-15,0 0-25 0,0 1-32 0,7-4-38 16,0-1-31-16,6-3-24 0,-1 1-13 16,2-5-6-16,6 4-3 0,-1-4-8 0,1-3-5 15,-2 3-1-15,2 4-1 0,0-4-4 16,-7 8-38-16,0-4-113 0,-6 4-207 16,-7 3-218-16,0 1-150 0,-7 3-78 15,-6 0-6-15,0 4 91 0,0 2 199 0</inkml:trace>
  <inkml:trace contextRef="#ctx0" brushRef="#br2" timeOffset="63956.6">3686 14404 124 0,'0'0'144'0,"0"0"8"0,-7 4 10 16,7-4 3-16,0 0-1 0,0 0-2 15,-7 0 0-15,7 0 7 0,0 0 16 0,-6 0 26 16,6 0 32-16,-6 0 25 0,6 0 18 0,-6 0 10 15,6 0 2-15,0 0-14 0,-8 0-14 16,8 0-10-16,0 0-17 0,0 0-24 16,0 0-32-16,-6 0-31 0,6 0-31 0,0 0-34 15,0 0-26-15,0 0-20 0,0 0-10 0,6 0-9 16,2 0-6-16,-2 4-6 0,0-4-1 16,7 0 0-16,0 0-1 0,0 0-3 0,7-4-2 15,-8 4-1-15,8 0-2 0,0 0 0 16,-1-4-2-16,-5 4 1 0,5-3 0 0,-6 3-2 15,0-4-1-15,-7 4 1 0,8-4 0 16,-8 4 1-16,0 0-2 0,1 0 2 0,-7-3 0 16,7 3-5-16,-1 0-8 0,-6 0-17 15,0 0-31-15,7 0-62 0,-7 0-76 0,0-4-88 16,0 4-113-16,0 0-113 0,0 4-80 16,0-4-35-16,0 0-14 0,0 3 33 0,-7 1 92 15,1 0 112-15,6-1 103 0</inkml:trace>
  <inkml:trace contextRef="#ctx0" brushRef="#br2" timeOffset="64293.1">3672 14566 109 0,'-6'3'108'0,"6"1"4"0,-6 0 8 15,6-1 9-15,0 1 8 0,0-1 11 0,0 1 11 16,6 0 19-16,0-1 20 0,1 1 15 16,6-4 10-16,-6 4 1 0,13-4-1 15,-8 0-13-15,2 0-11 0,5 0-6 0,1 0-5 16,-2-4-3-16,2 4-5 0,7-4-12 0,-8 1-15 15,0 3-24-15,-5-4-25 0,5 0-33 16,-5 4-25-16,-2-3-20 0,-6 3-32 0,8-4-55 16,-14 4-115-16,6 0-169 0,1-3-186 15,-7 3-107-15,0 0-41 0,-7 0 15 0,1 0 93 16,0 0 159-16</inkml:trace>
  <inkml:trace contextRef="#ctx0" brushRef="#br2" timeOffset="84432.07">4838 14097 17 0,'0'0'109'0,"0"0"10"0,0 0-2 16,0-4 1-16,0 4 1 0,0 0 5 15,0 0 13-15,0-4 12 0,0 4 20 0,0-3 15 16,0 3 15-16,0 0 8 0,-6-4 4 15,6 1 4-15,0 3 2 0,0-4 4 0,-6 4 3 16,6-4-2-16,0 4-10 0,0-3-19 16,0 3-31-16,6-4-34 0,-6 0-37 15,6 1-25-15,-6 3-27 0,14-5-16 0,-8 2-6 16,7 0-5-16,-7 3-2 0,8-4-7 16,-2 0 4-16,8 0-1 0,-7 4-6 0,1-3 0 15,-2 3 0-15,8 0 3 0,-7 0 0 16,-7-4-1-16,8 4 3 0,-8 0-5 15,0 0-2-15,0 0 2 0,2 0-2 0,-2 0 0 16,-6 0 2-16,6 0-6 0,-6 0-19 16,0 0-41-16,0 0-62 0,0 0-82 0,0 0-101 15,0 4-93-15,0-4-75 0,0 0-49 16,0 0-11-16,-6 3 42 0,6-3 84 16,-6 0 87-16</inkml:trace>
  <inkml:trace contextRef="#ctx0" brushRef="#br2" timeOffset="84824.52">4721 14100 40 0,'0'0'121'0,"0"0"5"0,0 0 0 16,7 0 0-16,-7 0-8 0,0 0-12 15,0 0-20-15,0 0-20 0,0 0-16 0,0 0-17 16,0 0-11-16,0 4-6 0,0-4-3 16,0 4 0-16,0-4-4 0,0 3-2 15,0 1 0-15,0 0 0 0,0-1-5 0,0-3-1 16,0 4-1-16,0 3-20 0,0-7-37 16,0 4-46-16,0 0-56 0,0-4-46 15,0 0-22-15,0 0 8 0</inkml:trace>
  <inkml:trace contextRef="#ctx0" brushRef="#br2" timeOffset="85755.46">4793 14111 115 0,'0'0'118'16,"0"0"7"-16,0 0 3 0,0 0 3 0,0 0 6 15,0 0-4-15,-7 0-9 0,7 0-15 16,0 0-13-16,0 4-9 0,0-4 0 0,-6 4 5 15,6-1 6-15,0 1 10 0,-7 3 12 16,7-3 7-16,-6 3 4 0,0 1 4 0,6-1 1 16,-8 0 0-16,2 4 0 0,6 1-4 15,-6-1-7-15,0 3-16 0,-1-3-7 16,7 4-10-16,-7-1-13 0,1 1-9 0,-1 3-8 16,7-3-10-16,-6-1-5 0,6 1-10 0,-7 0-4 15,7-4-12-15,0 0-6 0,0 0-2 16,-7 0-7-16,7-4 0 0,0 0 0 15,0 1-2-15,0-5 2 0,0 1 13 0,0 0 14 16,7-1 7-16,-7-3 5 0,0 0 5 0,0 0-2 16,0-3-12-16,7 3-14 0,-7-8-9 15,0 5-3-15,6-1-8 0,-6-3 1 16,7-1 1-16,-7 1-3 0,6 4 1 0,1-5-2 16,0 1 2-16,-7 0-3 0,6-1-4 0,0 5 3 15,0-5-1-15,2 1 0 0,4 3 1 16,-5-3 2-16,-1 3-2 0,8-3 3 0,-8 3 0 15,6 0 0-15,-4 1-1 0,4-1-5 16,-5 4 5-16,6-4-2 0,-6 4 2 16,5 4-3-16,-4-4 3 0,-2 4 2 0,6-1-1 15,-5 1-1-15,0 0-2 0,-1 3 0 0,7 0 2 16,-7 1 0-16,2-1-3 0,-2 4 3 16,0 0 3-16,0 0-1 0,2 0-5 15,-2 0 2-15,0 0 1 0,1 4-1 0,-1-4-1 16,-6 0 1-16,7 3 1 0,-7-3-1 0,0 1 3 15,0 2-2-15,0-3 3 0,0 0-1 16,-7 0 1-16,1 4 3 0,-1-4-4 0,1-4 5 16,-8 4-1-16,2 0 2 0,-2-4 5 15,-5 0 1-15,6 1 0 0,-6-5-1 0,-1 5-1 16,1-5-2-16,-7 1-3 0,6-4-7 16,-6 4 0-16,7-4-1 0,-1 0-4 0,0-4-15 15,1 4-40-15,5-4-64 0,-4 1-93 16,4 0-106-16,8-2-100 0,-1-2-84 0,7 0-65 15,0-1 13-15,7 1 64 0,-1-4 90 16,8 4 94-16</inkml:trace>
  <inkml:trace contextRef="#ctx0" brushRef="#br2" timeOffset="90537.31">5529 14148 74 0,'-7'0'81'0,"7"0"-2"0,0 0-6 16,0 0-12-16,-6 0-10 0,6 0-8 15,-7 0-9-15,7 0-3 0,0 0 2 16,-6 0 9-16,6 0 14 0,-7-4 13 15,7 4 13-15,-6 0 12 0,6 0 7 0,0-3 1 16,-7 3 0-16,7-4 3 0,0 0 0 16,-6 1 0-16,6-1 2 0,-6 0 4 15,-2-3-4-15,8 3-6 0,0-3-3 16,-6 0-3-16,6 3-3 0,0-3-5 0,0 0-7 16,0-1-10-16,0 1-11 0,6 0-13 15,-6-1-13-15,8 5-10 0,-2-5-7 16,0 1-2-16,1 3-2 0,6-3 0 0,-7 3-1 15,7 0 0-15,1 1-1 0,-2-1-1 16,8 4-1-16,-7-4-2 0,0 4-3 0,0 4 0 16,7-4-1-16,-8 4 0 15,2-1 0-15,-1 1 2 0,-1 3 0 0,-4 1-1 16,4-1-1-16,-6 1 0 0,1 3 2 16,0 0 3-16,-1 0 0 0,-6-1 7 0,7 1 4 15,-1 4 8-15,-6 0 7 0,0-1 7 16,0 1 3-16,-6-1 1 0,-1 2-3 15,7 2-4-15,-6-4-6 0,-1 5-5 16,0-5 0-16,-5 5-6 0,6-5-2 0,-8 1-3 16,8-1-5-16,-1 1 0 0,-6 0-5 15,0-4 0-15,7 4 2 0,-8-4-3 0,2-1-2 16,-2 1-1-16,1 0-1 0,7 0 2 16,-7 0-1-16,0 0-1 0,7 0 3 15,-8 0-3-15,1 1-2 0,7-5 2 0,-1 4 0 16,-6-4-1-16,7 4 1 0,0-4 1 15,-2 1 2-15,2-1-3 0,0 0-2 0,-1 1 4 16,7-5-2-16,-6 1-3 0,-1 3 3 16,7-3-1-16,-6 0 1 0,6-1 2 0,-7-3 0 15,7 4 1-15,0-4-2 0,0 3 1 16,0-3-1-16,0 0-1 0,0 0-1 0,0 0 0 16,0-3 1-16,0 3 2 0,7-4 0 15,-7 1-2-15,6-5 2 0,1 5-1 16,-7-1-1-16,6-3 1 0,1-1-2 0,-1 5 0 15,-6-5 0-15,6 5-2 0,2-5 3 16,-2 5-3-16,0-1 1 0,-6 0 1 0,7 4 1 16,-1-3-1-16,1 3 0 0,-1 0 0 15,1 0 0-15,-1 3 1 0,1-3 2 0,0 4 0 16,-1 0-2-16,0-1-1 0,8 1 0 16,-2 3-1-16,-5 1 0 0,6-5 3 0,6 5-1 15,-5-5 1-15,5 1 4 0,1 0-3 16,0-1-1-16,-2-3-1 0,2 0 2 15,-1 0 0-15,1 0-2 0,0-3 1 16,-7-1-14-16,7 4-47 0,-8-7-72 0,-5 3-98 16,0 0-98-16,-1 1-96 0,-6-5-78 15,-6 8-2-15,-1-3 47 0,-6 3 83 16</inkml:trace>
  <inkml:trace contextRef="#ctx0" brushRef="#br2" timeOffset="91188.8">4558 14918 10 0,'-6'-5'113'0,"-7"5"6"0,6 0 3 15,1-3 3-15,-7 3 5 0,6 0 1 16,7 0-2-16,-6 0-8 0,-1 0-9 0,1 0-13 15,6 0-15-15,0 0-12 0,-7 0-8 16,7 0-3-16,0 0 5 0,0 0 8 0,7 0 10 16,-1 0 6-16,7 0 2 0,1 0-2 15,5 0-8-15,7 0-14 0,0 0-13 0,6 0-12 16,7-3-11-16,7 3-10 0,-1 0-5 16,14 0-5-16,-6-5-7 0,5 5-5 0,7-3 0 15,0-1 1-15,7 0 1 0,0 4-2 16,-1-3 3-16,1-1 2 0,0 1 2 0,-1 3-3 15,-6-4-2-15,-6 4 0 0,0-4 0 16,-14 4-2-16,-5 0 0 0,-2 0-4 0,-11-3-9 16,-1 3-14-16,-7 0-24 0,-6 0-36 15,-6 0-42-15,-7 0-41 0,0 0-34 16,-7 0-32-16,-6 3-24 0,0-3-18 0,0 4-5 16,-6 0 20-16,-1-1 28 0</inkml:trace>
  <inkml:trace contextRef="#ctx0" brushRef="#br2" timeOffset="91590.18">4591 15075 76 0,'0'0'105'0,"0"0"-13"0,0 0-17 0,0 0-15 16,0 0-12-16,6 0-7 0,2 0-3 0,-2 0-1 15,6-4 3-15,2 4 0 0,5 0-1 16,7-3-3-16,7 3-7 0,-1-4-2 0,1 4-7 15,13-4-4-15,-1 1 4 0,1-1-1 16,5 4 5-16,8-8 5 0,6 5 12 0,0-1 9 16,1 0 3-16,5 1-1 0,-5-1-3 15,5 0-8-15,1-3-9 0,-7 3-14 0,-6 1-5 16,0-1-6-16,-8 1-4 0,-5-1 1 16,-7 0-4-16,-7 1-13 0,1-1-39 15,-13 0-54-15,-8 1-82 0,2-1-48 0,-8 0-22 16,-6 1 2-16</inkml:trace>
  <inkml:trace contextRef="#ctx0" brushRef="#br2" timeOffset="95319.81">5874 13734 64 0,'7'-4'96'15,"-7"1"8"-15,6-1 6 0,-6 4 5 0,0-4-1 16,6 4-1-16,-6 0-5 0,0-3-3 15,0 3-5-15,0 0-8 0,0 0-3 0,0-4-7 16,0 4-5-16,0 0-10 0,0 0-6 16,0 0-7-16,0 0-9 0,0 0-9 15,0 0-9-15,0 0-9 0,0 0-8 16,0 0-6-16,0 0-2 0,-6 0-1 0,6 0-1 16,0 0 0-16,0 4 0 0,0-4 0 15,0 3 0-15,-6 1-1 0,6 0-1 16,0-1 2-16,0 5 0 0,0-1 1 15,0-4 0-15,0 5 0 0,0 3 1 0,0-3-1 16,0-5-1-16,0 4 0 0,0 1 0 16,0-1-1-16,6-3 0 0,-6 3 0 15,0-3 2-15,6-1 1 0,-6-3 1 16,8 4 1-16,-2-4 1 0,0 0 4 0,0 0 3 16,1 0 10-16,0 0 17 0,-1-4 16 15,-6 1 17-15,7-1 12 0,-1 0 8 16,-6 1 4-16,6-5-6 0,-6 5-11 0,8-5-9 15,-8 1-7-15,0 0-13 0,0 0-10 16,0-1-13-16,0 0-7 0,0 1-9 16,0 0-5-16,0 3-2 0,-8-3-6 0,8 3-8 15,0 1-31-15,-6-1-53 0,0 4-71 16,-1-4-86-16,1 4-93 0,-1 0-70 16,0 4-12-16,-5 0 30 0,-2-4 61 0</inkml:trace>
  <inkml:trace contextRef="#ctx0" brushRef="#br3" timeOffset="104718.54">17174 7583 10 0,'6'0'40'0,"1"0"-11"0,-1 0-10 0,0 0-5 15,8 0-5-15,-8 0-3 0,1 0-8 16,0 0-26-16,-1 0-32 0</inkml:trace>
  <inkml:trace contextRef="#ctx0" brushRef="#br1" timeOffset="114810.32">14197 7414 112 0,'0'4'108'16,"0"-4"-10"-16,0 0-10 0,0 4-11 0,0-4-9 15,-6 3-9-15,0-3-9 0,6 4-4 16,-7-4-4-16,0 4-2 0,7-4 0 15,-6 3 5-15,6-3 5 0,-6 4 6 16,-1-4 3-16,7 4 8 0,0-4 7 0,-7 0 5 16,7 0 5-16,0 3 2 0,0-3 3 15,0 0 1-15,0 0-3 0,0 0-3 16,0 0-4-16,0 0-5 0,0 0-2 16,7 0-4-16,-7 0 0 0,13 0 0 0,-7 0-2 15,8 0-2-15,-2 0-2 0,1 0-2 16,1 0-5-16,-2 0-5 0,8-3-7 15,-7 3-6-15,0 0-7 0,0-4-7 0,-7 4-8 16,8 0-5-16,-8-4-4 0,0 4-5 16,1 0-4-16,0 0-6 0,-1 0-18 15,-6 0-71-15,7 0-84 0,-1 0-89 16,0 0-97-16,2 4-73 0,-2-4-19 0,0 0 47 16,8 0 73-16</inkml:trace>
  <inkml:trace contextRef="#ctx0" brushRef="#br1" timeOffset="115249.55">14751 7470 33 0,'0'3'135'0,"0"-3"-2"0,0 0-1 0,0 0 0 16,-6 0 6-16,6 0 7 0,0 0 5 15,0 0 7-15,0 0 11 0,0 0 8 16,0 0 8-16,0 0 0 0,0 0-3 0,0 0-11 15,0 0-22-15,0 0-22 0,0 0-28 16,6 0-26-16,0 0-21 0,1 0-13 16,0 0-15-16,6 0-6 0,-7 0-1 15,7 0-5-15,0 0-1 0,1 0-3 0,-2-3 0 16,-5 3-2-16,6 0-3 0,0 0 0 16,-7 0-2-16,8 0-2 0,-8 0 0 15,0 0-2-15,-6 0-1 0,7 0-4 0,-7 0-42 16,6 0-81-16,-6 0-92 0,7 0-101 15,-7 0-102-15,0 0-50 0,6-4 15 16,-6 4 65-16,7 0 84 0</inkml:trace>
  <inkml:trace contextRef="#ctx0" brushRef="#br1" timeOffset="115777.05">15467 7404 35 0,'0'0'103'0,"0"0"-11"0,0 3-11 0,0-3-5 15,0 0-4-15,0 0-2 0,0 4-2 16,0-4 2-16,0 0 3 0,0 0 3 16,0 0 5-16,0 0 6 0,0 0 2 15,0 0-1-15,6 0-6 0,2 0-10 16,-2 0-13-16,0 0-12 0,8 0-9 0,-1 0-9 16,-1 0-7-16,2 0-5 0,5 0-4 15,1 0-2-15,-8 0-4 0,2 3-3 0,6-3 0 16,-8 0-2-16,1 4-2 0,1-4 0 15,-8 0-1-15,6 0-3 0,-4 4-3 16,-2-4-26-16,0 0-47 0,-6 0-65 16,7 3-83-16,-7-3-47 0,0 0-23 0,6 0 11 15</inkml:trace>
  <inkml:trace contextRef="#ctx0" brushRef="#br1" timeOffset="116253.36">16106 7429 5 0,'0'0'124'0,"0"0"-12"0,0 0-6 0,0 0-5 16,0 0-5-16,0 0-4 0,0 0-8 15,0 0-6-15,0 0-8 0,0 0-9 16,6-4-12-16,-6 4-10 0,6 0-8 0,2 0-10 16,-2-3-7-16,0 3-5 0,7 0-2 15,-6 0-1-15,6 0-4 0,-7 0 1 16,8 0-1-16,-2 0 0 0,-5 0 1 0,6 0-1 16,0 0 0-16,0 0 0 0,0 0-1 15,-7 0-1-15,8 0-1 0,-8 0-1 16,7 0-1-16,-6 0-3 0,-1 0-19 0,-6 0-37 15,7 0-58-15,-1-4-64 0,0 4-35 16,-6 0-15-16,8-4 10 0</inkml:trace>
  <inkml:trace contextRef="#ctx0" brushRef="#br1" timeOffset="116698.11">16731 7407 146 0,'0'0'177'0,"0"0"-8"16,0 0-15-16,0 4-17 0,0-4-15 16,0 0-13-16,0 0-17 0,0 0-15 15,6 0-14-15,-6 0-14 0,7 0-11 16,0 0-12-16,-1 3-7 0,0-3-8 0,8 0-4 15,-8 0-2-15,7 0-1 0,-6 0-3 16,6 0 0-16,-1 0 1 0,2 4 0 0,-2-4 0 16,2 0-1-16,-1 0-1 0,0 0-1 15,-7 0-4-15,7 0-2 0,1 0-12 16,-8 0-35-16,7 0-56 0,0 0-75 16,-6 0-56-16,-1-4-26 0,6 1-6 0,-4 3 29 15</inkml:trace>
  <inkml:trace contextRef="#ctx0" brushRef="#br1" timeOffset="117115.98">17382 7422 118 0,'0'0'107'0,"0"0"-18"0,7 0-18 15,-7 3-10-15,0-3-5 0,6 0-1 16,1 0 0-16,-1 4 1 0,0-4-1 15,2 0-3-15,4 0-3 0,-5 0-4 0,6 0-3 16,0 0-3-16,0 0-4 0,0 0-4 16,0 0-5-16,6 0-6 0,-6 0-6 15,7 0-2-15,-6 0-4 0,-2 0-4 0,1 0 1 16,0 0-1-16,0 0-3 0,1 0-1 16,-2-4 0-16,-6 4 1 0,2 0-4 15,-2 0-2-15,0 0-14 0,1 0-36 16,-1 0-57-16,1-3-69 0,0 3-32 0,-1 0-19 15,0-4 4-15</inkml:trace>
  <inkml:trace contextRef="#ctx0" brushRef="#br1" timeOffset="117523.61">17968 7436 38 0,'0'4'137'0,"0"-4"1"16,0 0-5-16,0 4-4 0,0-4-9 16,7 0-7-16,-7 0-14 0,7 0-15 0,-1 0-17 15,0 0-15-15,0 0-12 0,2 0-11 16,4 0-8-16,2 0-6 0,-1 0-6 16,-1 0-3-16,2 0-3 0,-2 0-2 15,8 0 0-15,-7 0-1 0,7 0 3 0,-8 0-2 16,2 0-1-16,5 3 2 0,-6-3-4 15,0 0 0-15,1 0-4 0,-2 4-1 16,2-4-15-16,-2 0-33 0,1 0-46 16,-6 4-52-16,6-4-57 0,-7 0-27 0,1-4-2 15</inkml:trace>
  <inkml:trace contextRef="#ctx0" brushRef="#br1" timeOffset="117916.33">18483 7429 28 0,'0'0'147'16,"0"0"-10"-16,0 0-13 0,0 0-14 15,0 0-16-15,0 0-13 0,0 0-15 16,6 0-14-16,-6 0-12 0,7 0-12 0,0 4-8 16,-1-4-6-16,7 0-5 0,-6 0-2 15,5 3-2-15,1-3-2 0,-6 0-2 16,6 0-1-16,1 0 1 0,-2 0-1 15,1 0 0-15,-6 0 1 0,6 0 0 0,-7 0-1 16,8 0-1-16,-8 0-1 0,0 0-3 16,0-3-9-16,2 3-32 0,-2 0-46 15,-6 0-66-15,6-4-35 0,-6 0-15 0,7 4-1 16</inkml:trace>
  <inkml:trace contextRef="#ctx0" brushRef="#br1" timeOffset="118205.57">18744 7411 91 0,'0'0'133'0,"0"0"-13"15,6 3-10-15,0-3-11 0,1 0-13 16,-7 4-11-16,6-4-17 0,1 0-11 16,0 0-15-16,5 4-12 0,-6-4-9 15,2 0-5-15,-2 0-4 0,0 3-3 16,1-3-1-16,-7 0-3 0,7 0-5 0,-1 4-24 16,1-4-40-16,-7 0-58 0,6 0-40 15,-6 0-21-15,6-4-4 0</inkml:trace>
  <inkml:trace contextRef="#ctx0" brushRef="#br1" timeOffset="118418.2">18991 7400 15 0,'0'0'76'16,"7"0"-22"-16,-1 4-19 0,0-4-13 16,0 0-9-16,2 0-6 0,-2 0-7 0,7 0-38 15,-6 0-34-15,-1 0-19 0</inkml:trace>
  <inkml:trace contextRef="#ctx0" brushRef="#br1" timeOffset="121145.38">17610 6902 42 0,'0'-4'81'16,"0"1"1"-16,0 3 1 0,0 0-1 0,0-5-3 16,0 2-3-16,0 3-6 0,0-3-7 15,0 3-7-15,0-5-9 0,0 5-9 0,0-3-6 16,0 3-6-16,0-4 2 0,0 4 6 15,0 0 11-15,-6 0 9 0,6-3 10 16,0 3 7-16,0 0-3 0,-7 0-5 16,7 0-7-16,-7 0-9 0,7 3-7 0,-6-3-8 15,0 0-6-15,6 4-2 0,-6-4-5 16,6 3-1-16,-8 2-3 0,2-5 1 16,0 3 3-16,-1 0 1 0,0 2 6 0,1 2 7 15,-1-3 4-15,1-1 3 0,0 4 1 16,-1-3 1-16,0 3-1 0,1 1-6 15,0-1-2-15,-8 0-5 0,8 1-2 0,-1-1-6 16,1 0-2-16,0 1-4 0,-1-1-3 16,7 0-2-16,-7 0-3 0,1 1 1 15,6-1-4-15,-6 0 1 0,6-3-1 16,-8 4 3-16,8-1-1 0,0 0-2 0,-6 1-1 16,6-1 2-16,0-3-1 0,-6 3 1 15,6 0-3-15,0 1 1 0,0-5 4 16,0 5-1-16,0-5-4 0,-7 4 1 15,7 1 1-15,0-5-1 0,0 5-1 0,0-1 3 16,0-3-1-16,0 3 3 0,0-3-3 16,0 3 0-16,0-3-2 0,0 3 1 0,0 1 0 15,0-5-3-15,0 5-1 0,0-5 2 16,0 1 2-16,0 3-2 16,0-3 0-16,0 3 2 0,0-3 1 0,0 3-1 15,0 0-2-15,0-3 1 0,0 3 0 0,0-3-1 16,0 3 1-16,0-3-1 0,0 3 0 15,0-3 0-15,0 3 0 0,0 1-1 16,0-5-1-16,0 4 2 0,0-3 0 16,0 3 0-16,0-3 0 0,0 3 1 0,0-2 0 15,0 2-1-15,7-4 0 0,-7 5 0 16,0-5-1-16,0 5-1 0,0-5 2 16,0 1 0-16,0 3 2 0,6-3 0 15,-6 0 1-15,0 3 1 0,0-3-1 0,0-1 0 16,6 1 0-16,-6 0 1 0,0-1-4 15,8-3-5-15,-8 4-2 0,0 0-19 16,6-1-58-16,-6-3-82 0,0 4-92 0,6-4-81 16,-6 0-41-16,7 3-8 0,-7-3 48 15</inkml:trace>
  <inkml:trace contextRef="#ctx0" brushRef="#br1" timeOffset="122516.45">16424 6971 82 0,'0'0'92'15,"0"0"0"-15,0-3 4 0,0 3 1 0,0 0 4 16,0-4 5-16,0 0 2 16,0 4-3-16,-6-3-6 0,6-1-1 0,0 0-5 15,0 1-2-15,-6-1-2 0,6 0-5 16,0 1-5-16,0-1-5 0,0 0-5 0,0 1-7 15,0-1-8-15,0 0-6 0,0 1-6 16,6-1-6-16,-6 4-8 0,6-3-7 16,2-1-7-16,-2 4 0 0,0-4-4 15,7 4 0-15,-6 0 0 0,6 0 1 0,0 0-1 16,6 0 0-16,-6 0 0 0,1 4 1 16,6-4-3-16,-8 4-1 0,8-1-2 15,-7 1-2-15,-7-1 1 0,8 1-1 16,-8 0-1-16,6-1 1 0,-4 5-1 0,-2-1 0 15,-6 0 0-15,6 1 0 0,-6-1 1 16,0 0 2-16,-6 1 2 0,6-1 7 16,-6 0 6-16,-2 4 4 0,2-4 3 0,0 1 1 15,0 3-1-15,-2-4-6 0,2 1-4 16,0 3-5-16,-1-4-3 0,1 0-2 16,-1 1-2-16,0-5 1 0,1 5-3 15,6-5 1-15,-6 5-2 0,6-5 1 0,-6 1-3 16,6-1-3-16,-8-3-2 0,8 4-11 15,-6-4-36-15,6 0-58 0,0 4-69 0,-6-4-85 16,6 0-90-16,0-4-40 16,0 0 12-16,0 1 43 0</inkml:trace>
  <inkml:trace contextRef="#ctx0" brushRef="#br1" timeOffset="122911.34">16789 6850 14 0,'0'-3'114'16,"0"3"-10"-16,0-4-9 0,0 4-4 15,7 0-4-15,-7-4-4 0,0 4-4 0,0 0-2 16,0 0 0-16,0 0-1 0,0 0 4 15,-7 4 7-15,7-4 4 0,-6 4 6 16,0-4 5-16,-1 3 1 0,0 1 0 16,1 0-5-16,-7-1-6 0,6 5-6 0,1-5-7 15,-1 4-2-15,-5 1-2 0,4 0-2 16,2-1-1-16,0 0 2 0,-7 4 5 0,13-4-1 16,-13 4-3-16,13 0 0 0,-7-3-1 15,7 3-4-15,-6 3-7 0,6-3-7 16,0-4-1-16,6 4-7 0,-6 0-6 15,7-3-6-15,6 3-8 0,0-4-5 0,-1 4-10 16,2-3-11-16,5-1-42 0,1 0-131 16,0 1-173-16,-1-5-119 0,1 1-58 15,-8 0-27-15,8-1 21 0,0-3 117 16</inkml:trace>
  <inkml:trace contextRef="#ctx0" brushRef="#br3" timeOffset="154794.76">16613 3861 7 0,'8'0'56'15,"-2"3"-5"-15,0-3-9 0,8 0-9 16,-2 4-5-16,-5-4-2 0,6 0-3 0,6 0-2 15,-5 4 0-15,5-4-1 0,-6 0-2 16,6 0-4-16,1 3-3 0,-7-3-2 16,7 0-4-16,-1 5 1 0,-6-5-1 0,1 0-1 15,-2 3 0-15,8-3-1 0,-7 4-1 16,-7-4 1-16,8 4 0 0,-2-4 2 0,1 3 12 16,-6-3 14-16,6 0 9 0,-1 0 5 15,2 4 4-15,-1-4 0 0,7 0-12 16,-8 0-11-16,2 0-9 0,5 0-4 0,1 0-3 15,-1 0-2-15,0 0-1 0,1-4 0 16,6 4 0-16,-7 0-1 0,1 0 0 16,0 0 0-16,6 0 0 0,-13 0-1 0,7 0-1 15,-1 0 0-15,-6 0 2 0,6 0 1 16,1 0 0-16,-7 0 0 0,0 0 6 16,6 0 9-16,1 0 11 0,-6 4 6 0,5-4 3 15,1 0 0-15,-8 0-1 0,8 3-9 0,-1-3-11 16,1 0-8-16,0 4-3 0,-1-4-2 15,7 4-1-15,-6-4-1 0,0 3-2 16,-1-3 0-16,1 4 0 0,6-4-1 0,-7 4 2 16,1-4 0-16,6 0 3 0,-7 3 6 0,7-3 7 15,0 0 6-15,0 4 6 0,1-4 3 16,-1 0-1-16,-1 0-3 0,7 4-6 16,-5-4-5-16,5 0-5 0,1 0-5 0,0 0-1 15,0 0-2-15,5 3-1 0,-5-3-1 16,-7 0-4-16,7 0 0 0,-1 4-2 15,-6-4-1-15,7 4 1 0,-7-1 1 0,7-3 1 16,-7 0 0-16,6 4 1 0,-6 0-2 16,6-1-1-16,-6-3 0 0,7 4 0 15,-1-4 0-15,2 4 1 0,-9-4 0 0,7 3 2 16,1-3-2-16,-1 0 3 0,2 4 1 16,-2-4 1-16,1 0-1 0,0 0 2 15,-1 0 2-15,-6 0-2 0,-1 0 1 0,2 0 0 16,-1 0-1-16,0 0 2 0,-6-4 0 15,6 4-1-15,-7 0 0 0,7-3 0 0,-6 3 1 16,-1 0-1-16,7-4 0 0,-6 4-1 16,6 0 1-16,0 0 0 0,0-4 0 0,0 4-2 15,0 0 0-15,0 0 1 0,7 0-3 16,-1 0-1-16,1 0-1 0,-1 0 1 16,1 0 0-16,-7 0-1 0,7 0 0 0,-1 0 1 15,1 0-1-15,-1 0 1 0,-6 0-2 16,1 4 1-16,-1-4 0 0,6 0-1 0,-13 0 0 15,7 0-2-15,1 0 1 0,-1 0-1 16,0 0 0-16,-7 0 1 0,7 0 1 16,0 4 1-16,1-4-1 0,-1 0-1 0,0 0 0 15,-1 3 0-15,1-3 1 0,1 0 0 16,-1 0 1-16,0 0 3 0,0 0-2 0,0 0-1 16,0 0 0-16,-6 0-2 0,6 0 1 15,0-3-1-15,0 3 0 0,-7 0 3 16,7-4-3-16,0 4 2 0,1 0-2 0,-1 0 0 15,-1 0 0-15,1 0-1 0,0 0 1 16,1 0 0-16,-1 0 2 0,0 0-2 16,7 0 1-16,-7 0 0 0,6 0 0 0,1 0-1 15,6 0 0-15,-7 0-1 0,1 4-1 16,5-4 2-16,2 0 0 0,-1 3 0 0,0-3 0 16,0 0 0-16,-7 0 0 0,8 0 0 15,-8 0 0-15,1 0 0 0,0 0 0 16,-1 0-1-16,1 0 1 0,-1-3 0 0,-6 3 0 15,7 0 0-15,-7-4 1 0,-7 4-1 16,7 0 0-16,-6 0 0 0,0-4 2 0,5 4 0 16,-5 0 1-16,0 0-1 0,-1 0 0 15,7 0-1-15,-6 0-1 0,-1 0 1 16,7 0-1-16,-6 0 0 0,6 4 0 0,-7-4 0 16,7 0 0-16,0 0 0 0,-6 4 1 15,7-4 0-15,-2 0 0 0,1 3 0 0,0-3 0 16,0 0-1-16,1 0 1 0,-9 0-2 15,9 0 1-15,-1 0 0 0,-6 0 0 0,6 0-1 16,-7 0-1-16,1 4 1 0,6-4 0 16,-7 0 0-16,1 3 1 0,6-3 0 15,-7 0 0-15,1 0 2 0,6 0-2 0,-6 4 1 16,5-4 0-16,-5 0-1 0,0 0 0 16,6 0-1-16,-7 0 0 0,7 0 1 0,-6 0 0 15,-1 0 1-15,1 0 0 0,0 0-1 16,-1 0 0-16,1 0 0 0,0 0 0 15,-8-4-2-15,8 4 2 0,-1 0-2 16,-5 0 2-16,4-3 0 0,2-1-2 0,-1 4 0 16,1 0 1-16,0-3 1 0,-1-1-1 0,7 4 0 15,-6-4 1-15,0 4 0 0,-1-3 1 16,1 3 0-16,-1-4-1 0,1 0-1 16,0 4 1-16,-2-3 0 0,9-1-3 0,-7 0 2 15,-2 4 0-15,2-3 1 0,7-1-1 16,-8 4 1-16,0-4 0 0,1 1 0 15,-1 3 0-15,-5 0 0 0,-2-4-2 0,2 0-3 16,-1 4-1-16,-7-3-2 0,1 3-2 16,0 0-6-16,-7-4-80 0,-7 4-121 0,-6 4-67 15,-6-4-34-15,-8 0-17 0,-12 0-6 16</inkml:trace>
  <inkml:trace contextRef="#ctx0" brushRef="#br3" timeOffset="194457.48">15741 9547 65 0,'0'3'89'0,"0"-3"2"0,0 0-3 16,6-3-4-16,-6 3-3 0,0 0 0 16,0-4 5-16,0 0 0 0,7 4 4 0,-7-7 7 15,0 3 9-15,0 1 12 0,0-1 8 16,7 0 16-16,-7-3 22 0,6 3 25 16,-6 1 22-16,6-4 19 0,-6 3 9 15,7 0 1-15,-7 1-8 0,7-1-15 0,-7 0-22 16,0 1-26-16,6 3-25 0,-6-5-28 15,0 5-16-15,7 0-2 0,-7 5 13 16,6-2 13-16,0 5 17 0,-6 3 12 16,7-1 2-16,-7 5-13 0,0 0-24 0,7-1-19 15,-7 5-19-15,0-1-13 0,0 1-12 16,0 2-5-16,6 1-7 0,-6 0-6 16,0 0-4-16,0 0-5 0,0 4-7 15,-6-4-9-15,6 4-2 0,0-4-3 0,-7 3-3 16,7-3 0-16,-7 4 0 0,7-8 1 15,-6 4-3-15,6-4 0 0,-6 1 0 0,6-5-4 16,0 1 2-16,-7-4 0 0,7 0 2 16,0-4-2-16,0 0-2 0,0-2-6 15,-6 1-20-15,6-2-40 0,0-4-61 16,0 0-81-16,0-4-98 0,0 1-119 0,0-5-116 16,0 1-85-16,6-4-55 0,1 0-3 15,-7 0 57-15,6-3 106 0,0-1 122 16</inkml:trace>
  <inkml:trace contextRef="#ctx0" brushRef="#br3" timeOffset="195209.74">16203 9528 131 0,'0'-3'153'0,"7"-5"10"16,-7 5 13-16,0-5 15 0,7 5 13 16,-7-4 9-16,0 3 2 0,0 0-5 0,6 1-13 15,-6 3-20-15,0 0-16 0,0 0-3 16,-6 0 5-16,6 3 2 0,-7 1 1 16,0 3 10-16,7 0-3 0,-6 4-12 0,0 0-17 15,-2 0-9-15,2 4-8 0,0 0-8 16,-1 3-2-16,1 1-10 0,-1-1-10 15,1 4-17-15,-1-4-9 0,1 4-14 16,0 0-11-16,-2 3-5 0,2-2-5 0,0-1-4 16,-1 3-7-16,1-3-4 0,-1 4-7 15,1-4 0-15,6-1-5 0,0 2-2 16,-7-1 1-16,7-4-1 0,7 4 0 16,-7-4-5-16,0-3 1 0,6-1 1 0,1 1 0 15,-1-4 1-15,1-3 2 0,-1-1 2 16,8-3 0-16,-8-1-2 0,0 1-2 0,7-4-1 15,0-4 0-15,-6 1-1 0,-1-1 0 16,8-3 1-16,-8-1-1 0,0-3 0 16,1 1 1-16,-7-2-4 0,7-3 0 15,-7 1 0-15,6-1 2 0,-6 1-1 0,0-1 0 16,0 0 2-16,0 1-1 0,0-1-1 16,0 0 0-16,-6 1 5 0,6 3-3 15,0 0 5-15,-7 3 1 0,0-3 2 16,7 4-1-16,-6 0-3 0,-8 3 1 0,8 1-6 15,0-1-2-15,-7 4-2 0,6 0 2 16,-6 4 0-16,1-4-6 0,4 3-1 0,2 4 2 16,-7-3-2-16,7 3-10 15,-1 1-32-15,1-1-43 0,-1 0-53 0,1 1-75 16,-1-1-100-16,7 0-100 0,-7 1-72 16,7-1-52-16,7 1-41 0,-7-5 9 0,7 5 66 15,-1-8 91-15,1 3 94 0</inkml:trace>
  <inkml:trace contextRef="#ctx0" brushRef="#br3" timeOffset="195855.86">16529 9606 12 0,'0'-8'138'0,"0"0"6"16,7-2 7-16,-7 2 10 0,0 5 10 0,0-5 12 15,0 1 9-15,6 3 10 0,-6 1 6 16,0-1 1-16,0 0-10 0,0 4-15 16,-6 0-15-16,6 0-12 0,0 0-11 15,-7 0-12-15,0 8 2 0,1-5-3 0,6 5-1 16,-7-1-7-16,1 0-13 0,0 4-8 15,-1 0-14-15,0 1-6 0,1 2-11 0,6 1-13 16,-6 3-4-16,-1-3-3 0,0 3-1 16,7 4-3-16,-6-4-2 0,6 4-6 15,-7 0-4-15,7 4-2 0,-6-4-7 16,6 0-8-16,0 0-3 0,0 3 0 0,0-2-3 16,0-2-6-16,0-2 0 0,0 3-1 15,6-4-2-15,7 0 2 0,-6-3 0 16,0-1 2-16,5-6-4 0,8 3 1 15,-7-7 0-15,0-1-4 0,6 1-2 0,1-8-3 16,-7 4 1-16,7-7 1 0,-8 0-2 16,2-1 3-16,6-2 0 0,-8-2 6 0,-5-3 6 15,6 1 10-15,0-4 17 0,-7-1 11 16,8 1 15-16,-8 0 8 0,7-5 1 16,-7 2-5-16,1-1-13 0,-7 0-7 15,7-4-14-15,-1 4-7 0,-6-3-4 0,0 2-5 16,0-2 1-16,0 3-3 0,0-4 1 15,-6 4 2-15,-1 4-6 0,0-1 1 16,1 1-1-16,-1 4 0 0,-5-1-2 0,4 0-6 16,-4 4 1-16,-1 0-1 0,0 4-3 15,0 0-2-15,-1 3-2 0,2 1 2 16,-2 3-1-16,2 0-2 0,-1 3-16 0,-1 1-26 16,8 3-61-16,-6 0-85 0,4 1-114 15,2-1-139-15,0 8-123 0,-1-4-104 16,7 3-37-16,-7-3 30 0,7 4 85 15,0-1 127-15,7 1 130 0</inkml:trace>
  <inkml:trace contextRef="#ctx0" brushRef="#br3" timeOffset="196553.21">17324 9789 106 0,'-7'0'157'0,"0"0"0"0,1 0 4 16,0 0 7-16,-1 0 3 0,0 0 0 15,1 0-3-15,6 0-5 0,-6 0-4 16,6 0-2-16,-7 0 9 0,7 0 10 0,0 0 11 16,0 0 10-16,0 3 8 0,0 1 6 15,7-4-7-15,-1 0-9 0,0 4-15 16,8-4-17-16,-2 0-16 0,2 0-19 16,5 0-14-16,-5 0-10 0,4-4-12 0,2 4-2 15,7 0-10-15,-8-4-7 0,7 4-9 16,-6-3-18-16,-1 3-5 0,0 0-10 0,1 0-14 15,-7-4-4-15,1 4-4 0,-2 0-1 16,-6 0-5-16,1-4-9 16,0 4-26-16,-1 0-61 0,-6 0-90 0,0-3-131 15,0 3-138-15,0-4-126 0,-6 4-96 0,6 0-10 16,-7-4 54-16,-6 1 109 0,7 3 131 16</inkml:trace>
  <inkml:trace contextRef="#ctx0" brushRef="#br3" timeOffset="196856.33">17506 9620 5 0,'0'-8'210'0,"-7"5"54"0,1 0 8 16,6-2 23-16,0 2 12 0,-6 3 11 0,6-4 13 15,0 4 2-15,0 4-13 0,0-1-21 16,0 2-16-16,0 6-11 0,0-1-10 15,0 1-17-15,0 0-15 0,0 8-13 0,0-5-16 16,6 4-28-16,-6 4-33 0,0 0-36 16,0 1-32-16,0 2-25 0,0-3-19 0,0 4-8 15,-6-1-10-15,6 1-2 0,0-4-1 16,0 4-2-16,-7-4-5 0,7 0-25 16,0-4-52-16,-7 0-85 0,7-3-109 15,0-4-139-15,0 0-139 0,0 0-113 0,7-7-73 16,0-1 18-16,-1-3 73 0,0-3 122 15,1-1 134-15</inkml:trace>
  <inkml:trace contextRef="#ctx0" brushRef="#br3" timeOffset="197300.56">18034 9730 60 0,'-7'-4'175'0,"0"0"9"0,1 1 9 15,0-1 13-15,-2-3 11 0,2-1 6 0,6 5 1 16,0-4-4-16,-6-1-4 0,6 1-11 15,6-4-14-15,-6 4-15 0,6-1-15 16,2 1-22-16,-2 3-22 0,0-3-26 16,1 3-22-16,0 4-21 0,6-3-20 0,-1 3-10 15,-5 3-8-15,6-3-5 0,0 8-1 16,7-1-1-16,-7 0 1 0,0 4-1 16,-1 4-1-16,-4-4 5 0,4 3-2 15,-5 5 1-15,-1-1 0 0,-6 4 2 0,0 0-1 16,0-3-1-16,-6 2 0 0,-1 1-1 15,1 0-5-15,-8-3 1 0,8-1-1 0,-7 1-8 16,0-1-37-16,-6-4-54 0,5-3-68 16,2 0-76-16,5-3-78 0,-6-1-72 15,7-3-50-15,-7-1-4 0,6-6 36 16,7 3 58-16,0-8 69 0</inkml:trace>
  <inkml:trace contextRef="#ctx0" brushRef="#br3" timeOffset="197618.64">18405 9631 63 0,'0'-7'223'0,"0"0"35"0,0-1 4 16,0 5 21-16,-7-5 21 0,7 4 18 15,0 4 9-15,-6-4 1 0,-1 8-10 0,1-4-19 16,0 4-18-16,-2 4-1 0,2-2-1 15,-7 2-6-15,0 3-15 0,6 0-21 16,-5 4-25-16,-2-1-46 0,2 1-42 16,-2 3-35-16,1 0-26 0,1 1-19 0,5 3-16 15,-6 0-8-15,7 0-5 0,-2 0-9 16,2 0-3-16,6-4 0 0,-6 4 0 0,12-3-2 16,-6-1-1-16,6-4-11 0,2 1-33 15,4-4-77-15,2-4-108 0,-2 1-177 16,8-1-184-16,-1-7-167 0,1 0-73 0,-1 0 19 15,1-7 81-15,0-1 160 0,-1 1 176 16</inkml:trace>
  <inkml:trace contextRef="#ctx0" brushRef="#br3" timeOffset="198005.15">19121 9682 62 0,'-13'0'248'16,"6"4"65"-16,1-4 29 0,-7 0 40 15,6 4 40-15,7-4 28 0,-6 0 4 0,0 0-27 16,6 0-48-16,0-4-63 0,6 4-58 16,-6 0-47-16,6 0-31 0,1-4-25 15,6 4-23-15,0 0-22 0,0 0-25 16,0-3-28-16,7 3-23 0,0 0-12 0,-8-4-9 16,8 4-4-16,-1 0-4 0,1 0-2 15,-7 0-2-15,0 0-19 0,0 0-49 0,-7 0-72 16,8-4-109-16,-8 4-147 0,0-3-144 15,1 3-112-15,0-4-69 0,-7 4 10 16,0-4 77-16,0 4 129 0,0 0 136 16</inkml:trace>
  <inkml:trace contextRef="#ctx0" brushRef="#br3" timeOffset="198263.97">19069 9818 126 0,'-13'3'280'0,"7"5"72"0,-1-5 39 0,0 1 37 16,1 3 41-16,6-3 61 0,0 0 35 15,6-1-17-15,1 1-50 0,6 0-71 0,0 3-78 16,0-7-95-16,6 4-72 0,-5-1-46 16,5-3-30-16,7 0-22 0,-6 0-20 15,-1 0-18-15,1 0-15 0,6 0-14 0,-13-3-28 16,6 3-51-16,-6-4-113 0,1 0-222 15,-2 1-263-15,-5-5-182 0,0 5-80 16,-7-5-9-16,0 8 84 0,0-7 204 0,0-4 254 16</inkml:trace>
  <inkml:trace contextRef="#ctx0" brushRef="#br3" timeOffset="199208.48">20476 9506 45 0,'0'0'192'16,"6"-3"5"-16,-6-1 15 0,7 4 24 15,-7-3 30-15,7-1 21 0,-7 4 10 0,0-4-1 16,6 4 6-16,-6 0 4 0,0 0 10 16,6 4 29-16,-6 0 22 0,0-1 8 15,7 4-18-15,-7 4-32 0,0-3-42 0,0 6-65 16,6 1-51-16,-6 0-35 0,0 3-23 16,0 1-17-16,0 2-19 0,7 1-16 15,-7 0-9-15,0 0-12 0,7 4-13 16,-7-4-7-16,0 4-5 0,6-4-3 0,-6 0-4 15,6-1-2-15,-6-2-1 0,0-1-1 16,7 0 1-16,-7 1 0 0,0-4-5 0,7-5-11 16,-7 1-15-16,0-3-21 0,0-1-26 15,6 0-43-15,-6-3-85 0,0-4-118 16,0 0-161-16,6 0-148 0,-6-4-133 16,7-3-66-16,-1 3 33 0,1-7 96 0,0 4 162 15,5-4 159-15</inkml:trace>
  <inkml:trace contextRef="#ctx0" brushRef="#br3" timeOffset="199843.31">21212 9664 101 0,'13'-11'206'16,"-7"0"-8"-16,7 0 5 0,-6 0 11 0,-1 0 6 16,0-4-1-16,2 1-8 0,-2-1-13 15,-6 0-22-15,0 1-28 0,0-1-25 16,0 0-19-16,-6 1-10 0,-2 3-8 16,2-4-12-16,-7 8-12 0,0-4-11 0,-6 3-10 15,5 1-17-15,-5 3-10 0,0 4-4 16,-1 0-4-16,-6 0 2 0,7 4-1 15,-1 3 2-15,1 1 4 0,5-1-1 0,-5 4 1 16,6 0 1-16,0 4 4 0,-1-1 1 16,8 1-1-16,0 0 0 0,0-1 2 15,6 5 0-15,0-5-7 0,0 1 0 0,6-1-1 16,0 1-1-16,0 0-5 0,2 3-3 16,4-3 3-16,1 0 0 0,1-1-3 15,4 1 0-15,-4 3 1 0,6-3 0 0,-1 3-1 16,-6-3-6-16,0 3 1 0,0-3-1 15,0-1 1-15,0 5 2 0,-7-5-1 16,8 5 0-16,-14-4 0 0,6-1 1 16,0 1 1-16,-6-1 0 0,0 1 1 0,-6-4 2 15,6 0-2-15,-6 0-1 0,-1-4 1 16,-6 0 4-16,7-3 7 0,-7 0 18 16,-1-1 20-16,-5-3 16 0,6 0 10 15,-6-3 7-15,-1-5 1 0,-6 5-2 0,0-4-2 16,7-4 4-16,-7 3 9 0,6-3 14 15,7-3 6-15,-1-1 3 0,2 1-7 0,6-1-9 16,6-4-18-16,6 1-17 0,0 0-17 16,7-4-16-16,0 4-10 0,7-4-12 15,-7-4-8-15,7 4-34 0,5 0-47 16,-5 3-53-16,0-2-72 0,-1 2-104 0,-6 5-120 16,6-5-89-16,-5 9-71 0,-2-1-31 15,2-1 25-15,-8 1 83 0,7 4 110 16</inkml:trace>
  <inkml:trace contextRef="#ctx0" brushRef="#br3" timeOffset="200319.49">21524 9499 116 0,'7'-7'208'0,"-7"3"0"16,0-3 1-16,6 3 4 0,-6 1 1 15,0-2-8-15,0 5-7 0,0 0-14 0,-6 0-13 16,6 5-8-16,-7-2 1 0,1 5 9 16,6-1 8-16,-7 4 3 0,1 0-5 15,-1 0-13-15,1 3-17 0,0 1-18 16,-2 0-23-16,2 3-17 0,0-4-13 0,-1 9-13 15,1-5-10-15,6 0-10 0,-7 4-10 16,7-4-8-16,0 4-8 0,0 0-6 16,7-3-5-16,-1 3-3 0,1-4 1 0,-1-3 2 15,0-1 6-15,8 1 4 0,-1-4 9 16,6 0 19-16,1-7 23 0,-7-1 27 16,13 1 31-16,-7-4 21 0,1-4 12 0,0-3 0 15,-1 0-9-15,1-4-20 0,0-4-23 16,-8 0-15-16,8-3-14 0,-7 0-5 15,0-4-10-15,-6-4-6 0,-1 0-10 0,0 1-8 16,1-8-5-16,-7 7-10 0,-7-3-6 16,1 0-5-16,0 3-5 0,-8 4-18 15,-5 0-48-15,-1 4-109 0,0 3-208 0,-5 8-267 16,-1-1-191-16,-7 5-88 0,1 3-8 16,-8 3 76-16,8 5 193 0,-7 2 258 15</inkml:trace>
  <inkml:trace contextRef="#ctx0" brushRef="#br3" timeOffset="202913.46">16457 11518 114 0,'-6'0'147'16,"6"0"-2"-16,0 0-3 0,0 0-4 0,0 0-10 16,0 0-2-16,0 3-1 0,0-3 1 15,-7 0 8-15,7 0 13 0,0 0 18 16,0 0 23-16,0 0 26 0,-6 0 24 16,6 0 13-16,0 0 4 0,-6 0-8 0,6-3-23 15,-8-1-21-15,8 4-13 0,-6-7-8 16,6 3 0-16,-6-3 3 0,6 0 0 15,0-1-9-15,-6 0-24 0,6 2-25 0,6-2-31 16,-6 1-26-16,0-1-20 0,6 1-15 16,-6 0-12-16,6 3-8 0,2-3-5 15,-2 3-3-15,0 0-7 0,1 4 0 16,6-3 1-16,-6 3 1 0,5 3-2 0,2-3 0 16,-2 4 5-16,1 0-5 0,1 3 0 15,-2 0 2-15,2 1 2 0,-2-1 1 16,8 4 3-16,-13 0 5 0,5 0 6 0,2 0 1 15,-8 4 4-15,0-1 2 0,2 1 0 16,-2 0-2-16,0 3-3 0,1-4-1 16,-7 1-6-16,6 4-1 0,-6-1-5 0,0-3 0 15,0 3 2-15,-6 0-3 0,6-3-3 16,-7 3 4-16,7 0-1 0,-12-3 1 16,4 0 0-16,2 0-2 0,-6-1 2 0,-2 1-5 15,8-4 2-15,-7 0-3 0,-1 0-6 16,2-4-3-16,-2 0-13 0,2 1-25 15,-2-5-49-15,1 1-77 0,1-1-101 16,-2-3-138-16,8 0-135 0,0 0-103 0,-8-3-63 16,8-1-9-16,-1-3 58 0,1-4 119 15,6 4 135-15</inkml:trace>
  <inkml:trace contextRef="#ctx0" brushRef="#br3" timeOffset="203405.58">16978 11485 154 0,'0'-7'173'0,"6"2"9"16,-6-1 9-16,0 1 12 0,0 2 10 15,0-1 7-15,-6-3 7 0,6 3 4 0,0 1 2 16,0-1-3-16,-6 0-15 0,6 4-16 16,-6 0-22-16,-1 0-21 0,0 0-14 15,1 0-12-15,-1 4-8 0,-5 3-12 16,4-3-4-16,-4 3-5 0,5 0-15 0,-6 4-9 15,7-3-9-15,-1 3-3 0,-5 4 0 16,4-4 8-16,2 3 14 0,0 1 12 16,-1 0 4-16,0 3 9 0,1-4-7 15,0 5-15-15,-1-1-19 0,1 1-15 0,6-1-8 16,-7 0-8-16,0 4-7 0,7-4-1 16,0 1-3-16,-6-1-1 0,6 1-4 15,6-5-5-15,-6 4 1 0,7-3-3 16,0 0-4-16,-1-1-1 0,7-3-4 0,0 4-2 15,0-8-13-15,7 0-42 0,-1 1-70 16,1-4-105-16,0-1-146 0,-1-3-161 0,1 0-146 16,6-3-81-16,-7 3 10 0,1-7 70 15,-1 2 127-15,0-6 152 0</inkml:trace>
  <inkml:trace contextRef="#ctx0" brushRef="#br3" timeOffset="203920.76">17604 11594 70 0,'-7'0'205'16,"-6"0"11"-16,7 0 21 0,-8-3 29 15,2 3 37-15,5 0 30 0,-6-4 11 0,6 4 4 16,1 0-9-16,0 0-18 0,-1 0-22 16,0 0-21-16,7 0-13 0,-6 0-22 15,6-4-20-15,-6 4-26 0,6 0-27 16,0 0-24-16,6 0-28 0,-6 0-25 0,6 0-17 16,1 0-16-16,6 0-16 0,-7 0-15 15,7 0-9-15,1 0-6 0,6 0-7 16,-8 0-4-16,1 0 1 0,7 0-3 15,-8 0-1-15,2 0-1 0,-2 0-13 0,2 0-24 16,-8 0-54-16,1 0-64 0,-1 0-82 16,1 0-109-16,0 0-126 0,-7 0-109 0,6 0-72 15,-6 0-32-15,0 0 32 0,0 0 82 16,-6 4 123-16</inkml:trace>
  <inkml:trace contextRef="#ctx0" brushRef="#br3" timeOffset="204161.06">17532 11748 97 0,'-7'8'252'16,"1"-4"50"-16,0-1 10 0,6 1 17 0,-7 0 30 16,7-4 36-16,0 3 33 0,0-3 19 15,7 4-1-15,5 0-26 0,-5-4-58 16,6 0-65-16,6 0-61 0,-5 0-63 0,5-4-58 15,7 0-38-15,0 1-31 0,0-1-39 16,1 0-87-16,-1 1-140 0,-1-1-204 16,1-4-217-16,0 1-133 0,-6 3-54 0,-1-3 36 15,-5 0 112-15,-2-1 188 0</inkml:trace>
  <inkml:trace contextRef="#ctx0" brushRef="#br3" timeOffset="205309.98">18568 11455 137 0,'0'-7'164'0,"6"0"26"0,-6-1 28 16,6 1 28-16,-6 0 28 0,8-1 24 0,-8 5 22 15,0-5 9-15,0 5-2 0,6-1-15 16,-6 0-27-16,0 1-41 0,0-1-51 15,0 4-50-15,0 0-41 0,0 0-23 16,0 4-5-16,0-1 10 0,0 1 20 0,0 3 27 16,0 4 18-16,-6 0 7 0,6 0-8 15,-8 4-17-15,2-1-20 0,0 2-30 16,6 2-22-16,-7-4-16 0,0 5-14 16,1-1-9-16,6 4-5 0,-7-4-3 0,7 0-5 15,-6 1-1-15,6-1-1 0,-6 1 1 16,6-5-2-16,0 4-1 0,0-3 1 15,0 0 3-15,0-4-7 0,0 0-17 16,0 0-36-16,0 0-62 0,0-4-78 0,0 1-89 16,6-1-126-16,-6-3-131 0,0-1-99 0,0-3-57 15,6-3 11-15,-6-1 56 0,7 0 111 16,-1-3 136-16</inkml:trace>
  <inkml:trace contextRef="#ctx0" brushRef="#br3" timeOffset="205946.81">18886 11485 51 0,'7'-12'160'0,"6"6"14"0,-6-6 10 15,6 1 16-15,-6 0 8 0,-1 0 2 16,0 0 1-16,0 0-4 0,2 0-3 15,-8 0-11-15,6-3-9 0,-6 3-7 16,0 0-16-16,0 0-18 0,0 3-24 0,0 1-24 16,-6-4-22-16,6 7-24 0,-14 1-19 15,8-1-11-15,0 4-8 0,-8 0-2 0,1 4 0 16,0-1 1-16,0 5 1 0,0-1 0 16,0 4 1-16,0-3 0 0,0 3-6 15,0 3-1-15,7-3-1 0,-8 4 0 0,8-1-3 16,0 1 0-16,-1-4 3 0,0 4-2 15,7-1-1-15,-6 1-2 0,6 0 2 16,6-1-1-16,-6 1 1 0,7-4 3 16,0 4-1-16,-1-1 8 0,6-3 0 0,8 4 2 15,-6-1 1-15,5-3-1 0,1 4-3 16,-1-4-5-16,1 0-1 0,0 4-4 0,-8-4-3 16,2 3 1-16,5-3 3 0,-13 4-1 15,8-4 0-15,-2 4 3 0,-6-4-3 16,2 0 0-16,-8 0 0 0,6 0 2 15,-6 0 4-15,0 0 4 0,-6-4 13 0,-2 0 7 16,2 1 12-16,0-1 11 0,-7-3 9 16,0-1 7-16,0-3 2 0,-1 4-3 15,-4-4-3-15,4-4-7 0,-5 4-6 16,5-3-1-16,-5-5 5 0,6 1 12 0,0 0 2 16,7-1 3-16,-1-2 2 0,0-5-6 15,7 0-14-15,7-3-16 0,-7 3-10 16,7-7-8-16,6 4-7 0,-7-4-6 0,7 0-3 15,-6 0-1-15,5 0-2 0,2 0-2 16,-8 4-1-16,7-4 1 0,-6 3 1 16,0 5-4-16,-1-4-18 0,0 7-38 0,0-5-55 15,2 6-76-15,-2-1-95 0,-6 3-99 16,0 1-75-16,6 0-52 0,-6-1-34 16,0 5-1-16,0-1 55 0,7 0 79 15,-7 4 83-15</inkml:trace>
  <inkml:trace contextRef="#ctx0" brushRef="#br3" timeOffset="206491.06">19174 11375 133 0,'6'-4'210'0,"-6"-3"2"0,0 3 3 0,6-3 2 16,-6 3 0-16,7 1-4 0,-7-1-13 15,0 0-18-15,0 4-23 0,0-3-26 16,0 3-17-16,0 0 0 0,0 0 9 16,0 3 15-16,-7 1 14 0,7 3 16 0,-6 1 0 15,6 3-13-15,-6-1-20 0,-2 1-21 16,2 4-20-16,0-4-23 0,6 7-13 16,-7-3-13-16,1-1-6 0,6 5-10 15,0-1-10-15,0-3-1 0,0 3 0 0,0 1-2 16,6-5-2-16,1 1 5 0,-1 3 5 15,0-3 0-15,2 0 5 0,4-4 6 16,1 0 4-16,0 0 8 0,0-4 13 16,1 0 12-16,-2 0 9 0,2-3 5 0,-2 0 5 15,1-1 2-15,7-3-3 0,-14-3 0 16,14 3-5-16,-14-8-3 0,7 5-4 0,1-4-3 16,-8-1-4-16,0-3-8 0,2 0-5 15,-2-3-5-15,0 3-5 0,-6-8-5 16,7 4-8-16,-7-3-4 0,0 0-7 15,0-4-5-15,-7 4-5 0,7-8-5 0,0 4 1 16,-6 0-6-16,6-4 0 0,-6 4 1 16,-2 4-1-16,2-4-2 0,6 4 2 15,-6 3-1-15,-1 0-3 0,0 4 0 16,1 0-2-16,-1 4 0 0,1 0-2 0,0 3-7 16,-1 4-15-16,0 0-27 0,1 4-44 15,-7 3-80-15,6 0-98 0,-6 1-127 0,7 3-138 16,0 0-115-16,-8 3-86 0,8 1-8 15,6 0 50-15,-6 0 107 0,6 3 142 16</inkml:trace>
  <inkml:trace contextRef="#ctx0" brushRef="#br3" timeOffset="207028.13">20000 11565 62 0,'0'0'207'16,"-6"0"15"-16,6 0 13 0,0-3 19 0,-7 3 12 15,7 0 12-15,-6 0 11 0,6-4 3 16,-6 4 7-16,6 0-1 0,-8-4 1 16,8 4 10-16,-6-3 6 0,6 3-3 0,-6-4-18 15,6 4-25-15,-6-4-28 0,-1 4-43 16,7 0-48-16,-7-3-37 0,7 3-29 15,0 0-21-15,0 0-15 0,-6 0-13 0,6 0-9 16,0 0-13-16,6 0-5 0,-6 0-3 16,7 0-6-16,0 0 2 0,-1 0 1 15,6 0 1-15,-4 0 3 0,4 0-3 0,8 0 1 16,-7 0-3-16,-1 0 1 0,2 0-1 16,-1 0 0-16,0 0 0 0,0 0 1 15,0 0 1-15,-6 0 1 0,-1 0 3 16,0 0-3-16,-6 0-2 0,7-4-16 0,-7 4-41 15,0 0-84-15,0 0-107 0,0-4-146 16,0 4-165-16,0 0-133 0,0 0-94 16,0 0 10-16,0-3 65 0,-7 3 128 0,7-4 156 15</inkml:trace>
  <inkml:trace contextRef="#ctx0" brushRef="#br3" timeOffset="207505.03">20417 11272 15 0,'0'-4'178'0,"0"-3"17"16,0 4 18-16,0-1 16 0,0 0 12 15,0 1 8-15,0-1-7 0,0 4-15 16,0-4-25-16,0 4-34 0,0 0-32 16,0 0-24-16,7 0-2 0,-7 0 12 0,0 4 10 15,0 3 15-15,6 1 15 0,-6-1 2 16,0 4-7-16,7 0-15 0,-7 3-10 15,0 1-6-15,0 4-7 0,0-5 0 0,0 5-10 16,0-1-8-16,-7 4-9 0,7-4-11 16,-6 4-15-16,6-3-14 0,0 3-12 15,-7-4-14-15,7 4-9 0,0-4-5 0,0 0 2 16,0-3-2-16,0 3-7 0,0-7-12 16,0 4-37-16,0-4-42 0,7 0-47 15,-7-4-47-15,0 1-57 0,0-5-72 16,6 5-71-16,-6-8-63 0,7 3-52 0,-1-3-50 15,-6-3 1-15,7-1 51 0,-1 0 89 16,0-3 94-16</inkml:trace>
  <inkml:trace contextRef="#ctx0" brushRef="#br3" timeOffset="208050.25">20782 11210 32 0,'0'-4'189'0,"6"-3"-4"0,-6 3-7 0,0 1-16 16,0 3-23-16,0-4-19 0,0 4-10 16,0 0-1-16,0 4 3 0,0-1 10 15,-6 1 16-15,6 3 13 0,-6 4 6 16,6 0-2-16,-8 0 2 0,8 0-1 0,-6 4-5 15,0-1-4-15,0 5-9 0,-1-5-9 16,7 5-14-16,-7 3-9 0,1-4-9 16,-1 0-18-16,1 4-11 0,6-3-13 15,-7 3-12-15,7-4-14 0,-7 1-9 0,7 2-6 16,0-2-5-16,0-5-2 0,0 5 0 16,7-5-2-16,0-3 0 0,-1 4 0 15,1-4-2-15,6 0-2 0,-6-4-1 0,5-3 0 16,-6 3 0-16,8-3 1 0,-1-4 5 15,-7 4 0-15,8-8 10 0,-2 4 8 16,-4-4 14-16,-2 1 13 0,0-5 10 16,0 1 10-16,1 0 3 0,-7-5 3 0,7 1-8 15,-7 0-5-15,6 0 1 0,-6-3 5 16,-6 3 6-16,6-4 5 0,-7 4 7 16,7 4-1-16,-7-4-6 0,1 0-16 0,0 4-14 15,0 0-18-15,-2 2-13 0,-4 2-7 16,5 0-12-16,0 3-5 0,1 0 4 15,-7 3 0-15,7 0-7 0,-2 2-16 0,2 2-26 16,0-3-40-16,0 3-55 0,-1 0-63 16,0 0-77-16,7 1-84 0,0-1-72 15,0 0-54-15,0 1-44 0,7-1-34 16,0 0 31-16,5-3 73 0,-6 0 88 0</inkml:trace>
  <inkml:trace contextRef="#ctx0" brushRef="#br3" timeOffset="208520.04">21303 11279 16 0,'0'-11'208'0,"7"-3"24"16,-1 7 13-16,-6-1 23 0,0 1 20 15,6 0 15-15,-6-1-1 0,0 1-10 16,0 3-24-16,0 1-37 0,0-1-37 15,0 4-33-15,-6 0-17 0,6 0-6 0,-6 0-2 16,6 4-5-16,-7 3-2 0,1 0-11 16,6 1-12-16,-7-1-11 0,0 4-5 15,7 0-2-15,-6 3-1 0,6 5 0 16,-6-5-6-16,6 5-9 0,-8-1-11 0,2 1-10 16,6 2-11-16,0-2-9 0,0-1-9 15,0 0-5-15,0 1-2 0,0-4-2 16,6-1 1-16,2 1 1 0,-8-4 3 15,12 0 0-15,-5-4 1 0,6-3 0 0,0-1 2 16,7 1 2-16,-8-4 7 0,8-4 10 16,-7 1 14-16,7-1 9 0,-8-3 6 0,2-4 6 15,-1 0 0-15,0 0-2 0,-7-4-11 16,7 0-6-16,-7-3-7 0,2 0-12 16,-8-4-8-16,6 0-9 0,-6-4-6 15,-6 4-6-15,-2-4-2 0,2 1-1 0,0-1-5 16,-1 4-6-16,-6 0-25 0,0 8-50 15,-7-1-95-15,8 4-141 0,-14 3-191 16,6 8-178-16,-6 0-128 0,0 11-30 16,-6 0 49-16,5 4 119 0,-5 4 180 0</inkml:trace>
  <inkml:trace contextRef="#ctx0" brushRef="#br3" timeOffset="209399.37">17572 13243 62 0,'0'0'141'0,"-8"0"3"15,2 0 9-15,0 0 16 0,-1 0 16 16,0 0 21-16,7 0 17 0,-6 0 17 0,6 0 15 15,-7 0 10-15,7 0 5 0,0 0-7 16,0 0-19-16,0 0-18 0,0 4-16 16,0-4-18-16,0 0-21 0,0 0-18 15,7 0-12-15,-1 0-13 0,1 0-16 0,0 0-17 16,5 0-12-16,2-4-8 0,-2 4-11 16,8-3-14-16,-7 3-11 0,7 0-12 15,0-4-7-15,-1 0-10 0,7 4-6 0,-14-3-14 16,8 3-29-16,0 0-35 0,-7-4-44 15,0 4-59-15,0 0-77 0,-7-4-96 16,1 4-83-16,-7-3-63 0,7 3-47 0,-7-4-29 16,0 4 35-16,0 0 84 0,0 0 96 15</inkml:trace>
  <inkml:trace contextRef="#ctx0" brushRef="#br3" timeOffset="209656.33">17558 13334 156 0,'-6'0'206'0,"-1"0"-8"0,7 0-12 0,0 0-4 15,0 0 6-15,0 5 9 0,7-5 0 16,5 0-18-16,2 3-25 0,-2-3-33 15,8 0-35-15,-1 0-29 0,1 0-20 16,6 0-13-16,7 0-36 0,-7 0-65 0,7-3-85 16,-7 3-98-16,6-5-85 0,-6 2-43 15,7 0 3-15,-7-5 47 0</inkml:trace>
  <inkml:trace contextRef="#ctx0" brushRef="#br3" timeOffset="-207293.33">18418 13060 110 0,'0'4'120'15,"0"-4"-14"-15,0 0-10 0,0 0-3 16,0 0 3-16,0 0 11 0,0 0 14 0,0 3 23 16,0-3 21-16,0 0 28 0,-7 0 22 15,7 0 12-15,-6 0 6 0,6 0-1 16,-7-3-5-16,1 3-17 0,6-4-20 16,-7 0-22-16,1 1-19 0,6-4-20 0,0-1-21 15,0 0-19-15,0 1-5 0,0 0-15 16,0-4-15-16,6 4-10 0,1-1-14 15,-1 1-3-15,7-4-17 0,0 7-3 0,1-3-3 16,5 3-3-16,-6 1 0 0,6-1-3 16,1 0 2-16,0 4 3 0,-1 0 1 15,1 4-4-15,-8-4 0 0,8 7 1 16,-7 1-2-16,7-1-6 0,-8 0 1 0,2 4 7 16,-2 4 1-16,-4-4 5 0,-2 7 0 15,0-3 3-15,1 3 4 0,-7 1-3 16,0-1 0-16,-7 0-5 0,7 4 0 0,-6-4-1 15,0 4-2-15,-8-3-3 0,8 3 0 16,-8-4 3-16,2 0-1 0,-1 1 0 16,-1-1 1-16,2 0 0 0,-8 0 0 0,7-2 1 15,-7-2-3-15,8 4 2 0,-8-7 0 16,7 4-1-16,0-4 0 0,-6-4-1 16,5 4 3-16,2 0-3 0,-2-4 1 15,1-3 0-15,0 3-1 0,7-2 2 0,-1-2 1 16,1-3 9-16,0 3 10 0,-2-3 12 15,8 4 5-15,0-4 3 0,-6-4-1 16,6 4-9-16,6-3-11 0,-6 3-8 16,0-3-2-16,8-2-7 0,-8 5-1 0,6-3-3 15,0-1 0-15,1 0-2 0,-1 4-4 16,1-3 5-16,-1 3-4 0,1 0 1 0,5-4 1 16,2 4 0-16,-8 4-1 15,8-4-1-15,-2 3 4 0,8-3 2 0,-7 4-2 16,0 0 0-16,6-4 0 0,1 3 0 15,-7 5-3-15,7-8-1 0,-8 7 3 0,2-3 3 16,-1 0-3-16,-1-4 1 0,2 3 2 16,-8 1 3-16,8-4-3 0,-8 4-2 15,0-4-4-15,1 3-36 0,-7-3-74 16,6-3-125-16,1-1-135 0,0 0-128 0,-1 1-125 16,6-5-37-16,-4 1 41 0,4-1 101 15,1-3 124-15</inkml:trace>
  <inkml:trace contextRef="#ctx0" brushRef="#br3" timeOffset="-206779.39">19043 13177 134 0,'0'-11'185'0,"0"4"16"15,0-4 21-15,0 3 21 0,0 1 18 16,-7 0 1-16,7 0-11 0,0 3-29 15,0 0-38-15,0 1-44 0,0 3-41 16,-6 0-22-16,6 0-11 0,0 3-2 0,-6 1-3 16,6 0 2-16,-8 3 2 0,2 0-2 15,0 4-4-15,0 0-7 0,-1 0-2 0,0 0-1 16,7 0-3-16,-6 4-2 0,-1 0-5 16,1-1 2-16,0 1 1 0,-2 3-2 15,8-3-2-15,-6-1-2 0,6 5-3 16,-6-4-7-16,6 3-2 0,0-3 1 0,6 3-3 15,-6-4 1-15,6 1 0 0,2 0 3 16,-2-4 2-16,7-1-2 0,-7 1 5 16,1 0 5-16,6-3 9 0,-1-1 9 0,-4-3 10 15,4 0 13-15,2-4 16 0,-1 0 20 16,-1 0 10-16,2-4 0 0,-2-4-5 16,2 2-7-16,-1-2-16 0,0-3-24 0,0-4-12 15,-1 1-13-15,2-1-8 0,-1-3-9 16,-7-1-5-16,1-2-3 0,-1-6-11 15,1 6-1-15,-1-5-4 0,-6-3 0 16,0 3 0-16,0-3-2 0,0 3 2 0,-6 0 0 16,-1 5-2-16,1-1-3 0,-1 3 0 15,1 1 1-15,-7 7-1 0,7 0-5 0,-8 0-6 16,1 3-31-16,7 5-76 0,-7 3-121 16,0 0-157-16,6 0-152 0,0 3-141 15,1 1-69-15,0 3 19 0,6 1 92 16,0 0 142-16,0-1 146 0</inkml:trace>
  <inkml:trace contextRef="#ctx0" brushRef="#br3" timeOffset="-206317.32">19297 12855 56 0,'0'-4'168'0,"0"0"5"0,0 4-8 15,0-3-7-15,0 3-11 0,-7 0-17 16,7-4-24-16,0 4-24 0,0 0-21 16,0 0-22-16,0 0-15 0,0 0-10 15,-6 4-7-15,6-1-2 0,0 1-3 0,-7 0 3 16,7-1 2-16,0 5 3 0,0-5 3 16,0 1 8-16,0 3 11 0,0-3 20 15,7 0 29-15,-7-1 31 0,0 1 31 16,6-4 25-16,1 0 11 0,0 0-1 0,-1 0-17 15,0-4-23-15,1 1-29 0,0-1-27 16,-1-3-23-16,0 3-19 0,-6-3-14 16,0 3-13-16,0-3-26 0,0 3-77 0,-6 0-103 15,0 1-111-15,-1 3-124 0,-6 0-65 16,0 3-14-16,6 1 52 0,-6 3 89 16</inkml:trace>
  <inkml:trace contextRef="#ctx0" brushRef="#br3" timeOffset="-205792.14">18333 13848 17 0,'-13'0'192'0,"7"0"15"0,-8-4 7 0,8 4 7 16,0 0 13-16,-1 0 11 0,0-4 1 15,7 4-8-15,0 0-23 0,0 0-36 16,7 0-35-16,6 0-36 0,7 0-27 0,5 0-25 16,9 0-14-16,-2 0-7 0,7 0-9 15,13 0-8-15,-7 0-6 0,14 0-5 16,0 0-4-16,0 0 1 0,-1 0-3 0,1 0 2 15,-1-3 0-15,8 3 4 0,-1 0-2 16,-7 0 0-16,7-4-1 0,-6 4-1 16,-14 0 0-16,8 0-3 0,-15-4 1 15,-5 1-3-15,-7 3-22 0,-6-4-63 0,-7 4-87 16,-7-4-86-16,-6 4-88 0,0-3-86 16,-13 3-25-16,0 0 40 0,-6 0 71 15</inkml:trace>
  <inkml:trace contextRef="#ctx0" brushRef="#br3" timeOffset="-205577.38">18249 13877 187 0,'-26'3'230'16,"12"1"12"-16,8-4-7 0,12 0 7 15,8 4 15-15,12-4 15 0,-1 0 8 16,15 3-16-16,-1-3-37 0,13 5-50 15,0-5-54-15,6 0-44 0,7 3-29 0,-6-3-21 16,6 0-14-16,-6 0-13 0,-7 0-75 16,0-3-129-16,0-2-168 0,-12-2-90 15,-1 0-47-15,-1-4-19 0,1 0 57 16</inkml:trace>
  <inkml:trace contextRef="#ctx0" brushRef="#br3" timeOffset="-204340.22">15278 7063 91 0,'-6'0'161'16,"6"0"-8"-16,0 0-15 0,-6-4-11 0,6 4-19 15,0-3-11-15,0-1-10 0,-7 0-8 16,7 1-11-16,0-1-15 0,7-3-8 15,-7 3-6-15,0 0-8 0,6 0-6 16,0 1-8-16,1-1-5 0,0-3-5 16,-1 3-3-16,7 4-3 0,-7-4-1 0,8 4 1 15,-2 0-1-15,2 0-1 0,-1 0 1 16,-7 0-2-16,8 4 0 0,-2 0 0 16,2 3 2-16,-2-3-2 0,-5 3 0 0,6-3 2 15,-6 7 0-15,-1-4-1 0,-6 1 0 16,6 3 2-16,-6 0-2 0,-6 0 1 0,6-4 1 15,-6 7-1-15,-1-3 1 0,-6 0-1 16,6 0 2-16,1-3-2 0,-8 3 2 16,8 0-1-16,-6-4 0 0,4 1 0 15,-4-1-1-15,5 0 1 0,1 1 0 0,6-5 0 16,-7 1 0-16,0 3-1 0,1-3-1 16,6-1 0-16,-6 1-1 0,6 0 0 15,0-4 1-15,0 3 1 0,0 1 1 0,0 0 1 16,0-4 2-16,0 3 0 0,6-3 1 15,0 4 0-15,8-4 0 0,-8 0-4 16,7 4-12-16,1-4-25 0,-2-4-42 16,2 4-58-16,-2-4-74 0,1 1-40 0,7-1-13 15,-8-3 13-15</inkml:trace>
  <inkml:trace contextRef="#ctx0" brushRef="#br3" timeOffset="-203902.23">15643 7041 12 0,'0'-4'138'0,"0"1"-5"15,0 3-9-15,0-4-16 0,0 4-18 0,0 0-17 16,-6-4-20-16,6 4-13 0,0 0-9 16,0 4-3-16,-6-4 1 0,6 4 4 15,-8-4 3-15,2 7 2 0,0-3 1 16,0-1-3-16,-2 5-4 0,2-5-6 0,6 5-3 15,-6-1-3-15,-1 4-1 0,7-4-4 16,-6 4 0-16,6 0 1 0,0 0-1 16,0 0 0-16,0-4 1 0,6 4 5 0,1 0-1 15,-7-3 3-15,6-1 4 0,0 1 4 16,8-1 1-16,-8 0 0 0,0-3-1 16,8 0-2-16,-8-1 1 0,7-3-2 0,1 0 4 15,-8 0 5-15,6-3 10 0,-4-1 9 16,-2 0 7-16,7 1 0 0,-7-5 1 15,-6 1-7-15,7 0-9 0,-7-5-10 16,0 5-8-16,0-8-7 0,0 4-6 0,0 0-5 16,-7-3-3-16,1-1-4 0,-1 4-2 15,1-3-1-15,0 3 0 0,-2 0 1 16,2 0-3-16,0-1-3 0,0 5-9 0,-1 0-31 16,0-1-44-16,1 5-55 0,-1-1-59 15,7 0-62-15,-6 1-65 0,6-1-13 16,-6 1 20-16,6 3 41 0</inkml:trace>
  <inkml:trace contextRef="#ctx0" brushRef="#br3" timeOffset="-203493.44">15793 6836 27 0,'0'0'113'16,"0"0"-14"-16,0 0-18 0,0 0-16 16,0 0-15-16,0 0-11 0,0 0-8 0,0 0-6 15,-6 0-3-15,6 3-1 0,0 1-4 16,0 0-1-16,0-1-3 0,0 1-1 0,0 0 0 16,0 3-2-16,0-3 2 15,0-1 3-15,0 4 4 0,0-2 3 0,6-2 8 16,1 0 10-16,-7 2 10 0,6-5 11 15,0 3 7-15,1 1 4 0,6-4 0 0,-7 0 5 16,2 0 5-16,4 0 7 0,-5 0 9 16,-1-4 6-16,-6 1 1 0,7-2-2 15,-1 2-9-15,-6 0-16 0,0-5-16 0,0 4-12 16,0-7-11-16,0 4-13 0,0 0-12 16,-6-1-4-16,6 1-5 0,-7-4-3 15,7 4-1-15,-6-1 1 0,6-3 0 16,-7 4 0-16,1 4-19 0,6-5-61 0,-6 5-84 15,-2 3-101-15,2 0-79 0,0 0-43 16,-1 0-3-16,0 7 46 0</inkml:trace>
  <inkml:trace contextRef="#ctx0" brushRef="#br1" timeOffset="-189334.32">32440 5693 5 0,'0'0'37'0,"0"0"-5"0,0 3-7 16,0-3 0-16,0 0 1 0,0 0 6 0,0 4 3 15,7-4 4-15,-7 0 7 0,0 0 4 16,6 4-3-16,0-4-8 0,1 0-5 0,-1 0-6 16,8 0-8-16,-8 0-7 0,7 0-3 0,6 0-2 15,-5 0-3-15,-1-4-1 0,7 4-2 16,-8 0 2-16,1 0 0 0,0-4 0 15,-6 4 2-15,5 0-2 0,-4-3 0 0,-2 3-2 16,0-4 2-16,0 0-2 0,2 4 1 0,-8-3 0 16,0 3 1-16,6 0-2 0,-6-4-26 0,0 4-52 15,0 0-47-15,0 0-24 0,0 0-14 16</inkml:trace>
  <inkml:trace contextRef="#ctx0" brushRef="#br1" timeOffset="-188816.88">32746 5678 5 0,'0'0'32'15,"-7"0"2"-15,7 0 5 0,0 0 3 16,0 0 2-16,0 0-1 0,0 0 5 0,0-4 1 16,0 4-2-16,0 0-5 0,0 0-3 0,7-3-6 15,-7 3-15-15,6 0-9 0,1 0-5 16,0-4-1-16,-1 4-4 0,0 0 1 0,8 0 0 15,-8 0 0-15,0-4-1 0,8 4 0 0,-8 0 1 16,7 0 0-16,-7 0 1 0,1 0 1 16,0 0-1-16,-1 0 3 0,0 0-3 0,2 0 1 15,-8-3-1-15,6 3 2 0,-6 0-16 16,0 0-43-16,6 0-49 0,-6 0-28 0,0 0-16 16</inkml:trace>
  <inkml:trace contextRef="#ctx0" brushRef="#br1" timeOffset="-188325.28">32877 5660 44 0,'0'0'79'0,"0"0"5"16,-8 0 1-16,8 0 1 0,0 0-2 0,0 0-1 16,0 0-11-16,0 0-13 0,8 0-15 15,-8 0-13-15,0 0-11 0,6 0-7 0,0 0-5 16,1 0-2-16,-1 0-2 0,8-4-3 16,-8 4 1-16,0 0-1 0,8 0 2 0,-8 0 0 15,0 0 0-15,7 0 1 0,-6 0 1 16,0 0-2-16,-1 0 1 0,0 0 1 0,1 0-1 15,-7-4-1-15,7 4-2 0,-7 0-1 0,6 0 2 16,-6 0-2-16,0 0-1 0,6 0-1 0,-6 0 2 16,0 0 1-16,7 0 2 0,-7 0-2 15,0 0-32-15,7 4-50 0,-7-4-63 0,6 0-33 16,1 0-19-16,-1 0-9 0</inkml:trace>
  <inkml:trace contextRef="#ctx0" brushRef="#br1" timeOffset="-187882.58">33111 5645 52 0,'0'0'50'16,"0"0"-10"-16,0 0-5 0,0 0-9 0,0 4-8 15,0-4-4-15,0 0-5 0,0 0-4 0,0 3-1 16,6-3 1-16,-6 0-1 0,0 0 0 15,7 0 2-15,-1 0 1 0,1 0 0 0,5 0 1 16,-4 0 6-16,-2 0 7 0,7 0 5 0,-7 0 4 16,7 0 1-16,-6 0-1 0,5 0-5 15,2 0-6-15,-8 0-5 0,8 0-4 0,-8 0-4 16,0 0-1-16,1 0-1 0,6 0-1 0,-6 0-3 16,-7-3 0-16,6 3 0 0,-6 0 1 15,6 0 0-15,-6-4 1 0,7 4-1 0,-7 0 2 16,0 0 2-16,0 0-22 0,0 0-42 0,0 0-49 15,0 0-25-15,0 0-16 0</inkml:trace>
  <inkml:trace contextRef="#ctx0" brushRef="#br1" timeOffset="-187463.88">33260 5631 20 0,'0'0'78'0,"-6"0"-5"0,6 0-6 0,0 0-11 15,6 0-10-15,-6 0-12 0,7 0-12 0,-7 0-9 16,6 0-6-16,1 0-3 0,0 0 0 16,-1-4-2-16,0 4-2 0,8 0 1 0,-8 0 1 15,0 0-1-15,1 0 1 0,6 0-2 0,-6 0 1 16,-1 0 0-16,8 0-1 0,-8 0-1 0,0 0-1 15,1 0 3-15,-1 0 0 0,1 0 0 16,-1-4 3-16,1 4-1 0,-1 0 2 0,-6 0-12 16,6 4-38-16,2-4-47 0,-2 0-27 15,-6 0-14-15</inkml:trace>
  <inkml:trace contextRef="#ctx0" brushRef="#br1" timeOffset="-186193.51">33437 5645 9 0,'0'0'54'15,"6"4"-5"-15,-6-4-7 0,6 0-7 0,8 0-9 16,-8 0-9-16,7 0-6 0,0 0-5 0,0 0-3 16,7-4-1-16,-8 4 0 0,2 0 0 15,-1 0-1-15,-1 0-1 0,2-3 3 0,-8 3-3 16,7 0-33-16,-6-4-39 0,-1 4-21 0</inkml:trace>
  <inkml:trace contextRef="#ctx0" brushRef="#br1" timeOffset="-185557.38">33638 5642 10 0,'0'-4'11'16,"0"4"-5"-16,0 0-2 0,0 0-12 0</inkml:trace>
  <inkml:trace contextRef="#ctx0" brushRef="#br1" timeOffset="-184106.15">32068 5689 8 0,'0'-4'93'0,"0"1"12"0,0-1 0 15,0 4 1-15,0-4-6 0,0 4-10 0,0-3-11 16,0 3-14-16,0 0-10 0,0 0-7 16,0 0-6-16,0 0-9 0,0 0-7 15,-6 0-6-15,6 0-3 0,0 0-3 0,-6 0 8 16,6 3 13-16,-7-3 13 0,0 4 9 15,7 0 9-15,-6 3 16 0,0-3 2 0,6 3-7 16,-7 0 1-16,1 4 6 0,-1-3 2 16,0 2-8-16,7 1-6 0,-6 1-6 15,0-1-12-15,6 0-14 0,-7 0-13 0,0 0-6 16,7 0-6-16,-6 3-4 0,6-3-5 16,-6 4 0-16,6-4-1 0,0 0-3 0,0 0 1 15,-7 0-1-15,7 0 1 0,0 0 1 16,-7 0-1-16,7 0 0 0,0 0 0 15,-6-4 1-15,6 4 1 0,0 0 16 0,0-4 15 16,0 4 10-16,0-3 3 0,0 3 1 16,6 0 1-16,-6-4-14 0,0 1-15 15,7 3-9-15,-7-4-2 0,7 0 0 0,-7 0-4 16,6 1-2-16,-6-1 0 0,6 0 0 16,-6-3 0-16,7 3-1 0,-7-3 5 0,7 3 2 15,-1 1 3-15,0-5 6 0,1 5-1 16,0-5 2-16,-1 4-1 0,1-3-3 15,-1 3-3-15,0 1-5 0,1-5-2 0,6 2-3 16,-7-2-3-16,2 1 0 0,-2 3 1 16,0-3 1-16,1-1-2 0,-1 1 2 0,1-4 1 15,-7 4-2-15,6-1 3 0,1-3-1 16,-1 4 7-16,0-4 2 0,2 4 6 0,-2-4 4 16,0 0 2-16,-6 0 0 0,7 3-3 15,-7-3-2-15,6 0-4 0,-6 0-7 0,7 0-2 16,-7 0-5-16,6 0-3 0,-6 0-6 15,7 0-6-15,-7 0-12 0,0 0-95 16,0 0-138-16,0 0-137 0,0 0-74 0,0-3-33 16,-7 3-11-16,7-4 86 0</inkml:trace>
  <inkml:trace contextRef="#ctx0" brushRef="#br1" timeOffset="-175965.8">32727 6161 7 0,'0'-3'101'16,"0"3"-2"-16,0 0-3 0,0-4 0 0,-8 4-6 15,8-4-8-15,0 1-6 0,-6 3-3 0,6-4-1 16,-6-3 0-16,6 7-1 0,-6-7 2 0,6 3 4 15,-7-3 7-15,0 3 7 0,7-3 7 16,-6 3 8-16,6 0 14 0,0-3 6 0,0 3 5 16,-7 1-7-16,7-5-8 0,0 5-7 15,0-1-17-15,7 1-17 0,-7-1-16 0,0 0-13 16,6 1-13-16,1-1-8 0,0 4-6 0,-1-4-6 16,0 4-5-16,8-3-1 0,-8 3-1 15,7 0-3-15,0 3 1 0,0-3 2 0,7 4-2 16,-8-4 0-16,2 4-1 0,-1 3-2 0,-7-3 0 15,7 3-1-15,-6 0 2 0,5 0 0 16,-4 1 0-16,-2-1 4 0,0 0-3 0,-6 4 2 16,7-3 2-16,-7 3 5 0,0-1 2 0,0-2 1 15,0 3 3-15,-7-3 0 0,1 2 0 16,6 1-5-16,-6-3-3 0,-2 3-2 0,2-4 0 16,0 4-1-16,-1-4-2 0,0 4-3 15,1-3 2-15,0-1-2 0,-1 0 3 0,-6 0-1 16,6 4 0-16,1-7 1 0,0 3-3 0,-8 1 2 15,8-4-3-15,0-1-4 0,-8 1-9 0,8 0-22 16,-1-1-40-16,7-3-58 0,-6 4-72 16,0-4-71-16,6 0-70 0,0 0-62 0,0 0-7 15,0-4 34-15,6 1 58 0</inkml:trace>
  <inkml:trace contextRef="#ctx0" brushRef="#br1" timeOffset="-175572.3">33019 6067 93 0,'0'-4'89'0,"0"4"-6"16,0 0-6-16,0-4-3 0,0 4-1 0,0 0-1 15,0 0-1-15,0-3-2 0,-6 3-3 16,6 0-3-16,-6 0-1 0,6 3 0 16,-7-3 0-16,0 0 1 0,1 4 1 0,0 0 0 15,-1-1 1-15,0 1 0 0,1-1 4 0,-1 1 6 16,1 3 10-16,0 1 12 0,-2-5 4 0,-4 5-1 16,12 3 10-16,-6-4 10 0,-1 4 12 15,0 0 1-15,1 0 4 0,6 0 1 0,-7 0-7 16,7 0-11-16,0 0-16 0,0 0-13 15,0 0-10-15,7 0-9 0,-1 4-14 0,1-4-11 16,6-1-11-16,-1-2-11 0,2 3-6 0,5-4-6 16,1 4-8-16,0-3-35 0,-1-5-106 0,7 5-133 15,-6-5-156-15,6 1-106 0,-7 0-49 16,-6-4 2-16,0 0 85 0,-7 0 126 0</inkml:trace>
  <inkml:trace contextRef="#ctx0" brushRef="#br1" timeOffset="-170576.72">27705 10125 64 0,'-7'0'78'0,"7"0"3"0,0 0 6 0,-6 0 9 16,6 0 11-16,-6 0 13 0,6 0 8 16,-7 0 9-16,7 0 4 0,-6-3-3 15,6 3-7-15,-7 0-13 0,7 0-16 16,-7-4-19-16,7 4-19 0,-6 0-17 0,6 0-17 16,0-3-10-16,0 3-9 0,-6 0-6 15,6 0-2-15,0 0-3 0,0 0 0 0,0 0-2 16,-8 0-2-16,8 0 2 15,0 0-3-15,0 0-7 0,0 0-8 0,0-4-9 16,0 4-14-16,0 0-16 0,0 0-20 16,0 0-20-16,0 0-27 0,0 0-29 0,0 0-29 15,0 0-39-15,0 0-19 0,0 0 7 16,0 0 22-16</inkml:trace>
  <inkml:trace contextRef="#ctx0" brushRef="#br1" timeOffset="-168089.89">27614 10250 77 0,'0'4'138'0,"0"-4"-2"16,0 0-4-16,0 0-8 0,0 0-5 15,0 0-2-15,0 0 0 0,0 0 11 0,7 0 23 16,-7 0 22-16,0 0 9 0,0-4 3 16,6 4 2-16,-6-4-7 0,6-3-17 15,0 3-21-15,2 1-14 0,-2-4-13 16,7-1-20-16,0 1-22 0,0 3-21 0,7-3-14 16,-8 0-13-16,8-1-8 0,-1 1-6 15,1-1-2-15,0 1-5 0,-1 3 0 16,1 1-2-16,0-5 1 0,-8 5-3 15,2-1-3-15,-2 0-11 0,1 4-37 0,-6-3-56 16,0 3-71-16,-7-4-74 0,6 4-70 16,-6 4-70-16,0-4-45 0,0 0 13 15,-6 3 49-15,-1 1 62 0</inkml:trace>
  <inkml:trace contextRef="#ctx0" brushRef="#br1" timeOffset="-167480.45">27653 10162 97 0,'-6'0'120'16,"6"0"-4"-16,-8 4-7 0,8-4-2 0,0 3-3 15,-6 1 4-15,6 0 4 0,-6 3 13 16,6 1 13-16,-6-1 6 0,6 0 0 15,-7 4-3-15,0-3-4 0,7 2-5 16,-6 1-11-16,-1 0-9 0,7 0-7 16,-6 0-11-16,6 0-11 0,-6 4-12 0,-2-4-12 15,8 3-11-15,-6-2-8 0,6-1-8 0,0 0-9 16,0-4-3-16,0 4-2 0,0-4 3 16,0 1 1-16,0-5 16 0,6 1 20 15,-6 3 27-15,0-7 34 0,0 4 17 16,8-4 7-16,-8 0-6 0,6 0-16 0,-6-4-28 15,6 1-33-15,1-5-21 0,-1 5-12 16,1-5-7-16,0 5-10 0,-1-5-4 16,6 1-4-16,-4 0-1 0,-2 3-1 15,7-3-2-15,0 3 1 0,0 1 0 0,-7-5 2 16,8 8-2-16,-2-3 0 0,2 3-2 16,5 3 0-16,-6-3-1 0,0 4 1 15,1 0 2-15,-2 3 1 0,1 0 2 16,-6 4 1-16,6 0 2 0,-7 0 3 0,0 4-1 15,2-1-3-15,-8 1 0 0,0-1 2 16,0 5 0-16,-8-4-2 0,2 3 0 16,0 0 3-16,-7-3 0 0,0-1-3 0,0 1 3 15,-7 0 0-15,7-1 0 0,-6-3-5 16,-1-4-2-16,1 5 3 0,-7-5-1 16,6-3-2-16,1 3 3 0,-1-7 5 0,-6 0-3 15,13 0-7-15,-7 0-28 0,7 0-57 16,0-7-92-16,0 0-108 0,7-1-96 15,-1 0-91-15,7 1-67 0,7-4-12 0,-1 4 52 16,7-4 85-16,0 0 88 0</inkml:trace>
  <inkml:trace contextRef="#ctx0" brushRef="#br1" timeOffset="-166991.22">28245 10235 52 0,'7'-7'158'0,"-7"0"17"0,0 0 10 0,7-1-1 16,-7 5-13-16,0-1-18 0,0 4-20 16,0-4-22-16,-7 4-14 0,7 4-5 15,-7-4 8-15,1 7 17 0,0-3 17 0,0 3 16 16,-2 4 8-16,2 0 3 0,0 4-5 15,-1-1-6-15,0 1-9 0,1 0-13 16,6 3-14-16,-7 1-11 0,7-1-14 16,0 4-11-16,0-4-15 0,7 0-11 0,-1 4-6 15,1-7-5-15,0 3 0 0,5 1 3 16,-4-8 12-16,4 3 15 0,1-3 17 0,7-3 12 16,-8-5 19-16,8 1 20 0,-7-4 13 15,7 0 3-15,-7-4-4 0,6 1-9 16,-5-5-17-16,-2 1-23 0,1-4-22 15,1 0-16-15,-8-4-19 0,0 0-4 0,0 1-9 16,2-5-12-16,-2 1-5 0,0 0-8 16,-6 0 1-16,0-4-4 0,0-1 1 0,-6 1 1 15,0 1-3-15,-2 2 2 0,2 1 0 16,-6 0-5-16,5 0 0 0,-6 3-1 16,0 4-1-16,7 0 0 0,-8 3-5 0,8 1-12 15,-7 3-35-15,6 4-68 0,1 0-83 16,-1 4-115-16,7 0-135 0,0 3-112 15,7 1-76-15,-1 3-44 0,1 0 15 0,6 0 78 16,-1 0 117-16,2 3 116 0</inkml:trace>
  <inkml:trace contextRef="#ctx0" brushRef="#br1" timeOffset="-166705.54">28904 10375 133 0,'-7'-8'231'0,"0"5"8"0,-5-1 24 16,4 0 34-16,2 1 33 0,0-1 24 0,-1 1 8 15,1-1-15-15,-1 4-33 0,7-4-48 16,-6 4-55-16,6 0-48 0,6 0-40 0,-6-3-22 16,13 3-15-16,0 0-11 0,1 0-6 15,5 0-7-15,0 0-11 0,8-5-8 16,-1 5-10-16,-1 0-8 0,1 0-7 0,7-3-3 15,-1 3-2-15,-12 0-7 0,6 0-5 16,-6-3-12-16,-1 3-37 0,-5 0-66 0,-2 0-107 16,-5-5-124-16,6 5-112 0,-6-3-100 15,-7-1-62-15,0 4 14 0,0-4 76 16,0 1 111-16</inkml:trace>
  <inkml:trace contextRef="#ctx0" brushRef="#br1" timeOffset="-166433.22">29053 10133 93 0,'0'-8'214'0,"-6"1"-4"0,6 4 4 15,-7-1-3-15,7 0-20 0,-6 1-21 16,6 3-10-16,0 3 1 0,-6 1 8 16,6 3 16-16,-8 0 25 0,8 4 25 0,0 4 9 15,0-4-10-15,0 8-20 0,0-1-24 16,-6-3-28-16,6 6-30 0,0-2-33 15,-6 3-26-15,6-4-21 0,-7 4-15 0,7 0-14 16,-7-4-9-16,7 1-6 0,-6 3-1 16,6-4-12-16,-7 0-25 0,7-3-58 15,0 3-96-15,0-7-115 0,0 4-111 0,0-8-102 16,7 4-72-16,-1-3 7 0,8-1 68 16,-2-3 100-16</inkml:trace>
  <inkml:trace contextRef="#ctx0" brushRef="#br1" timeOffset="-166008.12">29614 10232 91 0,'-8'0'182'0,"2"-4"15"0,0 1 10 16,0-1-1-16,-2-3 0 0,8 3-11 15,0-3-15-15,0 3-16 0,0-3-11 0,0-4-2 16,8 3-11-16,-2 1-10 0,-6-1-14 16,12 1-15-16,-4 0-16 0,-2 3-20 15,0-3-18-15,1 3-15 0,6 4-8 0,0-4-8 16,-7 8-9-16,8-4-7 0,-2 7 2 15,2-3-1-15,-1 7-4 0,-7 0 3 0,7 0 0 16,-6 0 0-16,5 4 2 0,-12 0-1 16,7 3 2-16,-7 0 4 0,-7 0-2 0,1 1-2 15,0-1-1-15,-8-4 2 0,2 5-2 16,5-4-2-16,-6-1 2 0,0 1 2 16,-1-4-3-16,2 0-6 0,-1-4-21 0,0 1-40 15,6-5-61-15,1 1-65 0,0-4-67 16,6 0-55-16,0 0-42 0,0-4-29 0,6-3 24 15,0 0 47-15,1-4 57 0</inkml:trace>
  <inkml:trace contextRef="#ctx0" brushRef="#br1" timeOffset="-165715.25">29945 10100 110 0,'0'-7'170'0,"0"3"7"0,-6 0 11 15,6-3 9-15,-7 7 8 0,7-4 4 16,-6 4 2-16,0 0 6 0,-8 4 6 0,8-4 8 16,-8 7 7-16,8 1 9 0,0 3 2 15,-7 0-8-15,6-1-12 0,1 5-8 0,-1 0-7 16,1-1-8-16,0 1-10 0,6 4-11 16,-8-5-16-16,2 4-23 0,6-3-28 15,0 3-33-15,0-3-24 0,0 0-24 16,0-1-12-16,0 1-9 0,6-4-9 0,2 4-3 15,-2-8-29-15,0 4-67 0,1-4-112 0,6 1-172 16,0-1-171-16,-1-7-168 0,2 4-68 16,6-4 19-16,-1-4 85 0,1 0 156 0</inkml:trace>
  <inkml:trace contextRef="#ctx0" brushRef="#br1" timeOffset="-165394.62">30460 10115 60 0,'-13'0'215'0,"0"3"24"0,0-3 29 0,-1 4 30 16,8-4 20-16,-6 3 8 0,5 1-10 15,0-4-25-15,7 0-32 0,-6 0-33 0,6 0-22 16,6 0-23-16,1 0-12 0,0 0-18 16,11 0-18-16,-4-4-22 0,5 1-26 0,1-1-22 15,0 4-21-15,-1-3-15 0,1-1-11 16,0 0-7-16,-2 4-12 0,-4-3-21 16,5 3-43-16,-13 0-80 0,8-4-105 0,-2 4-119 15,-4 0-105-15,4 0-97 0,-5 0-24 16,-1 0 41-16,1 0 90 0,-7 0 106 15</inkml:trace>
  <inkml:trace contextRef="#ctx0" brushRef="#br1" timeOffset="-165182.75">30407 10235 18 0,'-12'8'189'0,"6"-5"15"16,-1 1 34-16,0 0 48 0,7-1 40 0,7 1 29 15,0 0 11-15,-1-1-3 0,6-3-37 16,2 4-57-16,5-4-59 0,-5 0-54 0,4 0-46 16,9 0-40-16,-7 0-30 0,6 0-52 15,-7-4-92-15,7 1-126 0,-6 3-132 16,6-4-143-16,-7 0-73 0,1 1-11 0,0-1 58 16,-1 0 112-16</inkml:trace>
  <inkml:trace contextRef="#ctx0" brushRef="#br1" timeOffset="-164850.97">31235 9957 134 0,'0'-4'194'0,"0"1"3"0,0 3 7 0,0-4-8 16,-7 4-12-16,7 0-9 0,0 0-4 16,0 4 7-16,0-4 18 0,-6 7 29 15,6-3 31-15,0 3 20 0,-6 4 1 0,6 0-20 16,-7 0-31-16,7 0-34 0,-7 3-35 16,7 1-37-16,0 4-29 0,-6-5-21 0,6 5-16 15,-6-1-14-15,6 0-12 0,-7-3-6 16,7 3-7-16,0 1-8 0,-7-5-12 0,7 1-27 15,0 0-63-15,0-5-109 0,0 5-126 16,0-8-120-16,0 4-112 0,0-3-63 0,7-1 12 16,0-3 81-16,-1-1 112 0</inkml:trace>
  <inkml:trace contextRef="#ctx0" brushRef="#br1" timeOffset="-164299.3">31737 9961 131 0,'6'-15'187'0,"7"0"13"15,-7 1 14-15,1-1 3 0,0 0-11 16,-1 1-15-16,-6-1-16 0,0 4-20 16,0 0-20-16,0 0-21 0,-6 0-20 0,-1 4-18 15,-6 0-15-15,7-1-8 0,-7 5-10 16,6-1-7-16,-6 4-5 0,-7 0-2 15,8 0-3-15,-8 4-5 0,7 3-1 0,-1 0-3 16,-4 4-5-16,4 0-4 0,1 0-1 16,0 4-2-16,0 3-3 0,1-3 0 0,4 3-1 15,2 1 0-15,0-5-2 0,6 8 2 16,0-4-1-16,6 1 0 0,0-1 1 16,2 1 1-16,-2-1 0 0,6-4-1 0,8 1 0 15,-7 3-1-15,1-3 1 0,-2-4-2 16,8 3-2-16,-7-3 0 0,0 4 3 0,-6-4 0 15,5 0-3-15,-6 0 3 0,8 0 1 16,-8 0 1-16,-6 0 0 0,7-4 0 0,-7 4 1 16,0-3 1-16,-7-1 0 0,7 0 1 15,-12 1 3-15,4-5 21 0,-4 1 27 16,-1 0 32-16,-7-4 36 0,8 0 33 0,-8 0 19 16,6 0 10-16,2-4 0 0,-1 0-2 15,-1 1-9-15,8-5-3 0,0 1-2 16,6 0-14-16,-6-8-17 0,12 4-23 0,0-3-31 15,0-5-23-15,1 1-26 0,6-4-16 16,6 3-8-16,-5-2-8 0,6-1 1 0,-8 7-13 16,8-3-33-16,-7 3-59 0,-1 4-84 15,8 0-120-15,-6 0-126 0,-1 3-117 16,-1 1-77-16,2 4-42 0,5-5 30 0,-6 5 93 16,0 3 112-16,7-4 116 0</inkml:trace>
  <inkml:trace contextRef="#ctx0" brushRef="#br1" timeOffset="-163877.33">32114 9910 56 0,'7'-8'197'0,"-1"0"25"16,0 1 26-16,2 4 30 0,-8-5 23 0,6 5 23 15,-6-5 11-15,0 5 8 0,6-1-15 16,-6 0-34-16,0 1-46 0,0 3-51 0,0-4-51 15,0 4-47-15,0 0-39 0,-6 4-26 16,6-1-15-16,-6 5-8 0,-2 3-5 16,2 0 0-16,0-1 3 0,-1 6 2 0,1 2-3 15,-1 0-1-15,1 0 1 0,-1 4 5 16,7-4 1-16,-6 4 0 0,6-3 15 16,0 3 16-16,6-4 14 0,-6 1 11 0,13-5 20 15,-6 1 18-15,6-4 12 0,-1 0 5 16,8-4-4-16,-7 0-3 0,7 1-10 0,0-4-11 15,-1-4-9-15,0 0-6 0,1 0-1 16,-1-4 1-16,1-4-1 0,-7 1 1 16,0-4-2-16,0-4-2 0,1 1-7 0,-8-1-9 15,6-3-9-15,-12 0-9 0,7-4-13 16,0 4-9-16,-7-9-5 0,-7 6-8 0,0-1-2 16,7-4-5-16,-12 4-9 0,6 0-22 15,-8 4-37-15,-5-1-95 0,5 1-161 16,-5 7-232-16,-7 4-218 0,0 3-109 0,0 4-33 15,-13 7 59-15,-1 1 143 0,2 6 222 16</inkml:trace>
  <inkml:trace contextRef="#ctx0" brushRef="#br1" timeOffset="-162924.83">28395 11961 151 0,'-6'-4'190'15,"0"1"7"-15,-2-1 14 0,8 0 13 16,-6 1 13-16,0-5 5 0,6 1 7 0,-6 3 1 16,6-3 0-16,0 0-4 0,0 0-5 15,0-1-4-15,6 0-19 0,-6 1-18 16,6-4-22-16,-6 4-27 0,6 3-31 15,2-3-28-15,-2 0-21 0,0 3-22 0,7 0-17 16,1 1-15-16,-2-1-10 0,2 0 0 16,-2 1-7-16,8 3 0 0,-7 0 0 0,7 0 1 15,-8 3 2-15,8 1-4 0,-7 0 3 16,1-1 0-16,-2 5-2 0,2-1-2 16,-8 0 4-16,0 1 5 0,1 2 1 0,-1 1 5 15,-6 5 7-15,0-6 7 0,0 1 3 16,0 4 6-16,-6 0 0 0,6-4-3 0,-7 3-1 15,1-3-8-15,0 0-9 0,-2 4-3 16,-4-4-4-16,6 0-1 0,-8 0 0 16,1-4-1-16,0 4-9 0,0-3-33 0,0-5-45 15,0 5-64-15,0-5-85 0,0 1-104 16,6 0-103-16,1-1-77 0,0-3-66 0,6 0-6 16,0 0 49-16,6-3 84 0,0-1 103 15</inkml:trace>
  <inkml:trace contextRef="#ctx0" brushRef="#br1" timeOffset="-162573.36">28897 11782 147 0,'0'-8'191'0,"0"1"7"0,7 3 25 15,-7-3 20-15,0 3 12 0,0 0 1 0,0 1-5 16,0-1-10-16,0 4-18 0,-7-4-11 15,7 4-5-15,-7 4-1 0,1-4 2 16,0 4-4-16,-2-1 3 0,2 1-3 0,0 4-2 16,-1-1-8-16,1 0-10 0,-7 4-6 15,6-3-12-15,-5 6-20 0,4-3-27 0,-4 4-16 16,5 3-17-16,0-3-13 0,-5 3-13 16,5 1-12-16,-6-5-9 0,6 4-10 0,1 1-7 15,-7-5-6-15,6 1-5 0,1 3-5 16,6-3 0-16,-6-4-2 0,6 0-3 15,-7 0-2-15,7-4-1 0,7 4 2 0,-7-3-5 16,12-1-15-16,-5-3-46 0,6-1-86 16,7 1-134-16,-1-4-157 0,1 0-149 0,6 0-121 15,0-4-64-15,7 1 30 0,-1-5 100 16,1 1 142-16,-1 0 143 0</inkml:trace>
  <inkml:trace contextRef="#ctx0" brushRef="#br1" timeOffset="-162227.02">29444 11862 142 0,'-6'0'232'0,"-1"0"13"0,7-4 27 0,-7 4 30 16,1 0 21-16,6 0 7 0,0-3-15 16,0 3-35-16,0 0-45 0,0 0-35 0,0 0-12 15,0 0 1-15,6 0 15 0,1 0 17 16,6 0 14-16,-1-4-4 0,2 4-22 16,6 0-30-16,-7-4-43 0,7 4-36 0,-8-3-34 15,1 3-20-15,0-4-19 0,0 4-16 16,1 0-8-16,-8-4-32 0,6 4-63 0,-4 0-92 15,-2-3-141-15,0 3-141 0,-6 0-134 16,7 0-104-16,-1 0-12 0,-6 0 48 16,0 0 119-16,0 0 135 0</inkml:trace>
  <inkml:trace contextRef="#ctx0" brushRef="#br1" timeOffset="-162015.53">29444 11950 1 0,'-6'7'203'0,"-1"-3"40"16,0 0 11-16,1 3 19 0,6-3 39 16,0-4 54-16,0 3 46 0,0 1 29 0,13 0 9 15,-6-4-11-15,5 3-38 0,8-3-63 16,0 0-61-16,-1 0-60 0,1 0-56 16,-1 0-55-16,7 0-44 0,-6 0-55 0,6-3-94 15,0 3-152-15,-7-4-191 0,1 0-193 16,0 4-138-16,-7-3-42 0,6-1 39 0,-12-3 125 15,5-1 176-15</inkml:trace>
  <inkml:trace contextRef="#ctx0" brushRef="#br1" timeOffset="-161444.92">30525 11653 155 0,'0'-3'224'0,"0"-5"27"0,0 5 32 15,0-1 29-15,0-3 19 0,0 3 4 0,0 4-14 16,0-4-26-16,0 4-38 0,0-3-45 16,0 3-45-16,0 0-28 0,0 3-6 0,-6-3 9 15,6 8 19-15,-7-1 23 0,7 0 25 16,-6 4 8-16,-1 0-8 0,0 4-25 16,1-1-30-16,0 1-34 0,-2 7-30 0,2-4-23 15,0 1-24-15,0 3-14 0,6-4-7 16,-7 4-5-16,0-4-6 0,7 4-3 0,0-4 0 15,0 1 1-15,0-4-2 0,0-1-6 16,7 1-8-16,-7 0-22 0,7-4-55 16,-7-4-77-16,6 4-100 0,0-4-131 0,0-3-138 15,2-1-112-15,-2 1-75 0,7-8 3 16,0 1 59-16,0-1 114 0,1 0 134 0</inkml:trace>
  <inkml:trace contextRef="#ctx0" brushRef="#br1" timeOffset="-160816.25">30961 11730 89 0,'7'-11'175'16,"6"0"14"-16,-7-4 13 0,1 4 11 0,0 1 1 15,-1-5 6-15,1 0-2 0,-1 4-2 16,-6-3-7-16,6 2-14 0,-6 1-12 0,0-3-19 15,-6 3-20-15,6 4-23 0,-6-4-23 16,-1 3-22-16,-6 1-22 0,6 0-16 16,-5 3-11-16,-2 4-8 0,-5 0-4 0,6 0-2 15,-6 4 1-15,-1-1-1 0,7 5-3 16,-7-1 1-16,8 0-2 0,-2 4-3 16,1 0-2-16,6 0 1 0,1 0 3 0,0 4 5 15,-1 0 6-15,7-1 10 0,7-3 12 16,-1 8 11-16,0-5 8 0,1 1 7 15,6-1 4-15,1 5-3 0,-2-5-4 0,8 1-10 16,-7 4-12-16,7-5-9 0,-8 4-8 16,8-3-8-16,-1 0-8 0,1 3-5 0,-7-4-1 15,0 1-2-15,6 0-4 0,-12 3 1 16,6-7 1-16,1 4 5 0,-8 0-1 16,0-4 1-16,1 3 0 0,-1-3 0 0,1 0 3 15,-7-4 0-15,0 1 4 0,-7-1 3 16,1-3 3-16,-1 3 4 0,-5-3-1 0,-2-4 1 15,-6 0 3-15,8 0 3 0,-8 0-1 16,1 0-4-16,-1-4 3 0,0 0 4 16,1-3 14-16,-1 3 25 0,7-3 29 0,-6 0 19 15,12-4 10-15,1 3 7 0,0-2-15 16,6-1-28-16,6 0-25 0,0 0-17 0,7-4-16 16,0 0-13-16,0 1-2 0,1-1 0 15,5 0-4-15,-6 1-6 0,6-5 1 0,-5 5-1 16,-2-5 0-16,2 5-4 0,-1-1 1 15,-1-3-1-15,-5 3-1 0,0-3-7 0,-1 3-15 16,0-3-35-16,2 3-62 0,-8 1-67 16,0-1-92-16,6 4-109 0,-6 0-115 0,0 0-88 15,0 4-66-15,0 3-8 0,0-4 50 16,-6 8 94-16,6-3 117 0</inkml:trace>
  <inkml:trace contextRef="#ctx0" brushRef="#br1" timeOffset="-160332.3">31326 11664 73 0,'0'-3'209'0,"6"-1"4"0,-6 0 12 0,8 1 12 15,-8 3-4-15,0-4-12 0,0 4-24 16,0-4-33-16,0 4-33 0,0 0-22 0,0 0-4 15,0 0 12-15,0 4 23 0,-8 0 25 16,8-1 20-16,-6 5 8 0,0-1-9 0,-1 4-16 16,1-4-28-16,-1 4-20 0,0 4-23 15,1-4-21-15,0 3-20 0,-1 5-15 0,0-4-6 16,7 3-10-16,-6 4-4 0,6-4-8 16,0 0 2-16,0 1-2 0,6-1 3 15,1-4 6-15,0 5 5 0,-1-8 12 0,0 0 10 16,8 0 16-16,-8-4 15 0,7 1 17 15,1-8 16-15,4 3 10 0,-4-6 1 0,-1 3-4 16,-1-8-8-16,2 5-13 0,-2-8-14 16,2 0-12-16,-1 0-11 0,-7-4-12 15,1 0-9-15,6-3-7 0,-7 0-9 0,-6-1-8 16,7-3-4-16,-7 1-2 0,7-1-1 16,-14 3-3-16,7-3-2 0,-7 0 2 0,1 4-1 15,0 3 1-15,-1-3-4 0,-6 3 1 16,0 4 0-16,-1 0-1 0,2 0-4 15,-2 4-19-15,2-1-22 0,-1 5-38 0,6 3-71 16,-6-4-93-16,7 8-109 0,6-1-116 16,-6 1-96-16,6 0-72 0,0 3-36 0,0 1 16 15,0-1 76-15,6 4 108 0,-6-4 108 16</inkml:trace>
  <inkml:trace contextRef="#ctx0" brushRef="#br1" timeOffset="-159895.06">31847 11745 1 0,'-13'0'170'0,"6"0"20"0,1 0 16 16,0 0 15-16,-1 0 13 0,1 0 16 15,-1 0 13-15,0 0 15 0,7 0 10 0,0 0 5 16,-6 0-3-16,6 0-7 0,0 0-21 16,0 0-17-16,0 0-16 0,0 0-9 0,6-4 3 15,1 4-8-15,6 0-17 0,0 0-23 16,0 0-23-16,6 0-26 0,1 0-33 15,0 0-22-15,-1 0-7 0,1 0-4 0,-1 0-3 16,1 0-2-16,-7 0-3 0,6 0 2 16,-5 0 6-16,-1 0 6 0,-7 0 2 0,7 0-3 15,-13 0-1-15,7-4-9 0,-1 4-15 16,-6 0-17-16,6-3-23 0,-6 3-38 0,0 0-56 16,0-4-104-16,0 4-143 0,0 0-204 15,0 0-179-15,0 0-124 0,0 0-32 16,0 0 58-16,0 0 118 0,0 0 194 0</inkml:trace>
  <inkml:trace contextRef="#ctx0" brushRef="#br1" timeOffset="-159482.02">32498 11543 63 0,'0'-3'217'0,"0"3"23"16,0-4 30-16,0 0 36 0,0 4 32 15,0-3 19-15,0-1 6 0,0 0-12 0,7-3-28 16,-7 3-42-16,0 1-37 0,7-1-27 16,-1-3-21-16,0 0-22 0,1 3-19 0,6 0-15 15,-6-4-21-15,5 5-19 0,-4 0-19 0,-2-2-12 16,6 5-17-16,2-3-5 0,-8 3-11 0,7-4-13 16,1 4-6-16,-8 0-8 0,6 0-1 15,-4 0-5-15,4 0 0 0,-5 0-3 0,-1 0-7 16,1 0-23-16,0 0-49 0,-1 0-71 15,0 4-95-15,0-4-119 0,-6 0-118 0,8 0-95 16,-8 3-79-16,0-3 5 0,0 0 62 0,0 0 102 16,0 0 114-16</inkml:trace>
  <inkml:trace contextRef="#ctx0" brushRef="#br1" timeOffset="-158944.42">32563 11441 93 0,'-6'0'143'0,"6"0"-10"0,-6 0-12 0,6 0 1 16,0 3 9-16,-7-3 8 0,7 4 1 0,0 0 8 16,0-1 10-16,0 4-2 0,0-2-2 0,0 1-4 15,0-1-2-15,-6 2-3 0,6 0-3 16,-7 0-2-16,7 1-7 0,0-1-11 0,-7 0-14 16,7 1-11-16,-6-1-10 0,6 0-9 15,-6 1-12-15,-1 3-9 0,7-4-9 16,0 0-11-16,0-3-6 0,0 3-7 0,0 0-1 15,0-3 0-15,0 0 6 0,0-1 14 16,0 1 7-16,0 0 14 0,7-4 11 16,-1 4 14-16,0-4 2 0,-6 0-1 0,7-4-7 15,0 4-11-15,-1-4-15 0,1 4-9 16,5-4-6-16,-4 1-6 0,-2-1 4 0,0 4 2 16,7-4 2-16,-6 1-2 0,-1-1-1 0,1 4-3 15,-1 0-10-15,0 0-10 0,2 0-5 0,4 0-6 16,-6 0-11-16,2 0-2 0,-2 4 3 15,0-1 3-15,1 1 0 0,6 0-4 0,-6-1 8 16,-1 5-4-16,0-1 0 0,0-3 0 0,-6 7 1 16,8-4 2-16,-2 1 0 0,-6 3 4 15,6 0 0-15,-6-1 5 0,0 5 0 0,0-4 3 16,-6 0 2-16,0 0 6 0,6 0 7 0,-8 0 5 16,2 0 8-16,0-3 7 0,-7 3-2 15,6-4-2-15,-6 0-5 0,1-3-8 0,-2 3-9 16,2-3-5-16,-2-4-4 0,1 3-2 0,-7-3-7 15,8 0-5-15,-2 0 2 0,2-3-9 16,-1-1-26-16,-1 4-46 0,8-4-58 0,-7-3-76 16,6 4-118-16,1-5-115 0,0 1-90 15,6 0-58-15,0-1-48 0,6 1 20 16,0-1 84-16,1-3 105 0,6 4 106 0</inkml:trace>
  <inkml:trace contextRef="#ctx0" brushRef="#br1" timeOffset="-158492.28">33098 11481 63 0,'13'-11'161'16,"0"3"17"-16,-7-2 29 0,1 2 17 0,5 1 28 15,-4-4 30-15,-8 7 27 0,6-3 17 0,-6 3 0 16,6 1-13-16,-6 3-29 0,0-4-42 15,0 4-48-15,0-4-46 0,0 4-40 0,0 0-19 16,-6 4-2-16,0 0 2 0,-2-1 12 0,2 1 14 16,0 7 15-16,-7-4 3 0,6 4-9 15,-6 0-8-15,7 1-15 0,-8 2-16 0,8 1-14 16,-7 3-15-16,6-3-10 0,1 3-13 0,6-3-3 16,-6 3-5-16,-1 0-5 0,7 1-1 15,0-5-2-15,7 5-4 0,-7-5 1 0,6 1 2 16,0-4 3-16,1 0-3 0,6 0 2 15,1 0 4-15,-2-4 0 0,8 0-2 0,-1-3-1 16,-5 0 6-16,5-4 7 0,0 0 9 0,0 0 9 16,1-4 12-16,-6-3 8 0,5-1-1 0,-6 1 1 15,0-4-8-15,0-4-9 0,-6 1-9 16,5-4-10-16,-5-1-7 0,0 1-7 0,-1-4-7 16,1-4-5-16,-7 4-5 0,0-3-2 0,0-1-2 15,-7 1-1-15,7-1-9 0,-6 4-19 16,-1 0-27-16,-6 0-49 0,0 7-94 0,0 1-152 15,-7 3-192-15,1 3-172 0,-1 8-123 0,-6 4-30 16,-6 7 51-16,-1 0 131 0,-6 7 186 16</inkml:trace>
  <inkml:trace contextRef="#ctx0" brushRef="#br1" timeOffset="-157686.22">29275 13258 2 0,'0'-4'177'0,"-7"4"29"16,0 0-23-16,7 0-6 0,0 0 5 16,-6 0 6-16,6 0-1 0,6 0-4 0,-6 0-2 15,7 0 1-15,0 0 2 0,-1 0 7 16,7 4 8-16,-7-4 4 0,8 0-5 15,-2 0-21-15,8 0-26 0,0 0-30 0,-7-4-26 16,7 4-22-16,-1 0-27 0,1-4-16 16,-2 4-21-16,-4-3-32 0,6-1-58 15,-7 1-84-15,-1 3-89 0,2-4-87 0,-2 0-73 16,-5 4-53-16,6 0-25 0,-6-3 39 16,-1 3 66-16,-6 0 77 0</inkml:trace>
  <inkml:trace contextRef="#ctx0" brushRef="#br1" timeOffset="-157479.33">29340 13320 55 0,'-7'8'197'0,"0"-5"27"0,1 0 10 0,6 5 29 16,0-4 38-16,6 0 35 0,1-1 10 15,6 5-16-15,7-8-32 0,-1 3-54 0,1 1-59 16,6-4-55-16,-1 3-48 0,9-3-45 15,-1-3-82-15,-8 3-127 0,1-4-143 0,6 1-147 16,-12 3-76-16,7-4-30 0,-9 0 36 16,2-3 105-16</inkml:trace>
  <inkml:trace contextRef="#ctx0" brushRef="#br1" timeOffset="-149517.87">30219 12987 1 0,'0'-4'187'0,"0"0"26"15,0 1 37-15,0-1 44 0,0 0 45 16,0 4 32-16,6-3 21 0,-6-1 5 0,0 4-6 16,0-4-11-16,0 4-21 0,0-3-37 0,7 3-42 15,-7-4-49-15,0 4-48 0,0 0-59 16,0 0-42-16,0 0-21 0,0 4-12 16,0-1 1-16,0 5 4 0,0-1 6 0,0 4 1 15,0 4-3-15,0-1-5 0,-7 1-4 16,7 4-3-16,0-1-7 0,-6 4-4 15,6 0-8-15,0 0-6 0,-7 3-5 0,7-3-4 16,0 4-4-16,-6 0-2 0,6-5-4 16,0 5 1-16,0-4-2 0,0-4 1 0,-6 5-1 15,6-5 1-15,0-4-1 0,0 1 0 16,0-4-2-16,0 0-6 0,0 0-13 0,0-4-27 16,-7-3-45-16,7 3-75 0,0-7-139 15,7 4-184-15,-7-4-179 0,6-4-116 16,0 1-29-16,1-8 34 0,-1 3 117 0,8-3 182 15</inkml:trace>
  <inkml:trace contextRef="#ctx0" brushRef="#br1" timeOffset="-148835.22">30662 13133 172 0,'-7'-7'207'0,"1"-4"18"0,-1 0 22 15,1 0 10-15,0 0 10 0,-2 0 8 16,2 0-4-16,0 0-12 0,0-4-11 0,6 4-13 16,-8 0-18-16,8-3-20 0,0 3-20 15,0-4-22-15,8 4-27 0,-8 0-30 16,6 0-25-16,6 4-23 0,-4-4-16 0,4 4-14 15,1 2-6-15,1-1-4 0,-2 2-2 16,8 4-2-16,0 0-3 0,-1 0 4 16,-6 4-3-16,6-1 3 0,1 5 2 0,-7-1 5 15,0 4 1-15,0-4-2 0,1 4 6 16,-8 4 3-16,-6-4-1 0,6 3 1 0,-6 1 11 16,0-1 5-16,-6 1-5 0,0 0-6 15,-2 0-1-15,2-1-1 0,-7-3-9 16,6 4-9-16,-5 0-2 0,-1-4 1 0,-1-1-3 15,8 1-4-15,-7-3-3 0,0 3 4 16,7-4 2-16,-1-3 0 0,1 3 2 0,-1-3 6 16,0 0 15-16,7-1 10 0,-6-3 11 15,6 4 13-15,0-4 9 0,0 0-2 16,0 0-8-16,0 0-11 0,6 0-12 0,1 0-9 16,6 0-16-16,-6 0-4 0,5 4-4 15,2-4-6-15,-2 0 4 0,2 3-2 0,5 1 4 16,-6 0-1-16,0-1-1 0,7 5 5 15,-14-5-5-15,7 5 2 0,0-1-1 16,-6 0 0-16,5 4 2 0,-4 0-2 0,-8 0 1 16,6 0-1-16,-6 4 0 0,-6-5 4 15,6 6 1-15,-8-5 1 0,2 3 1 0,0-3-1 16,-7 4 3-16,0-4-3 0,0 0 2 16,-1 0-4-16,-5-4 0 0,6 4 2 0,-6-4-3 15,5-3 2-15,-5-1-1 0,6 1 2 16,-6 0 1-16,5-4-3 0,-6-4 0 15,8 4-14-15,6-4-42 0,-8 1-66 0,1-5-103 16,7 1-132-16,6 0-138 0,0-4-124 16,0 0-81-16,6 0 3 0,1 0 68 0,6-4 115 15,6 5 128-15</inkml:trace>
  <inkml:trace contextRef="#ctx0" brushRef="#br1" timeOffset="-148314.54">31235 13078 14 0,'6'-7'213'0,"1"-4"23"16,-7 4 29-16,0-5 26 0,7 5 17 0,-7 0 10 15,0 3-3-15,0 0-12 0,6 1-20 16,-6-1-35-16,0 1-35 0,0 3-43 15,0 0-37-15,0 0-28 0,0 0-19 0,-6 3-3 16,6 1-4-16,-7-1 0 0,7 1 0 16,-7 7-1-16,1-4-3 0,-1 5-13 0,1-5-8 15,0 4 0-15,-1 4 1 0,0-1-3 16,1 1-5-16,0 3-5 0,-1-3-6 16,0 3-7-16,1-3-8 0,6 3-4 0,-7 1-2 15,7-5-2-15,-6 4 1 0,6 1 2 16,6-5 3-16,-6-3 2 0,7 4 3 0,-1-4 5 15,1-3 4-15,6 3 5 0,0-8 3 16,-6 1 8-16,5 0 5 0,1-4 6 0,1 0 6 16,-2-4 1-16,2 0 0 0,-8 1-3 15,7-5-8-15,-6 0-8 0,6-2-8 16,-7-1-7-16,0-4-9 0,2 4-10 0,-2-7 0 16,0 0-6-16,-6-1 1 0,6-3 1 15,-6 0-3-15,0 0 0 0,0-3-2 0,-6 3-2 16,6 0-3-16,-6 0-1 0,0-1-1 15,-2 5 3-15,-4 0-1 0,5 3 0 16,1 1-3-16,-8-1-10 0,8 4-24 0,0 4-53 16,-1-4-83-16,0 7-115 0,1-3-128 15,6 3-115-15,0 4-79 0,-6 0-48 16,6 0-13-16,6 4 54 0,-6-4 100 0,0 4 104 16,6-1 98-16</inkml:trace>
  <inkml:trace contextRef="#ctx0" brushRef="#br1" timeOffset="-147888.09">31547 12686 163 0,'-6'-7'199'0,"6"3"13"0,0-3-3 15,0 3-19-15,-6 1-29 0,6-1-27 16,0 0-33-16,0 4-32 0,0 0-25 0,0-3-14 16,0 3 2-16,0 3 7 0,0-3 20 15,0 4 18-15,0 0 14 0,0-1 10 0,0 1 7 16,0 0 1-16,0-1-4 0,0 5-4 16,6-1 1-16,-6 0 0 0,6 1-2 15,-6-1 2-15,8-4-3 0,-2 5-2 0,0-1 1 16,0-3 7-16,-6-1 19 0,7 1 15 15,0 0 19-15,-1-1 19 0,1-6 14 0,-1 3 4 16,0-4-20-16,2-3-17 0,-2 3-26 16,0-3-27-16,0-1-29 0,2 1-24 15,-2 0-15-15,-6-4-10 0,6 0-6 0,-6 4-6 16,0-4-3-16,0 3-4 0,0-3-3 16,-6 4-4-16,0 0-13 0,-2 3-46 0,-4 1-81 15,-2 3-133-15,2 0-162 0,-1 0-153 16,-1 7-135-16,2 0-33 0,-2 4 41 0,8 0 112 15,-7 4 153-15</inkml:trace>
  <inkml:trace contextRef="#ctx0" brushRef="#br1" timeOffset="-147266.89">29679 13994 114 0,'-14'0'208'0,"8"-4"26"16,0 1 34-16,-1 3 19 0,0-4-1 0,1 0-17 15,6 1-39-15,6-1-50 0,-6-3-55 16,14 3-39-16,-2 1-28 0,2-1-17 0,12 0-8 16,-7 1-5-16,13-1-4 0,1 0-9 15,7 1-5-15,5 3-3 0,7-4-3 0,0 0-3 16,14 4 0-16,-1-3 0 0,12 3-3 15,2 0 1-15,5 0-3 0,1 0 1 16,6 0 0-16,6 0 1 0,-5 0 3 0,5 0 0 16,2 0 1-16,-8 0 0 0,-7-4 5 15,-6 4 20-15,-6-4 38 0,-14 1 39 0,-11 3 27 16,-2-4 13-16,-13 0 4 0,1 0-17 16,-13 1-38-16,-1-5-44 0,-6 8-54 15,-7-3-79-15,-12-1-117 0,6 4-120 0,-13 0-118 16,0 0-94-16,-7 0-25 0,-5 4 40 15,-1-4 92-15</inkml:trace>
  <inkml:trace contextRef="#ctx0" brushRef="#br1" timeOffset="-146984.18">29965 13961 57 0,'-20'0'137'0,"7"4"-7"16,1-4-6-16,-2 0-5 0,8 4-2 16,6-4 0-16,0 3-4 0,0 1-1 15,13-1 5-15,0-3 2 0,6 4-3 0,7 0-6 16,1-1-4-16,5-3-6 0,14 4-1 16,6 0-2-16,6-1-3 0,7 1-9 15,8-4-10-15,-2 7-11 0,6-7-18 0,8 8-17 16,0-5-12-16,0 1-6 0,-1 0-5 15,7-1-3-15,-6 1-2 0,7 4-27 0,-8-5-95 16,-6-3-157-16,-6 0-87 0,-13 0-44 16,-8-7-23-16,-11-1 15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4-22T05:14:02.555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7030A0"/>
    </inkml:brush>
    <inkml:brush xml:id="br5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25972 10346 81 0,'0'0'84'0,"0"0"0"0,-6-4 6 16,6 4 4-16,0 0 5 0,0-4 4 0,0 4-4 16,0 0-4-16,-6 0-4 0,6 0-9 15,0-3-11-15,0 3-9 0,0 0-6 16,0 0-6-16,-7 0-7 0,7 0-1 16,0 0 0-16,0 0 0 0,0 0 3 0,0 0 8 15,0 0 13-15,0 0 16 0,0 0 19 16,-7 0 19-16,7 0 18 0,0-5 13 15,0 5 7-15,0 0-10 0,0 0-16 16,0 0-20-16,0-3-21 0,0 3-28 0,0-3-20 16,7-2-9-16,-7 2-8 0,0-1-8 15,7 0-5-15,-7 1 0 0,6-4-5 0,-6 3-2 16,6-3-1-16,2 3 0 0,-2 0 5 16,0 1-3-16,0-5 0 0,1 5 1 15,0-1 2-15,-1-3 0 0,1 3-5 16,-1-3 3-16,0 3-1 0,2 0-2 0,-2-3 0 15,0 4 0-15,0-1-3 0,8 0-3 16,-8 1 2-16,1-1-1 0,-1 0-1 16,1 1 1-16,0-1 0 0,5 0 0 15,-5 4 0-15,0-3 0 0,-1 3 0 0,0-4-1 16,1 4-1-16,-1-4 2 0,1 4 0 16,0 0 2-16,-1 0-1 0,0-3 0 15,2 3 1-15,4 0-1 0,-6 0 0 16,1 0-1-16,0 0 0 0,6 0 0 0,-7 0 2 15,0 0-2-15,8 0 1 0,-8 0-1 16,0 0 0-16,2 0 2 0,4 0-2 16,-5 0-3-16,-1 3 2 0,8-3 2 0,-8 0-1 15,0 0-1-15,8 0-1 0,-8 4 3 16,7-4-3-16,-7 4 2 0,8-4 2 0,-8 0-1 16,6 3 0-16,-4 1-1 15,4 0 0-15,-5-4-1 0,0 3-3 0,6 1 2 16,-7 0 1-16,0-1-1 0,1 5 2 15,6-5 1-15,-7 1 0 0,1-1 1 0,0 1-1 16,-1 0 0-16,1-1-1 0,-1 1 1 16,7 3 0-16,-6-3 0 0,-1 0 0 15,0 3-1-15,2-3 1 0,4-1-1 16,-5 1 0-16,-1 3-1 0,1-3-2 0,-1 0 3 16,1-1-2-16,-7 4 0 0,6-3-3 15,0 0 3-15,-6-1 2 0,8 2 0 16,-8-2 0-16,0 0 0 0,6 2 2 0,-6-2-1 15,6 1 1-15,-6 0-2 0,7-1 2 16,-7 1-1-16,7-1-1 0,-7 1-1 16,6 0-1-16,-6-1 0 0,7 1 1 15,-7 0 0-15,6-1 1 0,-6 5 1 0,0-8 1 16,6 7 0-16,-6-7-2 0,0 4 0 16,7-1-1-16,-7 1 0 0,0-4 1 15,0 4 2-15,0-1 0 0,7 1 1 16,-7 0 0-16,0-4 0 0,0 3-2 0,0-3-5 15,0 4 2-15,0-4-1 0,0 3 2 16,0-3 0-16,0 0 1 0,0 4 3 16,0-4 0-16,0 0 2 0,0 0-2 0,0 0-1 15,0 0-4-15,0 0-46 0,0 0-114 16,0 0-157-16,0 0-130 0,0 0-69 16,0 0-33-16,0-4 26 0,6 1 101 0</inkml:trace>
  <inkml:trace contextRef="#ctx0" brushRef="#br0" timeOffset="2793.15">26533 10628 14 0,'0'0'73'0,"0"-4"1"15,0 4-2-15,0 0 0 0,0-4-1 16,0 4-1-16,0 0-5 0,0 0-8 0,0 0-7 16,0 0-8-16,0 0-9 0,0 0-9 15,0 0-6-15,0 0-9 0,6 0-4 0,-6 0 0 16,0 0-3-16,7 4 1 16,-7 0-1-16,6-4 1 0,0 3 5 0,2 1 5 15,-8 0 6-15,6-1 3 0,0 5 5 16,1-5-1-16,-1 4 0 0,-6 1-2 0,7-5-3 15,-1 5-4-15,1-1 1 0,-7 0-1 16,6 1 2-16,0-5-1 0,-6 5 0 16,8-1-1-16,-8 0 1 0,0 0-3 15,6 1-1-15,-6 0-3 0,0-2-1 0,0 2 1 16,6-1-3-16,-6 1 0 0,0-1 2 16,0 0-1-16,0 1-1 0,0 3-3 0,0-4-1 15,0 0-1-15,0 1-2 16,0-1 1-16,0 0 2 0,0 0-1 0,0 1 0 15,0-5 1-15,0 5 1 0,0-1-2 16,0 0 1-16,0 1 0 0,0-4 1 0,0 3-1 16,0-3-1-16,0 3 0 0,0-3 1 15,0-1-1-15,0 5 1 0,0-5 1 16,0 1-1-16,0 0 2 0,0-1-1 16,0 1-3-16,-6 0 2 0,6-1-2 0,0 1-1 15,0-1 1-15,0 1-1 0,0 0 1 16,0-1-2-16,0 1 1 0,0-4 0 15,-6 4 1-15,6-1-1 0,0 1 0 0,0-4 1 16,0 4-2-16,0-1 1 0,0-3 0 16,0 4 1-16,0-4 0 0,-8 4-2 15,8-4 1-15,0 3-3 0,0 1 2 16,0-4 0-16,0 4 0 0,-6-4 2 0,6 3-2 16,0 1 1-16,0-4 0 0,0 0 1 15,0 4 0-15,0-1-6 0,0-3-19 16,0 4-48-16,0-4-98 0,0 0-59 0,6 3-31 15,2-3-12-15,-8 0 11 0</inkml:trace>
  <inkml:trace contextRef="#ctx0" brushRef="#br0" timeOffset="20649.62">24344 17137 45 0,'0'0'77'0,"-6"0"-4"0,6 0-4 0,-7 0-2 15,7 0-1-15,-6-3 0 0,6 3-3 0,-6 0 3 16,6 0 7-16,0 0 3 0,0 0-2 15,0 0-4-15,-8 0-3 0,8 0-11 0,0 0-12 16,0 0-12-16,0 0-9 0,8 0-4 16,-8 0-6-16,6 0-4 0,0-4-5 0,1 4-2 15,13 0-1-15,-8-4-1 0,8 4 2 16,0 0 0-16,5 0 0 0,1 0 0 0,7 0 1 16,-1 0 0-16,8 0 0 0,-1 0-1 15,0 0 0-15,7 0-2 0,-1 4 0 0,7 0 0 16,7-4 0-16,-7 0 1 0,6 3-1 15,1 1 1-15,6-4 0 0,-6 0-1 0,6 4-1 16,-7-4-1-16,7 3 2 0,-6-3-1 16,0 4 0-16,6-4 1 0,-6 4 2 0,-1-4-1 15,1 3 0-15,0-3 1 0,-1 0-1 0,7 4 1 16,-6-4-2-16,6 0 1 0,-6 0 0 16,6 0-1-16,0 0-1 0,6 0 1 15,-5 0-1-15,-1 0-1 0,0 4-1 0,7-4 2 16,-7 0 1-16,0 0-1 0,0 3 0 0,1-3 1 15,-1 0 2-15,-7 4 1 0,7-4 0 16,-6 4-1-16,0-1 1 0,-1-3-1 16,0 0-2-16,1 4 0 0,0-1 1 0,-1-3-1 15,7 5 0-15,0-5-1 0,0 0 1 0,0 0 0 16,1 3-1-16,-1-3 0 0,7 0 1 16,-7 0 0-16,0 0 0 0,0 0-2 0,-6 0 2 15,6 0 2-15,-7 0-2 0,1 0 2 0,0 0 0 16,-1 0 1-16,1 0-2 0,0 0-2 15,-7 0 0-15,6 0-2 0,1 0 0 0,-1 0 1 16,1 0 0-16,0 0 1 0,-1 3 1 16,1-3 0-16,-6 0 0 0,-2 5 0 0,-5-5 0 15,-1 0 0-15,-6 0-1 0,-5 3 0 0,-2-3 0 16,-7 0 1-16,-5 0-2 0,0 0 0 16,-7 0 2-16,0 0-14 0,-6 0-43 0,-7 4-86 15,0-4-59-15,0 0-30 0,-14-4-17 16,-5 4 3-16</inkml:trace>
  <inkml:trace contextRef="#ctx0" brushRef="#br0" timeOffset="21834.77">26148 17119 5 0,'0'0'90'0,"-6"0"-10"0,6 0-10 0,-6 0-7 16,-1 0-14-16,7 0-4 0,-7-4-2 0,7 4 4 16,-6 0 2-16,6 0 3 0,0-3 8 15,-6 3 5-15,6 0 1 0,0-4-10 0,0 4-9 16,0 0-12-16,0-4-12 0,-7 1-9 15,7-1-4-15,0-3 0 0,0 3-1 0,0-3 0 16,-7 3 2-16,7-3 1 0,0 0 0 16,7-1 1-16,-7 4-1 0,0-3 0 0,7 0-4 15,-1-1-1-15,0 1-3 0,1 0-2 16,0-1 0-16,5 1-2 0,-5 0 1 0,6 0 0 16,-6-1 0-16,5-3 0 0,2 4-1 15,-2 0 1-15,2-1-1 0,-1 1 0 0,-1 0-1 16,2-1-1-16,-2 1 0 0,2-1 0 15,-1 1-1-15,7 0 2 0,-8-1 1 0,8 1 1 16,-7 4 0-16,7-5 0 0,-2 5 0 0,2-5-1 16,0 5 0-16,6-1 0 0,-7 0 0 15,1 1 1-15,0-1 0 0,-1 0 0 16,-5 1 1-16,5 3 0 0,0-4 0 0,-6 4-1 16,7 0-1-16,0-4-1 0,-7 4 1 0,6 0-2 15,-6 0 1-15,7 0 0 0,-1 0 1 16,-6 4 1-16,6-4-1 0,1 4 0 15,-7-4-1-15,7 3 1 0,-8 1-2 0,2 0 1 16,-1-4 2-16,0 3 0 0,0 1 1 16,0 0 1-16,-6-1-1 0,5 1-2 0,2-4-2 15,-8 7 2-15,7-7-1 0,0 8 1 0,-6-8 0 16,5 3 1-16,-4 1 1 0,4-1-2 16,-6 1 0-16,1 0-2 0,6-1 2 0,-6 1-3 15,-1 0 2-15,8-1 1 0,-8 2 1 16,0-2 0-16,0 1 0 0,2-1 0 0,-2 1-1 15,0 0 0-15,1-1 0 0,-1 1 0 16,1 0 0-16,0 3 0 0,-1-3 1 0,0 3 0 16,1-3-1-16,0 3 1 0,-1 0-1 15,0-3 0-15,1 3 0 0,-1 0 0 0,1 1 0 16,0 3-1-16,-7-4 1 0,6 0 0 16,-6 1-1-16,6-1 2 0,-6 0 1 0,8 1 0 15,-8-1-1-15,6 1 0 0,-6-1 2 0,0 0-1 16,6 1-4-16,-6-1 2 0,0 0-2 15,0-3 0-15,0 3 1 0,6-3 1 16,-6 3 0-16,0-3 0 0,0-1-41 0,0 1-77 16,0 0-65-16,7-4-35 0,-7 0-19 0,0 0-8 15</inkml:trace>
  <inkml:trace contextRef="#ctx0" brushRef="#br0" timeOffset="22398.91">26455 16145 56 0,'0'-4'97'0,"0"4"-6"0,0 0-6 16,0 0-17-16,0 0-17 0,0 0-16 0,0 0-13 15,0 4-11-15,0-4-6 0,0 3-1 16,0 1 17-16,0-1 13 0,0 5 12 0,-7-1 8 15,7 0 8-15,-6 1 19 0,6-1-7 16,-7 4-10-16,0 0-9 0,7 0-5 16,-6 0-7-16,0 0-18 0,6 0-11 0,-8 0-5 15,8 0-4-15,-6 0-1 0,6-4-3 16,-6 4 0-16,6-3-1 0,-6-1 1 16,6 0 0-16,0 1-16 0,0-4-48 0,0-1-66 15,0-3-65-15,0 0-36 0,0 0-17 16,6-3 6-16</inkml:trace>
  <inkml:trace contextRef="#ctx0" brushRef="#br0" timeOffset="22966.36">26728 16093 57 0,'0'-11'90'15,"0"4"-12"-15,0 0-12 0,-6-5 0 16,6 6 0-16,0-2-10 0,-7 0-8 0,7 5-6 16,-7-4-5-16,7 3-14 0,-6 0-12 15,0 1-5-15,-8 3-4 0,8-4-2 0,-7 4 0 16,7 4-1-16,-8-4 1 0,2 7-1 16,-2-3 1-16,1 3 1 0,7 0-1 15,-7 0 1-15,6 4 2 0,-5 1 1 0,4-5-2 16,2 4-1-16,6 4 4 0,-6-4-2 15,6 3-2-15,0-3 0 0,6 0 3 0,-6 4 1 16,6-4-3-16,2 0 3 0,4 0 2 16,-5 0-2-16,6 0-1 0,0 0 0 15,-1 0-1-15,-4 0-1 0,11 0-1 0,-12 0 0 16,6 0-1-16,-1 0 0 0,2-4 1 16,-8 4-2-16,7 0 1 0,-6 0 0 0,-7 0 0 15,6-3 0-15,-6 3 0 0,7-4 0 16,-14 0 1-16,7 0 1 0,-6 1 1 15,-1-1 0-15,0-3-2 0,-5-1 3 0,-2 5-2 16,2-5-1-16,-1 1 0 0,-7-4 1 16,0 0 2-16,7 0 25 0,-6-4 17 0,6 1 8 15,-1-1 7-15,2 0 5 0,5-3 1 16,1-4-20-16,6 4-18 0,0-4-7 0,6 0-7 16,1 0-4-16,-1-4-4 0,8 4-6 15,-2-4 1-15,-5 4-1 0,6 0 1 16,0 0-2-16,-1 0 0 0,-4 1 0 15,4 2-1-15,-5-3 0 0,0 4 0 0,6 0 1 16,-7-1 0-16,0 1-2 0,1 0-33 16,0 3-52-16,-1 0-61 0,0 0-58 0,1-3-32 15,0 3-11-15</inkml:trace>
  <inkml:trace contextRef="#ctx0" brushRef="#br0" timeOffset="23423.62">26996 16101 3 0,'6'-4'109'0,"-6"0"-11"0,0 4-14 16,0 0-14-16,0 0-14 0,0 0-14 15,0 0-15-15,0 4-12 0,0-4-8 0,0 4-1 16,-6-1-4-16,6 1-1 0,-8 3 1 15,2 1 0-15,6-1 2 0,-6 0 0 0,-1 4 3 16,7 0 20-16,-7 0 8 0,1 0 7 16,6 0 2-16,-7 0 1 0,7 4-3 15,0-4-18-15,-6 4-10 0,6-4-5 0,0-1-3 16,0 1 0-16,6 4 10 0,-6-4 19 16,7-4 20-16,-1 1 29 0,1-1 33 0,0 0 24 15,-1-3 10-15,0 0-1 0,2 0 0 16,-2-4-7-16,6-4-15 0,-5 4-15 15,0-4-11-15,-1-3-13 0,1 3-15 0,-1-3-20 16,0-1-17-16,2-3-12 0,-2 0-8 16,0 0-5-16,-6 0-4 0,6-3-3 0,2-1-5 15,-8 1 2-15,0-1-2 0,0 0-3 16,0 0-2-16,-8 1-1 0,2-1 1 16,6 4-2-16,-6 4 0 0,0-4-2 0,6 4 2 15,-8 3 1-15,2 0-3 0,0 4-58 16,-1-3-76-16,7 3-79 0,-6 0-79 0,6 0-85 15,0 0-43-15,0 0 33 0,0 0 67 16</inkml:trace>
  <inkml:trace contextRef="#ctx0" brushRef="#br0" timeOffset="23791.78">27236 15888 35 0,'0'-4'69'0,"-7"1"-16"0,7-1-8 15,0 4-17-15,-6-4-11 0,6 4-7 0,0 4-4 16,-6-4-3-16,6 4-3 0,-6-1 3 16,-2 1 1-16,8 3 1 0,-6-3 3 15,0 3 25-15,6 1 13 0,-7-1 7 0,7-3 3 16,0 3 3-16,0 1 1 0,0-1-4 15,0-3 6-15,0 3 19 0,7-4 23 0,-7 1 18 16,6 0 9-16,0-4-6 0,8 0 8 16,-8 0 4-16,0-4-8 0,1 0-3 15,0 1-3-15,-1-4-3 0,1-1-22 0,-7 1-26 16,0 0-19-16,0-4-15 0,-7 3-12 16,7-3-12-16,-6 0-9 0,-1 4-4 0,-6-1-5 15,1 5-5-15,-2-1-91 0,-6 4-147 16,1 0-100-16,-1 7-54 0,-6 1-26 15,7-1-12-15,-13 4 82 0</inkml:trace>
  <inkml:trace contextRef="#ctx0" brushRef="#br1" timeOffset="32871.71">2526 5634 105 0,'0'-3'148'0,"0"-1"8"15,0 0 16-15,7 1 17 0,-7 3 15 16,0-4 14-16,6 0 4 0,-6 4-4 0,0-3-13 16,0 3-20-16,0 0-27 0,0 0-27 15,0 0-18-15,0 0-16 0,0 0-7 0,0 0 2 16,0 3 20-16,0 1 23 0,0 0 23 0,0 3 21 16,0 0 18-16,-6 1 3 0,6 2-7 15,0 1-7-15,-7 4-9 0,7 0-20 0,-6-1-18 16,6 5-20-16,-6-1-21 0,-1 1-27 15,7 2-22-15,-7-2-14 0,7 3-11 0,0-4-9 16,-6 0-6-16,6 0-1 0,0 1-2 0,0-1-10 16,0-3-27-16,6-4-51 0,-6 0-66 0,0 0-70 15,0-4-123-15,0 0-136 0,0-3-124 16,0-4-75-16,0-7-2 0,0 3 35 0,0-7 99 16,-6 0 137-16</inkml:trace>
  <inkml:trace contextRef="#ctx0" brushRef="#br1" timeOffset="33516.11">2415 5488 17 0,'0'-4'119'0,"0"-3"8"0,0 3 7 0,0-3 6 0,0 3 5 16,0 1 0-16,0-5-4 0,0 8-7 16,-6-3-9-16,6 3-1 0,-6 0 4 0,-1 0 10 15,1 3 11-15,-1 0 11 0,-6 5 11 16,7-1 0-16,0 1-8 0,-8 3-11 0,8 0-8 16,-8 3-1-16,8 1 2 0,-7 3 3 15,7-3 6-15,-8 7 11 0,8-4 0 0,-7 4-6 16,6-3-8-16,1 2-6 0,-1 1-6 0,1 4-19 15,0-1-10-15,-1-2-14 0,0 6-14 0,1-3-16 16,6-1-18-16,-6 4-8 0,6-3-6 16,0 4-7-16,0-1-5 0,0-4-6 0,0 1-4 15,6 0-2-15,0-4-2 0,8 0 2 16,-2 0 3-16,1 0-5 0,7-4 2 0,0 0-1 16,-1 0 1-16,1-3 0 0,6 0-3 0,-7 0 3 15,7-4-3-15,0-4 0 0,0 0-2 16,7 1-3-16,-7-5 0 0,0-3 1 0,7 0 4 15,-7-3 0-15,-1-1-4 0,-5-3 2 0,6-4-1 16,-6 0 1-16,5 0 1 0,-5-4 1 16,0-4 3-16,-7 1 1 0,7-4 3 15,-8 0 0-15,2-3 2 0,-1-4 3 0,-7-1-3 16,0 1 0-16,1-4-3 0,0 4 0 16,-7-4-3-16,0-1-4 0,0 2 0 0,-7 2 1 15,0-6-1-15,1 7-1 0,0-5-1 16,-7 1 0-16,-1 1 1 0,2-1-3 0,-8 3 1 15,7-3-3-15,0 8 0 0,-6-5-1 16,5 8-3-16,2 1-1 0,-2-2 3 0,-5 9-3 16,5-1 1-16,2 0 0 0,-8 8 1 15,7 0-2-15,-7 3-13 0,8 4-16 0,-8 4-38 16,7 3-60-16,-7-3-91 0,8 7-130 0,-2 0-129 16,8 0-114-16,-7 3-86 0,6-3-31 0,7 7 43 15,-6-3 107-15,12 0 126 0</inkml:trace>
  <inkml:trace contextRef="#ctx0" brushRef="#br1" timeOffset="34114.21">4102 5400 140 0,'7'-8'233'0,"0"1"3"15,-7 0 4-15,6 3 1 0,-6 0-11 0,0 1-11 16,-6-1-14-16,-1 4-18 0,0 0-25 16,-5 0-19-16,-2 4-16 0,2-1-10 0,-8 5-7 15,1-1-8-15,-1 0-6 0,-6 1-9 16,-1 3-13-16,1-4-12 0,1 0-14 15,-8 4-13-15,7-4-13 0,-6 1-5 0,6 0-7 16,-1-5-3-16,1 1 1 0,7-4-1 16,-1 0 5-16,7-4 4 0,0 1 6 0,7-5 3 15,-8 0 1-15,8 1 4 0,6-4 5 16,-6 0 9-16,6 0 18 0,0 0 24 16,0-3 24-16,6 3 21 0,-6 0 19 0,0 0 12 15,6 0 4-15,-6 0-7 0,0 4-11 16,8-1-18-16,-8 4-26 0,0 1-25 0,6-1-23 15,-6 0-14-15,6 4-9 0,0 4 0 16,-6 0 8-16,7-1 5 0,-7 9 8 0,7-5 6 16,-1 8 4-16,-6-1 0 0,7 4-2 15,-7 1-1-15,0 3-3 0,0-4-6 16,0 7-6-16,0 1-3 0,0 0-4 0,0 0-6 16,-7 3-6-16,7-4-2 0,0 5-3 15,-6-1-4-15,6 0-5 0,0 1-2 0,-7 2 0 16,7-2-4-16,0-1-2 0,0 4-3 15,0-4 1-15,0 1 0 0,0-1-1 16,0-3 1-16,0 3-5 0,0-7-18 0,0 4-32 16,0-8-43-16,0 4-81 0,7-7-107 15,-7-1-118-15,0 1-131 0,0-8-124 0,6 1-108 16,-6-5-13-16,0-3 57 0,0 0 100 16,0-7 132-16</inkml:trace>
  <inkml:trace contextRef="#ctx0" brushRef="#br1" timeOffset="34293.93">3516 5956 171 0,'-12'-3'170'15,"-2"3"16"-15,1-4 20 0,7 1 13 16,-1 3 3-16,1-4-14 0,6 4-26 0,6-4-38 16,7 1-41-16,0-1-39 0,7 0-47 15,0 1-59-15,5-1-68 0,9-3-79 16,-2 3-90-16,-7-3-56 0,8-1-13 0,0 5 29 15,-8-5 51-15</inkml:trace>
  <inkml:trace contextRef="#ctx0" brushRef="#br1" timeOffset="34697.82">4070 5773 155 0,'0'-7'247'0,"0"0"9"0,-6 3 18 16,6-4 31-16,-7 5 34 0,1 0 29 15,-1 3 9-15,0-5-3 0,1 5-17 0,0 5-34 16,-2-5-28-16,2 6-24 0,0-1-18 16,-7 6-14-16,6-1-18 0,1 1-24 15,-1 4-34-15,1 0-38 0,0-1-34 0,-2 8-22 16,2-4-18-16,6 5-14 0,-6-1-11 16,6 0-4-16,0-4-5 0,0 4-2 0,6-4-3 15,-6 0 0-15,6 1 2 0,2-4 5 16,-2-1 7-16,7-6 3 0,-7 2 11 0,8-6 5 15,-2 3 3-15,2-7 3 0,-2 0 1 16,2-7 0-16,-8 3-4 0,7-3-3 16,-7-4-5-16,1 0-6 0,0-3-6 0,-1-5-6 15,-6 4-5-15,0-3-7 0,0 0-3 16,0-4-2-16,-6 4-5 0,-1-4-6 16,0 3-6-16,1-3-4 0,-7 4-13 0,7 0-14 15,-8 3-20-15,8 4-26 0,-8 0-36 16,8 4-59-16,0-1-85 0,-7 5-111 15,13 3-137-15,-7 0-115 0,7 0-91 0,0 3-45 16,7 5 37-16,0-5 96 0,-1 5 142 0,6-1 138 16</inkml:trace>
  <inkml:trace contextRef="#ctx0" brushRef="#br1" timeOffset="35087.74">4370 5788 123 0,'6'-7'256'0,"8"-4"33"0,-8 4 41 15,0-1 44-15,-6 0 32 0,7 5 13 16,-1 0-7-16,-6-5-32 0,0 4-64 16,7 4-71-16,-14 0-67 0,7 0-47 0,0 4-21 15,-6-1 2-15,-1 5 20 0,1 0 14 16,0 3 10-16,-8-1-3 0,8 5-13 0,-8 0-25 16,8 3-27-16,-7 0-22 0,7 4-12 15,-8-4-13-15,8 5-12 0,0-1-8 16,-1-4-6-16,0 0-2 0,7 0-5 0,-6-3 3 15,6-4 7-15,0 0 12 0,0 0 17 16,0-3 14-16,6-5 5 0,-6-3 6 0,7 0-1 16,-7-3-6-16,7-1-14 0,-7-4-10 15,0-3-2-15,0 0-6 0,0-3-4 16,0-1-7-16,0-3-7 0,-7 3-3 0,0-7-6 16,1 4-5-16,-7-4-3 0,7 0-1 15,-8 4-3-15,8-4-3 0,-8 3-11 16,2 5-15-16,-1-1-28 0,6 4-38 0,1 3-54 15,-7 2-79-15,7 6-111 0,-2 0-136 16,2 0-130-16,6 6-106 0,0 2-57 0,0 0 22 16,6 2 89-16,-6 1 135 0,14 0 150 15</inkml:trace>
  <inkml:trace contextRef="#ctx0" brushRef="#br1" timeOffset="35737.83">4539 5825 189 0,'13'-8'314'0,"-13"-3"61"0,6 4 22 0,1 3 23 16,-1 1 4-16,-6-1-31 0,7 0-40 15,0 1-44-15,-1 3-39 0,-6 0-39 0,6 0-19 16,8 7-4-16,-8-3 2 0,0 3-11 16,1 0-21-16,0 4-29 0,-1 0-29 0,1 4-27 15,-1-1-27-15,-6 1-15 0,6 4-12 16,2-5-13-16,-8 1-9 0,6 3-4 0,-6-3-1 15,0-1-5-15,6-3-4 0,-6 0 2 16,0-3-2-16,0-1 6 0,0 0 10 0,6-3 7 16,-6-4 4-16,7 0 1 0,-7 0 3 15,7-7-5-15,-1-1-9 0,-6-3-6 16,7 0-2-16,-1-3 0 0,1-1-4 0,0 1-1 16,-1-5-3-16,-6 5-1 0,6-5-3 15,0 4-2-15,2 1 0 0,-2-1-1 0,0 4 0 16,7 0-3-16,-6 0-1 0,0 8 1 15,-1-1-1-15,0 0 0 0,0 4 1 0,2 4 4 16,-2 3 0-16,7 1 2 0,-6-1-1 16,-1 4 2-16,-6 3 0 0,7-3-1 0,-1 4 0 15,0 0 0-15,-6 0 0 0,8-1 2 16,-2 1-2-16,-6 0 2 0,6-5 2 16,0 1-1-16,-6-3 4 0,7-1-1 0,-7-3 1 15,7-1 1-15,-7-3 1 0,6 0 3 16,-6-3 1-16,0-5 0 0,7 1-1 15,-7 0 1-15,0-4-2 0,0-4-2 0,6 4-3 16,-6-3-1-16,0-1 0 0,0 0-2 16,0 0-1-16,0 1-2 0,6-4 0 0,-6 3-2 15,8 0-2-15,-2 1 0 0,0-1-2 16,-6 4-1-16,14 0 2 0,-8 3-1 16,0 2 0-16,7-2 1 0,-6 8-1 0,6-4 2 15,-1 8 0-15,-4-1-1 0,4 2 4 16,-5 1-1-16,0 6 0 0,-1-1 1 15,1 0 1-15,-7 3 2 0,6-3 0 0,-6 8-1 16,0-5-11-16,0 1-29 0,0 3-45 16,0-3-92-16,0 0-141 0,0-1-179 0,6 5-149 15,-6-8-131-15,14 3-42 0,-2 1 44 16,2-4 115-16,-1 3 167 0</inkml:trace>
  <inkml:trace contextRef="#ctx0" brushRef="#br1" timeOffset="36297.25">6252 5938 142 0,'12'-7'220'0,"-4"-4"1"0,4 0 19 15,-5 0 31-15,-1 4 34 0,1-5 28 16,0-2 14-16,-1 3-7 0,-6 0-29 15,0 0-38-15,-6 0-39 0,-1 0-34 16,0 0-23-16,1 4-17 0,-7-4-6 0,-1 3-4 16,-5 1-7-16,0 4-6 0,0-1-8 15,-1 4-10-15,-6 0-11 0,6 4-16 16,1-1-20-16,-1 4-14 0,1 1-15 0,-1 3-11 16,6 3-9-16,-4 1-5 0,11 0-2 15,-6-1-3-15,6 4-1 0,1 1-2 16,0-1-3-16,6 1 0 0,0-1 1 0,0 0 1 15,0-3-1-15,6-1 3 0,0 1 4 16,1-4 0-16,6 0 3 0,-6-7 3 16,5 3-3-16,2-7 0 0,-2 0-4 0,2-3 0 15,5-1 1-15,-6-4 3 0,0-3 2 16,-7 0 3-16,8 0 1 0,-8-3 1 16,1-5-2-16,-1 1-3 0,0 0-1 0,-6 0-3 15,7 3-2-15,-7-4 1 0,0 5 2 16,0-1 2-16,7 1 5 0,-7 3 0 15,0 0 2-15,0 3-4 0,0 5-9 16,0-1-4-16,0 0-8 0,0 4-2 0,0 4-3 16,0 3 0-16,0 1 6 0,6 3 1 15,-6 0-2-15,6 7-1 0,-6-4 0 0,8 5 0 16,-8-1-1-16,6 1-16 0,-6-1-21 16,6 0-42-16,1-3-86 0,-1-1-117 15,1 1-149-15,-1-4-140 0,1 0-121 16,-1-4-91-16,0 1 14 0,2-8 77 0,4 0 131 15,-5 0 143-15</inkml:trace>
  <inkml:trace contextRef="#ctx0" brushRef="#br1" timeOffset="36719.93">6402 5839 14 0,'0'-18'263'0,"0"3"71"0,0 1 46 16,6 3 40-16,-6 3 11 0,0 1-21 15,0 0-40-15,0 3-42 0,0 4-52 16,6 0-58-16,2 4-27 0,-8 3 0 0,6 0 12 15,0 1 3-15,1 6-5 0,-1-3-10 16,1 4-21-16,-1 0-26 0,1-1-33 16,-1 1-30-16,0-1-21 0,2 1-13 15,-2-4-13-15,0 0-9 0,1 0-4 0,-1 0-1 16,-6-3 2-16,7-1 5 0,-7-4 7 16,6 1 4-16,-6-4 3 0,7 0 1 0,-7-4-1 15,0 1-11-15,6-8-5 0,-6 4-7 16,0-4-4-16,0 0-3 0,7-4-6 15,-7 4-2-15,0-8-2 0,0 5 0 16,0-4-2-16,7-1 1 0,-7 1 0 0,6 0 1 16,-6 0-2-16,6 2-1 0,1-2-1 15,0 7 0-15,5 0-1 0,-5 0-1 16,-1 8-2-16,8-5 0 0,-2 8 3 16,2 0 3-16,-8 4 9 0,7 3 10 0,0 1 8 15,-6 3 10-15,-1 3 6 0,0 1 1 16,2 4-5-16,-2-1-5 0,-6 0-6 15,6 4-15-15,0-4-38 0,-6 4-68 16,0-4-149-16,7 1-251 0,-7-1-246 0,7-3-146 16,-7 0-52-16,13-5 19 0,-7 1 125 15,8-3 235-15</inkml:trace>
  <inkml:trace contextRef="#ctx0" brushRef="#br1" timeOffset="37380.61">7893 5744 31 0,'7'0'193'15,"-7"0"15"-15,0-3 10 0,6 3-4 0,-6 0-8 16,0 0-14-16,7 0-14 0,-7 0-16 16,6 3-9-16,-6-3 5 0,6 0 15 15,2 0 19-15,-2 0 20 0,0 0 13 16,-6 0 3-16,6 0-3 0,1 0-11 0,-7-3-17 15,0-2-22-15,7 2-23 0,-7-1-21 16,0-3-19-16,0 0-22 0,-7-1-11 16,7 1-19-16,-7 0-12 0,1-1-10 15,-6 1-11-15,-2 0-5 0,8 3-4 0,-7-3 1 16,-7 3 11-16,7 4 14 0,0-4 13 16,0 4 13-16,-7 0 7 0,8 4 8 15,-2 0-4-15,2-1-5 0,-2 5-6 0,1-1-6 16,7 0-8-16,-1 4-7 0,0-3-3 15,7 6-8-15,-6-3-6 0,6 1-5 16,6-1-7-16,-6 3-6 0,7-3-7 0,0 4-3 16,-1-4-11-16,7 0-23 0,1 0-45 15,-2 0-79-15,8-1-107 0,-1-2-138 16,7-1-142-16,-6-3-105 0,6 3-66 16,7-3-16-16,-7-4 56 0,-1 3 113 0,1-6 134 15</inkml:trace>
  <inkml:trace contextRef="#ctx0" brushRef="#br1" timeOffset="37963.98">8251 5747 138 0,'7'-18'212'16,"6"0"25"-16,-6 0 23 0,-1-1 27 0,-6 5 34 15,6-1 33-15,-6 1 21 0,-6 3 1 16,6 0-11-16,0 0-22 0,-6 3-34 16,-1 1-39-16,7-1-39 0,-7 5-27 15,1 3-25-15,-7 0-24 0,7 0-24 16,-8 3-19-16,8 5-16 0,-8-1-19 0,2 1-19 15,-1 6-12-15,-1-3-13 0,2 4-5 16,5-1-4-16,-6 1-8 0,7 0 0 0,-1-1-4 16,7 5 0-16,0-5-4 0,0 1-1 15,0 0 0-15,7-1 1 0,-1-3-1 16,0 0-1-16,8 0 1 0,-8-3-1 16,7-5-2-16,0 1-3 0,0 0 1 0,0-8 2 15,0 4-3-15,1-7-1 0,-8-1 2 16,7 1 0-16,-7-4 0 0,1 0-2 15,0 0 4-15,-1-3 5 0,0 3 4 16,0-4 9-16,-6 0 9 0,0 4 4 0,0 0 9 16,8 0 2-16,-8 4 0 0,0-1-6 15,0 1-10-15,0 3-4 0,-8 4-11 16,8 0-8-16,0 4-5 0,0 0 1 0,-6 3-1 16,6 4 2-16,0 4 0 0,-6-1 7 15,6 5 2-15,0-1 2 0,0 4 5 0,0 0 2 16,-6 4 1-16,6-1-1 0,0 4-2 15,-7 1 0-15,7-1-7 0,-7-3-1 16,1 3-4-16,6 0-2 0,-7-3-3 16,1 4-3-16,6-5-1 0,-6-3 1 15,6 0 1-15,0 0-1 0,0-8 1 0,0 5 3 16,0-8 1-16,6-4 0 0,0 1-2 16,-6-5 1-16,7-3-3 0,6 0 2 15,-6-3-1-15,-1-5-1 0,0-3 1 0,0 4 0 16,2-7-11-16,-2-2-24 0,0 2-34 15,-6-1-61-15,7-3-105 0,-7 3-152 0,6-3-168 16,-6 4-141-16,7-1-122 0,-7 0-27 16,7 4 57-16,-1-4 129 0,-6 4 166 15</inkml:trace>
  <inkml:trace contextRef="#ctx0" brushRef="#br1" timeOffset="38603.58">8466 5685 66 0,'0'-7'207'0,"0"3"32"0,7-3 32 16,-7 0 38-16,0-1 40 0,6 1 35 15,-6 4 23-15,0-5 14 0,0 5 8 16,0-5-4-16,0 5-31 0,0-5-40 0,0 5-47 16,0-5-53-16,0 5-64 0,0 3-62 15,0-4-46-15,0 4-31 0,0 0-20 0,0 0-10 16,7 4-3-16,-7 3 0 15,0 0 0-15,6 1 7 0,-6 3 2 16,7 3-2-16,-7-3-4 0,6 4 1 0,0-1-3 16,2 1-8-16,-2 3-2 0,0-7-1 0,7 4 3 15,-6 0-4-15,-1-4 0 0,7 0 1 16,-7-4-1-16,2 0 0 0,4-3-2 16,-5 0 3-16,0-4-1 0,5 0 3 15,-5-4 5-15,-1 0 2 0,1-3 0 16,0 0 1-16,-1-4-1 0,-6 0-5 0,6-1-2 15,-6-2-3-15,7-1-4 0,-7 1-1 0,0-1 1 16,0 0-1-16,0 1-2 16,0 3 0-16,0 0 0 0,0 0 0 0,0 4-2 15,0-4-3-15,0 7 1 0,0-3 0 16,0 3-2-16,0 0 2 0,0 4-1 0,0 0 2 16,0 0-1-16,0 8-1 0,0-5 1 15,0 5 2-15,0-1 1 0,0 4 1 16,0 0 0-16,0 3 0 0,0 1 1 15,7 0-1-15,-7-1-1 0,0 1-18 0,6 0-27 16,0 0-56-16,-6-4-94 0,7 3-115 16,6-3-142-16,-6-4-127 0,5 4-98 15,2-3-56-15,-1-5 7 0,6 1 70 16,0 0 118-16,1-4 130 0</inkml:trace>
  <inkml:trace contextRef="#ctx0" brushRef="#br1" timeOffset="39070.83">8994 5682 65 0,'6'-19'229'0,"0"1"24"0,2 4 30 16,-8-1 32-16,0-3 30 0,0 6 21 0,0-2 11 16,-8 3 0-16,8 3-22 0,-6-3-28 15,0 4-33-15,-7 4-25 0,6-1-22 16,0 0-27-16,-5 4-23 0,6 4-31 16,-8 0-28-16,8-1-31 0,-1 4-28 0,-6 4-15 15,6 0-12-15,1 4-8 0,0-4-7 16,-1 8-5-16,0-5-6 0,7 1-5 15,-6 3-9-15,6-3-2 0,0 3-2 0,0-3-3 16,0-1-1-16,0-3 0 0,6 4 3 16,-6-7-3-16,7 3-2 0,0-4 2 15,-1-4-1-15,0 1 0 0,7-4-1 0,-6 0 0 16,0-4 1-16,5 1-3 0,-4-4 2 16,-2-1-1-16,0-3 2 0,0 0 2 15,1 0-1-15,0 0 0 0,-7-4 2 16,6 1 1-16,-6-1-1 0,0 0-2 0,0 5 6 15,7-5 5-15,-7 4 0 0,0 0 5 16,0 4 0-16,0-1-2 0,0 1-1 0,0 3-9 16,0 0-3-16,0 4-3 0,0 0-1 15,0 4 1-15,0 0-2 0,6 3 2 16,-6 4 0-16,6 0-2 0,2 0 0 16,-8 0-1-16,6 4 1 0,0-1-4 0,0 1-14 15,-6 0-23-15,8-4-42 0,-2 3-72 16,0-3-82-16,1 1-92 0,-1-1-103 15,1-4-106-15,0-3-87 0,-1-1-59 16,6 1 8-16,-4-8 56 0,-2 4 97 0,7-7 120 16</inkml:trace>
  <inkml:trace contextRef="#ctx0" brushRef="#br1" timeOffset="39567.06">9287 5308 107 0,'0'-22'253'0,"0"4"28"0,0 3 17 16,0 4 7-16,0 0-13 0,0 4-4 16,0 3 2-16,0 1-3 0,0 6-6 15,0 1-2-15,0 3 11 0,0 4 1 0,7 4-9 16,-7-1-11-16,0 5-14 0,0 2-23 16,0 2-29-16,0-1-36 0,6 0-40 15,-6 3-36-15,0 1-25 0,0-4-15 16,0 4-12-16,0-1-9 0,0-3-8 0,6 4-6 15,-6-4-4-15,0-4-7 0,0 4-2 16,6-3-2-16,-6-1-2 0,0-4 2 0,8 1 0 16,-8-4 0-16,0 0 0 0,6-4 2 15,-6 4 1-15,0-7 4 0,0 0 2 16,6-1 3-16,-6 1 4 0,0-4 1 16,7 0-1-16,-7 0-4 0,6 0-2 0,-6-4-4 15,7 1-4-15,0-1-3 0,-1 0 1 16,-6 1-4-16,6-1-1 0,-6 0 1 15,6 1 0-15,2-1-1 0,-8 0 0 0,0 4 0 16,6 0 0-16,0 0-1 0,1 0 1 16,-7 0 1-16,7 4-1 0,-7-4 0 15,6 4 0-15,1-1-2 0,-1 1 2 0,-6 3 2 16,6-7 2-16,1 8 0 0,0-8 2 16,-1 3 2-16,-6 1-2 0,6-4-11 15,1 0-20-15,0 0-28 0,-7 0-51 0,6 0-84 16,1-4-106-16,-1 1-124 0,-6-5-124 15,7 1-97-15,-7 3-65 0,6-3-8 16,-6-4 58-16,0 0 106 0,-6 0 130 16</inkml:trace>
  <inkml:trace contextRef="#ctx0" brushRef="#br1" timeOffset="39730.68">9294 5521 150 0,'-14'-4'256'0,"8"0"13"0,-1 4-1 15,7-3-20-15,0-1-26 0,0 0-36 0,7 1-41 16,-1-1-40-16,1 0-35 0,6 4-30 16,-1-3-49-16,2-1-64 0,-1 4-74 15,0 0-85-15,6-4-83 0,-5 4-39 16,-2 0 6-16,2 0 38 0</inkml:trace>
  <inkml:trace contextRef="#ctx0" brushRef="#br1" timeOffset="40014.04">9632 5499 23 0,'0'0'246'0,"6"-4"63"0,-6 4 22 15,0-4 13-15,0 4 3 0,0 0-6 16,0 0 3-16,0 0-2 0,7 4 11 0,-7 0 17 16,0-1 6-16,0 1 0 15,0 3-23-15,0 1-37 0,6-1-54 0,-6 4-67 16,0 0-53-16,7 0-36 0,-7 0-29 15,0 3-25-15,7-2-17 0,-7 2-10 16,0 1-9-16,6-4-7 0,-6 3-5 0,6-3-2 16,-6 0-17-16,0-3-22 0,7 3-31 15,-7-4-48-15,0 0-66 0,0-3-80 16,7 0-110-16,-7-1-129 0,0-3-103 0,0-3-69 16,6-1-43-16,-6 0 24 0,0-3 93 15,0-4 133-15,0-4 126 0</inkml:trace>
  <inkml:trace contextRef="#ctx0" brushRef="#br1" timeOffset="40163.82">9665 5389 203 0,'0'-22'240'0,"-7"3"23"0,7 1 11 15,-7 4-3-15,7-1-22 0,-6 4-33 16,6 3-43-16,0 1-49 0,6 3-47 16,-6 4-44-16,0 4-49 0,7 3-65 15,-7 1-69-15,7 3-77 0,-7 4-82 0,6-1-52 16,0 4-2-16,-6-3 37 0,0 7 57 15</inkml:trace>
  <inkml:trace contextRef="#ctx0" brushRef="#br1" timeOffset="40583.71">9899 5539 103 0,'7'-7'265'0,"-7"-1"48"15,6-3 50-15,-6 4 54 0,0 0 31 16,0-1 21-16,-6 1 4 0,6 0-29 15,0 3-53-15,0 0-63 0,0 4-51 0,-7 0-48 16,7 4-44-16,-7 0-26 0,7 3-21 16,-6 0-19-16,6 1-25 0,-6 6-17 15,6-3-17-15,-7 4-12 0,7-4-8 0,0 3-8 16,0 5-7-16,7-4-6 0,-7-1-5 16,6 1-3-16,-6 0-2 0,6-1-1 15,1-3-1-15,6 0 2 0,-7 0-2 0,1-4 2 16,6 1 3-16,0-1 3 0,1-3 10 15,-2-4 7-15,1 0 11 0,-6-4 6 16,6 0 3-16,-1-3 2 0,-4 0-3 16,-2-4-4-16,0-4-6 0,0 4-8 0,-6-7-7 15,0 3-3-15,0-3-6 0,-6-4-8 16,0 3-3-16,0-3-3 0,-2 1 0 16,-4 2-6-16,-1 1 0 0,6 0-2 0,-6 3-9 15,1 4-16-15,-2 0-19 0,8 3-27 16,-8 5-36-16,1 3-50 0,7 0-82 15,-7 3-110-15,6 1-133 0,1 3-119 16,6 1-103-16,0 0-75 0,0 3 25 0,0-4 89 16,0 4 133-16,6 0 138 0</inkml:trace>
  <inkml:trace contextRef="#ctx0" brushRef="#br1" timeOffset="41020.83">10328 5484 235 0,'8'-7'351'0,"-2"-1"72"0,0 5 41 16,-6-4 25-16,7 2 5 0,-7 2-30 0,6 0-55 16,-6-2-72-16,0 5-69 15,7 0-47-15,-7 0-36 0,0 5-20 0,7 1-8 16,-7 2-3-16,0-1-10 0,6 1-26 16,-6 6-27-16,6-3-23 0,-6 4-16 0,0-4-14 15,6 3-12-15,2 1-7 0,-2 0-6 16,-6-1-4-16,6-2-4 0,1-1 0 15,0 0 2-15,-1 0-3 0,1-4 2 16,-1 0 7-16,0-3 7 0,-6-1 6 0,7 1 2 16,0-4 4-16,-1-4 1 0,0 1-1 15,1-1-3-15,0-3-3 0,-1 0-2 16,1-4-2-16,6 0-2 0,-7 0-4 16,1-4-3-16,-1-4-2 0,0 1-6 0,8 4 0 15,-8-8 0-15,1 3-4 0,-1-3-1 16,7 4 0-16,-6 3 3 0,-1 0 0 0,0 5 3 15,2-1 3-15,-2 7 7 0,7 0 7 16,-6 4 4-16,6 4 6 0,-7 0 0 16,0 7-1-16,8-4-2 0,-8 7-8 0,0 2-4 15,1-2-7-15,0 4-2 0,-1 1-18 16,1-1-37-16,-7 0-67 0,0 4-151 16,-7-4-258-16,7 1-262 0,-6-4-127 15,-1 3-41-15,0 0 28 0,7-3 129 0,0-1 245 16</inkml:trace>
  <inkml:trace contextRef="#ctx0" brushRef="#br2" timeOffset="47212.87">4662 7546 91 0,'-6'-3'168'0,"6"-1"21"0,-6 0 26 16,-1 1 34-16,1-1 36 0,6 0 38 15,-7 1 30-15,0 3 22 0,1-4 9 0,6 4 4 16,-6-3 1-16,6 3-22 0,-6-4-29 16,6 4-39-16,0 0-35 0,-8-4-48 15,8 4-55-15,0 0-40 0,0 0-30 0,0 0-25 16,8-3-21-16,-8 3-13 0,6-4-11 16,6 4-8-16,2-4-7 0,-1 1-4 0,7-1-1 15,5 0-3-15,-5 4 2 0,6-3-3 16,0-1 2-16,0 4 0 0,7-4 0 15,-7 4 0-15,-1-3 0 0,8 3 1 0,-7 0 1 16,-6 0 2-16,6 0-3 0,-7 0 3 16,1 0-2-16,0 0-1 0,-8 0-1 0,2 0-2 15,-8 0 1-15,7 0 1 0,-7 0 1 16,1 0 0-16,-7 0 1 0,7 0 1 0,-1 0 0 16,-6 0-2-16,0 0 5 0,6 0 1 15,-6 0 3-15,0 0 11 0,0 0 7 16,0 0 9-16,0 0 4 0,0 0 4 0,0 0 3 15,0-4-4-15,0 4-1 0,-6-4-2 16,6 0-2-16,-6 4-4 0,6 0-5 16,0-3-8-16,-7 3-6 0,7 0-6 0,-7 0-4 15,7 0-1-15,-6 3-3 0,0-3-1 16,-1 8 0-16,1-4 0 0,-1 3 1 0,0 0 0 16,1 1 3-16,-8 6 3 0,8-3 0 15,0 4 1-15,-7 3 0 0,6 0 5 0,-6 4-2 16,7 1 0-16,-8 2-2 0,8 1-1 15,-6-1 0-15,4 1-2 0,-4 4-2 16,5-1 0-16,-6 0-1 0,6 0-1 0,-5 0-1 16,6 1 1-16,-2-1 0 0,2-3 0 15,6 3 0-15,-6-7 1 0,6 3 0 0,0-2 1 16,-7-1-3-16,7-4 0 0,0 0 2 16,0-3 0-16,7-1 1 0,-7-3-4 0,0 0 0 15,0 0-3-15,0-3-12 0,0-1-18 16,0-3-23-16,0 3-27 0,0-3-41 15,0-4-90-15,0 0-114 0,-7 0-157 0,7-4-145 16,-6 1-132-16,-1-1-74 0,7-4 32 16,-7 2 93-16,1-2 155 0,6-3 161 15</inkml:trace>
  <inkml:trace contextRef="#ctx0" brushRef="#br2" timeOffset="47457.71">4688 7968 198 0,'-6'-4'291'0,"0"4"46"16,0-4 48-16,-2 4 39 0,8 0 22 16,-6 0-14-16,6-3-40 0,0 3-70 0,6-4-82 15,2 0-78-15,4 4-60 0,1-3-39 16,0-1-23-16,0 1-13 0,7-1-9 0,0 4-5 15,-8-4-23-15,8 1-50 0,-1-1-97 16,1 4-132-16,-7-4-132 0,7 1-138 16,-8 3-63-16,8-4 8 0,0 0 73 0,-1-3 119 15</inkml:trace>
  <inkml:trace contextRef="#ctx0" brushRef="#br2" timeOffset="47995.62">5392 7920 4 0,'0'0'179'0,"0"0"22"16,0 4 19-16,0-4 27 0,0 0 23 0,0 0 27 15,0 0 21-15,0 0 18 0,-6-4 2 16,6 4-12-16,-7-3-13 0,7-1-27 16,0-3-23-16,-7-1-25 0,7 1-23 0,0-1-24 15,0-3-31-15,0 4-22 0,0-4-28 16,7 4-28-16,-7-4-25 0,0 3-18 15,7 1-13-15,-1 0-8 0,0 0-11 0,2-1-4 16,4 5-2-16,1-1 0 0,0 0 1 16,0 4-3-16,1 0 0 0,-2 4 0 15,8 3 2-15,-7-3-1 0,0 7-1 0,6-4-1 16,-5 4 2-16,-8 4 0 0,7-1 5 16,-7 1-4-16,1 4 4 0,-7-5 3 15,0 5 4-15,0-1 1 0,0 0 0 16,-7 0 5-16,1-3 3 0,-1 3-3 0,-5 0-1 15,5-2-1-15,-6-2-4 0,0-3 2 16,0 0-5-16,6 0 0 0,-6-4 1 16,0 1-3-16,1-1-18 0,4-3-32 0,-4-1-68 15,5-3-95-15,1 0-139 0,-1-3-145 16,1-1-118-16,6-3-96 0,0-1-13 0,0 1 49 16,6-4 114-16,1 0 136 0</inkml:trace>
  <inkml:trace contextRef="#ctx0" brushRef="#br2" timeOffset="48335.02">5718 7766 72 0,'6'-7'227'0,"-6"0"33"15,0-5 44-15,7 5 51 0,-7 0 48 0,0-1 26 16,0 5 3-16,0-1-23 0,-7 1-48 15,7-1-60-15,0 0-58 0,0 4-29 16,-6 0-21-16,-1 0-18 0,7 4-13 0,-7 3-12 16,1 0-13-16,-6 4-27 0,4 0-19 15,2 1-13-15,0 2-11 0,-1 1-6 16,1 3-3-16,-1 1-5 0,0-1-6 0,-5 0-7 16,6 4-1-16,6-3-5 0,-8 3-8 15,8-4-6-15,0 0-5 0,0 0-2 16,0 1-3-16,8-5-3 0,-8 1-3 15,12-4-17-15,-6 0-31 0,8 0-77 0,-1-4-118 16,-1 1-194-16,2-5-201 0,5-3-160 16,1 0-61-16,0-3 25 0,6-1 89 15,-7-3 181-15</inkml:trace>
  <inkml:trace contextRef="#ctx0" brushRef="#br2" timeOffset="48911.09">6291 7902 172 0,'-7'-4'227'0,"1"4"15"15,0 0 16-15,-2-3 18 0,2 3 17 16,0 0 5-16,-1-4-5 0,7 4-12 16,-6 0-18-16,6 0-20 0,-7 0-17 0,7 0-16 15,0 0-6-15,-6 0-12 0,6 0-8 16,0-4-9-16,0 4-18 0,0 0-11 0,0 0-17 16,0 0-12-16,6 0-6 0,1 0-10 15,-1 0-8-15,1 0-8 0,5 0-11 16,2 0-12-16,5 0-15 0,1 0-12 15,0 0-3-15,-1 0-8 0,7 0-3 0,0 0-1 16,0 0 0-16,0 0-4 0,1-4-4 16,-8 4-1-16,0 0 0 0,-6-3-2 15,1 3 1-15,-2 0 0 0,2 0 2 16,-8-4-3-16,0 4 0 0,1 0-8 0,-7 0-39 16,0-4-67-16,0 4-105 0,0-3-155 15,0 3-180-15,0-8-155 0,0 8-94 16,0-7 1-16,-7 3 65 0,1-3 138 0,6 0 168 15</inkml:trace>
  <inkml:trace contextRef="#ctx0" brushRef="#br2" timeOffset="49178.66">6454 7722 177 0,'-7'-7'274'0,"1"3"33"0,-1 4 30 15,1-3 28-15,0-1 11 0,6 4-7 16,0 0-20-16,-8 0-19 0,8 0-15 15,0 4-6-15,0 3-4 0,-6 0-2 16,6 0-6-16,0 4-27 0,0 4-38 0,-6 0-48 16,6 0-38-16,0 3-28 0,0 0-21 15,0 4-18-15,0-4-13 0,0 4-14 0,0-3-11 16,0 3-11-16,0 0-10 0,0-4-7 16,0 4-4-16,0-7-2 0,0 3-9 15,0 1-23-15,0-5-48 0,0-3-94 16,0 4-133-16,0-8-180 0,0 4-197 0,6-7-143 15,0-1-42-15,2-3 46 0,-2 0 107 16,0-3 167-16</inkml:trace>
  <inkml:trace contextRef="#ctx0" brushRef="#br2" timeOffset="49729.58">7215 7664 51 0,'0'-8'257'0,"0"5"75"16,0-5 47-16,0 5 51 0,0-4 41 0,-6 3 24 15,6 0 2-15,0 1-29 0,0-1-60 16,0 4-80-16,0-4-76 0,0 4-56 15,0 0-39-15,6 4-29 0,-6 0-17 16,0 3-4-16,0 0-2 0,8 4-7 0,-8 0-9 16,0 7-9-16,6 1-7 0,-6-1-7 15,0 4-7-15,0 0-7 0,0 0-6 16,0 4-6-16,0-5-5 0,0 5-3 16,-6-4-6-16,6 0-4 0,-8 0-6 0,8-3-4 15,-6-1-3-15,6-4-4 0,0 5-1 16,0-8-3-16,-6 0-2 0,6-1-12 0,0 1-21 15,0-6-26-15,0 2-39 0,0-3-79 16,0-4-126-16,0 0-180 0,0 0-159 16,6-4-132-16,0-3-70 0,8-5 24 15,-8 1 100-15,7-3 174 0,7-5 170 0</inkml:trace>
  <inkml:trace contextRef="#ctx0" brushRef="#br2" timeOffset="50033.18">7522 7656 100 0,'6'-14'229'0,"-6"3"28"0,7-4 32 0,-7 4 54 16,6 3 55-16,-6-2 39 0,0 2 19 15,7 1-5-15,-7 3-38 0,0 1-68 16,0-1-65-16,0 4-35 0,0 0-29 16,0 0-21-16,0 7-17 0,0-3-8 0,0 7-13 15,0 0-25-15,0 3-25 0,-7 5-13 16,7-1-12-16,0 4-14 0,0 0-8 15,-6 4-12-15,6-4-8 0,0 4-10 0,0-1-7 16,0-3-4-16,0 0-8 0,0 0-3 16,0 0-1-16,0-3-1 0,6-1-2 15,-6 0-2-15,0-3-6 0,0-1-17 16,0-3-35-16,0 0-56 0,0-3-92 0,0-1-112 16,0 0-147-16,0 1-162 0,7-5-142 15,-7-3-53-15,6 0 31 0,-6 0 83 16,6-3 137-16,8-5 170 0</inkml:trace>
  <inkml:trace contextRef="#ctx0" brushRef="#br2" timeOffset="50564.06">7860 7616 57 0,'7'-11'237'0,"0"-4"62"0,-1 4 61 15,0-3 59-15,1 6 44 0,-7-3 24 0,7 4-4 16,-7 0-37-16,0 3-63 0,6 0-75 16,-6 1-71-16,0-1-64 0,0 4-49 15,0 0-33-15,0 0-17 0,-6 4-11 16,6 3-1-16,-7 4 5 0,7-4 1 0,-7 8 1 16,1 0-6-16,6-1 0 0,-6 4-8 15,-1 5-5-15,0-5-7 0,7 4-4 16,-6 0-9-16,6 0-6 0,-6 3-1 15,6-2-5-15,0-1-5 0,0 0-5 0,6-1-1 16,-6-2-1-16,6 3 0 0,1-4-5 16,0-3 5-16,-1 0 1 0,0-1-2 0,8 1 1 15,-1-4-2-15,-1-4 3 0,2 0-1 16,-2 1 1-16,8-5 0 0,-7 1 0 16,1-4 7-16,-2-4 7 0,-6 4 7 15,8-7 9-15,-1 3 8 0,-7-3 6 0,1 0 1 16,0-4-1-16,-1 0-5 0,0 0-5 15,0-4-7-15,-6 1-7 0,0-5-5 16,8 1-4-16,-8-1-5 0,0-6-3 16,0 3-2-16,-8-4 0 0,8 5-1 15,-6-6 0-15,0 2 0 0,0 7 2 0,-1-4-2 16,0 4-1-16,1-1-1 0,-1 5-3 0,-5-1 0 16,4 7-2-16,-4-3-2 0,6 4-3 15,-8 3-14-15,1 4-35 0,7 0-51 16,-8 4-77-16,2 0-122 0,-2 3-187 15,8 4-176-15,0 0-150 0,-1 0-48 0,-6 4 25 16,6 0 94-16,1-5 175 0,6 5 183 16</inkml:trace>
  <inkml:trace contextRef="#ctx0" brushRef="#br2" timeOffset="51067.09">8746 7836 171 0,'0'0'256'0,"-6"-4"24"0,6 4 24 0,-6-4 35 16,-2 4 29-16,2-3 18 0,0-1 0 16,-1 4-9-16,1-3-28 0,-1 3-28 0,0-4-22 15,7 4-21-15,-6-4-15 0,6 4-20 16,-6 0-30-16,6-3-37 0,0 3-45 15,0 0-33-15,0 0-28 0,6 0-21 16,0 0-16-16,1-4-10 0,6 4-4 16,0 0-5-16,1-4 0 0,5 4-4 0,-6-3 1 15,6 3-4-15,1-4 0 0,-7 4-2 16,6-4-2-16,-6 4 2 0,7-3-3 0,-7 3 4 16,-6 0 1-16,-1-4-3 0,0 4-1 15,7 0-4-15,-13 0-6 0,7 0-26 16,0 0-50-16,-7 0-96 0,0 0-147 15,0 4-175-15,6-4-154 0,-6 3-122 0,0-3-35 16,0 4 48-16,-6 0 122 0,6-1 166 16</inkml:trace>
  <inkml:trace contextRef="#ctx0" brushRef="#br2" timeOffset="51498.62">8785 7968 161 0,'0'3'313'0,"0"-3"64"0,0 0 46 15,-6 0 30-15,-1 0 8 0,7 0-10 16,-6 0-26-16,-1 0-39 0,1 0-44 16,6 0-48-16,-7 0-46 0,7 0-41 15,-6 0-49-15,6 4-42 0,-6-4-32 0,6 0-17 16,0 0-13-16,0 4-6 0,6-4 0 16,-6 3 2-16,6-3-2 0,7 0-7 0,-6 4-4 15,6-4-7-15,7 0-7 16,-8 0-7-16,8 4-3 0,-7-4-4 0,7 0 0 15,-1 0 2-15,-6 0-1 0,6 0 1 16,-5-4 0-16,-2 4 5 0,-4 0 3 0,4 0-3 16,1-4-1-16,-6 4-5 0,-1 0-9 15,1-3-40-15,-7 3-105 0,6-4-229 16,-6 4-290-16,0 0-154 0,-6-4-76 16,6 1-8-16,0-1 79 0,0-7 214 0</inkml:trace>
  <inkml:trace contextRef="#ctx0" brushRef="#br2" timeOffset="52462.3">9762 7576 122 0,'7'-11'253'0,"-7"3"46"15,0 1 13-15,0 0 33 0,6 3 39 16,-6-3 24-16,0 3 10 0,0 0-18 16,0 1-38-16,0-1-59 0,0 4-75 0,0 0-61 15,0 0-31-15,0 4-8 0,-6-1-1 16,6 5 2-16,0 3 10 0,0 0 9 15,0 3-13-15,0 5-23 0,-7-1-15 16,7 1-12-16,0 2-7 0,0 1-7 0,-6 4-8 16,6-4-3-16,-6 3-5 0,6 1-7 15,-8-4-7-15,8 4-9 0,-6-1-5 0,6-3-6 16,0-3-4-16,0 3-4 0,0-4-5 16,0-3-2-16,0-1-1 0,0 1 0 15,0-4-4-15,0-4 0 0,0 1-1 16,0-1-8-16,0-3-20 0,6 3-34 0,-6-7-61 15,8 4-113-15,-2-8-171 0,-6 4-177 16,13-7-152-16,-7 3-97 0,7-3-5 16,0-4 77-16,1 0 152 0,-2 0 176 15</inkml:trace>
  <inkml:trace contextRef="#ctx0" brushRef="#br2" timeOffset="53113.12">10218 7620 112 0,'13'-12'204'0,"-7"1"28"15,2 4 29-15,-2-4 29 0,-6 4 32 16,6-4 23-16,-6 4 9 0,6-1-17 16,-6-3-31-16,0 4-40 0,0-4-40 0,0 4-46 15,0 0-36-15,-6-4-27 0,6 3-22 16,-6 1-19-16,-8 0-16 0,8-1-17 0,-7 4-15 15,0 1-8-15,0-1-8 0,1 0-4 16,-8 1-3-16,6 3-1 0,1 3 3 16,1-3 2-16,-2 4-1 0,8 3-1 15,-7-3-1-15,6 4 1 0,1 3 2 0,-1 0-4 16,1 0 1-16,6 0-1 0,0 3-2 16,0 1 1-16,0-1-4 0,6 1 4 15,1 3 1-15,-1-3 0 0,8 4-1 0,-8-1 2 16,6 0-2-16,2 0 0 0,5 1-3 15,1-1 1-15,-6 0 0 0,4 4-1 16,2-3-1-16,7-1-2 0,-9 0 1 16,2 0 2-16,-7 1 1 0,7-5-1 0,-8 1 2 15,2 4 0-15,-1-5 3 0,0-3 1 16,-6 0-2-16,-1 0 1 0,0-4-2 16,-6 4 0-16,0-3 1 0,-6-1-5 15,0-3 2-15,-8 3-2 0,8-3 4 0,-7-4-4 16,7 3 1-16,-8 1 4 0,2-4-3 15,-2-4-1-15,1 4-1 0,0-3 2 16,0-1 2-16,7 0 5 0,-8-3 8 0,2 0 9 16,-1-4 8-16,6 0 3 0,-6 0-4 15,7-4-3-15,0 4-5 0,-2-7-6 16,2 3-2-16,6-3-2 0,-6-1 5 16,12 1-5-16,-6 0-1 0,6-4 1 0,2 4 0 15,-2 0-1-15,6-1-3 0,-5 4-3 16,6-3 5-16,0 3-6 0,1 1-4 15,-2-1 1-15,1 1-3 0,-6 3 2 0,6 0-3 16,-7 0-11-16,1-1-52 0,0 5-89 16,-1-4-123-16,0 4-141 0,0-1-138 0,2 1-124 15,-2 3-22-15,0-3 50 16,1 0 103-16,-1 3 131 0</inkml:trace>
  <inkml:trace contextRef="#ctx0" brushRef="#br2" timeOffset="53645.91">10661 7418 111 0,'-6'-4'190'0,"6"1"5"0,0 3-4 16,-7 0-10-16,7-4-14 0,0 4-12 0,-6 0-14 15,6 4-13-15,0-4-11 0,-7 3 0 16,7 5 13-16,-7-5 15 0,7 5 9 16,-6 3 8-16,6 0 7 0,-6 0 10 15,6 0-8-15,-8 4-12 0,8-1-9 0,-6 1-9 16,6-1-8-16,0 5-12 0,0-1-9 16,-6 0-10-16,6 5-9 0,0-5-8 15,6 4-12-15,-6 0-4 0,6 0-3 16,-6-4-8-16,8 4-2 0,-2 0-9 0,0-4-6 15,1 1-10-15,0-1-3 0,-1-4 7 16,1 5-2-16,-1-8 5 0,0 3 9 0,1-3 5 16,6-3 9-16,-7-1 2 0,1 1 3 15,6-1 0-15,-6-7-1 0,5 4 4 16,2-4 1-16,-8-4 1 0,8 0 4 16,-2-3 1-16,-5 0-1 0,-1-8-3 0,1 4-8 15,6-4-7-15,-7-3-10 0,0-4-10 16,-6 4-9-16,0-8-5 0,8 1-9 15,-16-5-5-15,8 4-4 0,0-3-2 0,-6 0-1 16,0 3-2-16,-7 0 0 0,6 1 0 16,-6-1 0-16,7 4 0 0,-8 4-4 15,8 0-15-15,-7 3-37 0,0 4-59 0,0-4-94 16,7 8-141-16,-8-1-169 0,8 5-147 16,-7-1-117-16,6 4-26 0,1 0 48 15,6 4 117-15,-6-1 161 0</inkml:trace>
  <inkml:trace contextRef="#ctx0" brushRef="#br2" timeOffset="54165.52">10908 7107 112 0,'0'-4'152'16,"0"4"-1"-16,0 0-1 0,0 0 2 15,0-3-1-15,0 3-3 0,0 0-15 16,0 0-18-16,0 0-24 0,0 0-22 0,-6 0-19 16,6 3-7-16,0 1 1 0,-6-1 4 15,6 5 14-15,-7-1 11 0,7 0 9 0,-7 4-1 16,7-3 1-16,0 3 1 15,-6 0 0-15,6-4-1 0,6 1 8 0,-6-1 16 16,0 0 20-16,7 1 16 0,0-5 16 16,-1-3 15-16,0 4 8 0,1-8-6 0,0 4-17 15,-1-3-17-15,-6-5-22 0,6 1-19 16,1 0-23-16,-1-4-18 0,-6 3-16 16,0-3-12-16,0 4-15 0,0-1-35 15,0 1-97-15,-6 0-158 0,-7-1-179 0,7 5-146 16,-8 3-73-16,-5 0-18 0,6 0 71 15,-6 7 144-15</inkml:trace>
  <inkml:trace contextRef="#ctx0" brushRef="#br1" timeOffset="64794.15">2084 10031 15 0,'0'3'73'0,"0"0"1"0,0 1 12 15,-7 0 12-15,7-4 18 0,0 4 20 0,-7-1 23 16,7 1 19-16,-6-4 14 0,0 0 18 0,6 0 20 16,-7 0 16-16,0 0 4 0,1-4-11 15,0 1-11-15,-1-5-23 0,7 4-35 0,-6-2-32 16,6-6-20-16,0 5-14 0,0-4-17 16,0 4-12-16,0-4-9 0,0 0-13 0,6 3-16 15,1 1-14-15,-1-4-8 0,0 4-7 0,1-1-1 16,6 5-3-16,0-1-2 0,0 1 0 0,-6-1-1 15,5 4-1-15,2 4 0 0,-2-1-1 16,2 1 1-16,-1 3-1 0,0 4 2 0,-7 0-1 16,1 0-4-16,-1 4 2 0,0-1 0 15,2 1 4-15,-8 4-5 0,6-1 4 0,-6 0 3 16,0 4 1-16,0-4-5 0,-6 0 2 16,6 1 0-16,-8-1-3 0,2 1 0 0,0-5 1 15,-7 1 1-15,6 3-1 0,-6-7 1 0,7 4 3 16,-8-4-3-16,8 0 1 0,-7-4-2 15,0 4 0-15,7-4 3 0,-7 0-3 0,6 1 2 16,0-5-1-16,1 5 1 0,0-5 1 0,-1 2-5 16,7-2 4-16,-7 1-1 0,7 0 4 0,0-4 2 15,0 0 0-15,0 3 7 0,0-3-2 16,7 0 1-16,0 0-4 0,5 0-2 0,2 0-2 16,-1-3-4-16,-1 3-5 0,8-4-35 15,0 0-83-15,-1 1-116 0,1-5-119 0,0 5-113 16,-1-9-102-16,-6 5-23 0,6-4 54 0,-12 0 100 15,6-4 110-15</inkml:trace>
  <inkml:trace contextRef="#ctx0" brushRef="#br1" timeOffset="65345.35">2149 9708 66 0,'-14'-8'106'0,"2"8"6"0,-8-3 1 16,1-1-1-16,5 4-7 0,-5 0-7 16,0 4-5-16,-1-1 1 0,7 1 5 0,-7 3 4 15,1 1 6-15,6 3 9 0,-6 0 7 16,5 0 8-16,1 4 4 0,0-1 2 0,0 5 6 16,0-1 1-16,0 0-7 0,0 4-16 0,6 0-15 15,1 0-13-15,-7 4-19 0,7-1-15 16,-1 1-9-16,0-1-5 0,1 2-3 0,0 2-3 15,-2 0-4-15,8-3 0 0,-6 3-2 0,6 0-3 16,-6-3 0-16,6 3-1 0,6-3 3 16,-6-1 5-16,6 1 6 0,2-1 1 0,-2 1 4 15,7 0-1-15,-6-4-3 0,12 0-6 0,-6 0-6 16,0-4 1-16,7 1-1 0,-1-1 9 16,1-3 8-16,0-1 9 0,5-3 2 0,-5 0 1 15,6-4-1-15,0 1-6 0,7-5-9 16,-7-3-8-16,6 0-1 0,1-3-7 0,-7-5-1 15,7 1-2-15,-7-4 9 0,6 0 19 0,-13-3 8 16,7-5 12-16,1 1 8 0,-7-1 5 0,-2-3-5 16,2-3-20-16,-7 3-13 0,1-7-10 15,-8 3-10-15,0-7-10 0,1 0-6 0,0-4-2 16,-7 1-3-16,0-1-3 0,-7-3-6 16,0 0-1-16,1-1-4 0,-8 1-1 0,2 3 0 15,-1 1 2-15,-1 2 0 0,-4 2 2 16,4 2-1-16,-6 5 1 0,1 3-3 0,-1 0-1 15,1 7 1-15,-1 0-2 0,1 4-5 0,0 4-1 16,-1 0-6-16,0 7-9 0,1 3-79 0,5 1-133 16,2 0-158-16,-2 7-143 0,8 0-133 15,6 4-84-15,6-1 30 0,1 1 108 0,6 3 149 16</inkml:trace>
  <inkml:trace contextRef="#ctx0" brushRef="#br1" timeOffset="66010.64">3497 9935 51 0,'7'-11'152'0,"-1"0"16"15,0 0 11-15,-6-4 14 0,7 4 0 0,-7-3-2 16,0 3 4-16,0-4-11 0,-7 0-7 16,1 5-12-16,0-5-14 0,-1 4-16 15,-6 0-28-15,0 0-26 0,0 4-26 0,0-1-19 16,-7 4-15-16,1 1-9 0,-7 3-7 16,6 3-2-16,-6 1-3 0,7 4 0 0,-7-1 1 15,6 4 1-15,-6 0-2 0,13 4 2 16,-7-4 1-16,7 7-2 0,0-4-1 15,7 5 1-15,-1-1 0 0,1 1 0 0,6-1-1 16,0 0 1-16,6 4 0 0,1-4 1 16,-1 4-2-16,7 0 1 0,0-4 0 0,7 5 2 15,0-1-1-15,-1 0-2 0,1-4 1 16,-1 4-1-16,7 0 3 0,-6 0-2 0,0 0 0 16,-8-4 0-16,1 4-1 0,0-4 0 15,-6 1 0-15,-1-1 0 0,-6 1 6 16,0-5 13-16,0 1 17 0,-6-4 24 0,-1 3 26 15,-6-6 23-15,0 3 17 0,-7-4 3 16,8 0-7-16,-8-3-22 0,1 0-23 0,-1-4-21 16,7 0-20-16,-7-4-17 0,8 0-11 15,-2-3-4-15,2 3-2 0,-2-3-8 16,8-4-28-16,-7 0-87 0,13 0-133 0,-7 0-133 16,7-3-123-16,7-2-62 0,-1 2-9 15,1-1 70-15,13 4 123 0</inkml:trace>
  <inkml:trace contextRef="#ctx0" brushRef="#br1" timeOffset="66421.58">3699 10096 21 0,'6'-11'164'0,"1"4"32"0,0-4 25 15,-1 4 31-15,-6-1 33 0,6 1 30 0,-6-1 16 16,0 5-6-16,0 0-9 0,0-2-25 15,-6 2-38-15,6 3-42 0,0 0-40 0,-6 0-24 16,-1 8-17-16,-6-5-8 0,6 4 2 16,1 4 3-16,-1 0 1 0,0 4-4 15,1 0-12-15,6-1-14 0,-6 4-17 0,6 1-12 16,0-1-12-16,0 1-10 0,6-1-7 16,0 0 0-16,1-3-1 0,0-1 3 0,6-3 7 15,-7 0 1-15,8-3 3 0,-2-1-1 16,2-3 3-16,-2-1 3 0,-5-6 3 15,6-1 1-15,0 0-1 0,-7-3-1 0,0-4-2 16,2-4-7-16,-8 1-10 0,6-4-9 16,-12-1-6-16,6 1-7 0,-8-4-8 0,2 0-4 15,0 0-3-15,-7 0-4 0,0 4-4 16,0-1-4-16,-1 4-2 0,2 1-3 16,-1 3-6-16,0 3-8 0,0 5-30 0,6-1-63 15,-6 4-97-15,1 4-139 0,4-1-155 16,2 1-141-16,6 3-106 0,0-3-29 0,6 3 51 15,-6 1 114-15,14-5 146 0</inkml:trace>
  <inkml:trace contextRef="#ctx0" brushRef="#br1" timeOffset="66727.14">4064 9719 12 0,'0'-19'188'0,"0"1"6"0,-7 4 25 15,7-1 32-15,-6 4 28 0,6-4 6 16,0 8-15-16,-7-1-27 0,7 2-36 0,0 6-34 16,0 0-32-16,7 0-10 0,-7 6 13 0,0 2 18 15,6 3 17-15,1 4-4 0,-7-1-5 16,6 5-2-16,-6-1-6 0,6 4-1 16,1 0-7-16,-7 4-2 0,7-1-11 0,-1 4-14 15,-6 1-22-15,0-1-23 0,6 1-22 16,-6-1-17-16,0 4-15 0,0-4-15 15,7 1-8-15,-7-5-8 0,0 1-8 0,7-4-4 16,-7-1-18-16,0-2-70 0,6-1-111 0,-6-3-134 16,7-4-150-16,-1 0-147 0,-6-7-86 15,6-1 19-15,1-3 83 0,0-3 123 16,5-1 145-16</inkml:trace>
  <inkml:trace contextRef="#ctx0" brushRef="#br1" timeOffset="67109.95">4278 9946 163 0,'-6'-11'221'0,"6"4"30"0,0 0 38 15,-6 3 32-15,6-3 10 0,0 3-3 0,0 0-20 16,0 1-35-16,6 3-46 0,0 0-43 16,1 0-21-16,-1 3-5 0,1 5 0 15,0-1 0-15,-1 4-2 0,7 0-5 0,-6 0-22 16,-1 7-16-16,0-3-16 0,1 3-16 15,-7 0-14-15,6 0-12 0,1 1-3 0,-7 3-13 16,7-4-10-16,-7-3-10 0,6 3-6 16,-6-7 5-16,6 4 20 0,-6-4 27 15,8-4 31-15,-8-3 21 0,6 0 14 0,0-1 3 16,-6-6-10-16,13-1-20 0,-6-4-24 16,-7-3-13-16,6-3-10 0,1-1-10 0,-1 1-11 15,0-8-9-15,2 3-9 0,-2-3-6 16,-6 1-9-16,6-6-4 0,-6 6-5 15,7-5-4-15,-1 4-4 0,-6 0-6 0,7 3-29 16,-7 5-64-16,0-1-104 0,6 4-171 16,-6 0-188-16,0 4-156 0,7 3-98 0,-1 1 0 15,-6 3 70-15,7 0 153 0,0 7 183 16</inkml:trace>
  <inkml:trace contextRef="#ctx0" brushRef="#br1" timeOffset="67443.1">4605 9935 15 0,'6'4'146'0,"0"-1"9"16,0-3 3-16,8 4-1 0,-1-4 4 0,-7 0 10 16,8 0 18-16,-2-4 37 0,-6 4 37 15,8-3 36-15,-8-1 19 0,1 0 10 16,-1 1-8-16,1-4-27 0,0-1-32 0,-1 1-39 16,-6 0-33-16,6-1-31 0,-6-3-29 15,0 4-28-15,0-1-27 0,0-3-17 0,-6 4-15 16,0 0-15-16,6-1-4 0,-7 5-3 15,0-5 0-15,1 5-1 0,-7-1 0 16,6 4 0-16,0 0-5 0,-5 4 4 0,6-1 7 16,-8 5 8-16,8-1 7 0,-7 0 11 15,6 4 6-15,0 4 0 0,1 0 0 0,0 0-6 16,0-1-6-16,-2 1-3 0,8 3-2 16,0 0-3-16,8 1-5 0,-8-1-5 15,6-4-1-15,6 5-7 0,2-4-8 0,-1-1-6 16,-1 1-18-16,8-4-70 0,6 0-138 15,1-4-230-15,-1 1-234 0,-1-5-123 0,7 1-52 16,8-4 33-16,-1 0 117 0,6 0 220 16</inkml:trace>
  <inkml:trace contextRef="#ctx0" brushRef="#br1" timeOffset="68228.17">5952 9711 3 0,'0'-11'197'0,"0"-3"29"16,0 3 29-16,0 4 28 0,0-1 19 0,0 1 0 16,0 0-16-16,0 3-16 0,-6 4 2 15,6 0-10-15,0 4-13 0,-7-1 0 16,7 8 9-16,-6 0 0 0,6 4-25 0,-7-1-23 15,7 8-24-15,-7 0-26 0,7 1-28 16,-6 2-27-16,0 1-27 0,6 3-25 16,-6 0-17-16,6 1-15 0,0-1-7 15,0 0-8-15,0-3-2 0,0 3-2 0,6-3-1 16,-6-4 1-16,6 0 4 0,0-7 3 16,-6 3 7-16,7-4 8 0,0-6 3 15,-1 3 5-15,1-8 0 0,-1 1-4 16,0-4-5-16,2-4-6 0,-2 1-7 0,0-5-4 15,0 1-3-15,2-4 2 0,-2 0-4 16,0 0 0-16,1 0 0 0,-7 4-1 16,6-4 0-16,1 4-2 0,-7-1 2 15,7 1-2-15,-7 0-1 0,0 3 3 0,0 4-3 16,6-4-2-16,-6 4-1 0,6 0 2 16,0 4 4-16,2 0-2 0,-2 3 2 0,7-3 2 15,-6 3 3-15,6 0-3 0,-7-3-4 16,7 3 2-16,0 1-3 0,0-5-2 15,-6 1-4-15,6 0-4 0,-7-4-17 16,7 0-70-16,-6 0-97 0,-1-4-131 0,0-3-148 16,2-1-138-16,-2 1-116 0,-6-8-10 15,0 4 58-15,0-4 110 0,-6 1 140 16</inkml:trace>
  <inkml:trace contextRef="#ctx0" brushRef="#br1" timeOffset="68383.16">5907 9884 112 0,'-6'-4'163'16,"-2"4"-8"-16,16 0-12 0,-8-4-20 0,12 1-22 15,8-1-21-15,-1-3-22 0,1 3-25 16,12 0-18-16,-5-3-12 0,5 0-50 16,-6-1-81-16,0-3-54 0,7 1-27 15,-8-1-12-15</inkml:trace>
  <inkml:trace contextRef="#ctx0" brushRef="#br1" timeOffset="68843.67">6369 9561 79 0,'-6'-3'166'0,"6"3"20"0,-7 0 21 16,0 0 38-16,1 7 43 0,6-3 36 15,-6 7 29-15,6-1 11 0,-7 6 12 16,0-2-12-16,7 8-27 0,-6-4-28 15,6 4-32-15,0 0-36 0,0 4-43 0,0 0-42 16,0-4-37-16,0 3-30 0,0 1-28 16,6-1-18-16,-6 1-15 0,0-4-8 0,7 4-10 15,-7-8-4-15,0 4-1 0,7-7-1 16,-7 3 5-16,6-7 8 0,-6 0 16 16,6 0 7-16,1-4 3 0,-7-3 2 15,7-4-5-15,-1 0-8 0,1-4-11 16,-1 0-9-16,0-2-5 0,1-6-2 0,0 1-2 15,-1-3-1-15,0 3 0 0,2-4-1 16,-2 0 3-16,-6 1-2 0,6-1 1 0,1 4-1 16,-7 0-1-16,6 0-1 15,-6 4 0-15,0-1-1 0,7 5 1 0,-7-1-4 16,6 4 3-16,-6 0 1 0,7 4-4 0,-7-1 4 16,0 5 2-16,6 2 8 0,0 2 2 15,-6-1-2-15,8 0 2 0,-2 3-3 16,-6 1 0-16,6 0-6 0,1-4-3 15,-1 3-3-15,-6-3-12 0,7 0-61 0,-1 1-117 16,1-6-197-16,6-2-196 0,-6 0-165 16,5-4-77-16,2 0 12 0,-8-8 91 15,7 2 184-15</inkml:trace>
  <inkml:trace contextRef="#ctx0" brushRef="#br1" timeOffset="69184.34">6694 9899 33 0,'0'-5'145'15,"8"2"-1"-15,-8-1-5 0,6 1-16 16,0 3-2-16,0 0 0 0,1-4-2 16,0 4 0-16,6 0 12 0,-7 0 29 0,8-4 39 15,-8 4 35-15,7-3 29 0,-6-1 17 16,5 0 1-16,-5-3-16 0,-1 0-30 16,8-1-29-16,-8-3-28 0,0 0-31 0,1 1-27 15,0-1-29-15,-7-4-25 0,6 4-17 16,-6-4-12-16,-6 4-5 0,6 0 4 15,-7 0 8-15,0 0 5 0,1 7 1 0,-7-3 0 16,0 3 3-16,0 4 0 0,0 4 9 16,0 0 13-16,-1 3 8 0,2 8 9 15,5-4 1-15,-6 7 1 0,6 1-12 0,1 3-10 16,0-1-13-16,6 1-10 0,0 0-4 16,6 0-9-16,0 4-2 0,8-8-7 15,-8 4-3-15,13-3-9 0,-5-5-13 0,-1 1-52 16,6-4-126-16,1 0-244 0,-7-8-256 15,7 2-132-15,-1-5-64 0,7 0 9 16,0-5 104-16,7-2 229 0</inkml:trace>
  <inkml:trace contextRef="#ctx0" brushRef="#br1" timeOffset="70343.75">7998 9693 121 0,'-8'0'143'0,"8"-3"-8"0,-6-1-1 0,6 0 3 16,-6-3 2-16,6 3 4 0,-7-3 4 0,7 0 11 15,0-1 6-15,0 1-4 0,0-4-11 16,0 4-14-16,7 0-20 0,-1-4-21 16,0 3-22-16,8 4-17 0,-8-3-6 15,8 3 4-15,-2 1 6 0,8-1 3 0,-7 4 8 16,-1 4 11-16,8-1 3 0,-7 1-6 16,1 3-7-16,5 5 5 0,-6 2 8 15,-7 1 2-15,8 3 6 0,-8 0 7 0,1 4 7 16,-1 0 0-16,-6 0-8 0,0 4-11 15,-6-4-8-15,6 4-12 0,-7-1-10 16,1 1-13-16,-8-4-9 0,2 4-9 16,-2-5-5-16,2-2-4 0,-2 3-6 0,1-4-5 15,1-4-2-15,-8 1 1 0,0-3-1 16,7-2-3-16,-7-2 3 0,2-1-2 16,-9-7-2-16,7 4 1 0,2-4-3 0,-2 0-1 15,0-4-4-15,7 0 4 0,-7-3 3 16,8-1-2-16,5 2 0 0,0-2 2 15,1-3 4-15,-1 0-2 0,7 0-4 0,7 0 2 16,-7 0 3-16,13 0-1 0,-6 0-3 16,5 0 1-16,-5 4 0 0,6 0 4 15,7-1-5-15,-7 5 1 0,-1-5 0 16,2 8-2-16,-2 0 3 0,2 0-3 0,-8 4 0 16,7 0 1-16,1 3 3 0,-2 0 0 15,-6 4 0-15,2 0-2 0,4 4 3 16,-5-1 0-16,-1 1-3 0,8-1 0 15,-8 1-5-15,6 0-3 0,-4 0-30 0,4-1-93 16,-5-3-138-16,6 0-136 0,0-3-143 16,0-1-84-16,0-3-19 0,0-4 67 15,7 0 125-15</inkml:trace>
  <inkml:trace contextRef="#ctx0" brushRef="#br1" timeOffset="70575.92">8544 9854 55 0,'-6'-3'191'0,"-1"3"27"15,7-4 18-15,0 0 19 0,-6 4 10 16,6 0 6-16,0-3 2 0,0 3-4 16,6 0-17-16,-6-4-26 0,7 4-30 0,6 0-33 15,-7-4-42-15,7 4-39 0,1-3-30 16,-2 3-25-16,2-4-15 0,-2 0-35 15,8 1-115-15,-7-1-141 0,7 1-153 0,-8-1-79 16,8-3-39-16,-7 3 4 0,7-3 99 16</inkml:trace>
  <inkml:trace contextRef="#ctx0" brushRef="#br1" timeOffset="71061.45">9247 9657 163 0,'0'-8'191'0,"7"1"11"0,-7 0 4 0,7-1-2 16,-7 1 0-16,0-4-9 0,0 3-27 0,0 1-27 15,0-4-25-15,0 4-20 0,0 0-15 16,-7-1-11-16,7-3-3 0,-7 8-5 15,1-5-10-15,0 5-12 0,-8-1-11 0,2 4-10 16,5 0-4-16,-6 0-4 0,0 7 2 16,0-3-5-16,6 3 3 0,-5 1-2 15,5-1-2-15,0 4-2 0,1 0-1 16,6 3 1-16,-7-3-2 0,7 4 1 0,0 0 1 16,7 0 0-16,-7 3-1 0,6-3 1 15,1-1-1-15,0 1 1 0,-1-1-3 16,7 5 1-16,-6-4-1 0,5 3-1 0,-5-3 0 15,6-1 0-15,-6 4 1 0,5-3 0 16,-4 3-2-16,-2-3 2 0,0-1 2 16,0 2 3-16,1-2 10 0,-7-3 16 15,-7 4 17-15,7-8 21 0,-12 4 21 0,6-4 13 16,-8 1 0-16,1-5-10 0,0 1-14 16,0 0-17-16,-7-4-23 0,8 0-17 15,-2 0-10-15,1-4-7 0,1 0-7 16,-2 1-7-16,2-5-17 0,5 1-76 0,0 0-115 15,1-1-120-15,6-3-130 0,0-3-65 16,6 3-20-16,1-7 57 0,0 3 104 16</inkml:trace>
  <inkml:trace contextRef="#ctx0" brushRef="#br1" timeOffset="71616.8">9469 9444 56 0,'0'-11'192'0,"0"4"34"0,0-1 28 16,7 1 13-16,-7 0-4 0,0 3-16 15,-7 0-22-15,7 4-15 0,0 0-15 0,0 4-6 16,0 3 7-16,-7 4 20 0,7 0 7 16,0 4-18-16,0 4-15 0,-6 3-16 15,6-1-17-15,0 5-20 0,0 3-11 16,6-3-8-16,-6 4-12 0,0-5-9 0,0 4-16 15,0 0-7-15,0-3-18 0,0 0-16 16,0-4-9-16,0 4-11 0,0-5-7 0,0-2-7 16,0-1-2-16,0-3 2 0,0-1-2 15,0-2 2-15,7-1 11 0,-7-4 11 16,0-3 8-16,0-1 4 0,7-3 0 16,-7 0-1-16,6-3-12 0,-6-1-11 0,7 0-7 15,-7-3-1-15,6 0 0 0,-6-1-3 16,7 1 3-16,-7-1 1 0,6 1-1 15,-6-4-1-15,7 7 0 0,-7-3-1 0,0 3-2 16,0-3-1-16,6 3 2 0,-6 1 0 16,0 3-6-16,6 0 1 0,-6 0 0 0,8 0-2 15,-8 0-3-15,6 3 4 0,0 1 4 16,1 3 0-16,-7-3-1 0,6 3 2 16,1 1-1-16,-1-1-3 0,1-3 0 15,-1 3 0-15,0 0 0 0,2 0 2 0,-2-2-2 16,0-2 5-16,1 5-1 0,0-8-3 15,-1 3 0-15,0 1-1 0,-6-4 1 16,7 0-5-16,-1 0-5 0,1-4-2 16,-7 1-16-16,7-1-77 0,-7 0-116 0,0-4-143 15,0 1-138-15,0 0-128 0,0 0-107 16,0-4 13-16,-7 3 83 0,0-3 125 0,1-3 135 16</inkml:trace>
  <inkml:trace contextRef="#ctx0" brushRef="#br1" timeOffset="71785.67">9456 9704 32 0,'-6'-4'168'0,"6"4"1"0,0-3-7 16,0-1-17-16,0 4-26 0,6-3-27 16,0-1-26-16,8 0-23 0,-1 4-18 15,0-3-15-15,0-1-12 0,-1 4-53 0,8-4-77 16,-7 1-55-16,7-1-27 0,-8 4-14 15</inkml:trace>
  <inkml:trace contextRef="#ctx0" brushRef="#br1" timeOffset="72193.12">9762 9690 99 0,'7'3'117'0,"-1"4"8"0,1-7 10 15,-1 4-4-15,1 0-13 0,5-1-8 0,-4-3 0 16,4 4 11-16,2-4 10 0,-2 0 14 16,-5 0 7-16,6-4-1 0,0 1-10 15,-7-1-13-15,1 0-11 0,0-3-16 16,-1 0-14-16,0 0-9 0,-6-1-12 16,0 1-14-16,0-4-15 0,0 4-9 0,-6-1-9 15,6-3-5-15,-6 4 0 0,-1-1-1 16,-6 2 6-16,7-2 5 0,-1 4 5 0,-6 0 5 15,6 1-3-15,1 3 4 0,-7 0 11 16,6 0 11-16,1 3 14 0,-8 5 7 16,8-5 10-16,0 8 9 0,-1-3 2 0,7 7 1 15,-6-4-4-15,6 3-5 0,0 1-8 16,0-4-12-16,0 3-18 0,0 5-16 16,6-5-17-16,1 1-5 0,-1 0-8 15,0 0-3-15,2-1-3 0,-2 1-8 0,0-4-22 16,8 0-84-16,-8 0-111 0,7-4-126 15,-7 0-121-15,8-3-107 0,-2 0-35 16,2-4 50-16,5 0 97 0,-6 0 114 16</inkml:trace>
  <inkml:trace contextRef="#ctx0" brushRef="#br1" timeOffset="72493.48">10160 9627 70 0,'0'-7'211'15,"0"-1"8"-15,0 2 0 0,0 1-1 0,0 2 21 16,0 3 26-16,0 0 27 0,0 3 23 16,0 5 32-16,0 0 37 0,0 2 16 15,6 5 0-15,-6 0-26 0,6 3-29 0,-6 0-41 16,8 0-57-16,-8 4-60 0,6 4-53 16,-6-4-33-16,6 4-24 0,-6-1-18 15,6 1-12-15,-6 0-14 0,0 0-8 16,0-1-7-16,0 1-4 0,0-1-5 0,7 1-6 15,-7-7-2-15,0 2-3 0,7-2-3 16,-7-1-7-16,0-3-3 0,6-1-18 16,-6-3-42-16,7 0-69 0,-7-4-116 0,0-3-181 15,6 0-169-15,-6-4-139 0,6-4-58 16,-6-3 15-16,0-1 91 0,0-3 170 16,0-3 165-16</inkml:trace>
  <inkml:trace contextRef="#ctx0" brushRef="#br1" timeOffset="72792.3">10113 9649 134 0,'0'-18'196'0,"-6"4"25"0,6 3 2 16,0-1 1-16,6 1-7 0,2 4-4 16,-2 0-10-16,13-1-11 0,-5 1-1 0,6 7 4 15,-2-4 6-15,9 8 2 0,-7-4-2 16,5 7-9-16,1 1-15 0,0-1-19 0,-6 7-10 15,-1-3-7-15,1 5 6 0,-8-2 17 16,2 4 11-16,-8 1 5 0,-6-1-8 16,0 0-8-16,-6 0-20 0,0 4-29 0,-8-3-23 15,8-1-20-15,-14-3-12 16,7 0-15-16,1-1-12 0,-8 1-7 0,7-4-16 16,-7-4-12-16,7 0-17 0,-6 1-66 15,-1-5-148-15,1-3-233 0,5 0-220 0,-4 0-114 16,4-3-53-16,-6-5 30 0,14 5 130 15,-7-5 222-15</inkml:trace>
  <inkml:trace contextRef="#ctx0" brushRef="#br1" timeOffset="73441.67">11058 9653 98 0,'0'0'178'0,"0"0"13"16,0 0 6-16,0 0 0 0,6 0-9 15,-6 0-9-15,0 0-3 0,7 0 1 16,0 0 12-16,-1 0 22 0,1 0 20 0,-1 0 14 15,1 0 7-15,0 0-2 0,-1 0-10 16,0-4-23-16,1 1-26 0,0-1-29 16,-1 0-25-16,0 1-32 0,-6-5-24 15,7 1-24-15,-1-1-18 0,1 2-12 16,-7-6-10-16,7 5-2 0,-7-4-7 0,0 0 0 16,0 0-1-16,-7 0 3 0,7 4 0 0,-7-4-3 15,1 3 4-15,-1 1-5 0,1 3 2 16,0-3-1-16,-1 7 1 0,0-3 1 15,-5 3-2-15,5 0 1 0,-6 3 3 16,6 1 6-16,-6 7 2 0,0-4 4 0,1 4 5 16,4 4 5-16,-4-4-1 0,5 3 2 15,-6 1 5-15,6-1-4 0,1 2-2 16,0-6-1-16,0 5-3 0,6-4-4 16,0 0-8-16,0 0 2 0,6 0-5 0,0-4-3 15,0 4-6-15,8-4-6 0,-1 1-51 16,7-5-105-16,-8 5-163 0,8-5-162 15,-1 1-140-15,7 0-113 0,-6-4-17 0,6 0 69 16,-7 0 145-16,7-4 154 0</inkml:trace>
  <inkml:trace contextRef="#ctx0" brushRef="#br1" timeOffset="74040.45">11488 9590 148 0,'0'-14'190'0,"6"-1"18"16,-6-3 23-16,0 3 25 0,0 4 33 15,-6-3 27-15,6 3 19 0,-6 0 7 16,-1 4-1-16,0-1-22 0,-5 1-37 16,5 3-49-16,1-3-52 0,-1 7-44 0,0-4-26 15,1 8-12-15,-8-4-8 0,8 7-7 16,0-3 0-16,-7 6-4 0,6 2-13 16,1-1-21-16,-1 3-17 0,-5 1-9 0,4 3-5 15,2-3-6-15,0 0-7 0,0 3-2 16,-1-4 2-16,7 2 3 0,0-2 2 15,0-3 5-15,0 0 6 0,7 0 0 0,-1 0 3 16,0-4-1-16,8-3-2 0,-2 0-5 16,1-1-3-16,1-3-3 0,-2-3-4 15,2-1 1-15,-2 0 1 0,2-3-2 0,-1 0 2 16,-1-1 0-16,-5-3 0 0,6 0 0 16,-7 0 0-16,1-4 5 0,0 4 4 15,-1 0 3-15,-6 1 7 0,7 2 2 0,-7-3 3 16,6 4-1-16,-6 3-3 0,0-3-6 15,0 3-8-15,0 4-1 0,0 0-3 16,0 4 5-16,0 3 2 0,0 4 7 0,0 0 9 16,-6 0-2-16,6 4 0 0,-7 4-1 15,7-1-3-15,-6 0 0 0,6 4-4 16,-7 3-1-16,0 1-1 0,7 0-6 16,-6 3-2-16,0-3-4 0,-1 3-5 0,7-3-1 15,-7-1-1-15,1 1 1 0,6-4 1 16,0 0-1-16,0-4 4 0,0 1 0 15,0-9 3-15,6 5 3 0,-6-8 0 0,7 1 1 16,0-5-3-16,5-3 1 0,-5 0-2 16,6-3-5-16,-6 0-3 0,5-9 0 15,2 5-1-15,-2-4-4 0,2 0-3 16,-8-4-3-16,7 1-13 0,-6-1-42 0,6-3-75 16,-7 0-99-16,0-5-123 0,2 1-129 15,-2 0-110-15,7 0-61 0,-6-3-28 16,-1 3 43-16,1 4 96 0,-1-5 119 0,0 9 112 15</inkml:trace>
  <inkml:trace contextRef="#ctx0" brushRef="#br1" timeOffset="74541.89">11755 9536 121 0,'0'-11'201'0,"0"3"25"16,0 1 28-16,7 0 28 0,-7 0 14 15,0-1-3-15,0 5-26 0,0-1-39 0,0 0-20 16,0 4-20-16,0 0-18 0,0 4-12 16,0 0 0-16,0 3 3 0,6 0-22 15,-6 4-25-15,0 0-19 0,6 4-9 16,-6-1-8-16,8 1-9 0,-8 0-2 0,6 3-7 16,-6 1-9-16,6-1-9 0,-6-4-9 15,7 5-6-15,-7-5-9 0,6 4 6 16,-6-7 11-16,7 0 23 0,-1 0 32 15,-6-3 20-15,7-1 15 0,-1-7 4 0,0 4-11 16,2-8-18-16,-2 4-27 0,0-7-21 16,8-1-13-16,-8 1-5 0,0-4-2 15,1-4-5-15,-1 5-5 0,1-5 0 16,0 0-2-16,-7 1-2 0,6-1-3 0,0-4-4 16,-6 5-1-16,7-1-4 0,-7 1-3 15,0-1-4-15,0 4 1 0,7 0-1 0,-7 4-3 16,0-1-1-16,0 5 0 0,0-1 1 15,0 4 1-15,0 0-1 0,0 4 4 16,0-1 0-16,0 5 0 0,0 3-1 16,0 0 1-16,0 0 0 0,0 3 1 0,0 1-1 15,0-1 1-15,0 5-2 0,0-4-6 16,0 3 1-16,0-3-8 0,0 3-23 16,0-4-78-16,6-3-114 0,-6 4-141 0,0-4-142 15,6-4-129-15,1 1-111 0,-1-1 5 16,8-3 77-16,-8-4 124 0,14 0 132 15</inkml:trace>
  <inkml:trace contextRef="#ctx0" brushRef="#br1" timeOffset="75015.53">12212 9569 19 0,'6'-19'182'0,"-6"1"24"16,6 3 21-16,-6-3 20 0,0 4 27 15,0 3 27-15,0-4 15 0,0 7 5 0,0 1-19 16,-6 0-25-16,6-1-36 0,-6 5-39 15,-2 3-35-15,2 0-26 0,0 3-13 16,-1 1-7-16,-6 7-6 0,6-4-1 0,1 5-2 16,0 2-12-16,-1 1-14 0,0-1-14 15,1 5-12-15,0-1-16 0,6 0-16 16,0 1-10-16,-7-5-3 0,7 4-6 0,0-3-2 16,0-4 3-16,0 4 0 0,7-4 1 15,-7-4 2-15,0 1 6 0,6-1 1 16,0-3-2-16,1-4-1 0,-7 0-1 15,13 0-2-15,-7-4-1 0,1-3-5 0,-1-1 0 16,1 1 5-16,0-4 8 0,-7 0 9 16,6 0 9-16,0 0 9 0,-6-3 2 15,8-2 5-15,-8 2-4 0,6 3-3 16,-6-4-3-16,0 1 0 0,6 3 4 0,-6 0-3 16,0 3-3-16,0 1-8 0,6 0-5 15,-6 3-10-15,0 1-8 0,7 3-4 16,-7 3-5-16,7 1-2 0,-1 3-1 0,-6 0 0 15,7 4-1-15,-1 0-3 0,0 0 0 16,2 4 1-16,-2 3 1 0,-6-3-2 16,6-1-3-16,0 2-1 0,1-6 0 0,-7 5-5 15,7-4-7-15,-1 0-39 0,-6-4-66 16,7 1-88-16,-7-1-138 0,6-7-156 16,1 4-144-16,0-8-93 0,5 0-2 0,-6-3 53 15,2 0 118-15,4-4 151 0</inkml:trace>
  <inkml:trace contextRef="#ctx0" brushRef="#br1" timeOffset="75349.05">12589 9136 219 0,'0'-14'258'15,"-6"3"25"-15,6 0-4 0,0 7 4 16,-8-3 19-16,8 7 16 0,0 0-2 0,0 3 4 15,-6 5 13-15,6-1-8 0,-6 4-26 16,6 4-15-16,0-1-18 0,0 4-26 0,-7 1-35 16,7 3-33-16,-7 0-37 0,7 0-39 15,0 4-30-15,-6-1-16 0,6 5-11 16,0-5-10-16,0 5-5 0,0-5-7 16,0 4-4-16,0 0-4 0,0 1-2 0,6-4 0 15,-6-1-3-15,7-3-1 0,-7 0-4 16,7 1-6-16,-1-9-3 0,-6 1 0 15,6-1-6-15,2-3 0 0,-8-3-17 16,6-1-68-16,0-7-102 0,1 0-141 0,-1 0-145 16,1-4-136-16,0-3-121 0,-1 0-2 15,-6-4 65-15,6-4 120 0,0 4 140 0</inkml:trace>
  <inkml:trace contextRef="#ctx0" brushRef="#br1" timeOffset="75517.67">12452 9429 109 0,'-7'0'165'0,"-5"0"3"0,12 0-4 15,0-3-10-15,6 3-20 0,0 0-21 0,8 0-33 16,-1 0-32-16,-1 0-24 0,2 0-25 16,5 0-53-16,1-4-84 0,-8 4-63 0,8-4-32 15,0 4-15-15,-7-3 2 0</inkml:trace>
  <inkml:trace contextRef="#ctx0" brushRef="#br1" timeOffset="75756.03">12817 9415 69 0,'0'0'156'0,"0"3"10"0,0 1 22 15,0 0 35-15,0 3 46 0,0 4 46 16,0-4 28-16,6 8 23 0,-6-4 6 0,0 8-10 15,0-5-34-15,0 1-54 0,7-1-59 16,-7 5-59-16,0-5-51 0,6 1-44 16,-6-1-29-16,0 2-20 0,7-6-9 15,-7 1-13-15,0 0-38 0,6-3-73 0,-6-1-127 16,0-3-140-16,6-1-138 0,-6-3-92 16,0-3-18-16,8-1 44 0,-8-3 113 15,6-1 136-15</inkml:trace>
  <inkml:trace contextRef="#ctx0" brushRef="#br1" timeOffset="75904.75">12863 9338 35 0,'-8'-15'189'0,"2"5"-6"0,6-2-19 0,-6 5-35 16,6-1-33-16,0 5-33 16,0-1-27-16,0 4-21 0,0 0-11 0,0 4-33 15,0 3-63-15,0 0-64 0,6 1-33 16,-6 3-16-16,0 0-8 0</inkml:trace>
  <inkml:trace contextRef="#ctx0" brushRef="#br1" timeOffset="76322.42">13025 9492 69 0,'6'-4'211'0,"-6"-3"42"0,7 3 42 16,-7 1 35-16,0-2 12 0,0 2-7 15,0 3-20-15,0-3-21 0,0 6-31 16,0-3-25-16,0 3-8 0,0 5 4 0,0 0 8 16,-7-1-14-16,7 4-26 0,0 3-33 15,-6 1-31-15,6 0-31 0,0-1-31 0,0 1-27 16,0 3-19-16,6-3-11 0,-6 3-9 16,7-3-3-16,0 0 4 0,-1-4 8 15,1 3 10-15,-1-6 9 0,8 2 11 16,-8-6 4-16,7 0 1 0,0-4 5 0,0 0-1 15,-7-4 3-15,8 0-4 0,-8-6 2 16,7 2-3-16,-6-3-9 0,-1-3-5 16,-6-1-7-16,6 0-2 0,-6-3-8 0,0-1-4 15,-6 1-7-15,6 0-4 0,-6 0-4 16,-8-1-5-16,8 1-2 0,-7 0-4 16,0 0 1-16,0 3-1 0,0 0-4 0,0 4-3 15,-1 4-3-15,2-1-7 0,5 5-26 16,1 3-57-16,-8 0-87 0,14 0-120 15,-6 3-140-15,6 1-131 0,0 0-104 16,6 3-61-16,1 0 28 0,0 1 90 0,6-1 124 16,-7 0 131-16</inkml:trace>
  <inkml:trace contextRef="#ctx0" brushRef="#br1" timeOffset="76725.06">13344 9463 92 0,'6'-8'200'0,"2"1"22"0,-2 3 21 15,0-3 20-15,0 3 12 0,-6 0-1 16,8 1-7-16,-8 3 4 0,0 0 5 16,0 0-1-16,0 3 3 0,6 1 6 15,-6 0 0-15,0 3-21 0,0 4-33 0,0 0-34 16,0 4-35-16,0 0-36 0,0-1-30 16,0 4-22-16,6 1-24 0,-6-5-16 0,0 5-12 15,0-5-8-15,0 1-3 0,7 0-5 16,-7-4 1-16,0 0 1 0,6-4 7 15,-6 0 6-15,7-3 7 0,-7 0 1 16,7-4 0-16,5 0 1 0,-6-4-3 0,2 0 1 16,-2-3 1-16,7 0 6 0,-6-4 1 15,6 0 3-15,-1-4 0 0,-5 0 0 0,6 1-7 16,0-5-5-16,0 1-1 0,-6 0-8 16,5-1 2-16,2 5-3 0,-2 3 4 15,2-4 4-15,-8 8-4 0,7-1 5 16,-6 5-4-16,6 3 1 0,-7 0-2 0,0 3-5 15,2 5-1-15,-2 2-1 0,0 6-4 16,1-2-12-16,-7 4-26 0,7 4-122 0,-1 0-261 16,7 0-275-16,-7 1-145 0,8 6-69 15,-2-4-18-15,8 5 99 0,-1-1 247 16</inkml:trace>
  <inkml:trace contextRef="#ctx0" brushRef="#br2" timeOffset="80708.08">4578 11298 119 0,'-7'-4'165'0,"7"4"12"16,-6-4 11-16,-1 4 12 0,7 0 10 0,-6-3 12 15,6 3 9-15,-6-4 12 0,-1 4 11 16,7-4 6-16,-7 4 1 0,7 0-11 0,-6 0-15 15,6 0-19-15,-6-3-29 0,6 3-19 16,0 0-19-16,-7-4-18 0,7 4-10 16,0 0-11-16,0 0 0 0,0-4-6 0,0 4-6 15,0 0 0-15,0 0-2 0,7-3-9 16,-7 3-7-16,0 0-15 0,6-4-12 0,0 4-13 16,1-3-13-16,0-1-12 0,5 0-8 15,1 1-4-15,1-1-4 0,-2 0-2 0,8 1 0 16,0-1 1-16,-1 0 1 0,7 1-1 15,0-1 1-15,1 0 1 0,-1 1 0 16,-1-1 0-16,1 0 0 0,0 4 1 0,1-3 1 16,-1 3 2-16,0-4 0 0,-7 4 1 15,1 0-1-15,0 0 1 0,-8-4-1 0,1 4-3 16,1 0 0-16,-8 0 6 0,0-3 7 16,0 3 3-16,2 0 8 0,-2-4 3 15,-6 1 3-15,6-2 1 0,-6 2 0 0,0-1-4 16,-6 0 1-16,6 1 3 0,0-1 3 15,-6 0 2-15,6 1 0 0,-8-1 2 0,8 0 0 16,-6 1-2-16,6-1 1 0,-6 1-1 16,0 3-4-16,6-4-1 0,-7 4-6 15,7 0-6-15,-7 0-7 0,7 4-6 0,-6-1-3 16,-1 1-2-16,7 3 1 0,-6 0-3 16,0 4 5-16,6 0-3 0,-8 4 3 0,2-4-1 15,6 8 2-15,-6-1 1 0,0-3-2 16,6 6 0-16,-8-2 0 0,2-1 1 0,6 4 0 15,-6-3-1-15,-1-1-2 0,7 0 1 16,-6 0-2-16,6 1 1 0,-7-1-2 16,0 1 1-16,7-5 0 0,-6 4-1 0,0-3 0 15,6 0-1-15,-6-1 1 0,-2-3 0 16,8 4-3-16,0-4 3 0,-6 0 1 16,6 0-3-16,0-4 0 0,-6 4-2 0,6-3 0 15,0-5-8-15,0 1-14 0,0 3-14 0,-7-3-21 16,7 0-23-16,0-4-26 0,0 3-52 15,-6-3-71-15,6 0-101 0,-7 0-115 16,0-3-112-16,7 3-89 0,-6-4-60 0,0 4 9 16,-2-4 79-16,2-3 116 0,-6 7 124 15</inkml:trace>
  <inkml:trace contextRef="#ctx0" brushRef="#br2" timeOffset="80941.25">4643 11554 36 0,'0'0'216'0,"-6"-3"36"15,6 3 43-15,-7 0 43 0,7-4 22 16,0 4-1-16,7-4-17 0,-7 1-34 16,6-1-49-16,7 0-57 0,1 1-46 0,-2-1-30 15,8 0-27-15,-7-3-25 0,13 3-24 16,-6-3-31-16,-1 3-55 0,7-3-99 0,-6 4-118 15,6-5-123-15,-1 5-124 0,-5-2-64 16,6 2 1-16,1-5 69 0,-9 5 102 16</inkml:trace>
  <inkml:trace contextRef="#ctx0" brushRef="#br2" timeOffset="81508.16">5386 11485 147 0,'-7'-4'208'16,"7"4"21"-16,0 0 24 0,-7-3 21 0,7 3 17 15,0-5 10-15,-6 2 5 0,6 0-5 16,-6-2-6-16,6-2-2 0,0 4 3 15,-7-5 8-15,7 1 3 0,0 3-9 0,0-3-26 16,0 0-34-16,7-1-47 0,-7 1-48 16,6 0-51-16,0 3-36 0,1-3-20 0,6 3-13 15,1 0-6-15,5 4-6 0,-6-3-2 16,6 6-2-16,1-3-6 0,-1 4-1 16,-6 0-2-16,7 3-1 0,-7 0 1 15,0 4 1-15,-6-3 3 0,-1 6-1 0,0-3 4 16,-6 4 4-16,-6-1 3 0,6-2-2 15,-13 6 1-15,6-7-1 0,-5 4 0 16,5-1-1-16,-13 1-1 0,7-4-1 0,0 0-2 16,1 0 1-16,-2 0-5 0,1-4-14 15,7 1-27-15,-7-5-40 0,6 5-77 0,-5-8-99 16,4 3-135-16,2-3-130 0,6 0-109 16,-6-3-80-16,6-1-3 0,0 0 61 15,0 1 113-15,6-5 133 0</inkml:trace>
  <inkml:trace contextRef="#ctx0" brushRef="#br2" timeOffset="81809.8">5718 11353 207 0,'0'-7'274'0,"6"-4"41"0,-6 3 50 0,0 1 42 15,-6-1 31-15,-1 1 21 0,7 3 5 16,-7 1-15-16,1-1-35 0,0 4-48 0,-8 0-47 15,8 0-46-15,-7 4-49 0,0-1-48 16,0 5-39-16,1 3-29 0,4 0-22 16,-11 0-17-16,12 4-10 0,-6-1-11 15,7 4-7-15,-7-3-8 0,6 3-8 0,1 1-3 16,6-1-4-16,-6 1-4 0,6-1-3 16,6 0-3-16,-6-3 1 0,6-1-3 15,1 1-9-15,6-4-23 0,-7 0-48 0,7 0-95 16,1-4-158-16,-2 0-231 0,2-3-223 15,5 0-101-15,-6 0-17 0,6-4 60 16,1-4 138-16,0 0 221 0</inkml:trace>
  <inkml:trace contextRef="#ctx0" brushRef="#br2" timeOffset="82380.85">6337 11551 70 0,'0'-4'193'0,"0"4"27"0,-7-4 31 16,7 1 30-16,-7 3 33 0,7-4 29 16,-6 4 20-16,6 0 12 0,0 0 1 15,-6-4-2-15,-1 4-12 0,7 0-24 0,0 0-36 16,0-3-42-16,0 3-44 0,0 0-49 16,0 0-45-16,7-4-35 0,-1 4-24 15,0 0-16-15,8-4-12 0,-2 4-9 0,8-3-8 16,-1-1-6-16,1 4 1 0,6 0-5 15,0-4-2-15,1 1-1 0,-2 3 0 16,1-4 2-16,-6 4-3 0,0-4 0 0,-1 4 2 16,1 0 1-16,-8-3-7 0,2 3-20 15,-8 0-46-15,0 0-92 0,-6-4-139 16,7 1-165-16,-7 3-142 0,0 0-122 16,0-4-51-16,-7 0 38 0,1-4 112 0,0 5 150 15</inkml:trace>
  <inkml:trace contextRef="#ctx0" brushRef="#br2" timeOffset="82657.97">6512 11342 114 0,'-6'-4'265'0,"-1"-3"52"16,1 3 30-16,0 4 25 0,6-4 14 16,0 4 21-16,-8 0 19 0,8 0 7 15,8 4-7-15,-8 4-18 0,0-1-29 0,6 4-44 16,0-4-53-16,-6 8-59 0,7-4-55 15,-1 7-38-15,-6-3-30 0,7 3-20 16,-7 0-19-16,0 0-12 0,6 1-12 16,-6 3-9-16,0-4-8 0,0 4-7 0,0 0-2 15,0 0-7-15,0-3-7 0,7-1-18 16,-7 0-27-16,0 1-44 0,0-5-79 0,0 1-102 16,6-4-142-16,1 0-152 0,0-4-134 15,-7-3-94-15,12-1 3 0,-5-3 65 16,0 0 127-16,-1-3 159 0</inkml:trace>
  <inkml:trace contextRef="#ctx0" brushRef="#br2" timeOffset="83030.12">7118 11254 169 0,'0'-7'283'16,"0"3"45"-16,0-3 54 0,-6 3 34 0,6 0 19 15,0 1-6-15,-7-1-30 0,7 4-48 16,0 0-46-16,-7 0-34 0,7 4-19 16,0 3-9-16,0-3-5 0,-6 7-8 15,6-4-28-15,0 7-35 0,0 1-35 0,0 0-25 16,0 3-16-16,0 4-14 0,0-3-12 15,0 2-9-15,0 1-8 0,0 4-12 0,0-4-9 16,-7 0-7-16,7 0-5 0,0 0-3 16,0 0-4-16,0-4-3 0,0 0-1 15,-6-3-5-15,6 0-14 0,0 0-25 16,0-8-30-16,0 4-36 0,0-4-68 0,0-3-110 16,0 0-167-16,0-4-150 0,6 0-124 15,1-4-79-15,-1-7 8 0,-6 4 79 16,7-4 164-16,0-4 163 0</inkml:trace>
  <inkml:trace contextRef="#ctx0" brushRef="#br2" timeOffset="83308.97">7274 11298 35 0,'6'-11'246'0,"-6"3"68"16,8-3 33-16,-8 4 45 0,6 0 25 15,-6 0 8-15,0 3-16 0,0 0-32 0,6 4-36 16,-6 0-25-16,0 0-20 0,7 4-15 15,-7 0-5-15,6 3-10 0,-6 4-27 16,7 0-44-16,-7 3-47 0,7 1-32 16,-7 0-29-16,0 3-24 0,0 1-16 0,0 2-15 15,0-2-11-15,0 3-7 0,0 0-4 16,0-4-1-16,-7 4-3 0,7-4-4 0,0 1 0 16,0-5-14-16,0 1-21 15,0 0-35-15,7-5-55 0,-7 1-83 0,6 0-114 16,0-7-146-16,1 0-133 0,6-1-109 15,-7-3-63-15,8 0 21 0,-1-7 81 0,-1 3 140 16,2-7 145-16</inkml:trace>
  <inkml:trace contextRef="#ctx0" brushRef="#br2" timeOffset="83791.86">7783 11305 27 0,'6'-15'238'0,"-6"4"51"15,6 0 47-15,-6-3 46 0,0 3 32 16,0 0 21-16,0 4 6 0,0-1-10 0,0-3-24 16,0 4-34-16,0 3-49 0,0-3-43 15,0 4-39-15,-6-2-40 0,0 5-38 16,-2 0-32-16,2 5-22 0,0 2-18 16,-7 0-14-16,6 0-12 0,0 4-14 0,1 4-12 15,0 3-8-15,0 0-7 0,-2 1-5 16,8 3-2-16,-6 0 1 0,6 0 0 15,0 3 1-15,6-3-3 0,2 0 0 16,-2 4-2-16,0-7-3 0,0 3 0 0,8-4-3 16,-1-4 2-16,-1 1 0 0,2-4 1 15,-1-4 2-15,6 1 1 0,-6-5 2 0,7-3 6 16,-7 0 5-16,0-3 5 0,7-5 4 16,-7 1 6-16,-1 0-1 0,-4-4-2 15,4-4-6-15,-6 0-2 0,1-3-6 16,0-1-5-16,-7-2-5 0,6-1-5 0,-6-4-5 15,-6 1-2-15,6-1-3 0,-7 0-3 16,0 0 2-16,-5 1 0 0,6 3 1 16,-8 4-2-16,1-1 0 0,0 5 1 15,-6-1-1-15,5 7-2 0,-5 1-1 0,-1 3-5 16,8 1-10-16,-8 3-22 0,6 3-31 16,2 1-40-16,-1 3-66 0,6 1-111 0,0 3-175 15,7 0-185-15,0 4-164 0,0-4-67 16,7 3 10-16,-7 1 86 0,7-1 169 15,6-3 198-15</inkml:trace>
  <inkml:trace contextRef="#ctx0" brushRef="#br2" timeOffset="84103.75">8544 11378 99 0,'-6'-3'235'0,"6"-1"33"0,-7 1 32 0,7-1 23 16,0 4 24-16,0-4 15 0,0 4 3 16,0 0-4-16,7-3-12 0,-1 3-10 15,1-4-13-15,6 4-22 0,-1 0-33 16,2-4-41-16,6 1-49 0,-1 3-47 0,1-4-47 15,-1 4-34-15,0-4-24 0,1 4-21 16,-1 0-46-16,1-3-74 0,-7 3-99 0,0 0-143 16,0 0-148-16,1-4-129 0,-8 4-84 15,0 0 0-15,-6-4 64 0,0 4 120 16,0 0 139-16</inkml:trace>
  <inkml:trace contextRef="#ctx0" brushRef="#br2" timeOffset="84307.99">8557 11459 94 0,'-13'8'259'0,"7"-2"76"0,-1 2 46 15,1 0 55-15,6-1 44 0,0-4 48 0,6 5 14 16,1-5-31-16,6-3-77 0,0 4-91 16,7-4-91-16,6 0-87 0,-1 0-61 15,1 0-48-15,0 0-41 0,7-4-72 0,0 1-109 16,-7-1-166-16,6 4-178 0,1-4-176 15,-1 1-85-15,-6-4 3 0,1-1 71 16,-1 0 147-16,0 2 165 0</inkml:trace>
  <inkml:trace contextRef="#ctx0" brushRef="#br2" timeOffset="84734.04">9515 11144 18 0,'0'-4'247'15,"0"1"71"-15,0-1 40 0,0 4 30 16,0-4 7-16,-7 4-6 0,7 0-17 0,0 0-22 16,7 0-25-16,-7 4-7 15,0 0-3-15,0 3 0 0,6 0-10 0,-6 4-21 16,0 0-34-16,0 4-50 0,0 3-48 16,6-3-34-16,-6 7-28 0,0-4-24 0,0 4-15 15,0 0-16-15,0 0-10 0,0 0-8 16,0 0-5-16,0 0-2 0,0 0-4 15,0 0-2-15,0-4-3 0,0 0-9 0,0 1-20 16,8-4-28-16,-8-1-44 0,0 1-80 16,6-4-108-16,0-4-160 0,1 1-164 15,-1-5-146-15,7-3-56 0,0 0 24 16,1 0 83-16,-2-3 154 0,2-5 174 0</inkml:trace>
  <inkml:trace contextRef="#ctx0" brushRef="#br2" timeOffset="85310.22">9965 11195 92 0,'0'-10'230'0,"6"-2"8"0,0 1 22 16,-6 0 14-16,6 0 3 15,-6 0-3-15,0 0-12 0,0 4-31 0,0-4-38 16,0 4-44-16,-6-1-40 0,0 5-37 15,0-5-24-15,-8 5-8 0,1 3-3 0,0 0-2 16,0 0-1-16,0 3 0 0,0 1-4 16,0 0-6-16,0 3-7 0,0 0-3 15,0 1-6-15,0-1-1 0,7 4 0 16,-8 0-6-16,8 0 3 0,-1 3-4 16,7 1 0-16,-6 0 0 0,6 0 1 0,0 3 5 15,0-3 6-15,6 3 11 0,-6 0 12 16,7-3 7-16,5 3 10 0,-4-3 9 15,-2 3-3-15,14-3 1 0,-8 0-9 0,1 3-10 16,7-4-7-16,-7-3-13 0,6 4-5 16,1 0-7-16,-7-4-3 0,7 4-2 15,-8-1-3-15,2-3 0 0,-8 4 1 0,7-4 0 16,-7 0 1-16,-6 0 2 0,8 3 3 16,-16-6 0-16,8 2 0 0,-6-2-4 15,-7-1-1-15,7 0-1 0,-8-3-1 16,2 0 2-16,-2-4 1 0,-5 0 16 0,6 0 19 15,-6 0 25-15,-1-4 37 0,7 0 45 16,0 1 40-16,0-1 19 0,0-3 1 0,0-1-10 16,7-2-32-16,6 2-45 0,-8-6-41 15,8 3-31-15,0-4-21 0,0 0-12 16,8-3-6-16,-2-1-2 0,0-2-3 16,1 2-2-16,0-3-11 0,-1 4-21 15,7 0-45-15,0 0-69 0,0 3-91 0,0 0-121 16,0 0-127-16,0 1-110 0,7 3-87 15,0 0-15-15,-8 4 47 0,8-4 101 16,-7 3 124-16</inkml:trace>
  <inkml:trace contextRef="#ctx0" brushRef="#br2" timeOffset="85767.93">10446 11137 145 0,'0'-8'207'0,"0"1"10"15,0 0 13-15,0 3 8 0,0-3-1 0,-6 7-4 16,6-4-6-16,-7 4-8 0,1 0-5 16,6 4-5-16,-7-1 4 0,-6 1 5 0,7 3-2 15,-2 1-12-15,2 3-20 0,0-1-17 16,0 1-12-16,-8 0-11 0,14 5-13 15,-6-2-2-15,6 4 2 0,-7 1 0 16,7-1-6-16,0 4-5 0,0-4-10 0,0 4-13 16,7 0-13-16,-7 0-16 0,6-4-12 15,8 4-14-15,-8-3-9 0,0-1-7 16,8-3-4-16,-2 0-2 0,2-1 0 16,5-3 0-16,-6 0-3 0,6-4 2 0,1-3 2 15,0 0 0-15,-1-1 1 0,1-6 3 16,6-1 11-16,-7-3 10 0,1-1 13 0,-7-2 11 15,7-6 8-15,-8 2 5 0,-5-4-2 16,0-1-7-16,-1-3-12 0,-6-3-13 16,0-1-11-16,-6 0-9 0,-1 1-10 0,-6-5-6 15,0 9-8-15,0-5-17 0,-6 8-36 16,-1 0-69-16,0 6-146 0,-5 5-254 16,-2-1-268-16,1 8-128 0,0 4-44 15,-6 3 28-15,-1 1 124 0,7 3 242 16</inkml:trace>
  <inkml:trace contextRef="#ctx0" brushRef="#br3" timeOffset="96144.65">6388 12463 16 0,'-6'0'107'0,"6"0"0"0,0 3-1 0,0-3-3 15,0 0-10-15,0 0-4 0,0 0-12 16,0 0-9-16,0 0-9 0,0 4-1 0,-6-4 4 15,6 0 6-15,0 4 4 0,-7-4 9 16,7 4 9-16,0-1 5 0,-6-3 7 16,6 0 4-16,0 4 8 0,-7-4 11 15,7 0 10-15,0 4 12 0,0-4 10 0,0 0 0 16,0 0-8-16,0 0-13 0,7 0-15 16,-7 0-11-16,6 0-8 0,1 3-7 15,5-3-7-15,2 0-5 0,-2 0-10 0,2 4-15 16,-1-4-17-16,6 0-12 0,-6 4-4 15,1-4-3-15,5 0-2 0,-13 3-2 16,7-3 2-16,-6 0 11 0,6 4 11 16,-6-4 16-16,-7 0 14 0,6 0 9 0,-6 4-2 15,6-4-6-15,-6 0-14 0,7 0-22 16,-7 0-34-16,0-4-62 0,0 4-95 16,7 0-140-16,-7 0-148 0,0 0-152 0,0 0-61 15,6 0 9-15,7 0 66 0,-7-4 122 16</inkml:trace>
  <inkml:trace contextRef="#ctx0" brushRef="#br3" timeOffset="97339.97">7098 12298 73 0,'0'0'159'0,"7"-4"13"16,-7 1 20-16,0-1 26 0,7 0 31 15,-7 4 34-15,0-3 35 0,0-1 23 0,6 0 9 16,-6 4-8-16,0 0-19 0,0-3-34 16,0-1-44-16,0 4-40 0,0 0-38 15,0 0-35-15,0-4-36 0,0 4-26 16,0 4-18-16,6-4 7 0,-6 4 12 0,0-1 15 16,7 1 14-16,-7 3 8 0,7 1 5 15,-7 2-19-15,0-2-17 0,6 3-13 16,-6 0-7-16,0 4-6 0,0-4-2 0,0 3-2 15,0 1-2-15,-6 3-6 0,6-3-6 16,0 3-4-16,0 0-7 0,0-3-3 16,0 4-5-16,0-5-4 0,0 1-1 15,0-4-5-15,0 3-4 0,6-3 3 0,-6 0-1 16,0-3-2-16,0 3 0 0,0-4 4 16,6-3 1-16,-6 3-3 0,0-7 1 0,0 7-1 15,0-7 1-15,0 4 1 0,0-4-9 16,0 3-21-16,0-3-40 0,0 0-72 15,0 0-126-15,0 0-174 0,0-3-165 16,0 3-134-16,0-4-68 0,0 0 17 0,7-3 95 16,-7 0 157-16,7-4 163 0</inkml:trace>
  <inkml:trace contextRef="#ctx0" brushRef="#br3" timeOffset="97920.33">7476 12272 84 0,'0'-3'169'0,"0"-1"20"15,7 0 20-15,-7 1 15 0,0-1 14 16,6 0 14-16,-6 1 12 0,0-1 9 16,6 0 3-16,-6 4-4 0,0-3-15 15,0 3-27-15,0-4-35 0,0 4-42 0,0 0-35 16,0 4-19-16,0-4-1 0,0 3 7 16,0 5 18-16,0-1 28 0,0 0 21 0,-6 4 6 15,6 0-10-15,0 0-13 0,-6 0-17 16,6 4-27-16,0-4-22 0,-7 4-20 15,7-1-13-15,0 5-8 0,-6-5-7 0,6 1-7 16,0 3-7-16,0-3 0 0,0-1-7 16,0 5-5-16,0-4-6 0,0-4-2 15,0 3 1-15,0-3-3 0,0 0-2 16,0-4-1-16,0 4-3 0,6-3-18 16,-6-5-34-16,0 5-54 0,0-5-70 0,0-3-114 15,7 4-163-15,-7-4-141 0,6-4-107 16,-6 1-46-16,6-1 19 0,2-3 86 15,-2-1 151-15,0-6 149 0</inkml:trace>
  <inkml:trace contextRef="#ctx0" brushRef="#br3" timeOffset="98474.06">7815 12283 126 0,'0'-3'223'0,"0"-1"13"15,0 0 14-15,6 1 13 0,-6-1 3 16,0 4-4-16,0-4-19 0,0 4-19 16,0 0-22-16,-6 0-19 0,6 0-14 0,0 0-3 15,-6 0-4-15,-1 4-2 0,0 0-1 16,7-1-1-16,-6 1-5 0,0 3-10 15,-2 1-4-15,2-1-3 0,-7 0-8 0,7 4-5 16,-1 1-4-16,0-2-11 0,1 5-9 16,0 0-15-16,6-1-7 0,-6 1-10 15,-2 3-9-15,8-3-7 0,0 3-4 0,0 0 2 16,8-3-2-16,-2 4-8 0,-6-5-1 16,6 1-3-16,7-1-2 0,-6-3-5 15,6 0-2-15,-1-3 1 0,2 3-3 16,-1-8-1-16,0 5-3 0,0-5-2 0,7-3 2 15,-8 4 3-15,2-8 2 0,-2 4 1 16,2-3 0-16,-1-5 2 0,-7 5-3 16,8-8-3-16,-2 3-2 0,-6-3-3 15,1 0-2-15,0-3-4 0,-1-1-4 0,1 1 0 16,-1-5-2-16,-6 1-2 0,6-1 0 16,-6-3 1-16,0 4 1 0,0 4-1 0,0-5-1 15,-6 5-2-15,0-1-1 0,-1 4-4 16,1 0 1-16,-8 0-1 0,8 3-1 15,-6-2 1-15,-2 6-3 0,1 0-16 0,7 1-32 16,-8 3-55-16,2-4-99 0,-2 4-155 16,2 4-187-16,5-4-166 0,-6 3-99 15,6 1-15-15,1 0 64 0,-7 3 136 16,6-4 182-16</inkml:trace>
  <inkml:trace contextRef="#ctx0" brushRef="#br3" timeOffset="99262.76">9079 12481 83 0,'0'0'138'0,"-7"0"0"0,0 0 0 16,7-3 2-16,-6 3 4 0,6 0 6 0,-7-4 6 16,1 4 14-16,0 0 16 0,-2 0 16 15,8 0 8-15,-6 0 1 0,0 0-7 0,6 0-13 16,-6 0-20-16,6 0-20 0,0 0-18 16,0 0-11-16,0 0-5 0,0 0-4 15,0 0 8-15,0 0 25 0,6 0 25 16,-6 0 24-16,6 0 11 0,0 0 4 0,-6 0-14 15,14 0-37-15,-8 0-34 0,7 0-38 16,1 0-27-16,-2 0-20 0,2 0-13 16,-2 0-5-16,8-4-8 0,-7 4-3 15,0-4-6-15,6 4-18 0,-12 0-53 0,6-3-88 16,-6 3-155-16,-1-4-194 0,0 0-182 16,2 4-93-16,-2-3-4 0,-6-1 52 0,0-3 141 15,0 3 183-15</inkml:trace>
  <inkml:trace contextRef="#ctx0" brushRef="#br3" timeOffset="99882.15">9541 12283 5 0,'0'-3'201'15,"0"-5"26"-15,0 5 26 0,0-1 33 0,0 0 30 16,0 1 26-16,0-1 13 0,0-3-4 15,0 7-26-15,0-4-42 0,0 0-55 16,0 4-54-16,0 0-53 0,0 0-29 16,0 0-7-16,0 4 7 0,0 0 15 0,0-1 27 15,6 5 26-15,-6-1 11 0,0 0-6 16,0 4-17-16,0 0-16 0,0 0-27 16,7 4-22-16,-7 0-22 0,0-1-16 0,0 5-5 15,0-5-8-15,0 5-6 0,0-1-3 16,-7 0-2-16,7 0 1 0,0-3-6 0,0 4-4 15,-6-5-3-15,6 1-4 0,0-4-1 16,0 3-3-16,0-3 0 0,0-3-1 16,-6 3 0-16,6-4-9 0,0 0-28 15,0-3-55-15,0 0-67 0,0-1-95 0,0 1-155 16,0-4-153-16,0 0-117 0,6-4-55 16,0 1 9-16,1-1 64 0,-1-3 139 15,1-1 155-15</inkml:trace>
  <inkml:trace contextRef="#ctx0" brushRef="#br3" timeOffset="100390.98">9951 12232 101 0,'0'-4'179'0,"0"1"18"15,0-1 16-15,0 0 15 0,0 1 16 16,0 3 17-16,0-4 14 0,0 1 8 15,0 3-1-15,0-4-11 0,0 4-26 16,0 0-39-16,0-4-45 0,0 4-44 16,0 0-34-16,0 4-14 0,0 0 0 0,0-1 15 15,0 4 20-15,0 1 25 0,-6-1 22 16,6 4 16-16,0 0 2 0,-7 0-9 16,7 0-13-16,-7 4-17 0,7-1-20 0,-6 1-28 15,6 3-19-15,-7-3-16 0,7 3-10 16,-6-3-12-16,6 3-8 0,-6-3-4 15,6 3-4-15,0-3-3 0,-7-1-2 16,7 1 3-16,0 0-4 0,0 0 0 0,0-4-2 16,0 3-8-16,0-3-28 0,0-4-70 15,7 4-82-15,-7-3-102 0,0-5-122 0,0 5-114 16,6-5-95-16,-6 1-63 0,6-4 15 16,1 0 66-16,-1-4 102 0,1 1 113 15</inkml:trace>
  <inkml:trace contextRef="#ctx0" brushRef="#br3" timeOffset="101049.8">10433 12217 77 0,'0'-3'200'16,"0"3"13"-16,0-4 11 0,0 1 12 0,0-1 8 15,0 0 4-15,0 4 2 0,0-3-3 16,0 3-11-16,0-5-21 0,0 5-30 0,0 0-33 16,0-3-35-16,0 3-29 15,-6 3-16-15,6-3 2 0,-7 5 7 0,7-2 5 16,-7 1 8-16,1 3 7 0,0 0-2 16,-2 1-12-16,2-1-8 0,6 0-1 0,-6 4-4 15,0 0-6-15,-1 0-3 0,7 4-1 16,-7-1-4-16,7 1-2 0,0 0-1 15,-6 0-1-15,6 3-7 0,0 0-8 16,6-3-5-16,-6 3-8 0,0-3-5 0,7 3-3 16,0-3-1-16,-1 0 3 0,0-1 1 15,0-3 0-15,2 0 0 0,-2-3 0 16,7-1 7-16,-6 0 5 0,6-3 8 16,-7-4 9-16,7 3 11 0,-6-3 5 0,5-3-1 15,-5-1-2-15,6-3-4 0,-6 0-5 16,6-1-7-16,-7-3-4 0,7 0-4 0,-7-3-7 15,2-1-3-15,4-4-5 0,-5 1-6 16,-1 0-5-16,1 0-6 0,-1-4-1 16,-6 3 1-16,7-2 3 0,-7 2 4 15,0 1 4-15,0-1 5 0,0 5-1 0,-7 3-2 16,1-4-4-16,-1 4-10 0,1 0-2 16,-7 0-6-16,7 3-1 0,-14 5-15 15,7 0-39-15,-13-2-94 0,6 5-172 0,-6 5-226 16,0-2-212-16,-1 8-102 0,2 0-21 15,-1 0 63-15,0 4 154 0,0 3 217 16</inkml:trace>
  <inkml:trace contextRef="#ctx0" brushRef="#br3" timeOffset="102749.18">4656 13434 45 0,'-13'0'102'0,"0"0"7"0,6-4 8 0,-5 4 13 16,6-4 13-16,-2 4 14 0,2 0 7 16,6 0 3-16,-6 0-4 0,-1 0-11 15,7 0-19-15,-7 0-19 0,7 0-19 0,0 0-17 16,-6 0-16-16,6 0-12 0,0 0-11 16,0 0-9-16,0 0-4 0,0 0 8 0,6 0 13 15,1 0 15-15,6 0 15 0,1 4 10 16,4-4 5-16,9 0-11 0,-1 4-13 15,0-4-15-15,13 0-17 0,-7 3-11 0,7-3-8 16,1 4-7-16,-1-4-3 0,6 0-4 16,1 0-1-16,5 3-3 0,2-3 1 0,-1 0 2 15,7 0 0-15,6-3 3 16,0 3-1-16,6 0 3 0,8-4-3 0,6 4-1 16,-8-3-2-16,15 3 1 0,-7-4 0 15,6 4 4-15,-6-4 2 0,6 4 0 16,-7-3 3-16,1 3-2 0,0-4 3 0,-8 0-3 15,2 4-2-15,6-3 3 0,-8 3-1 16,2-4 0-16,5 4-1 0,1-4-2 0,-6 1-1 16,4 3-4-16,2-4 1 0,-6 4 3 15,-1-4 3-15,0 1 5 0,-6 3 4 16,-1-4 6-16,1 0 1 0,-7 1-2 0,6-1 1 16,-5 4 2-16,6-4-4 0,-7 1-2 15,0-1 0-15,6 1 0 0,-6 3-4 16,7-4-4-16,0 0 2 0,-1 1 2 0,1 3 3 15,6-4 8-15,-7 0 9 0,2 4 12 16,-2-3 10-16,-6 3 5 0,0-5 8 16,-6 5 2-16,-1-3 3 0,-5 0-4 15,-1 3-2-15,0-5 1 0,0 5-5 0,1-3 3 16,-8-1 1-16,1 4 2 0,5-3 3 16,-5-1 5-16,-1 4 4 0,8-4-3 15,-8 4-1-15,1-3-5 0,6 3-4 0,0-4-10 16,0 4-9-16,1-4-12 0,-8 4-7 15,13-3-4-15,-5-1-4 0,-2 0-2 16,-5 1-2-16,7 3-1 0,-2-4 0 16,2 0-6-16,-8 1 0 0,1 3-3 0,-1-4 0 15,7 4-2-15,-6-4-2 0,0 4-2 16,-8 0-2-16,8-3 4 0,-7 3-2 0,0 0 2 16,1 0-3-16,-1-4 2 15,-7 4-3-15,7 0-1 0,-13 0 1 0,7-4-4 16,-7 4 3-16,0 0 1 0,7 0-2 15,-13-3 0-15,5 3-1 0,1-4 1 0,-6 4-1 16,6-3 1-16,0 3 1 0,0 0-4 16,0-4 2-16,0 4-2 0,0 0 1 15,0-4 1-15,1 4-1 0,-2 0 4 0,8 0 3 16,-8-3 1-16,-5 3-3 0,7 0-4 16,-9 0 2-16,2 0-1 0,7 0-4 15,-8 0-2-15,0 0 5 0,-5-4 4 16,5 4-7-16,1 0 2 0,0 0 2 0,-1 0 0 15,0 0-1-15,-6 0-1 0,7 0 5 16,0 0-3-16,-7 0 2 0,-1 0 2 16,2 0-4-16,-8 0 1 0,7 0-22 0,-13 0-88 15,0-4-159-15,0 1-202 0,-7-1-191 16,-12 4-124-16,0-7-44 0,-8 3 55 16,-12 0 138-16,-7-3 191 0</inkml:trace>
  <inkml:trace contextRef="#ctx0" brushRef="#br4" timeOffset="109524.14">5659 13958 112 0,'-13'0'192'0,"6"-4"8"0,1 4 11 16,0-4 12-16,0 4 24 0,-2-3 25 0,2-1 20 16,0 0 12-16,-1 1-10 0,0 3-25 15,7-4-35-15,-6 0-41 0,6 4-44 0,0-3-42 16,0 3-34-16,0 0-23 16,6 0-18-16,1 0-12 0,6 0-8 0,7 0-5 15,-8 0-2-15,8 0-1 0,7 0-2 16,-9 0-1-16,9 0 0 0,-1 0 0 0,-6 0-1 15,5 0 0-15,-5 3 0 0,0-3-1 16,-8 0 2-16,8 0-1 0,-7-3 3 16,1 3 0-16,-2 0-1 0,-6-8 4 15,8 5 1-15,-8-1 0 0,1 0 0 0,-1-3 0 16,0 4 1-16,2-5-1 0,-8 4 3 16,0-3 6-16,6 3 8 0,-6 0 6 15,0 1 3-15,0-1 5 0,0 0-5 0,0 4-8 16,-6-3-11-16,6 3-6 0,0 3-1 15,0 1-3-15,-8 0 1 0,2-1 4 16,6 5 0-16,-6 3 5 0,-1 0-1 16,7 0 0-16,-6 0-2 0,-1 4-4 0,0-1-1 15,1 5-3-15,0-5-2 0,0 4-1 16,-2 1 0-16,-4-1 1 0,5 1-3 16,1-1-1-16,-1 4 3 0,0-4-1 15,1 4 1-15,0-4 1 0,-1 4 6 0,0-4-1 16,1 5-4-16,0-5 3 0,-1 4-5 15,0-4-1-15,7 0-4 0,-6 1 2 0,-1-5 1 16,7 5 0-16,-6-4 2 0,0-1 3 16,6-3-1-16,-8 4-3 0,8-4-2 15,-6 0-2-15,6-4-1 0,0 4-3 0,-6-4-5 16,6 1 2-16,0-5-21 0,0 1-59 16,-6 3-89-16,6-7-123 0,0 4-128 15,0-4-128-15,6-4-48 0,-6-3 23 0,6 0 69 16,-6-4 116-16</inkml:trace>
  <inkml:trace contextRef="#ctx0" brushRef="#br4" timeOffset="109724.63">5698 14276 48 0,'0'-3'150'0,"-6"3"-6"15,6-4-14-15,0 4-21 0,6-4-23 0,-6 1-24 16,6-5-21-16,1 8-15 0,0-7-12 16,6 3-5-16,7 1-4 0,-2-5-34 0,2 5-78 15,7-5-49-15,-1 5-26 16,0-5-14-16</inkml:trace>
  <inkml:trace contextRef="#ctx0" brushRef="#br4" timeOffset="111055.71">6284 14207 61 0,'0'0'163'0,"0"0"-8"0,0 0 3 16,-6 0-9-16,6-4-19 0,0 1-9 15,-6-2-2-15,-2 2 15 0,2 0 6 16,6-5 19-16,-6 4 36 0,-1-3 16 0,1 0 6 15,-1 3-4-15,7-3-7 0,-6-1-17 16,6 5-34-16,0-5-29 0,0 5-25 16,0-5-22-16,0 5-20 0,0-1-16 0,6 0-13 15,-6 1-10-15,7 3-6 0,-1-4-2 16,1 4-3-16,5 0-3 0,-4 0-3 16,4 0 0-16,1 4-3 0,1-1-3 15,-2 5 0-15,2-5 3 0,-2 8 0 0,2-3 2 16,-1 3 5-16,-7 3 0 0,7-3 2 15,-6 4-3-15,-1 0-2 0,0-1 3 0,-6 5-7 16,8-5 1-16,-8 5-1 0,0-1-1 16,-8-4 1-16,2 5 0 0,0-4 4 15,-1-1 0-15,-6 1 1 0,7 0 0 0,-7-5 0 16,-1 5-2-16,2-4-2 0,5-4 0 16,-6 4-1-16,0-3-2 0,6-1-2 0,-6-3-4 15,7-1 1-15,0 1-5 0,6-4-1 16,-8 0-45-16,2 0-122 0,0-4-130 15,6 1-129-15,0-1-91 0,0-3-47 0,6-4 21 16,-6 0 109-16</inkml:trace>
  <inkml:trace contextRef="#ctx0" brushRef="#br4" timeOffset="111426.81">6564 14130 128 0,'0'-8'166'16,"0"5"2"-16,0-1 7 0,0 0 16 15,0 1 4-15,0-1-4 0,0 4-12 16,0-4-5-16,0 4-14 0,0 0-19 0,0-3-19 16,0 3-11-16,-6 0 0 0,6 0 1 15,-6 3 10-15,-1 1 3 0,0 0 4 16,1 3 4-16,-1 0-6 0,1 1-13 15,-1 3-15-15,-6-4-16 0,7 4-9 0,0 3-10 16,-2 2-10-16,2-5-5 0,6 7-4 16,-6-4 0-16,6 1-5 0,0 3-4 0,0-3-4 15,0-1-4-15,0 1-3 0,6 0-7 16,-6 0-2-16,6-1-3 0,2-3-2 16,-2 0-3-16,7 0-2 0,-7 0-1 0,7-4-3 15,0 1-2-15,1-1-6 0,5-3-98 16,0-1-160-16,-6 1-176 0,13-4-126 0,-6 0-67 15,6-4-30-15,-7 1 76 0,14-5 151 16</inkml:trace>
  <inkml:trace contextRef="#ctx0" brushRef="#br4" timeOffset="112136.01">7678 14133 148 0,'0'0'181'0,"0"4"1"16,0-4-4-16,0 0-3 0,-7 0-1 15,7-4 9-15,0 4 8 0,0 0 14 16,-6 0 19-16,6-3 19 0,-6-1 13 0,-1 4 9 15,7 0 2-15,-7-4-6 0,1 4-13 16,6 0-18-16,0 0-14 0,0-3-16 16,-6 3-16-16,6 0-24 0,6 0-20 0,-6 0-22 15,0-4-29-15,6 4-22 0,-6 0-20 16,14-4-13-16,-8 4-14 0,7-3-9 16,0 3-1-16,6-4-4 0,1 4-1 0,0-4 0 15,-1 4 2-15,1-3 2 0,0 3-1 16,-8-4 1-16,8 4-2 0,-7-4-5 15,0 4 2-15,-6 0 1 0,-1-3-2 16,0 3-1-16,1 0-2 0,0 0-1 0,-1 0-7 16,-6 0-6-16,0 0-7 0,7 0 0 15,-7 0-1-15,0 0-65 0,6 0-131 0,-6 0-164 16,0 3-144-16,6-3-137 0,-6 0-101 16,0 4 14-16,0-4 106 0,0 4 153 15,-6-1 143-15</inkml:trace>
  <inkml:trace contextRef="#ctx0" brushRef="#br4" timeOffset="112457.52">7691 14313 92 0,'0'3'228'0,"-6"1"19"16,6-4 16-16,0 4 12 0,0-1-7 15,0-3-16-15,0 4-29 0,0-4-37 16,6 0-43-16,1 4-39 0,-1-4-30 0,8 0-21 16,-2-4-15-16,1 4-4 0,7 0 17 15,0 0 22-15,6-4 26 0,-1 4 22 16,1-3 23-16,0-1 20 0,1 0 4 0,5 1-1 16,-6-1-7-16,1 0-4 0,-1-3-17 15,-1 3-20-15,-5 1-22 0,-8-5-21 16,2 5-28-16,-1-1-23 0,-7-3-18 0,1 3-19 15,-7 1-64-15,0-5-183 0,0 5-212 16,-7-1-149-16,1 0-71 0,-1-3-32 16,1 0 34-16,-8-1 166 0</inkml:trace>
  <inkml:trace contextRef="#ctx0" brushRef="#br4" timeOffset="120175.79">8734 13896 5 0,'-8'-5'116'16,"2"2"3"-16,-7 3 1 0,7-4-1 0,-1 0 8 16,0 1 14-16,7 3 13 0,-6 0 16 15,0-4 21-15,-1 0 16 0,7 4-1 0,0-3-15 16,0-1-27-16,0 0-29 15,7 1-38-15,5-1-35 0,2 1-25 0,-1-1-17 16,13 4-7-16,0-4-6 0,-1 1 0 16,9-1 0-16,-2 0-1 0,1 1-1 0,-1-1 0 15,-5 4-1-15,-2-4 0 0,1 4-4 16,0-3 1-16,-6 3 1 0,-1-4-1 16,1 4 2-16,-8-4-1 0,2 4 2 15,-1-3-1-15,-7 3 26 0,8-4 36 0,-14 0 19 16,6 1 27-16,0-1 21 0,-6 4 16 15,0-4-9-15,7 1-17 0,-7-1-6 16,0 4-20-16,-7-3-17 0,7 3-15 0,0-4-12 16,0 4-14-16,-6 0-14 0,6 0-5 15,-6 0-5-15,-1 4 10 0,7-1 14 16,-7 4 11-16,1-3 20 0,-1 3 14 16,1 4 10-16,0 0-4 0,-2 0-8 0,2 4-5 15,0-1-10-15,0 1-7 0,-1 0-3 16,0 3-3-16,1 1-7 0,-1-1-4 15,1 4-12-15,-8-4-6 0,8 4-8 0,0 0-2 16,0 0-6-16,-2 0-2 0,2 0-1 16,0 0-1-16,-1 0-2 0,7 0-1 15,-6-4 1-15,-1 0 2 0,7 1-1 0,-7-1-1 16,7-3 3-16,0-4-3 0,-6 0-2 16,6 0-7-16,0 0-3 0,0-4-9 15,0-3-6-15,0 3-32 0,-6-3-65 0,6-4-115 16,0 0-149-16,-6 0-139 0,6-4-122 15,0 0-65-15,-8 1 14 0,2-5 94 0,6 1 138 16</inkml:trace>
  <inkml:trace contextRef="#ctx0" brushRef="#br4" timeOffset="120401.9">8740 14214 103 0,'-6'-4'205'0,"-2"1"17"0,2 3 0 16,0 0-23-16,6-4-35 0,6 1-31 16,0-2-28-16,8 2-26 0,-1 0-13 0,6-2-8 15,0 2-8-15,1-5-15 0,6 5-13 16,1-1-9-16,5-3-8 0,-6 0-4 0,7 3-5 16,-1-3-29-16,-5 3-60 15,5-3-83-15,-6 3-83 0,-7-3-43 0,1-1-19 16,-1 5 13-16</inkml:trace>
  <inkml:trace contextRef="#ctx0" brushRef="#br4" timeOffset="120986.99">9469 13914 132 0,'7'-4'178'0,"-7"0"7"0,0 4 0 16,0-4-4-16,0 4-11 0,0 0-12 16,-7 0-16-16,7 0-10 0,0 0 1 15,0 0 16-15,-7 4 18 0,7 0 15 0,-6 0 19 16,0 3 19-16,6 0 9 0,-7 4-7 15,0 0-15-15,7 0-16 0,-6 0-19 16,0 4-27-16,6-1-27 0,-7-3-23 16,1 8-18-16,6-4-12 0,-7-1-17 0,7 5-6 15,0-1-8-15,0-4-6 0,-7 8-4 16,7-7-4-16,7 3 6 0,-7 0 12 0,7-2 10 16,-1-2 9-16,1 1 11 0,-1-1 7 15,7-3 1-15,-6 4-8 0,5-8-11 16,2 0-8-16,5 1-11 0,-6-5-9 0,6-3-9 15,-5 4-7-15,5-8 0 0,1 1 5 0,-8-1 3 16,2-3 5-16,6-4 7 0,-8 4 8 16,1-4 0-16,1-4-3 0,-8 4 0 15,7-4-4-15,-6 0-7 0,-1-3-7 16,1 0-5-16,-7 0-5 0,6-4-8 0,-6 0-1 16,0 0-2-16,-6-1 1 0,6 5-1 15,-7-4 3-15,1 4 5 0,-1 0 3 16,0 0 1-16,-5 3 0 0,-2 0-2 0,8 4-3 15,-13 0-4-15,5 4-6 0,2-1-6 16,-8 5-6-16,7-1-18 0,0 4-75 16,0 4-150-16,-1-1-200 0,2 2-204 15,-1 1-129-15,6 2-52 0,-6 3 38 0,7 4 127 16,-1-4 194-16</inkml:trace>
  <inkml:trace contextRef="#ctx0" brushRef="#br3" timeOffset="141942.97">5483 14815 71 0,'0'0'79'15,"0"0"0"-15,0 0-6 0,0 0-8 16,-6 0-12-16,6 0-12 0,0 0-10 0,-6 0-4 16,6 0 0-16,0 0 3 0,-8 0 3 15,8 0 4-15,-6 0 1 0,6-4-1 0,-6 4 0 16,6 0-1-16,-7 0-3 0,1 0 1 15,6 0 0-15,-7 0 2 0,1 0 6 0,6 0 9 16,-7 0 13-16,1 0 12 0,6 0 13 0,-6 0 11 16,-2 0 7-16,8-3 8 0,-6 3 8 15,0 0 6-15,-1 0 7 0,7 0 8 16,-7-4 9-16,1 4 4 0,0 0 2 0,6 0-1 16,-7 0-7-16,7 0-10 0,0 0-15 0,-6 0-17 15,6 0-20-15,0 0-18 0,0 0-17 16,0 0-13-16,0 0-11 0,0 0-10 15,0 0-6-15,0 0-6 0,0-4 1 0,6 4 3 16,-6 0 4-16,7 0 6 0,-1 0 4 0,7 0 3 16,0 0 0-16,1 0-1 0,-2 4-5 15,8-4-4-15,-7 0-5 0,7 0-2 0,-1 4 0 16,0-4-3-16,1 0 0 0,6 3-2 16,-7-3 0-16,8 4-1 0,-1-1-3 15,0-3 0-15,-1 4-3 0,1-4 0 0,1 4-1 16,5-4 2-16,1 3-2 0,-1-3 0 15,1 0-2-15,7 4 3 0,-8-4 0 0,7 0 0 16,0 0 0-16,-1 0 2 0,-4 0 3 16,5 0-2-16,-7 0 0 0,-6 0-2 15,7 0 0-15,-7 0 0 0,-1 0-1 0,-5 0 0 16,0 0 1-16,-1 0 2 0,1 0 5 16,-7 0 3-16,7 0 1 0,-8 0 3 0,2 0 3 15,-2 0 3-15,8 0-8 0,-7 0-2 16,0 0 2-16,0 0 1 0,7 0-4 15,-7 0-1-15,0 0 4 0,6 0 0 0,-5 0-2 16,-2 0-1-16,2 0-3 0,-2 0 0 16,-5 4 0-16,6-4-4 0,-6 0-1 15,-1 0-3-15,0 0 5 0,1 0-3 0,0 0 6 16,-7 0 2-16,6 0 6 0,0 0 7 16,-6 0 2-16,7 0-3 0,0-4-4 0,-1 4-1 15,1-4-4-15,-7 4-8 0,6-3-26 16,0-1-50-16,-6 0-80 0,8 4-127 15,-8 0-133-15,0-3-136 0,0 3-91 0,0 3-7 16,-8-3 50-16,-4 8 107 0,5-5 124 16</inkml:trace>
  <inkml:trace contextRef="#ctx0" brushRef="#br3" timeOffset="142825.6">5887 15207 57 0,'0'0'134'0,"0"-4"9"0,0 1 6 0,-6-2 9 16,6 2 9-16,0 3 8 0,0-4 9 16,0 1 12-16,0 3 13 0,0-4 12 0,-7 0 8 15,7 4 5-15,0-3 1 0,0 3-8 16,-6-4-12-16,6 0-19 0,0 4-16 16,0-3-18-16,0 3-18 0,0-4-23 15,6 4-24-15,-6-4-19 0,7 1-22 0,-1 3-21 16,8-4-15-16,-2 0-11 0,1 1-6 0,7-1-2 15,0 4-1-15,-2-4-2 0,2 1 0 16,7 3 0-16,-9-4 1 0,9 4-1 16,-1 0 1-16,0-4 0 0,0 4-1 0,0 0 2 15,-7-3 2-15,8 3-1 0,-8 0 1 16,-6 0 2-16,7 0-1 0,-7-4 0 0,0 4 4 16,-6 0 9-16,5 0 19 0,-5-3 22 15,0 3 25-15,-7-4 23 0,6 4 11 16,-6-4 2-16,6 1-4 0,-6 3-15 0,0 0-17 15,7-4-16-15,-7 0-11 0,0 4-9 16,0 0-8-16,0-3-8 0,0 3-6 0,0 0-7 16,0 0-8-16,0-4-2 0,0 4-2 15,0 0-4-15,0 0-4 0,0 0 1 0,0 4 0 16,0-4 0-16,-7 3 2 0,7 1 0 16,-6 0 3-16,6 3 0 0,-6 0 2 15,6 4-1-15,-7 0-2 0,0 0 3 0,7 0-1 16,-6 0 3-16,0 4-1 0,6 0-2 15,-7-4-1-15,0 7 2 0,7-4-5 0,-6 1 0 16,-1 0 0-16,7 3 0 0,-6-3-1 16,0 3 0-16,-2-4 3 0,2 1-1 15,6 4-1-15,-6-5 2 0,-1 1 0 0,7 0 0 16,-6-5-2-16,6 5 0 0,-7 0 1 16,7-4 1-16,-6 0 2 0,6 0-4 0,0-4 0 15,-7 4-10-15,7-3-15 0,-6-1-27 16,6 0-47-16,-6 1-64 0,6-1-69 0,0 0-80 15,0-3-78-15,0-1-70 0,0-3-43 16,0 4-24-16,0-4-15 0,0 0 10 0,0 0 53 16,0 0 71-16,0-4 77 0</inkml:trace>
  <inkml:trace contextRef="#ctx0" brushRef="#br3" timeOffset="143107.21">6043 15445 86 0,'-12'-4'159'0,"5"4"9"0,-6-4 0 16,6 4-2-16,-5 0-5 0,4 0-9 0,2 0-9 15,0 0-9-15,0 0-1 0,6 0-4 16,0 0 7-16,0 0 12 0,0 0 13 15,6 0 7-15,0 0-3 0,8-3-14 0,5 3-23 16,1-4-32-16,6 0-32 0,0 1-41 16,-1-1-69-16,8 1-90 0,-7-5-108 0,6 5-123 15,-5-5-88-15,-1 1-32 0,0 0 25 16,-7-4 68-16</inkml:trace>
  <inkml:trace contextRef="#ctx0" brushRef="#br3" timeOffset="144000.31">8616 14727 48 0,'0'0'91'0,"0"0"12"0,0 0 12 16,-6 0 11-16,6 0 11 0,0 0 10 15,0 0 6-15,0 0 4 0,0 0 0 0,-7 0 2 16,7 0-4-16,0 0-2 0,0 0-4 16,0 0-4-16,0 0 2 0,7 0-1 0,-7 0 7 15,12 0 4-15,-5-4-6 0,6 4-10 16,6 0-16-16,1 0-21 0,6-4-25 15,7 1-23-15,-1 3-9 0,7-4-7 0,0 0-2 16,7 1-1-16,-1 3 1 0,1-4 1 16,7 1-7-16,-2 3-3 0,2 0-2 0,-8-4-1 15,7 0 0-15,-6 4-4 0,-1-3-2 16,0 3-3-16,-5 0-4 0,-7 0-4 0,6 0-4 16,-13-4-2-16,6 4 5 0,-6 0 5 15,1-4 3-15,-1 4 7 0,-7-3 3 16,1 3 4-16,-8-4-4 0,8 4-5 0,-7-4 0 15,0 1-7-15,0 3-7 0,1-4-4 16,-8 4 1-16,7-4-6 0,-7 4-20 0,1-3-25 16,-1 3-33-16,1-4-49 0,-7 4-79 15,6 0-85-15,-6 0-81 0,0 0-78 16,0 0-74-16,0 4-6 0,-13-1 47 0,0 1 71 16,0 0 90-16</inkml:trace>
  <inkml:trace contextRef="#ctx0" brushRef="#br3" timeOffset="145716.97">9176 15137 123 0,'0'-4'150'0,"-6"4"1"0,-1 0 0 16,0 0 2-16,1 0 2 0,0 0 5 0,-1 0 10 15,-6 0 14-15,6 0 15 0,1 0 15 16,0 0 16-16,-2 0 14 0,2 4 6 15,6-4-3-15,-6 0-2 0,0 0-6 0,6 0-5 16,-7 0-5-16,7 0-7 0,0-4-14 16,0 4-21-16,0 0-29 0,7 0-33 0,-7-3-37 15,6 3-31-15,0-4-25 0,0 4-18 16,8 0-7-16,-1-4-7 0,7 4 1 16,-8 0-1-16,14 0 0 0,-6 0 2 0,-1 0-2 15,7 0 3-15,1 0-5 0,-7 4 1 16,-2-4 0-16,2 0-3 0,0 0 1 0,-7 0 1 15,-1 0 6-15,2 0-1 0,-8 0 1 16,1 0 2-16,0 0 1 0,-1 0-2 0,1 0-2 16,-1-4 2-16,-6 1-3 0,0 3 6 15,6-4 5-15,-6 4 2 0,0-3 5 16,0 3 5-16,0-4 4 0,0 4 1 0,0 0-2 16,0-4-2-16,0 4-5 0,0 0-2 15,0 0-6-15,0 0-5 0,0 0-4 0,-6 0 1 16,6 4 0-16,-6-4-1 0,6 4 3 15,-7 3 0-15,1-4 1 0,-1 5-2 16,0-1 0-16,1 0 4 0,0 4 1 0,6-3 4 16,-8 3-1-16,2 3 4 0,0-2 4 15,0 2-4-15,-1 1-2 0,0-1-3 16,1 1-2-16,-1 3-3 0,1-3-1 0,0 0 0 16,-2 3-2-16,2 1-1 0,0-5 0 15,0 1-2-15,-1 3 2 0,0-3-3 0,1-1-2 16,6-3-9-16,0 4-12 0,-7-4-29 15,7-4-56-15,-6 0-59 0,6 1-63 16,0-1-60-16,0-3-108 0,0 0-102 0,0-4-64 16,0 0-48-16,0 0-23 0,0-4 21 15,0 0 96-15,0 1 117 0</inkml:trace>
  <inkml:trace contextRef="#ctx0" brushRef="#br3" timeOffset="145954.79">9130 15408 11 0,'-13'0'196'0,"7"-3"24"0,0 3 21 15,-2 0 16-15,2-4 27 0,6 4 40 16,0 0 30-16,6 4 7 0,2-4-12 16,4 0-26-16,1 3-43 0,7-3-67 0,0 0-62 15,6-3-51-15,-1 3-35 0,1 0-33 16,1-4-54-16,-1 4-84 0,0-4-122 0,7 1-126 15,-15-1-135-15,9 0-97 0,-7 1-18 16,-8-5 48-16,2 5 99 0,-2-1 117 0</inkml:trace>
  <inkml:trace contextRef="#ctx0" brushRef="#br5" timeOffset="154688.01">6487 17027 1 0,'0'0'73'0,"0"0"0"0,0 4 4 16,0 0 2-16,0-4 7 0,0 0 7 15,0 3 4-15,0-3 1 0,0 4 0 16,0-4 0-16,0 0-1 0,-8 0 2 0,8 4 0 16,0-4 0-16,0 0-3 0,0 0-8 15,0 3-9-15,-6-3-15 0,6 0-16 0,0 4-14 16,0-4-13-16,0 0-8 0,0 4-6 16,0-4-2-16,0 0-3 0,0 4 2 0,0-4-2 15,-6 0 1-15,6 0 0 0,0 0-4 0,0 0-16 16,0 0-33-16,0 0-37 0,0 0-43 15,0 0-44-15,0 0-40 0,0 0-36 0,0 0-12 16,0 0 13-16,0 0 30 0</inkml:trace>
  <inkml:trace contextRef="#ctx0" brushRef="#br5" timeOffset="155348.31">6467 17013 72 0,'0'0'136'0,"0"0"5"0,0 0 0 16,0 0 2-16,0 0 1 0,0 0 4 0,-7 0 5 16,7 0 11-16,0 0 15 0,-6 0 20 15,6 0 14-15,-7 0 9 0,1 0 8 0,-1-4 2 16,7 0-6-16,-6 1-12 0,0-1-16 15,-2 0-18-15,2 1-21 0,6-1-19 0,-6 1-15 16,6-5-20-16,-7 5-14 0,7-5-11 16,-7 1-12-16,7 0-7 0,0-1-10 0,0 5-7 15,7-8-6-15,0 7-10 0,-7-3-3 16,6 0-9-16,0-1-7 0,2 4-4 0,-2-3-4 16,7 3-3-16,0 0-2 0,-7 4 2 15,7-3 0-15,1 3 1 0,-2 0 1 0,8 0-1 16,-7 3 1-16,0 1 0 0,6 0 0 15,-5 3-1-15,-2 0 3 0,1 1 5 0,1 3 2 16,-2 0 4-16,2 4 5 0,-2-1 8 0,-5 1 2 16,6-1 7-16,-6 5 3 0,-1-1 4 15,0 0 5-15,-6 5-1 0,8-5 6 16,-8 4-2-16,0 0-5 0,0-4-4 0,-8 0-8 16,8 5-3-16,-6-5-9 0,0 4-2 0,-7-4-5 15,6 0-1-15,-6-3-2 0,0 3 0 16,0-3-3-16,-7-1 0 0,7-3-1 15,-6 4-4-15,6-4-3 0,-7-3-15 0,7-1-44 16,0 0-71-16,-6-3-106 0,5 0-144 0,8-8-153 16,-7 0-126-16,7 1-70 0,-1-5 12 15,7-3 74-15,0 0 127 0,0-4 148 0</inkml:trace>
  <inkml:trace contextRef="#ctx0" brushRef="#br5" timeOffset="155815.09">6903 16914 104 0,'0'-3'154'0,"0"-5"4"0,0 4 6 16,0-3 2-16,0 3 0 0,0 0 2 16,-6 1 2-16,6-1-1 0,-7 4 1 0,7-3 3 15,-6 3 5-15,-1-4 3 0,0 4 0 0,1 4-3 16,0-1 1-16,-1 1-5 0,0-1-11 16,1 5-11-16,-7-1-14 0,6 0-17 15,1 5-18-15,-1-5-16 0,1 4-9 0,0 0-9 16,-1 4-5-16,0-4-3 0,1 3 4 0,0 1 6 15,-2-4 6-15,2 3 1 0,6 5 0 16,-6-4-3-16,-1-1-6 0,1 5-13 16,6-1-13-16,-7-4-5 0,0 5-6 0,7-1-5 15,0 0 0-15,0-3 6 0,0 0 5 0,7 3 4 16,0-7-2-16,-1 4 3 0,7-1-4 16,1-3-8-16,5-3-9 0,0 2-8 0,8-2-1 15,-8 3-6-15,0-4-9 0,8-3-15 16,-7 3-49-16,-2 0-86 0,-4-3-149 0,5 0-184 15,1-4-188-15,-8 4-88 0,8-4-6 16,-7-4 59-16,7 0 131 0,-8 0 176 0</inkml:trace>
  <inkml:trace contextRef="#ctx0" brushRef="#br5" timeOffset="156356.51">7691 17031 177 0,'-6'0'212'0,"-1"-4"12"0,0 4 15 0,1 0 21 15,0 0 15-15,-1-3 13 0,0 3 6 16,1 0 0-16,0 0-6 0,-1-4-16 0,7 4-12 15,-7 0-21-15,7 0-16 0,0 0-23 0,0-4-22 16,0 4-20-16,0 0-19 0,0 0-16 16,0 0-17-16,7 0-12 0,0 0-9 15,-1 0-12-15,7-3-8 0,0 3-11 0,7 0-11 16,-1 0-10-16,1 0-7 0,6 0-2 0,-1 0-4 16,2 0-2-16,-1 0 0 0,-6 0 0 15,6 0-3-15,-7 0-3 0,-6 0 2 0,6 0 0 16,-11 0 0-16,4 0-1 0,-6 0 0 15,1 0 2-15,0 0-3 0,-1-4-1 0,-6 4-1 16,7 0-6-16,-7 0-8 0,0 0-40 16,0 0-73-16,6 0-125 0,-6 0-182 0,0-4-180 15,0 4-146-15,0 0-47 0,0 0 29 16,6-3 101-16,-6-1 168 0</inkml:trace>
  <inkml:trace contextRef="#ctx0" brushRef="#br5" timeOffset="156626.01">7736 17075 105 0,'-6'4'199'0,"0"3"5"0,-8-3-13 16,14 0-10-16,-6-1 21 0,6 1 45 16,0-1 56-16,0 1 45 0,0 0 17 0,6-1 6 15,8 5-10-15,-8-5-28 0,14 1-47 16,-7 0-42-16,7-4-34 0,6 0-28 0,-7 0-30 15,7 0-28-15,0 0-23 0,0 0-17 16,-7 0-12-16,7 0-11 0,1-4-12 0,-7 4-11 16,-2-4-5-16,2 1-9 0,-7 3-6 0,1-4-10 15,-2 4-20-15,-6-4-86 0,2 1-237 16,-2-1-277-16,0-3-148 0,-6 3-75 0,7-3-23 16,-7-4 59-16,6 0 225 0</inkml:trace>
  <inkml:trace contextRef="#ctx0" brushRef="#br5" timeOffset="161149.37">8610 16760 10 0,'0'-7'126'0,"0"3"2"0,0-3 4 16,0-1 11-16,6 5 7 0,-6-5 4 15,0 1 10-15,0 3 9 0,6 1 5 16,-6-1 1-16,0 0-8 0,0 1-20 0,0-1-23 15,7 4-29-15,-7-4-24 0,0 4-28 16,0 0-17-16,0 0-10 0,0 4-5 0,0-4 2 16,0 7 9-16,-7-3 4 0,7 3 10 15,-6 4 9-15,6-3 8 0,-6 3 3 0,6 3 4 16,-7-2 3-16,7 2 1 0,0 1-3 16,-7 3-3-16,7 0-2 0,-6 1-6 0,6-5-2 15,-6 8-4-15,6-4-9 0,-8 1-4 0,8-1-5 16,0 1-6-16,-6-1-8 0,6 0-6 15,0 0-2-15,-6 1-2 0,6-5-1 16,0 1-3-16,0 0 0 0,0 0 0 0,0-5 0 16,6 1-1-16,-6 0-1 0,0 0 1 0,0-3 0 15,0-1-2-15,0 0-3 0,6 1-5 16,-6-5-4-16,0 1-1 0,0 0-3 0,-6-4-5 16,6 3-57-16,0-3-93 0,0-3-107 15,0 3-120-15,0-4-94 0,6 0-44 0,-6-3 33 16,8 0 83-16</inkml:trace>
  <inkml:trace contextRef="#ctx0" brushRef="#br5" timeOffset="161747.94">8981 16804 23 0,'0'-11'155'16,"0"4"5"-16,0 0 4 0,0-4 5 0,0 3 3 16,0 1-5-16,0 3-13 0,0 0-20 15,0 1-20-15,0-1-26 0,0 4-22 0,0-4-21 16,0 4-9-16,0 0 4 0,-7 0 7 16,7 4 5-16,0-4 6 0,-7 4 6 15,7 3 3-15,-6-3-5 0,0 3-8 0,0 1-5 16,6 3-4-16,-8-4-3 0,8 4-6 0,-6 0-2 15,0 0-5-15,6 3-4 0,0-3-3 16,-7 4-4-16,7 0 0 0,0-1-4 16,-7 4-1-16,7-3-1 0,0 4-4 0,0-5-2 15,0 5-2-15,0-5 0 0,7 4 4 0,-7-3 5 16,7 0 7-16,-7 3 4 0,6-3 5 16,0 0 4-16,2-1-4 0,4-3-1 0,-6 4-2 15,8-4-3-15,-1 0-3 0,-1 0-2 16,2-4-2-16,-2 0-3 0,2 1 0 0,-1-5 1 15,0 1 5-15,-6-1 6 0,5 2 7 16,2-5 7-16,-8-5 3 0,7 5 2 0,0-3 0 16,0-4 1-16,-7-1-3 0,8 1-2 15,-2 0-3-15,-5-4-2 0,6-4 0 0,-6 0-7 16,-1 1-3-16,8-1-1 0,-8-3 0 0,-6-4 13 16,6 3 6-16,-6-3 3 0,6 1 4 15,-12-1-1-15,6 0 0 0,-6-4-13 16,0 4-10-16,-8 0-4 0,8 0-5 15,-7 0-2-15,-1 0-2 0,2 0-5 0,-2 3 3 0,-5 1-3 16,6 4-2-16,0-1-4 0,-1 0 0 16,2 4 0-16,-1 4-5 0,0 4-4 15,0-1-27-15,-1 4-115 0,2 4-166 0,-2 3-169 16,2-4-104-16,5 5-52 0,1 3 0 16,-1 0 100-16,0 0 154 0</inkml:trace>
  <inkml:trace contextRef="#ctx0" brushRef="#br5" timeOffset="162899.01">5653 16376 43 0,'-7'0'103'0,"0"-4"-2"0,7 4 2 16,-6 0 2-16,6-4-5 0,-6 4-9 0,6 0-15 16,6 0-19-16,-6-3-17 0,6 3-13 15,1 0-12-15,6 0-2 0,0-4-5 16,7 4 0-16,-1 0 1 0,7-4 2 0,0 4 0 15,0 0 2-15,13 0 3 0,1-3 3 16,-1 3 1-16,6 0 0 0,7-4-1 16,1 4-4-16,-2 0-1 0,8 0-3 0,0 0 1 15,-1 0 1-15,1 0 7 0,0 0 2 16,6 0 9-16,-7 0 9 0,1-4 9 16,0 4 6-16,0-3 7 0,-2 3 6 0,9-4 3 15,-7 4-4-15,-1-4-4 0,8 0-7 0,-1 1-8 16,-7-1-6-16,7 4-3 0,-6-4 7 15,-1 1 11-15,8 3 7 0,-8-4 2 16,-6 4 3-16,7-4-3 0,-7 4-13 0,0-3-17 16,0 3-9-16,-6 0-6 0,6-4-7 15,-6 4-5-15,6 0 1 0,-7 0-1 16,0 0-1-16,8 0 1 0,-7 0-1 0,-1 0 1 16,7 0 0-16,-7 0 3 0,2 0 2 15,-2 0 6-15,7 0 11 0,-7 0 10 16,1-4 6-16,-1 4-1 0,1 0 0 0,0 0-7 15,-7 0-9-15,0 0-12 0,0 0-7 16,0 0-3-16,-7 0-2 0,2 0-4 16,-2 0 0-16,-6 0 2 0,6 0-2 0,2 0 1 15,-9 0-1-15,1 0 0 0,6 0 0 16,-5 0 1-16,5 0-3 0,1-3 0 0,-7 3-2 16,6 0 2-16,1 0 0 0,-7 0 0 15,7 0 0-15,-1 0 1 0,-6 0 0 0,7 0-1 16,-7 0 3-16,7 0-1 0,-7 0 0 0,0 0 1 15,0 0 0-15,-1 0 0 0,2 0-2 16,-1-4-1-16,-6 4 1 0,-1 0 1 16,-6 0-1-16,0-4 1 0,7 4-3 0,-14-3 0 15,7 3 0-15,-6-4-4 0,-1 4-3 16,-6-4-3-16,7 4-20 0,-7-3-79 16,-7 3-108-16,7-4-120 0,-6 4-93 0,-8 0-47 15,-5 0-4-15,-1 0 66 0</inkml:trace>
  <inkml:trace contextRef="#ctx0" brushRef="#br5" timeOffset="163947.22">5646 16386 15 0,'7'-7'90'15,"-7"4"-7"-15,0 3-12 0,6-4-6 0,-6 4 3 16,0 0 16-16,7 4 9 0,-7-4 15 15,0 7 17-15,6 0 15 0,-6 4 9 16,0 0-1-16,0 0 4 0,0 4 8 0,0-1 3 16,0 4-2-16,6-2-9 0,-6 5-4 15,0 1-11-15,0 0-15 0,0 0-14 0,0 0-4 16,8 4-9-16,-8 0-15 0,0-1-11 16,6 4-11-16,-6-3-6 0,0 3-8 0,6 1-11 15,-6-5-6-15,6 5-3 0,1-1-3 16,-7 0-3-16,7 1-5 0,-1-1 0 15,-6 0-4-15,7 0-1 0,-1 1-2 0,-6-1 0 0,6-3-1 16,2 3-3-16,-8 0 2 0,6-3-3 16,0 0 2-16,-6-1-3 0,6 1 1 15,-6 0 1-15,0-5 1 0,8 5 0 0,-8-4-2 16,6 4 2-16,-6-4-1 0,0 3-1 16,6-3-2-16,-6 0 2 0,0 1 1 0,0-1-2 15,7-1 0-15,-7-2 2 0,0 3 1 0,6-4-2 16,-6 0-2-16,0 1 1 0,7-5 2 15,-7 5-2-15,0-5 0 0,7 1 0 16,-7 3 1-16,0-3-1 0,0-1 0 0,0 1 1 16,0 0 1-16,0-4 1 0,0 4-2 15,0-1 2-15,0 1 0 0,0-1-1 0,0 1-1 16,0-4 1-16,0 4-2 16,0-4-1-16,0-1 1 0,0 1-1 0,0-3-1 15,0 3-3-15,0-4-4 0,-7 1-2 16,7-1-4-16,0 0-35 0,-7-3-94 15,7 0-127-15,-6-1-147 0,6-3-87 0,0 0-45 16,0 0 10-16,6-3 82 0</inkml:trace>
  <inkml:trace contextRef="#ctx0" brushRef="#br5" timeOffset="164798.07">5848 17987 108 0,'0'0'117'16,"0"0"1"-16,0 0-6 0,0 0-6 16,0 0 1-16,0 0-1 0,0 0-4 15,0 0-7-15,6 0-9 0,-6 0-14 16,0 0-12-16,0 0-16 0,7 0-13 0,0 0-11 16,6 0-8-16,-7 0-5 0,8-3-3 15,4 3 0-15,-4-4-1 0,11 4-1 16,-5 0 1-16,13-4 0 0,-7 4-2 15,13-3-1-15,-7 3 1 0,8-4 1 16,5 4 0-16,1-4-1 0,-1 4 0 0,1-3 2 16,6 3-1-16,0 0 0 0,1-4 4 15,-2 4 1-15,1 0 1 0,1-4 0 16,-8 4 1-16,1 0-1 0,6 0 0 16,-13 0 1-16,6 0 17 0,-6 0 14 0,1 0 20 15,-1 0 18-15,0 0 21 0,-7 0 13 16,7 0 0-16,-6 0-2 0,6 0-10 15,0-3-13-15,0 3-16 0,7 0-17 16,-1 0-13-16,1 0-14 0,6 0-11 16,-6 0-5-16,6 0-4 0,-7 0 0 15,1 3-3-15,-1-3-1 0,2 0 1 16,-9 0-2-16,8 4 2 0,-7-4 3 0,0 0 14 16,0 4 12-16,7-4 10 0,-7 0 3 15,0 0 4-15,-1 3 0 0,2-3-14 16,5 0-11-16,-6 0-11 0,7 0 0 15,-1 0-7-15,-5 0-2 0,5 0 0 16,-6 0-2-16,7 0 1 0,-1 0-4 0,1 0 3 16,-7-3 0-16,7 3-2 0,-1 0 2 15,2 0-2-15,-9-4 0 0,8 0-2 16,0 4-1-16,-1 0-1 0,1-3 1 16,-1-1 2-16,1 4-1 0,-1-4-1 15,-6 4 2-15,1-3 0 0,-1 3-1 16,-7-4-1-16,7 4 2 0,-7-3 3 0,1-1-1 15,-1 0-1-15,-5 4 2 0,5-3-1 16,-6-2 0-16,7 2 0 0,-7 3-2 16,0-3 2-16,0-2 1 0,1 5-2 15,5-3 1-15,-6 3-1 0,0-4 0 0,0 4-1 16,-6-3 0-16,6 3 0 0,-13-4 1 16,6 4-1-16,-6-4-1 0,1 4 0 15,-8-3-3-15,0-1-3 0,8 0-58 16,-14 1-126-16,6-5-133 0,0 1-105 15,1-4-55-15,-1-4-26 0,-6 1 43 0,7-4 117 16</inkml:trace>
  <inkml:trace contextRef="#ctx0" brushRef="#br5" timeOffset="166114.84">9704 16276 34 0,'0'-3'79'0,"0"3"0"16,0 0-2-16,0-4-5 0,0 4-9 15,0 0-11-15,0 0-11 0,0 4-12 16,6-4-11-16,-6 3-8 0,0-3-2 0,6 4-1 15,1 3-2-15,-7-3 2 0,7 3-2 16,-1 1 2-16,0-1 0 0,2 0 2 0,-2 4-1 16,7-3 2-16,-7 3 2 0,1 0 4 15,6 0 6-15,-7 0 6 0,0 0 5 16,8 0 9-16,-8 0 6 0,1 0 0 0,0 3-3 16,-1-3-1-16,0 4 8 0,-6-1 4 15,7 1 1-15,-7 0 1 0,6 0 0 16,-6 3 0-16,0-3-5 0,0 3 0 0,7 0 5 15,-7 0 1-15,0 1 8 0,0-1 5 16,0 1 2-16,0-1-1 0,0 0 0 0,0 0 0 16,0 4-4-16,0-4-4 0,0 1-5 0,7 3-7 15,-7-4-6-15,0 4-8 0,0-3-3 16,0 2-4-16,6-2 2 0,-6 3 3 0,0 0 8 16,6-4 6-16,-6 4 3 0,7 0 2 15,0 0-3-15,-7-4-6 0,6 5-11 0,0-5-9 16,-6 0-7-16,7 4-5 0,-1-4-4 15,1 1-3-15,-7-1-3 0,7 1 1 0,-7-1-1 16,6 0-4-16,-6-3 2 0,6-1-1 16,-6 5-1-16,0-5 2 0,8 1 0 15,-8-4 3-15,0 3-1 0,6-2-2 0,-6-1-2 16,6 0 2-16,-6 0-2 0,6 0 0 0,-6-1 1 16,7 1-1-16,-7 0 2 0,0 0-3 15,7-3 0-15,-7 3-4 0,0 0 2 0,0 0 0 16,0-4 0-16,6 4 2 0,-6 0 0 15,0-3 1-15,0 2 0 0,7-2-1 0,-7 3 2 16,0 0 0-16,0-4-2 0,6 0 2 16,-6 4-1-16,0-3 0 0,0-1-1 0,0 4 1 15,0-4 1-15,0 5-2 0,0-5 0 16,0 0 1-16,0 4 0 0,0-4-2 0,0 1 1 16,0-1 2-16,0 0-1 0,0 1 1 15,0-1-1-15,0 0 2 0,0-3-2 0,0 3-1 16,0-3 2-16,0 3-1 0,0-3 0 15,-6-1 0-15,6 1 0 0,0 0 0 0,0-1-1 16,0 1 0-16,0 0-1 0,0-1 0 16,-7 1 0-16,7 0 1 0,0-4 1 0,0 3-2 15,0 1 3-15,0 0-2 0,-6-4 0 16,6 4 0-16,0-1 1 0,-7-3 3 0,7 4 0 16,-7 0 0-16,7-1 1 0,-6-3 2 0,0 4-1 15,0 0-2-15,6-1 1 0,-8 1 1 16,2-4 1-16,0 4-2 0,-1-1-3 0,0 1 3 15,1-4-2-15,-1 4-2 0,-5-1 0 16,5-3-1-16,-6 4 4 0,0-4-6 16,0 3-3-16,6-3-2 0,-5 0-4 0,-2 0-6 15,2 0-97-15,-2 4-152 0,1-4-141 0,0 0-73 16,0 0-37-16,-7 0-15 0,1 0 85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109DE-D0C6-4067-8EA6-FA70329CBF91}" type="datetimeFigureOut">
              <a:rPr lang="en-IN" smtClean="0"/>
              <a:t>18-05-2022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3E709-6A3A-4FDE-B0E5-4D8CBE02B1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996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3E709-6A3A-4FDE-B0E5-4D8CBE02B186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6352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3E709-6A3A-4FDE-B0E5-4D8CBE02B186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4366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3E709-6A3A-4FDE-B0E5-4D8CBE02B186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5108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3E709-6A3A-4FDE-B0E5-4D8CBE02B186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2228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3E709-6A3A-4FDE-B0E5-4D8CBE02B186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9588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3E709-6A3A-4FDE-B0E5-4D8CBE02B186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3112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3E709-6A3A-4FDE-B0E5-4D8CBE02B186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9864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3E709-6A3A-4FDE-B0E5-4D8CBE02B186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711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3E709-6A3A-4FDE-B0E5-4D8CBE02B186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405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3E709-6A3A-4FDE-B0E5-4D8CBE02B186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130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3E709-6A3A-4FDE-B0E5-4D8CBE02B186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1617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3E709-6A3A-4FDE-B0E5-4D8CBE02B186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2724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3E709-6A3A-4FDE-B0E5-4D8CBE02B186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3883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3E709-6A3A-4FDE-B0E5-4D8CBE02B186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197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3E709-6A3A-4FDE-B0E5-4D8CBE02B186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6637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3E709-6A3A-4FDE-B0E5-4D8CBE02B186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175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C93A3-D550-4EBA-9D3F-A7B13DD03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1D6951-E06F-4D88-8A02-1E54EB723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33015-ED92-4B66-BA02-FB245A4F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83A8-8AD2-4094-8E83-551E125DE68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37DDE-4EF7-44D8-A34C-9248A772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D63B6-B2A5-4557-BD55-1F978B50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5F0C-1A6D-4FE3-8833-0F756B12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1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003D-A9B7-4CF8-857C-B51F5F3C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AF0F69-E294-4882-BE47-550865B2D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B68B2-6C72-4DB1-AAA8-E913F31A2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83A8-8AD2-4094-8E83-551E125DE68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CA516-5238-42ED-A791-9AB2B604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96E34-9B1F-436B-8F30-9E4FA516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5F0C-1A6D-4FE3-8833-0F756B12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2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CAB649-8693-4FD4-AD76-E8DD96E52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E9063-800D-4FA8-8B2F-EE6F18D8A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CC86E-160B-4544-8744-E36CF013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83A8-8AD2-4094-8E83-551E125DE68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79A59-AA0A-4BD7-8E6B-0A68CD70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0E118-271C-4D86-92EE-9D4F1701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5F0C-1A6D-4FE3-8833-0F756B12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7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450E-F96A-4880-B1CE-610A22DA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02A36-20C1-4F73-9BF6-A140B8BCF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79BD9-3E67-4DDB-ACDF-0093B06B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83A8-8AD2-4094-8E83-551E125DE68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FB71B-9184-4F28-A15D-3DEBFBEC3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C70BF-F3C8-4166-AAAE-DFB2D58A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5F0C-1A6D-4FE3-8833-0F756B12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ABAC-3BE8-4C03-8201-85EC181BA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C5290-A8C9-42E6-B6BF-5CD96690A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F526F-15D5-4748-9DF8-D81E0F386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83A8-8AD2-4094-8E83-551E125DE68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910E-C4FB-4599-84E3-26AF7923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552A9-E1E0-4C48-ACF6-88EB12634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5F0C-1A6D-4FE3-8833-0F756B12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0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8B3C-643E-49D7-85B4-E70A8517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BDEC5-352B-4B86-9037-39C4BB291E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63E4F-AB59-4FCB-8E7C-4D2C50E61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9A136-89AF-4A48-B3AF-F6D892CF8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83A8-8AD2-4094-8E83-551E125DE68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9007B-0E61-44A7-BCF4-3FC5A344B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A3762-B2E2-41BD-842E-437656D6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5F0C-1A6D-4FE3-8833-0F756B12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3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D18-BE5E-47B0-8977-0408ECC6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C6D2C-D649-4362-8B9F-A8E641DC0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18001-73EB-41CC-89C7-6E2244EAD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DC222-37F0-4AD0-A92E-07FC43E2D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08AADF-35E5-40AD-A822-A472DB0E3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CA82A0-4DFB-4E20-8CE8-C1D1FFFA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83A8-8AD2-4094-8E83-551E125DE68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CECDD-C168-4F7F-BA96-F1483EB35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D3238-4CFB-433D-970E-18B79947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5F0C-1A6D-4FE3-8833-0F756B12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9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F2803-A42A-4DE5-B76D-C10BCC52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940C9-9997-4858-AC8C-A15A24F4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83A8-8AD2-4094-8E83-551E125DE68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555A1-D935-4DD3-9064-3821E5BE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7ECE4-FA3F-466E-B345-1162D7943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5F0C-1A6D-4FE3-8833-0F756B12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EE47E2-DB1B-4CFE-A781-DF586C13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83A8-8AD2-4094-8E83-551E125DE68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10AEDD-9D76-40F1-8ADC-B472A442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C64BF-DFCA-42CE-AFBF-55C8C54C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5F0C-1A6D-4FE3-8833-0F756B12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9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EA0CF-1EE8-43F1-BC74-B2C1AB812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6BB50-65AE-48D4-8EB6-6BBC7D737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12FC9-270F-4F26-9755-E535C4CCC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F6674-9166-4435-8392-DFC067CF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83A8-8AD2-4094-8E83-551E125DE68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20A3A-BF3B-4C47-9E77-306FFCC1C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7E925-21D1-48FF-AA18-B3C5F3850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5F0C-1A6D-4FE3-8833-0F756B12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3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5E8C3-0A83-4636-9CBC-7EA42A55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9E52DC-9177-4CC5-8A39-4BD9CE0BE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B9A6F-E440-455C-893E-328FF97AA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10F3D-268C-48ED-8182-62F2F9AB4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183A8-8AD2-4094-8E83-551E125DE68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3C1CD-39CC-4186-9156-754536E6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560F1-97D1-476A-9EB2-D9D456C1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5F0C-1A6D-4FE3-8833-0F756B12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5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4DA536-BD33-4C84-8314-5E99CB6D7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071D6-4277-4CF5-917B-54F97C0DF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75702-8DF6-4FEA-8382-189A096DA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183A8-8AD2-4094-8E83-551E125DE68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B66EA-3383-484E-9BA1-859F02DF7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74E69-F609-452E-9ADB-FD74269AE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45F0C-1A6D-4FE3-8833-0F756B12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3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customXml" Target="../ink/ink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customXml" Target="../ink/ink12.xml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.xml"/><Relationship Id="rId5" Type="http://schemas.openxmlformats.org/officeDocument/2006/relationships/image" Target="../media/image31.png"/><Relationship Id="rId4" Type="http://schemas.openxmlformats.org/officeDocument/2006/relationships/image" Target="../media/image15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5" Type="http://schemas.openxmlformats.org/officeDocument/2006/relationships/image" Target="../media/image34.png"/><Relationship Id="rId4" Type="http://schemas.openxmlformats.org/officeDocument/2006/relationships/image" Target="../media/image23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customXml" Target="../ink/ink20.xml"/><Relationship Id="rId4" Type="http://schemas.openxmlformats.org/officeDocument/2006/relationships/image" Target="../media/image23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customXml" Target="../ink/ink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90.png"/><Relationship Id="rId5" Type="http://schemas.openxmlformats.org/officeDocument/2006/relationships/image" Target="../media/image18.png"/><Relationship Id="rId10" Type="http://schemas.openxmlformats.org/officeDocument/2006/relationships/customXml" Target="../ink/ink7.xml"/><Relationship Id="rId4" Type="http://schemas.openxmlformats.org/officeDocument/2006/relationships/image" Target="../media/image3.jpeg"/><Relationship Id="rId9" Type="http://schemas.openxmlformats.org/officeDocument/2006/relationships/image" Target="../media/image1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21F7BB-DBC3-49C5-A291-C72F7704824B}"/>
              </a:ext>
            </a:extLst>
          </p:cNvPr>
          <p:cNvSpPr txBox="1"/>
          <p:nvPr/>
        </p:nvSpPr>
        <p:spPr>
          <a:xfrm>
            <a:off x="1310849" y="1554025"/>
            <a:ext cx="97158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SUBJECT – MATHEMATICS</a:t>
            </a:r>
          </a:p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GRADE – 7</a:t>
            </a:r>
          </a:p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Chapter 11 – Lesson 2</a:t>
            </a:r>
          </a:p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Complementary and Supplementary Angles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06CD-1630-4443-99D8-22620555B904}"/>
              </a:ext>
            </a:extLst>
          </p:cNvPr>
          <p:cNvSpPr txBox="1"/>
          <p:nvPr/>
        </p:nvSpPr>
        <p:spPr>
          <a:xfrm>
            <a:off x="4932218" y="3463636"/>
            <a:ext cx="1236570" cy="334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26" y="77081"/>
            <a:ext cx="1627521" cy="1093172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D5534F8-27EA-4183-A88E-6EDA10078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3" y="77081"/>
            <a:ext cx="1141521" cy="1476944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9E50D70-A73E-4BA6-A11B-958E757DA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3" y="-7002"/>
            <a:ext cx="1141521" cy="147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6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8636"/>
            <a:ext cx="12192000" cy="79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5BC021B6-BEED-4FB2-ADF9-C3C9294BE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643" y="-9950"/>
            <a:ext cx="596357" cy="7715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3D78B2-0AB0-4085-B43F-ABDDF4C7DDAC}"/>
              </a:ext>
            </a:extLst>
          </p:cNvPr>
          <p:cNvSpPr/>
          <p:nvPr/>
        </p:nvSpPr>
        <p:spPr>
          <a:xfrm>
            <a:off x="840828" y="4197779"/>
            <a:ext cx="154134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6EF89-2D53-4DF6-BF8B-24812A3CD43B}"/>
              </a:ext>
            </a:extLst>
          </p:cNvPr>
          <p:cNvSpPr txBox="1"/>
          <p:nvPr/>
        </p:nvSpPr>
        <p:spPr>
          <a:xfrm>
            <a:off x="662698" y="98999"/>
            <a:ext cx="106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Chapter 11-L2-</a:t>
            </a:r>
            <a:r>
              <a:rPr lang="en-US" sz="2800" b="1" dirty="0">
                <a:solidFill>
                  <a:schemeClr val="bg1"/>
                </a:solidFill>
              </a:rPr>
              <a:t>Complementary and Supplementary Angles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4F4FC-E8C9-4A6E-8ADB-6BE0895C2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06" y="897489"/>
            <a:ext cx="11168714" cy="587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56039A-82EF-4844-B21B-83FE868B9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06" y="1720576"/>
            <a:ext cx="11785546" cy="19824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A3A7C3-D4E1-42F4-9683-878A267D2A4B}"/>
                  </a:ext>
                </a:extLst>
              </p14:cNvPr>
              <p14:cNvContentPartPr/>
              <p14:nvPr/>
            </p14:nvContentPartPr>
            <p14:xfrm>
              <a:off x="576720" y="1389960"/>
              <a:ext cx="11533320" cy="4037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A3A7C3-D4E1-42F4-9683-878A267D2A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360" y="1380600"/>
                <a:ext cx="11552040" cy="405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178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8636"/>
            <a:ext cx="12192000" cy="79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5BC021B6-BEED-4FB2-ADF9-C3C9294BE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643" y="-9950"/>
            <a:ext cx="596357" cy="7715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3D78B2-0AB0-4085-B43F-ABDDF4C7DDAC}"/>
              </a:ext>
            </a:extLst>
          </p:cNvPr>
          <p:cNvSpPr/>
          <p:nvPr/>
        </p:nvSpPr>
        <p:spPr>
          <a:xfrm>
            <a:off x="840828" y="4197779"/>
            <a:ext cx="154134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96A2EF-C68B-47CB-B62D-CCC596889BB1}"/>
              </a:ext>
            </a:extLst>
          </p:cNvPr>
          <p:cNvSpPr txBox="1"/>
          <p:nvPr/>
        </p:nvSpPr>
        <p:spPr>
          <a:xfrm>
            <a:off x="662698" y="98999"/>
            <a:ext cx="106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Chapter 11-L2-</a:t>
            </a:r>
            <a:r>
              <a:rPr lang="en-US" sz="2800" b="1" dirty="0">
                <a:solidFill>
                  <a:schemeClr val="bg1"/>
                </a:solidFill>
              </a:rPr>
              <a:t>Complementary and Supplementary Angles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92B48-7195-4A94-A21E-DB8B92556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7489"/>
            <a:ext cx="10016359" cy="620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A315C5-877F-426A-BBAD-309551C6B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443" y="1409534"/>
            <a:ext cx="3867971" cy="40389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2B8128-6E9C-4EFA-88DC-4F586F8DE385}"/>
                  </a:ext>
                </a:extLst>
              </p14:cNvPr>
              <p14:cNvContentPartPr/>
              <p14:nvPr/>
            </p14:nvContentPartPr>
            <p14:xfrm>
              <a:off x="632880" y="1878120"/>
              <a:ext cx="9941760" cy="459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2B8128-6E9C-4EFA-88DC-4F586F8DE38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3520" y="1868760"/>
                <a:ext cx="9960480" cy="461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451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9371" y="6026718"/>
            <a:ext cx="299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05269" y="6011728"/>
            <a:ext cx="4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30190" y="3807500"/>
            <a:ext cx="809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40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3338" y="5097529"/>
            <a:ext cx="809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40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69371" y="6056698"/>
            <a:ext cx="29980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/>
          <p:cNvSpPr/>
          <p:nvPr/>
        </p:nvSpPr>
        <p:spPr>
          <a:xfrm>
            <a:off x="5350292" y="6005611"/>
            <a:ext cx="29980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/>
          <p:cNvSpPr/>
          <p:nvPr/>
        </p:nvSpPr>
        <p:spPr>
          <a:xfrm>
            <a:off x="7435121" y="3786833"/>
            <a:ext cx="29980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/>
          <p:cNvSpPr/>
          <p:nvPr/>
        </p:nvSpPr>
        <p:spPr>
          <a:xfrm>
            <a:off x="6448269" y="4987926"/>
            <a:ext cx="29980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6097247" y="4643327"/>
            <a:ext cx="351022" cy="319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5551383" y="4483681"/>
            <a:ext cx="351022" cy="319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6097247" y="4151037"/>
            <a:ext cx="351022" cy="319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0" y="-113587"/>
            <a:ext cx="12192000" cy="79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20A367E9-E3C0-4FBF-91D1-2C686554E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643" y="-81737"/>
            <a:ext cx="596357" cy="7715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AF87970-1231-44D4-86B9-C087F07E2A3D}"/>
              </a:ext>
            </a:extLst>
          </p:cNvPr>
          <p:cNvSpPr txBox="1"/>
          <p:nvPr/>
        </p:nvSpPr>
        <p:spPr>
          <a:xfrm>
            <a:off x="662698" y="98999"/>
            <a:ext cx="106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Chapter 11-L2-</a:t>
            </a:r>
            <a:r>
              <a:rPr lang="en-US" sz="2800" b="1" dirty="0">
                <a:solidFill>
                  <a:schemeClr val="bg1"/>
                </a:solidFill>
              </a:rPr>
              <a:t>Complementary and Supplementary Angles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8B1D45-2715-4E01-A8C3-41554D808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3309"/>
            <a:ext cx="8008883" cy="4165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3B79E5-2D4F-462E-87B5-33D956F3D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3542" y="843309"/>
            <a:ext cx="2828761" cy="28647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41673E-F7C9-0A26-5CBF-62CD6F76B832}"/>
                  </a:ext>
                </a:extLst>
              </p14:cNvPr>
              <p14:cNvContentPartPr/>
              <p14:nvPr/>
            </p14:nvContentPartPr>
            <p14:xfrm>
              <a:off x="930600" y="1268640"/>
              <a:ext cx="6891120" cy="730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41673E-F7C9-0A26-5CBF-62CD6F76B8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1240" y="1259280"/>
                <a:ext cx="6909840" cy="74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5F15A6-F789-09D1-C203-AC1821D98464}"/>
                  </a:ext>
                </a:extLst>
              </p14:cNvPr>
              <p14:cNvContentPartPr/>
              <p14:nvPr/>
            </p14:nvContentPartPr>
            <p14:xfrm>
              <a:off x="1036080" y="2446200"/>
              <a:ext cx="2595960" cy="314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5F15A6-F789-09D1-C203-AC1821D9846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6720" y="2436840"/>
                <a:ext cx="261468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6E9B2E1-0B4B-FD7C-4C78-5EABA6E80DC0}"/>
                  </a:ext>
                </a:extLst>
              </p14:cNvPr>
              <p14:cNvContentPartPr/>
              <p14:nvPr/>
            </p14:nvContentPartPr>
            <p14:xfrm>
              <a:off x="1434600" y="2810520"/>
              <a:ext cx="2593440" cy="1611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6E9B2E1-0B4B-FD7C-4C78-5EABA6E80DC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25240" y="2801160"/>
                <a:ext cx="2612160" cy="16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263577-EB34-5125-0B2E-A9055A8842EC}"/>
                  </a:ext>
                </a:extLst>
              </p14:cNvPr>
              <p14:cNvContentPartPr/>
              <p14:nvPr/>
            </p14:nvContentPartPr>
            <p14:xfrm>
              <a:off x="2356200" y="4253040"/>
              <a:ext cx="1156320" cy="434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263577-EB34-5125-0B2E-A9055A8842E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46840" y="4243680"/>
                <a:ext cx="1175040" cy="45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1395420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9371" y="6026718"/>
            <a:ext cx="299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05269" y="6011728"/>
            <a:ext cx="4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30190" y="3807500"/>
            <a:ext cx="809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40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3338" y="5097529"/>
            <a:ext cx="809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40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69371" y="6056698"/>
            <a:ext cx="29980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/>
          <p:cNvSpPr/>
          <p:nvPr/>
        </p:nvSpPr>
        <p:spPr>
          <a:xfrm>
            <a:off x="5350292" y="6005611"/>
            <a:ext cx="29980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/>
          <p:cNvSpPr/>
          <p:nvPr/>
        </p:nvSpPr>
        <p:spPr>
          <a:xfrm>
            <a:off x="7435121" y="3786833"/>
            <a:ext cx="29980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/>
          <p:cNvSpPr/>
          <p:nvPr/>
        </p:nvSpPr>
        <p:spPr>
          <a:xfrm>
            <a:off x="6448269" y="4987926"/>
            <a:ext cx="29980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6097247" y="4643327"/>
            <a:ext cx="351022" cy="319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5551383" y="4483681"/>
            <a:ext cx="351022" cy="319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6097247" y="4151037"/>
            <a:ext cx="351022" cy="319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0" y="-113587"/>
            <a:ext cx="12192000" cy="79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20A367E9-E3C0-4FBF-91D1-2C686554E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643" y="-81737"/>
            <a:ext cx="596357" cy="7715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AF87970-1231-44D4-86B9-C087F07E2A3D}"/>
              </a:ext>
            </a:extLst>
          </p:cNvPr>
          <p:cNvSpPr txBox="1"/>
          <p:nvPr/>
        </p:nvSpPr>
        <p:spPr>
          <a:xfrm>
            <a:off x="662698" y="98999"/>
            <a:ext cx="106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Chapter 11-L2-</a:t>
            </a:r>
            <a:r>
              <a:rPr lang="en-US" sz="2800" b="1" dirty="0">
                <a:solidFill>
                  <a:schemeClr val="bg1"/>
                </a:solidFill>
              </a:rPr>
              <a:t>Complementary and Supplementary Angles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9D75E5-9598-4B2B-BDB6-DEDE301E6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843309"/>
            <a:ext cx="8008883" cy="4165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A7334E-A5A9-483D-860C-3F6A2D65A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727" y="1441180"/>
            <a:ext cx="2990186" cy="18575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6E28675-58AA-4A63-92DA-8C81F629C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3309"/>
            <a:ext cx="8008883" cy="4165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E806E7-2CE4-0CE6-CDA9-083047DE8385}"/>
                  </a:ext>
                </a:extLst>
              </p14:cNvPr>
              <p14:cNvContentPartPr/>
              <p14:nvPr/>
            </p14:nvContentPartPr>
            <p14:xfrm>
              <a:off x="1204920" y="1751400"/>
              <a:ext cx="2799720" cy="2085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E806E7-2CE4-0CE6-CDA9-083047DE838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5560" y="1742040"/>
                <a:ext cx="2818440" cy="21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6028F0-B73E-CA09-4307-C111FE4492EE}"/>
                  </a:ext>
                </a:extLst>
              </p14:cNvPr>
              <p14:cNvContentPartPr/>
              <p14:nvPr/>
            </p14:nvContentPartPr>
            <p14:xfrm>
              <a:off x="2639880" y="3670200"/>
              <a:ext cx="947880" cy="431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6028F0-B73E-CA09-4307-C111FE4492E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0520" y="3660840"/>
                <a:ext cx="966600" cy="4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9914391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8636"/>
            <a:ext cx="12192000" cy="79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5BC021B6-BEED-4FB2-ADF9-C3C9294BE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643" y="-9950"/>
            <a:ext cx="596357" cy="7715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3D78B2-0AB0-4085-B43F-ABDDF4C7DDAC}"/>
              </a:ext>
            </a:extLst>
          </p:cNvPr>
          <p:cNvSpPr/>
          <p:nvPr/>
        </p:nvSpPr>
        <p:spPr>
          <a:xfrm>
            <a:off x="840828" y="4197779"/>
            <a:ext cx="154134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96A2EF-C68B-47CB-B62D-CCC596889BB1}"/>
              </a:ext>
            </a:extLst>
          </p:cNvPr>
          <p:cNvSpPr txBox="1"/>
          <p:nvPr/>
        </p:nvSpPr>
        <p:spPr>
          <a:xfrm>
            <a:off x="662698" y="98999"/>
            <a:ext cx="106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Chapter 11-L2-</a:t>
            </a:r>
            <a:r>
              <a:rPr lang="en-US" sz="2800" b="1" dirty="0">
                <a:solidFill>
                  <a:schemeClr val="bg1"/>
                </a:solidFill>
              </a:rPr>
              <a:t>Complementary and Supplementary Angles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323A84-E2A3-41B0-B717-510458E1F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7489"/>
            <a:ext cx="10016359" cy="620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0BC4BD-9592-4678-B93A-A503F59B4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914" y="1961822"/>
            <a:ext cx="4233699" cy="30888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CABE7F7-5807-623A-CA5B-295E1C5369D4}"/>
                  </a:ext>
                </a:extLst>
              </p14:cNvPr>
              <p14:cNvContentPartPr/>
              <p14:nvPr/>
            </p14:nvContentPartPr>
            <p14:xfrm>
              <a:off x="1167480" y="1870200"/>
              <a:ext cx="7692840" cy="2295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CABE7F7-5807-623A-CA5B-295E1C5369D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8120" y="1860840"/>
                <a:ext cx="7711560" cy="23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4063FC-1F62-6372-5E96-B1293A5A7564}"/>
                  </a:ext>
                </a:extLst>
              </p14:cNvPr>
              <p14:cNvContentPartPr/>
              <p14:nvPr/>
            </p14:nvContentPartPr>
            <p14:xfrm>
              <a:off x="1720800" y="3962880"/>
              <a:ext cx="1163160" cy="491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4063FC-1F62-6372-5E96-B1293A5A756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11440" y="3953520"/>
                <a:ext cx="1181880" cy="50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8375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8636"/>
            <a:ext cx="12192000" cy="79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5BC021B6-BEED-4FB2-ADF9-C3C9294BE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643" y="-9950"/>
            <a:ext cx="596357" cy="7715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3D78B2-0AB0-4085-B43F-ABDDF4C7DDAC}"/>
              </a:ext>
            </a:extLst>
          </p:cNvPr>
          <p:cNvSpPr/>
          <p:nvPr/>
        </p:nvSpPr>
        <p:spPr>
          <a:xfrm>
            <a:off x="840828" y="4197779"/>
            <a:ext cx="154134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96A2EF-C68B-47CB-B62D-CCC596889BB1}"/>
              </a:ext>
            </a:extLst>
          </p:cNvPr>
          <p:cNvSpPr txBox="1"/>
          <p:nvPr/>
        </p:nvSpPr>
        <p:spPr>
          <a:xfrm>
            <a:off x="662698" y="98999"/>
            <a:ext cx="106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Chapter 11-L2-</a:t>
            </a:r>
            <a:r>
              <a:rPr lang="en-US" sz="2800" b="1" dirty="0">
                <a:solidFill>
                  <a:schemeClr val="bg1"/>
                </a:solidFill>
              </a:rPr>
              <a:t>Complementary and Supplementary Angles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15A0F-F48D-4403-8ED0-9784641D8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7489"/>
            <a:ext cx="10016359" cy="620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532516-5760-4CA3-8BDB-E8FCF17B4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1433" y="1851711"/>
            <a:ext cx="3301885" cy="42507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B49945-3E12-E2D7-1B36-B6B8B8419133}"/>
                  </a:ext>
                </a:extLst>
              </p14:cNvPr>
              <p14:cNvContentPartPr/>
              <p14:nvPr/>
            </p14:nvContentPartPr>
            <p14:xfrm>
              <a:off x="1645560" y="2085120"/>
              <a:ext cx="8079840" cy="1584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B49945-3E12-E2D7-1B36-B6B8B84191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6200" y="2075760"/>
                <a:ext cx="8098560" cy="16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7878AE-401B-208F-D870-10D5BDA15D6F}"/>
                  </a:ext>
                </a:extLst>
              </p14:cNvPr>
              <p14:cNvContentPartPr/>
              <p14:nvPr/>
            </p14:nvContentPartPr>
            <p14:xfrm>
              <a:off x="2018520" y="3322080"/>
              <a:ext cx="2026080" cy="1390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7878AE-401B-208F-D870-10D5BDA15D6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09160" y="3312720"/>
                <a:ext cx="2044800" cy="14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2BA25AF-368C-D3F9-1643-881AEFEFD3E5}"/>
                  </a:ext>
                </a:extLst>
              </p14:cNvPr>
              <p14:cNvContentPartPr/>
              <p14:nvPr/>
            </p14:nvContentPartPr>
            <p14:xfrm>
              <a:off x="4255200" y="4128120"/>
              <a:ext cx="612360" cy="422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2BA25AF-368C-D3F9-1643-881AEFEFD3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5840" y="4118760"/>
                <a:ext cx="631080" cy="44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3328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927090" y="746261"/>
            <a:ext cx="2724583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3381420" y="4904508"/>
            <a:ext cx="2340507" cy="928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3576443" y="6137562"/>
            <a:ext cx="5039114" cy="637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A08B0-5198-4256-BF03-BFCE7F60A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504" y="159029"/>
            <a:ext cx="9765723" cy="653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3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206" y="777797"/>
            <a:ext cx="10084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u="sng" dirty="0">
                <a:solidFill>
                  <a:srgbClr val="FF0000"/>
                </a:solidFill>
              </a:rPr>
              <a:t>Objective of Session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113587"/>
            <a:ext cx="12192000" cy="79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753" y="-113587"/>
            <a:ext cx="1627521" cy="1093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41EFAB-D98C-4760-9F7B-6EE9E23A551B}"/>
              </a:ext>
            </a:extLst>
          </p:cNvPr>
          <p:cNvSpPr txBox="1"/>
          <p:nvPr/>
        </p:nvSpPr>
        <p:spPr>
          <a:xfrm>
            <a:off x="298178" y="1870841"/>
            <a:ext cx="1182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To understand about complementary angle and supplementary angles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53EA7C6-2ECE-45D2-9E0B-6A088BAE5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3199"/>
            <a:ext cx="596357" cy="7715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6A19CE-CE43-473A-817C-01CA2CDFD1F6}"/>
              </a:ext>
            </a:extLst>
          </p:cNvPr>
          <p:cNvSpPr txBox="1"/>
          <p:nvPr/>
        </p:nvSpPr>
        <p:spPr>
          <a:xfrm>
            <a:off x="662698" y="98999"/>
            <a:ext cx="106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Chapter 11-L2-</a:t>
            </a:r>
            <a:r>
              <a:rPr lang="en-US" sz="2800" b="1" dirty="0">
                <a:solidFill>
                  <a:schemeClr val="bg1"/>
                </a:solidFill>
              </a:rPr>
              <a:t>Complementary and Supplementary Angles</a:t>
            </a:r>
          </a:p>
        </p:txBody>
      </p:sp>
    </p:spTree>
    <p:extLst>
      <p:ext uri="{BB962C8B-B14F-4D97-AF65-F5344CB8AC3E}">
        <p14:creationId xmlns:p14="http://schemas.microsoft.com/office/powerpoint/2010/main" val="91765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6351"/>
            <a:ext cx="10084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b="1" u="sng" dirty="0">
                <a:solidFill>
                  <a:srgbClr val="FF0000"/>
                </a:solidFill>
              </a:rPr>
              <a:t>Vocabulary: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38636"/>
            <a:ext cx="12192000" cy="79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160" y="-38636"/>
            <a:ext cx="1627521" cy="10931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10400" y="5966476"/>
            <a:ext cx="2187913" cy="517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98E407-1383-4024-A2B3-678CEBC45004}"/>
              </a:ext>
            </a:extLst>
          </p:cNvPr>
          <p:cNvSpPr txBox="1"/>
          <p:nvPr/>
        </p:nvSpPr>
        <p:spPr>
          <a:xfrm>
            <a:off x="662698" y="98999"/>
            <a:ext cx="106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Chapter 11-L2-</a:t>
            </a:r>
            <a:r>
              <a:rPr lang="en-US" sz="2800" b="1" dirty="0">
                <a:solidFill>
                  <a:schemeClr val="bg1"/>
                </a:solidFill>
              </a:rPr>
              <a:t>Complementary and Supplementary Angles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F2782-F8C4-4956-9B94-B451D5286788}"/>
              </a:ext>
            </a:extLst>
          </p:cNvPr>
          <p:cNvSpPr txBox="1"/>
          <p:nvPr/>
        </p:nvSpPr>
        <p:spPr>
          <a:xfrm>
            <a:off x="98675" y="2015393"/>
            <a:ext cx="4719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Complementary Angle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Supplementary Angle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E94F0712-8273-4434-886A-5C1C5718B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5239"/>
            <a:ext cx="596357" cy="77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1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2208"/>
            <a:ext cx="12192000" cy="79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3DE14F-EE1D-44EA-99E7-AF545FB19485}"/>
              </a:ext>
            </a:extLst>
          </p:cNvPr>
          <p:cNvSpPr/>
          <p:nvPr/>
        </p:nvSpPr>
        <p:spPr>
          <a:xfrm>
            <a:off x="0" y="672832"/>
            <a:ext cx="2406869" cy="60981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5BC021B6-BEED-4FB2-ADF9-C3C9294BE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309" y="-98758"/>
            <a:ext cx="596357" cy="771590"/>
          </a:xfrm>
          <a:prstGeom prst="rect">
            <a:avLst/>
          </a:prstGeom>
        </p:spPr>
      </p:pic>
      <p:pic>
        <p:nvPicPr>
          <p:cNvPr id="21" name="Picture 2" descr="remember This clipart jpg - Clipartix">
            <a:extLst>
              <a:ext uri="{FF2B5EF4-FFF2-40B4-BE49-F238E27FC236}">
                <a16:creationId xmlns:a16="http://schemas.microsoft.com/office/drawing/2014/main" id="{4B2F3ECC-0C91-48E6-AE3F-D5B4A43A0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338"/>
            <a:ext cx="2585545" cy="31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96209E-F016-47F2-8602-232FF586FB0C}"/>
              </a:ext>
            </a:extLst>
          </p:cNvPr>
          <p:cNvSpPr/>
          <p:nvPr/>
        </p:nvSpPr>
        <p:spPr>
          <a:xfrm>
            <a:off x="8092965" y="5980386"/>
            <a:ext cx="3878317" cy="790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F46B9A-9360-4FE9-B9AF-D2AED79EB4EC}"/>
              </a:ext>
            </a:extLst>
          </p:cNvPr>
          <p:cNvSpPr/>
          <p:nvPr/>
        </p:nvSpPr>
        <p:spPr>
          <a:xfrm>
            <a:off x="2381518" y="5873115"/>
            <a:ext cx="3878317" cy="790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CEFD7-B45E-4F38-B766-844A14852A2C}"/>
              </a:ext>
            </a:extLst>
          </p:cNvPr>
          <p:cNvSpPr txBox="1"/>
          <p:nvPr/>
        </p:nvSpPr>
        <p:spPr>
          <a:xfrm>
            <a:off x="662698" y="98999"/>
            <a:ext cx="106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Chapter 11-L2-</a:t>
            </a:r>
            <a:r>
              <a:rPr lang="en-US" sz="2800" b="1" dirty="0">
                <a:solidFill>
                  <a:schemeClr val="bg1"/>
                </a:solidFill>
              </a:rPr>
              <a:t>Complementary and Supplementary Angles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090E30-A86A-4D6A-A105-00CA75485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869" y="736895"/>
            <a:ext cx="6291968" cy="526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131EE1-B503-424F-B986-65B02FB72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8218" y="1372053"/>
            <a:ext cx="8673768" cy="7228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8D2580-F0FD-40F0-B638-D697A7AD6F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4341" y="2538789"/>
            <a:ext cx="9416941" cy="23126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D6E7FF-739E-4F81-B230-7039BD645481}"/>
              </a:ext>
            </a:extLst>
          </p:cNvPr>
          <p:cNvSpPr/>
          <p:nvPr/>
        </p:nvSpPr>
        <p:spPr>
          <a:xfrm>
            <a:off x="5164297" y="4113557"/>
            <a:ext cx="388556" cy="361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F01DEA-5E12-48F3-91FC-006085DB6A8F}"/>
              </a:ext>
            </a:extLst>
          </p:cNvPr>
          <p:cNvSpPr/>
          <p:nvPr/>
        </p:nvSpPr>
        <p:spPr>
          <a:xfrm>
            <a:off x="6336200" y="4113557"/>
            <a:ext cx="302949" cy="361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0847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8636"/>
            <a:ext cx="12192000" cy="79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7010400" y="5966476"/>
            <a:ext cx="2187913" cy="517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A0FC47-A7CF-4497-9D81-4D62A706E723}"/>
              </a:ext>
            </a:extLst>
          </p:cNvPr>
          <p:cNvCxnSpPr/>
          <p:nvPr/>
        </p:nvCxnSpPr>
        <p:spPr>
          <a:xfrm flipH="1">
            <a:off x="10226566" y="5485869"/>
            <a:ext cx="25798" cy="110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1E51670-9B0A-4982-91B0-F11D95A2A66B}"/>
              </a:ext>
            </a:extLst>
          </p:cNvPr>
          <p:cNvSpPr txBox="1"/>
          <p:nvPr/>
        </p:nvSpPr>
        <p:spPr>
          <a:xfrm>
            <a:off x="7346731" y="3163614"/>
            <a:ext cx="105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Point 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F2D294-AC0E-4F2F-A124-A6427E915359}"/>
              </a:ext>
            </a:extLst>
          </p:cNvPr>
          <p:cNvSpPr txBox="1"/>
          <p:nvPr/>
        </p:nvSpPr>
        <p:spPr>
          <a:xfrm>
            <a:off x="7346731" y="5346505"/>
            <a:ext cx="128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Reflection of Point A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351435D3-8598-4FC4-A07D-B59085CD7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736"/>
            <a:ext cx="596357" cy="7715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07DB03-4731-43E6-880A-DABE5B0AF39E}"/>
              </a:ext>
            </a:extLst>
          </p:cNvPr>
          <p:cNvSpPr txBox="1"/>
          <p:nvPr/>
        </p:nvSpPr>
        <p:spPr>
          <a:xfrm>
            <a:off x="946477" y="98999"/>
            <a:ext cx="106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Chapter 11-L2-</a:t>
            </a:r>
            <a:r>
              <a:rPr lang="en-US" sz="2800" b="1" dirty="0">
                <a:solidFill>
                  <a:schemeClr val="bg1"/>
                </a:solidFill>
              </a:rPr>
              <a:t>Complementary and Supplementary Angles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EC423-B9D3-46BD-83B1-754B905C9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7489"/>
            <a:ext cx="11951218" cy="517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4CFEAB-1E05-40BB-8C8D-9023B9ECA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910" y="1392387"/>
            <a:ext cx="11864179" cy="23912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597FF0-238A-434E-B38D-5799694E1FD5}"/>
              </a:ext>
            </a:extLst>
          </p:cNvPr>
          <p:cNvSpPr/>
          <p:nvPr/>
        </p:nvSpPr>
        <p:spPr>
          <a:xfrm>
            <a:off x="9312166" y="1502979"/>
            <a:ext cx="2715923" cy="1926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917469A-16AF-4D80-9737-5A616B681886}"/>
                  </a:ext>
                </a:extLst>
              </p14:cNvPr>
              <p14:cNvContentPartPr/>
              <p14:nvPr/>
            </p14:nvContentPartPr>
            <p14:xfrm>
              <a:off x="5455800" y="1069560"/>
              <a:ext cx="2234880" cy="23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17469A-16AF-4D80-9737-5A616B68188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39960" y="1006200"/>
                <a:ext cx="226620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ED8547-1096-43E6-83D4-D1803085A610}"/>
                  </a:ext>
                </a:extLst>
              </p14:cNvPr>
              <p14:cNvContentPartPr/>
              <p14:nvPr/>
            </p14:nvContentPartPr>
            <p14:xfrm>
              <a:off x="506520" y="1504800"/>
              <a:ext cx="7969320" cy="3972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ED8547-1096-43E6-83D4-D1803085A61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7160" y="1495440"/>
                <a:ext cx="7988040" cy="399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40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8636"/>
            <a:ext cx="12192000" cy="79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5BC021B6-BEED-4FB2-ADF9-C3C9294BE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643" y="-9950"/>
            <a:ext cx="596357" cy="7715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755C-6229-437B-918E-1AF118EB250F}"/>
              </a:ext>
            </a:extLst>
          </p:cNvPr>
          <p:cNvSpPr txBox="1"/>
          <p:nvPr/>
        </p:nvSpPr>
        <p:spPr>
          <a:xfrm>
            <a:off x="662698" y="98999"/>
            <a:ext cx="106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Chapter 11-L2-</a:t>
            </a:r>
            <a:r>
              <a:rPr lang="en-US" sz="2800" b="1" dirty="0">
                <a:solidFill>
                  <a:schemeClr val="bg1"/>
                </a:solidFill>
              </a:rPr>
              <a:t>Complementary and Supplementary Angles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7FF3FE-79E4-403E-8E55-0DDB6F812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50"/>
            <a:ext cx="10125240" cy="1119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18B1CF-4C55-44E5-A07E-24289A7A7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480" y="1137934"/>
            <a:ext cx="6837472" cy="5353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6167E7-29E2-493B-AD2E-FE02C7720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4528" y="1673307"/>
            <a:ext cx="3791115" cy="29204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F53C0C-4E3C-4A54-95C7-A6BB303112C2}"/>
                  </a:ext>
                </a:extLst>
              </p14:cNvPr>
              <p14:cNvContentPartPr/>
              <p14:nvPr/>
            </p14:nvContentPartPr>
            <p14:xfrm>
              <a:off x="780480" y="1843560"/>
              <a:ext cx="4640400" cy="4332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F53C0C-4E3C-4A54-95C7-A6BB303112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1120" y="1834200"/>
                <a:ext cx="4659120" cy="435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525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9371" y="6026718"/>
            <a:ext cx="299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05269" y="6011728"/>
            <a:ext cx="4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30190" y="3807500"/>
            <a:ext cx="809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40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3338" y="5097529"/>
            <a:ext cx="809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C00000"/>
                </a:solidFill>
              </a:rPr>
              <a:t>40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69371" y="6056698"/>
            <a:ext cx="29980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/>
          <p:cNvSpPr/>
          <p:nvPr/>
        </p:nvSpPr>
        <p:spPr>
          <a:xfrm>
            <a:off x="5350292" y="6005611"/>
            <a:ext cx="29980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/>
          <p:cNvSpPr/>
          <p:nvPr/>
        </p:nvSpPr>
        <p:spPr>
          <a:xfrm>
            <a:off x="7435121" y="3786833"/>
            <a:ext cx="29980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/>
          <p:cNvSpPr/>
          <p:nvPr/>
        </p:nvSpPr>
        <p:spPr>
          <a:xfrm>
            <a:off x="6448269" y="4987926"/>
            <a:ext cx="29980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6097247" y="4643327"/>
            <a:ext cx="351022" cy="319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5551383" y="4483681"/>
            <a:ext cx="351022" cy="319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6097247" y="4151037"/>
            <a:ext cx="351022" cy="319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0" y="-113587"/>
            <a:ext cx="12192000" cy="79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55FABE2F-CC57-483E-ACB4-E76750B91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643" y="-155307"/>
            <a:ext cx="596357" cy="7715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5AB60E-521D-4AAE-9EA1-146B9FA66330}"/>
              </a:ext>
            </a:extLst>
          </p:cNvPr>
          <p:cNvSpPr txBox="1"/>
          <p:nvPr/>
        </p:nvSpPr>
        <p:spPr>
          <a:xfrm>
            <a:off x="662698" y="98999"/>
            <a:ext cx="106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Chapter 11-L2-</a:t>
            </a:r>
            <a:r>
              <a:rPr lang="en-US" sz="2800" b="1" dirty="0">
                <a:solidFill>
                  <a:schemeClr val="bg1"/>
                </a:solidFill>
              </a:rPr>
              <a:t>Complementary and Supplementary Angles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618DEE-1BE9-4AA3-A39A-53A1DB23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843309"/>
            <a:ext cx="8008883" cy="4165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D4E861-8420-4C62-BDBC-98363C455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171" y="1385646"/>
            <a:ext cx="3286946" cy="31111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5A14E2-37B0-4E84-A3D6-B865D93D0D30}"/>
                  </a:ext>
                </a:extLst>
              </p14:cNvPr>
              <p14:cNvContentPartPr/>
              <p14:nvPr/>
            </p14:nvContentPartPr>
            <p14:xfrm>
              <a:off x="712440" y="1375560"/>
              <a:ext cx="4474080" cy="4656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5A14E2-37B0-4E84-A3D6-B865D93D0D3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3080" y="1366200"/>
                <a:ext cx="4492800" cy="467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2049015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206" y="777797"/>
            <a:ext cx="10084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u="sng" dirty="0">
                <a:solidFill>
                  <a:srgbClr val="FF0000"/>
                </a:solidFill>
              </a:rPr>
              <a:t>Objective of Session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113587"/>
            <a:ext cx="12192000" cy="79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753" y="-113587"/>
            <a:ext cx="1627521" cy="1093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41EFAB-D98C-4760-9F7B-6EE9E23A551B}"/>
              </a:ext>
            </a:extLst>
          </p:cNvPr>
          <p:cNvSpPr txBox="1"/>
          <p:nvPr/>
        </p:nvSpPr>
        <p:spPr>
          <a:xfrm>
            <a:off x="298178" y="1870841"/>
            <a:ext cx="1182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To understand about supplementary angles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53EA7C6-2ECE-45D2-9E0B-6A088BAE5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3199"/>
            <a:ext cx="596357" cy="7715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6A19CE-CE43-473A-817C-01CA2CDFD1F6}"/>
              </a:ext>
            </a:extLst>
          </p:cNvPr>
          <p:cNvSpPr txBox="1"/>
          <p:nvPr/>
        </p:nvSpPr>
        <p:spPr>
          <a:xfrm>
            <a:off x="662698" y="98999"/>
            <a:ext cx="106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Chapter 11-L2-</a:t>
            </a:r>
            <a:r>
              <a:rPr lang="en-US" sz="2800" b="1" dirty="0">
                <a:solidFill>
                  <a:schemeClr val="bg1"/>
                </a:solidFill>
              </a:rPr>
              <a:t>Complementary and Supplementary Angles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19B2490-BB39-4C4A-8638-B50D6ECCC220}"/>
                  </a:ext>
                </a:extLst>
              </p14:cNvPr>
              <p14:cNvContentPartPr/>
              <p14:nvPr/>
            </p14:nvContentPartPr>
            <p14:xfrm>
              <a:off x="3566160" y="2302560"/>
              <a:ext cx="6042240" cy="2585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19B2490-BB39-4C4A-8638-B50D6ECCC2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6800" y="2293200"/>
                <a:ext cx="6060960" cy="260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188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2208"/>
            <a:ext cx="12192000" cy="79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3DE14F-EE1D-44EA-99E7-AF545FB19485}"/>
              </a:ext>
            </a:extLst>
          </p:cNvPr>
          <p:cNvSpPr/>
          <p:nvPr/>
        </p:nvSpPr>
        <p:spPr>
          <a:xfrm>
            <a:off x="0" y="672832"/>
            <a:ext cx="2406869" cy="60981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5BC021B6-BEED-4FB2-ADF9-C3C9294BE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309" y="-98758"/>
            <a:ext cx="596357" cy="771590"/>
          </a:xfrm>
          <a:prstGeom prst="rect">
            <a:avLst/>
          </a:prstGeom>
        </p:spPr>
      </p:pic>
      <p:pic>
        <p:nvPicPr>
          <p:cNvPr id="21" name="Picture 2" descr="remember This clipart jpg - Clipartix">
            <a:extLst>
              <a:ext uri="{FF2B5EF4-FFF2-40B4-BE49-F238E27FC236}">
                <a16:creationId xmlns:a16="http://schemas.microsoft.com/office/drawing/2014/main" id="{4B2F3ECC-0C91-48E6-AE3F-D5B4A43A0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338"/>
            <a:ext cx="2585545" cy="31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96209E-F016-47F2-8602-232FF586FB0C}"/>
              </a:ext>
            </a:extLst>
          </p:cNvPr>
          <p:cNvSpPr/>
          <p:nvPr/>
        </p:nvSpPr>
        <p:spPr>
          <a:xfrm>
            <a:off x="8092965" y="5980386"/>
            <a:ext cx="3878317" cy="790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F46B9A-9360-4FE9-B9AF-D2AED79EB4EC}"/>
              </a:ext>
            </a:extLst>
          </p:cNvPr>
          <p:cNvSpPr/>
          <p:nvPr/>
        </p:nvSpPr>
        <p:spPr>
          <a:xfrm>
            <a:off x="2381518" y="5873115"/>
            <a:ext cx="3878317" cy="790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CEFD7-B45E-4F38-B766-844A14852A2C}"/>
              </a:ext>
            </a:extLst>
          </p:cNvPr>
          <p:cNvSpPr txBox="1"/>
          <p:nvPr/>
        </p:nvSpPr>
        <p:spPr>
          <a:xfrm>
            <a:off x="662698" y="98999"/>
            <a:ext cx="1066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Chapter 11-L2-</a:t>
            </a:r>
            <a:r>
              <a:rPr lang="en-US" sz="2800" b="1" dirty="0">
                <a:solidFill>
                  <a:schemeClr val="bg1"/>
                </a:solidFill>
              </a:rPr>
              <a:t>Complementary and Supplementary Angles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EF5B98-92ED-4A76-82BC-BCE654FA2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631" y="732799"/>
            <a:ext cx="7613151" cy="6440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1060FA-BA0B-46B7-B05C-262D4E70A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9631" y="1578575"/>
            <a:ext cx="8336535" cy="27330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758CA0-3C8E-4E74-8044-DBD2775D4C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1620" y="4686130"/>
            <a:ext cx="7952555" cy="1543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C8CB3D-93F9-4E41-806B-3E86A68E6F8E}"/>
              </a:ext>
            </a:extLst>
          </p:cNvPr>
          <p:cNvSpPr/>
          <p:nvPr/>
        </p:nvSpPr>
        <p:spPr>
          <a:xfrm>
            <a:off x="2585545" y="4555272"/>
            <a:ext cx="8250621" cy="1016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325472-B961-41FB-8C5A-BF325BAF0A6C}"/>
              </a:ext>
            </a:extLst>
          </p:cNvPr>
          <p:cNvSpPr/>
          <p:nvPr/>
        </p:nvSpPr>
        <p:spPr>
          <a:xfrm>
            <a:off x="6502975" y="5571594"/>
            <a:ext cx="399393" cy="63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BA9230-21A3-4352-B487-92FEA2A186AE}"/>
              </a:ext>
            </a:extLst>
          </p:cNvPr>
          <p:cNvSpPr/>
          <p:nvPr/>
        </p:nvSpPr>
        <p:spPr>
          <a:xfrm>
            <a:off x="7551197" y="5664038"/>
            <a:ext cx="349778" cy="632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BE036F-408B-44E5-9EB9-68D6930DF39B}"/>
                  </a:ext>
                </a:extLst>
              </p14:cNvPr>
              <p14:cNvContentPartPr/>
              <p14:nvPr/>
            </p14:nvContentPartPr>
            <p14:xfrm>
              <a:off x="4114440" y="3735000"/>
              <a:ext cx="1229040" cy="515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BE036F-408B-44E5-9EB9-68D6930DF3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05080" y="3725640"/>
                <a:ext cx="12477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7A871F-5691-4908-B794-32B6299E8A8E}"/>
                  </a:ext>
                </a:extLst>
              </p14:cNvPr>
              <p14:cNvContentPartPr/>
              <p14:nvPr/>
            </p14:nvContentPartPr>
            <p14:xfrm>
              <a:off x="6665400" y="2826000"/>
              <a:ext cx="4396680" cy="3656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7A871F-5691-4908-B794-32B6299E8A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56040" y="2816640"/>
                <a:ext cx="4415400" cy="36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266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6D31DA1-B379-466C-B8B4-1DF80E23CE94}">
  <we:reference id="wa104187975" version="1.0.0.1" store="en-US" storeType="OMEX"/>
  <we:alternateReferences>
    <we:reference id="WA104187975" version="1.0.0.1" store="WA104187975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711661A77B264C80CF7DAAC176238F" ma:contentTypeVersion="13" ma:contentTypeDescription="Create a new document." ma:contentTypeScope="" ma:versionID="2a1baf776f98cadff328c7fc60f29c15">
  <xsd:schema xmlns:xsd="http://www.w3.org/2001/XMLSchema" xmlns:xs="http://www.w3.org/2001/XMLSchema" xmlns:p="http://schemas.microsoft.com/office/2006/metadata/properties" xmlns:ns2="a80d9df7-f59d-459a-8ffd-50145f9cfb02" xmlns:ns3="509ce1eb-9a9c-44c6-bb68-8a96fecf8870" targetNamespace="http://schemas.microsoft.com/office/2006/metadata/properties" ma:root="true" ma:fieldsID="bca5acf2a09e83d632a77f47d7307d80" ns2:_="" ns3:_="">
    <xsd:import namespace="a80d9df7-f59d-459a-8ffd-50145f9cfb02"/>
    <xsd:import namespace="509ce1eb-9a9c-44c6-bb68-8a96fecf88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0d9df7-f59d-459a-8ffd-50145f9cf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9ce1eb-9a9c-44c6-bb68-8a96fecf887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3121C9-79CA-43E9-A42F-7B23953945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0d9df7-f59d-459a-8ffd-50145f9cfb02"/>
    <ds:schemaRef ds:uri="509ce1eb-9a9c-44c6-bb68-8a96fecf88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CF389C-30C1-41DE-9212-E3A18783D4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E27E8C-91D7-4FAB-A165-E3178516A723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d4daf9b-fc58-4fd9-9fd8-0ce2cbdfa75f"/>
    <ds:schemaRef ds:uri="a8f0609c-29a1-48e6-b0e1-0088dbba772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11621</TotalTime>
  <Words>159</Words>
  <Application>Microsoft Office PowerPoint</Application>
  <PresentationFormat>Widescreen</PresentationFormat>
  <Paragraphs>56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Swapnil Digambar Mahajan</dc:creator>
  <cp:lastModifiedBy>Rohini    Sreenarayanan</cp:lastModifiedBy>
  <cp:revision>1090</cp:revision>
  <dcterms:created xsi:type="dcterms:W3CDTF">2018-09-26T15:26:39Z</dcterms:created>
  <dcterms:modified xsi:type="dcterms:W3CDTF">2022-05-18T08:25:53Z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0x010100A9711661A77B264C80CF7DAAC176238F</vt:lpwstr>
  </property>
</Properties>
</file>