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7.xml" ContentType="application/vnd.openxmlformats-officedocument.presentationml.notesSlide+xml"/>
  <Override PartName="/ppt/ink/ink1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0"/>
  </p:notesMasterIdLst>
  <p:sldIdLst>
    <p:sldId id="264" r:id="rId2"/>
    <p:sldId id="3345" r:id="rId3"/>
    <p:sldId id="3346" r:id="rId4"/>
    <p:sldId id="3347" r:id="rId5"/>
    <p:sldId id="3449" r:id="rId6"/>
    <p:sldId id="3450" r:id="rId7"/>
    <p:sldId id="1198" r:id="rId8"/>
    <p:sldId id="1225" r:id="rId9"/>
    <p:sldId id="1219" r:id="rId10"/>
    <p:sldId id="1201" r:id="rId11"/>
    <p:sldId id="1218" r:id="rId12"/>
    <p:sldId id="1226" r:id="rId13"/>
    <p:sldId id="3430" r:id="rId14"/>
    <p:sldId id="3382" r:id="rId15"/>
    <p:sldId id="3383" r:id="rId16"/>
    <p:sldId id="3385" r:id="rId17"/>
    <p:sldId id="3411" r:id="rId18"/>
    <p:sldId id="3365" r:id="rId19"/>
    <p:sldId id="3438" r:id="rId20"/>
    <p:sldId id="3418" r:id="rId21"/>
    <p:sldId id="3419" r:id="rId22"/>
    <p:sldId id="3428" r:id="rId23"/>
    <p:sldId id="3429" r:id="rId24"/>
    <p:sldId id="3437" r:id="rId25"/>
    <p:sldId id="3431" r:id="rId26"/>
    <p:sldId id="3432" r:id="rId27"/>
    <p:sldId id="3433" r:id="rId28"/>
    <p:sldId id="3434" r:id="rId29"/>
    <p:sldId id="3446" r:id="rId30"/>
    <p:sldId id="3416" r:id="rId31"/>
    <p:sldId id="310" r:id="rId32"/>
    <p:sldId id="3366" r:id="rId33"/>
    <p:sldId id="3360" r:id="rId34"/>
    <p:sldId id="3417" r:id="rId35"/>
    <p:sldId id="271" r:id="rId36"/>
    <p:sldId id="272" r:id="rId37"/>
    <p:sldId id="3386" r:id="rId38"/>
    <p:sldId id="344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150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06" autoAdjust="0"/>
  </p:normalViewPr>
  <p:slideViewPr>
    <p:cSldViewPr snapToGrid="0">
      <p:cViewPr>
        <p:scale>
          <a:sx n="225" d="100"/>
          <a:sy n="225" d="100"/>
        </p:scale>
        <p:origin x="130" y="-59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0EC49-5E70-4AF3-A154-612ABDD0D276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CBCAE07-0DC4-4EF2-BA12-198C8D492B23}">
      <dgm:prSet/>
      <dgm:spPr/>
      <dgm:t>
        <a:bodyPr/>
        <a:lstStyle/>
        <a:p>
          <a:r>
            <a:rPr lang="en-US" b="1" i="0"/>
            <a:t>Acute angle.</a:t>
          </a:r>
          <a:endParaRPr lang="en-US"/>
        </a:p>
      </dgm:t>
    </dgm:pt>
    <dgm:pt modelId="{AF7B51ED-E5E3-4CD5-B9EA-88AB909048BC}" type="parTrans" cxnId="{0C5795EA-C7CD-49D0-ACAA-849F1F45E536}">
      <dgm:prSet/>
      <dgm:spPr/>
      <dgm:t>
        <a:bodyPr/>
        <a:lstStyle/>
        <a:p>
          <a:endParaRPr lang="en-US"/>
        </a:p>
      </dgm:t>
    </dgm:pt>
    <dgm:pt modelId="{9C41AFE0-D808-49CE-B013-A6A386F21C8E}" type="sibTrans" cxnId="{0C5795EA-C7CD-49D0-ACAA-849F1F45E536}">
      <dgm:prSet/>
      <dgm:spPr/>
      <dgm:t>
        <a:bodyPr/>
        <a:lstStyle/>
        <a:p>
          <a:endParaRPr lang="en-US"/>
        </a:p>
      </dgm:t>
    </dgm:pt>
    <dgm:pt modelId="{FB116303-5341-4201-81D7-BC450BEC61DA}">
      <dgm:prSet/>
      <dgm:spPr/>
      <dgm:t>
        <a:bodyPr/>
        <a:lstStyle/>
        <a:p>
          <a:r>
            <a:rPr lang="en-US" b="1"/>
            <a:t>Adjacent angle.</a:t>
          </a:r>
          <a:endParaRPr lang="en-US"/>
        </a:p>
      </dgm:t>
    </dgm:pt>
    <dgm:pt modelId="{11F00D73-590D-44EA-8E27-B96B6CF2941C}" type="parTrans" cxnId="{5B799899-18A2-4A1A-AE90-7D01B46E4821}">
      <dgm:prSet/>
      <dgm:spPr/>
      <dgm:t>
        <a:bodyPr/>
        <a:lstStyle/>
        <a:p>
          <a:endParaRPr lang="en-US"/>
        </a:p>
      </dgm:t>
    </dgm:pt>
    <dgm:pt modelId="{3E07400F-544C-49D0-832F-8446E6D4C57B}" type="sibTrans" cxnId="{5B799899-18A2-4A1A-AE90-7D01B46E4821}">
      <dgm:prSet/>
      <dgm:spPr/>
      <dgm:t>
        <a:bodyPr/>
        <a:lstStyle/>
        <a:p>
          <a:endParaRPr lang="en-US"/>
        </a:p>
      </dgm:t>
    </dgm:pt>
    <dgm:pt modelId="{1AE38502-945E-4D4B-BD3A-929B15002DED}">
      <dgm:prSet/>
      <dgm:spPr/>
      <dgm:t>
        <a:bodyPr/>
        <a:lstStyle/>
        <a:p>
          <a:r>
            <a:rPr lang="en-US" b="1"/>
            <a:t>Congruent.</a:t>
          </a:r>
          <a:endParaRPr lang="en-US"/>
        </a:p>
      </dgm:t>
    </dgm:pt>
    <dgm:pt modelId="{CB7416B3-0646-4D77-A304-0C3991E0778A}" type="parTrans" cxnId="{722EB2B3-0393-4D07-9FDC-1F10427F0B58}">
      <dgm:prSet/>
      <dgm:spPr/>
      <dgm:t>
        <a:bodyPr/>
        <a:lstStyle/>
        <a:p>
          <a:endParaRPr lang="en-US"/>
        </a:p>
      </dgm:t>
    </dgm:pt>
    <dgm:pt modelId="{2D7B57D9-2D99-4460-965C-52E4A6D92E39}" type="sibTrans" cxnId="{722EB2B3-0393-4D07-9FDC-1F10427F0B58}">
      <dgm:prSet/>
      <dgm:spPr/>
      <dgm:t>
        <a:bodyPr/>
        <a:lstStyle/>
        <a:p>
          <a:endParaRPr lang="en-US"/>
        </a:p>
      </dgm:t>
    </dgm:pt>
    <dgm:pt modelId="{2EA0FEDA-6278-4F52-9585-8EC305101F68}">
      <dgm:prSet/>
      <dgm:spPr/>
      <dgm:t>
        <a:bodyPr/>
        <a:lstStyle/>
        <a:p>
          <a:r>
            <a:rPr lang="en-US" b="1"/>
            <a:t>Obtuse angle.</a:t>
          </a:r>
          <a:endParaRPr lang="en-US"/>
        </a:p>
      </dgm:t>
    </dgm:pt>
    <dgm:pt modelId="{4D3C783A-8095-40AE-98B5-0012ECFE7667}" type="parTrans" cxnId="{BAF840D5-40A0-4AA4-B864-D65178E74FBB}">
      <dgm:prSet/>
      <dgm:spPr/>
      <dgm:t>
        <a:bodyPr/>
        <a:lstStyle/>
        <a:p>
          <a:endParaRPr lang="en-US"/>
        </a:p>
      </dgm:t>
    </dgm:pt>
    <dgm:pt modelId="{E6B6440A-009A-47A5-BC22-BF2379DEB5E3}" type="sibTrans" cxnId="{BAF840D5-40A0-4AA4-B864-D65178E74FBB}">
      <dgm:prSet/>
      <dgm:spPr/>
      <dgm:t>
        <a:bodyPr/>
        <a:lstStyle/>
        <a:p>
          <a:endParaRPr lang="en-US"/>
        </a:p>
      </dgm:t>
    </dgm:pt>
    <dgm:pt modelId="{87697119-A245-4D5F-AD60-8AA2A913B4D8}">
      <dgm:prSet/>
      <dgm:spPr/>
      <dgm:t>
        <a:bodyPr/>
        <a:lstStyle/>
        <a:p>
          <a:r>
            <a:rPr lang="en-US" b="1"/>
            <a:t>Right angle.</a:t>
          </a:r>
          <a:endParaRPr lang="en-US"/>
        </a:p>
      </dgm:t>
    </dgm:pt>
    <dgm:pt modelId="{79FEEE92-24F2-49BC-9964-5BBC55B832B5}" type="parTrans" cxnId="{5DF69427-4972-447E-8825-3F95909835DE}">
      <dgm:prSet/>
      <dgm:spPr/>
      <dgm:t>
        <a:bodyPr/>
        <a:lstStyle/>
        <a:p>
          <a:endParaRPr lang="en-US"/>
        </a:p>
      </dgm:t>
    </dgm:pt>
    <dgm:pt modelId="{2A53872F-8F5C-4A4F-B9AB-00380F33DF82}" type="sibTrans" cxnId="{5DF69427-4972-447E-8825-3F95909835DE}">
      <dgm:prSet/>
      <dgm:spPr/>
      <dgm:t>
        <a:bodyPr/>
        <a:lstStyle/>
        <a:p>
          <a:endParaRPr lang="en-US"/>
        </a:p>
      </dgm:t>
    </dgm:pt>
    <dgm:pt modelId="{EDB5E633-E3DD-4364-9CD5-A06CED20C064}" type="pres">
      <dgm:prSet presAssocID="{8110EC49-5E70-4AF3-A154-612ABDD0D276}" presName="outerComposite" presStyleCnt="0">
        <dgm:presLayoutVars>
          <dgm:chMax val="5"/>
          <dgm:dir/>
          <dgm:resizeHandles val="exact"/>
        </dgm:presLayoutVars>
      </dgm:prSet>
      <dgm:spPr/>
    </dgm:pt>
    <dgm:pt modelId="{81F50077-F0E5-4D44-8C96-2FD08275024C}" type="pres">
      <dgm:prSet presAssocID="{8110EC49-5E70-4AF3-A154-612ABDD0D276}" presName="dummyMaxCanvas" presStyleCnt="0">
        <dgm:presLayoutVars/>
      </dgm:prSet>
      <dgm:spPr/>
    </dgm:pt>
    <dgm:pt modelId="{09D82F38-ED1E-4F66-BE82-04E386FB9C6E}" type="pres">
      <dgm:prSet presAssocID="{8110EC49-5E70-4AF3-A154-612ABDD0D276}" presName="FiveNodes_1" presStyleLbl="node1" presStyleIdx="0" presStyleCnt="5">
        <dgm:presLayoutVars>
          <dgm:bulletEnabled val="1"/>
        </dgm:presLayoutVars>
      </dgm:prSet>
      <dgm:spPr/>
    </dgm:pt>
    <dgm:pt modelId="{13776065-131D-4803-9A78-04FAE6D76D33}" type="pres">
      <dgm:prSet presAssocID="{8110EC49-5E70-4AF3-A154-612ABDD0D276}" presName="FiveNodes_2" presStyleLbl="node1" presStyleIdx="1" presStyleCnt="5">
        <dgm:presLayoutVars>
          <dgm:bulletEnabled val="1"/>
        </dgm:presLayoutVars>
      </dgm:prSet>
      <dgm:spPr/>
    </dgm:pt>
    <dgm:pt modelId="{AE00E2EE-E33F-43E0-AD39-D12C81FB3DA8}" type="pres">
      <dgm:prSet presAssocID="{8110EC49-5E70-4AF3-A154-612ABDD0D276}" presName="FiveNodes_3" presStyleLbl="node1" presStyleIdx="2" presStyleCnt="5">
        <dgm:presLayoutVars>
          <dgm:bulletEnabled val="1"/>
        </dgm:presLayoutVars>
      </dgm:prSet>
      <dgm:spPr/>
    </dgm:pt>
    <dgm:pt modelId="{86AB2843-3EF6-4C15-94B6-786BEA67FAE6}" type="pres">
      <dgm:prSet presAssocID="{8110EC49-5E70-4AF3-A154-612ABDD0D276}" presName="FiveNodes_4" presStyleLbl="node1" presStyleIdx="3" presStyleCnt="5">
        <dgm:presLayoutVars>
          <dgm:bulletEnabled val="1"/>
        </dgm:presLayoutVars>
      </dgm:prSet>
      <dgm:spPr/>
    </dgm:pt>
    <dgm:pt modelId="{9265C305-A575-4DDA-A1B4-48D0D8651D51}" type="pres">
      <dgm:prSet presAssocID="{8110EC49-5E70-4AF3-A154-612ABDD0D276}" presName="FiveNodes_5" presStyleLbl="node1" presStyleIdx="4" presStyleCnt="5">
        <dgm:presLayoutVars>
          <dgm:bulletEnabled val="1"/>
        </dgm:presLayoutVars>
      </dgm:prSet>
      <dgm:spPr/>
    </dgm:pt>
    <dgm:pt modelId="{F1D4CCED-11A3-4F67-B96B-77669716AC79}" type="pres">
      <dgm:prSet presAssocID="{8110EC49-5E70-4AF3-A154-612ABDD0D276}" presName="FiveConn_1-2" presStyleLbl="fgAccFollowNode1" presStyleIdx="0" presStyleCnt="4">
        <dgm:presLayoutVars>
          <dgm:bulletEnabled val="1"/>
        </dgm:presLayoutVars>
      </dgm:prSet>
      <dgm:spPr/>
    </dgm:pt>
    <dgm:pt modelId="{CB303C61-7AE5-4BB1-9016-CE0F6838FCB8}" type="pres">
      <dgm:prSet presAssocID="{8110EC49-5E70-4AF3-A154-612ABDD0D276}" presName="FiveConn_2-3" presStyleLbl="fgAccFollowNode1" presStyleIdx="1" presStyleCnt="4">
        <dgm:presLayoutVars>
          <dgm:bulletEnabled val="1"/>
        </dgm:presLayoutVars>
      </dgm:prSet>
      <dgm:spPr/>
    </dgm:pt>
    <dgm:pt modelId="{0F60EBD4-5A3A-4C04-B12C-7C29A33BDF8F}" type="pres">
      <dgm:prSet presAssocID="{8110EC49-5E70-4AF3-A154-612ABDD0D276}" presName="FiveConn_3-4" presStyleLbl="fgAccFollowNode1" presStyleIdx="2" presStyleCnt="4">
        <dgm:presLayoutVars>
          <dgm:bulletEnabled val="1"/>
        </dgm:presLayoutVars>
      </dgm:prSet>
      <dgm:spPr/>
    </dgm:pt>
    <dgm:pt modelId="{D8862800-7A4F-4276-B714-6F662793F3EC}" type="pres">
      <dgm:prSet presAssocID="{8110EC49-5E70-4AF3-A154-612ABDD0D276}" presName="FiveConn_4-5" presStyleLbl="fgAccFollowNode1" presStyleIdx="3" presStyleCnt="4">
        <dgm:presLayoutVars>
          <dgm:bulletEnabled val="1"/>
        </dgm:presLayoutVars>
      </dgm:prSet>
      <dgm:spPr/>
    </dgm:pt>
    <dgm:pt modelId="{CC50BA51-C352-4334-83C6-B2539ACF23B3}" type="pres">
      <dgm:prSet presAssocID="{8110EC49-5E70-4AF3-A154-612ABDD0D276}" presName="FiveNodes_1_text" presStyleLbl="node1" presStyleIdx="4" presStyleCnt="5">
        <dgm:presLayoutVars>
          <dgm:bulletEnabled val="1"/>
        </dgm:presLayoutVars>
      </dgm:prSet>
      <dgm:spPr/>
    </dgm:pt>
    <dgm:pt modelId="{1A7F173E-2E60-437A-BEFE-F8D3B549CC83}" type="pres">
      <dgm:prSet presAssocID="{8110EC49-5E70-4AF3-A154-612ABDD0D276}" presName="FiveNodes_2_text" presStyleLbl="node1" presStyleIdx="4" presStyleCnt="5">
        <dgm:presLayoutVars>
          <dgm:bulletEnabled val="1"/>
        </dgm:presLayoutVars>
      </dgm:prSet>
      <dgm:spPr/>
    </dgm:pt>
    <dgm:pt modelId="{E0AFDFF1-A43F-463E-AE67-CB0CD4C08115}" type="pres">
      <dgm:prSet presAssocID="{8110EC49-5E70-4AF3-A154-612ABDD0D276}" presName="FiveNodes_3_text" presStyleLbl="node1" presStyleIdx="4" presStyleCnt="5">
        <dgm:presLayoutVars>
          <dgm:bulletEnabled val="1"/>
        </dgm:presLayoutVars>
      </dgm:prSet>
      <dgm:spPr/>
    </dgm:pt>
    <dgm:pt modelId="{AE3153BE-6894-47F1-88C3-0A742291FB25}" type="pres">
      <dgm:prSet presAssocID="{8110EC49-5E70-4AF3-A154-612ABDD0D276}" presName="FiveNodes_4_text" presStyleLbl="node1" presStyleIdx="4" presStyleCnt="5">
        <dgm:presLayoutVars>
          <dgm:bulletEnabled val="1"/>
        </dgm:presLayoutVars>
      </dgm:prSet>
      <dgm:spPr/>
    </dgm:pt>
    <dgm:pt modelId="{A95CD14F-9873-4378-82CB-152197194884}" type="pres">
      <dgm:prSet presAssocID="{8110EC49-5E70-4AF3-A154-612ABDD0D27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C406C12-600E-4618-85F8-CDB49050D323}" type="presOf" srcId="{2EA0FEDA-6278-4F52-9585-8EC305101F68}" destId="{86AB2843-3EF6-4C15-94B6-786BEA67FAE6}" srcOrd="0" destOrd="0" presId="urn:microsoft.com/office/officeart/2005/8/layout/vProcess5"/>
    <dgm:cxn modelId="{01A23A13-D061-4856-A644-7F97B6A0B23D}" type="presOf" srcId="{8110EC49-5E70-4AF3-A154-612ABDD0D276}" destId="{EDB5E633-E3DD-4364-9CD5-A06CED20C064}" srcOrd="0" destOrd="0" presId="urn:microsoft.com/office/officeart/2005/8/layout/vProcess5"/>
    <dgm:cxn modelId="{13185D17-6801-4B10-A37A-5A582155646A}" type="presOf" srcId="{2D7B57D9-2D99-4460-965C-52E4A6D92E39}" destId="{0F60EBD4-5A3A-4C04-B12C-7C29A33BDF8F}" srcOrd="0" destOrd="0" presId="urn:microsoft.com/office/officeart/2005/8/layout/vProcess5"/>
    <dgm:cxn modelId="{9FBF3126-A6E7-4F31-B99B-582CA2CFE7A8}" type="presOf" srcId="{3E07400F-544C-49D0-832F-8446E6D4C57B}" destId="{CB303C61-7AE5-4BB1-9016-CE0F6838FCB8}" srcOrd="0" destOrd="0" presId="urn:microsoft.com/office/officeart/2005/8/layout/vProcess5"/>
    <dgm:cxn modelId="{5DF69427-4972-447E-8825-3F95909835DE}" srcId="{8110EC49-5E70-4AF3-A154-612ABDD0D276}" destId="{87697119-A245-4D5F-AD60-8AA2A913B4D8}" srcOrd="4" destOrd="0" parTransId="{79FEEE92-24F2-49BC-9964-5BBC55B832B5}" sibTransId="{2A53872F-8F5C-4A4F-B9AB-00380F33DF82}"/>
    <dgm:cxn modelId="{1C89F83A-73E2-480E-B764-740AEE5364DC}" type="presOf" srcId="{9C41AFE0-D808-49CE-B013-A6A386F21C8E}" destId="{F1D4CCED-11A3-4F67-B96B-77669716AC79}" srcOrd="0" destOrd="0" presId="urn:microsoft.com/office/officeart/2005/8/layout/vProcess5"/>
    <dgm:cxn modelId="{9BC19863-33B1-4BD5-B73F-794C17EF5507}" type="presOf" srcId="{87697119-A245-4D5F-AD60-8AA2A913B4D8}" destId="{A95CD14F-9873-4378-82CB-152197194884}" srcOrd="1" destOrd="0" presId="urn:microsoft.com/office/officeart/2005/8/layout/vProcess5"/>
    <dgm:cxn modelId="{7DCE894B-E5D6-4E4A-9E2B-7B283C6EEC21}" type="presOf" srcId="{E6B6440A-009A-47A5-BC22-BF2379DEB5E3}" destId="{D8862800-7A4F-4276-B714-6F662793F3EC}" srcOrd="0" destOrd="0" presId="urn:microsoft.com/office/officeart/2005/8/layout/vProcess5"/>
    <dgm:cxn modelId="{53F05F71-7254-4967-9B83-B4DD337A22CD}" type="presOf" srcId="{FB116303-5341-4201-81D7-BC450BEC61DA}" destId="{1A7F173E-2E60-437A-BEFE-F8D3B549CC83}" srcOrd="1" destOrd="0" presId="urn:microsoft.com/office/officeart/2005/8/layout/vProcess5"/>
    <dgm:cxn modelId="{5B799899-18A2-4A1A-AE90-7D01B46E4821}" srcId="{8110EC49-5E70-4AF3-A154-612ABDD0D276}" destId="{FB116303-5341-4201-81D7-BC450BEC61DA}" srcOrd="1" destOrd="0" parTransId="{11F00D73-590D-44EA-8E27-B96B6CF2941C}" sibTransId="{3E07400F-544C-49D0-832F-8446E6D4C57B}"/>
    <dgm:cxn modelId="{C4C357A1-26E7-40E9-A368-98271C7BA9A6}" type="presOf" srcId="{FB116303-5341-4201-81D7-BC450BEC61DA}" destId="{13776065-131D-4803-9A78-04FAE6D76D33}" srcOrd="0" destOrd="0" presId="urn:microsoft.com/office/officeart/2005/8/layout/vProcess5"/>
    <dgm:cxn modelId="{B47B4DB2-1A20-4251-A119-EE0C710C98F1}" type="presOf" srcId="{2EA0FEDA-6278-4F52-9585-8EC305101F68}" destId="{AE3153BE-6894-47F1-88C3-0A742291FB25}" srcOrd="1" destOrd="0" presId="urn:microsoft.com/office/officeart/2005/8/layout/vProcess5"/>
    <dgm:cxn modelId="{722EB2B3-0393-4D07-9FDC-1F10427F0B58}" srcId="{8110EC49-5E70-4AF3-A154-612ABDD0D276}" destId="{1AE38502-945E-4D4B-BD3A-929B15002DED}" srcOrd="2" destOrd="0" parTransId="{CB7416B3-0646-4D77-A304-0C3991E0778A}" sibTransId="{2D7B57D9-2D99-4460-965C-52E4A6D92E39}"/>
    <dgm:cxn modelId="{4B81F4B4-16C1-4BEE-BC0D-DE35830E6821}" type="presOf" srcId="{1AE38502-945E-4D4B-BD3A-929B15002DED}" destId="{AE00E2EE-E33F-43E0-AD39-D12C81FB3DA8}" srcOrd="0" destOrd="0" presId="urn:microsoft.com/office/officeart/2005/8/layout/vProcess5"/>
    <dgm:cxn modelId="{D1DC5DC5-EC8B-4181-B3E1-4C1306D41BC8}" type="presOf" srcId="{1AE38502-945E-4D4B-BD3A-929B15002DED}" destId="{E0AFDFF1-A43F-463E-AE67-CB0CD4C08115}" srcOrd="1" destOrd="0" presId="urn:microsoft.com/office/officeart/2005/8/layout/vProcess5"/>
    <dgm:cxn modelId="{DD461EC7-31A6-4361-A65D-0C7CE8D83013}" type="presOf" srcId="{87697119-A245-4D5F-AD60-8AA2A913B4D8}" destId="{9265C305-A575-4DDA-A1B4-48D0D8651D51}" srcOrd="0" destOrd="0" presId="urn:microsoft.com/office/officeart/2005/8/layout/vProcess5"/>
    <dgm:cxn modelId="{2221ABD4-5881-4778-9468-377FDD642C90}" type="presOf" srcId="{3CBCAE07-0DC4-4EF2-BA12-198C8D492B23}" destId="{09D82F38-ED1E-4F66-BE82-04E386FB9C6E}" srcOrd="0" destOrd="0" presId="urn:microsoft.com/office/officeart/2005/8/layout/vProcess5"/>
    <dgm:cxn modelId="{BAF840D5-40A0-4AA4-B864-D65178E74FBB}" srcId="{8110EC49-5E70-4AF3-A154-612ABDD0D276}" destId="{2EA0FEDA-6278-4F52-9585-8EC305101F68}" srcOrd="3" destOrd="0" parTransId="{4D3C783A-8095-40AE-98B5-0012ECFE7667}" sibTransId="{E6B6440A-009A-47A5-BC22-BF2379DEB5E3}"/>
    <dgm:cxn modelId="{5B6D74E0-7128-4696-8192-AB766ABF4ABD}" type="presOf" srcId="{3CBCAE07-0DC4-4EF2-BA12-198C8D492B23}" destId="{CC50BA51-C352-4334-83C6-B2539ACF23B3}" srcOrd="1" destOrd="0" presId="urn:microsoft.com/office/officeart/2005/8/layout/vProcess5"/>
    <dgm:cxn modelId="{0C5795EA-C7CD-49D0-ACAA-849F1F45E536}" srcId="{8110EC49-5E70-4AF3-A154-612ABDD0D276}" destId="{3CBCAE07-0DC4-4EF2-BA12-198C8D492B23}" srcOrd="0" destOrd="0" parTransId="{AF7B51ED-E5E3-4CD5-B9EA-88AB909048BC}" sibTransId="{9C41AFE0-D808-49CE-B013-A6A386F21C8E}"/>
    <dgm:cxn modelId="{81E48BFB-27EE-4C05-BCC8-AB5C696AF145}" type="presParOf" srcId="{EDB5E633-E3DD-4364-9CD5-A06CED20C064}" destId="{81F50077-F0E5-4D44-8C96-2FD08275024C}" srcOrd="0" destOrd="0" presId="urn:microsoft.com/office/officeart/2005/8/layout/vProcess5"/>
    <dgm:cxn modelId="{7FEB1FCC-7FF9-4077-84C7-8DA3871DD795}" type="presParOf" srcId="{EDB5E633-E3DD-4364-9CD5-A06CED20C064}" destId="{09D82F38-ED1E-4F66-BE82-04E386FB9C6E}" srcOrd="1" destOrd="0" presId="urn:microsoft.com/office/officeart/2005/8/layout/vProcess5"/>
    <dgm:cxn modelId="{3AFC9EFD-5A2F-4F4F-97FC-6812CF4AA5AF}" type="presParOf" srcId="{EDB5E633-E3DD-4364-9CD5-A06CED20C064}" destId="{13776065-131D-4803-9A78-04FAE6D76D33}" srcOrd="2" destOrd="0" presId="urn:microsoft.com/office/officeart/2005/8/layout/vProcess5"/>
    <dgm:cxn modelId="{BBD7C40C-9B47-49A6-96A3-E37E30A86D3B}" type="presParOf" srcId="{EDB5E633-E3DD-4364-9CD5-A06CED20C064}" destId="{AE00E2EE-E33F-43E0-AD39-D12C81FB3DA8}" srcOrd="3" destOrd="0" presId="urn:microsoft.com/office/officeart/2005/8/layout/vProcess5"/>
    <dgm:cxn modelId="{7BB2F53E-0DAE-48B9-AD63-15CA0E66B0C7}" type="presParOf" srcId="{EDB5E633-E3DD-4364-9CD5-A06CED20C064}" destId="{86AB2843-3EF6-4C15-94B6-786BEA67FAE6}" srcOrd="4" destOrd="0" presId="urn:microsoft.com/office/officeart/2005/8/layout/vProcess5"/>
    <dgm:cxn modelId="{80EDD814-1E18-44DE-AF8C-5C47F1CFAC18}" type="presParOf" srcId="{EDB5E633-E3DD-4364-9CD5-A06CED20C064}" destId="{9265C305-A575-4DDA-A1B4-48D0D8651D51}" srcOrd="5" destOrd="0" presId="urn:microsoft.com/office/officeart/2005/8/layout/vProcess5"/>
    <dgm:cxn modelId="{D12D5715-341D-437D-BE92-85C252C1B94D}" type="presParOf" srcId="{EDB5E633-E3DD-4364-9CD5-A06CED20C064}" destId="{F1D4CCED-11A3-4F67-B96B-77669716AC79}" srcOrd="6" destOrd="0" presId="urn:microsoft.com/office/officeart/2005/8/layout/vProcess5"/>
    <dgm:cxn modelId="{0436501D-3D01-401F-8F6A-43D0F368BE0A}" type="presParOf" srcId="{EDB5E633-E3DD-4364-9CD5-A06CED20C064}" destId="{CB303C61-7AE5-4BB1-9016-CE0F6838FCB8}" srcOrd="7" destOrd="0" presId="urn:microsoft.com/office/officeart/2005/8/layout/vProcess5"/>
    <dgm:cxn modelId="{A4D94553-2F0B-4D27-8356-B5FAD1D053C5}" type="presParOf" srcId="{EDB5E633-E3DD-4364-9CD5-A06CED20C064}" destId="{0F60EBD4-5A3A-4C04-B12C-7C29A33BDF8F}" srcOrd="8" destOrd="0" presId="urn:microsoft.com/office/officeart/2005/8/layout/vProcess5"/>
    <dgm:cxn modelId="{2CEABCF3-3C92-4413-B46B-B57405669AAA}" type="presParOf" srcId="{EDB5E633-E3DD-4364-9CD5-A06CED20C064}" destId="{D8862800-7A4F-4276-B714-6F662793F3EC}" srcOrd="9" destOrd="0" presId="urn:microsoft.com/office/officeart/2005/8/layout/vProcess5"/>
    <dgm:cxn modelId="{141C748C-2303-45A3-83E0-68C2E4A8D664}" type="presParOf" srcId="{EDB5E633-E3DD-4364-9CD5-A06CED20C064}" destId="{CC50BA51-C352-4334-83C6-B2539ACF23B3}" srcOrd="10" destOrd="0" presId="urn:microsoft.com/office/officeart/2005/8/layout/vProcess5"/>
    <dgm:cxn modelId="{CA04AA6D-D4BA-47FB-8390-C5EADE491609}" type="presParOf" srcId="{EDB5E633-E3DD-4364-9CD5-A06CED20C064}" destId="{1A7F173E-2E60-437A-BEFE-F8D3B549CC83}" srcOrd="11" destOrd="0" presId="urn:microsoft.com/office/officeart/2005/8/layout/vProcess5"/>
    <dgm:cxn modelId="{4366E86E-3CEF-4AB5-A5A9-B54C350E8643}" type="presParOf" srcId="{EDB5E633-E3DD-4364-9CD5-A06CED20C064}" destId="{E0AFDFF1-A43F-463E-AE67-CB0CD4C08115}" srcOrd="12" destOrd="0" presId="urn:microsoft.com/office/officeart/2005/8/layout/vProcess5"/>
    <dgm:cxn modelId="{BCBEB38F-DB77-4827-BF26-9E794F4663FA}" type="presParOf" srcId="{EDB5E633-E3DD-4364-9CD5-A06CED20C064}" destId="{AE3153BE-6894-47F1-88C3-0A742291FB25}" srcOrd="13" destOrd="0" presId="urn:microsoft.com/office/officeart/2005/8/layout/vProcess5"/>
    <dgm:cxn modelId="{B7C4E96A-CACA-4AC6-8671-0B4410C703D2}" type="presParOf" srcId="{EDB5E633-E3DD-4364-9CD5-A06CED20C064}" destId="{A95CD14F-9873-4378-82CB-15219719488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EFF23-857C-4CA6-BAC0-C3DBA55B1E9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81EB23B-8117-42EE-91CB-6A8A4BB6952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Starter-Self assessment</a:t>
          </a:r>
          <a:endParaRPr lang="en-US"/>
        </a:p>
      </dgm:t>
    </dgm:pt>
    <dgm:pt modelId="{64DAF637-0FAF-4083-8145-04774B77171F}" type="parTrans" cxnId="{B9F8E589-E9EA-4750-B14F-01A103F4A764}">
      <dgm:prSet/>
      <dgm:spPr/>
      <dgm:t>
        <a:bodyPr/>
        <a:lstStyle/>
        <a:p>
          <a:endParaRPr lang="en-US" sz="3600"/>
        </a:p>
      </dgm:t>
    </dgm:pt>
    <dgm:pt modelId="{16B4A6F8-EAFC-4B20-9FC4-774FF53D3955}" type="sibTrans" cxnId="{B9F8E589-E9EA-4750-B14F-01A103F4A764}">
      <dgm:prSet/>
      <dgm:spPr/>
      <dgm:t>
        <a:bodyPr/>
        <a:lstStyle/>
        <a:p>
          <a:endParaRPr lang="en-US"/>
        </a:p>
      </dgm:t>
    </dgm:pt>
    <dgm:pt modelId="{38DE86B9-3D9A-4986-83C8-FE6D8CADE34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Teacher explanation</a:t>
          </a:r>
          <a:endParaRPr lang="en-US"/>
        </a:p>
      </dgm:t>
    </dgm:pt>
    <dgm:pt modelId="{4BE1F3E3-B64E-4CF7-857D-D7B99AA501C3}" type="parTrans" cxnId="{E149095F-FE38-4865-8D74-B5D467243794}">
      <dgm:prSet/>
      <dgm:spPr/>
      <dgm:t>
        <a:bodyPr/>
        <a:lstStyle/>
        <a:p>
          <a:endParaRPr lang="en-US" sz="3600"/>
        </a:p>
      </dgm:t>
    </dgm:pt>
    <dgm:pt modelId="{D32B25C4-1532-486B-B9F7-ABB93C0D9DB1}" type="sibTrans" cxnId="{E149095F-FE38-4865-8D74-B5D467243794}">
      <dgm:prSet/>
      <dgm:spPr/>
      <dgm:t>
        <a:bodyPr/>
        <a:lstStyle/>
        <a:p>
          <a:endParaRPr lang="en-US"/>
        </a:p>
      </dgm:t>
    </dgm:pt>
    <dgm:pt modelId="{CF7C35AF-E9C0-4F6C-AEF4-8399978D7CE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Think pair share</a:t>
          </a:r>
          <a:endParaRPr lang="en-US"/>
        </a:p>
      </dgm:t>
    </dgm:pt>
    <dgm:pt modelId="{B537459C-F528-4CA5-A996-1E4D4C3F0C7E}" type="parTrans" cxnId="{696AEAB5-9CD3-4B3E-974D-E97BDDADE9A8}">
      <dgm:prSet/>
      <dgm:spPr/>
      <dgm:t>
        <a:bodyPr/>
        <a:lstStyle/>
        <a:p>
          <a:endParaRPr lang="en-US" sz="3600"/>
        </a:p>
      </dgm:t>
    </dgm:pt>
    <dgm:pt modelId="{995F637F-40BC-41C5-A115-A38887F3CF99}" type="sibTrans" cxnId="{696AEAB5-9CD3-4B3E-974D-E97BDDADE9A8}">
      <dgm:prSet/>
      <dgm:spPr/>
      <dgm:t>
        <a:bodyPr/>
        <a:lstStyle/>
        <a:p>
          <a:endParaRPr lang="en-US"/>
        </a:p>
      </dgm:t>
    </dgm:pt>
    <dgm:pt modelId="{30B69F01-743E-4212-A6AD-963000553DA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Peer assessment</a:t>
          </a:r>
          <a:endParaRPr lang="en-US"/>
        </a:p>
      </dgm:t>
    </dgm:pt>
    <dgm:pt modelId="{887D8ED6-6182-4ABB-AF5D-B36AC2D421DD}" type="parTrans" cxnId="{88579F0A-CDA1-4276-A496-C079142A66DC}">
      <dgm:prSet/>
      <dgm:spPr/>
      <dgm:t>
        <a:bodyPr/>
        <a:lstStyle/>
        <a:p>
          <a:endParaRPr lang="en-US" sz="3600"/>
        </a:p>
      </dgm:t>
    </dgm:pt>
    <dgm:pt modelId="{FC6271EE-7DF5-4277-BC50-D3AE35029268}" type="sibTrans" cxnId="{88579F0A-CDA1-4276-A496-C079142A66DC}">
      <dgm:prSet/>
      <dgm:spPr/>
      <dgm:t>
        <a:bodyPr/>
        <a:lstStyle/>
        <a:p>
          <a:endParaRPr lang="en-US"/>
        </a:p>
      </dgm:t>
    </dgm:pt>
    <dgm:pt modelId="{C35E1B0F-6E0B-40D6-8077-E9A5717CE62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Group work</a:t>
          </a:r>
          <a:endParaRPr lang="en-US"/>
        </a:p>
      </dgm:t>
    </dgm:pt>
    <dgm:pt modelId="{E6102EB2-BF6B-4B34-BCE3-FC58DB13CEA7}" type="parTrans" cxnId="{F097FEED-AEB6-4064-9EB4-126CFFC4F952}">
      <dgm:prSet/>
      <dgm:spPr/>
      <dgm:t>
        <a:bodyPr/>
        <a:lstStyle/>
        <a:p>
          <a:endParaRPr lang="en-US" sz="3600"/>
        </a:p>
      </dgm:t>
    </dgm:pt>
    <dgm:pt modelId="{135CD5F8-5EBB-4B16-8B48-7513743C61BF}" type="sibTrans" cxnId="{F097FEED-AEB6-4064-9EB4-126CFFC4F952}">
      <dgm:prSet/>
      <dgm:spPr/>
      <dgm:t>
        <a:bodyPr/>
        <a:lstStyle/>
        <a:p>
          <a:endParaRPr lang="en-US"/>
        </a:p>
      </dgm:t>
    </dgm:pt>
    <dgm:pt modelId="{0FA6D2B9-F21A-41D8-AD35-D19CCC3CF95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Solve based to your shape+ Bonus question</a:t>
          </a:r>
          <a:endParaRPr lang="en-US"/>
        </a:p>
      </dgm:t>
    </dgm:pt>
    <dgm:pt modelId="{4EFC12E2-CF16-425A-8585-6317EC2ADC16}" type="parTrans" cxnId="{D7B68F1C-A0A8-40F8-9A55-73E53870086D}">
      <dgm:prSet/>
      <dgm:spPr/>
      <dgm:t>
        <a:bodyPr/>
        <a:lstStyle/>
        <a:p>
          <a:endParaRPr lang="en-US" sz="3600"/>
        </a:p>
      </dgm:t>
    </dgm:pt>
    <dgm:pt modelId="{D6DA8166-951A-4678-80B4-289125058792}" type="sibTrans" cxnId="{D7B68F1C-A0A8-40F8-9A55-73E53870086D}">
      <dgm:prSet/>
      <dgm:spPr/>
      <dgm:t>
        <a:bodyPr/>
        <a:lstStyle/>
        <a:p>
          <a:endParaRPr lang="en-US"/>
        </a:p>
      </dgm:t>
    </dgm:pt>
    <dgm:pt modelId="{514EA855-9F18-4140-A8CD-D94587EA4E6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Exit ticket-LMS</a:t>
          </a:r>
          <a:endParaRPr lang="en-US"/>
        </a:p>
      </dgm:t>
    </dgm:pt>
    <dgm:pt modelId="{D0FD9AF4-B56F-435F-966E-AB1F2C5A40A9}" type="parTrans" cxnId="{C4105FED-58F5-4A1C-BB7B-DFA5D645554E}">
      <dgm:prSet/>
      <dgm:spPr/>
      <dgm:t>
        <a:bodyPr/>
        <a:lstStyle/>
        <a:p>
          <a:endParaRPr lang="en-US" sz="3600"/>
        </a:p>
      </dgm:t>
    </dgm:pt>
    <dgm:pt modelId="{249E1E40-B189-463C-BA67-72B4337718E3}" type="sibTrans" cxnId="{C4105FED-58F5-4A1C-BB7B-DFA5D645554E}">
      <dgm:prSet/>
      <dgm:spPr/>
      <dgm:t>
        <a:bodyPr/>
        <a:lstStyle/>
        <a:p>
          <a:endParaRPr lang="en-US"/>
        </a:p>
      </dgm:t>
    </dgm:pt>
    <dgm:pt modelId="{DF2C522F-82C5-452D-9EF0-AB10B8CD6D76}" type="pres">
      <dgm:prSet presAssocID="{75EEFF23-857C-4CA6-BAC0-C3DBA55B1E90}" presName="root" presStyleCnt="0">
        <dgm:presLayoutVars>
          <dgm:dir/>
          <dgm:resizeHandles val="exact"/>
        </dgm:presLayoutVars>
      </dgm:prSet>
      <dgm:spPr/>
    </dgm:pt>
    <dgm:pt modelId="{EC2CEBC2-BD6F-4F98-9C4C-E074AB7EF41B}" type="pres">
      <dgm:prSet presAssocID="{581EB23B-8117-42EE-91CB-6A8A4BB69520}" presName="compNode" presStyleCnt="0"/>
      <dgm:spPr/>
    </dgm:pt>
    <dgm:pt modelId="{A775783F-12D3-4214-9B4A-0081795E2437}" type="pres">
      <dgm:prSet presAssocID="{581EB23B-8117-42EE-91CB-6A8A4BB69520}" presName="bgRect" presStyleLbl="bgShp" presStyleIdx="0" presStyleCnt="7"/>
      <dgm:spPr/>
    </dgm:pt>
    <dgm:pt modelId="{0EC10F01-4DFE-4074-A271-6E29C090C157}" type="pres">
      <dgm:prSet presAssocID="{581EB23B-8117-42EE-91CB-6A8A4BB6952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2823A9A-C620-4DF6-937B-E4915FFE324A}" type="pres">
      <dgm:prSet presAssocID="{581EB23B-8117-42EE-91CB-6A8A4BB69520}" presName="spaceRect" presStyleCnt="0"/>
      <dgm:spPr/>
    </dgm:pt>
    <dgm:pt modelId="{AB0188A0-8DAA-42F5-BB27-8E7E8FE9CDD3}" type="pres">
      <dgm:prSet presAssocID="{581EB23B-8117-42EE-91CB-6A8A4BB69520}" presName="parTx" presStyleLbl="revTx" presStyleIdx="0" presStyleCnt="7">
        <dgm:presLayoutVars>
          <dgm:chMax val="0"/>
          <dgm:chPref val="0"/>
        </dgm:presLayoutVars>
      </dgm:prSet>
      <dgm:spPr/>
    </dgm:pt>
    <dgm:pt modelId="{6ACFCCED-9849-4319-A527-0C6BF04F66D4}" type="pres">
      <dgm:prSet presAssocID="{16B4A6F8-EAFC-4B20-9FC4-774FF53D3955}" presName="sibTrans" presStyleCnt="0"/>
      <dgm:spPr/>
    </dgm:pt>
    <dgm:pt modelId="{7957351E-6DA2-4466-A46B-73F094B4275F}" type="pres">
      <dgm:prSet presAssocID="{38DE86B9-3D9A-4986-83C8-FE6D8CADE342}" presName="compNode" presStyleCnt="0"/>
      <dgm:spPr/>
    </dgm:pt>
    <dgm:pt modelId="{F18EA0B6-FF7A-403C-953F-1BC5184E17A7}" type="pres">
      <dgm:prSet presAssocID="{38DE86B9-3D9A-4986-83C8-FE6D8CADE342}" presName="bgRect" presStyleLbl="bgShp" presStyleIdx="1" presStyleCnt="7"/>
      <dgm:spPr/>
    </dgm:pt>
    <dgm:pt modelId="{CEFD4E93-2A5E-4826-BB68-7F9C19082BFE}" type="pres">
      <dgm:prSet presAssocID="{38DE86B9-3D9A-4986-83C8-FE6D8CADE342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FB51DE66-0DAD-48EA-A2D8-EA652228C462}" type="pres">
      <dgm:prSet presAssocID="{38DE86B9-3D9A-4986-83C8-FE6D8CADE342}" presName="spaceRect" presStyleCnt="0"/>
      <dgm:spPr/>
    </dgm:pt>
    <dgm:pt modelId="{056CF16B-3E19-4D80-A93B-413B0BC22E51}" type="pres">
      <dgm:prSet presAssocID="{38DE86B9-3D9A-4986-83C8-FE6D8CADE342}" presName="parTx" presStyleLbl="revTx" presStyleIdx="1" presStyleCnt="7">
        <dgm:presLayoutVars>
          <dgm:chMax val="0"/>
          <dgm:chPref val="0"/>
        </dgm:presLayoutVars>
      </dgm:prSet>
      <dgm:spPr/>
    </dgm:pt>
    <dgm:pt modelId="{88B33DD8-098F-477E-A969-F22FBC5D6E40}" type="pres">
      <dgm:prSet presAssocID="{D32B25C4-1532-486B-B9F7-ABB93C0D9DB1}" presName="sibTrans" presStyleCnt="0"/>
      <dgm:spPr/>
    </dgm:pt>
    <dgm:pt modelId="{248C6741-6A28-40AD-A87E-FD7E93D56839}" type="pres">
      <dgm:prSet presAssocID="{CF7C35AF-E9C0-4F6C-AEF4-8399978D7CED}" presName="compNode" presStyleCnt="0"/>
      <dgm:spPr/>
    </dgm:pt>
    <dgm:pt modelId="{F7BF802E-B30B-482B-A581-BDEF3129DB86}" type="pres">
      <dgm:prSet presAssocID="{CF7C35AF-E9C0-4F6C-AEF4-8399978D7CED}" presName="bgRect" presStyleLbl="bgShp" presStyleIdx="2" presStyleCnt="7"/>
      <dgm:spPr/>
    </dgm:pt>
    <dgm:pt modelId="{042F7756-0192-4BCC-930B-FB40EC6E05A3}" type="pres">
      <dgm:prSet presAssocID="{CF7C35AF-E9C0-4F6C-AEF4-8399978D7CED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B35329C-8719-484D-997C-87FDA42DE30B}" type="pres">
      <dgm:prSet presAssocID="{CF7C35AF-E9C0-4F6C-AEF4-8399978D7CED}" presName="spaceRect" presStyleCnt="0"/>
      <dgm:spPr/>
    </dgm:pt>
    <dgm:pt modelId="{1AAB697A-DCF6-43E6-9CB5-A1DEEC821301}" type="pres">
      <dgm:prSet presAssocID="{CF7C35AF-E9C0-4F6C-AEF4-8399978D7CED}" presName="parTx" presStyleLbl="revTx" presStyleIdx="2" presStyleCnt="7">
        <dgm:presLayoutVars>
          <dgm:chMax val="0"/>
          <dgm:chPref val="0"/>
        </dgm:presLayoutVars>
      </dgm:prSet>
      <dgm:spPr/>
    </dgm:pt>
    <dgm:pt modelId="{9790EC40-F7E4-4350-9D29-512800B87932}" type="pres">
      <dgm:prSet presAssocID="{995F637F-40BC-41C5-A115-A38887F3CF99}" presName="sibTrans" presStyleCnt="0"/>
      <dgm:spPr/>
    </dgm:pt>
    <dgm:pt modelId="{06E74D32-1435-4827-A64C-FD3DCDD7A729}" type="pres">
      <dgm:prSet presAssocID="{30B69F01-743E-4212-A6AD-963000553DAE}" presName="compNode" presStyleCnt="0"/>
      <dgm:spPr/>
    </dgm:pt>
    <dgm:pt modelId="{A4557816-25E4-4AE1-AEAC-F2B1E42AEC39}" type="pres">
      <dgm:prSet presAssocID="{30B69F01-743E-4212-A6AD-963000553DAE}" presName="bgRect" presStyleLbl="bgShp" presStyleIdx="3" presStyleCnt="7"/>
      <dgm:spPr/>
    </dgm:pt>
    <dgm:pt modelId="{980D8713-AB50-4544-A55E-8224D255EAA3}" type="pres">
      <dgm:prSet presAssocID="{30B69F01-743E-4212-A6AD-963000553DA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348FAAE-63F2-47D0-8915-0C4B39A418CC}" type="pres">
      <dgm:prSet presAssocID="{30B69F01-743E-4212-A6AD-963000553DAE}" presName="spaceRect" presStyleCnt="0"/>
      <dgm:spPr/>
    </dgm:pt>
    <dgm:pt modelId="{23D8D605-04BC-41EA-911B-5700452E4CBD}" type="pres">
      <dgm:prSet presAssocID="{30B69F01-743E-4212-A6AD-963000553DAE}" presName="parTx" presStyleLbl="revTx" presStyleIdx="3" presStyleCnt="7">
        <dgm:presLayoutVars>
          <dgm:chMax val="0"/>
          <dgm:chPref val="0"/>
        </dgm:presLayoutVars>
      </dgm:prSet>
      <dgm:spPr/>
    </dgm:pt>
    <dgm:pt modelId="{A9FDB16E-8428-477C-A84C-3AA1463D86DC}" type="pres">
      <dgm:prSet presAssocID="{FC6271EE-7DF5-4277-BC50-D3AE35029268}" presName="sibTrans" presStyleCnt="0"/>
      <dgm:spPr/>
    </dgm:pt>
    <dgm:pt modelId="{C578426D-478F-4FAA-B53D-F9E23BF44601}" type="pres">
      <dgm:prSet presAssocID="{C35E1B0F-6E0B-40D6-8077-E9A5717CE620}" presName="compNode" presStyleCnt="0"/>
      <dgm:spPr/>
    </dgm:pt>
    <dgm:pt modelId="{3F204771-5F78-4DBD-9E64-CA318099C066}" type="pres">
      <dgm:prSet presAssocID="{C35E1B0F-6E0B-40D6-8077-E9A5717CE620}" presName="bgRect" presStyleLbl="bgShp" presStyleIdx="4" presStyleCnt="7"/>
      <dgm:spPr/>
    </dgm:pt>
    <dgm:pt modelId="{C2A9432E-34FC-4A1A-9A03-803FA8777707}" type="pres">
      <dgm:prSet presAssocID="{C35E1B0F-6E0B-40D6-8077-E9A5717CE620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8C125F0-A928-40EF-9723-CCCCC1FE8B10}" type="pres">
      <dgm:prSet presAssocID="{C35E1B0F-6E0B-40D6-8077-E9A5717CE620}" presName="spaceRect" presStyleCnt="0"/>
      <dgm:spPr/>
    </dgm:pt>
    <dgm:pt modelId="{EDE62988-2491-4F98-B4BB-418C2F8C85AF}" type="pres">
      <dgm:prSet presAssocID="{C35E1B0F-6E0B-40D6-8077-E9A5717CE620}" presName="parTx" presStyleLbl="revTx" presStyleIdx="4" presStyleCnt="7">
        <dgm:presLayoutVars>
          <dgm:chMax val="0"/>
          <dgm:chPref val="0"/>
        </dgm:presLayoutVars>
      </dgm:prSet>
      <dgm:spPr/>
    </dgm:pt>
    <dgm:pt modelId="{6F9F4206-A141-4997-86A9-B8AD8700867A}" type="pres">
      <dgm:prSet presAssocID="{135CD5F8-5EBB-4B16-8B48-7513743C61BF}" presName="sibTrans" presStyleCnt="0"/>
      <dgm:spPr/>
    </dgm:pt>
    <dgm:pt modelId="{60E2261C-FC12-498F-97EA-E0E66A1DC982}" type="pres">
      <dgm:prSet presAssocID="{0FA6D2B9-F21A-41D8-AD35-D19CCC3CF959}" presName="compNode" presStyleCnt="0"/>
      <dgm:spPr/>
    </dgm:pt>
    <dgm:pt modelId="{CAA833BE-492A-41B1-9F1B-B7CA7316915D}" type="pres">
      <dgm:prSet presAssocID="{0FA6D2B9-F21A-41D8-AD35-D19CCC3CF959}" presName="bgRect" presStyleLbl="bgShp" presStyleIdx="5" presStyleCnt="7"/>
      <dgm:spPr/>
    </dgm:pt>
    <dgm:pt modelId="{5A34FAC1-9184-490B-BD90-6A8F2EAC055D}" type="pres">
      <dgm:prSet presAssocID="{0FA6D2B9-F21A-41D8-AD35-D19CCC3CF95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5DCD091F-A63C-4A37-8C34-BFA6964DC25B}" type="pres">
      <dgm:prSet presAssocID="{0FA6D2B9-F21A-41D8-AD35-D19CCC3CF959}" presName="spaceRect" presStyleCnt="0"/>
      <dgm:spPr/>
    </dgm:pt>
    <dgm:pt modelId="{805BFAA5-9A00-4613-B360-0BFA7CC24ADD}" type="pres">
      <dgm:prSet presAssocID="{0FA6D2B9-F21A-41D8-AD35-D19CCC3CF959}" presName="parTx" presStyleLbl="revTx" presStyleIdx="5" presStyleCnt="7">
        <dgm:presLayoutVars>
          <dgm:chMax val="0"/>
          <dgm:chPref val="0"/>
        </dgm:presLayoutVars>
      </dgm:prSet>
      <dgm:spPr/>
    </dgm:pt>
    <dgm:pt modelId="{9A788A10-C20B-4A9F-A35C-C26E950331C9}" type="pres">
      <dgm:prSet presAssocID="{D6DA8166-951A-4678-80B4-289125058792}" presName="sibTrans" presStyleCnt="0"/>
      <dgm:spPr/>
    </dgm:pt>
    <dgm:pt modelId="{B87E9F69-C9FE-414B-989F-5F0431147977}" type="pres">
      <dgm:prSet presAssocID="{514EA855-9F18-4140-A8CD-D94587EA4E60}" presName="compNode" presStyleCnt="0"/>
      <dgm:spPr/>
    </dgm:pt>
    <dgm:pt modelId="{4C41CBA9-1FB8-4CDE-9E16-AD5A61726932}" type="pres">
      <dgm:prSet presAssocID="{514EA855-9F18-4140-A8CD-D94587EA4E60}" presName="bgRect" presStyleLbl="bgShp" presStyleIdx="6" presStyleCnt="7"/>
      <dgm:spPr/>
    </dgm:pt>
    <dgm:pt modelId="{53BBE6B9-49BB-4D9D-BC88-8E058C2D43F4}" type="pres">
      <dgm:prSet presAssocID="{514EA855-9F18-4140-A8CD-D94587EA4E60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ject"/>
        </a:ext>
      </dgm:extLst>
    </dgm:pt>
    <dgm:pt modelId="{46082631-D96A-4358-8115-ECD98871A00A}" type="pres">
      <dgm:prSet presAssocID="{514EA855-9F18-4140-A8CD-D94587EA4E60}" presName="spaceRect" presStyleCnt="0"/>
      <dgm:spPr/>
    </dgm:pt>
    <dgm:pt modelId="{C2405AC2-6451-4501-9757-462F66996D34}" type="pres">
      <dgm:prSet presAssocID="{514EA855-9F18-4140-A8CD-D94587EA4E60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8579F0A-CDA1-4276-A496-C079142A66DC}" srcId="{75EEFF23-857C-4CA6-BAC0-C3DBA55B1E90}" destId="{30B69F01-743E-4212-A6AD-963000553DAE}" srcOrd="3" destOrd="0" parTransId="{887D8ED6-6182-4ABB-AF5D-B36AC2D421DD}" sibTransId="{FC6271EE-7DF5-4277-BC50-D3AE35029268}"/>
    <dgm:cxn modelId="{D7B68F1C-A0A8-40F8-9A55-73E53870086D}" srcId="{75EEFF23-857C-4CA6-BAC0-C3DBA55B1E90}" destId="{0FA6D2B9-F21A-41D8-AD35-D19CCC3CF959}" srcOrd="5" destOrd="0" parTransId="{4EFC12E2-CF16-425A-8585-6317EC2ADC16}" sibTransId="{D6DA8166-951A-4678-80B4-289125058792}"/>
    <dgm:cxn modelId="{EC71C41C-A2ED-4370-8FAA-2EBCD299DEBA}" type="presOf" srcId="{0FA6D2B9-F21A-41D8-AD35-D19CCC3CF959}" destId="{805BFAA5-9A00-4613-B360-0BFA7CC24ADD}" srcOrd="0" destOrd="0" presId="urn:microsoft.com/office/officeart/2018/2/layout/IconVerticalSolidList"/>
    <dgm:cxn modelId="{E149095F-FE38-4865-8D74-B5D467243794}" srcId="{75EEFF23-857C-4CA6-BAC0-C3DBA55B1E90}" destId="{38DE86B9-3D9A-4986-83C8-FE6D8CADE342}" srcOrd="1" destOrd="0" parTransId="{4BE1F3E3-B64E-4CF7-857D-D7B99AA501C3}" sibTransId="{D32B25C4-1532-486B-B9F7-ABB93C0D9DB1}"/>
    <dgm:cxn modelId="{2937BB61-09C7-4327-82F4-436EC0F464FC}" type="presOf" srcId="{30B69F01-743E-4212-A6AD-963000553DAE}" destId="{23D8D605-04BC-41EA-911B-5700452E4CBD}" srcOrd="0" destOrd="0" presId="urn:microsoft.com/office/officeart/2018/2/layout/IconVerticalSolidList"/>
    <dgm:cxn modelId="{43F5414B-94DA-4A63-94E1-1EF83AD46B8B}" type="presOf" srcId="{C35E1B0F-6E0B-40D6-8077-E9A5717CE620}" destId="{EDE62988-2491-4F98-B4BB-418C2F8C85AF}" srcOrd="0" destOrd="0" presId="urn:microsoft.com/office/officeart/2018/2/layout/IconVerticalSolidList"/>
    <dgm:cxn modelId="{69E93072-6097-449F-810B-D469C121DB69}" type="presOf" srcId="{CF7C35AF-E9C0-4F6C-AEF4-8399978D7CED}" destId="{1AAB697A-DCF6-43E6-9CB5-A1DEEC821301}" srcOrd="0" destOrd="0" presId="urn:microsoft.com/office/officeart/2018/2/layout/IconVerticalSolidList"/>
    <dgm:cxn modelId="{6209A680-D8F8-4734-99C9-3938408219BD}" type="presOf" srcId="{38DE86B9-3D9A-4986-83C8-FE6D8CADE342}" destId="{056CF16B-3E19-4D80-A93B-413B0BC22E51}" srcOrd="0" destOrd="0" presId="urn:microsoft.com/office/officeart/2018/2/layout/IconVerticalSolidList"/>
    <dgm:cxn modelId="{B9F8E589-E9EA-4750-B14F-01A103F4A764}" srcId="{75EEFF23-857C-4CA6-BAC0-C3DBA55B1E90}" destId="{581EB23B-8117-42EE-91CB-6A8A4BB69520}" srcOrd="0" destOrd="0" parTransId="{64DAF637-0FAF-4083-8145-04774B77171F}" sibTransId="{16B4A6F8-EAFC-4B20-9FC4-774FF53D3955}"/>
    <dgm:cxn modelId="{5BB871A3-E5FA-498F-BDE2-CC2B99C9FC80}" type="presOf" srcId="{514EA855-9F18-4140-A8CD-D94587EA4E60}" destId="{C2405AC2-6451-4501-9757-462F66996D34}" srcOrd="0" destOrd="0" presId="urn:microsoft.com/office/officeart/2018/2/layout/IconVerticalSolidList"/>
    <dgm:cxn modelId="{696AEAB5-9CD3-4B3E-974D-E97BDDADE9A8}" srcId="{75EEFF23-857C-4CA6-BAC0-C3DBA55B1E90}" destId="{CF7C35AF-E9C0-4F6C-AEF4-8399978D7CED}" srcOrd="2" destOrd="0" parTransId="{B537459C-F528-4CA5-A996-1E4D4C3F0C7E}" sibTransId="{995F637F-40BC-41C5-A115-A38887F3CF99}"/>
    <dgm:cxn modelId="{EC9743DC-C01D-4ABE-98FD-C808B5677E4D}" type="presOf" srcId="{581EB23B-8117-42EE-91CB-6A8A4BB69520}" destId="{AB0188A0-8DAA-42F5-BB27-8E7E8FE9CDD3}" srcOrd="0" destOrd="0" presId="urn:microsoft.com/office/officeart/2018/2/layout/IconVerticalSolidList"/>
    <dgm:cxn modelId="{C4105FED-58F5-4A1C-BB7B-DFA5D645554E}" srcId="{75EEFF23-857C-4CA6-BAC0-C3DBA55B1E90}" destId="{514EA855-9F18-4140-A8CD-D94587EA4E60}" srcOrd="6" destOrd="0" parTransId="{D0FD9AF4-B56F-435F-966E-AB1F2C5A40A9}" sibTransId="{249E1E40-B189-463C-BA67-72B4337718E3}"/>
    <dgm:cxn modelId="{F097FEED-AEB6-4064-9EB4-126CFFC4F952}" srcId="{75EEFF23-857C-4CA6-BAC0-C3DBA55B1E90}" destId="{C35E1B0F-6E0B-40D6-8077-E9A5717CE620}" srcOrd="4" destOrd="0" parTransId="{E6102EB2-BF6B-4B34-BCE3-FC58DB13CEA7}" sibTransId="{135CD5F8-5EBB-4B16-8B48-7513743C61BF}"/>
    <dgm:cxn modelId="{C143F9F3-6303-4F3E-9F26-EDC92C5C66D9}" type="presOf" srcId="{75EEFF23-857C-4CA6-BAC0-C3DBA55B1E90}" destId="{DF2C522F-82C5-452D-9EF0-AB10B8CD6D76}" srcOrd="0" destOrd="0" presId="urn:microsoft.com/office/officeart/2018/2/layout/IconVerticalSolidList"/>
    <dgm:cxn modelId="{72BB8964-499B-4965-B11B-D2903DFDC268}" type="presParOf" srcId="{DF2C522F-82C5-452D-9EF0-AB10B8CD6D76}" destId="{EC2CEBC2-BD6F-4F98-9C4C-E074AB7EF41B}" srcOrd="0" destOrd="0" presId="urn:microsoft.com/office/officeart/2018/2/layout/IconVerticalSolidList"/>
    <dgm:cxn modelId="{4C52C384-81E0-4207-9B3C-36EB43EC2063}" type="presParOf" srcId="{EC2CEBC2-BD6F-4F98-9C4C-E074AB7EF41B}" destId="{A775783F-12D3-4214-9B4A-0081795E2437}" srcOrd="0" destOrd="0" presId="urn:microsoft.com/office/officeart/2018/2/layout/IconVerticalSolidList"/>
    <dgm:cxn modelId="{37BF0A3F-2335-4213-8A71-A99EA7472F7C}" type="presParOf" srcId="{EC2CEBC2-BD6F-4F98-9C4C-E074AB7EF41B}" destId="{0EC10F01-4DFE-4074-A271-6E29C090C157}" srcOrd="1" destOrd="0" presId="urn:microsoft.com/office/officeart/2018/2/layout/IconVerticalSolidList"/>
    <dgm:cxn modelId="{DF824F48-966A-45FA-8CD5-92C20194D2BD}" type="presParOf" srcId="{EC2CEBC2-BD6F-4F98-9C4C-E074AB7EF41B}" destId="{D2823A9A-C620-4DF6-937B-E4915FFE324A}" srcOrd="2" destOrd="0" presId="urn:microsoft.com/office/officeart/2018/2/layout/IconVerticalSolidList"/>
    <dgm:cxn modelId="{4E49E4E3-B8A8-4873-BEDA-A3DB1BA1CE2C}" type="presParOf" srcId="{EC2CEBC2-BD6F-4F98-9C4C-E074AB7EF41B}" destId="{AB0188A0-8DAA-42F5-BB27-8E7E8FE9CDD3}" srcOrd="3" destOrd="0" presId="urn:microsoft.com/office/officeart/2018/2/layout/IconVerticalSolidList"/>
    <dgm:cxn modelId="{85C1E6F0-5F3A-4EAE-9D77-A3AEFEFA8CD7}" type="presParOf" srcId="{DF2C522F-82C5-452D-9EF0-AB10B8CD6D76}" destId="{6ACFCCED-9849-4319-A527-0C6BF04F66D4}" srcOrd="1" destOrd="0" presId="urn:microsoft.com/office/officeart/2018/2/layout/IconVerticalSolidList"/>
    <dgm:cxn modelId="{E18BBE54-84FF-483A-860E-96402EE88927}" type="presParOf" srcId="{DF2C522F-82C5-452D-9EF0-AB10B8CD6D76}" destId="{7957351E-6DA2-4466-A46B-73F094B4275F}" srcOrd="2" destOrd="0" presId="urn:microsoft.com/office/officeart/2018/2/layout/IconVerticalSolidList"/>
    <dgm:cxn modelId="{BB3086FE-872A-4126-A756-CA243FC98688}" type="presParOf" srcId="{7957351E-6DA2-4466-A46B-73F094B4275F}" destId="{F18EA0B6-FF7A-403C-953F-1BC5184E17A7}" srcOrd="0" destOrd="0" presId="urn:microsoft.com/office/officeart/2018/2/layout/IconVerticalSolidList"/>
    <dgm:cxn modelId="{2942D04C-6BF6-45CD-B040-969D19C43D96}" type="presParOf" srcId="{7957351E-6DA2-4466-A46B-73F094B4275F}" destId="{CEFD4E93-2A5E-4826-BB68-7F9C19082BFE}" srcOrd="1" destOrd="0" presId="urn:microsoft.com/office/officeart/2018/2/layout/IconVerticalSolidList"/>
    <dgm:cxn modelId="{8DE80CFE-DAC4-4ED6-B37A-DBDB28992A30}" type="presParOf" srcId="{7957351E-6DA2-4466-A46B-73F094B4275F}" destId="{FB51DE66-0DAD-48EA-A2D8-EA652228C462}" srcOrd="2" destOrd="0" presId="urn:microsoft.com/office/officeart/2018/2/layout/IconVerticalSolidList"/>
    <dgm:cxn modelId="{ACD60223-EB3A-44BE-A4FA-8480B2238406}" type="presParOf" srcId="{7957351E-6DA2-4466-A46B-73F094B4275F}" destId="{056CF16B-3E19-4D80-A93B-413B0BC22E51}" srcOrd="3" destOrd="0" presId="urn:microsoft.com/office/officeart/2018/2/layout/IconVerticalSolidList"/>
    <dgm:cxn modelId="{BC1B2FF1-EEC3-448B-94EA-32A7FBC8CFF0}" type="presParOf" srcId="{DF2C522F-82C5-452D-9EF0-AB10B8CD6D76}" destId="{88B33DD8-098F-477E-A969-F22FBC5D6E40}" srcOrd="3" destOrd="0" presId="urn:microsoft.com/office/officeart/2018/2/layout/IconVerticalSolidList"/>
    <dgm:cxn modelId="{23D7E12A-4224-45C4-9FBD-24502FEEDF12}" type="presParOf" srcId="{DF2C522F-82C5-452D-9EF0-AB10B8CD6D76}" destId="{248C6741-6A28-40AD-A87E-FD7E93D56839}" srcOrd="4" destOrd="0" presId="urn:microsoft.com/office/officeart/2018/2/layout/IconVerticalSolidList"/>
    <dgm:cxn modelId="{E45A04E8-30C2-49EB-A40E-AA1B1831AB90}" type="presParOf" srcId="{248C6741-6A28-40AD-A87E-FD7E93D56839}" destId="{F7BF802E-B30B-482B-A581-BDEF3129DB86}" srcOrd="0" destOrd="0" presId="urn:microsoft.com/office/officeart/2018/2/layout/IconVerticalSolidList"/>
    <dgm:cxn modelId="{9F5E0E8F-902A-4C89-A9B7-68315210407A}" type="presParOf" srcId="{248C6741-6A28-40AD-A87E-FD7E93D56839}" destId="{042F7756-0192-4BCC-930B-FB40EC6E05A3}" srcOrd="1" destOrd="0" presId="urn:microsoft.com/office/officeart/2018/2/layout/IconVerticalSolidList"/>
    <dgm:cxn modelId="{32F7FEA2-F1B7-4FA6-8416-346FEEEE8D68}" type="presParOf" srcId="{248C6741-6A28-40AD-A87E-FD7E93D56839}" destId="{1B35329C-8719-484D-997C-87FDA42DE30B}" srcOrd="2" destOrd="0" presId="urn:microsoft.com/office/officeart/2018/2/layout/IconVerticalSolidList"/>
    <dgm:cxn modelId="{B9E0EA2C-96C2-49D7-81A0-D4408D416226}" type="presParOf" srcId="{248C6741-6A28-40AD-A87E-FD7E93D56839}" destId="{1AAB697A-DCF6-43E6-9CB5-A1DEEC821301}" srcOrd="3" destOrd="0" presId="urn:microsoft.com/office/officeart/2018/2/layout/IconVerticalSolidList"/>
    <dgm:cxn modelId="{FFA8D144-44DE-48B2-B6C0-781EDF0BDB18}" type="presParOf" srcId="{DF2C522F-82C5-452D-9EF0-AB10B8CD6D76}" destId="{9790EC40-F7E4-4350-9D29-512800B87932}" srcOrd="5" destOrd="0" presId="urn:microsoft.com/office/officeart/2018/2/layout/IconVerticalSolidList"/>
    <dgm:cxn modelId="{6F7FB877-8E44-4301-B9F3-14C3567DB490}" type="presParOf" srcId="{DF2C522F-82C5-452D-9EF0-AB10B8CD6D76}" destId="{06E74D32-1435-4827-A64C-FD3DCDD7A729}" srcOrd="6" destOrd="0" presId="urn:microsoft.com/office/officeart/2018/2/layout/IconVerticalSolidList"/>
    <dgm:cxn modelId="{A17758F6-F6DB-447D-8AEA-3D26EAA92354}" type="presParOf" srcId="{06E74D32-1435-4827-A64C-FD3DCDD7A729}" destId="{A4557816-25E4-4AE1-AEAC-F2B1E42AEC39}" srcOrd="0" destOrd="0" presId="urn:microsoft.com/office/officeart/2018/2/layout/IconVerticalSolidList"/>
    <dgm:cxn modelId="{E05FC3A9-5910-4967-B9C6-1C5045F5C3BF}" type="presParOf" srcId="{06E74D32-1435-4827-A64C-FD3DCDD7A729}" destId="{980D8713-AB50-4544-A55E-8224D255EAA3}" srcOrd="1" destOrd="0" presId="urn:microsoft.com/office/officeart/2018/2/layout/IconVerticalSolidList"/>
    <dgm:cxn modelId="{36FEBE68-740D-47F5-B61D-ACFDEB5031D5}" type="presParOf" srcId="{06E74D32-1435-4827-A64C-FD3DCDD7A729}" destId="{A348FAAE-63F2-47D0-8915-0C4B39A418CC}" srcOrd="2" destOrd="0" presId="urn:microsoft.com/office/officeart/2018/2/layout/IconVerticalSolidList"/>
    <dgm:cxn modelId="{0100488A-E6F3-4168-A9F6-274CC00531B9}" type="presParOf" srcId="{06E74D32-1435-4827-A64C-FD3DCDD7A729}" destId="{23D8D605-04BC-41EA-911B-5700452E4CBD}" srcOrd="3" destOrd="0" presId="urn:microsoft.com/office/officeart/2018/2/layout/IconVerticalSolidList"/>
    <dgm:cxn modelId="{B9ECC67A-22DC-4F71-ADF9-7A067E1D37DD}" type="presParOf" srcId="{DF2C522F-82C5-452D-9EF0-AB10B8CD6D76}" destId="{A9FDB16E-8428-477C-A84C-3AA1463D86DC}" srcOrd="7" destOrd="0" presId="urn:microsoft.com/office/officeart/2018/2/layout/IconVerticalSolidList"/>
    <dgm:cxn modelId="{FC3D3C86-9CE4-407B-8C2F-AE7E8CE2A27F}" type="presParOf" srcId="{DF2C522F-82C5-452D-9EF0-AB10B8CD6D76}" destId="{C578426D-478F-4FAA-B53D-F9E23BF44601}" srcOrd="8" destOrd="0" presId="urn:microsoft.com/office/officeart/2018/2/layout/IconVerticalSolidList"/>
    <dgm:cxn modelId="{77E39905-930C-496D-A97C-B61EE57C44D9}" type="presParOf" srcId="{C578426D-478F-4FAA-B53D-F9E23BF44601}" destId="{3F204771-5F78-4DBD-9E64-CA318099C066}" srcOrd="0" destOrd="0" presId="urn:microsoft.com/office/officeart/2018/2/layout/IconVerticalSolidList"/>
    <dgm:cxn modelId="{CF678DD1-8FDF-44CF-A08A-EAEF3B1AD611}" type="presParOf" srcId="{C578426D-478F-4FAA-B53D-F9E23BF44601}" destId="{C2A9432E-34FC-4A1A-9A03-803FA8777707}" srcOrd="1" destOrd="0" presId="urn:microsoft.com/office/officeart/2018/2/layout/IconVerticalSolidList"/>
    <dgm:cxn modelId="{FA5063C3-2B7C-4BE6-977B-8C1AEF1EB20D}" type="presParOf" srcId="{C578426D-478F-4FAA-B53D-F9E23BF44601}" destId="{28C125F0-A928-40EF-9723-CCCCC1FE8B10}" srcOrd="2" destOrd="0" presId="urn:microsoft.com/office/officeart/2018/2/layout/IconVerticalSolidList"/>
    <dgm:cxn modelId="{7787A00E-0842-4C43-A9A1-1A92EB0C3B01}" type="presParOf" srcId="{C578426D-478F-4FAA-B53D-F9E23BF44601}" destId="{EDE62988-2491-4F98-B4BB-418C2F8C85AF}" srcOrd="3" destOrd="0" presId="urn:microsoft.com/office/officeart/2018/2/layout/IconVerticalSolidList"/>
    <dgm:cxn modelId="{45EFEFF2-FBD2-4A9E-A242-581853E8614C}" type="presParOf" srcId="{DF2C522F-82C5-452D-9EF0-AB10B8CD6D76}" destId="{6F9F4206-A141-4997-86A9-B8AD8700867A}" srcOrd="9" destOrd="0" presId="urn:microsoft.com/office/officeart/2018/2/layout/IconVerticalSolidList"/>
    <dgm:cxn modelId="{CC2D40E4-AFDF-4077-A9E0-29E3CF518A30}" type="presParOf" srcId="{DF2C522F-82C5-452D-9EF0-AB10B8CD6D76}" destId="{60E2261C-FC12-498F-97EA-E0E66A1DC982}" srcOrd="10" destOrd="0" presId="urn:microsoft.com/office/officeart/2018/2/layout/IconVerticalSolidList"/>
    <dgm:cxn modelId="{9DCFEE09-CA8E-48D7-88BA-B8A35F02D012}" type="presParOf" srcId="{60E2261C-FC12-498F-97EA-E0E66A1DC982}" destId="{CAA833BE-492A-41B1-9F1B-B7CA7316915D}" srcOrd="0" destOrd="0" presId="urn:microsoft.com/office/officeart/2018/2/layout/IconVerticalSolidList"/>
    <dgm:cxn modelId="{941EFA9F-35D5-4268-B841-CA784324AA2A}" type="presParOf" srcId="{60E2261C-FC12-498F-97EA-E0E66A1DC982}" destId="{5A34FAC1-9184-490B-BD90-6A8F2EAC055D}" srcOrd="1" destOrd="0" presId="urn:microsoft.com/office/officeart/2018/2/layout/IconVerticalSolidList"/>
    <dgm:cxn modelId="{EA4BFE9E-B285-4835-9CA1-41D15F3D5FE3}" type="presParOf" srcId="{60E2261C-FC12-498F-97EA-E0E66A1DC982}" destId="{5DCD091F-A63C-4A37-8C34-BFA6964DC25B}" srcOrd="2" destOrd="0" presId="urn:microsoft.com/office/officeart/2018/2/layout/IconVerticalSolidList"/>
    <dgm:cxn modelId="{B12BC27C-663A-4437-A549-BBEB33E961D0}" type="presParOf" srcId="{60E2261C-FC12-498F-97EA-E0E66A1DC982}" destId="{805BFAA5-9A00-4613-B360-0BFA7CC24ADD}" srcOrd="3" destOrd="0" presId="urn:microsoft.com/office/officeart/2018/2/layout/IconVerticalSolidList"/>
    <dgm:cxn modelId="{1AE84768-9AFA-4502-8741-A0869C944E6A}" type="presParOf" srcId="{DF2C522F-82C5-452D-9EF0-AB10B8CD6D76}" destId="{9A788A10-C20B-4A9F-A35C-C26E950331C9}" srcOrd="11" destOrd="0" presId="urn:microsoft.com/office/officeart/2018/2/layout/IconVerticalSolidList"/>
    <dgm:cxn modelId="{44AF2F5F-8195-47B2-95AF-D328C9A1548F}" type="presParOf" srcId="{DF2C522F-82C5-452D-9EF0-AB10B8CD6D76}" destId="{B87E9F69-C9FE-414B-989F-5F0431147977}" srcOrd="12" destOrd="0" presId="urn:microsoft.com/office/officeart/2018/2/layout/IconVerticalSolidList"/>
    <dgm:cxn modelId="{DF79224A-03B6-42D0-887F-5E32F832FBA2}" type="presParOf" srcId="{B87E9F69-C9FE-414B-989F-5F0431147977}" destId="{4C41CBA9-1FB8-4CDE-9E16-AD5A61726932}" srcOrd="0" destOrd="0" presId="urn:microsoft.com/office/officeart/2018/2/layout/IconVerticalSolidList"/>
    <dgm:cxn modelId="{6F931B1E-00F4-4745-88E4-EF1A9DADD9A0}" type="presParOf" srcId="{B87E9F69-C9FE-414B-989F-5F0431147977}" destId="{53BBE6B9-49BB-4D9D-BC88-8E058C2D43F4}" srcOrd="1" destOrd="0" presId="urn:microsoft.com/office/officeart/2018/2/layout/IconVerticalSolidList"/>
    <dgm:cxn modelId="{A8697F08-CBDD-4F77-9109-870966ED4A28}" type="presParOf" srcId="{B87E9F69-C9FE-414B-989F-5F0431147977}" destId="{46082631-D96A-4358-8115-ECD98871A00A}" srcOrd="2" destOrd="0" presId="urn:microsoft.com/office/officeart/2018/2/layout/IconVerticalSolidList"/>
    <dgm:cxn modelId="{F66CD73F-85E7-406A-9A7E-9E39A7C45A4B}" type="presParOf" srcId="{B87E9F69-C9FE-414B-989F-5F0431147977}" destId="{C2405AC2-6451-4501-9757-462F66996D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82F38-ED1E-4F66-BE82-04E386FB9C6E}">
      <dsp:nvSpPr>
        <dsp:cNvPr id="0" name=""/>
        <dsp:cNvSpPr/>
      </dsp:nvSpPr>
      <dsp:spPr>
        <a:xfrm>
          <a:off x="0" y="0"/>
          <a:ext cx="8331708" cy="6720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/>
            <a:t>Acute angle.</a:t>
          </a:r>
          <a:endParaRPr lang="en-US" sz="2900" kern="1200"/>
        </a:p>
      </dsp:txBody>
      <dsp:txXfrm>
        <a:off x="19685" y="19685"/>
        <a:ext cx="7527842" cy="632713"/>
      </dsp:txXfrm>
    </dsp:sp>
    <dsp:sp modelId="{13776065-131D-4803-9A78-04FAE6D76D33}">
      <dsp:nvSpPr>
        <dsp:cNvPr id="0" name=""/>
        <dsp:cNvSpPr/>
      </dsp:nvSpPr>
      <dsp:spPr>
        <a:xfrm>
          <a:off x="622173" y="765428"/>
          <a:ext cx="8331708" cy="6720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Adjacent angle.</a:t>
          </a:r>
          <a:endParaRPr lang="en-US" sz="2900" kern="1200"/>
        </a:p>
      </dsp:txBody>
      <dsp:txXfrm>
        <a:off x="641858" y="785113"/>
        <a:ext cx="7233310" cy="632713"/>
      </dsp:txXfrm>
    </dsp:sp>
    <dsp:sp modelId="{AE00E2EE-E33F-43E0-AD39-D12C81FB3DA8}">
      <dsp:nvSpPr>
        <dsp:cNvPr id="0" name=""/>
        <dsp:cNvSpPr/>
      </dsp:nvSpPr>
      <dsp:spPr>
        <a:xfrm>
          <a:off x="1244346" y="1530857"/>
          <a:ext cx="8331708" cy="6720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Congruent.</a:t>
          </a:r>
          <a:endParaRPr lang="en-US" sz="2900" kern="1200"/>
        </a:p>
      </dsp:txBody>
      <dsp:txXfrm>
        <a:off x="1264031" y="1550542"/>
        <a:ext cx="7233310" cy="632713"/>
      </dsp:txXfrm>
    </dsp:sp>
    <dsp:sp modelId="{86AB2843-3EF6-4C15-94B6-786BEA67FAE6}">
      <dsp:nvSpPr>
        <dsp:cNvPr id="0" name=""/>
        <dsp:cNvSpPr/>
      </dsp:nvSpPr>
      <dsp:spPr>
        <a:xfrm>
          <a:off x="1866518" y="2296286"/>
          <a:ext cx="8331708" cy="6720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Obtuse angle.</a:t>
          </a:r>
          <a:endParaRPr lang="en-US" sz="2900" kern="1200"/>
        </a:p>
      </dsp:txBody>
      <dsp:txXfrm>
        <a:off x="1886203" y="2315971"/>
        <a:ext cx="7233310" cy="632713"/>
      </dsp:txXfrm>
    </dsp:sp>
    <dsp:sp modelId="{9265C305-A575-4DDA-A1B4-48D0D8651D51}">
      <dsp:nvSpPr>
        <dsp:cNvPr id="0" name=""/>
        <dsp:cNvSpPr/>
      </dsp:nvSpPr>
      <dsp:spPr>
        <a:xfrm>
          <a:off x="2488692" y="3061715"/>
          <a:ext cx="8331708" cy="6720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Right angle.</a:t>
          </a:r>
          <a:endParaRPr lang="en-US" sz="2900" kern="1200"/>
        </a:p>
      </dsp:txBody>
      <dsp:txXfrm>
        <a:off x="2508377" y="3081400"/>
        <a:ext cx="7233310" cy="632713"/>
      </dsp:txXfrm>
    </dsp:sp>
    <dsp:sp modelId="{F1D4CCED-11A3-4F67-B96B-77669716AC79}">
      <dsp:nvSpPr>
        <dsp:cNvPr id="0" name=""/>
        <dsp:cNvSpPr/>
      </dsp:nvSpPr>
      <dsp:spPr>
        <a:xfrm>
          <a:off x="7894853" y="490994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993145" y="490994"/>
        <a:ext cx="240270" cy="328733"/>
      </dsp:txXfrm>
    </dsp:sp>
    <dsp:sp modelId="{CB303C61-7AE5-4BB1-9016-CE0F6838FCB8}">
      <dsp:nvSpPr>
        <dsp:cNvPr id="0" name=""/>
        <dsp:cNvSpPr/>
      </dsp:nvSpPr>
      <dsp:spPr>
        <a:xfrm>
          <a:off x="8517026" y="1256423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615318" y="1256423"/>
        <a:ext cx="240270" cy="328733"/>
      </dsp:txXfrm>
    </dsp:sp>
    <dsp:sp modelId="{0F60EBD4-5A3A-4C04-B12C-7C29A33BDF8F}">
      <dsp:nvSpPr>
        <dsp:cNvPr id="0" name=""/>
        <dsp:cNvSpPr/>
      </dsp:nvSpPr>
      <dsp:spPr>
        <a:xfrm>
          <a:off x="9139199" y="2010650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237491" y="2010650"/>
        <a:ext cx="240270" cy="328733"/>
      </dsp:txXfrm>
    </dsp:sp>
    <dsp:sp modelId="{D8862800-7A4F-4276-B714-6F662793F3EC}">
      <dsp:nvSpPr>
        <dsp:cNvPr id="0" name=""/>
        <dsp:cNvSpPr/>
      </dsp:nvSpPr>
      <dsp:spPr>
        <a:xfrm>
          <a:off x="9761372" y="2783547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859664" y="2783547"/>
        <a:ext cx="240270" cy="328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5783F-12D3-4214-9B4A-0081795E2437}">
      <dsp:nvSpPr>
        <dsp:cNvPr id="0" name=""/>
        <dsp:cNvSpPr/>
      </dsp:nvSpPr>
      <dsp:spPr>
        <a:xfrm>
          <a:off x="0" y="446"/>
          <a:ext cx="5906181" cy="6152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10F01-4DFE-4074-A271-6E29C090C157}">
      <dsp:nvSpPr>
        <dsp:cNvPr id="0" name=""/>
        <dsp:cNvSpPr/>
      </dsp:nvSpPr>
      <dsp:spPr>
        <a:xfrm>
          <a:off x="186120" y="138883"/>
          <a:ext cx="338400" cy="3384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188A0-8DAA-42F5-BB27-8E7E8FE9CDD3}">
      <dsp:nvSpPr>
        <dsp:cNvPr id="0" name=""/>
        <dsp:cNvSpPr/>
      </dsp:nvSpPr>
      <dsp:spPr>
        <a:xfrm>
          <a:off x="710640" y="446"/>
          <a:ext cx="5195540" cy="61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16" tIns="65116" rIns="65116" bIns="651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Starter-Self assessment</a:t>
          </a:r>
          <a:endParaRPr lang="en-US" sz="1600" kern="1200"/>
        </a:p>
      </dsp:txBody>
      <dsp:txXfrm>
        <a:off x="710640" y="446"/>
        <a:ext cx="5195540" cy="615273"/>
      </dsp:txXfrm>
    </dsp:sp>
    <dsp:sp modelId="{F18EA0B6-FF7A-403C-953F-1BC5184E17A7}">
      <dsp:nvSpPr>
        <dsp:cNvPr id="0" name=""/>
        <dsp:cNvSpPr/>
      </dsp:nvSpPr>
      <dsp:spPr>
        <a:xfrm>
          <a:off x="0" y="769538"/>
          <a:ext cx="5906181" cy="6152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D4E93-2A5E-4826-BB68-7F9C19082BFE}">
      <dsp:nvSpPr>
        <dsp:cNvPr id="0" name=""/>
        <dsp:cNvSpPr/>
      </dsp:nvSpPr>
      <dsp:spPr>
        <a:xfrm>
          <a:off x="186120" y="907975"/>
          <a:ext cx="338400" cy="3384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CF16B-3E19-4D80-A93B-413B0BC22E51}">
      <dsp:nvSpPr>
        <dsp:cNvPr id="0" name=""/>
        <dsp:cNvSpPr/>
      </dsp:nvSpPr>
      <dsp:spPr>
        <a:xfrm>
          <a:off x="710640" y="769538"/>
          <a:ext cx="5195540" cy="61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16" tIns="65116" rIns="65116" bIns="651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Teacher explanation</a:t>
          </a:r>
          <a:endParaRPr lang="en-US" sz="1600" kern="1200"/>
        </a:p>
      </dsp:txBody>
      <dsp:txXfrm>
        <a:off x="710640" y="769538"/>
        <a:ext cx="5195540" cy="615273"/>
      </dsp:txXfrm>
    </dsp:sp>
    <dsp:sp modelId="{F7BF802E-B30B-482B-A581-BDEF3129DB86}">
      <dsp:nvSpPr>
        <dsp:cNvPr id="0" name=""/>
        <dsp:cNvSpPr/>
      </dsp:nvSpPr>
      <dsp:spPr>
        <a:xfrm>
          <a:off x="0" y="1538630"/>
          <a:ext cx="5906181" cy="6152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F7756-0192-4BCC-930B-FB40EC6E05A3}">
      <dsp:nvSpPr>
        <dsp:cNvPr id="0" name=""/>
        <dsp:cNvSpPr/>
      </dsp:nvSpPr>
      <dsp:spPr>
        <a:xfrm>
          <a:off x="186120" y="1677067"/>
          <a:ext cx="338400" cy="3384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B697A-DCF6-43E6-9CB5-A1DEEC821301}">
      <dsp:nvSpPr>
        <dsp:cNvPr id="0" name=""/>
        <dsp:cNvSpPr/>
      </dsp:nvSpPr>
      <dsp:spPr>
        <a:xfrm>
          <a:off x="710640" y="1538630"/>
          <a:ext cx="5195540" cy="61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16" tIns="65116" rIns="65116" bIns="651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Think pair share</a:t>
          </a:r>
          <a:endParaRPr lang="en-US" sz="1600" kern="1200"/>
        </a:p>
      </dsp:txBody>
      <dsp:txXfrm>
        <a:off x="710640" y="1538630"/>
        <a:ext cx="5195540" cy="615273"/>
      </dsp:txXfrm>
    </dsp:sp>
    <dsp:sp modelId="{A4557816-25E4-4AE1-AEAC-F2B1E42AEC39}">
      <dsp:nvSpPr>
        <dsp:cNvPr id="0" name=""/>
        <dsp:cNvSpPr/>
      </dsp:nvSpPr>
      <dsp:spPr>
        <a:xfrm>
          <a:off x="0" y="2307722"/>
          <a:ext cx="5906181" cy="6152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D8713-AB50-4544-A55E-8224D255EAA3}">
      <dsp:nvSpPr>
        <dsp:cNvPr id="0" name=""/>
        <dsp:cNvSpPr/>
      </dsp:nvSpPr>
      <dsp:spPr>
        <a:xfrm>
          <a:off x="186120" y="2446158"/>
          <a:ext cx="338400" cy="3384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8D605-04BC-41EA-911B-5700452E4CBD}">
      <dsp:nvSpPr>
        <dsp:cNvPr id="0" name=""/>
        <dsp:cNvSpPr/>
      </dsp:nvSpPr>
      <dsp:spPr>
        <a:xfrm>
          <a:off x="710640" y="2307722"/>
          <a:ext cx="5195540" cy="61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16" tIns="65116" rIns="65116" bIns="651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Peer assessment</a:t>
          </a:r>
          <a:endParaRPr lang="en-US" sz="1600" kern="1200"/>
        </a:p>
      </dsp:txBody>
      <dsp:txXfrm>
        <a:off x="710640" y="2307722"/>
        <a:ext cx="5195540" cy="615273"/>
      </dsp:txXfrm>
    </dsp:sp>
    <dsp:sp modelId="{3F204771-5F78-4DBD-9E64-CA318099C066}">
      <dsp:nvSpPr>
        <dsp:cNvPr id="0" name=""/>
        <dsp:cNvSpPr/>
      </dsp:nvSpPr>
      <dsp:spPr>
        <a:xfrm>
          <a:off x="0" y="3076814"/>
          <a:ext cx="5906181" cy="6152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9432E-34FC-4A1A-9A03-803FA8777707}">
      <dsp:nvSpPr>
        <dsp:cNvPr id="0" name=""/>
        <dsp:cNvSpPr/>
      </dsp:nvSpPr>
      <dsp:spPr>
        <a:xfrm>
          <a:off x="186120" y="3215250"/>
          <a:ext cx="338400" cy="3384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62988-2491-4F98-B4BB-418C2F8C85AF}">
      <dsp:nvSpPr>
        <dsp:cNvPr id="0" name=""/>
        <dsp:cNvSpPr/>
      </dsp:nvSpPr>
      <dsp:spPr>
        <a:xfrm>
          <a:off x="710640" y="3076814"/>
          <a:ext cx="5195540" cy="61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16" tIns="65116" rIns="65116" bIns="651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Group work</a:t>
          </a:r>
          <a:endParaRPr lang="en-US" sz="1600" kern="1200"/>
        </a:p>
      </dsp:txBody>
      <dsp:txXfrm>
        <a:off x="710640" y="3076814"/>
        <a:ext cx="5195540" cy="615273"/>
      </dsp:txXfrm>
    </dsp:sp>
    <dsp:sp modelId="{CAA833BE-492A-41B1-9F1B-B7CA7316915D}">
      <dsp:nvSpPr>
        <dsp:cNvPr id="0" name=""/>
        <dsp:cNvSpPr/>
      </dsp:nvSpPr>
      <dsp:spPr>
        <a:xfrm>
          <a:off x="0" y="3845905"/>
          <a:ext cx="5906181" cy="6152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4FAC1-9184-490B-BD90-6A8F2EAC055D}">
      <dsp:nvSpPr>
        <dsp:cNvPr id="0" name=""/>
        <dsp:cNvSpPr/>
      </dsp:nvSpPr>
      <dsp:spPr>
        <a:xfrm>
          <a:off x="186120" y="3984342"/>
          <a:ext cx="338400" cy="3384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BFAA5-9A00-4613-B360-0BFA7CC24ADD}">
      <dsp:nvSpPr>
        <dsp:cNvPr id="0" name=""/>
        <dsp:cNvSpPr/>
      </dsp:nvSpPr>
      <dsp:spPr>
        <a:xfrm>
          <a:off x="710640" y="3845905"/>
          <a:ext cx="5195540" cy="61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16" tIns="65116" rIns="65116" bIns="651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Solve based to your shape+ Bonus question</a:t>
          </a:r>
          <a:endParaRPr lang="en-US" sz="1600" kern="1200"/>
        </a:p>
      </dsp:txBody>
      <dsp:txXfrm>
        <a:off x="710640" y="3845905"/>
        <a:ext cx="5195540" cy="615273"/>
      </dsp:txXfrm>
    </dsp:sp>
    <dsp:sp modelId="{4C41CBA9-1FB8-4CDE-9E16-AD5A61726932}">
      <dsp:nvSpPr>
        <dsp:cNvPr id="0" name=""/>
        <dsp:cNvSpPr/>
      </dsp:nvSpPr>
      <dsp:spPr>
        <a:xfrm>
          <a:off x="0" y="4614997"/>
          <a:ext cx="5906181" cy="6152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BE6B9-49BB-4D9D-BC88-8E058C2D43F4}">
      <dsp:nvSpPr>
        <dsp:cNvPr id="0" name=""/>
        <dsp:cNvSpPr/>
      </dsp:nvSpPr>
      <dsp:spPr>
        <a:xfrm>
          <a:off x="186120" y="4753434"/>
          <a:ext cx="338400" cy="33840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05AC2-6451-4501-9757-462F66996D34}">
      <dsp:nvSpPr>
        <dsp:cNvPr id="0" name=""/>
        <dsp:cNvSpPr/>
      </dsp:nvSpPr>
      <dsp:spPr>
        <a:xfrm>
          <a:off x="710640" y="4614997"/>
          <a:ext cx="5195540" cy="61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16" tIns="65116" rIns="65116" bIns="651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Exit ticket-LMS</a:t>
          </a:r>
          <a:endParaRPr lang="en-US" sz="1600" kern="1200"/>
        </a:p>
      </dsp:txBody>
      <dsp:txXfrm>
        <a:off x="710640" y="4614997"/>
        <a:ext cx="5195540" cy="615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04:30:41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0 1992,'-1'0'705,"-1"0"-1001,1 0-257,0 0 313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04:44:37.9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3865,'14'9'1319,"0"-1"0,0-1 0,16 7 0,90 24 1260,-105-35-2331,1 0 0,0-1 0,16-1 0,-15 0 164,-1 0 0,30 6 0,-46-6-410,0-1-29,1-1 0,-1 1 0,0 0 0,0 0-1,0 0 1,0 0 0,1 0 0,-1 0 0,0 1 0,0-1 0,0 0 0,0 0 0,1 0 0,-1 0 0,0 0 0,0 0 0,0 0 0,0 0 0,1 0-1,-1 0 1,0 0 0,0 1 0,0-1 0,0 0 0,0 0 0,0 0 0,1 0 0,-1 0 0,0 1 0,0-1 0,0 0 0,0 0 0,0 0 0,0 0-1,0 1 1,0-1 0,0 0 0,0 0 0,0 0 0,0 0 0,0 1 0,0-1 0,0 0 0,0 0 0,0 0 0,0 0 0,0 1 0,0-1 0,0 0-1,0 0 1,-3 4-443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17.58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458 35 2529,'0'-2'88,"0"1"0,-1 0 0,1 0 0,0-1 0,0 1 0,0 0 0,-1 0 0,1 0 0,-1-1 0,1 1 0,-1 0 0,1 0 0,-1 0 0,0 0 0,1 0 0,-1 0 0,0 0 0,0 0 0,0 0 0,0 0 0,0 1 0,0-1 0,0 0 0,0 1 0,-2-2 0,-1 1 23,0-1-1,1 1 0,-1 0 0,0 1 0,0-1 1,0 1-1,0-1 0,-6 2 0,-2-1 30,0 2 0,1 0 0,-1 0-1,0 1 1,-11 4 0,4 4-21,0 0 1,0 1-1,1 1 0,1 1 1,0 0-1,-22 26 0,27-28-23,-3 4 4,2 0-1,0 0 1,1 2-1,1-1 1,-13 27-1,6-6 80,-21 68 0,36-96-129,0 0 1,1 0-1,1 0 1,0 0-1,0 0 1,1 0-1,0 0 0,0 0 1,1 1-1,1-1 1,3 14-1,2-3 59,1 0-1,1-1 0,1 0 0,14 21 1,18 34-14,52 80-60,-82-138-22,0-1 1,2 0 0,0-1 0,1 0 0,0-1 0,27 18-1,-29-25 56,1 0 0,0 0 0,1-1-1,-1-1 1,1-1 0,0 0-1,1 0 1,-1-2 0,0 0-1,1-1 1,-1 0 0,1-1 0,15-3-1,9-1 35,-1-3 0,0-1 0,72-25 0,-71 18-78,0-1 0,-2-2-1,0-2 1,-1-2 0,0-1 0,-2-2-1,-2-1 1,43-41 0,-72 62-468,-3 1 184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43.54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1 194 10490,'0'-2'128,"0"0"0,1 0-1,0 1 1,-1-1 0,1 0 0,0 1-1,0-1 1,0 0 0,0 1 0,0-1-1,0 1 1,0-1 0,0 1-1,1 0 1,-1-1 0,1 1 0,1-1-1,33-24-1498,-32 23 1722,31-17-324,0 1-1,2 2 1,0 1-1,0 2 1,1 1-1,1 2 1,59-8-1,-67 16-19,-1 0-1,1 3 1,0 0 0,0 2-1,-1 1 1,1 2-1,-1 1 1,0 1-1,0 2 1,-1 0 0,0 3-1,29 14 1,-29-10-12,-1 1 0,0 1 0,-2 1 1,0 1-1,-1 2 0,-1 0 0,-1 2 0,-1 1 1,-1 0-1,-1 2 0,19 33 0,-23-32 2,-2 1 0,0 1 0,-2 0 0,-1 0 0,9 44 0,-16-52 80,-1 1 1,-1-1 0,0 0 0,-2 1 0,-1-1-1,-1 1 1,-1-1 0,-8 36 0,0-21-153,-2-1 0,-1-1 1,-2 0-1,-1-2 0,-1 1 1,-30 38-1,24-39-274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8:09.54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35 121 6097,'-1'0'116,"1"0"0,-1 0 0,0 0 0,1 0 0,-1-1 0,1 1 0,-1 0 0,1 0 0,-1 0 0,1-1-1,-1 1 1,1 0 0,-1-1 0,1 1 0,-1 0 0,1-1 0,-1 1 0,1-1 0,0 1 0,-1-1 0,1 1 0,0 0 0,-1-1-1,1 1 1,0-1 0,0 0 0,0 1 0,-1-2 0,1-20 541,1 17-683,1 0-1,-1 0 0,1 0 0,0 1 0,0-1 1,4-6-1,-3 7 61,1 0 1,-1 0 0,1 0-1,0 1 1,0 0-1,0 0 1,0 0 0,1 0-1,-1 1 1,1-1-1,0 1 1,-1 0 0,1 1-1,0-1 1,0 1-1,0 0 1,0 0 0,1 0-1,7 1 1,-10 0-33,1 1 0,-1-1 0,0 1-1,0-1 1,0 1 0,0 0 0,0 0 0,0 1 0,0-1 0,0 1 0,0-1 0,-1 1 0,1 0 0,-1 0-1,1 0 1,-1 0 0,0 1 0,0-1 0,0 1 0,0-1 0,0 1 0,0 0 0,-1-1 0,1 1-1,-1 0 1,0 0 0,0 0 0,0 0 0,0 0 0,0 1 0,-1-1 0,1 5 0,-1 0-6,1 0 0,-2-1 0,1 1 1,-1 0-1,0-1 0,0 1 0,-1 0 1,0-1-1,-1 0 0,1 1 0,-1-1 1,-1 0-1,1-1 0,-10 13 0,-4 3 33,-1-1-1,-37 35 0,36-39 24,-8 5 32,26-21-82,0-1 1,0 1-1,0 0 1,0-1-1,0 1 1,0-1-1,0 1 1,0-1-1,0 0 1,0 1-1,0-1 0,-1 0 1,1 0-1,0 0 1,0 0-1,0 0 1,0 0-1,-1 0 1,1 0-1,0 0 1,0 0-1,0-1 1,0 1-1,0-1 0,-1 1 1,0-1-1,2 1 1,0-1-1,-1 1 1,1 0-1,0 0 0,-1-1 1,1 1-1,0 0 0,0 0 1,0-1-1,-1 1 1,1 0-1,0-1 0,0 1 1,0 0-1,0-1 1,0 1-1,-1 0 0,1-1 1,0 1-1,0 0 1,0-1-1,0 1 0,0 0 1,0-1-1,0 1 1,0-1-1,0 1 0,0 0 1,1-1-1,-1 1 1,0 0-1,0-1 0,0 1 1,12-11 189,16-3 209,-23 13-350,0 0-1,0 1 1,-1-1 0,1 1-1,0-1 1,0 2 0,0-1-1,0 0 1,0 1-1,0 0 1,-1 0 0,1 0-1,5 3 1,6 3-388,-1 0 0,21 14 0,-19-11-672,-12-7-50,1-3 466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8:09.90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132 1 5817,'0'4'3257,"-7"17"-3056,-13 35-1,-20 47 445,35-90-761,-2-1-1,1 0 0,-2 0 1,0-1-1,-16 19 1,17-24-175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8:10.23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16 5297,'0'0'173,"0"-1"-1,0 0 1,0 1-1,0-1 1,0 0-1,0 1 1,0-1-1,0 0 1,0 0-1,1 1 1,-1-1-1,0 0 1,0 1-1,1-1 1,-1 1-1,0-1 1,1 0-1,-1 1 1,0-1-1,1 1 1,-1-1 0,1 1-1,0-2 1,6 16 781,7 13-673,22 23 244,1 0-987,-13-18-3162,-20-28 2593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8:10.56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34 5921,'12'-6'2249,"1"1"-1841,-4 2-56,-5 1-184,1 1-168,12-5-120,-2 1-376,-1 0-344,-10 4 504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8:10.91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12 8 1640,'-5'5'753,"1"-1"-161,2-1 96,2-1 128,0 0 120,4-2 128,1 0 17,3-1-49,2-1-192,2 0-424,0 0-144,1 0-272,0-1-208,-1-1-536,2 1-376,-1-1 656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8:11.24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29 0 6977,'0'0'2497,"0"4"-2177,-1 0-16,0 4-96,-1 1-56,-1 3-48,1 1-40,-1 4-40,1 1 0,1 4-16,0-1 8,0 0-16,0-1-8,0-4-120,-1 2-120,-1-2-392,1-1-472,0-5 704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8:11.59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18 93 6609,'-2'-3'275,"0"0"0,0 0 0,0 0-1,1-1 1,-1 1 0,1 0 0,0 0 0,0-1-1,0 1 1,0-1 0,1 1 0,-1-1-1,1-5 1,0 8-275,0-1 1,0 0-1,0 0 1,1 0-1,-1 1 0,1-1 1,-1 0-1,1 1 0,0-1 1,0 0-1,-1 1 0,1-1 1,0 1-1,1-1 0,-1 1 1,0-1-1,0 1 0,0 0 1,1 0-1,-1-1 0,1 1 1,-1 0-1,1 0 0,-1 1 1,1-1-1,0 0 1,-1 0-1,3 0 0,-2 1 18,0 0-1,0 0 0,-1 0 1,1 0-1,0 0 1,-1 0-1,1 1 1,0-1-1,-1 1 0,1-1 1,0 1-1,-1 0 1,1-1-1,-1 1 0,1 0 1,-1 0-1,1 0 1,-1 0-1,0 0 1,1 1-1,-1-1 0,0 0 1,0 0-1,0 1 1,0-1-1,0 1 1,0-1-1,0 1 0,-1-1 1,1 1-1,0 2 1,2 3-18,0 0 0,0 0 0,-1 0 1,0 1-1,2 13 0,-4-14 1,0 1-1,0-1 1,-1 1 0,0-1-1,-1 0 1,1 1-1,-1-1 1,-4 8 0,5-12 6,0 0 0,0 0 0,0 0 0,-1 0 0,0-1 0,0 1 0,1 0 0,-1-1 0,-1 1 0,1-1 1,0 0-1,-1 0 0,1 0 0,-1 0 0,1 0 0,-1 0 0,0-1 0,0 1 0,0-1 0,0 0 0,-4 1 0,7-2-8,-1 0-1,1 1 1,0-1-1,-1 0 0,1 0 1,-1 0-1,1 0 1,0 0-1,-1 0 1,1-1-1,0 1 0,-1 0 1,1 0-1,0 0 1,-1 0-1,1 0 0,0 0 1,0-1-1,-1 1 1,1 0-1,0 0 1,-1 0-1,1-1 0,0 1 1,0 0-1,0 0 1,-1-1-1,1 1 0,0 0 1,0-1-1,0 1 1,-1 0-1,1-1 1,0 1-1,0 0 0,0 0 1,0-1-1,0 1 1,0-1-1,0 1 0,0 0 1,0-1-1,0 1 1,0 0-1,0-1 1,0 1-1,0 0 0,0-1 1,0 1-1,0 0 1,1-1-1,-1 1 0,0 0 1,0 0-1,0-1 1,1 1-1,-1-2 1,1 1-1,-1-1 0,1 1 1,0 0-1,-1-1 1,1 1-1,0 0 1,0 0-1,0-1 1,0 1-1,0 0 0,0 0 1,2-1-1,1 1 83,1 0 0,-1 0 0,1 0 0,0 0 0,-1 1 0,1 0 0,0 0-1,-1 0 1,1 1 0,0-1 0,8 3 0,-11-3-134,0 1 0,-1-1 0,1 0 0,0 1 0,0-1 0,0 1 0,0 0 0,0 0 0,-1 0 0,1 0 0,0 0 0,-1 0 0,1 0 0,-1 0 0,1 1 0,-1-1 0,0 0 0,1 1 0,-1 0-1,0-1 1,0 1 0,0-1 0,0 1 0,0 0 0,-1 0 0,1 0 0,0 0 0,-1-1 0,1 4 0,-2 1-335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8:1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42 17 3833,'-4'4'238,"0"-1"0,1 1 0,0 0 0,0 0-1,0 0 1,0 0 0,0 1 0,1-1 0,0 1 0,-3 9 0,4-11-201,0 0 0,-1 0 0,2 0 0,-1 1 0,0-1 0,1 0 0,-1 1 0,1-1 0,0 1 0,0-1 0,1 0 0,-1 1 0,1-1 0,-1 0 0,1 1 0,2 5 0,-2-8 25,-1-1 1,1 1 0,0 0-1,-1 0 1,1-1-1,0 1 1,-1 0-1,1-1 1,0 1 0,0 0-1,-1-1 1,1 1-1,0-1 1,0 0-1,0 1 1,0-1-1,0 0 1,0 1 0,0-1-1,0 0 1,0 0-1,0 0 1,0 0-1,1 0 1,1 0 70,-1-1 0,1 0 0,-1 1-1,0-1 1,1 0 0,-1 0 0,0 0 0,0-1 0,4-2 0,-1 0 80,1 0 0,-1-1 1,-1 0-1,1 0 0,-1-1 1,6-7-1,-8 9-153,0-1 0,0 1 0,0-1 0,-1 1 0,1-1 0,-1 0 0,0 1 0,-1-1 0,1 0 0,-1-6 1,0 10-174,0-1 0,0 1 0,0-1 1,0 1-1,-1-1 0,1 1 1,-1 0-1,1-1 0,-1 1 0,1 0 1,-1-1-1,0 1 0,1 0 1,-1 0-1,0 0 0,0-1 0,0 1 1,0 0-1,0 0 0,0 0 1,-1 1-1,1-1 0,0 0 0,0 0 1,-1 1-1,1-1 0,0 1 1,-1-1-1,1 1 0,0-1 0,-1 1 1,1 0-1,-1 0 0,1-1 0,-1 1 1,1 0-1,0 0 0,-3 1 1,-9 0-985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04:45:34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2809,'2'-2'1112,"1"0"-856,-1 2-1160,1-1 664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04:45:56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0 872,'0'0'288,"0"3"-304,-1-3-240,0 3 168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04:52:53.4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88 2104,'0'-1'326,"0"-1"0,0 0-1,0 1 1,-1-1-1,1 0 1,0 1 0,-1-1-1,0 1 1,1-1-1,-1 1 1,0-1-1,0 1 1,0-1 0,0 1-1,0 0 1,0-1-1,-1 0 1,-1 0-155,1 0 1,-1 0-1,1 1 1,-1-1-1,1 1 0,-1-1 1,0 1-1,0 0 1,-3-1-1,2 1-157,1 1-1,0-1 1,-1 1 0,1-1-1,-1 1 1,1 0 0,-1 0-1,1 0 1,-1 1 0,1-1-1,0 1 1,-1 0 0,1 0-1,0 0 1,-1 0 0,-4 4-1,4-2 35,1 0 0,0 0 0,0 1-1,0 0 1,0-1 0,0 1 0,1 0-1,0 0 1,0 0 0,0 1-1,0-1 1,1 0 0,0 1 0,-2 8-1,3-11-33,-1 0 0,1 0-1,0 0 1,0 0 0,0 1-1,0-1 1,1 0 0,-1 0-1,0 0 1,1 0 0,0 0 0,-1 0-1,1-1 1,0 1 0,0 0-1,0 0 1,0 0 0,0-1-1,0 1 1,1 0 0,-1-1-1,1 1 1,-1-1 0,1 0-1,-1 1 1,1-1 0,0 0-1,0 0 1,-1 0 0,1 0-1,0 0 1,0-1 0,0 1-1,0-1 1,2 1 0,0 0 8,0-1 0,0 0 0,0 0 0,0 0 0,0 0 0,0-1 0,0 0 1,-1 0-1,1 0 0,0 0 0,0 0 0,-1-1 0,1 1 0,-1-1 0,0 0 0,1 0 0,-1-1 0,6-4 1,-1 0 86,-1-1 0,1 0 1,-1 0-1,0-1 1,8-15-1,-14 23-80,0 0 1,0 0-1,-1-1 1,1 1-1,-1 0 1,1-1-1,-1 1 1,0-1-1,1 1 1,-1 0-1,0-1 1,0 1-1,0-1 1,0 1-1,0-1 1,0 1-1,0 0 1,-1-1-1,1 1 1,0-1-1,-1 1 1,0-2-1,-1 0-9,1 1 0,-1 0 1,0 0-1,1 0 0,-1 0 0,0 0 0,-1 0 0,1 0 0,0 1 0,0-1 0,-3-1 0,-4-1-10,1 1 0,-1-1-1,1 1 1,-1 1 0,0 0-1,-13-2 1,20 4 4,-1 1-1,0-1 1,0 0 0,1 1 0,-1 0-1,0 0 1,1 0 0,-1 0 0,0 0-1,1 0 1,0 0 0,-1 1 0,1 0 0,0-1-1,0 1 1,0 0 0,0 0 0,0 0-1,0 0 1,0 0 0,1 1 0,-1-1-1,1 0 1,-1 1 0,1-1 0,-1 5 0,-1 0-9,0 0 0,0 1 1,1-1-1,0 0 0,0 1 1,1 0-1,0-1 1,1 13-1,-1-18-5,1 1 0,0 0 0,1 0 1,-1 0-1,0 0 0,1-1 0,0 1 0,-1 0 1,1-1-1,0 1 0,0 0 0,1-1 0,-1 1 0,1-1 1,-1 0-1,1 1 0,0-1 0,-1 0 0,1 0 0,0 0 1,1 0-1,-1 0 0,0-1 0,0 1 0,1-1 1,-1 1-1,1-1 0,-1 0 0,1 0 0,0 0 0,-1 0 1,1-1-1,0 1 0,0-1 0,3 1 0,1-1 39,-1-1 0,0 0 0,0 0 0,1 0 0,-1-1-1,0 1 1,0-1 0,0-1 0,-1 1 0,1-1 0,-1 0 0,1-1-1,-1 1 1,0-1 0,5-5 0,-2 3 69,-1-1-1,-1 0 0,1-1 1,-1 1-1,0-1 1,4-9-1,-9 15-82,0 0 0,0 0-1,0 0 1,0-1-1,-1 1 1,1 0 0,-1 0-1,1 0 1,-1-1 0,0 1-1,0 0 1,0 0-1,0-1 1,0 1 0,-1 0-1,1 0 1,0-1 0,-1 1-1,0 0 1,0 0-1,0 0 1,0 0 0,0 0-1,0 0 1,0 0 0,0 0-1,-1 0 1,1 1-1,-1-1 1,0 0 0,-2-1-1,0-1-11,-1 1 0,1 0 0,-1-1 0,0 2-1,0-1 1,-1 1 0,1 0 0,0 0 0,-1 0 0,1 0-1,-1 1 1,0 0 0,1 1 0,-1-1 0,0 1-1,0 0 1,-10 2 0,12-2-10,0 1 0,0 0 0,0 0 1,0 1-1,0-1 0,1 1 0,-1 0 0,1 0 0,-1 0 0,1 0 0,0 0 1,0 1-1,0 0 0,0-1 0,0 1 0,0 0 0,1 1 0,0-1 1,-1 0-1,1 1 0,0-1 0,1 1 0,-1 0 0,1-1 0,-2 9 0,1-7 6,1 1 0,0 0-1,1 0 1,-1 0-1,1-1 1,1 1 0,-1 0-1,1 0 1,0-1-1,0 1 1,0 0 0,1-1-1,0 1 1,5 9-1,-6-12 5,1-1 0,0 0 0,0 1-1,-1-1 1,1 0 0,1 0 0,-1 0 0,0 0-1,0-1 1,1 1 0,-1-1 0,1 1 0,0-1-1,-1 0 1,1 0 0,0 0 0,0 0 0,-1 0-1,1-1 1,0 1 0,0-1 0,0 0 0,0 0-1,0 0 1,0 0 0,0 0 0,-1-1-1,1 1 1,0-1 0,5-2 0,-2 1 81,1 0 0,-1-1 0,0 0 0,0 0 1,-1 0-1,1-1 0,5-5 0,-9 7-56,0 1 1,0-1-1,0 0 1,0 0-1,0 0 1,0 0-1,-1 0 0,1-1 1,-1 1-1,0 0 1,1-1-1,-1 1 1,0-1-1,-1 1 1,1-1-1,0 0 0,-1 1 1,1-1-1,-1 0 1,0-3-1,-1 4-23,0 0 0,0 0 1,0 0-1,-1 0 0,1 0 0,0 0 0,-1 0 0,0 1 0,1-1 0,-1 0 0,0 1 1,0-1-1,0 1 0,0 0 0,0 0 0,0-1 0,-1 1 0,1 1 0,-4-2 0,2 0-18,-1 0 0,0 0-1,0 1 1,0 0 0,0 0-1,0 0 1,0 1 0,-8 0-1,11 1-4,0 0-1,0 0 1,0 0-1,1 0 0,-1 0 1,1 1-1,-1-1 1,1 0-1,-1 1 1,1 0-1,0-1 1,0 1-1,-1 0 0,1-1 1,0 1-1,1 0 1,-1 0-1,0 0 1,1 0-1,-1 0 0,0 2 1,1-2 6,-1-1 0,0 1 0,1 0 1,0-1-1,-1 1 0,1-1 0,0 1 0,0 0 1,0-1-1,0 1 0,0 0 0,0-1 0,1 1 0,-1 0 1,0-1-1,1 1 0,-1-1 0,1 1 0,0-1 1,-1 1-1,1-1 0,0 1 0,0-1 0,0 0 1,0 1-1,2 0 0,-2-1 2,0-1 0,1 1-1,-1-1 1,0 0 0,1 1 0,-1-1 0,1 0 0,-1 0 0,0 0 0,1 0-1,-1 0 1,1 0 0,-1-1 0,0 1 0,1 0 0,-1-1 0,1 1-1,1-2 1,28-16 97,-3 3 160,-25 12-159,-11 2-4000,-13 7 2714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04.2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741 111 1912,'-39'3'2096,"-173"0"-1455,21-1-108,153 1-510,13-3-23,0 2 0,0 2 0,-33 7 0,222-45-565,-17 5 821,153-35 348,-912 144 1736,588-77-2344,14-1-1,-1-1 0,1 0 0,0-1 1,0 0-1,-1 0 0,1-1 0,-17-3 1,27 3-1,-1 1 1,1 0-1,0 0 1,0 0 0,0 0-1,0 0 1,-1 0-1,1 0 1,0 0 0,0 0-1,0 0 1,0 0-1,0 0 1,-1-1 0,1 1-1,0 0 1,0 0-1,0 0 1,0 0 0,0 0-1,0 0 1,0-1-1,-1 1 1,1 0-1,0 0 1,0 0 0,0 0-1,0-1 1,0 1-1,0 0 1,0 0 0,0 0-1,0-1 1,0 1-1,0 0 1,0 0 0,0 0-1,0 0 1,0-1-1,0 1 1,0 0 0,0 0-1,8-8-129,13-2-21,21-3 127,0 3 0,1 2-1,0 1 1,69-1 0,-28 1 32,81-5 589,-242 14-505,1 4 1,1 3-1,-1 3 0,-75 22 0,109-22-86,99-16-278,115-21 310,1 8 0,333 9 0,-476 9 9,320 28 234,-320-22-83,-28-3 65,-20-3-39,-199-10 26,122 5-238,27 0 0,0 2-1,-96 11 1,130-3-70,30-3 16,23-1 19,35-1 15,10 2 18,0-4 1,118-15-1,-142 9 7,7-2 28,73-21 0,-120 30-37,0 0 1,0-1 0,0 1-1,0 0 1,0 0-1,0 0 1,0 0 0,-1 0-1,1 0 1,0 0 0,0 0-1,0 0 1,0 0-1,0 0 1,0 0 0,0-1-1,0 1 1,0 0 0,0 0-1,0 0 1,0 0-1,0 0 1,0 0 0,0 0-1,0 0 1,0 0 0,0-1-1,0 1 1,0 0 0,0 0-1,0 0 1,0 0-1,0 0 1,0 0 0,0 0-1,0 0 1,0 0 0,1-1-1,-1 1 1,0 0-1,0 0 1,0 0 0,0 0-1,0 0 1,0 0 0,0 0-1,0 0 1,0 0-1,0 0 1,0 0 0,0 0-1,1 0 1,-1 0 0,0 0-1,0 0 1,0 0-1,0 0 1,0 0 0,0 0-1,0 0 1,0 0 0,1 0-1,-1 0 1,0 0 0,-13-3 135,-16 0-68,-2 6-224,-1 0 0,1 3-1,0 0 1,1 2 0,-59 24-1,86-31 87,-48 17-282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17.47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 2224,'3'-2'24,"0"0"-1,1 0 0,-1 1 0,1 0 0,-1 0 1,0 0-1,1 0 0,0 0 0,-1 1 0,1-1 0,0 1 1,4 0-1,50 5 1028,-42-3-918,304 14 3579,-87-9-3340,-177-6-348,63-6 1,-72 2 178,1 1 0,66 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19.2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52 1696,'2'-2'95,"0"0"-1,0 0 0,0 1 1,0-1-1,0 1 1,0 0-1,0-1 0,0 1 1,1 0-1,-1 0 1,0 1-1,1-1 0,-1 0 1,1 1-1,2-1 0,42-5 947,-44 6-936,5-1 15,368-22 2760,-269 21-2438,161 18-1,-182-3-392,33 4 203,69-15 158,-74-3-173,-8 5-152,-56-1 14,0-1 1,0-3-1,0-2 0,55-10 1,-89 8 28,-13 3-105,0 1 0,1 0 0,-1 0 0,1 0 0,-1 0 0,1 1 0,-1-1 0,1 1 0,-1 0 0,8 1 0,-10 2-394,-4 0 230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24.71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93 24 1848,'3'-4'493,"0"1"-1,1 0 0,0 0 1,0 0-1,0 1 0,4-3 0,-20 28 719,-29 9-664,34-28-528,1 0 0,-1 0 0,1 1-1,0 0 1,1 0 0,-1 0 0,1 1-1,0 0 1,0 0 0,-5 10 0,10-15-5,0 1 1,-1-1 0,1 1-1,0 0 1,0-1-1,0 1 1,0 0-1,0-1 1,0 1-1,0 0 1,0-1-1,1 1 1,-1-1-1,1 1 1,-1 0 0,1-1-1,0 1 1,0-1-1,0 1 1,-1-1-1,1 0 1,0 1-1,1-1 1,-1 0-1,0 0 1,0 0 0,0 0-1,1 0 1,-1 0-1,1 0 1,-1 0-1,1 0 1,-1-1-1,3 2 1,5 2 280,0-1 1,0 1 0,0-1-1,14 2 1,12 3-1883,-31-7 1098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25.18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3 4809,'0'0'35,"0"0"-1,0-1 1,0 1 0,1 0-1,-1 0 1,0 0-1,0 0 1,0 0 0,0 0-1,1-1 1,-1 1-1,0 0 1,0 0 0,0 0-1,0 0 1,1 0 0,-1 0-1,0 0 1,0 0-1,0 0 1,1 0 0,-1 0-1,0 0 1,0 0 0,0 0-1,1 0 1,-1 0-1,0 0 1,0 0 0,0 0-1,1 0 1,-1 0-1,0 0 1,0 0 0,0 1-1,1-1 1,-1 0 0,0 0-1,0 0 1,0 0-1,0 0 1,0 0 0,1 1-1,-1-1 1,3 12 260,-4 16-434,1-27 187,-4 58 101,-3 31-1949,6-85 1193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25.6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61 6561,'4'-6'228,"0"1"-1,0-1 1,1 1-1,0 0 0,0 1 1,0-1-1,0 1 1,1 0-1,7-4 0,-11 7-301,0-1 0,0 1-1,0 0 1,1 0-1,-1 1 1,0-1-1,0 0 1,1 1-1,-1 0 1,1-1-1,-1 1 1,5 0 0,-6 1 63,1-1 0,-1 0 0,0 1 0,0-1 0,0 1 1,1 0-1,-1-1 0,0 1 0,0 0 0,0 0 0,0 0 0,0-1 1,0 1-1,-1 0 0,1 0 0,0 0 0,0 1 0,-1-1 1,1 0-1,-1 0 0,1 0 0,-1 0 0,1 1 0,-1-1 0,1 2 1,-1 1 8,1 0 1,-1 0 0,0-1 0,0 1-1,-1 0 1,1-1 0,-1 1 0,0 0-1,0-1 1,0 1 0,0-1 0,0 1-1,-1-1 1,-2 5 0,-34 50 89,20-33-69,30-27 704,3-2-990,0 1-1,0 0 1,23 0-1,-32 3-402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04:30:41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1896,'0'0'753,"4"5"-617,-2 5-280,1 1 128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26.1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81 7 5905,'17'-6'2248,"-28"14"-1721,-26 14-584,32-20 64,1 1-1,0 0 1,-1-1 0,1 2-1,0-1 1,1 0-1,-1 1 1,0 0-1,-4 7 1,7-10 2,1 0 0,-1 0 0,0 1-1,1-1 1,-1 0 0,1 1 0,0-1 0,0 0-1,-1 1 1,1-1 0,0 1 0,0-1 0,0 0 0,0 1-1,1-1 1,-1 1 0,0-1 0,0 0 0,1 1-1,-1-1 1,1 0 0,-1 1 0,1-1 0,0 0 0,0 0-1,-1 1 1,1-1 0,0 0 0,0 0 0,0 0 0,0 0-1,0 0 1,0 0 0,0-1 0,1 1 0,-1 0-1,0-1 1,0 1 0,3 0 0,110 54-1280,-108-52 694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26.6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86 58 4241,'-4'0'3239,"-4"2"-2875,-1-1 0,0 0 0,1 0-1,-10-1 1,16 0-374,1 0 0,0 0-1,0 0 1,0 0 0,0 0-1,0 0 1,0 0 0,0 0-1,0-1 1,0 1 0,0 0-1,0-1 1,0 1 0,0-1-1,0 1 1,0-1 0,0 1-1,0-1 1,0 0 0,0 1-1,1-1 1,-1 0 0,0 0-1,1 0 1,-1 1 0,0-1-1,1 0 1,-1 0 0,1 0-1,-1 0 1,1 0 0,0 0-1,-1 0 1,1 0 0,0 0-1,0-1 1,0 1 0,0 0-1,0 0 1,0 0 0,0 0-1,0 0 1,0 0 0,0 0-1,0 0 1,1 0 0,0-1-1,-1 0 13,1 0 1,0 1-1,-1-1 0,1 0 0,0 1 0,0-1 1,0 1-1,0 0 0,1-1 0,-1 1 0,0 0 1,0 0-1,1 0 0,-1-1 0,1 2 0,-1-1 1,1 0-1,-1 0 0,1 0 0,0 1 0,-1-1 1,1 1-1,0-1 0,0 1 0,-1 0 0,1-1 1,0 1-1,0 0 0,0 0 0,-1 0 0,1 1 1,0-1-1,0 0 0,-1 1 0,4 0 0,-2 0 0,0 0-1,0 0 0,-1 0 0,1 0 0,0 0 0,-1 1 0,1-1 0,-1 1 1,1 0-1,-1 0 0,0-1 0,0 1 0,0 1 0,0-1 0,0 0 0,0 0 1,0 1-1,-1-1 0,1 1 0,-1 0 0,2 4 0,-2-1 13,-1 0-1,0 0 0,0 0 0,0 0 1,0 0-1,-1 0 0,0 0 1,0-1-1,-1 1 0,0 0 0,0-1 1,0 1-1,-5 8 0,0-2-258,0 0 0,-1 0 0,0-1 0,-18 18 0,8-11-253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28.2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99 6 4961,'1'-1'118,"0"1"-1,0-1 0,1 0 1,-1 1-1,0-1 1,1 1-1,-1-1 1,0 1-1,1 0 1,-1 0-1,1 0 1,-1-1-1,1 1 1,-1 0-1,1 1 1,-1-1-1,2 0 1,-2 1-106,-1-1 1,0 0 0,0 0 0,0 0 0,1 0 0,-1 0 0,0 1-1,0-1 1,0 0 0,0 0 0,1 0 0,-1 1 0,0-1 0,0 0-1,0 0 1,0 1 0,0-1 0,0 0 0,0 0 0,0 1 0,0-1-1,0 0 1,0 0 0,0 1 0,0-1 0,0 0 0,0 0 0,0 1-1,0-1 1,0 0 0,0 0 0,0 1 0,0-1 0,-11 15-26,-13 5 404,-48 31-1,58-42-57,13-8-327,1-1 0,-1 0 0,1 0-1,0 1 1,-1-1 0,1 0 0,-1 1 0,1-1 0,0 0 0,0 1 0,-1-1 0,1 1 0,0-1 0,-1 1 0,1-1-1,0 0 1,0 1 0,0-1 0,0 1 0,-1-1 0,1 1 0,0-1 0,0 1 0,0-1 0,0 1 0,0-1-1,0 1 1,0-1 0,0 1 0,1-1 0,-1 1 0,0 0 0,14 15 106,23 7 274,-26-18-352,37 18 763,-45-22-1129,0 0 0,0 0 0,1-1 0,-1 1 0,0-1 0,1 1 0,4-1 0,-3-1-565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29.1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26 6401,'39'-11'2324,"-23"7"-2407,0 0 1,1 2 0,31-2-1,-47 4 85,0 0 1,0 0-1,1 1 0,-1-1 0,0 1 0,0-1 0,0 1 1,0-1-1,0 1 0,0 0 0,-1-1 0,1 1 1,0 0-1,0 0 0,0 0 0,-1-1 0,1 1 1,0 0-1,-1 0 0,1 0 0,0 0 0,-1 0 1,0 0-1,1 1 0,-1-1 0,0 0 0,1 0 1,-1 0-1,0 0 0,0 0 0,0 0 0,0 1 1,0-1-1,0 0 0,0 0 0,-1 2 0,-6 49 17,5-46-16,0 4-52,-2 10-84,0 0 0,-1 0 0,-2 0 0,-8 19 0,12-35-1107,0-1 521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29.4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14 7050,'7'-5'2368,"2"4"-2368,2 0-8,2-1 8,0 2-40,4-1-248,0 0-272,0-1 344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29.8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127 0 6529,'0'1'63,"1"-1"-1,-1 1 1,0-1-1,0 1 1,0-1-1,0 1 1,1-1-1,-1 1 1,0-1-1,0 1 0,0-1 1,0 1-1,0-1 1,0 1-1,0 0 1,0-1-1,0 1 1,-1-1-1,1 1 1,0-1-1,0 1 0,0-1 1,-1 1-1,1-1 1,0 1-1,0-1 1,-1 1-1,1-1 1,0 0-1,-1 1 1,1-1-1,-1 1 0,1-1 1,-1 0-1,1 1 1,-1-1-1,1 0 1,-1 0-1,1 1 1,-1-1-1,1 0 1,-1 0-1,-30 16-365,25-12 528,-20 7-186,19-8-32,0 0-1,0 0 1,0 1-1,0 0 1,1 0-1,-7 6 1,12-9-4,1-1-1,0 1 1,0 0 0,0-1 0,-1 1 0,1-1-1,0 1 1,0 0 0,0-1 0,0 1-1,0-1 1,0 1 0,0 0 0,0-1-1,0 1 1,0-1 0,1 1 0,-1 0-1,0-1 1,0 1 0,1-1 0,-1 1-1,0-1 1,1 1 0,-1-1 0,0 1-1,1-1 1,-1 1 0,1-1 0,-1 1-1,1-1 1,-1 0 0,1 1 0,-1-1-1,1 1 1,22 16 82,-20-15-76,20 13-15,-3-1-144,1 0 1,41 19 0,-52-31-2569,-7-3 1780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30.2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5 4913,'1'0'88,"0"-1"1,1 0-1,-1 1 1,1-1-1,-1 1 1,1 0-1,-1-1 0,1 1 1,-1 0-1,1 0 1,-1 0-1,1 0 1,-1 0-1,1 0 0,-1 1 1,1-1-1,-1 0 1,1 1-1,-1-1 1,1 1-1,-1 0 0,1-1 1,-1 1-1,0 0 1,0 0-1,1 0 1,-1 0-1,0 0 1,0 0-1,0 0 0,0 0 1,0 0-1,0 1 1,0-1-1,-1 0 1,1 1-1,0-1 0,-1 0 1,1 1-1,-1-1 1,1 1-1,0 2 1,1 9 121,1 0 0,-2 0 0,1 0 0,-2 16 0,1-9-206,0-2-67,0-12-165,0 1-1,-1-1 0,0 1 0,0-1 0,-1 0 1,-1 9-1,1-12-331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30.60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48 11 4737,'-11'14'3745,"-12"28"-2586,21-38-1183,0 1 0,0-1 0,1 1 0,-1-1 0,1 1 0,0-1 0,0 1 0,0 0 0,1 0 0,0-1 1,-1 1-1,2 0 0,-1 0 0,1 0 0,1 7 0,-1-10 50,0-1-1,1 1 1,-1-1 0,0 0-1,1 0 1,-1 1 0,1-1 0,-1 0-1,1 0 1,-1 0 0,1 0-1,0-1 1,-1 1 0,1 0-1,0-1 1,0 1 0,-1-1-1,1 0 1,0 1 0,0-1 0,0 0-1,0 0 1,0 0 0,-1-1-1,1 1 1,0 0 0,0-1-1,0 1 1,-1-1 0,1 1-1,0-1 1,1-1 0,2 1-1,-1-1 0,1 1 0,-1-1 0,0-1-1,0 1 1,0 0 0,0-1 0,0 0 0,0 0 0,-1 0 0,7-7 0,-8 5 30,0 0-1,0 1 1,0-1 0,-1 0-1,1 0 1,-1 0-1,0-1 1,-1 1 0,1 0-1,-1 0 1,-1-6 0,1 9-51,0-1 0,0 1 0,0 0 0,0-1 1,-1 1-1,0 0 0,1-1 0,-1 1 0,0 0 0,0 0 1,0 0-1,0-1 0,0 1 0,-1 0 0,1 1 0,0-1 0,-1 0 1,0 0-1,1 1 0,-1-1 0,0 1 0,0-1 0,0 1 1,0 0-1,0 0 0,-3-2 0,-5 1-679,0 0-1,0 1 1,-15-1-1,-1 1-273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31.7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73 112 6961,'1'3'2177,"-9"0"-1789,6-3-380,0 1 1,1-1-1,-1 0 1,0 0 0,1 0-1,-1 0 1,0 0-1,1 0 1,-1 0 0,0 0-1,1-1 1,-1 1-1,-3-2 1,3 1-8,-1 0-1,1-1 1,0 1-1,0-1 1,0 1-1,0-1 1,0 0-1,0 1 1,0-1 0,1 0-1,-1-1 1,1 1-1,-1 0 1,1 0-1,0-1 1,0 1-1,0 0 1,0-1-1,0 1 1,0-1 0,1 1-1,-1-1 1,1 0-1,0 1 1,0-1-1,0 1 1,0-1-1,0 0 1,1 1-1,-1-1 1,1 1 0,-1-1-1,1 1 1,0-1-1,0 1 1,0-1-1,0 1 1,1 0-1,-1 0 1,1-1 0,-1 1-1,1 0 1,0 0-1,0 1 1,0-1-1,0 0 1,0 1-1,0-1 1,0 1-1,0-1 1,1 1 0,-1 0-1,1 0 1,-1 0-1,5-1 1,-3 2-1,0-1 1,0 1 0,-1 0-1,1 0 1,0 0-1,0 0 1,-1 0 0,1 1-1,0 0 1,-1 0 0,1 0-1,0 0 1,-1 1-1,1-1 1,-1 1 0,0 0-1,0 0 1,1 0-1,-1 0 1,3 3 0,-5-3-8,0-1 0,0 1 0,0-1 0,0 1 1,0-1-1,0 1 0,0-1 0,-1 1 0,1 0 1,0 0-1,-1-1 0,1 1 0,-1 0 0,0 0 0,0 0 1,0 0-1,0 2 0,0-1 5,-1-1 0,0 1-1,1 0 1,-1 0 0,0-1-1,-1 1 1,1 0 0,0-1 0,-1 1-1,0-1 1,1 0 0,-1 1 0,-4 3-1,-38 26 33,33-26 1,1 0 0,1 1 0,-18 16 0,25-21-21,1-1 0,-1 2-1,0-1 1,1 0 0,-1 0 0,1 0 0,0 1 0,0-1 0,-1 0-1,2 1 1,-1 0 0,0-1 0,0 1 0,1-1 0,0 1-1,-1 0 1,1-1 0,0 1 0,0 0 0,1-1 0,-1 1 0,1 3-1,-1-5-16,1 0 0,-1 1 0,1-1-1,-1 0 1,1 1 0,0-1-1,-1 0 1,1 0 0,0 0 0,0 0-1,0 1 1,0-1 0,0 0 0,0-1-1,0 1 1,0 0 0,0 0-1,1 0 1,-1-1 0,0 1 0,2 0-1,0 0 7,0 0 0,1 0-1,-1-1 1,0 1 0,1-1-1,-1 0 1,0 0 0,7-1-1,-3 0 44,0 0-1,-1-1 0,1 0 0,0 0 0,-1 0 1,0-1-1,0 0 0,9-6 0,-12 7-18,-1 0-1,1 0 1,-1-1-1,1 0 1,-1 1-1,0-1 1,0 0-1,0 0 1,0 0-1,0 0 1,-1-1-1,0 1 1,1 0-1,-1-1 1,0 1-1,-1-1 1,1 1 0,-1-1-1,1 1 1,-1-1-1,0 1 1,0-1-1,-1 1 1,1-1-1,-1 1 1,-1-4-1,1 4-219,0 0-1,0 1 1,0-1-1,-1 1 1,1-1-1,-1 1 1,0 0-1,0 0 1,0 0 0,0 0-1,0 0 1,0 0-1,-4-2 1,-5-2-663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32.1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152 1 5537,'-1'4'181,"-1"0"-1,0 0 0,0 0 1,0 0-1,0 0 1,-1 0-1,1 0 0,-1-1 1,0 1-1,0-1 0,-6 5 1,-1 2-12,-45 41-170,8-8 758,46-43-702,1 1-1,-1-1 0,1 1 1,-1-1-1,1 1 0,0-1 1,-1 1-1,1 0 0,0-1 1,-1 1-1,1-1 0,0 1 1,0 0-1,0-1 0,0 1 1,0 0-1,-1-1 0,1 1 1,1 0-1,-1 0 0,0-1 1,0 1-1,0 0 0,0-1 1,0 1-1,0 0 0,1-1 1,-1 2-1,18 16 516,30 9-602,-44-25 67,36 16-1752,-22-8 1004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04:43:50.70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 3 3073,'-2'-2'640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32.77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148 1 7546,'9'0'1989,"-18"10"-1372,-32 21-1190,18-14 723,4-2-106,12-11 11,1 0 0,1 0 0,-1 1 0,1 0-1,-1 0 1,2 0 0,-1 0 0,0 1 0,1 0 0,0 0 0,-3 7 0,6-11-38,1 0-1,0 0 1,0 0 0,1 0 0,-1 0 0,0 0 0,1 0 0,-1 0 0,1 0 0,-1 0 0,1-1 0,0 1 0,0 0 0,0 0 0,0-1 0,0 1 0,0 0 0,1-1 0,-1 1 0,1-1 0,-1 0 0,1 1 0,-1-1 0,4 2-1,47 27-130,-43-26-42,16 8-1990,-15-7 1285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33.14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 5 7690,'3'-3'2640,"-1"2"-2440,0 4-160,-1 1 8,-1 5-96,-1 3-72,0 8-64,-3 3-16,2 4-72,-2 0-40,1-2-272,0-3-248,1-4-481,1-3-47,1-3-192,0-3 896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33.4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7282,'9'10'2528,"-1"6"-2288,-2 3 24,-2 5-56,-1 2-48,-1 2-248,0-1-248,-1-5-1376,-1-4 1160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34.15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2 2793,'30'3'1781,"28"-5"-1313,-48 1 81,0 0 1,1 0-1,-1 1 1,1 1 0,9 1-1,-18-1-521,0-1 0,1 1 0,-1 0 0,-1 1 0,1-1 0,0 0 0,0 0 0,0 1 0,0-1 0,-1 1 0,1-1-1,-1 1 1,1 0 0,-1 0 0,0 0 0,0 0 0,0 0 0,0 0 0,0 0 0,0 0 0,0 0 0,-1 0 0,2 4 0,0 6-10,0 1 1,2 24 0,-4-29 16,3 295-79,-5-138 54,-1 5 197,-1-78 314,14 152 1,-10-239-465,2 7 68,0 1 1,-1-1-1,-1 0 0,-2 23 0,1-31-115,0 0 1,0 1-1,0-1 0,-1-1 1,0 1-1,1 0 0,-2 0 1,1-1-1,0 1 1,-1-1-1,1 1 0,-1-1 1,0 0-1,0 0 0,-1 0 1,1-1-1,-6 4 0,-23 13-89,-1-1-1,-50 19 1,56-27-123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36.3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92 3969,'4'-28'2382,"3"24"-1292,3 17-633,0 13-449,9 18 20,-18-42-27,0 0 0,0 0 0,0-1 0,0 1 0,0-1 1,1 1-1,-1-1 0,0 1 0,1-1 0,-1 0 0,1 0 0,0 0 0,-1 0 0,1 0 1,0 0-1,0 0 0,-1 0 0,5 0 0,-5-1 5,0 0 0,0 0 0,1-1-1,-1 1 1,0 0 0,0-1 0,0 1 0,0-1 0,0 1 0,0-1 0,0 0-1,0 1 1,0-1 0,0 0 0,0 0 0,-1 0 0,1 0 0,0 0-1,0 0 1,-1 0 0,1 0 0,-1 0 0,1 0 0,-1 0 0,1 0-1,-1 0 1,0 0 0,1 0 0,-1 0 0,0-1 0,0 1 0,0-2 0,4-43 73,-4 43-75,0 0-3,0 0-5,0 0-1,0-1 1,0 1 0,0 0-1,1-1 1,-1 1 0,3-6 0,-3 9 3,0 0 0,0 0 1,0-1-1,1 1 0,-1 0 1,0 0-1,0 0 0,0 0 1,0 0-1,1 0 0,-1 0 1,0 0-1,0-1 0,1 1 1,-1 0-1,0 0 0,0 0 1,0 0-1,1 0 0,-1 0 1,0 0-1,0 0 0,0 0 1,1 1-1,-1-1 0,0 0 1,0 0-1,1 0 0,-1 0 1,0 0-1,0 0 0,0 0 1,0 0-1,1 1 0,-1-1 1,0 0-1,0 0 0,15 16-10,-13-13 17,0-1 0,1 1 0,-1-1 0,0 0 1,1 0-1,0 0 0,-1 0 0,1 0 0,0 0 0,0-1 1,0 0-1,0 1 0,0-1 0,0 0 0,1 0 0,-1-1 0,0 1 1,0-1-1,1 0 0,-1 0 0,0 0 0,1 0 0,-1 0 1,0-1-1,1 1 0,-1-1 0,0 0 0,0 0 0,0 0 1,0 0-1,0-1 0,0 1 0,0-1 0,0 0 0,0 0 1,-1 0-1,1 0 0,-1 0 0,0-1 0,1 1 0,2-6 0,-4 6-10,0-1 0,0 1 0,-1-1 0,1 1 0,-1-1 0,1 0 0,-1 1 0,0-1 0,0 0 0,0 1 0,-1-1 0,1 1 0,-1-1 0,1 0 0,-1 1 0,0-1 0,-1-1 0,2 3 5,-1 0 0,1 0-1,0 0 1,-1 0 0,1 1-1,-1-1 1,1 0 0,-1 1 0,0-1-1,1 0 1,-1 1 0,0-1-1,1 1 1,-1-1 0,0 1 0,1-1-1,-1 1 1,0-1 0,0 1-1,-1-1 1,1 1 0,0 0 0,0 1 0,1-1 0,-1 0 0,0 0 0,0 1 1,0-1-1,0 0 0,0 1 0,0-1 0,1 1 0,-1-1 0,0 1 0,0-1 0,1 1 0,-1 0 0,0-1 0,1 1 0,-1 0 0,0 0 0,1-1 0,-1 1 0,0 1 0,-1 1-7,1 0 0,-1 0 0,1 1 0,0-1 0,0 0 0,0 0 0,0 0-1,1 1 1,-1-1 0,1 1 0,-1-1 0,1 0 0,1 1 0,-1-1-1,0 0 1,1 1 0,-1-1 0,1 0 0,0 1 0,0-1 0,1 0 0,-1 0-1,1 0 1,-1 0 0,1 0 0,0 0 0,0-1 0,0 1 0,5 4 0,-5-5 12,-1 0 1,1-1 0,0 1-1,1-1 1,-1 1 0,0-1 0,0 0-1,0 1 1,1-1 0,-1 0 0,1-1-1,-1 1 1,1 0 0,-1-1-1,1 1 1,-1-1 0,1 0 0,0 0-1,-1 0 1,1 0 0,-1-1 0,1 1-1,-1 0 1,1-1 0,-1 0 0,1 0-1,-1 0 1,1 0 0,-1 0-1,0 0 1,0 0 0,1-1 0,-1 1-1,0-1 1,0 0 0,0 0 0,-1 1-1,1-1 1,2-4 0,-2 3-12,1-1-1,-1 1 1,0-1 0,-1 0 0,1 0-1,-1 0 1,0 0 0,0 0 0,0 0-1,0 0 1,-1 0 0,1 0 0,-1-8 0,5-28-18,-5 39 23,0 1 1,0 0 0,0 0-1,0-1 1,1 1 0,-1 0-1,0 0 1,0-1 0,0 1-1,1 0 1,-1 0 0,0-1-1,0 1 1,0 0 0,1 0-1,-1 0 1,0 0 0,0-1-1,1 1 1,-1 0 0,0 0-1,1 0 1,-1 0 0,0 0-1,0 0 1,1 0 0,-1 0-1,0 0 1,1 0 0,-1 0-1,0 0 1,0 0 0,1 0 0,-1 0-1,0 0 1,1 0 0,-1 0-1,16 8 17,10 14 10,-22-17-26,0-1 0,0 1 0,0 0 0,-1 0 0,0 0 0,0 0 0,0 1 0,0-1 0,-1 1 0,0-1 0,0 1 0,0 0 0,1 10-1,-4-44 329,0 24-326,1-1 0,0 1-1,0-1 1,0 1 0,0 0 0,1-1-1,-1 1 1,1 0 0,3-8 0,-3 10-64,0 0 0,0-1 0,0 1 0,0 0 0,1 0 0,-1 0 0,1 0 0,-1 0 0,1 0 0,0 1 0,0-1 1,0 0-1,0 1 0,0-1 0,0 1 0,0 0 0,0 0 0,0 0 0,1 0 0,-1 0 0,1 0 0,-1 1 0,0-1 1,1 1-1,-1 0 0,1-1 0,-1 1 0,1 0 0,-1 1 0,4-1 0,7 2-586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40.01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3609,'1'2'1208,"1"3"-1216,0 2-8,-1 4 16,0 2 32,1 5 120,-1 1 64,1 1 136,-1 0 16,0-1-72,-1-1-72,1-2-144,-1-1-32,0-4-144,0-1-392,0-6-976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40.3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5033,'7'109'3716,"11"14"-4715,-17-116 443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41.12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100 22 5057,'6'-22'3794,"-15"35"-3392,-21 18-366,-16 18 98,44-46-127,0 1 0,0-1 0,0 0 1,0 0-1,0 1 0,1-1 0,-1 1 1,1-1-1,0 1 0,0 0 0,0 0 1,1-1-1,-1 1 0,1 4 0,0-6-2,1 1-1,0-1 1,-1 0-1,1 0 1,0 0-1,0 1 1,0-1-1,0 0 1,1 0-1,-1-1 1,0 1-1,1 0 1,0 0-1,-1-1 1,1 1-1,0-1 0,0 1 1,2 1-1,44 22 43,-23-13-21,-13-4-464,-1 0 0,21 18 0,-21-16-95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41.6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158 3 6641,'0'-1'77,"-1"1"0,1 0-1,-1-1 1,1 1 0,-1 0-1,1 0 1,-1 0 0,1-1-1,-1 1 1,1 0-1,-1 0 1,1 0 0,-1 0-1,1 0 1,-1 0 0,1 0-1,-1 0 1,1 0 0,-1 0-1,1 0 1,-1 1-1,1-1 1,-1 0 0,1 0-1,-1 0 1,1 1 0,-1-1-1,1 0 1,-1 1 0,-20 7-408,20-7 395,-14 5-24,-1 2-1,1 0 1,-16 11 0,28-17 12,-1 0 0,1 1 0,0-1 0,1 0-1,-1 1 1,0 0 0,1 0 0,-1 0 0,1 0 0,0 0 0,0 0-1,0 0 1,1 1 0,-1-1 0,1 1 0,0-1 0,0 1 0,0 0-1,0-1 1,0 8 0,1-8-29,1-1 0,0 0 1,-1 0-1,1 0 0,0 0 0,0 0 0,0 0 0,1-1 0,-1 1 1,0 0-1,1 0 0,-1-1 0,1 1 0,2 1 0,30 23 105,-17-13-92,59 63-1003,-68-70 583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42.0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115 91 7306,'1'0'40,"-1"1"0,0 0 1,0 0-1,0 0 1,0 0-1,0 0 1,0-1-1,0 1 0,-1 0 1,1 0-1,0 0 1,0 0-1,-1-1 1,1 1-1,0 0 0,-1 0 1,1-1-1,-1 1 1,1 0-1,-1-1 1,1 1-1,-1 0 1,1-1-1,-1 1 0,0-1 1,1 1-1,-1-1 1,0 1-1,0-1 1,1 1-1,-1-1 0,0 0 1,0 1-1,0-1 1,1 0-1,-1 0 1,0 0-1,0 0 0,0 0 1,0 0-1,1 0 1,-1 0-1,0 0 1,0 0-1,0 0 0,0 0 1,-1-1-1,-1 1-107,1 0-1,-1-1 0,0 0 1,1 1-1,-1-1 0,0 0 1,1 0-1,-1 0 0,1-1 1,-1 1-1,1-1 0,0 1 0,0-1 1,-3-2-1,3-1 131,0 1 0,0-1-1,0 0 1,0 0 0,1-1 0,0 1-1,0 0 1,0 0 0,1-9 0,0 12-41,0 0-1,0 0 1,0 0 0,0 0 0,1 0 0,-1 0 0,1 0-1,-1 0 1,1 0 0,0 0 0,0 0 0,1-2 0,-2 4-18,1-1 0,0 0 0,-1 1 0,1-1 0,0 1 0,0-1 0,-1 1 0,1-1 0,0 1 0,0-1 0,0 1 0,0 0 1,0-1-1,-1 1 0,1 0 0,0 0 0,0 0 0,0 0 0,0 0 0,0 0 0,0 0 0,0 0 0,0 0 0,0 0 0,0 0 0,-1 1 1,3 0-1,-1 0-2,0 0 0,0 0 0,-1 0 0,1 0 0,0 0 0,-1 1 0,1-1 0,-1 0 0,1 1 0,-1 0 0,0-1 0,1 1 0,-1 0 0,0 0 0,0-1 0,0 1 0,0 0 0,-1 0 0,1 0 0,0 0 0,-1 0 0,0 0 0,1 0 0,-1 1 0,0 2 0,0 4 27,1-1 0,-2 1 1,1 0-1,-5 16 0,0-5-75,-2 0 0,0-1 0,-1 0-1,-1 0 1,-20 30 0,3-11-106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04:43:53.75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266 187 1040,'1'-1'46,"0"0"1,1 0-1,-1 0 0,1 0 0,-1 0 0,0 1 1,1-1-1,0 0 0,-1 1 0,1-1 1,-1 1-1,1-1 0,0 1 0,-1 0 0,1 0 1,0 0-1,-1 0 0,4 0 0,35 6-150,-24-4 169,41 3 223,1-3 0,-1-2 0,0-3 0,65-11 0,-38 8 51,170 10 0,-153 0-232,115 13 28,61 0 100,206-12 429,-181-5-244,12 1-150,272-3-167,-268-4-107,10 2 20,356 3 29,-417 14-9,-59-2-48,-79-7 19,161 10 17,-261-11-12,-1-1 0,1-2 0,30-3 0,-109-11 58,-408-43 96,-161 7 114,437 37-217,-323-16 111,-486-3 16,484 9-117,-295-7 127,287 47-99,132-1-59,-187 14-28,545-28 17,13-2-18,0 1 1,-1 1 0,1 0-1,-23 7 1,45-4-1040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43.21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22 3761,'0'-1'72,"0"1"1,0-1 0,0 1-1,0-1 1,0 1-1,0-1 1,0 0-1,0 1 1,0-1-1,1 1 1,-1-1 0,0 1-1,0-1 1,0 1-1,1-1 1,-1 1-1,0-1 1,0 1 0,1 0-1,-1-1 1,0 1-1,1-1 1,-1 1-1,1 0 1,-1-1 0,0 1-1,1 0 1,-1-1-1,1 1 1,0 0-1,23-7 641,27 7-526,-49 0-102,147 11 153,72 1-396,231-5 488,51-1-258,-1-26-3099,-449 15 2590,-16 1 933,1 1 0,-1 1 0,1 3 0,55 7 0,-69-4-820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59.5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45 4777,'0'-3'388,"-1"0"-169,0 1 0,0 0 0,0-1-1,1 1 1,0-1 0,-1 1 0,1 0 0,0-1-1,0 1 1,0-1 0,0 1 0,1-1-1,-1 1 1,1 0 0,0-3 0,7 43-138,0 15 299,-5-39-579,0 1-1,-2 0 0,0 0 1,0 0-1,-4 29 1,1-31-209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59.91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17 5569,'8'-4'1905,"2"0"-1841,-1 1-96,0 0-1113,-1 1 833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4:00.2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97 2296,'1'6'1281,"0"0"-441,0 3 24,0 0-104,0 3-296,-1 0-144,0-1-184,1-2-71,0-1-490,0-2-847,1-2 840</inkml:trace>
  <inkml:trace contextRef="#ctx0" brushRef="#br0" timeOffset="1">7 6 5353,'-4'-3'1929,"2"1"-1761,2 2-216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4:00.6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61 10 6537,'0'0'91,"0"-1"-1,0 1 1,-1-1-1,1 1 0,0-1 1,0 1-1,-1-1 1,1 1-1,0 0 0,-1-1 1,1 1-1,-1-1 1,1 1-1,0 0 0,-1-1 1,1 1-1,-1 0 1,1-1-1,-1 1 0,1 0 1,-1 0-1,1-1 1,-1 1-1,1 0 0,-1 0 1,0 0-1,1 0 1,-1 0-1,0 0 0,-16 9 80,13-6-231,1 0 1,1 0-1,-1 0 0,0 0 1,1 0-1,0 1 1,-4 6-1,5-6 76,0 0 1,0 0-1,0 0 1,0 0-1,1 0 0,-1 0 1,1 0-1,0 0 1,0 0-1,1 0 1,-1 0-1,1 0 0,0 0 1,0 0-1,1 0 1,-1 0-1,3 5 1,-2-7-114,0 1 0,0-1 1,0 0-1,0 0 1,0 0-1,0 0 1,0 0-1,1 0 0,-1 0 1,1-1-1,0 1 1,-1-1-1,1 0 0,0 0 1,0 0-1,-1 0 1,1 0-1,0-1 1,0 1-1,0-1 0,0 0 1,0 0-1,0 0 1,5-1-1,5 0-649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4:01.3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52 144 3361,'1'-1'71,"-1"0"1,0 0-1,0 0 1,1 0-1,-1-1 1,0 1 0,0 0-1,0 0 1,0 0-1,-1 0 1,1 0-1,0-1 1,0 1-1,-1 0 1,1 0 0,-1-2-1,0 3-37,1-1 0,-1 1 1,1-1-1,-1 1 0,1 0 0,0-1 0,-1 1 0,0 0 0,1-1 1,-1 1-1,1 0 0,-1 0 0,1-1 0,-1 1 0,1 0 0,-1 0 1,0 0-1,1 0 0,-1 0 0,1 0 0,-1 0 0,0 0 0,0 0 1,-1 1 59,0-1 0,0 1 1,1-1-1,-1 1 0,0 0 0,0 0 1,0 0-1,1 0 0,-1 0 1,1 0-1,-1 0 0,1 1 0,-1-1 1,1 0-1,0 1 0,-1-1 1,1 1-1,-1 2 0,1-3-63,0 1 0,1-1-1,-1 1 1,0-1-1,1 0 1,-1 1 0,1-1-1,0 1 1,0-1 0,-1 1-1,1-1 1,0 1 0,0-1-1,0 1 1,0 0 0,1 1-1,-1-2-29,1-1-1,-1 1 0,0 0 1,1-1-1,-1 1 0,0-1 0,1 1 1,-1-1-1,1 1 0,-1-1 1,1 1-1,-1-1 0,1 1 0,0-1 1,-1 0-1,1 1 0,0-1 1,-1 0-1,1 1 0,-1-1 1,1 0-1,0 0 0,0 0 0,0 1 1,1-1 10,0 0 0,-1-1 0,1 1 0,0 0 0,-1 0 0,1-1 0,0 1 0,-1-1 0,1 0 1,-1 1-1,1-1 0,-1 0 0,1 0 0,-1 0 0,1 0 0,-1 0 0,0 0 0,0 0 0,1-1 0,-1 1 0,0 0 1,0-1-1,0 1 0,0 0 0,-1-1 0,1 0 0,1-2 0,-1 2 14,-1 0 1,1 0-1,-1 1 0,1-1 1,-1 0-1,0 0 1,1 0-1,-1 0 0,0 0 1,0 0-1,-1-4 0,-2 7-370,0 14 209,2-14 136,1 0 1,0 0 0,0 0 0,0 0-1,0 0 1,0 0 0,0 0 0,0 0-1,0 0 1,0 0 0,0 0 0,1 0-1,-1 0 1,0 0 0,1 0-1,-1 0 1,1 0 0,-1 0 0,1 0-1,-1 0 1,1 0 0,0 0 0,0 0-1,-1-1 1,3 2 0,-2-1-5,1 0 1,0-1-1,-1 0 0,1 1 1,0-1-1,-1 0 1,1 0-1,0 0 0,-1 0 1,1 0-1,0 0 1,-1 0-1,1 0 1,2-2-1,3 1 12,-1-2-1,0 1 1,0 0 0,-1-1-1,1 0 1,0-1 0,7-6-1,-7 5 19,-1-1-1,-1 0 0,1-1 1,-1 1-1,0-1 0,0 0 1,-1 0-1,0 0 0,0 0 1,-1 0-1,0-1 0,0 1 1,-1-1-1,0 0 0,0 1 1,0-1-1,-2-13 0,-3 59 752,11-3-691,2 0 0,18 43 0,-21-61-258,3 7 19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37.5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1 279 7458,'4'-5'382,"0"-1"0,0 1 0,-1-1 1,1 0-1,-1-1 0,-1 1 0,1 0 1,2-12-1,8-57-310,-11 55-67,2 0 0,5-22 0,-7 36 16,1 0 0,-1 0 0,1 0 0,0 0 0,1 0 0,3-5 0,-6 10-8,0 1 0,-1-1-1,1 0 1,0 1 0,-1-1 0,1 0-1,0 1 1,0-1 0,-1 1-1,1-1 1,0 1 0,0-1-1,0 1 1,0 0 0,-1 0-1,1-1 1,0 1 0,0 0 0,0 0-1,2 0 1,-2 0-6,0 1 0,0-1 0,0 1 0,0-1 0,0 1 0,0 0 1,0 0-1,0-1 0,0 1 0,0 0 0,0 0 0,0 0 0,0 0 0,0 0 0,-1 0 0,1 0 0,0 0 1,-1 0-1,1 1 0,-1 0 0,10 23-124,-1-1 1,-2 1 0,5 27 0,6 20-26,-15-62-14,0-2-116,-1 0 0,0 0 1,0 0-1,0 0 0,-1 0 0,0 0 0,-1 0 0,0 12 0,-3-11-688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37.95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19 8322,'16'-5'2824,"2"2"-2720,1 0-24,1 1-48,0 0-184,-1 0-240,-1 1-2176,1 0 1784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38.3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113 142 6721,'1'0'72,"-1"0"-1,0 0 1,0 0-1,1-1 1,-1 1-1,0 0 1,0-1-1,0 1 1,1 0-1,-1 0 1,0-1-1,0 1 0,0 0 1,0-1-1,0 1 1,0 0-1,0-1 1,0 1-1,0 0 1,0-1-1,0 1 1,0 0-1,0-1 1,0 1-1,0 0 1,0 0-1,0-1 0,0 1 1,0 0-1,0-1 1,-1 1-1,1 0 1,0-1-1,0 1 1,0 0-1,0 0 1,-1-1-1,-14-5 303,-19 5-731,30 2 386,0 1 1,0 0-1,0 0 0,0 0 0,1 0 1,-1 1-1,1 0 0,0 0 1,-1 0-1,1 0 0,1 0 1,-1 0-1,0 1 0,-3 5 0,5-6-28,-1-1 0,1 0 0,0 1 0,0-1 0,0 0 0,0 1 0,0-1 0,1 1-1,-1 0 1,1-1 0,0 1 0,-1-1 0,1 1 0,0 0 0,1-1 0,-1 1 0,0 0 0,1-1-1,-1 1 1,1-1 0,0 1 0,0-1 0,0 1 0,0-1 0,2 3 0,-2-4-19,0 1 0,0-1 0,0 0-1,1 0 1,-1 0 0,0 0 0,1 0 0,-1 0 0,0 0 0,1-1 0,-1 1 0,1 0 0,-1-1 0,1 1 0,0-1 0,-1 0-1,1 1 1,-1-1 0,1 0 0,0 0 0,-1 0 0,1 0 0,0 0 0,-1-1 0,1 1 0,-1 0 0,1-1 0,0 1 0,-1-1 0,1 1-1,-1-1 1,0 0 0,1 0 0,-1 0 0,1 0 0,1-1 0,0-1 29,1 0 0,0 1 0,-1-2 1,0 1-1,0 0 0,0-1 0,0 1 0,0-1 0,-1 0 1,0 0-1,4-8 0,-4 4 31,0-1 0,-1 0 1,0 1-1,0-1 0,-1 0 0,-1 0 1,-1-12-1,-14-63 13,12 70-59,1 4-588,3 7 383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38.6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5593,'5'2'215,"-1"0"0,0 0 0,0 1-1,0 0 1,0 0 0,0 0 0,-1 0 0,1 1 0,-1-1-1,0 1 1,0 0 0,0 0 0,-1 0 0,1 1-1,-1-1 1,0 0 0,1 5 0,4 11-69,-2-1 0,7 35 0,-11-48 110,-1-3-230,1 0 1,-1 1-1,0-1 0,0 0 0,0 1 1,0-1-1,-1 0 0,0 0 0,1 1 1,-1-1-1,0 0 0,0 0 0,-1 0 1,1 0-1,-3 4 0,3-6-100,0 0 0,0 0 0,0 0 0,0 0 0,0 0 0,0 0 0,0 0-1,0 0 1,0-1 0,-1 1 0,1-1 0,0 1 0,0-1 0,-1 1 0,1-1 0,0 0 0,-1 1 0,1-1 0,0 0 0,-1 0 0,1 0 0,-1 0 0,1 0 0,0 0-1,-1-1 1,1 1 0,0 0 0,-1-1 0,1 1 0,0-1 0,-1 1 0,1-1 0,0 0 0,0 1 0,0-1 0,0 0 0,0 0 0,-2-2 0,-8-6-635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04:43:55.55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 92 296,'49'-7'476,"-1"3"1,1 2-1,77 6 0,-31 0-403,759 42 2314,-788-40-2325,1-3 0,-1-3 0,76-9 0,45-4 404,-113 11-425,0-4 0,111-23 1,-93 10 52,23-6 194,-218 19 499,72 5-738,-665-4 317,292-10-338,-106 4-24,355 19 0,-239 23 124,354-27-53,23-3-51,1 0 0,-1 2 0,0 0 0,-27 9 0,43-11-50,1-1 1,0 0 0,-1 0 0,1 0 0,0 1 0,0-1 0,-1 0-1,1 0 1,0 0 0,0 1 0,-1-1 0,1 0 0,0 1 0,0-1-1,0 0 1,-1 0 0,1 1 0,0-1 0,0 0 0,0 1 0,0-1 0,0 0-1,0 1 1,0-1 0,0 0 0,0 1 0,0-1 0,0 1 0,0-1-1,0 0 1,0 1 0,0-1 0,0 0 0,0 1 0,0-1 0,1 0-1,-1 0 1,0 1 0,0-1 0,0 0 0,1 1 0,-1-1 0,0 0-1,0 0 1,0 1 0,1-1 0,5 8-378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3:39.01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 7490,'3'-3'2424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4:03.0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53 64 6313,'1'-3'283,"1"1"0,-1-1-1,0 0 1,0 1-1,-1-1 1,1 0 0,0 0-1,-1 0 1,0 0-1,0-4 1,1 7-267,-1-1 0,0 0 0,0 1 0,-1-1 0,1 0 0,0 1 0,0-1 0,0 0 0,0 1 0,-1-1 0,1 1 0,0-1 0,0 0 0,-1 1 0,1-1 0,0 1 0,-1-1 0,1 1 0,-1-1 0,1 1 0,-1-1 0,1 1 0,-1 0 0,1-1 0,-1 1 0,1-1 0,-1 1 0,0 0 0,1 0 0,-1-1 0,1 1 0,-1 0 0,0 0 0,1 0 0,-1 0 0,0 0 0,1 0 0,-1 0 0,0 0 0,1 0 0,-1 0 0,0 0 0,1 0 0,-1 0 0,0 1 0,1-1 0,-1 0 0,1 0 0,-1 1 0,1-1 0,-1 0 0,0 1 0,1-1 0,-1 1 0,-2 1 10,0 0-1,1 0 1,-1 0-1,1 1 1,0-1-1,-1 0 1,1 1-1,0 0 1,1-1-1,-1 1 1,0 0-1,1 0 1,-1 0-1,1 0 1,0 0 0,0 0-1,0 1 1,1-1-1,-1 0 1,1 0-1,0 1 1,0 4-1,0-7-25,0 1 0,0-1 0,0 1 0,0-1 0,1 1 0,-1-1 0,0 1 0,1-1 0,-1 0 0,1 1 0,0-1 0,-1 1 0,1-1 0,0 0 0,0 0 0,0 1 0,0-1 0,0 0 0,2 2 0,-1-3-8,-1 1 1,1-1-1,0 1 0,-1-1 0,1 1 0,0-1 0,-1 0 0,1 0 0,0 0 0,0 0 0,-1 0 1,1 0-1,0 0 0,-1-1 0,1 1 0,0-1 0,-1 1 0,1-1 0,-1 1 0,1-1 0,-1 0 1,2-1-1,0 1 3,0-1 0,0 1 0,-1-1 1,1 0-1,0 0 0,-1 0 0,0 0 0,1 0 1,-1 0-1,0-1 0,0 1 0,-1-1 1,1 1-1,0-1 0,-1 0 0,0 0 1,1 0-1,-1 0 0,0 0 0,0 0 1,-1 0-1,1 0 0,-1 0 0,0 0 0,1 0 1,-1 0-1,0-1 0,-1 1 0,1 0 1,-1 0-1,1 0 0,-1 0 0,0 0 1,0 0-1,0 0 0,-1 0 0,1 1 0,-1-1 1,-2-4-1,11 45 286,-3-30-335,1 0-1,0 0 1,0 0-1,10 11 1,3-2-2585,-12-13 1673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4:04.0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74 47 5097,'0'0'125,"0"0"1,1-1-1,-1 1 1,0 0-1,0-1 0,0 1 1,0 0-1,1-1 1,-1 1-1,0-1 0,0 1 1,0 0-1,0-1 1,0 1-1,0-1 1,0 1-1,0 0 0,0-1 1,0 1-1,0-1 1,0 1-1,0 0 0,-1-1 1,1 1-1,0 0 1,0-1-1,0 1 0,0 0 1,-1-1-1,1 1 1,0 0-1,0-1 0,-1 1 1,-13 1 633,-16 15-928,27-13 206,0 0-1,1-1 1,-1 1-1,1 0 1,0 1-1,0-1 0,0 0 1,1 1-1,-1-1 1,1 1-1,0-1 1,0 1-1,0-1 1,0 1-1,0 0 0,1 0 1,0-1-1,0 1 1,0 0-1,0 0 1,0 0-1,1-1 0,1 7 1,0-7-45,-1 0 1,1 0-1,-1 0 1,1 0-1,0 0 1,0 0-1,0 0 1,1-1-1,-1 1 1,1-1-1,-1 0 1,1 1-1,0-1 1,0 0-1,0-1 0,0 1 1,0 0-1,0-1 1,0 0-1,1 0 1,-1 0-1,0 0 1,1 0-1,-1-1 1,6 1-1,-1-1-4,0-1 0,0 1 0,0-1 0,-1-1 0,1 1 0,0-2 0,-1 1 0,1-1 0,-1 0 0,0 0 0,0-1 0,13-9 0,-17 12 9,0-1-1,-1 0 1,1 0 0,-1 0-1,0 0 1,0 0-1,0 0 1,0-1-1,0 1 1,0-1-1,-1 1 1,1-1 0,-1 0-1,1 0 1,-1 0-1,0 1 1,0-1-1,-1 0 1,1 0-1,0-1 1,-1 1-1,0 0 1,0 0 0,0 0-1,0 0 1,0 0-1,-1 0 1,1 0-1,-1 0 1,0 0-1,0 0 1,0 0 0,0 0-1,-1 0 1,-1-3-1,3 6 7,-1-1 0,1 1 0,0-1 0,0 1 0,-1-1 0,1 1-1,0-1 1,-1 1 0,1 0 0,0-1 0,-1 1 0,1-1 0,0 1 0,-1 0-1,1-1 1,-1 1 0,1 0 0,-1 0 0,1-1 0,-1 1 0,1 0 0,-1 0 0,1 0-1,-1 0 1,1 0 0,-1 0 0,0-1 0,1 1 0,-1 0 0,1 1 0,-2-1-1,-10 14 4,10-11-17,0 1 1,1 0 0,-1 1-1,1-1 1,0 0 0,0 0-1,0 7 1,1-9 9,0 1 0,0-1 1,0 1-1,0-1 0,1 0 0,0 0 1,-1 1-1,1-1 0,0 0 0,0 0 1,0 0-1,0 0 0,0 0 0,1 0 1,-1 0-1,1 0 0,-1 0 0,1-1 1,0 1-1,-1-1 0,1 1 0,0-1 1,0 1-1,0-1 0,0 0 1,0 0-1,0 0 0,1 0 0,-1-1 1,0 1-1,0-1 0,1 1 0,-1-1 1,0 0-1,1 1 0,-1-1 0,0 0 1,5-1-1,-4 0 2,1 1 0,-1-1 0,1 0 0,0 0 0,-1-1 0,0 1 1,1-1-1,-1 1 0,0-1 0,0 0 0,0 0 0,0-1 0,0 1 0,0 0 0,-1-1 1,1 0-1,-1 0 0,0 0 0,0 0 0,0 0 0,0 0 0,0 0 0,-1-1 0,3-4 1,3-56 22,-4 63-12,3 9-5,6 15 5,-10-18-5,2 3 0,10 19 1,-14-27-8,1 1 1,-1 0-1,1 0 1,-1 0-1,1-1 1,-1 1-1,1 0 1,-1-1-1,1 1 1,0 0-1,-1-1 0,1 1 1,0-1-1,-1 1 1,1-1-1,0 0 1,0 1-1,0-1 1,-1 0-1,1 1 1,0-1-1,0 0 1,0 0-1,1 0 1,-1 0 0,0-1 0,0 1 1,0-1-1,0 0 0,-1 0 1,1 1-1,0-1 0,0 0 0,-1 0 1,1 0-1,-1 0 0,1 0 1,-1 0-1,1 0 0,-1 0 0,0 0 1,1 0-1,-1 0 0,0 0 0,0-2 1,4-28 1,-4 22 3,1 4-1,0 1 1,0 0-1,0-1 0,0 1 1,1 0-1,0 0 0,0 0 1,0 0-1,3-4 1,-5 7-5,1 1 1,-1-1 0,1 0-1,0 1 1,-1-1 0,1 0-1,0 1 1,-1-1 0,1 1 0,0-1-1,0 1 1,0 0 0,-1-1-1,1 1 1,0 0 0,0-1-1,0 1 1,0 0 0,0 0-1,1 0 1,-1 0-1,0 0 0,1 1 0,-1-1 0,0 1 0,1-1 0,-1 1-1,0 0 1,0-1 0,0 1 0,1 0 0,-1 0 0,0 0 0,0 0 0,0 0 0,0 0-1,-1 0 1,2 2 0,1 2-158,0 0-1,0 0 0,-1 1 0,0-1 1,0 0-1,-1 1 0,1 0 0,-1-1 1,0 1-1,0 6 0,-1-9-283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4:04.4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34 5561,'2'-4'423,"-1"1"-1,1 0 1,0 0-1,0-1 1,0 1-1,0 1 0,0-1 1,3-3-1,-4 6-406,-1 0 0,0 0-1,0 0 1,0-1 0,1 1 0,-1 0-1,0 0 1,0 0 0,1 0-1,-1-1 1,0 1 0,0 0 0,1 0-1,-1 0 1,0 0 0,1 0-1,-1 0 1,0 0 0,0 0 0,1 0-1,-1 0 1,0 0 0,1 0-1,-1 0 1,0 0 0,1 0-1,-1 0 1,0 0 0,0 1 0,1-1-1,-1 0 1,0 0 0,0 0-1,1 1 1,3 19 53,-4 18 34,-1-23-84,0 0 0,2 0 0,-1 0 0,2 0 0,0 0 0,1 0 0,9 28 0,-11-41-14,1 0 1,-1 0 0,0 0-1,1 0 1,-1 0 0,1 0-1,0-1 1,0 1-1,0-1 1,0 1 0,0-1-1,0 0 1,0 0-1,0 1 1,0-2 0,1 1-1,-1 0 1,0 0-1,1-1 1,-1 1 0,0-1-1,1 0 1,-1 0-1,1 0 1,3 0 0,-1 0-110,0-1 0,0 0 1,0 0-1,-1 0 1,1 0-1,0-1 0,-1 1 1,1-1-1,-1-1 1,1 1-1,7-6 0,-7 2-209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4:04.7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23 6457,'1'-1'2297,"3"0"-2113,3 0-32,1-1-136,4 0-128,3-2-544,2-1-1049,3-1 1153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36.7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233 37 4537,'0'-1'78,"0"1"-1,1 0 1,-1 0 0,0 0 0,1 0-1,-1 0 1,0 0 0,1 0-1,-1 0 1,1 0 0,-1 0 0,0 0-1,1 0 1,-1 0 0,0 0 0,1 0-1,-1 1 1,0-1 0,1 0-1,-1 0 1,0 0 0,1 0 0,-1 1-1,0-1 1,0 0 0,1 0 0,-1 1-1,0-1 1,0 0 0,1 0-1,-1 1 1,0-1 0,0 0 0,0 1-1,0-1 1,1 0 0,-1 1-1,0-1 1,15 18-346,-13-16 475,28 26 247,-25-25-361,-1 0-1,0 0 1,0 1 0,0 0 0,0 0-1,-1 0 1,1 0 0,-1 1 0,4 8 0,11 29 49,33 65 14,-22-64 296,47 56-1,-45-64-405,68 57-1,6 6 16,50 43-18,-116-109-38,-3-1-4,200 155 25,-213-169-6,33 30 1,9 9-7,86 69 299,-129-105-170,127 130 62,-7-9-10,-85-84-95,-34-33-82,30 24 0,1-1 65,-34-29 76,1 0 0,1-2 0,33 21 0,-39-28 64,-15-7 23,-10-5-145,2 1-80,1 0-1,-1-1 1,1 0-1,0 0 0,0-1 1,0 1-1,0-1 0,1-1 1,-1 1-1,1-1 1,0 0-1,0 0 0,-3-6 1,-38-44 113,-2 2 0,-3 3 1,-66-52-1,-55-38-73,154 125-59,-322-282 349,195 176-79,-176-165-118,58-14-129,125 136-24,21 52-19,84 82 17,20 19-104,0 0-1,-1 0 1,-1 1 0,-24-12-1,30 18 61,0 0-1,0 1 1,0 0-1,0 1 1,-1-1-1,1 2 1,-1 0-1,0 0 1,-16 1 0,-6 2 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47.14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238 4 4769,'0'0'98,"-1"-1"0,1 1 0,-1 0 0,1-1 1,-1 1-1,1 0 0,-1-1 0,0 1 0,1 0 0,-1 0 0,0 0 0,1 0 0,-1-1 1,0 1-1,1 0 0,-1 0 0,0 0 0,1 0 0,-1 0 0,1 1 0,-1-1 0,0 0 1,1 0-1,-1 0 0,-1 1 0,-22 7-849,14-5 839,-25 5-175,23-6 263,1 1 1,-1 0-1,1 0 1,-12 6-1,22-8-152,1-1 0,-1 1-1,0-1 1,1 1 0,-1 0 0,0 0-1,1-1 1,-1 1 0,1 0-1,0 0 1,-1 0 0,1-1 0,0 1-1,-1 0 1,1 0 0,0 0-1,0 0 1,0 0 0,-1 0 0,1 0-1,0 0 1,0 0 0,1 1-1,4 31 154,-2-9-103,-7-5-22,0-10 0,4-9-50,0 0 0,0 1-1,0-1 1,0 0 0,0 0 0,0 0 0,0 0 0,0 0 0,0 0 0,-1 0 0,1 0 0,0 0 0,0 0 0,0 0 0,0 0-1,0 0 1,0 0 0,0 0 0,0 0 0,0 0 0,-1 0 0,1 0 0,0 0 0,0 0 0,0 0 0,0 0 0,0 0 0,0 0 0,0 0-1,0 0 1,-1 0 0,1 0 0,0 0 0,0 0 0,0 0 0,0 0 0,0 0 0,0 0 0,0 0 0,0-1 0,0 1 0,0 0 0,0 0-1,0 0 1,-1 0 0,1 0 0,0 0 0,0 0 0,0 0 0,0 0 0,0 0 0,0-1 0,0 1 0,0 0 0,0 0 0,0 0 0,0 0-1,0 0 1,0 0 0,0 0 0,0-1 0,0 0 0,0 0-1,0 0 0,0 0 1,0 0-1,0 0 1,1 0-1,-1 0 0,0 0 1,0 0-1,1 0 0,-1 1 1,1-1-1,-1 0 1,1 0-1,-1 0 0,1 0 1,-1 0-1,1 1 1,0-1-1,0 0 0,-1 1 1,1-1-1,0 0 1,0 1-1,0-1 0,0 1 1,-1-1-1,1 1 1,0-1-1,0 1 0,0 0 1,0 0-1,2-1 0,0 0 3,-1 0 0,1 0-1,0 0 1,-1 1 0,1-1-1,0 1 1,0 0-1,-1 0 1,1 0 0,0 0-1,5 1 1,-7-1-3,0 1 0,1-1 0,-1 1 0,0-1-1,0 1 1,0 0 0,1-1 0,-1 1 0,0 0 0,0 0 0,0 0 0,0 0 0,0 0 0,-1 0 0,1 0 0,0 1 0,0-1 0,-1 0-1,1 0 1,-1 0 0,1 1 0,-1-1 0,1 0 0,-1 2 0,0 0 3,0-1-1,0 0 1,0 1-1,-1-1 1,1 0 0,-1 1-1,0-1 1,1 0-1,-1 0 1,0 0-1,0 0 1,0 0 0,-2 3-1,0-1 2,0 0 0,-1 0 0,1 0 0,-1 0 0,1 0 0,-1-1 0,0 0 0,-1 0 0,1 0 0,0 0 0,-1 0 1,-6 2-1,3-3-106,0-1 1,0 1 0,0-1 0,0-1 0,0 0-1,0 0 1,-10-1 0,8-2-165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47.54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118 0 4665,'-4'8'102,"1"-1"-1,-1 0 1,0 0-1,-1 0 1,-7 9 0,-1 1 319,4-4-220,-52 70-603,59-80-28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47.91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5801,'2'2'177,"1"0"0,-1 0-1,0 1 1,0-1 0,0 0-1,0 1 1,-1 0 0,1-1 0,-1 1-1,1 0 1,-1 0 0,2 5-1,2 5-23,19 26 68,-17-28-233,0 1 0,0 0 0,-1 0 0,8 25 0,-13-34-868,0-1 341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48.24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20 5761,'1'-1'1993,"5"1"-1785,-1 0-144,4 0-32,1-2 0,0 0-8,0 0-8,1 0 8,0-1 0,0 2 0,0-2-8,-1 2 0,0-1-16,-1 1-96,0 1-80,-4 1-216,0 0-233,-3 0 385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04:43:57.54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36 87 1896,'-9'-13'672,"7"10"-537,0 0 0,0 1 0,0-1 0,0 1 0,0-1 0,0 1-1,-5-4 1,7 6-142,0 0-1,-1 0 0,1 0 0,0 0 1,0 0-1,0 0 0,0 0 0,-1 0 1,1 0-1,0 0 0,0 0 0,0 0 0,0 0 1,0 0-1,-1 0 0,1 1 0,0-1 1,0 0-1,0 0 0,0 0 0,0 0 1,-1 0-1,1 0 0,0 0 0,0 0 1,0 0-1,0 1 0,0-1 0,0 0 0,0 0 1,-1 0-1,1 0 0,0 0 0,0 1 1,0-1-1,0 0 0,0 0 0,0 0 1,0 0-1,0 1 0,0-1 0,0 0 1,0 0-1,0 0 0,0 0 0,0 1 0,0-1 1,0 0-1,0 0 0,0 0 0,0 0 1,0 0-1,0 1 0,0-1 0,1 0 1,-1 0-1,0 0 0,0 0 0,0 0 0,0 1 1,0-1-1,8 15-79,-3-11 167,-1-1 0,1 1 0,0 0 1,1-1-1,-1 0 0,1 0 0,-1-1 0,1 0 0,0 0 0,0 0 0,0 0 0,0-1 0,0 0 0,11 0 0,14 1 606,53-6 0,-51 2-623,231-26 287,36-2-256,48 6 291,-199 11-158,375 10 438,-252 8-215,214 22-134,-393-17-269,237 20 134,-276-29-158,1-1 0,-1-3 1,71-13-1,-118 14-15,16-1 21,36-3 1,-87 16-153,-67 8 276,-165 10 1,-105-26-97,-194-44 16,225 12-82,-513 2-30,623 25-4,198 2 38,-93-2 9,0 5 0,-137 20 1,252-21-10,1-1 1,-1 2 0,1-1-1,-1 0 1,1 1 0,0-1-1,0 1 1,-1 0 0,1 0 0,0 0-1,1 0 1,-1 1 0,0-1-1,1 1 1,-1 0 0,1 0 0,0 0-1,0 0 1,0 0 0,0 0-1,0 0 1,0 4 0,-10 13-370,-3-4 8,-18 1 122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48.62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 0 5737,'-1'7'2001,"1"5"-1809,2 2-72,0 2-32,0-1-40,1 0-16,-2-1 0,0-1 0,-1 1 32,-1-1 64,0-1 16,-1 0 0,0 0-24,0-2-72,-1-1-32,2-3-208,-1-3-288,2-1 296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48.96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68 54 5225,'0'1'41,"0"0"0,1 0-1,-1 0 1,0 0 0,0 0 0,-1 0 0,1 0-1,0-1 1,0 1 0,0 0 0,0 0-1,-1 0 1,1 0 0,0-1 0,-1 1 0,1 0-1,-1 0 1,1-1 0,-1 1 0,1 0-1,-1 0 1,0-1 0,1 1 0,-1-1 0,0 1-1,1-1 1,-1 1 0,0-1 0,0 1-1,1-1 1,-1 0 0,0 1 0,0-1 0,0 0-1,0 1 1,1-1 0,-1 0 0,0 0-1,0 0 1,0 0 0,0 0 0,0 0 0,0 0-1,1 0 1,-1-1 0,0 1 0,0 0 0,0 0-1,0-1 1,1 1 0,-1 0 0,-1-1-1,0 0-27,0 0 0,-1 0 0,1-1 0,0 1 0,0 0 0,0-1 0,0 1 0,0-1 0,0 0 0,1 1 0,-1-1 0,0 0 0,1 0 0,-1 0 0,1 0-1,0 0 1,0-1 0,-2-3 0,3 5-7,0 0 0,-1-1-1,1 1 1,0 0 0,0 0-1,0-1 1,-1 1 0,2 0 0,-1-1-1,0 1 1,0 0 0,0 0-1,0-1 1,1 1 0,-1 0-1,1 0 1,-1-1 0,1 1-1,-1 0 1,1 0 0,0 0 0,0 0-1,-1 0 1,1 0 0,0 0-1,0 0 1,0 0 0,0 1-1,0-1 1,0 0 0,0 0-1,0 1 1,0-1 0,1 1 0,-1-1-1,0 1 1,0-1 0,1 1-1,-1 0 1,0 0 0,0 0-1,1-1 1,-1 1 0,0 0 0,0 1-1,2-1 1,0 0-6,0 0 0,-1 1 0,1-1 0,0 1 0,-1 0 0,1 0 0,0 0 1,-1 0-1,1 0 0,-1 0 0,0 1 0,1-1 0,-1 1 0,0-1 0,0 1 0,0 0 0,0 0 0,0 0 0,0 0 1,-1 1-1,3 3 0,-2 0 48,0 1 1,0-1 0,-1 1 0,0 0-1,-1 0 1,1 0 0,-1-1-1,-1 1 1,1 0 0,-1 0-1,0 0 1,-1-1 0,-2 10 0,1-7-56,0-1 1,0 1 0,-1-1 0,0 0 0,0 0 0,-1 0 0,0-1 0,-1 0 0,-10 12 0,11-18-1660,3-4 1082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49.61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149 4 5897,'-1'0'34,"1"-1"0,-1 1-1,0-1 1,1 1 0,-1 0-1,0-1 1,0 1 0,1 0 0,-1 0-1,0 0 1,0-1 0,1 1-1,-1 0 1,0 0 0,0 0-1,1 0 1,-1 0 0,0 0 0,0 1-1,1-1 1,-1 0 0,0 0-1,0 0 1,1 1 0,-1-1-1,0 0 1,1 1 0,-2 0 0,-30 14-1220,20-10 1408,-3 1-22,8-3-131,0 0 0,0 0 0,0 0 0,1 1 0,-9 6 0,13-9-50,1 0 0,-1 1 0,1-1-1,0 1 1,-1 0 0,1-1 0,0 1 0,0 0-1,0 0 1,0 0 0,0 0 0,0 0-1,1 0 1,-1 0 0,1 0 0,-1 0 0,1 0-1,0 0 1,0 0 0,0 0 0,0 1 0,0-1-1,1 3 1,10 46 153,-5-30 9,-6-21-164,0 0 1,0-1-1,0 1 0,0 0 0,0 0 0,0 0 0,0 0 0,1 0 0,-1 0 1,0 0-1,0 0 0,0 0 0,0 0 0,0 0 0,0 0 0,0 0 0,0 0 0,1 0 1,-1 0-1,0 0 0,0 0 0,0 0 0,0 0 0,0 0 0,0 0 0,0 0 1,1 0-1,-1 0 0,0 0 0,0 0 0,0 0 0,0 0 0,0 0 0,0 0 1,0 0-1,0 0 0,0 0 0,1 0 0,-1 0 0,0 0 0,0 1 0,0-1 0,0 0 1,0 0-1,0 0 0,0 0 0,0 0 0,0 0 0,0 0 0,0 0 0,0 0 1,0 1-1,0-1 0,2-7-195,0 1 0,1-1 1,-1 1-1,1-1 0,0 1 0,1 0 1,0 0-1,8-9 0,-11 13 197,0 1 0,0 0-1,0 0 1,0-1 0,0 1 0,1 0-1,-1 0 1,0 0 0,1 1 0,-1-1-1,1 0 1,-1 0 0,1 1 0,-1-1-1,1 1 1,-1-1 0,1 1 0,0 0-1,-1 0 1,1-1 0,0 1-1,-1 0 1,1 0 0,0 1 0,-1-1-1,1 0 1,0 1 0,-1-1 0,1 1-1,-1-1 1,1 1 0,-1 0 0,1-1-1,-1 1 1,1 0 0,-1 0 0,0 0-1,0 0 1,1 0 0,-1 1 0,0-1-1,0 0 1,1 3 0,1-1 75,-1 0-1,-1 0 1,1 0 0,0 0 0,-1 1 0,1-1-1,-1 1 1,0-1 0,0 1 0,-1-1-1,1 1 1,-1-1 0,0 1 0,1 0-1,-2-1 1,1 1 0,0 0 0,-1-1 0,0 1-1,1 0 1,-1-1 0,-3 6 0,2-3-165,0-2 1,0 1 0,-1 0 0,0 0 0,0-1 0,0 0-1,0 1 1,-1-1 0,1 0 0,-1-1 0,0 1 0,0-1-1,-1 1 1,-8 4 0,-1-3-295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50.09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42 4489,'8'-3'1520,"6"0"-1416,0 0-48,0-2-144,0 1-72,-4-1-64,0 0 8,-1 1 128,0-1 40,-2 3-256,-1 1-400,-3 0 432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50.47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25 4313,'50'-17'4802,"-43"15"-4809,1 0 1,-1 1-1,1 0 1,-1 0 0,1 1-1,-1-1 1,9 2-1,-10 0-302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50.85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6025,'3'100'3309,"-2"-12"-3006,0-85-1722,0-4 947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51.61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62 73 4929,'-1'0'179,"0"1"0,0-1-1,-1 1 1,1-1 0,0 1 0,-1-1-1,1 0 1,0 1 0,-1-1 0,1 0 0,-1 0-1,1 0 1,0 0 0,-1 0 0,1-1-1,0 1 1,-1 0 0,-1-1 0,1 0-151,-1 0 1,1 0-1,0 0 1,0-1 0,0 1-1,0 0 1,0-1-1,0 1 1,1-1-1,-1 0 1,0 0-1,1 1 1,-1-1-1,1 0 1,0 0 0,0-1-1,0 1 1,0 0-1,-2-4 1,3 4-29,0 1 0,0-1 1,1 1-1,-1 0 0,0-1 0,0 1 1,1-1-1,-1 1 0,1 0 0,-1-1 1,1 1-1,0 0 0,-1 0 0,1 0 1,0-1-1,0 1 0,0 0 0,0 0 1,0 0-1,0 0 0,0 0 1,0 1-1,0-1 0,1 0 0,-1 0 1,0 1-1,0-1 0,1 1 0,-1-1 1,0 1-1,1-1 0,-1 1 0,1 0 1,1 0-1,4-1 8,-1 0 0,1 0 0,-1 1 1,1 0-1,-1 0 0,11 2 0,-16-2-3,0 0 0,1 0 1,-1 0-1,0 0 0,0 0 0,1 1 0,-1-1 0,0 0 1,0 1-1,0-1 0,1 1 0,-1-1 0,0 1 0,0 0 1,0 0-1,0-1 0,0 1 0,0 0 0,0 0 0,0 0 1,0 0-1,-1 0 0,1 0 0,0 0 0,-1 0 1,1 0-1,0 0 0,-1 0 0,1 1 0,-1-1 0,0 0 1,1 0-1,-1 1 0,0-1 0,0 0 0,0 0 0,0 1 1,0-1-1,0 3 0,-3 1 29,0 1 0,0-1-1,0 0 1,0 0 0,-1 0 0,0 0 0,-6 5-1,-9 13 4,17-19-33,-4 4 13,0 1 0,1-1 0,0 1-1,-6 18 1,10-26-25,0 0-1,1 1 1,0-1-1,-1 1 1,1-1-1,0 0 1,-1 1-1,1-1 1,0 1-1,0-1 1,0 1-1,1-1 1,-1 1-1,0-1 1,0 0-1,1 1 1,-1-1-1,1 1 1,-1-1-1,1 0 1,0 1-1,-1-1 1,1 0-1,0 0 1,0 0-1,0 0 1,0 1-1,0-1 1,0 0-1,0-1 1,0 1-1,0 0 1,1 0-1,-1 0 1,0-1-1,0 1 1,1 0-1,-1-1 1,1 0-1,-1 1 1,0-1-1,1 0 1,2 1-1,-1-1 29,1 0 0,-1-1 0,1 1 0,-1 0 0,0-1-1,1 0 1,-1 0 0,0 0 0,0 0 0,0-1 0,1 1 0,-1-1-1,-1 1 1,1-1 0,0 0 0,0 0 0,-1-1 0,1 1 0,-1-1 0,0 1-1,1-1 1,1-2 0,0-1 0,0 1-1,0-1 1,-1 0-1,1 0 1,-1 0 0,-1 0-1,1-1 1,-1 1-1,0-1 1,1-7-1,-2 10-21,-1 0-1,0 1 0,0-1 0,0 1 0,-1-1 0,1 0 1,-1 1-1,0-1 0,-1-3 0,1 6-51,1 0 0,-1 0 0,1 0 0,-1 0 0,0 0-1,0 0 1,1 0 0,-1 0 0,0 0 0,0 0 0,0 1 0,0-1 0,0 0-1,0 1 1,0-1 0,0 0 0,0 1 0,0-1 0,0 1 0,0 0-1,0-1 1,-1 1 0,1 0 0,0 0 0,0 0 0,0 0 0,0 0 0,-1 0-1,1 0 1,0 0 0,-1 1 0,-9 1-527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52.11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42 0 6297,'-23'26'1215,"21"-23"-1162,0 0 1,0 0-1,0 0 0,1 0 0,-1 0 1,1 0-1,-1 0 0,1 1 0,0-1 1,1 0-1,-1 1 0,0-1 0,1 1 0,0-1 1,0 1-1,0-1 0,0 1 0,1-1 1,-1 1-1,1-1 0,0 0 0,0 1 0,1 3 1,-1-5-29,0-1-1,0 1 1,0 0 0,1 0 0,-1-1 0,1 1 0,-1 0 0,1-1-1,-1 1 1,1-1 0,0 0 0,-1 0 0,1 1 0,0-1-1,0 0 1,0-1 0,0 1 0,0 0 0,0 0 0,0-1 0,0 0-1,1 1 1,-1-1 0,0 0 0,0 0 0,0 0 0,0 0 0,0 0-1,1 0 1,-1-1 0,0 1 0,0-1 0,0 0 0,0 1 0,0-1-1,0 0 1,3-2 0,3-1 80,0-1 0,-1 0 0,1 0 0,9-9 0,-15 13-80,0-1 1,0 1-1,-1-1 0,1 0 1,0 0-1,-1 0 1,1 0-1,-1 0 0,0 0 1,1 0-1,-1 0 0,0 0 1,0-1-1,-1 1 0,1 0 1,0-1-1,-1 1 1,1 0-1,-1-1 0,0-4 1,0 6-31,-1 0 0,1 0 0,-1 0 0,1 0 0,-1 0 0,1 0 0,-1 1 0,0-1 0,1 0 0,-1 0 0,0 1 0,0-1 0,1 0 0,-1 1 0,0-1 0,0 1 0,0-1 0,0 1 0,0-1 0,0 1 0,0 0 0,0-1 0,0 1 0,0 0 0,0 0 0,-2 0 0,-29 0-875,28 0 666,-17 2-163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54.97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15 64 1496,'-15'-9'2354,"25"5"-801,31 2-431,-36 2-1166,89-5 1267,102-20-1,-166 21-961,-20 4-308,0-1-1,0-1 1,0 0-1,18-6 1,-26 7-125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56.6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33 6145,'-1'-1'49,"1"1"0,-1-1 0,1 1 0,0-1-1,-1 1 1,1-1 0,0 1 0,-1-1 0,1 0-1,0 1 1,0-1 0,0 0 0,-1 1-1,1-1 1,0 1 0,0-1 0,0 0 0,0 1-1,0-1 1,0 0 0,0 1 0,1-1 0,-1 0-1,0 1 1,0-1 0,0 1 0,1-1 0,-1 0-1,0 1 1,1-1 0,-1 1 0,0-1 0,1 1-1,-1-1 1,1 1 0,-1-1 0,0 1 0,1-1-1,0 1 1,-1 0 0,1-1 0,-1 1 0,1 0-1,-1 0 1,1-1 0,0 1 0,-1 0 0,1 0-1,-1 0 1,1 0 0,0-1 0,-1 1 0,2 0-1,46-2-396,-31 2 545,22-3-1623,-26 2 896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04:45:17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1 576,'0'1'144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57.1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67 68 6697,'-5'2'236,"1"0"-1,-1 0 0,1 0 0,-1-1 0,0 0 0,-6 1 0,10-2-222,0 0 0,0 0 0,0 0-1,0 0 1,-1 0 0,1 0 0,0-1 0,0 1-1,0 0 1,0-1 0,0 1 0,0-1 0,0 0-1,0 1 1,0-1 0,0 0 0,0 1 0,0-1 0,1 0-1,-1 0 1,0 0 0,1 0 0,-1 1 0,0-1-1,1 0 1,-1 0 0,1-1 0,-1 1 0,1 0-1,0 0 1,-1 0 0,1 0 0,0 0 0,0-2 0,0 1-28,1-1 1,-1 1-1,1 0 1,0-1 0,0 1-1,0 0 1,0 0 0,0-1-1,0 1 1,1 0 0,-1 0-1,1 0 1,-1 1 0,1-1-1,2-2 1,-2 2-11,0 0 1,1 1-1,-1-1 0,0 0 1,1 1-1,-1 0 0,1-1 1,-1 1-1,1 0 1,0 0-1,0 0 0,-1 1 1,7-1-1,-8 1 28,0 0 1,1 0-1,-1 0 0,1 0 1,-1 1-1,0-1 0,1 1 1,-1-1-1,0 1 0,1-1 1,-1 1-1,0 0 0,0 0 1,0-1-1,1 1 0,-1 0 1,0 0-1,0 0 0,0 0 1,-1 1-1,1-1 0,0 0 1,0 0-1,-1 0 0,1 1 1,0-1-1,-1 0 0,1 1 1,-1-1-1,1 2 0,1 6 18,-1 0 0,0 0 0,0 0 0,0 0-1,-1 0 1,-1 0 0,1 0 0,-1 0 0,-1 0 0,-2 10-1,-3 3-792,0 0-1,-18 37 1,20-50-3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57.7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 1 5129,'-2'0'46,"0"0"-1,0 1 1,0-1-1,1 1 1,-1 0-1,0 0 1,0 0-1,1 0 1,-1 0-1,0 0 1,1 0-1,-1 0 1,1 1 0,-1-1-1,1 1 1,0-1-1,0 1 1,0-1-1,0 1 1,0 0-1,0-1 1,0 1-1,0 0 1,-1 3-1,-1 7-203,0 0-1,0 0 0,0 12 0,-1-1 546,0 17 395,5-43-775,1 1 0,-1-1-1,0 1 1,1-1 0,0 1-1,-1 0 1,1 0 0,0 0 0,0 0-1,0 0 1,1 0 0,-1 0-1,0 1 1,1-1 0,-1 1-1,1-1 1,-1 1 0,1 0-1,-1 0 1,1 1 0,0-1-1,0 0 1,0 1 0,-1-1-1,7 1 1,-8 0 25,1 0-1,0 0 1,0 0-1,-1 0 1,1 0-1,0 0 1,0 1 0,-1-1-1,1 0 1,0 1-1,0 0 1,-1-1-1,1 1 1,-1 0-1,1 0 1,-1 0 0,1 0-1,-1 0 1,1 0-1,-1 0 1,0 0-1,0 1 1,0-1 0,0 0-1,0 1 1,0-1-1,0 1 1,0-1-1,0 1 1,0 0 0,-1-1-1,1 1 1,-1 0-1,1-1 1,-1 1-1,0 0 1,0 0 0,0-1-1,0 1 1,0 0-1,0 0 1,-1 3-1,0 0-98,0 0-1,-1-1 0,1 1 1,-1 0-1,0 0 0,0-1 0,-1 1 1,-3 3-1,-4 6-253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58.0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 4505,'5'2'1544,"14"-1"-1440,-4-2-104,2 0-352,1 0-504,0-1 528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58.7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1 6385,'-2'-1'2345,"3"2"-2313,4 0-32,1-1-40,2 1-64,2-1-112,-2 0-136,2 0-1001,-1-1 945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59.2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84 62 5921,'-15'8'1451,"12"-6"-1400,-1 0 1,1-1-1,0 1 0,-1 0 0,1-1 1,-1 0-1,-4 1 0,7-2-48,-1 0 1,1 0-1,0 0 0,-1 0 0,1 0 1,0 0-1,0-1 0,-1 1 0,1 0 0,0-1 1,0 1-1,-1-1 0,1 0 0,0 1 0,0-1 1,0 0-1,0 0 0,0 1 0,0-1 1,0 0-1,0 0 0,0 0 0,0 0 0,1-1 1,-1 1-1,0 0 0,0-2 0,0 2-25,0-1-1,1 1 0,-1-1 1,1 0-1,-1 1 0,1-1 0,-1 0 1,1 1-1,0-1 0,0 0 1,0 1-1,0-1 0,0 0 1,0 0-1,0 1 0,1-1 1,-1 0-1,1 1 0,-1-1 0,1 1 1,0-1-1,-1 0 0,1 1 1,0 0-1,0-1 0,0 1 1,0-1-1,0 1 0,1 0 1,-1 0-1,0 0 0,0 0 0,1 0 1,-1 0-1,1 0 0,-1 0 1,1 0-1,-1 0 0,4 0 1,-3 0 38,1 0 0,-1 0 0,0 0 0,1 0 0,-1 1 0,1-1 0,-1 1 0,1 0 0,-1 0 0,1-1 0,-1 2 0,1-1 0,0 0 0,-1 0 0,1 1 0,-1 0 0,1-1 0,-1 1 0,0 0 0,1 0 0,-1 0 0,0 0 0,0 1 0,0-1 0,0 1 1,0-1-1,4 4 0,-4-1 20,0 0 1,0 1-1,0-1 1,0 1 0,-1-1-1,1 1 1,-1-1 0,0 1-1,-1 0 1,1-1 0,-1 1-1,0 0 1,0 0-1,0-1 1,-1 1 0,0 0-1,0-1 1,-3 9 0,1-1-185,-1 0 1,-1 0 0,0-1 0,-1 1 0,-14 19 0,10-18-191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59.8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119 1 5641,'-29'13'652,"20"-9"-505,0 0-1,0 0 0,1 1 1,-1 0-1,-13 11 0,20-14-136,0 0-1,0 1 0,0 0 1,0-1-1,0 1 1,0 0-1,1 0 0,-1 0 1,1 0-1,0 0 0,0 0 1,0 1-1,0-1 1,1 0-1,-1 1 0,1-1 1,0 0-1,0 1 0,0-1 1,0 0-1,1 5 1,-1-8-10,1 1 1,-1-1 0,0 0-1,0 0 1,0 0 0,1 1 0,-1-1-1,0 0 1,0 0 0,0 0 0,1 0-1,-1 1 1,0-1 0,0 0-1,1 0 1,-1 0 0,0 0 0,1 0-1,-1 0 1,0 0 0,0 0-1,1 0 1,-1 0 0,0 0 0,1 0-1,-1 0 1,0 0 0,0 0 0,1 0-1,-1 0 1,0 0 0,1 0-1,-1 0 1,0 0 0,0 0 0,1-1-1,-1 1 1,0 0 0,0 0-1,1 0 1,-1-1 0,0 1 0,0 0-1,0 0 1,1 0 0,-1-1 0,23-15 68,2 0-8,-23 15-46,-1 0 0,1 0 0,-1 1 1,1-1-1,0 1 0,0 0 0,-1-1 1,1 1-1,0 0 0,0 0 0,0 0 1,-1 0-1,1 0 0,0 0 0,0 1 1,-1-1-1,1 1 0,0-1 0,-1 1 1,3 0-1,-3 0 7,0 0-1,0 1 1,0-1-1,0 0 1,-1 0 0,1 0-1,0 0 1,-1 1 0,1-1-1,-1 0 1,1 0-1,-1 1 1,0-1 0,1 1-1,-1-1 1,0 0 0,0 1-1,0-1 1,0 3-1,-1 4 23,-1-1 1,1 1-1,-1-1 0,0 0 0,-1 0 0,0 0 0,-7 13 0,-20 23-612,10-21 331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00.4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212 1 3369,'-9'27'1368,"-1"7"-1048,-1 7 264,-1 5 32,-1 7-40,-1 0-23,-1 5-169,0 2-120,-2 0-112,0 2-104,0-4-216,0-4-56,3-5-168,2-7-97,2-7-1159,1-4 1160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01.4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0 142 6833,'83'-21'1325,"143"-19"0,-145 29-986,-1-4 0,78-24 0,-147 35-302,-7 2-141,-1 0-1,0 1 0,1 0 1,-1 0-1,1 0 0,0 0 1,-1 0-1,1 0 0,0 1 1,0 0-1,-1 0 0,8 1 1,-10 1-503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03.34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115 98 8138,'-23'-8'2100,"-16"-8"-2367,37 15 272,0 0 0,1 0 0,-1 0 0,1 0 0,-1 0 0,1-1 0,-1 1 0,1 0 0,0-1-1,0 1 1,-1-1 0,1 0 0,0 1 0,0-1 0,1 0 0,-1 1 0,0-1 0,0-2 0,1 2-2,1 0-1,-1 1 1,0-1 0,1 1 0,-1-1-1,1 1 1,0-1 0,-1 1 0,1-1 0,0 1-1,0 0 1,0 0 0,0-1 0,0 1 0,0 0-1,0 0 1,1 0 0,-1 0 0,0 0-1,1 0 1,-1 0 0,0 1 0,1-1 0,1 0-1,1-1-29,0 0-1,0 0 1,0 0 0,0 1-1,0 0 1,0 0-1,0 0 1,6 0-1,-9 1 24,0 0 0,0 0 0,-1 0 0,1 0-1,0 1 1,0-1 0,0 0 0,0 0-1,-1 1 1,1-1 0,0 1 0,0-1-1,-1 1 1,1-1 0,0 1 0,-1-1 0,1 1-1,0 0 1,-1-1 0,1 1 0,-1 0-1,1-1 1,-1 1 0,0 0 0,1 0 0,-1 0-1,0-1 1,1 1 0,-1 0 0,0 0-1,0 0 1,0 0 0,0 0 0,0-1 0,0 1-1,0 0 1,0 0 0,0 0 0,0 0-1,0 0 1,0 0 0,-1-1 0,1 1-1,0 0 1,-1 0 0,1 0 0,-1 0 0,-1 5-16,-1 1 1,0-1-1,0 0 1,-7 9-1,-5 6-1,-2 1 70,-18 31 0,32-47-53,0 0 0,0 1 0,0-1 0,1 1 0,-1-1 0,2 1 0,-1 0 0,1 0 0,0 0-1,0 9 1,1-15-13,0 0 0,0 0 0,0 0 0,0 0 0,0 0 0,0 0 0,0 0 0,0 0 0,0 0 0,1 0 0,-1 0 0,0 0 0,1 0 0,-1 0 0,1 0-1,-1 0 1,1 0 0,0 0 0,-1-1 0,1 1 0,0 0 0,-1 0 0,1-1 0,0 1 0,0-1 0,1 2 0,-1-2 14,0 0 0,1 0-1,-1 0 1,0 0 0,1 0 0,-1 0 0,1 0 0,-1-1 0,0 1-1,1 0 1,-1-1 0,0 1 0,1-1 0,-1 1 0,0-1 0,2-1 0,3-2 59,1 0 1,-1-1 0,0 0 0,0 0 0,7-10 0,-10 12-31,0-1 0,-1 1 1,0-1-1,1 0 0,-1 1 0,-1-1 0,1 0 0,-1 0 0,1-1 0,-1 1 0,0 0 0,-1 0 0,1 0 0,-1-9 0,0 10-13,0 0-1,-1 0 1,0 0 0,0 0-1,0 0 1,0 0 0,0 1-1,-1-1 1,1 0 0,-1 1-1,1-1 1,-1 1 0,0-1-1,0 1 1,0 0 0,-1 0-1,1-1 1,0 2 0,-1-1-1,1 0 1,-4-1 0,-1-1-265,2 0 93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03.92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54 6 4569,'15'-6'4037,"-26"8"-3803,-28 13-25,36-13-198,1 1 1,1 0 0,-1 0 0,0 0-1,1 0 1,-1 0 0,1 0 0,0 0 0,0 0-1,0 0 1,1 1 0,-1-1 0,1 0-1,-1 0 1,1 1 0,1 5 0,-1-4-33,0 0-1,0 0 1,1-1 0,0 1 0,0 0-1,0 0 1,1 0 0,-1-1 0,1 1-1,4 7 1,-5-12 27,-1 0 0,1 0 0,-1 0 0,1 0-1,0 0 1,-1 0 0,1 0 0,-1 0 0,1 0 0,0 0-1,-1 0 1,1 0 0,-1 0 0,1-1 0,-1 1 0,1 0-1,-1 0 1,1-1 0,-1 1 0,1 0 0,-1-1 0,1 1-1,-1 0 1,1-1 0,-1 1 0,0-1 0,1 0 0,19-18 36,-13 13-36,-6 4-7,1 1-1,0-1 0,-1 1 1,1 0-1,0 0 1,0 0-1,0 0 0,0 0 1,0 0-1,0 0 0,0 1 1,0-1-1,0 1 1,3-1-1,-4 1 20,0 0 0,0 0 0,0 1 0,0-1 0,0 0 0,0 0 0,0 1 0,0-1 0,0 1 0,0-1 0,0 1 0,0-1 0,0 1 0,0-1 0,0 1 0,0 0 0,-1-1 0,1 1 0,0 0 0,0 1 0,1 1 25,-1-1 0,0 1 1,0-1-1,0 1 0,0 0 1,0-1-1,-1 1 0,0 0 0,1-1 1,-1 1-1,0 0 0,0 0 1,0 0-1,0-1 0,-1 1 1,1 0-1,-1-1 0,0 1 1,0 0-1,-2 3 0,0 1-321,0-1-1,0 0 0,-1 0 1,0-1-1,0 1 1,-1-1-1,0 0 0,0 0 1,0 0-1,0-1 0,-12 8 1,-2-1-724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04:44:37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0 662 5873,'5'3'419,"0"0"0,-1 1 0,1-1 0,-1 1-1,0 0 1,-1 0 0,1 0 0,3 6 0,12 12-27,3-1-105,33 32 109,-49-48-364,0-1 1,0 1 0,1-1 0,-1 0-1,1-1 1,0 0 0,9 4 0,-15-7-23,0 0 0,0 1 0,-1-1 0,1 0 0,0 0 0,0 0 0,-1 0 0,1 0 0,0 0 0,0 0 0,0 0 0,-1 0 0,1 0 0,0-1 0,0 1 0,-1 0 0,1 0 0,0-1 0,-1 1 0,1 0 0,0-1 0,-1 1 0,1-1 0,0 1 0,-1-1 0,1 1 0,0-2 0,0 1 2,0-1 0,0 1-1,0-1 1,-1 0 0,1 0-1,-1 0 1,1 1 0,-1-1-1,0 0 1,1 0 0,-1-2-1,0-4-1,-1-1 0,1 1 0,-1-1 0,-3-10 0,-12-27-20,9 28 11,-8-37-1,14 50-2,0 1 0,0-1 0,1 0 0,0 1 1,0-1-1,0 0 0,1 1 0,-1-1 1,1 0-1,0 1 0,0-1 0,1 1 1,2-6-1,-4 10 6,0 0 0,1-1 0,-1 1-1,0-1 1,1 1 0,-1 0 0,0-1 0,1 1 0,-1 0 0,1 0 0,-1-1 0,1 1 0,-1 0 0,1 0-1,-1-1 1,1 1 0,-1 0 0,1 0 0,-1 0 0,1 0 0,-1 0 0,1 0 0,-1 0 0,1 0 0,-1 0 0,1 0-1,-1 0 1,1 0 0,-1 0 0,1 1 0,-1-1 0,1 0 0,-1 0 0,0 0 0,1 1 0,-1-1 0,1 0-1,-1 1 1,1-1 0,23 19-24,-11-9 46,-7-8-23,-1 0-1,1 0 0,-1-1 0,1 0 1,-1 0-1,1 0 0,-1-1 0,1 0 0,0 0 1,-1 0-1,1-1 0,0 0 0,-1 0 0,1 0 1,-1-1-1,1 1 0,-1-2 0,0 1 0,0 0 1,0-1-1,0 0 0,0 0 0,-1 0 1,1-1-1,-1 0 0,0 0 0,0 0 0,0 0 1,-1 0-1,0-1 0,1 0 0,-1 1 0,-1-1 1,3-7-1,-4 12 0,-1-1 0,0 1 0,1-1 0,-1 1 1,0-1-1,0 0 0,0 1 0,0-1 0,1 1 0,-1-1 0,0 0 1,0 1-1,0-1 0,0 1 0,-1-1 0,1 0 0,0 1 0,0-1 1,0 1-1,0-1 0,-1 0 0,1 1 0,0-1 0,0 1 0,-1-1 1,1 1-1,0-1 0,-1 1 0,1-1 0,-1 1 0,0-1 0,0 0-3,-1 0 0,1 1 1,-1-1-1,1 1 0,-1 0 0,1-1 0,-1 1 0,1 0 0,-1 0 0,0 0 0,1 0 0,-3 0 0,-1 1-5,1-1 1,-1 1-1,0 0 0,0 1 1,1-1-1,-1 1 0,1 0 1,-5 2-1,7-2 6,0-1 1,0 0-1,1 0 0,-1 1 0,0-1 0,1 1 1,0 0-1,-1-1 0,1 1 0,0 0 1,0 0-1,0 0 0,0 0 0,0 0 0,0 0 1,1 0-1,-1 0 0,1 0 0,-1 0 0,1 0 1,0 0-1,0 0 0,0 1 0,0-1 1,0 0-1,0 0 0,0 0 0,2 4 0,-1-4 3,0 0 1,0-1-1,0 1 0,1-1 0,-1 0 0,0 1 0,1-1 0,-1 0 0,1 0 0,0 1 0,-1-1 0,1 0 0,0-1 0,-1 1 0,1 0 0,0-1 0,0 1 0,0-1 0,0 1 0,0-1 0,-1 0 0,1 1 0,0-1 0,0 0 1,0-1-1,0 1 0,0 0 0,0 0 0,0-1 0,0 1 0,-1-1 0,5-1 0,0 0 0,0 0 1,0-1-1,0 1 0,-1-1 1,1 0-1,-1-1 0,1 1 1,-1-1-1,0 0 0,-1 0 1,1-1-1,-1 0 0,7-7 1,-9 8-5,0 1 0,-1 0 0,1-1 1,-1 0-1,1 1 0,-1-1 0,0 0 0,0 0 1,-1 1-1,1-1 0,-1 0 0,0 0 0,0 0 1,0 0-1,-1 0 0,1 1 0,-1-1 1,0 0-1,0 0 0,0 1 0,0-1 0,-1 0 1,-2-4-1,-10-13-62,9 12-23,22 23 89,-13-10-6,35 36 59,-36-37-59,0 1 1,0 0 0,0 0 0,-1 0-1,1 0 1,-1 0 0,0 1-1,0-1 1,2 10 0,-5-11 30,-4-8 2,-6-13-16,1-3-27,0 0 0,2 0 0,1-1 0,0 0 0,2 0 0,1-1 0,0 1 0,2-1 0,0 0 0,2 0 0,0 0 0,2 0 0,7-36 0,-9 57 16,0 0-1,1 0 1,0 0-1,0 0 1,-1 0-1,1 0 1,0 0-1,0 0 1,1 0-1,-1 0 1,2-2-1,5 6 16,-1 13-16,11 62-82,2 6 92,-18-75-4,1 1 1,1-1 0,-1 0-1,1 0 1,1-1 0,0 1-1,6 7 1,-10-13-8,1 0 1,0-1-1,0 1 0,0 0 0,0-1 1,0 0-1,0 1 0,0-1 0,0 0 1,0 0-1,1 0 0,-1-1 0,0 1 1,1 0-1,-1-1 0,0 1 0,1-1 1,-1 0-1,1 0 0,-1 0 0,1 0 1,-1 0-1,0-1 0,1 1 0,-1-1 1,0 0-1,1 1 0,-1-1 1,0 0-1,0 0 0,1-1 0,-1 1 1,0 0-1,0-1 0,0 1 0,1-3 1,3 0-13,-1 0 1,0-1 0,0 0-1,-1 0 1,1-1 0,-1 1-1,-1-1 1,1 0-1,-1 0 1,0 0 0,0 0-1,3-9 1,-6 14-40,0 0 0,1 0 0,-1 0 0,0 0 0,1-1 0,-1 1 0,0 0 0,0 0 0,0 0 0,0 0 0,0-1 0,0 1 0,0 0 0,0 0 0,-1 0 0,1 0 0,0 0 0,-1 0 0,1-1 0,-1 1 0,1 0 0,-1 0 0,0 0 0,1 0 0,-1 1 0,0-1 0,-1-2 0,0 3-124,0-1-1,0 0 1,0 1-1,0-1 1,0 1-1,0-1 0,0 1 1,0 0-1,0 0 1,0 0-1,0 0 1,0 0-1,0 1 1,-2 0-1,-10 2-952,1 2 0,-1-1 0,-15 9 0,28-12 1086,-39 18-1007,13-5 2242,-38 14-1,65-28-1134,0 0 1,0 0 0,0 0-1,-1 0 1,1 0-1,0 1 1,0-1-1,0 0 1,0 0-1,-1 0 1,1 0-1,0 0 1,0 0 0,0 0-1,0 0 1,-1 0-1,1 0 1,0 0-1,0 0 1,0 0-1,-1 0 1,1 0 0,0 0-1,0 0 1,0 0-1,-1 0 1,1 0-1,0 0 1,0 0-1,0 0 1,0 0-1,-1 0 1,1 0 0,0-1-1,0 1 1,0 0-1,0 0 1,-1 0-1,1 0 1,0 0-1,0 0 1,0-1-1,0 1 1,0 0 0,0 0-1,0 0 1,0 0-1,-1-1 1,1 1-1,0 0 1,0 0-1,0 0 1,0-1-1,0 1 1,0 0 0,0 0-1,7-16 1428,16-13-656,48-29 61,-7 7-583,88-92 677,-127 118-603,-25 24-378,1 1-1,-1 0 0,0-1 0,0 1 0,0-1 0,1 1 1,-1-1-1,0 1 0,0 0 0,0-1 0,0 1 0,0-1 1,0 1-1,0-1 0,0 1 0,0 0 0,0-1 1,0 1-1,0-1 0,0 1 0,0-1 0,-1 1 0,1 0 1,0-1-1,0 0 0,-1 0-3,0 1 0,0-1 0,0 1 0,0-1 0,0 1 0,0-1 1,0 1-1,0-1 0,0 1 0,0 0 0,0-1 0,0 1 0,0 0 0,0 0 0,-2 0 0,-1 0-3,0 0-1,0 0 1,1 1 0,-1 0-1,0 0 1,0 0-1,0 0 1,1 0-1,-1 1 1,1 0-1,-1-1 1,1 1 0,-1 1-1,1-1 1,0 0-1,0 1 1,0-1-1,1 1 1,-1 0-1,1 0 1,-1 0-1,-1 4 1,2-5 5,1 0 0,0 0 0,0 0 0,0 0 0,0 0 0,0 1 1,0-1-1,0 0 0,1 0 0,-1 1 0,1-1 0,-1 1 0,1-1 0,0 0 0,0 1 0,0-1 0,1 0 0,-1 1 0,0-1 0,1 0 1,0 1-1,-1-1 0,1 0 0,0 1 0,0-1 0,0 0 0,0 0 0,1 0 0,-1 0 0,1 0 0,-1 0 0,1-1 0,-1 1 1,1 0-1,0-1 0,3 3 0,-2-3-10,1 0 1,-1 1 0,1-1-1,-1 0 1,1-1-1,0 1 1,-1 0-1,1-1 1,0 0 0,-1 0-1,1 0 1,0-1-1,-1 1 1,1-1 0,0 0-1,-1 0 1,1 0-1,-1 0 1,1-1 0,-1 1-1,4-3 1,10-5-722,0-1 0,24-18 0,-40 27 638,41-33-2203,-24 14 1688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04.72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133 8 6361,'-1'-1'97,"0"1"-1,0-1 0,1 0 0,-1 1 0,0-1 0,0 1 1,0-1-1,0 1 0,0-1 0,0 1 0,0 0 1,0-1-1,0 1 0,-1 0 0,1 0 0,0 0 1,0 0-1,0 0 0,0 0 0,0 0 0,0 0 0,0 0 1,0 0-1,0 1 0,0-1 0,0 0 0,0 1 1,-2 0-1,-34 14-998,35-14 1068,-2 1-170,0 0-1,-1 1 1,2-1-1,-1 1 1,0 0-1,1 0 1,-1 1-1,1-1 1,0 1-1,0-1 1,0 1-1,1 0 1,-1 0-1,1 0 1,0 0-1,0 1 1,0-1-1,1 1 1,0-1-1,-1 1 0,2-1 1,-1 1-1,0 0 1,1 0-1,0-1 1,0 1-1,0 0 1,2 7-1,-1-11 13,-1-1-1,0 0 0,0 0 0,0 0 1,1 1-1,-1-1 0,0 0 1,0 0-1,1 0 0,-1 1 0,0-1 1,0 0-1,1 0 0,-1 0 0,0 0 1,1 0-1,-1 0 0,0 0 0,1 0 1,-1 0-1,0 0 0,0 0 0,1 0 1,-1 0-1,0 0 0,1 0 1,-1 0-1,0 0 0,1 0 0,-1 0 1,0 0-1,0 0 0,1-1 0,-1 1 1,0 0-1,0 0 0,1 0 0,-1 0 1,0-1-1,0 1 0,1 0 0,-1 0 1,0-1-1,21-14 106,-6 4-103,-13 10-10,1 0-1,-1 0 1,0 0-1,1 0 1,0 0-1,-1 1 1,1-1-1,-1 1 1,1 0-1,0 0 1,-1 0 0,1 0-1,-1 0 1,1 0-1,0 1 1,-1-1-1,1 1 1,-1 0-1,1 0 1,-1 0-1,1 0 1,2 2-1,-4-2 2,0 0 0,1 1 0,-1-1 0,0 1 0,1-1 0,-1 1 0,0-1 0,0 1 0,0 0 0,-1-1 0,1 1 0,0 0 0,-1 0 0,1 0 0,-1 0 0,1 0 0,-1-1 0,0 1 0,0 0 0,0 0 0,0 0 0,0 0 0,-1 0 0,1 0 0,0 0 0,-1 0 0,1-1 0,-1 1 0,0 0 0,-1 3 0,0-1-91,0 1 0,0-1 0,-1 0 0,1 0 0,-1 0 0,0 0 0,0 0 0,0 0 0,-1-1 0,1 1 0,-1-1 0,0 0 0,0 0 0,0-1 0,-5 3 0,0-3-384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05.12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103 1 6233,'-38'54'1083,"33"-46"-1073,-13 20-332,-19 42-1,32-60-53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05.47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6137,'15'19'2326,"-7"-11"-2290,0 5 25,0 0 0,8 19 0,-12-22-334,1 1 0,0-2 0,1 1 1,0-1-1,0 1 0,9 7 0,-12-13-418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05.83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23 6209,'4'-2'2193,"2"0"-2009,3 0-80,0 0-56,1 0-56,0 0-40,2 0-32,0 0 16,0-1 24,0 1-8,-3 1-120,-1 0-184,-1 2-1081,-2 0 977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06.17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 20 6113,'-1'0'2185,"2"0"-1889,2-1-208,0 0-32,4-1-32,0-2-8,2 1 48,-1 0 64,1 1 72,-1 0 16,1 1-40,0 1-80,-2 0-144,1 0-216,-1-1 160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06.74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83 6905,'1'-2'198,"0"1"-1,0-1 0,0 1 0,1-1 0,-1 1 1,1-1-1,-1 1 0,1 0 0,-1 0 0,1 0 0,0 0 1,-1 0-1,1 0 0,3-1 0,31-10-585,-29 10 602,25-6-195,1 2 1,58-4-1,-9 1 3,-49 3-90,-24 3-113,0 1-1,0 1 1,0-1 0,1 1 0,-1 1 0,0 0 0,1 0 0,14 3 0,-15 0-424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07.28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108 3 5393,'-14'-1'1639,"6"0"-1197,-1 1 1,0 0-1,1 0 0,-18 3 1,24-3-440,0 0 0,1 1 0,-1-1 1,1 1-1,-1 0 0,0-1 0,1 1 0,-1 0 1,1 0-1,0 0 0,-1 0 0,1 0 0,0 0 1,-1 0-1,1 1 0,0-1 0,0 0 0,0 1 0,0-1 1,0 1-1,1-1 0,-1 1 0,0-1 0,1 1 1,-1 0-1,1-1 0,-1 1 0,1 0 0,0-1 1,0 1-1,0 2 0,-1 7-22,2 0-1,-1 0 1,1 1-1,1-1 1,0 0-1,4 11 1,22-61-140,-24 35 162,0 1-1,0-1 0,0 1 1,0 0-1,1 1 0,-1-1 1,1 1-1,0 0 0,8-3 1,-11 4 5,0 1 1,0-1 0,0 1 0,0 0 0,0 0 0,0-1 0,0 1-1,0 0 1,0 1 0,0-1 0,0 0 0,3 1 0,-4 0 9,0-1-1,0 1 1,-1-1 0,1 1 0,0 0 0,0-1-1,0 1 1,0 0 0,-1-1 0,1 1 0,0 0-1,-1 0 1,1 0 0,-1 0 0,1 0 0,-1 0-1,1 0 1,-1-1 0,0 1 0,1 0 0,-1 1 0,0-1-1,0 0 1,0 0 0,0 1 0,0 1 31,0 0-1,0 0 1,0 1 0,-1-1 0,1 0 0,-1 0-1,0 0 1,0 0 0,0 0 0,0 0-1,-1-1 1,1 1 0,-1 0 0,0 0 0,0-1-1,0 1 1,-4 3 0,1-1-143,-1 0 0,1 0 0,-1-1 0,-1 0 0,1 0 0,-10 5 0,2-4-145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07.76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31 7754,'11'-3'2568,"6"1"-2696,2-1-112,-1-1-56,2 1 8,0 1 160,2 0 104,2 1 88,1 1 40,0-1 0,-2 0-16,-2-1-72,-2 0-80,-2 0-576,0 0 464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08.33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146 1 8314,'-2'0'208,"-13"1"239,0 0 1,0 2-1,-25 7 0,37-10-450,0 1 0,0 1 0,0-1 0,0 0 0,0 1 0,0-1 0,1 1 0,-1 0 0,1 0 0,-1 0 0,1 0 0,0 0 0,0 1 1,0-1-1,0 1 0,0-1 0,0 1 0,1 0 0,-1-1 0,1 1 0,0 0 0,0 0 0,0 0 0,-1 4 0,1-2-8,0 0 0,1 0 0,-1 0 0,1 0 0,0 0 0,1-1 0,-1 1-1,1 0 1,0 0 0,0 0 0,0 0 0,1-1 0,3 8 0,-4-13 14,0 1-1,1-1 1,-1 1 0,0-1-1,0 0 1,0 1 0,0-1-1,0 0 1,0 0 0,0 0-1,0 0 1,0 0 0,0 0-1,0 0 1,0 0 0,-1 0-1,2-1 1,4-5-2,-1 3 4,1 1-1,-1 0 0,1 0 0,0 0 0,-1 1 0,8-2 0,-11 3 4,0 0 0,0 1 0,-1-1-1,1 1 1,0-1 0,0 1-1,0 0 1,-1 0 0,1-1 0,0 1-1,0 1 1,0-1 0,0 0-1,-1 0 1,1 1 0,0-1 0,0 1-1,-1-1 1,1 1 0,0 0-1,-1 0 1,1 0 0,0 0-1,-1 0 1,2 1 0,-2 0 22,-1 0-1,1 0 1,-1-1 0,0 1 0,0 0-1,0 0 1,1-1 0,-2 1 0,1 0 0,0 0-1,0 0 1,-1-1 0,1 1 0,-1 0-1,1-1 1,-1 1 0,0 0 0,1-1-1,-1 1 1,0-1 0,0 1 0,0-1 0,-3 3-1,-28 32 88,25-30-481,-1 0 1,1-1-1,-1 0 0,0-1 1,-1 1-1,1-2 1,-10 4-1,1-2-637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08.89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88 0 8154,'0'0'2792,"-1"4"-2640,-1 4-368,-1 2-152,-1 4-136,-1 1 0,-1 3 208,-1 3 160,-2 2 224,1 0 96,-3-1 0,1-2-40,2-6-224,0-2-320,2-6 248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04:44:37.6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8 3417,'5'-8'4203,"-13"20"-3002,-13 25-941,17-17-60,0 1-1,1-1 1,2 1 0,0-1 0,2 26 0,-1-16-256,-4 42 0,3-65-477,0-4 212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09.29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7714,'0'1'2664,"2"1"-2432,3 1-128,2 2-104,2 2-32,-1 3-48,0-1 8,0 3 16,-1 1 32,1 2 40,-1 2 16,0-1-8,-1-1-8,0-3-88,0-2-176,1-3-736,-1-1 672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09.68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 44 8074,'8'-2'2744,"2"-1"-2592,1 0-112,-1-1-112,1-1-48,-1 1-80,1 0 0,-2-1 0,-1 0-72,0 1-192,-3 1-200,-2 2-1064,-2 1 1143</inkml:trace>
  <inkml:trace contextRef="#ctx0" brushRef="#br0" timeOffset="1">26 79 4785,'-8'8'1848,"1"-1"-1271,0-1-129,5-1-184,0-2-40,2-2-104,0-1-24,5-1 16,2-2 48,3 0 88,3-1 32,0-1-64,0 0-96,0 0-352,0 0-328,-1-2 328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10.08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6169,'4'6'2784,"-1"17"-2735,-3-23 96,9 107 1885,-7-37-3412,-2-62 973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10.43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29 8290,'6'-1'235,"-1"0"0,1 0 0,-1 0 0,0-1-1,0 0 1,8-4 0,-9 4-312,1-1-1,-1 1 1,1 1-1,0-1 0,0 1 1,0 0-1,0 0 1,6-1-1,-10 2 72,0 1 1,-1-1-1,1 0 0,0 0 0,0 0 1,0 1-1,0-1 0,0 0 0,0 1 1,0-1-1,-1 1 0,1-1 0,0 1 1,0 0-1,-1-1 0,1 1 0,0 0 1,-1-1-1,2 2 0,-1 0 71,0 1-1,0-1 1,0 0-1,0 1 1,0-1 0,-1 1-1,1-1 1,-1 1-1,0-1 1,1 4-1,0 25 140,-1 0 1,-2-1-1,-7 46 0,5-68-2694,0-9 1614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10.81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40 7762,'0'-1'2640,"3"0"-2528,6 0-192,13-4-224,-8 1-64,0 0-144,1-2 40,-1 1-48,-1-1-136,-2 0 448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6:11.66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0 335 8130,'2'-1'237,"-1"-1"1,1 0-1,-1 1 1,1-1-1,0 1 1,0-1-1,0 1 1,0 0-1,0 0 1,2-1-1,42-13-1320,-35 12 1209,112-26 208,-65 16-36,0-2 0,55-22 0,45-33-13,133-49 1018,-280 115-1245,0 0 0,0 2 0,1-1 0,-1 1-1,1 1 1,-1 0 0,1 1 0,11 1-1,-18-1-55,-1 1 0,1 0 0,0 1 0,-1-1 0,0 1 0,1 0-1,-1 0 1,0 0 0,0 0 0,0 1 0,0 0 0,-1 0 0,1 0-1,-1 0 1,1 0 0,-1 1 0,0-1 0,0 1 0,-1 0 0,1 0-1,-1 0 1,3 6 0,2 11 29,0 0 0,-1 1-1,-1-1 1,4 40 0,8 33 85,-10-67-113,-2-14-4,-2 1 0,0-1 0,0 1 0,-1 0 0,0 19 0,-2-30-1,0 1-1,-1-1 0,1 1 0,-1-1 1,0 0-1,0 1 0,0-1 0,0 0 0,-1 0 1,1 0-1,-1 0 0,0 0 0,0 0 0,0 0 1,0-1-1,0 1 0,-1 0 0,1-1 0,-1 0 1,1 0-1,-1 0 0,0 0 0,0 0 1,0-1-1,0 1 0,-6 1 0,-34 11 3,0-3 0,-1-1-1,-44 4 1,-35 7-16,-87 34-267,1-1-224,156-43 371,-104 9 0,154-20 153,1 0-1,0 0 0,-1 0 1,1 0-1,0 0 0,-1 0 1,1 0-1,0-1 0,-1 1 0,1-1 1,0 0-1,0 0 0,0 0 1,0 0-1,0 0 0,0 0 1,0 0-1,0-1 0,0 1 1,0-1-1,1 1 0,-4-4 1,2 0 49,1-1 0,-1 0 0,1 0 0,0 0 0,0 0 0,1 0 1,-1-7-1,1 10-52,-8-59 1332,-4-92-1,10 102-262,3 51-1264,0-1-1,0 1 1,-1-1-1,1 1 1,0-1-1,-1 1 1,0-1-1,1 1 1,-1-1 0,0 1-1,0-1 1,-2-1-1,-6-7-610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44.07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427 9 4809,'-1'-1'68,"1"1"-1,-1-1 1,1 0-1,-1 1 1,0-1-1,1 1 1,-1-1-1,0 1 1,1-1-1,-1 1 1,0-1-1,0 1 1,1 0-1,-1-1 1,0 1 0,0 0-1,0 0 1,0-1-1,1 1 1,-1 0-1,0 0 1,0 0-1,0 0 1,0 0-1,0 0 1,1 0-1,-1 1 1,0-1-1,0 0 1,0 0 0,-1 1-1,-35 11-363,27-8 502,-13 4-61,0 0 0,1 2 0,0 0 0,1 2 0,0 0 0,1 2 0,0 0 0,1 1 0,1 1 0,-21 23 0,25-24-102,5-6 16,1 0 1,0 0 0,0 1-1,1 0 1,0 1 0,1 0-1,0 0 1,1 0 0,0 1-1,-4 13 1,5-2-16,0 1-1,1 0 1,1-1-1,2 1 1,0 0-1,1 0 1,2 0-1,8 37 1,-2-24 60,3 0 0,0-1 0,3 0 0,29 53 0,-27-57-62,1-2 0,1-1 1,1 0-1,42 45 0,-47-61-15,-1-2 1,1 1-1,1-2 0,0 0 1,1-1-1,0 0 0,0-1 1,1-1-1,-1-1 1,2-1-1,-1 0 0,35 4 1,-26-7 8,0 0 0,0-1 0,0-2 0,0-1 1,0-1-1,0-1 0,0-2 0,34-11 0,-40 10-25,0-2 0,-1 0 0,-1-1-1,1-1 1,-2-1 0,1-1 0,-2 0-1,0-1 1,0-1 0,-2-1 0,0 0 0,-1-1-1,25-37 1,-29 38 186,1 2-1,0-1 1,15-12 0,20-27-2875,-41 47 1666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44.71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7 7834,'0'0'57,"0"0"1,0-1 0,0 1 0,0 0-1,0 0 1,0 0 0,0-1-1,0 1 1,0 0 0,0 0 0,0 0-1,0 0 1,0-1 0,0 1-1,0 0 1,0 0 0,0 0 0,0 0-1,0-1 1,0 1 0,0 0-1,0 0 1,0 0 0,0 0 0,1-1-1,-1 1 1,0 0 0,0 0-1,0 0 1,0 0 0,0 0 0,0 0-1,1-1 1,-1 1 0,0 0-1,0 0 1,0 0 0,0 0 0,1 0-1,-1 0 1,0 0 0,0 0 0,0 0-1,0 0 1,1 0 0,7 6-69,6 13-958,-9-5 928,0-1 1,-1 0-1,0 1 1,-1 0 0,0 0-1,-1 0 1,0 19-1,1 7-2623,-2-36 1704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45.37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70 117 5761,'-2'0'238,"-1"1"-1,0-1 1,1 0-1,-1 0 1,1 0-1,-1 0 1,1 0-1,-1 0 1,1-1-1,-1 1 1,-3-2 0,4 1-224,0 0 1,0 0 0,0 0 0,0 0 0,0 0-1,0-1 1,0 1 0,0-1 0,0 1 0,1-1 0,-1 0-1,1 1 1,-1-1 0,1 0 0,0 0 0,0 0 0,-1 0-1,2 0 1,-1-1 0,0 1 0,0 0 0,1 0 0,-1-1-1,1 1 1,-1 0 0,1-1 0,0 1 0,0 0-1,0-1 1,1 1 0,0-4 0,-1 3 23,1 0 1,0 0-1,0 1 0,0-1 1,0 1-1,0-1 1,1 1-1,-1-1 0,1 1 1,-1 0-1,1 0 0,0-1 1,0 1-1,0 1 1,0-1-1,0 0 0,1 0 1,-1 1-1,0-1 0,1 1 1,-1 0-1,1 0 1,3-1-1,-5 1-36,1 1-1,0 0 1,0 0-1,0 0 1,-1 0 0,1 0-1,0 0 1,0 0 0,-1 1-1,1-1 1,0 1 0,0-1-1,-1 1 1,1 0-1,-1-1 1,1 1 0,0 0-1,-1 0 1,0 0 0,1 0-1,-1 1 1,0-1 0,1 0-1,-1 1 1,0-1-1,0 0 1,0 1 0,0-1-1,0 1 1,0 0 0,-1-1-1,1 1 1,-1 0 0,1-1-1,-1 1 1,1 3-1,0-2-6,0 0-1,-1 0 0,1 0 0,-1 0 0,0 0 0,0 1 0,0-1 0,0 0 0,-1 0 0,1 0 0,-1 0 0,1 0 0,-1 0 1,0-1-1,-3 6 0,1-2 23,-2 0 0,1 0 0,0-1 0,-11 10 0,10-10 13,0 0 0,0 1 0,0-1 1,1 1-1,0 0 0,-4 7 0,7-12-35,1 0 0,-1 0 0,1 0 0,-1 0 0,1 0 0,0 0 0,-1 0 0,1 0-1,0 0 1,0 0 0,-1 0 0,1 0 0,0 0 0,0 0 0,0 0 0,1 0 0,-1 0 0,0 0 0,0 0 0,0 0 0,1 0 0,-1 0 0,1 0 0,-1 0 0,0 0 0,1-1 0,0 1 0,-1 0 0,1 0 0,-1 0 0,1-1 0,0 1-1,0 0 1,-1 0 0,1-1 0,0 1 0,0-1 0,0 1 0,0-1 0,0 1 0,0-1 0,0 0 0,0 1 0,0-1 0,0 0 0,0 0 0,1 0 0,1 1 17,0-1 0,0 1 0,0-1 0,0 0 0,0 0 0,0-1 0,0 1 0,0-1 0,0 1 0,0-1 0,0 0 0,0 0 0,0 0 0,0-1 0,3-1 1,-1-1 23,0 0 1,0 0-1,0-1 1,0 0-1,-1 0 1,0 0 0,6-9-1,-9 13-44,0-1-1,0 0 0,-1 1 1,1-1-1,0 0 0,-1 1 1,1-1-1,-1 0 1,0 1-1,0-1 0,1 0 1,-1 0-1,0 0 0,0 1 1,-1-1-1,1 0 1,0 0-1,-1 1 0,1-1 1,-1 0-1,1 1 0,-1-1 1,0 0-1,1 1 1,-1-1-1,0 1 0,0-1 1,0 1-1,-1 0 0,1-1 1,0 1-1,-2-2 1,-9-6-2377,8 4 1543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7:15:45.75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49 1 7442,'-1'1'141,"-4"8"311,1 1 0,-1 0 0,2 0 0,-5 18 0,8-26-432,-1-1-1,1 1 0,0-1 1,0 1-1,0-1 1,0 1-1,0 0 0,1-1 1,-1 1-1,0-1 0,1 1 1,-1-1-1,1 1 1,-1-1-1,1 1 0,0-1 1,1 2-1,-1-2 17,0 0 0,1 0 0,-1 0 0,0 0-1,1 0 1,-1-1 0,1 1 0,-1 0 0,1-1 0,0 1 0,-1-1-1,1 0 1,-1 0 0,1 1 0,0-1 0,-1 0 0,1 0-1,0-1 1,-1 1 0,4-1 0,-2 1-12,0-1 1,-1 0-1,1 0 1,0 0-1,-1 0 0,1 0 1,-1 0-1,1-1 1,-1 0-1,1 1 0,-1-1 1,0 0-1,0 0 1,0 0-1,0 0 0,0 0 1,2-5-1,-3 6-15,-1 0 0,1 0 1,-1 0-1,0 0 0,1 0 0,-1 0 0,0 0 0,0 0 0,1 0 1,-1 0-1,0 0 0,0 0 0,0 0 0,0 0 0,0 0 0,-1 0 1,1 0-1,0 0 0,-1-2 0,0 2-5,0 0 1,0-1 0,0 1-1,0 0 1,0 0-1,0 0 1,0 0-1,0 0 1,-1 0 0,1 1-1,0-1 1,-1 0-1,1 0 1,-1 1-1,1-1 1,0 1 0,-4-1-1,-4-1-354,0 1-1,0 0 1,-19 1 0,22 0 144,-19 0-234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BE9EE-7AC9-461D-A6E6-065ECB6C27C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C785F-F8C7-4DE8-8A20-5E5FE97E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C785F-F8C7-4DE8-8A20-5E5FE97EF6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0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C785F-F8C7-4DE8-8A20-5E5FE97EF6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2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7199-BD05-8A46-ADCD-C07A406EB71E}" type="slidenum">
              <a:rPr lang="en-AE" smtClean="0"/>
              <a:t>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3155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7199-BD05-8A46-ADCD-C07A406EB71E}" type="slidenum">
              <a:rPr lang="en-AE" smtClean="0"/>
              <a:t>4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0898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9238a1e824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9238a1e824_0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373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7199-BD05-8A46-ADCD-C07A406EB71E}" type="slidenum">
              <a:rPr lang="en-AE" smtClean="0"/>
              <a:t>18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51697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7199-BD05-8A46-ADCD-C07A406EB71E}" type="slidenum">
              <a:rPr lang="en-AE" smtClean="0"/>
              <a:t>26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60322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7199-BD05-8A46-ADCD-C07A406EB71E}" type="slidenum">
              <a:rPr lang="en-AE" smtClean="0"/>
              <a:t>33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91953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C785F-F8C7-4DE8-8A20-5E5FE97EF67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5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1BA0-C965-46DB-938E-8B1F8FE77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7E325-614F-4DE3-B585-AC9309A29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CD75-6F13-4ED6-AF07-2F32F5B7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April 25,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3BBD0-34F0-4D94-BC9E-AB7CE965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B11BC-6BAC-4272-89CA-A928F890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4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211A-888C-4DDA-9F41-C208EA6B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7E654-12A8-4042-9C75-0DD577C8D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E1144-4352-4A71-8B67-A77A0233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April 25,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29892-15F9-4A29-A608-DB735B6E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8CE55-7125-44E4-93CE-443A31D7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D1F81-7391-4434-8D19-EE4140793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FFA66-0F3F-410F-B3D0-92A50A24D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74D07-99A1-46BE-9E48-AB3ED6C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April 25,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D0E42-9A25-4B23-A43C-675CEE6F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39B30-03BD-4A9E-8D26-A18230D7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14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4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879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AF75-5C5D-4E08-B5CB-496AB7E1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3F4E2-E582-4381-816D-967BCDF16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E04A3-2845-4DCE-8AE6-3F4ADEF1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April 25,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EF55-17E2-4016-B4FF-86483B74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16678-A064-448C-B695-2F82EB37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3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7FBA-E63A-45D6-8AC0-361D4DBE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B7C47-B5A9-4E5E-98F7-739C1EC98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F4499-E61A-4DA6-8073-79E75F10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April 25,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83227-FBE8-43C4-9376-4FD6C731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48128-42F0-475E-813F-1FB4EB68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4CE35-493C-47A5-A0F3-7D4CE2DF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EF435-AC52-4BEC-B324-197611E06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34198-CBD8-4E56-867F-F798A37E6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FA19D-24DB-46E9-BE37-5A7F5CB71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April 25,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C74C1-640E-4B1C-B5A4-C7D8B8D4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F0136-6D93-435A-A459-C5559B74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7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2BFD-DD89-4932-A90E-9F8E1686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272CB-2DF6-49B6-BEDE-7A10C0128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89E49-CA13-4B16-B0ED-26C2B629B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59ADD-8D11-4949-91D8-966ED403E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6172D-64CE-4578-AD6C-D42CD9837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83794-E54D-4E44-A336-8316A4CB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April 25,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63B818-7AD2-4257-ACC9-BC35FCC1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7843F2-6C18-4973-B3B2-70FCEEE9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3D40-3443-4F41-ADA7-D13D3420E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C67F8-162B-4F30-92BF-EF6F8967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April 25,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C5C0F-8772-458A-8E1B-F6100C9D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0D2A6-5528-47E3-830D-843B200F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7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B1A3A-0A2F-4931-AA2E-60929632B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April 25,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2BEB4-A4CD-48BD-B914-52825515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1F95B-EEF9-444B-9F58-40B9D7A2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2400-CCC5-4B0C-ACE5-69AE7E16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488C0-5907-408A-B822-9FC2EBEF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9D878-EFBB-4447-AB36-D7E17D9C9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13EA5-7F4C-4140-A38D-53B659BC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April 25,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75FA0-8E61-4A3F-96A1-0B4A3F0C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4C109-A1DA-4C45-A549-4A97AE7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36950-4FD9-45E0-81F9-5B26C755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A2569-9568-4100-8BF8-48E6CA37B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09A2C-5E9A-44E1-9D25-16F86C77F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B00A0-7928-43D8-AD42-F2A898F7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April 25,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F424A-C712-4292-B6A1-BCC88DE2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4CADE-85CE-4A6C-83A0-F98BD839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8CAA7F-6F92-4B6F-B41E-4444F948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203F0-D894-4DCA-9F46-D13A42BAC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E689A-E9CF-4B05-9296-B4C6A4F9F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April 25,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84C6E-1554-4F73-B44B-00F44B1E3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D654F-6670-408F-8783-EB6F8B486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0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1.png"/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62.png"/><Relationship Id="rId4" Type="http://schemas.openxmlformats.org/officeDocument/2006/relationships/customXml" Target="../ink/ink1.xml"/><Relationship Id="rId14" Type="http://schemas.openxmlformats.org/officeDocument/2006/relationships/customXml" Target="../ink/ink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13" Type="http://schemas.openxmlformats.org/officeDocument/2006/relationships/customXml" Target="../ink/ink8.xml"/><Relationship Id="rId18" Type="http://schemas.openxmlformats.org/officeDocument/2006/relationships/image" Target="../media/image330.png"/><Relationship Id="rId26" Type="http://schemas.openxmlformats.org/officeDocument/2006/relationships/image" Target="../media/image334.png"/><Relationship Id="rId3" Type="http://schemas.openxmlformats.org/officeDocument/2006/relationships/customXml" Target="../ink/ink3.xml"/><Relationship Id="rId21" Type="http://schemas.openxmlformats.org/officeDocument/2006/relationships/customXml" Target="../ink/ink12.xml"/><Relationship Id="rId7" Type="http://schemas.openxmlformats.org/officeDocument/2006/relationships/customXml" Target="../ink/ink5.xml"/><Relationship Id="rId12" Type="http://schemas.openxmlformats.org/officeDocument/2006/relationships/image" Target="../media/image327.png"/><Relationship Id="rId17" Type="http://schemas.openxmlformats.org/officeDocument/2006/relationships/customXml" Target="../ink/ink10.xml"/><Relationship Id="rId2" Type="http://schemas.openxmlformats.org/officeDocument/2006/relationships/image" Target="../media/image41.png"/><Relationship Id="rId16" Type="http://schemas.openxmlformats.org/officeDocument/2006/relationships/image" Target="../media/image329.png"/><Relationship Id="rId20" Type="http://schemas.openxmlformats.org/officeDocument/2006/relationships/image" Target="../media/image3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4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10" Type="http://schemas.openxmlformats.org/officeDocument/2006/relationships/image" Target="../media/image326.png"/><Relationship Id="rId19" Type="http://schemas.openxmlformats.org/officeDocument/2006/relationships/customXml" Target="../ink/ink11.xml"/><Relationship Id="rId4" Type="http://schemas.openxmlformats.org/officeDocument/2006/relationships/image" Target="../media/image323.png"/><Relationship Id="rId9" Type="http://schemas.openxmlformats.org/officeDocument/2006/relationships/customXml" Target="../ink/ink6.xml"/><Relationship Id="rId14" Type="http://schemas.openxmlformats.org/officeDocument/2006/relationships/image" Target="../media/image3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ustomXml" Target="../ink/ink13.xml"/><Relationship Id="rId12" Type="http://schemas.openxmlformats.org/officeDocument/2006/relationships/image" Target="../media/image3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4.png"/><Relationship Id="rId21" Type="http://schemas.openxmlformats.org/officeDocument/2006/relationships/image" Target="../media/image76.png"/><Relationship Id="rId42" Type="http://schemas.openxmlformats.org/officeDocument/2006/relationships/customXml" Target="../ink/ink33.xml"/><Relationship Id="rId63" Type="http://schemas.openxmlformats.org/officeDocument/2006/relationships/image" Target="../media/image97.png"/><Relationship Id="rId84" Type="http://schemas.openxmlformats.org/officeDocument/2006/relationships/customXml" Target="../ink/ink54.xml"/><Relationship Id="rId138" Type="http://schemas.openxmlformats.org/officeDocument/2006/relationships/customXml" Target="../ink/ink81.xml"/><Relationship Id="rId159" Type="http://schemas.openxmlformats.org/officeDocument/2006/relationships/image" Target="../media/image145.png"/><Relationship Id="rId170" Type="http://schemas.openxmlformats.org/officeDocument/2006/relationships/customXml" Target="../ink/ink97.xml"/><Relationship Id="rId191" Type="http://schemas.openxmlformats.org/officeDocument/2006/relationships/image" Target="../media/image163.png"/><Relationship Id="rId107" Type="http://schemas.openxmlformats.org/officeDocument/2006/relationships/image" Target="../media/image119.png"/><Relationship Id="rId11" Type="http://schemas.openxmlformats.org/officeDocument/2006/relationships/image" Target="../media/image71.png"/><Relationship Id="rId32" Type="http://schemas.openxmlformats.org/officeDocument/2006/relationships/customXml" Target="../ink/ink28.xml"/><Relationship Id="rId53" Type="http://schemas.openxmlformats.org/officeDocument/2006/relationships/image" Target="../media/image92.png"/><Relationship Id="rId74" Type="http://schemas.openxmlformats.org/officeDocument/2006/relationships/customXml" Target="../ink/ink49.xml"/><Relationship Id="rId128" Type="http://schemas.openxmlformats.org/officeDocument/2006/relationships/customXml" Target="../ink/ink76.xml"/><Relationship Id="rId149" Type="http://schemas.openxmlformats.org/officeDocument/2006/relationships/image" Target="../media/image140.png"/><Relationship Id="rId5" Type="http://schemas.openxmlformats.org/officeDocument/2006/relationships/image" Target="../media/image68.png"/><Relationship Id="rId95" Type="http://schemas.openxmlformats.org/officeDocument/2006/relationships/image" Target="../media/image113.png"/><Relationship Id="rId160" Type="http://schemas.openxmlformats.org/officeDocument/2006/relationships/customXml" Target="../ink/ink92.xml"/><Relationship Id="rId181" Type="http://schemas.openxmlformats.org/officeDocument/2006/relationships/image" Target="../media/image156.png"/><Relationship Id="rId22" Type="http://schemas.openxmlformats.org/officeDocument/2006/relationships/customXml" Target="../ink/ink23.xml"/><Relationship Id="rId43" Type="http://schemas.openxmlformats.org/officeDocument/2006/relationships/image" Target="../media/image87.png"/><Relationship Id="rId64" Type="http://schemas.openxmlformats.org/officeDocument/2006/relationships/customXml" Target="../ink/ink44.xml"/><Relationship Id="rId118" Type="http://schemas.openxmlformats.org/officeDocument/2006/relationships/customXml" Target="../ink/ink71.xml"/><Relationship Id="rId139" Type="http://schemas.openxmlformats.org/officeDocument/2006/relationships/image" Target="../media/image135.png"/><Relationship Id="rId85" Type="http://schemas.openxmlformats.org/officeDocument/2006/relationships/image" Target="../media/image108.png"/><Relationship Id="rId150" Type="http://schemas.openxmlformats.org/officeDocument/2006/relationships/customXml" Target="../ink/ink87.xml"/><Relationship Id="rId171" Type="http://schemas.openxmlformats.org/officeDocument/2006/relationships/image" Target="../media/image151.png"/><Relationship Id="rId192" Type="http://schemas.openxmlformats.org/officeDocument/2006/relationships/customXml" Target="../ink/ink108.xml"/><Relationship Id="rId12" Type="http://schemas.openxmlformats.org/officeDocument/2006/relationships/customXml" Target="../ink/ink18.xml"/><Relationship Id="rId33" Type="http://schemas.openxmlformats.org/officeDocument/2006/relationships/image" Target="../media/image82.png"/><Relationship Id="rId108" Type="http://schemas.openxmlformats.org/officeDocument/2006/relationships/customXml" Target="../ink/ink66.xml"/><Relationship Id="rId129" Type="http://schemas.openxmlformats.org/officeDocument/2006/relationships/image" Target="../media/image130.png"/><Relationship Id="rId54" Type="http://schemas.openxmlformats.org/officeDocument/2006/relationships/customXml" Target="../ink/ink39.xml"/><Relationship Id="rId75" Type="http://schemas.openxmlformats.org/officeDocument/2006/relationships/image" Target="../media/image103.png"/><Relationship Id="rId96" Type="http://schemas.openxmlformats.org/officeDocument/2006/relationships/customXml" Target="../ink/ink60.xml"/><Relationship Id="rId140" Type="http://schemas.openxmlformats.org/officeDocument/2006/relationships/customXml" Target="../ink/ink82.xml"/><Relationship Id="rId161" Type="http://schemas.openxmlformats.org/officeDocument/2006/relationships/image" Target="../media/image146.png"/><Relationship Id="rId182" Type="http://schemas.openxmlformats.org/officeDocument/2006/relationships/customXml" Target="../ink/ink103.xml"/><Relationship Id="rId6" Type="http://schemas.openxmlformats.org/officeDocument/2006/relationships/customXml" Target="../ink/ink15.xml"/><Relationship Id="rId23" Type="http://schemas.openxmlformats.org/officeDocument/2006/relationships/image" Target="../media/image77.png"/><Relationship Id="rId119" Type="http://schemas.openxmlformats.org/officeDocument/2006/relationships/image" Target="../media/image125.png"/><Relationship Id="rId44" Type="http://schemas.openxmlformats.org/officeDocument/2006/relationships/customXml" Target="../ink/ink34.xml"/><Relationship Id="rId65" Type="http://schemas.openxmlformats.org/officeDocument/2006/relationships/image" Target="../media/image98.png"/><Relationship Id="rId86" Type="http://schemas.openxmlformats.org/officeDocument/2006/relationships/customXml" Target="../ink/ink55.xml"/><Relationship Id="rId130" Type="http://schemas.openxmlformats.org/officeDocument/2006/relationships/customXml" Target="../ink/ink77.xml"/><Relationship Id="rId151" Type="http://schemas.openxmlformats.org/officeDocument/2006/relationships/image" Target="../media/image141.png"/><Relationship Id="rId172" Type="http://schemas.openxmlformats.org/officeDocument/2006/relationships/customXml" Target="../ink/ink98.xml"/><Relationship Id="rId193" Type="http://schemas.openxmlformats.org/officeDocument/2006/relationships/image" Target="../media/image164.png"/><Relationship Id="rId13" Type="http://schemas.openxmlformats.org/officeDocument/2006/relationships/image" Target="../media/image72.png"/><Relationship Id="rId109" Type="http://schemas.openxmlformats.org/officeDocument/2006/relationships/image" Target="../media/image120.png"/><Relationship Id="rId34" Type="http://schemas.openxmlformats.org/officeDocument/2006/relationships/customXml" Target="../ink/ink29.xml"/><Relationship Id="rId50" Type="http://schemas.openxmlformats.org/officeDocument/2006/relationships/customXml" Target="../ink/ink37.xml"/><Relationship Id="rId55" Type="http://schemas.openxmlformats.org/officeDocument/2006/relationships/image" Target="../media/image93.png"/><Relationship Id="rId76" Type="http://schemas.openxmlformats.org/officeDocument/2006/relationships/customXml" Target="../ink/ink50.xml"/><Relationship Id="rId97" Type="http://schemas.openxmlformats.org/officeDocument/2006/relationships/image" Target="../media/image114.png"/><Relationship Id="rId104" Type="http://schemas.openxmlformats.org/officeDocument/2006/relationships/customXml" Target="../ink/ink64.xml"/><Relationship Id="rId120" Type="http://schemas.openxmlformats.org/officeDocument/2006/relationships/customXml" Target="../ink/ink72.xml"/><Relationship Id="rId125" Type="http://schemas.openxmlformats.org/officeDocument/2006/relationships/image" Target="../media/image128.png"/><Relationship Id="rId141" Type="http://schemas.openxmlformats.org/officeDocument/2006/relationships/image" Target="../media/image136.png"/><Relationship Id="rId146" Type="http://schemas.openxmlformats.org/officeDocument/2006/relationships/customXml" Target="../ink/ink85.xml"/><Relationship Id="rId167" Type="http://schemas.openxmlformats.org/officeDocument/2006/relationships/image" Target="../media/image149.png"/><Relationship Id="rId188" Type="http://schemas.openxmlformats.org/officeDocument/2006/relationships/customXml" Target="../ink/ink106.xml"/><Relationship Id="rId7" Type="http://schemas.openxmlformats.org/officeDocument/2006/relationships/image" Target="../media/image69.png"/><Relationship Id="rId71" Type="http://schemas.openxmlformats.org/officeDocument/2006/relationships/image" Target="../media/image101.png"/><Relationship Id="rId92" Type="http://schemas.openxmlformats.org/officeDocument/2006/relationships/customXml" Target="../ink/ink58.xml"/><Relationship Id="rId162" Type="http://schemas.openxmlformats.org/officeDocument/2006/relationships/customXml" Target="../ink/ink93.xml"/><Relationship Id="rId183" Type="http://schemas.openxmlformats.org/officeDocument/2006/relationships/image" Target="../media/image157.png"/><Relationship Id="rId2" Type="http://schemas.openxmlformats.org/officeDocument/2006/relationships/image" Target="../media/image66.png"/><Relationship Id="rId29" Type="http://schemas.openxmlformats.org/officeDocument/2006/relationships/image" Target="../media/image80.png"/><Relationship Id="rId24" Type="http://schemas.openxmlformats.org/officeDocument/2006/relationships/customXml" Target="../ink/ink24.xml"/><Relationship Id="rId40" Type="http://schemas.openxmlformats.org/officeDocument/2006/relationships/customXml" Target="../ink/ink32.xml"/><Relationship Id="rId45" Type="http://schemas.openxmlformats.org/officeDocument/2006/relationships/image" Target="../media/image88.png"/><Relationship Id="rId66" Type="http://schemas.openxmlformats.org/officeDocument/2006/relationships/customXml" Target="../ink/ink45.xml"/><Relationship Id="rId87" Type="http://schemas.openxmlformats.org/officeDocument/2006/relationships/image" Target="../media/image109.png"/><Relationship Id="rId110" Type="http://schemas.openxmlformats.org/officeDocument/2006/relationships/customXml" Target="../ink/ink67.xml"/><Relationship Id="rId115" Type="http://schemas.openxmlformats.org/officeDocument/2006/relationships/image" Target="../media/image123.png"/><Relationship Id="rId131" Type="http://schemas.openxmlformats.org/officeDocument/2006/relationships/image" Target="../media/image131.png"/><Relationship Id="rId136" Type="http://schemas.openxmlformats.org/officeDocument/2006/relationships/customXml" Target="../ink/ink80.xml"/><Relationship Id="rId157" Type="http://schemas.openxmlformats.org/officeDocument/2006/relationships/image" Target="../media/image144.png"/><Relationship Id="rId178" Type="http://schemas.openxmlformats.org/officeDocument/2006/relationships/customXml" Target="../ink/ink101.xml"/><Relationship Id="rId61" Type="http://schemas.openxmlformats.org/officeDocument/2006/relationships/image" Target="../media/image96.png"/><Relationship Id="rId82" Type="http://schemas.openxmlformats.org/officeDocument/2006/relationships/customXml" Target="../ink/ink53.xml"/><Relationship Id="rId152" Type="http://schemas.openxmlformats.org/officeDocument/2006/relationships/customXml" Target="../ink/ink88.xml"/><Relationship Id="rId173" Type="http://schemas.openxmlformats.org/officeDocument/2006/relationships/image" Target="../media/image152.png"/><Relationship Id="rId194" Type="http://schemas.openxmlformats.org/officeDocument/2006/relationships/customXml" Target="../ink/ink109.xml"/><Relationship Id="rId19" Type="http://schemas.openxmlformats.org/officeDocument/2006/relationships/image" Target="../media/image75.png"/><Relationship Id="rId14" Type="http://schemas.openxmlformats.org/officeDocument/2006/relationships/customXml" Target="../ink/ink19.xml"/><Relationship Id="rId30" Type="http://schemas.openxmlformats.org/officeDocument/2006/relationships/customXml" Target="../ink/ink27.xml"/><Relationship Id="rId35" Type="http://schemas.openxmlformats.org/officeDocument/2006/relationships/image" Target="../media/image83.png"/><Relationship Id="rId56" Type="http://schemas.openxmlformats.org/officeDocument/2006/relationships/customXml" Target="../ink/ink40.xml"/><Relationship Id="rId77" Type="http://schemas.openxmlformats.org/officeDocument/2006/relationships/image" Target="../media/image104.png"/><Relationship Id="rId100" Type="http://schemas.openxmlformats.org/officeDocument/2006/relationships/customXml" Target="../ink/ink62.xml"/><Relationship Id="rId105" Type="http://schemas.openxmlformats.org/officeDocument/2006/relationships/image" Target="../media/image118.png"/><Relationship Id="rId126" Type="http://schemas.openxmlformats.org/officeDocument/2006/relationships/customXml" Target="../ink/ink75.xml"/><Relationship Id="rId147" Type="http://schemas.openxmlformats.org/officeDocument/2006/relationships/image" Target="../media/image139.png"/><Relationship Id="rId168" Type="http://schemas.openxmlformats.org/officeDocument/2006/relationships/customXml" Target="../ink/ink96.xml"/><Relationship Id="rId8" Type="http://schemas.openxmlformats.org/officeDocument/2006/relationships/customXml" Target="../ink/ink16.xml"/><Relationship Id="rId51" Type="http://schemas.openxmlformats.org/officeDocument/2006/relationships/image" Target="../media/image91.png"/><Relationship Id="rId72" Type="http://schemas.openxmlformats.org/officeDocument/2006/relationships/customXml" Target="../ink/ink48.xml"/><Relationship Id="rId93" Type="http://schemas.openxmlformats.org/officeDocument/2006/relationships/image" Target="../media/image112.png"/><Relationship Id="rId98" Type="http://schemas.openxmlformats.org/officeDocument/2006/relationships/customXml" Target="../ink/ink61.xml"/><Relationship Id="rId121" Type="http://schemas.openxmlformats.org/officeDocument/2006/relationships/image" Target="../media/image126.png"/><Relationship Id="rId142" Type="http://schemas.openxmlformats.org/officeDocument/2006/relationships/customXml" Target="../ink/ink83.xml"/><Relationship Id="rId163" Type="http://schemas.openxmlformats.org/officeDocument/2006/relationships/image" Target="../media/image147.png"/><Relationship Id="rId184" Type="http://schemas.openxmlformats.org/officeDocument/2006/relationships/customXml" Target="../ink/ink104.xml"/><Relationship Id="rId189" Type="http://schemas.openxmlformats.org/officeDocument/2006/relationships/image" Target="../media/image160.png"/><Relationship Id="rId3" Type="http://schemas.openxmlformats.org/officeDocument/2006/relationships/image" Target="../media/image67.png"/><Relationship Id="rId25" Type="http://schemas.openxmlformats.org/officeDocument/2006/relationships/image" Target="../media/image78.png"/><Relationship Id="rId46" Type="http://schemas.openxmlformats.org/officeDocument/2006/relationships/customXml" Target="../ink/ink35.xml"/><Relationship Id="rId67" Type="http://schemas.openxmlformats.org/officeDocument/2006/relationships/image" Target="../media/image99.png"/><Relationship Id="rId116" Type="http://schemas.openxmlformats.org/officeDocument/2006/relationships/customXml" Target="../ink/ink70.xml"/><Relationship Id="rId137" Type="http://schemas.openxmlformats.org/officeDocument/2006/relationships/image" Target="../media/image134.png"/><Relationship Id="rId158" Type="http://schemas.openxmlformats.org/officeDocument/2006/relationships/customXml" Target="../ink/ink91.xml"/><Relationship Id="rId20" Type="http://schemas.openxmlformats.org/officeDocument/2006/relationships/customXml" Target="../ink/ink22.xml"/><Relationship Id="rId41" Type="http://schemas.openxmlformats.org/officeDocument/2006/relationships/image" Target="../media/image86.png"/><Relationship Id="rId62" Type="http://schemas.openxmlformats.org/officeDocument/2006/relationships/customXml" Target="../ink/ink43.xml"/><Relationship Id="rId83" Type="http://schemas.openxmlformats.org/officeDocument/2006/relationships/image" Target="../media/image107.png"/><Relationship Id="rId88" Type="http://schemas.openxmlformats.org/officeDocument/2006/relationships/customXml" Target="../ink/ink56.xml"/><Relationship Id="rId111" Type="http://schemas.openxmlformats.org/officeDocument/2006/relationships/image" Target="../media/image121.png"/><Relationship Id="rId132" Type="http://schemas.openxmlformats.org/officeDocument/2006/relationships/customXml" Target="../ink/ink78.xml"/><Relationship Id="rId153" Type="http://schemas.openxmlformats.org/officeDocument/2006/relationships/image" Target="../media/image142.png"/><Relationship Id="rId174" Type="http://schemas.openxmlformats.org/officeDocument/2006/relationships/customXml" Target="../ink/ink99.xml"/><Relationship Id="rId179" Type="http://schemas.openxmlformats.org/officeDocument/2006/relationships/image" Target="../media/image155.png"/><Relationship Id="rId195" Type="http://schemas.openxmlformats.org/officeDocument/2006/relationships/image" Target="../media/image165.png"/><Relationship Id="rId190" Type="http://schemas.openxmlformats.org/officeDocument/2006/relationships/customXml" Target="../ink/ink107.xml"/><Relationship Id="rId15" Type="http://schemas.openxmlformats.org/officeDocument/2006/relationships/image" Target="../media/image73.png"/><Relationship Id="rId36" Type="http://schemas.openxmlformats.org/officeDocument/2006/relationships/customXml" Target="../ink/ink30.xml"/><Relationship Id="rId57" Type="http://schemas.openxmlformats.org/officeDocument/2006/relationships/image" Target="../media/image94.png"/><Relationship Id="rId106" Type="http://schemas.openxmlformats.org/officeDocument/2006/relationships/customXml" Target="../ink/ink65.xml"/><Relationship Id="rId127" Type="http://schemas.openxmlformats.org/officeDocument/2006/relationships/image" Target="../media/image129.png"/><Relationship Id="rId10" Type="http://schemas.openxmlformats.org/officeDocument/2006/relationships/customXml" Target="../ink/ink17.xml"/><Relationship Id="rId31" Type="http://schemas.openxmlformats.org/officeDocument/2006/relationships/image" Target="../media/image81.png"/><Relationship Id="rId52" Type="http://schemas.openxmlformats.org/officeDocument/2006/relationships/customXml" Target="../ink/ink38.xml"/><Relationship Id="rId73" Type="http://schemas.openxmlformats.org/officeDocument/2006/relationships/image" Target="../media/image102.png"/><Relationship Id="rId78" Type="http://schemas.openxmlformats.org/officeDocument/2006/relationships/customXml" Target="../ink/ink51.xml"/><Relationship Id="rId94" Type="http://schemas.openxmlformats.org/officeDocument/2006/relationships/customXml" Target="../ink/ink59.xml"/><Relationship Id="rId99" Type="http://schemas.openxmlformats.org/officeDocument/2006/relationships/image" Target="../media/image115.png"/><Relationship Id="rId101" Type="http://schemas.openxmlformats.org/officeDocument/2006/relationships/image" Target="../media/image116.png"/><Relationship Id="rId122" Type="http://schemas.openxmlformats.org/officeDocument/2006/relationships/customXml" Target="../ink/ink73.xml"/><Relationship Id="rId143" Type="http://schemas.openxmlformats.org/officeDocument/2006/relationships/image" Target="../media/image137.png"/><Relationship Id="rId148" Type="http://schemas.openxmlformats.org/officeDocument/2006/relationships/customXml" Target="../ink/ink86.xml"/><Relationship Id="rId164" Type="http://schemas.openxmlformats.org/officeDocument/2006/relationships/customXml" Target="../ink/ink94.xml"/><Relationship Id="rId169" Type="http://schemas.openxmlformats.org/officeDocument/2006/relationships/image" Target="../media/image150.png"/><Relationship Id="rId185" Type="http://schemas.openxmlformats.org/officeDocument/2006/relationships/image" Target="../media/image158.png"/><Relationship Id="rId4" Type="http://schemas.openxmlformats.org/officeDocument/2006/relationships/customXml" Target="../ink/ink14.xml"/><Relationship Id="rId9" Type="http://schemas.openxmlformats.org/officeDocument/2006/relationships/image" Target="../media/image70.png"/><Relationship Id="rId180" Type="http://schemas.openxmlformats.org/officeDocument/2006/relationships/customXml" Target="../ink/ink102.xml"/><Relationship Id="rId26" Type="http://schemas.openxmlformats.org/officeDocument/2006/relationships/customXml" Target="../ink/ink25.xml"/><Relationship Id="rId47" Type="http://schemas.openxmlformats.org/officeDocument/2006/relationships/image" Target="../media/image89.png"/><Relationship Id="rId68" Type="http://schemas.openxmlformats.org/officeDocument/2006/relationships/customXml" Target="../ink/ink46.xml"/><Relationship Id="rId89" Type="http://schemas.openxmlformats.org/officeDocument/2006/relationships/image" Target="../media/image110.png"/><Relationship Id="rId112" Type="http://schemas.openxmlformats.org/officeDocument/2006/relationships/customXml" Target="../ink/ink68.xml"/><Relationship Id="rId133" Type="http://schemas.openxmlformats.org/officeDocument/2006/relationships/image" Target="../media/image132.png"/><Relationship Id="rId154" Type="http://schemas.openxmlformats.org/officeDocument/2006/relationships/customXml" Target="../ink/ink89.xml"/><Relationship Id="rId175" Type="http://schemas.openxmlformats.org/officeDocument/2006/relationships/image" Target="../media/image153.png"/><Relationship Id="rId16" Type="http://schemas.openxmlformats.org/officeDocument/2006/relationships/customXml" Target="../ink/ink20.xml"/><Relationship Id="rId37" Type="http://schemas.openxmlformats.org/officeDocument/2006/relationships/image" Target="../media/image84.png"/><Relationship Id="rId58" Type="http://schemas.openxmlformats.org/officeDocument/2006/relationships/customXml" Target="../ink/ink41.xml"/><Relationship Id="rId79" Type="http://schemas.openxmlformats.org/officeDocument/2006/relationships/image" Target="../media/image105.png"/><Relationship Id="rId102" Type="http://schemas.openxmlformats.org/officeDocument/2006/relationships/customXml" Target="../ink/ink63.xml"/><Relationship Id="rId123" Type="http://schemas.openxmlformats.org/officeDocument/2006/relationships/image" Target="../media/image127.png"/><Relationship Id="rId144" Type="http://schemas.openxmlformats.org/officeDocument/2006/relationships/customXml" Target="../ink/ink84.xml"/><Relationship Id="rId90" Type="http://schemas.openxmlformats.org/officeDocument/2006/relationships/customXml" Target="../ink/ink57.xml"/><Relationship Id="rId165" Type="http://schemas.openxmlformats.org/officeDocument/2006/relationships/image" Target="../media/image148.png"/><Relationship Id="rId186" Type="http://schemas.openxmlformats.org/officeDocument/2006/relationships/customXml" Target="../ink/ink105.xml"/><Relationship Id="rId27" Type="http://schemas.openxmlformats.org/officeDocument/2006/relationships/image" Target="../media/image79.png"/><Relationship Id="rId48" Type="http://schemas.openxmlformats.org/officeDocument/2006/relationships/customXml" Target="../ink/ink36.xml"/><Relationship Id="rId69" Type="http://schemas.openxmlformats.org/officeDocument/2006/relationships/image" Target="../media/image100.png"/><Relationship Id="rId113" Type="http://schemas.openxmlformats.org/officeDocument/2006/relationships/image" Target="../media/image122.png"/><Relationship Id="rId134" Type="http://schemas.openxmlformats.org/officeDocument/2006/relationships/customXml" Target="../ink/ink79.xml"/><Relationship Id="rId80" Type="http://schemas.openxmlformats.org/officeDocument/2006/relationships/customXml" Target="../ink/ink52.xml"/><Relationship Id="rId155" Type="http://schemas.openxmlformats.org/officeDocument/2006/relationships/image" Target="../media/image143.png"/><Relationship Id="rId176" Type="http://schemas.openxmlformats.org/officeDocument/2006/relationships/customXml" Target="../ink/ink100.xml"/><Relationship Id="rId17" Type="http://schemas.openxmlformats.org/officeDocument/2006/relationships/image" Target="../media/image74.png"/><Relationship Id="rId38" Type="http://schemas.openxmlformats.org/officeDocument/2006/relationships/customXml" Target="../ink/ink31.xml"/><Relationship Id="rId59" Type="http://schemas.openxmlformats.org/officeDocument/2006/relationships/image" Target="../media/image95.png"/><Relationship Id="rId103" Type="http://schemas.openxmlformats.org/officeDocument/2006/relationships/image" Target="../media/image117.png"/><Relationship Id="rId124" Type="http://schemas.openxmlformats.org/officeDocument/2006/relationships/customXml" Target="../ink/ink74.xml"/><Relationship Id="rId70" Type="http://schemas.openxmlformats.org/officeDocument/2006/relationships/customXml" Target="../ink/ink47.xml"/><Relationship Id="rId91" Type="http://schemas.openxmlformats.org/officeDocument/2006/relationships/image" Target="../media/image111.png"/><Relationship Id="rId145" Type="http://schemas.openxmlformats.org/officeDocument/2006/relationships/image" Target="../media/image138.png"/><Relationship Id="rId166" Type="http://schemas.openxmlformats.org/officeDocument/2006/relationships/customXml" Target="../ink/ink95.xml"/><Relationship Id="rId187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6.xml"/><Relationship Id="rId49" Type="http://schemas.openxmlformats.org/officeDocument/2006/relationships/image" Target="../media/image90.png"/><Relationship Id="rId114" Type="http://schemas.openxmlformats.org/officeDocument/2006/relationships/customXml" Target="../ink/ink69.xml"/><Relationship Id="rId60" Type="http://schemas.openxmlformats.org/officeDocument/2006/relationships/customXml" Target="../ink/ink42.xml"/><Relationship Id="rId81" Type="http://schemas.openxmlformats.org/officeDocument/2006/relationships/image" Target="../media/image106.png"/><Relationship Id="rId135" Type="http://schemas.openxmlformats.org/officeDocument/2006/relationships/image" Target="../media/image133.png"/><Relationship Id="rId156" Type="http://schemas.openxmlformats.org/officeDocument/2006/relationships/customXml" Target="../ink/ink90.xml"/><Relationship Id="rId177" Type="http://schemas.openxmlformats.org/officeDocument/2006/relationships/image" Target="../media/image154.png"/><Relationship Id="rId18" Type="http://schemas.openxmlformats.org/officeDocument/2006/relationships/customXml" Target="../ink/ink21.xml"/><Relationship Id="rId39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A4B419-F0CD-40BE-A1DA-8ACD33D72D3D}"/>
              </a:ext>
            </a:extLst>
          </p:cNvPr>
          <p:cNvSpPr/>
          <p:nvPr/>
        </p:nvSpPr>
        <p:spPr>
          <a:xfrm>
            <a:off x="7467772" y="2092652"/>
            <a:ext cx="3320309" cy="2346962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defTabSz="740664">
              <a:lnSpc>
                <a:spcPct val="90000"/>
              </a:lnSpc>
              <a:spcBef>
                <a:spcPct val="0"/>
              </a:spcBef>
              <a:spcAft>
                <a:spcPts val="486"/>
              </a:spcAft>
            </a:pPr>
            <a:r>
              <a:rPr lang="en-US" sz="2754" kern="120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Grade 7</a:t>
            </a:r>
          </a:p>
          <a:p>
            <a:pPr defTabSz="740664">
              <a:lnSpc>
                <a:spcPct val="90000"/>
              </a:lnSpc>
              <a:spcBef>
                <a:spcPct val="0"/>
              </a:spcBef>
              <a:spcAft>
                <a:spcPts val="486"/>
              </a:spcAft>
            </a:pPr>
            <a:r>
              <a:rPr lang="en-US" sz="2754" b="1" kern="120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Elite Mathematics</a:t>
            </a:r>
          </a:p>
          <a:p>
            <a:pPr defTabSz="740664">
              <a:lnSpc>
                <a:spcPct val="90000"/>
              </a:lnSpc>
              <a:spcBef>
                <a:spcPct val="0"/>
              </a:spcBef>
              <a:spcAft>
                <a:spcPts val="486"/>
              </a:spcAft>
            </a:pPr>
            <a:endParaRPr lang="en-US" sz="2754" kern="120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740664">
              <a:lnSpc>
                <a:spcPct val="90000"/>
              </a:lnSpc>
              <a:spcBef>
                <a:spcPct val="0"/>
              </a:spcBef>
              <a:spcAft>
                <a:spcPts val="486"/>
              </a:spcAft>
            </a:pPr>
            <a:r>
              <a:rPr lang="en-US" sz="2754" kern="120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Academic Year 2022/2023 – Term 3</a:t>
            </a:r>
            <a:endParaRPr lang="en-US" sz="340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A240FDC-7AED-407D-BF41-409901DCD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2" r="19890"/>
          <a:stretch/>
        </p:blipFill>
        <p:spPr>
          <a:xfrm>
            <a:off x="1403919" y="643467"/>
            <a:ext cx="5709574" cy="5571065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690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CCB1A29-DFD7-48B6-9696-242CB2D04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61" y="446209"/>
            <a:ext cx="10605477" cy="596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6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3652F282-BDAA-44EA-979A-1B1331D6A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448"/>
          <a:stretch/>
        </p:blipFill>
        <p:spPr>
          <a:xfrm>
            <a:off x="1795141" y="0"/>
            <a:ext cx="8601717" cy="6071016"/>
          </a:xfrm>
          <a:prstGeom prst="rect">
            <a:avLst/>
          </a:prstGeom>
        </p:spPr>
      </p:pic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043FF248-65B1-4637-96EA-20557D45B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" t="53552" r="3761" b="2449"/>
          <a:stretch/>
        </p:blipFill>
        <p:spPr>
          <a:xfrm>
            <a:off x="1227855" y="212270"/>
            <a:ext cx="9736288" cy="607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15027B3-98C0-AFB4-8ABD-59EF24F64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1" y="174756"/>
            <a:ext cx="11069694" cy="65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2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C7F20E-8C18-4916-8BA7-13550C3D5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57" y="386051"/>
            <a:ext cx="4892353" cy="6085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985296-74B8-4008-BDC2-B8928B883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918" y="2057641"/>
            <a:ext cx="6462019" cy="2143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705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C4899-4735-4480-915D-DD0A0871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7356" y="-167167"/>
            <a:ext cx="11091600" cy="133200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Starter…</a:t>
            </a:r>
            <a:br>
              <a:rPr lang="en-GB" sz="2400" dirty="0"/>
            </a:b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Starters Unit 1 | Baamboozle">
            <a:extLst>
              <a:ext uri="{FF2B5EF4-FFF2-40B4-BE49-F238E27FC236}">
                <a16:creationId xmlns:a16="http://schemas.microsoft.com/office/drawing/2014/main" id="{734B851D-649E-4B47-A7E5-BDCDE3BBD9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78" y="1663720"/>
            <a:ext cx="1439457" cy="231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2AD2E5F-C7FE-4C16-BFDA-9C51A7557F46}"/>
              </a:ext>
            </a:extLst>
          </p:cNvPr>
          <p:cNvSpPr/>
          <p:nvPr/>
        </p:nvSpPr>
        <p:spPr>
          <a:xfrm>
            <a:off x="9311014" y="606992"/>
            <a:ext cx="2880986" cy="6892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4A6E84-DA5B-4FCE-96D9-D95C21F86FB5}"/>
              </a:ext>
            </a:extLst>
          </p:cNvPr>
          <p:cNvSpPr txBox="1"/>
          <p:nvPr/>
        </p:nvSpPr>
        <p:spPr>
          <a:xfrm>
            <a:off x="9642331" y="606992"/>
            <a:ext cx="254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 min Activity</a:t>
            </a:r>
            <a:endParaRPr lang="en-US" sz="2800" dirty="0"/>
          </a:p>
        </p:txBody>
      </p:sp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7A400168-F497-49C6-8B96-A1FAD275C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2" y="5751285"/>
            <a:ext cx="1796376" cy="101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962815-054F-4DA3-976A-3145151C8B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04"/>
          <a:stretch/>
        </p:blipFill>
        <p:spPr>
          <a:xfrm>
            <a:off x="1064794" y="1663719"/>
            <a:ext cx="6019800" cy="369211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7CA44D-9116-421E-834A-CC2575F56725}"/>
              </a:ext>
            </a:extLst>
          </p:cNvPr>
          <p:cNvSpPr/>
          <p:nvPr/>
        </p:nvSpPr>
        <p:spPr>
          <a:xfrm>
            <a:off x="2213811" y="1888958"/>
            <a:ext cx="3453063" cy="577516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6DF681-DC03-4486-9568-A2FA11CECB79}"/>
              </a:ext>
            </a:extLst>
          </p:cNvPr>
          <p:cNvSpPr/>
          <p:nvPr/>
        </p:nvSpPr>
        <p:spPr>
          <a:xfrm>
            <a:off x="2348162" y="2789546"/>
            <a:ext cx="3453063" cy="577516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BD1327-4887-4D87-978C-8B4AA7B07307}"/>
              </a:ext>
            </a:extLst>
          </p:cNvPr>
          <p:cNvSpPr/>
          <p:nvPr/>
        </p:nvSpPr>
        <p:spPr>
          <a:xfrm>
            <a:off x="2348162" y="3693551"/>
            <a:ext cx="3453063" cy="577516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92BBD9-ABA8-47DA-95AD-00EE71126865}"/>
              </a:ext>
            </a:extLst>
          </p:cNvPr>
          <p:cNvSpPr/>
          <p:nvPr/>
        </p:nvSpPr>
        <p:spPr>
          <a:xfrm>
            <a:off x="2348162" y="4778317"/>
            <a:ext cx="3453063" cy="577516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A1C6D-6E7D-4557-924B-4CEC911E3668}"/>
              </a:ext>
            </a:extLst>
          </p:cNvPr>
          <p:cNvSpPr txBox="1"/>
          <p:nvPr/>
        </p:nvSpPr>
        <p:spPr>
          <a:xfrm>
            <a:off x="1347537" y="986589"/>
            <a:ext cx="504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Define the type of the angle: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66409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umber 2 - 36 days of type project | Motion design animation, Motion  graphics design, Motion design">
            <a:extLst>
              <a:ext uri="{FF2B5EF4-FFF2-40B4-BE49-F238E27FC236}">
                <a16:creationId xmlns:a16="http://schemas.microsoft.com/office/drawing/2014/main" id="{13192A11-6A89-4B08-A79D-4662A3A244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753" y="2102117"/>
            <a:ext cx="2940756" cy="220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F3D152-F94E-4BA3-981B-D07BB79C583D}"/>
              </a:ext>
            </a:extLst>
          </p:cNvPr>
          <p:cNvSpPr/>
          <p:nvPr/>
        </p:nvSpPr>
        <p:spPr>
          <a:xfrm>
            <a:off x="8569638" y="1232159"/>
            <a:ext cx="2880986" cy="6892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ECA962-BE72-490E-8BAF-2C8488C3ECAA}"/>
              </a:ext>
            </a:extLst>
          </p:cNvPr>
          <p:cNvSpPr txBox="1"/>
          <p:nvPr/>
        </p:nvSpPr>
        <p:spPr>
          <a:xfrm>
            <a:off x="8900955" y="1315195"/>
            <a:ext cx="254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 min Activity</a:t>
            </a:r>
            <a:endParaRPr lang="en-US" sz="2800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65EF3EC-1B47-4728-9777-B1216FD52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2" y="5751285"/>
            <a:ext cx="1796376" cy="101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Teaching GIFs | Tenor">
            <a:extLst>
              <a:ext uri="{FF2B5EF4-FFF2-40B4-BE49-F238E27FC236}">
                <a16:creationId xmlns:a16="http://schemas.microsoft.com/office/drawing/2014/main" id="{5909ACB9-FB14-42EF-861D-C286CEFFF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753" y="4407419"/>
            <a:ext cx="3019449" cy="244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F589205-AFC0-448A-9D35-3D9434A04CC5}"/>
              </a:ext>
            </a:extLst>
          </p:cNvPr>
          <p:cNvSpPr txBox="1"/>
          <p:nvPr/>
        </p:nvSpPr>
        <p:spPr>
          <a:xfrm>
            <a:off x="1162560" y="690213"/>
            <a:ext cx="7500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Solve the word problem.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9C8CB5-7A1F-4CD6-AA52-2DC3DC96128C}"/>
              </a:ext>
            </a:extLst>
          </p:cNvPr>
          <p:cNvSpPr txBox="1"/>
          <p:nvPr/>
        </p:nvSpPr>
        <p:spPr>
          <a:xfrm>
            <a:off x="1553553" y="3019556"/>
            <a:ext cx="3211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Acute angle.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Obtuse angle.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Right angle.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2E2E4-AFC9-4702-95F0-963DB91AA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186" y="1773484"/>
            <a:ext cx="7639050" cy="495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81DE35-F651-4575-8A98-F73642245B01}"/>
              </a:ext>
            </a:extLst>
          </p:cNvPr>
          <p:cNvSpPr txBox="1"/>
          <p:nvPr/>
        </p:nvSpPr>
        <p:spPr>
          <a:xfrm>
            <a:off x="1405917" y="2268784"/>
            <a:ext cx="350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Define the type of the angle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17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B3154B-7096-47E7-97D0-DF1EC2E2FE3F}"/>
              </a:ext>
            </a:extLst>
          </p:cNvPr>
          <p:cNvSpPr txBox="1"/>
          <p:nvPr/>
        </p:nvSpPr>
        <p:spPr>
          <a:xfrm>
            <a:off x="471910" y="3842967"/>
            <a:ext cx="4693482" cy="1789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6600"/>
                </a:solidFill>
              </a:rPr>
              <a:t>Where do we see angles?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Math Dessert Sticker by Texas Instruments Education for iOS &amp;amp; Android |  GIPHY">
            <a:extLst>
              <a:ext uri="{FF2B5EF4-FFF2-40B4-BE49-F238E27FC236}">
                <a16:creationId xmlns:a16="http://schemas.microsoft.com/office/drawing/2014/main" id="{B8B75347-E1AC-49DC-B51F-27CF3CA37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963" y="1379983"/>
            <a:ext cx="1909549" cy="163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8DDDC1-AC95-4060-95A3-60CFCD0F6A25}"/>
              </a:ext>
            </a:extLst>
          </p:cNvPr>
          <p:cNvSpPr txBox="1"/>
          <p:nvPr/>
        </p:nvSpPr>
        <p:spPr>
          <a:xfrm>
            <a:off x="649348" y="3048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FD0566-561D-42DA-BDBC-78DC82DA6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9215" y="515321"/>
            <a:ext cx="8963822" cy="3364374"/>
          </a:xfrm>
          <a:prstGeom prst="rect">
            <a:avLst/>
          </a:prstGeom>
        </p:spPr>
      </p:pic>
      <p:pic>
        <p:nvPicPr>
          <p:cNvPr id="6" name="Picture 2" descr="Rollercoaster GIFs - Get the best GIF on GIPHY">
            <a:extLst>
              <a:ext uri="{FF2B5EF4-FFF2-40B4-BE49-F238E27FC236}">
                <a16:creationId xmlns:a16="http://schemas.microsoft.com/office/drawing/2014/main" id="{5A0821DE-1FAF-4E91-8550-DA4F315A4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22" y="4282151"/>
            <a:ext cx="3390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152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E21EC0-9BD9-467F-9F1B-690637C7E834}"/>
              </a:ext>
            </a:extLst>
          </p:cNvPr>
          <p:cNvSpPr txBox="1"/>
          <p:nvPr/>
        </p:nvSpPr>
        <p:spPr>
          <a:xfrm>
            <a:off x="735322" y="217140"/>
            <a:ext cx="8122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Example 1 : Teacher explanation..</a:t>
            </a:r>
            <a:endParaRPr lang="en-GB" sz="2400" b="1" u="sng" dirty="0">
              <a:solidFill>
                <a:srgbClr val="C00000"/>
              </a:solidFill>
            </a:endParaRPr>
          </a:p>
          <a:p>
            <a:r>
              <a:rPr lang="en-GB" sz="2400" b="1" u="sng" dirty="0">
                <a:solidFill>
                  <a:srgbClr val="C00000"/>
                </a:solidFill>
              </a:rPr>
              <a:t>Name angles</a:t>
            </a: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75CD0-3CF6-453B-9015-CEF3E940C357}"/>
              </a:ext>
            </a:extLst>
          </p:cNvPr>
          <p:cNvSpPr txBox="1"/>
          <p:nvPr/>
        </p:nvSpPr>
        <p:spPr>
          <a:xfrm>
            <a:off x="9339262" y="302213"/>
            <a:ext cx="209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Page 678</a:t>
            </a:r>
          </a:p>
          <a:p>
            <a:r>
              <a:rPr lang="en-GB" sz="2400" dirty="0"/>
              <a:t>Example1</a:t>
            </a:r>
            <a:endParaRPr lang="en-US" sz="2400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003C5-3A70-4723-92D7-956E60E5E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02" y="1305769"/>
            <a:ext cx="7024808" cy="26310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96709D-4F0C-47B0-ACD5-C35F5B9D881E}"/>
              </a:ext>
            </a:extLst>
          </p:cNvPr>
          <p:cNvSpPr/>
          <p:nvPr/>
        </p:nvSpPr>
        <p:spPr>
          <a:xfrm>
            <a:off x="1030147" y="2245489"/>
            <a:ext cx="266218" cy="26060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8B3DB-F9EE-4009-853C-F1753989E81A}"/>
              </a:ext>
            </a:extLst>
          </p:cNvPr>
          <p:cNvSpPr/>
          <p:nvPr/>
        </p:nvSpPr>
        <p:spPr>
          <a:xfrm>
            <a:off x="1041722" y="2658498"/>
            <a:ext cx="266218" cy="26060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1CE60B-6566-4DDC-A645-C45838F9EC23}"/>
              </a:ext>
            </a:extLst>
          </p:cNvPr>
          <p:cNvSpPr/>
          <p:nvPr/>
        </p:nvSpPr>
        <p:spPr>
          <a:xfrm>
            <a:off x="1041722" y="3143403"/>
            <a:ext cx="266218" cy="26060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1979A8-32C2-4AB3-BEB6-590C41BA02EE}"/>
              </a:ext>
            </a:extLst>
          </p:cNvPr>
          <p:cNvSpPr/>
          <p:nvPr/>
        </p:nvSpPr>
        <p:spPr>
          <a:xfrm>
            <a:off x="1041722" y="3569571"/>
            <a:ext cx="266218" cy="26060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9A5E67-584E-44B9-A680-B7E45C84146A}"/>
              </a:ext>
            </a:extLst>
          </p:cNvPr>
          <p:cNvSpPr/>
          <p:nvPr/>
        </p:nvSpPr>
        <p:spPr>
          <a:xfrm>
            <a:off x="2640957" y="2245489"/>
            <a:ext cx="266218" cy="26060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BFD1D6-860E-4DEA-B34E-C6E3BD87AA23}"/>
              </a:ext>
            </a:extLst>
          </p:cNvPr>
          <p:cNvSpPr/>
          <p:nvPr/>
        </p:nvSpPr>
        <p:spPr>
          <a:xfrm>
            <a:off x="2652532" y="2658498"/>
            <a:ext cx="266218" cy="26060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A06804-40F1-45BE-B62C-97C920754E32}"/>
              </a:ext>
            </a:extLst>
          </p:cNvPr>
          <p:cNvSpPr/>
          <p:nvPr/>
        </p:nvSpPr>
        <p:spPr>
          <a:xfrm>
            <a:off x="2652532" y="3143403"/>
            <a:ext cx="266218" cy="26060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6CB851-0506-4B24-891B-6C688AE92A0F}"/>
              </a:ext>
            </a:extLst>
          </p:cNvPr>
          <p:cNvSpPr/>
          <p:nvPr/>
        </p:nvSpPr>
        <p:spPr>
          <a:xfrm>
            <a:off x="2652532" y="3569571"/>
            <a:ext cx="266218" cy="26060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61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A6A0012-255F-4C46-9EB8-ACF427F73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65" y="0"/>
            <a:ext cx="1796376" cy="101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75D450-D4E4-4492-8900-B385F31695FD}"/>
              </a:ext>
            </a:extLst>
          </p:cNvPr>
          <p:cNvSpPr txBox="1"/>
          <p:nvPr/>
        </p:nvSpPr>
        <p:spPr>
          <a:xfrm>
            <a:off x="2473607" y="1489426"/>
            <a:ext cx="2054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Page 678</a:t>
            </a:r>
          </a:p>
          <a:p>
            <a:r>
              <a:rPr lang="en-US" sz="2800" b="1" dirty="0"/>
              <a:t>check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137DF-1C2A-4CBB-AEE2-0C78CB743508}"/>
              </a:ext>
            </a:extLst>
          </p:cNvPr>
          <p:cNvSpPr txBox="1"/>
          <p:nvPr/>
        </p:nvSpPr>
        <p:spPr>
          <a:xfrm>
            <a:off x="0" y="21577"/>
            <a:ext cx="7744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Peer assessment-Self evaluation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Solve- then check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each others work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oworker Team Work GIF - Coworker Team Work Group Project - Discover &amp;amp;  Share GIFs">
            <a:extLst>
              <a:ext uri="{FF2B5EF4-FFF2-40B4-BE49-F238E27FC236}">
                <a16:creationId xmlns:a16="http://schemas.microsoft.com/office/drawing/2014/main" id="{98772CE4-56E8-4CB1-8474-0AA470009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317" y="317168"/>
            <a:ext cx="2178374" cy="1610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09912F-EFBC-4B03-A37F-8B3EF297E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192" y="2270141"/>
            <a:ext cx="4460499" cy="427069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B60F98-9BD8-49FC-BE4A-10D12C022CAC}"/>
              </a:ext>
            </a:extLst>
          </p:cNvPr>
          <p:cNvSpPr/>
          <p:nvPr/>
        </p:nvSpPr>
        <p:spPr>
          <a:xfrm>
            <a:off x="3460830" y="3429000"/>
            <a:ext cx="520861" cy="4485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DD397-A77F-4E2E-86F6-2E78FCAA13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309" y="2776711"/>
            <a:ext cx="6559850" cy="280433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C56AD0-8F86-442D-8C24-63EDA1570DE5}"/>
              </a:ext>
            </a:extLst>
          </p:cNvPr>
          <p:cNvSpPr/>
          <p:nvPr/>
        </p:nvSpPr>
        <p:spPr>
          <a:xfrm>
            <a:off x="439838" y="3653259"/>
            <a:ext cx="2280213" cy="536776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5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592215-9637-4CA6-B998-BF248FD5BB06}"/>
              </a:ext>
            </a:extLst>
          </p:cNvPr>
          <p:cNvSpPr txBox="1"/>
          <p:nvPr/>
        </p:nvSpPr>
        <p:spPr>
          <a:xfrm>
            <a:off x="3507129" y="2394769"/>
            <a:ext cx="7581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C00000"/>
                </a:solidFill>
              </a:rPr>
              <a:t>Vertical angles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1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A30FE-95EB-49DB-B7C5-BEA81F573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375165"/>
            <a:ext cx="3487643" cy="2753403"/>
          </a:xfrm>
        </p:spPr>
        <p:txBody>
          <a:bodyPr>
            <a:normAutofit/>
          </a:bodyPr>
          <a:lstStyle/>
          <a:p>
            <a:pPr defTabSz="868680"/>
            <a:r>
              <a:rPr lang="en-US" sz="4560" b="1" kern="1200">
                <a:solidFill>
                  <a:srgbClr val="FFFFFF"/>
                </a:solidFill>
                <a:latin typeface="Arial-BoldMT"/>
                <a:ea typeface="+mj-ea"/>
                <a:cs typeface="+mj-cs"/>
              </a:rPr>
              <a:t>Unit 8 – Multiply decimals</a:t>
            </a:r>
            <a:endParaRPr lang="en-US" sz="4800">
              <a:solidFill>
                <a:srgbClr val="FFFFFF"/>
              </a:solidFill>
            </a:endParaRP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5F40BDB-9200-4C0A-AE73-EF902C77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019168"/>
            <a:ext cx="6249023" cy="35150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A24D960-D897-444F-9D94-36AAA5332479}"/>
              </a:ext>
            </a:extLst>
          </p:cNvPr>
          <p:cNvSpPr txBox="1">
            <a:spLocks/>
          </p:cNvSpPr>
          <p:nvPr/>
        </p:nvSpPr>
        <p:spPr>
          <a:xfrm>
            <a:off x="788785" y="1520483"/>
            <a:ext cx="3487643" cy="27534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8680">
              <a:spcAft>
                <a:spcPts val="600"/>
              </a:spcAft>
            </a:pPr>
            <a:r>
              <a:rPr lang="en-US" sz="4560" b="1" kern="1200">
                <a:solidFill>
                  <a:srgbClr val="C00000"/>
                </a:solidFill>
                <a:latin typeface="Arial-BoldMT"/>
                <a:ea typeface="+mj-ea"/>
                <a:cs typeface="+mj-cs"/>
              </a:rPr>
              <a:t>Unit 11 – </a:t>
            </a:r>
            <a:r>
              <a:rPr lang="en-US" sz="4085" b="1" kern="1200">
                <a:solidFill>
                  <a:srgbClr val="002060"/>
                </a:solidFill>
                <a:latin typeface="Arial-BoldMT"/>
                <a:ea typeface="+mj-ea"/>
                <a:cs typeface="+mj-cs"/>
              </a:rPr>
              <a:t>Geometric figures</a:t>
            </a:r>
            <a:endParaRPr lang="en-US" sz="4800">
              <a:solidFill>
                <a:srgbClr val="00206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88D3B85-A7D8-429A-9478-5A01D509E0F8}"/>
              </a:ext>
            </a:extLst>
          </p:cNvPr>
          <p:cNvSpPr txBox="1">
            <a:spLocks/>
          </p:cNvSpPr>
          <p:nvPr/>
        </p:nvSpPr>
        <p:spPr>
          <a:xfrm>
            <a:off x="643467" y="4715967"/>
            <a:ext cx="3487643" cy="1454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8680">
              <a:spcBef>
                <a:spcPts val="950"/>
              </a:spcBef>
            </a:pPr>
            <a:r>
              <a:rPr lang="en-US" sz="13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anose="020B0604030504040204" pitchFamily="34" charset="0"/>
                <a:cs typeface="+mn-cs"/>
              </a:rPr>
              <a:t>Lesson no. 1</a:t>
            </a:r>
            <a:endParaRPr lang="en-US" sz="13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Tahoma" panose="020B0604030504040204" pitchFamily="34" charset="0"/>
              <a:cs typeface="+mn-cs"/>
            </a:endParaRPr>
          </a:p>
          <a:p>
            <a:pPr defTabSz="868680">
              <a:spcBef>
                <a:spcPts val="950"/>
              </a:spcBef>
            </a:pPr>
            <a:r>
              <a:rPr lang="en-US" sz="13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anose="020B0604030504040204" pitchFamily="34" charset="0"/>
                <a:cs typeface="+mn-cs"/>
              </a:rPr>
              <a:t>Lesson name: </a:t>
            </a:r>
          </a:p>
          <a:p>
            <a:pPr defTabSz="868680">
              <a:spcBef>
                <a:spcPts val="950"/>
              </a:spcBef>
            </a:pPr>
            <a:r>
              <a:rPr lang="en-US" sz="13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anose="020B0604030504040204" pitchFamily="34" charset="0"/>
                <a:cs typeface="+mn-cs"/>
              </a:rPr>
              <a:t>Vertical and adjacent angles</a:t>
            </a:r>
            <a:endParaRPr lang="en-US" sz="1300" b="1">
              <a:solidFill>
                <a:schemeClr val="tx1">
                  <a:lumMod val="65000"/>
                  <a:lumOff val="35000"/>
                </a:schemeClr>
              </a:solidFill>
              <a:ea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74A8A-C725-4D5B-94B4-4AAEEA1ED13B}"/>
              </a:ext>
            </a:extLst>
          </p:cNvPr>
          <p:cNvSpPr txBox="1"/>
          <p:nvPr/>
        </p:nvSpPr>
        <p:spPr>
          <a:xfrm>
            <a:off x="8768107" y="687324"/>
            <a:ext cx="2780426" cy="61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8680">
              <a:spcAft>
                <a:spcPts val="600"/>
              </a:spcAft>
            </a:pPr>
            <a:r>
              <a:rPr lang="en-GB" sz="342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677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9227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E21EC0-9BD9-467F-9F1B-690637C7E834}"/>
              </a:ext>
            </a:extLst>
          </p:cNvPr>
          <p:cNvSpPr txBox="1"/>
          <p:nvPr/>
        </p:nvSpPr>
        <p:spPr>
          <a:xfrm>
            <a:off x="226874" y="92747"/>
            <a:ext cx="8122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Example 2 : Teacher explanation..</a:t>
            </a:r>
            <a:endParaRPr lang="en-GB" sz="2400" b="1" u="sng" dirty="0">
              <a:solidFill>
                <a:srgbClr val="C00000"/>
              </a:solidFill>
            </a:endParaRPr>
          </a:p>
          <a:p>
            <a:r>
              <a:rPr lang="en-GB" sz="2400" b="1" u="sng" dirty="0">
                <a:solidFill>
                  <a:srgbClr val="C00000"/>
                </a:solidFill>
              </a:rPr>
              <a:t>Vertical angles</a:t>
            </a: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75CD0-3CF6-453B-9015-CEF3E940C357}"/>
              </a:ext>
            </a:extLst>
          </p:cNvPr>
          <p:cNvSpPr txBox="1"/>
          <p:nvPr/>
        </p:nvSpPr>
        <p:spPr>
          <a:xfrm>
            <a:off x="9339262" y="302213"/>
            <a:ext cx="209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Page 679</a:t>
            </a:r>
          </a:p>
          <a:p>
            <a:r>
              <a:rPr lang="en-GB" sz="2400" dirty="0"/>
              <a:t>Example 2</a:t>
            </a:r>
            <a:endParaRPr lang="en-US" sz="2400" b="1" u="sng" dirty="0"/>
          </a:p>
        </p:txBody>
      </p:sp>
      <p:pic>
        <p:nvPicPr>
          <p:cNvPr id="1026" name="Picture 2" descr="In My Head GIFs | Tenor">
            <a:extLst>
              <a:ext uri="{FF2B5EF4-FFF2-40B4-BE49-F238E27FC236}">
                <a16:creationId xmlns:a16="http://schemas.microsoft.com/office/drawing/2014/main" id="{27D012B3-5329-44AB-9A12-8958F2B11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554" y="1266806"/>
            <a:ext cx="4045293" cy="222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72747-107F-444C-BE75-25C4F5AD2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74" y="1248851"/>
            <a:ext cx="5661847" cy="52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50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08D8B8-6930-4E79-978A-2F917397E7FA}"/>
              </a:ext>
            </a:extLst>
          </p:cNvPr>
          <p:cNvSpPr txBox="1"/>
          <p:nvPr/>
        </p:nvSpPr>
        <p:spPr>
          <a:xfrm>
            <a:off x="2473607" y="1489426"/>
            <a:ext cx="205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Page 679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AE44F-2611-4822-9BEF-873FA14CDD85}"/>
              </a:ext>
            </a:extLst>
          </p:cNvPr>
          <p:cNvSpPr txBox="1"/>
          <p:nvPr/>
        </p:nvSpPr>
        <p:spPr>
          <a:xfrm>
            <a:off x="0" y="21577"/>
            <a:ext cx="7744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Self assessment.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Solve- then check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each others work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4B2294-591D-449E-8679-0A97AB372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92" y="2270141"/>
            <a:ext cx="4460499" cy="427069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C7429C-7836-47E6-923E-B3B6290DF0E3}"/>
              </a:ext>
            </a:extLst>
          </p:cNvPr>
          <p:cNvSpPr/>
          <p:nvPr/>
        </p:nvSpPr>
        <p:spPr>
          <a:xfrm>
            <a:off x="1608881" y="3240911"/>
            <a:ext cx="983848" cy="428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8E343-98C7-4F06-BEA5-049120CFD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40" y="2270141"/>
            <a:ext cx="5629275" cy="39338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60E90F0-7EA0-4B94-A8C4-CE7CA167E8C1}"/>
                  </a:ext>
                </a:extLst>
              </p14:cNvPr>
              <p14:cNvContentPartPr/>
              <p14:nvPr/>
            </p14:nvContentPartPr>
            <p14:xfrm>
              <a:off x="2906886" y="4139255"/>
              <a:ext cx="21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60E90F0-7EA0-4B94-A8C4-CE7CA167E8C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98246" y="4130255"/>
                <a:ext cx="19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2E499E-F64C-4D28-A61E-EDB3745F88BD}"/>
                  </a:ext>
                </a:extLst>
              </p14:cNvPr>
              <p14:cNvContentPartPr/>
              <p14:nvPr/>
            </p14:nvContentPartPr>
            <p14:xfrm>
              <a:off x="2085726" y="3847655"/>
              <a:ext cx="3600" cy="9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2E499E-F64C-4D28-A61E-EDB3745F88B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76726" y="3839015"/>
                <a:ext cx="21240" cy="2736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A3C9BE5-9AB9-0B29-B1A2-AAC0D5C47601}"/>
              </a:ext>
            </a:extLst>
          </p:cNvPr>
          <p:cNvSpPr/>
          <p:nvPr/>
        </p:nvSpPr>
        <p:spPr>
          <a:xfrm>
            <a:off x="2473607" y="5124450"/>
            <a:ext cx="575278" cy="1950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4EA2B1-CFC4-66C0-8433-96C30785B63B}"/>
              </a:ext>
            </a:extLst>
          </p:cNvPr>
          <p:cNvSpPr/>
          <p:nvPr/>
        </p:nvSpPr>
        <p:spPr>
          <a:xfrm>
            <a:off x="2526939" y="5440759"/>
            <a:ext cx="774418" cy="1950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C30062C-4A4D-3DEE-9B47-B3BE6AD5458B}"/>
              </a:ext>
            </a:extLst>
          </p:cNvPr>
          <p:cNvSpPr/>
          <p:nvPr/>
        </p:nvSpPr>
        <p:spPr>
          <a:xfrm>
            <a:off x="2504071" y="5822362"/>
            <a:ext cx="774418" cy="1950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56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E21EC0-9BD9-467F-9F1B-690637C7E834}"/>
              </a:ext>
            </a:extLst>
          </p:cNvPr>
          <p:cNvSpPr txBox="1"/>
          <p:nvPr/>
        </p:nvSpPr>
        <p:spPr>
          <a:xfrm>
            <a:off x="646356" y="228714"/>
            <a:ext cx="8122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Example 3 : Teacher explanation..</a:t>
            </a:r>
            <a:endParaRPr lang="en-GB" sz="2400" b="1" u="sng" dirty="0">
              <a:solidFill>
                <a:srgbClr val="C00000"/>
              </a:solidFill>
            </a:endParaRPr>
          </a:p>
          <a:p>
            <a:r>
              <a:rPr lang="en-GB" sz="2400" b="1" u="sng" dirty="0">
                <a:solidFill>
                  <a:srgbClr val="C00000"/>
                </a:solidFill>
              </a:rPr>
              <a:t>Use vertical angles to find missing value</a:t>
            </a: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75CD0-3CF6-453B-9015-CEF3E940C357}"/>
              </a:ext>
            </a:extLst>
          </p:cNvPr>
          <p:cNvSpPr txBox="1"/>
          <p:nvPr/>
        </p:nvSpPr>
        <p:spPr>
          <a:xfrm>
            <a:off x="9339262" y="302213"/>
            <a:ext cx="209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Page 680</a:t>
            </a:r>
          </a:p>
          <a:p>
            <a:r>
              <a:rPr lang="en-GB" sz="2400" dirty="0"/>
              <a:t>Example 2</a:t>
            </a:r>
            <a:endParaRPr lang="en-US" sz="2400" b="1" u="sng" dirty="0"/>
          </a:p>
        </p:txBody>
      </p:sp>
      <p:pic>
        <p:nvPicPr>
          <p:cNvPr id="1026" name="Picture 2" descr="In My Head GIFs | Tenor">
            <a:extLst>
              <a:ext uri="{FF2B5EF4-FFF2-40B4-BE49-F238E27FC236}">
                <a16:creationId xmlns:a16="http://schemas.microsoft.com/office/drawing/2014/main" id="{27D012B3-5329-44AB-9A12-8958F2B11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554" y="1266806"/>
            <a:ext cx="4045293" cy="222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CE1E78E-683E-4DBF-8B6F-89CEF267BC66}"/>
              </a:ext>
            </a:extLst>
          </p:cNvPr>
          <p:cNvSpPr/>
          <p:nvPr/>
        </p:nvSpPr>
        <p:spPr>
          <a:xfrm>
            <a:off x="1247422" y="3911366"/>
            <a:ext cx="982134" cy="293511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1D1F91-E20D-4FEE-9EA8-AE57FF5D3B33}"/>
              </a:ext>
            </a:extLst>
          </p:cNvPr>
          <p:cNvSpPr/>
          <p:nvPr/>
        </p:nvSpPr>
        <p:spPr>
          <a:xfrm>
            <a:off x="1247422" y="5671594"/>
            <a:ext cx="592953" cy="5092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7F6A81-17C8-4CDC-9AB7-581A77373B7F}"/>
              </a:ext>
            </a:extLst>
          </p:cNvPr>
          <p:cNvSpPr/>
          <p:nvPr/>
        </p:nvSpPr>
        <p:spPr>
          <a:xfrm>
            <a:off x="4120587" y="6180880"/>
            <a:ext cx="282080" cy="293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A66DA-3145-4B57-A236-03BE2D879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204" y="2022894"/>
            <a:ext cx="4239951" cy="281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31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08D8B8-6930-4E79-978A-2F917397E7FA}"/>
              </a:ext>
            </a:extLst>
          </p:cNvPr>
          <p:cNvSpPr txBox="1"/>
          <p:nvPr/>
        </p:nvSpPr>
        <p:spPr>
          <a:xfrm>
            <a:off x="2473607" y="1489426"/>
            <a:ext cx="205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Page 681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AE44F-2611-4822-9BEF-873FA14CDD85}"/>
              </a:ext>
            </a:extLst>
          </p:cNvPr>
          <p:cNvSpPr txBox="1"/>
          <p:nvPr/>
        </p:nvSpPr>
        <p:spPr>
          <a:xfrm>
            <a:off x="0" y="21577"/>
            <a:ext cx="7744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Self assessment.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Solve- then check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each others work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4B2294-591D-449E-8679-0A97AB372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92" y="2270141"/>
            <a:ext cx="4460499" cy="427069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C7429C-7836-47E6-923E-B3B6290DF0E3}"/>
              </a:ext>
            </a:extLst>
          </p:cNvPr>
          <p:cNvSpPr/>
          <p:nvPr/>
        </p:nvSpPr>
        <p:spPr>
          <a:xfrm>
            <a:off x="1608881" y="3240911"/>
            <a:ext cx="983848" cy="428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A9C15D-1BAA-463B-A18E-79321CCDB774}"/>
              </a:ext>
            </a:extLst>
          </p:cNvPr>
          <p:cNvSpPr/>
          <p:nvPr/>
        </p:nvSpPr>
        <p:spPr>
          <a:xfrm>
            <a:off x="5474825" y="2534856"/>
            <a:ext cx="752355" cy="5671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7FCFA-1D7C-4B6E-9763-176A59A3F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45" y="2381738"/>
            <a:ext cx="6819900" cy="32289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874D9D-2DC9-C360-B804-999DED8887B3}"/>
              </a:ext>
            </a:extLst>
          </p:cNvPr>
          <p:cNvSpPr/>
          <p:nvPr/>
        </p:nvSpPr>
        <p:spPr>
          <a:xfrm>
            <a:off x="3086100" y="4405486"/>
            <a:ext cx="1371600" cy="3379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C0C7E73-91DB-88B5-AAD1-DCF6C2E270AE}"/>
              </a:ext>
            </a:extLst>
          </p:cNvPr>
          <p:cNvSpPr/>
          <p:nvPr/>
        </p:nvSpPr>
        <p:spPr>
          <a:xfrm>
            <a:off x="3238500" y="4557886"/>
            <a:ext cx="1371600" cy="3379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DB5330-9FF6-FC84-2E13-5074A82A9E09}"/>
              </a:ext>
            </a:extLst>
          </p:cNvPr>
          <p:cNvSpPr/>
          <p:nvPr/>
        </p:nvSpPr>
        <p:spPr>
          <a:xfrm>
            <a:off x="3086100" y="5245892"/>
            <a:ext cx="1371600" cy="3379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17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592215-9637-4CA6-B998-BF248FD5BB06}"/>
              </a:ext>
            </a:extLst>
          </p:cNvPr>
          <p:cNvSpPr txBox="1"/>
          <p:nvPr/>
        </p:nvSpPr>
        <p:spPr>
          <a:xfrm>
            <a:off x="3507129" y="2394769"/>
            <a:ext cx="7581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C00000"/>
                </a:solidFill>
              </a:rPr>
              <a:t>Adjacent angles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87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7CAF7-C745-47DF-BAC1-ECD476FCC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69" y="0"/>
            <a:ext cx="5195737" cy="631977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774D82-D64F-4F88-9302-C6D6AA3C79ED}"/>
              </a:ext>
            </a:extLst>
          </p:cNvPr>
          <p:cNvSpPr/>
          <p:nvPr/>
        </p:nvSpPr>
        <p:spPr>
          <a:xfrm>
            <a:off x="2997843" y="5636871"/>
            <a:ext cx="960699" cy="266218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EB6689-6004-4BD9-A76B-1B73ABC30434}"/>
              </a:ext>
            </a:extLst>
          </p:cNvPr>
          <p:cNvSpPr/>
          <p:nvPr/>
        </p:nvSpPr>
        <p:spPr>
          <a:xfrm>
            <a:off x="2997842" y="5950352"/>
            <a:ext cx="960699" cy="266218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FD11C-A80C-4B69-8CA2-DB45E7D7F025}"/>
              </a:ext>
            </a:extLst>
          </p:cNvPr>
          <p:cNvSpPr txBox="1"/>
          <p:nvPr/>
        </p:nvSpPr>
        <p:spPr>
          <a:xfrm>
            <a:off x="7209202" y="205565"/>
            <a:ext cx="8122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Example 2 : Teacher explanation..</a:t>
            </a:r>
            <a:endParaRPr lang="en-GB" sz="2400" b="1" u="sng" dirty="0">
              <a:solidFill>
                <a:srgbClr val="C00000"/>
              </a:solidFill>
            </a:endParaRPr>
          </a:p>
          <a:p>
            <a:r>
              <a:rPr lang="en-GB" sz="2400" b="1" u="sng" dirty="0">
                <a:solidFill>
                  <a:srgbClr val="C00000"/>
                </a:solidFill>
              </a:rPr>
              <a:t>Vertical angles</a:t>
            </a: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C5F7D-5BD6-47F3-8310-F6D13CA4AE94}"/>
              </a:ext>
            </a:extLst>
          </p:cNvPr>
          <p:cNvSpPr txBox="1"/>
          <p:nvPr/>
        </p:nvSpPr>
        <p:spPr>
          <a:xfrm>
            <a:off x="7464163" y="1101974"/>
            <a:ext cx="209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Page 682</a:t>
            </a:r>
          </a:p>
          <a:p>
            <a:r>
              <a:rPr lang="en-GB" sz="2400" dirty="0"/>
              <a:t>Example 4</a:t>
            </a:r>
            <a:endParaRPr lang="en-US" sz="24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D4D77E-905D-42DC-874B-0903DC461538}"/>
                  </a:ext>
                </a:extLst>
              </p14:cNvPr>
              <p14:cNvContentPartPr/>
              <p14:nvPr/>
            </p14:nvContentPartPr>
            <p14:xfrm>
              <a:off x="3033736" y="686693"/>
              <a:ext cx="720" cy="1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D4D77E-905D-42DC-874B-0903DC4615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1736" y="543053"/>
                <a:ext cx="144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5FCF3D-FA52-410D-AD76-3D9A357C7B1D}"/>
                  </a:ext>
                </a:extLst>
              </p14:cNvPr>
              <p14:cNvContentPartPr/>
              <p14:nvPr/>
            </p14:nvContentPartPr>
            <p14:xfrm>
              <a:off x="2923576" y="603173"/>
              <a:ext cx="2049120" cy="90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5FCF3D-FA52-410D-AD76-3D9A357C7B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1576" y="459173"/>
                <a:ext cx="219276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D207B9B-9901-4A12-B6B5-42D994D03E5C}"/>
                  </a:ext>
                </a:extLst>
              </p14:cNvPr>
              <p14:cNvContentPartPr/>
              <p14:nvPr/>
            </p14:nvContentPartPr>
            <p14:xfrm>
              <a:off x="609856" y="858053"/>
              <a:ext cx="882000" cy="5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D207B9B-9901-4A12-B6B5-42D994D03E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216" y="714413"/>
                <a:ext cx="102564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42A766-BA81-4B0A-A707-8B24A0296CAB}"/>
                  </a:ext>
                </a:extLst>
              </p14:cNvPr>
              <p14:cNvContentPartPr/>
              <p14:nvPr/>
            </p14:nvContentPartPr>
            <p14:xfrm>
              <a:off x="1682656" y="839333"/>
              <a:ext cx="1222200" cy="47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42A766-BA81-4B0A-A707-8B24A0296CA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11016" y="695693"/>
                <a:ext cx="136584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7A29AFA-A7F0-4CE5-8AAC-0E57028A1B94}"/>
                  </a:ext>
                </a:extLst>
              </p14:cNvPr>
              <p14:cNvContentPartPr/>
              <p14:nvPr/>
            </p14:nvContentPartPr>
            <p14:xfrm>
              <a:off x="3998536" y="1958573"/>
              <a:ext cx="720" cy="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7A29AFA-A7F0-4CE5-8AAC-0E57028A1B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89896" y="1949933"/>
                <a:ext cx="18360" cy="1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D3330D47-651D-40A4-877D-A70E4BE70F5C}"/>
              </a:ext>
            </a:extLst>
          </p:cNvPr>
          <p:cNvGrpSpPr/>
          <p:nvPr/>
        </p:nvGrpSpPr>
        <p:grpSpPr>
          <a:xfrm>
            <a:off x="5055856" y="702173"/>
            <a:ext cx="434160" cy="388080"/>
            <a:chOff x="5055856" y="702173"/>
            <a:chExt cx="43416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A666831-B104-4B4E-9FC3-8E75055375F8}"/>
                    </a:ext>
                  </a:extLst>
                </p14:cNvPr>
                <p14:cNvContentPartPr/>
                <p14:nvPr/>
              </p14:nvContentPartPr>
              <p14:xfrm>
                <a:off x="5055856" y="790373"/>
                <a:ext cx="336600" cy="299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A666831-B104-4B4E-9FC3-8E75055375F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46856" y="781733"/>
                  <a:ext cx="3542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E90F11-9F8F-447D-B3CE-E390981B0A72}"/>
                    </a:ext>
                  </a:extLst>
                </p14:cNvPr>
                <p14:cNvContentPartPr/>
                <p14:nvPr/>
              </p14:nvContentPartPr>
              <p14:xfrm>
                <a:off x="5416576" y="702173"/>
                <a:ext cx="17280" cy="111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E90F11-9F8F-447D-B3CE-E390981B0A7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07936" y="693173"/>
                  <a:ext cx="34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35895E-A635-478F-B125-930068BA0A3B}"/>
                    </a:ext>
                  </a:extLst>
                </p14:cNvPr>
                <p14:cNvContentPartPr/>
                <p14:nvPr/>
              </p14:nvContentPartPr>
              <p14:xfrm>
                <a:off x="5361856" y="756533"/>
                <a:ext cx="128160" cy="37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B35895E-A635-478F-B125-930068BA0A3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52856" y="747533"/>
                  <a:ext cx="14580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DB7F48-5E87-4835-9409-A5142D3DB65F}"/>
                  </a:ext>
                </a:extLst>
              </p14:cNvPr>
              <p14:cNvContentPartPr/>
              <p14:nvPr/>
            </p14:nvContentPartPr>
            <p14:xfrm>
              <a:off x="3920776" y="1987373"/>
              <a:ext cx="3600" cy="2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DB7F48-5E87-4835-9409-A5142D3DB65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11776" y="1978733"/>
                <a:ext cx="212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45A95CD-17D9-465A-876A-ED7708BDAE45}"/>
                  </a:ext>
                </a:extLst>
              </p14:cNvPr>
              <p14:cNvContentPartPr/>
              <p14:nvPr/>
            </p14:nvContentPartPr>
            <p14:xfrm>
              <a:off x="4620256" y="1921493"/>
              <a:ext cx="1080" cy="2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45A95CD-17D9-465A-876A-ED7708BDAE4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11616" y="1912493"/>
                <a:ext cx="18720" cy="2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033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A6A0012-255F-4C46-9EB8-ACF427F73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65" y="0"/>
            <a:ext cx="1796376" cy="101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75D450-D4E4-4492-8900-B385F31695FD}"/>
              </a:ext>
            </a:extLst>
          </p:cNvPr>
          <p:cNvSpPr txBox="1"/>
          <p:nvPr/>
        </p:nvSpPr>
        <p:spPr>
          <a:xfrm>
            <a:off x="2473607" y="1489426"/>
            <a:ext cx="2054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Page 682</a:t>
            </a:r>
          </a:p>
          <a:p>
            <a:r>
              <a:rPr lang="en-US" sz="2800" b="1" dirty="0"/>
              <a:t>check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137DF-1C2A-4CBB-AEE2-0C78CB743508}"/>
              </a:ext>
            </a:extLst>
          </p:cNvPr>
          <p:cNvSpPr txBox="1"/>
          <p:nvPr/>
        </p:nvSpPr>
        <p:spPr>
          <a:xfrm>
            <a:off x="0" y="21577"/>
            <a:ext cx="7744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Peer assessment-Self evaluation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Solve- then check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each others work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oworker Team Work GIF - Coworker Team Work Group Project - Discover &amp;amp;  Share GIFs">
            <a:extLst>
              <a:ext uri="{FF2B5EF4-FFF2-40B4-BE49-F238E27FC236}">
                <a16:creationId xmlns:a16="http://schemas.microsoft.com/office/drawing/2014/main" id="{98772CE4-56E8-4CB1-8474-0AA470009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317" y="317168"/>
            <a:ext cx="2178374" cy="1610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09912F-EFBC-4B03-A37F-8B3EF297E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192" y="2270141"/>
            <a:ext cx="4460499" cy="427069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B60F98-9BD8-49FC-BE4A-10D12C022CAC}"/>
              </a:ext>
            </a:extLst>
          </p:cNvPr>
          <p:cNvSpPr/>
          <p:nvPr/>
        </p:nvSpPr>
        <p:spPr>
          <a:xfrm>
            <a:off x="3460830" y="3429000"/>
            <a:ext cx="520861" cy="4485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C56AD0-8F86-442D-8C24-63EDA1570DE5}"/>
              </a:ext>
            </a:extLst>
          </p:cNvPr>
          <p:cNvSpPr/>
          <p:nvPr/>
        </p:nvSpPr>
        <p:spPr>
          <a:xfrm>
            <a:off x="439838" y="3653259"/>
            <a:ext cx="2280213" cy="536776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AA410-A9AC-4333-A2C9-0F37AE75A5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916" y="2526387"/>
            <a:ext cx="6305550" cy="37338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8E3D26-8CA2-4DCD-889D-D7D8C4F2593D}"/>
              </a:ext>
            </a:extLst>
          </p:cNvPr>
          <p:cNvSpPr/>
          <p:nvPr/>
        </p:nvSpPr>
        <p:spPr>
          <a:xfrm>
            <a:off x="2830096" y="4803494"/>
            <a:ext cx="630734" cy="219919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6507473-90A3-4040-A5BB-0743C8F47D53}"/>
                  </a:ext>
                </a:extLst>
              </p14:cNvPr>
              <p14:cNvContentPartPr/>
              <p14:nvPr/>
            </p14:nvContentPartPr>
            <p14:xfrm>
              <a:off x="5626734" y="4614600"/>
              <a:ext cx="78840" cy="73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6507473-90A3-4040-A5BB-0743C8F47D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7734" y="4605960"/>
                <a:ext cx="96480" cy="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7857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E21EC0-9BD9-467F-9F1B-690637C7E834}"/>
              </a:ext>
            </a:extLst>
          </p:cNvPr>
          <p:cNvSpPr txBox="1"/>
          <p:nvPr/>
        </p:nvSpPr>
        <p:spPr>
          <a:xfrm>
            <a:off x="646356" y="228714"/>
            <a:ext cx="8122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Example 5 : Teacher explanation..</a:t>
            </a:r>
            <a:endParaRPr lang="en-GB" sz="2400" b="1" u="sng" dirty="0">
              <a:solidFill>
                <a:srgbClr val="C00000"/>
              </a:solidFill>
            </a:endParaRPr>
          </a:p>
          <a:p>
            <a:r>
              <a:rPr lang="en-GB" sz="2400" b="1" u="sng" dirty="0">
                <a:solidFill>
                  <a:srgbClr val="C00000"/>
                </a:solidFill>
              </a:rPr>
              <a:t>Use adjacent angles to find the missing value</a:t>
            </a: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75CD0-3CF6-453B-9015-CEF3E940C357}"/>
              </a:ext>
            </a:extLst>
          </p:cNvPr>
          <p:cNvSpPr txBox="1"/>
          <p:nvPr/>
        </p:nvSpPr>
        <p:spPr>
          <a:xfrm>
            <a:off x="9339262" y="302213"/>
            <a:ext cx="209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Page 683</a:t>
            </a:r>
          </a:p>
          <a:p>
            <a:r>
              <a:rPr lang="en-GB" sz="2400" dirty="0"/>
              <a:t>Example 5</a:t>
            </a:r>
            <a:endParaRPr lang="en-US" sz="2400" b="1" u="sng" dirty="0"/>
          </a:p>
        </p:txBody>
      </p:sp>
      <p:pic>
        <p:nvPicPr>
          <p:cNvPr id="1026" name="Picture 2" descr="In My Head GIFs | Tenor">
            <a:extLst>
              <a:ext uri="{FF2B5EF4-FFF2-40B4-BE49-F238E27FC236}">
                <a16:creationId xmlns:a16="http://schemas.microsoft.com/office/drawing/2014/main" id="{27D012B3-5329-44AB-9A12-8958F2B11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554" y="1266806"/>
            <a:ext cx="4045293" cy="222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C4DE30-7AD5-441E-878A-A8E605DCE918}"/>
              </a:ext>
            </a:extLst>
          </p:cNvPr>
          <p:cNvSpPr/>
          <p:nvPr/>
        </p:nvSpPr>
        <p:spPr>
          <a:xfrm>
            <a:off x="3420533" y="3962400"/>
            <a:ext cx="982134" cy="293511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CE1E78E-683E-4DBF-8B6F-89CEF267BC66}"/>
              </a:ext>
            </a:extLst>
          </p:cNvPr>
          <p:cNvSpPr/>
          <p:nvPr/>
        </p:nvSpPr>
        <p:spPr>
          <a:xfrm>
            <a:off x="1247422" y="3911366"/>
            <a:ext cx="982134" cy="293511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1D1F91-E20D-4FEE-9EA8-AE57FF5D3B33}"/>
              </a:ext>
            </a:extLst>
          </p:cNvPr>
          <p:cNvSpPr/>
          <p:nvPr/>
        </p:nvSpPr>
        <p:spPr>
          <a:xfrm>
            <a:off x="1247422" y="5671594"/>
            <a:ext cx="592953" cy="5092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B04AD-DBD0-4880-8E04-8546EC837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02" y="1871119"/>
            <a:ext cx="7639050" cy="38004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395F077-277E-4537-884D-3E0DD5201782}"/>
              </a:ext>
            </a:extLst>
          </p:cNvPr>
          <p:cNvSpPr txBox="1"/>
          <p:nvPr/>
        </p:nvSpPr>
        <p:spPr>
          <a:xfrm>
            <a:off x="5204564" y="1141927"/>
            <a:ext cx="3075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Vertical angles are equal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Rule : addition of two adjacent angles = 180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01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08D8B8-6930-4E79-978A-2F917397E7FA}"/>
              </a:ext>
            </a:extLst>
          </p:cNvPr>
          <p:cNvSpPr txBox="1"/>
          <p:nvPr/>
        </p:nvSpPr>
        <p:spPr>
          <a:xfrm>
            <a:off x="2473607" y="1489426"/>
            <a:ext cx="205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Page 684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AE44F-2611-4822-9BEF-873FA14CDD85}"/>
              </a:ext>
            </a:extLst>
          </p:cNvPr>
          <p:cNvSpPr txBox="1"/>
          <p:nvPr/>
        </p:nvSpPr>
        <p:spPr>
          <a:xfrm>
            <a:off x="0" y="21577"/>
            <a:ext cx="7744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Self assessment.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Solve- then check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each others work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4B2294-591D-449E-8679-0A97AB372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92" y="2270141"/>
            <a:ext cx="4460499" cy="427069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C7429C-7836-47E6-923E-B3B6290DF0E3}"/>
              </a:ext>
            </a:extLst>
          </p:cNvPr>
          <p:cNvSpPr/>
          <p:nvPr/>
        </p:nvSpPr>
        <p:spPr>
          <a:xfrm>
            <a:off x="1608881" y="3240911"/>
            <a:ext cx="983848" cy="428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954AAC-584F-4B39-A78C-92EBC3DDF04B}"/>
              </a:ext>
            </a:extLst>
          </p:cNvPr>
          <p:cNvSpPr/>
          <p:nvPr/>
        </p:nvSpPr>
        <p:spPr>
          <a:xfrm>
            <a:off x="2743200" y="5208608"/>
            <a:ext cx="405114" cy="300941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21DAAD-E9E1-43A2-81CA-28D3BA50296E}"/>
              </a:ext>
            </a:extLst>
          </p:cNvPr>
          <p:cNvSpPr/>
          <p:nvPr/>
        </p:nvSpPr>
        <p:spPr>
          <a:xfrm>
            <a:off x="2754775" y="5555848"/>
            <a:ext cx="405114" cy="300941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FA371B-1212-4C6A-AD25-9707775B1E59}"/>
              </a:ext>
            </a:extLst>
          </p:cNvPr>
          <p:cNvSpPr/>
          <p:nvPr/>
        </p:nvSpPr>
        <p:spPr>
          <a:xfrm>
            <a:off x="2708476" y="5903088"/>
            <a:ext cx="405114" cy="300941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E69161-A73A-417C-A41A-9A94B5C51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82" y="2481436"/>
            <a:ext cx="5829300" cy="38481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A13A1A4-728F-47C9-BB05-881725D00AC7}"/>
              </a:ext>
            </a:extLst>
          </p:cNvPr>
          <p:cNvSpPr/>
          <p:nvPr/>
        </p:nvSpPr>
        <p:spPr>
          <a:xfrm>
            <a:off x="3993266" y="4618299"/>
            <a:ext cx="1805650" cy="393539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20FE5B9-CCD2-73BE-396D-2C7B2AD44346}"/>
              </a:ext>
            </a:extLst>
          </p:cNvPr>
          <p:cNvSpPr/>
          <p:nvPr/>
        </p:nvSpPr>
        <p:spPr>
          <a:xfrm>
            <a:off x="3419475" y="4743450"/>
            <a:ext cx="573791" cy="3935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0090080-B2E0-F830-FB0B-CD73DE8C812C}"/>
              </a:ext>
            </a:extLst>
          </p:cNvPr>
          <p:cNvSpPr/>
          <p:nvPr/>
        </p:nvSpPr>
        <p:spPr>
          <a:xfrm>
            <a:off x="3571874" y="5758179"/>
            <a:ext cx="956675" cy="3935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47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BBDE38E-9947-41D1-BA0D-2E7F23BB83E9}"/>
              </a:ext>
            </a:extLst>
          </p:cNvPr>
          <p:cNvSpPr txBox="1"/>
          <p:nvPr/>
        </p:nvSpPr>
        <p:spPr>
          <a:xfrm>
            <a:off x="426027" y="13481"/>
            <a:ext cx="90608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rgbClr val="FF6600"/>
                </a:solidFill>
              </a:rPr>
              <a:t>7A-Student Driven differentiation.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Once finished and corrected… move to next.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C00000"/>
                </a:solidFill>
              </a:rPr>
              <a:t>Discuss the questions and explain it to each other as a group.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Note : Put the answer with explanation and details.</a:t>
            </a:r>
            <a:endParaRPr lang="en-US" sz="2400" b="1" dirty="0"/>
          </a:p>
          <a:p>
            <a:endParaRPr lang="en-GB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466061B-FA00-4720-B375-F13AC1209579}"/>
              </a:ext>
            </a:extLst>
          </p:cNvPr>
          <p:cNvGraphicFramePr>
            <a:graphicFrameLocks noGrp="1"/>
          </p:cNvGraphicFramePr>
          <p:nvPr/>
        </p:nvGraphicFramePr>
        <p:xfrm>
          <a:off x="8277415" y="2710917"/>
          <a:ext cx="2265680" cy="3657600"/>
        </p:xfrm>
        <a:graphic>
          <a:graphicData uri="http://schemas.openxmlformats.org/drawingml/2006/table">
            <a:tbl>
              <a:tblPr firstRow="1" bandRow="1">
                <a:solidFill>
                  <a:srgbClr val="FF7757"/>
                </a:solidFill>
                <a:tableStyleId>{5940675A-B579-460E-94D1-54222C63F5DA}</a:tableStyleId>
              </a:tblPr>
              <a:tblGrid>
                <a:gridCol w="2265680">
                  <a:extLst>
                    <a:ext uri="{9D8B030D-6E8A-4147-A177-3AD203B41FA5}">
                      <a16:colId xmlns:a16="http://schemas.microsoft.com/office/drawing/2014/main" val="147108589"/>
                    </a:ext>
                  </a:extLst>
                </a:gridCol>
              </a:tblGrid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Aysha </a:t>
                      </a:r>
                      <a:r>
                        <a:rPr lang="en-GB" b="1" dirty="0" err="1"/>
                        <a:t>abdulla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83483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Dana Yaqoob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095792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Alyazia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abdulla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438835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Mahra</a:t>
                      </a:r>
                      <a:r>
                        <a:rPr lang="en-GB" b="1" dirty="0"/>
                        <a:t> Saeed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5702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Maitha </a:t>
                      </a:r>
                      <a:r>
                        <a:rPr lang="en-GB" b="1" dirty="0" err="1"/>
                        <a:t>slayem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26655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Mouzoun</a:t>
                      </a:r>
                      <a:r>
                        <a:rPr lang="en-GB" b="1" dirty="0"/>
                        <a:t> ahmed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38294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Meera </a:t>
                      </a:r>
                      <a:r>
                        <a:rPr lang="en-GB" b="1" dirty="0" err="1"/>
                        <a:t>khalifa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803107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Reem </a:t>
                      </a:r>
                      <a:r>
                        <a:rPr lang="en-GB" b="1" dirty="0" err="1"/>
                        <a:t>ateeq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2370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Shamma </a:t>
                      </a:r>
                      <a:r>
                        <a:rPr lang="en-GB" b="1" dirty="0" err="1"/>
                        <a:t>mohammed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6037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Wadha</a:t>
                      </a:r>
                      <a:r>
                        <a:rPr lang="en-GB" b="1" dirty="0"/>
                        <a:t> al </a:t>
                      </a:r>
                      <a:r>
                        <a:rPr lang="en-GB" b="1" dirty="0" err="1"/>
                        <a:t>shebli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99886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A531EB75-823A-48EC-ACEA-EFE7596B3922}"/>
              </a:ext>
            </a:extLst>
          </p:cNvPr>
          <p:cNvGraphicFramePr>
            <a:graphicFrameLocks noGrp="1"/>
          </p:cNvGraphicFramePr>
          <p:nvPr/>
        </p:nvGraphicFramePr>
        <p:xfrm>
          <a:off x="4240001" y="2710917"/>
          <a:ext cx="2015426" cy="4023360"/>
        </p:xfrm>
        <a:graphic>
          <a:graphicData uri="http://schemas.openxmlformats.org/drawingml/2006/table">
            <a:tbl>
              <a:tblPr firstRow="1" bandRow="1">
                <a:solidFill>
                  <a:srgbClr val="FF7757"/>
                </a:solidFill>
                <a:tableStyleId>{5940675A-B579-460E-94D1-54222C63F5DA}</a:tableStyleId>
              </a:tblPr>
              <a:tblGrid>
                <a:gridCol w="2015426">
                  <a:extLst>
                    <a:ext uri="{9D8B030D-6E8A-4147-A177-3AD203B41FA5}">
                      <a16:colId xmlns:a16="http://schemas.microsoft.com/office/drawing/2014/main" val="147108589"/>
                    </a:ext>
                  </a:extLst>
                </a:gridCol>
              </a:tblGrid>
              <a:tr h="267102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Alyazia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hamad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83483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Aysha sultan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095792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Fatima </a:t>
                      </a:r>
                      <a:r>
                        <a:rPr lang="en-GB" b="1" dirty="0" err="1"/>
                        <a:t>khafan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438835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Hind </a:t>
                      </a:r>
                      <a:r>
                        <a:rPr lang="en-GB" b="1" dirty="0" err="1"/>
                        <a:t>fahad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5702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Latifa </a:t>
                      </a:r>
                      <a:r>
                        <a:rPr lang="en-GB" b="1" dirty="0" err="1"/>
                        <a:t>mohammed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26655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Miatha</a:t>
                      </a:r>
                      <a:r>
                        <a:rPr lang="en-GB" b="1" dirty="0"/>
                        <a:t> ahmed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38294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Maitha </a:t>
                      </a:r>
                      <a:r>
                        <a:rPr lang="en-GB" b="1" dirty="0" err="1"/>
                        <a:t>salem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803107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Mouzoun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khalifa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2370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Sara ahmed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6037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Wadha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faisal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9988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Wadima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abdulla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256408"/>
                  </a:ext>
                </a:extLst>
              </a:tr>
            </a:tbl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DB642DFB-88AE-4B0A-A206-B03E5FF0B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152481"/>
              </p:ext>
            </p:extLst>
          </p:nvPr>
        </p:nvGraphicFramePr>
        <p:xfrm>
          <a:off x="398387" y="2736628"/>
          <a:ext cx="1840230" cy="4023360"/>
        </p:xfrm>
        <a:graphic>
          <a:graphicData uri="http://schemas.openxmlformats.org/drawingml/2006/table">
            <a:tbl>
              <a:tblPr firstRow="1" bandRow="1">
                <a:solidFill>
                  <a:srgbClr val="FF7757"/>
                </a:solidFill>
                <a:tableStyleId>{5940675A-B579-460E-94D1-54222C63F5DA}</a:tableStyleId>
              </a:tblPr>
              <a:tblGrid>
                <a:gridCol w="1840230">
                  <a:extLst>
                    <a:ext uri="{9D8B030D-6E8A-4147-A177-3AD203B41FA5}">
                      <a16:colId xmlns:a16="http://schemas.microsoft.com/office/drawing/2014/main" val="147108589"/>
                    </a:ext>
                  </a:extLst>
                </a:gridCol>
              </a:tblGrid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Al </a:t>
                      </a:r>
                      <a:r>
                        <a:rPr lang="en-GB" b="1" dirty="0" err="1"/>
                        <a:t>deema</a:t>
                      </a:r>
                      <a:r>
                        <a:rPr lang="en-GB" b="1" dirty="0"/>
                        <a:t> ahmed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83483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Amna </a:t>
                      </a:r>
                      <a:r>
                        <a:rPr lang="en-GB" b="1" dirty="0" err="1"/>
                        <a:t>abdulla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095792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Mahra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Eisa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438835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Mariam ahmed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65702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Mariam </a:t>
                      </a:r>
                      <a:r>
                        <a:rPr lang="en-GB" b="1" dirty="0" err="1"/>
                        <a:t>suhail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26655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Mouza </a:t>
                      </a:r>
                      <a:r>
                        <a:rPr lang="en-GB" b="1" dirty="0" err="1"/>
                        <a:t>ibrahim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8294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Qsayed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khalifa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803107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Salama Khaled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2370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Sara al </a:t>
                      </a:r>
                      <a:r>
                        <a:rPr lang="en-GB" b="1" dirty="0" err="1"/>
                        <a:t>adeeb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96037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Sara </a:t>
                      </a:r>
                      <a:r>
                        <a:rPr lang="en-GB" b="1" dirty="0" err="1"/>
                        <a:t>eisa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09988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Rauda</a:t>
                      </a:r>
                      <a:r>
                        <a:rPr lang="en-GB" b="1" dirty="0"/>
                        <a:t> ahmed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757669"/>
                  </a:ext>
                </a:extLst>
              </a:tr>
            </a:tbl>
          </a:graphicData>
        </a:graphic>
      </p:graphicFrame>
      <p:pic>
        <p:nvPicPr>
          <p:cNvPr id="1026" name="Picture 2" descr="Hi There GIF - Hi There Hello - Discover &amp;amp; Share GIFs | Cutie cat-chan, Cute  doodles, Cute cartoon drawings">
            <a:extLst>
              <a:ext uri="{FF2B5EF4-FFF2-40B4-BE49-F238E27FC236}">
                <a16:creationId xmlns:a16="http://schemas.microsoft.com/office/drawing/2014/main" id="{D0619236-22CA-4481-975D-4C67C2D9D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" y="1681258"/>
            <a:ext cx="868439" cy="9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te Adorable GIF - Cute Adorable Charming - Discover &amp;amp; Share GIFs">
            <a:extLst>
              <a:ext uri="{FF2B5EF4-FFF2-40B4-BE49-F238E27FC236}">
                <a16:creationId xmlns:a16="http://schemas.microsoft.com/office/drawing/2014/main" id="{C062E3E4-6BB7-4ABD-9F43-CE7CE7F4B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30" y="1546510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cited Spin GIF - Excited Spin Yayy - Discover &amp;amp; Share GIFs">
            <a:extLst>
              <a:ext uri="{FF2B5EF4-FFF2-40B4-BE49-F238E27FC236}">
                <a16:creationId xmlns:a16="http://schemas.microsoft.com/office/drawing/2014/main" id="{039D68F1-CE06-4703-BAAC-460753A6B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487" y="1681258"/>
            <a:ext cx="1176337" cy="9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331D8E-2D46-4245-9B2F-2CB91DCA375F}"/>
              </a:ext>
            </a:extLst>
          </p:cNvPr>
          <p:cNvSpPr txBox="1"/>
          <p:nvPr/>
        </p:nvSpPr>
        <p:spPr>
          <a:xfrm>
            <a:off x="2218013" y="3853809"/>
            <a:ext cx="1430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Question 3</a:t>
            </a:r>
            <a:endParaRPr lang="en-US" sz="2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A68FA9-BF98-4CEB-8816-FA7A34856073}"/>
              </a:ext>
            </a:extLst>
          </p:cNvPr>
          <p:cNvSpPr txBox="1"/>
          <p:nvPr/>
        </p:nvSpPr>
        <p:spPr>
          <a:xfrm>
            <a:off x="6255427" y="3908879"/>
            <a:ext cx="1430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Question 5</a:t>
            </a:r>
            <a:endParaRPr lang="en-US" sz="2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C6F52D-80D4-4893-8897-37B3D8437649}"/>
              </a:ext>
            </a:extLst>
          </p:cNvPr>
          <p:cNvSpPr txBox="1"/>
          <p:nvPr/>
        </p:nvSpPr>
        <p:spPr>
          <a:xfrm>
            <a:off x="10578995" y="3908879"/>
            <a:ext cx="1724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Question 7</a:t>
            </a:r>
            <a:endParaRPr lang="en-US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02CA5A-7428-450C-BC2C-A949CCE03CDD}"/>
              </a:ext>
            </a:extLst>
          </p:cNvPr>
          <p:cNvSpPr txBox="1"/>
          <p:nvPr/>
        </p:nvSpPr>
        <p:spPr>
          <a:xfrm>
            <a:off x="10747393" y="4253919"/>
            <a:ext cx="209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Page 687</a:t>
            </a:r>
          </a:p>
          <a:p>
            <a:endParaRPr lang="en-US" b="1" u="s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195BEE-17C3-4F03-8448-D6C4433B0605}"/>
              </a:ext>
            </a:extLst>
          </p:cNvPr>
          <p:cNvSpPr txBox="1"/>
          <p:nvPr/>
        </p:nvSpPr>
        <p:spPr>
          <a:xfrm>
            <a:off x="6291327" y="4253919"/>
            <a:ext cx="209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Page 687</a:t>
            </a:r>
          </a:p>
          <a:p>
            <a:endParaRPr lang="en-US" b="1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901637-0B42-48BB-AAC0-577EDE57CAFF}"/>
              </a:ext>
            </a:extLst>
          </p:cNvPr>
          <p:cNvSpPr txBox="1"/>
          <p:nvPr/>
        </p:nvSpPr>
        <p:spPr>
          <a:xfrm>
            <a:off x="2284113" y="4211244"/>
            <a:ext cx="209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Page 687</a:t>
            </a: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90396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84014-BF2A-4644-A13C-954B1F91E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4000" b="1">
                <a:latin typeface="+mn-lt"/>
                <a:cs typeface="Times New Roman" panose="02020603050405020304" pitchFamily="18" charset="0"/>
              </a:rPr>
              <a:t>Learning objectives</a:t>
            </a:r>
            <a:endParaRPr lang="en-US" sz="4000">
              <a:latin typeface="+mn-lt"/>
            </a:endParaRP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FE483-C321-43E7-BB94-53AD85B39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US" sz="2000" b="1"/>
              <a:t>Identify vertical and adjacent angles and use them to write and solve equations to find unknown angle measures. 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B97EDBE-FB81-4828-AA7F-5E1C2DAD3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23" y="604492"/>
            <a:ext cx="4397433" cy="2473556"/>
          </a:xfrm>
          <a:prstGeom prst="rect">
            <a:avLst/>
          </a:prstGeom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Creative Video Agency — HOOZENS">
            <a:extLst>
              <a:ext uri="{FF2B5EF4-FFF2-40B4-BE49-F238E27FC236}">
                <a16:creationId xmlns:a16="http://schemas.microsoft.com/office/drawing/2014/main" id="{D943BFC0-7BE9-4101-88E6-6DA40D4192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1829" y="3707894"/>
            <a:ext cx="2518756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304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BBDE38E-9947-41D1-BA0D-2E7F23BB83E9}"/>
              </a:ext>
            </a:extLst>
          </p:cNvPr>
          <p:cNvSpPr txBox="1"/>
          <p:nvPr/>
        </p:nvSpPr>
        <p:spPr>
          <a:xfrm>
            <a:off x="426027" y="13481"/>
            <a:ext cx="90608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rgbClr val="FF6600"/>
                </a:solidFill>
              </a:rPr>
              <a:t>Student Driven differentiation.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Enrichment questions if you finished…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Find the error- page 688</a:t>
            </a:r>
            <a:endParaRPr lang="en-US" sz="2400" b="1" dirty="0"/>
          </a:p>
          <a:p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i can&amp;#39;t believe i did this gif | WiffleGif">
            <a:extLst>
              <a:ext uri="{FF2B5EF4-FFF2-40B4-BE49-F238E27FC236}">
                <a16:creationId xmlns:a16="http://schemas.microsoft.com/office/drawing/2014/main" id="{C40FFC49-C4FE-419C-9F50-D860BAC3F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35" y="2702912"/>
            <a:ext cx="3779272" cy="212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B95701-2B36-4E09-941B-16287FB5DC38}"/>
              </a:ext>
            </a:extLst>
          </p:cNvPr>
          <p:cNvSpPr/>
          <p:nvPr/>
        </p:nvSpPr>
        <p:spPr>
          <a:xfrm>
            <a:off x="3714044" y="3996267"/>
            <a:ext cx="1083734" cy="47413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97E302D-7763-4E88-A563-70CE1C01DD07}"/>
              </a:ext>
            </a:extLst>
          </p:cNvPr>
          <p:cNvSpPr/>
          <p:nvPr/>
        </p:nvSpPr>
        <p:spPr>
          <a:xfrm>
            <a:off x="5618748" y="4001134"/>
            <a:ext cx="1083734" cy="47413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027461-B1DB-4831-98A4-5F8A61E86093}"/>
              </a:ext>
            </a:extLst>
          </p:cNvPr>
          <p:cNvSpPr/>
          <p:nvPr/>
        </p:nvSpPr>
        <p:spPr>
          <a:xfrm>
            <a:off x="5819422" y="4526906"/>
            <a:ext cx="1083734" cy="47413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65426F-45D4-4F79-AA40-BE408BC82545}"/>
              </a:ext>
            </a:extLst>
          </p:cNvPr>
          <p:cNvSpPr/>
          <p:nvPr/>
        </p:nvSpPr>
        <p:spPr>
          <a:xfrm>
            <a:off x="3618089" y="5091414"/>
            <a:ext cx="1083734" cy="47413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EDC3560-F84E-4F5B-94CA-53FCE47B837E}"/>
              </a:ext>
            </a:extLst>
          </p:cNvPr>
          <p:cNvSpPr/>
          <p:nvPr/>
        </p:nvSpPr>
        <p:spPr>
          <a:xfrm>
            <a:off x="5554133" y="5086545"/>
            <a:ext cx="1083734" cy="47413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05808-517B-49A9-806C-B5FC4FF64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96" y="2327266"/>
            <a:ext cx="5532275" cy="367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13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AC8415-4B26-B982-5190-0B09AF3DEC3F}"/>
              </a:ext>
            </a:extLst>
          </p:cNvPr>
          <p:cNvSpPr txBox="1"/>
          <p:nvPr/>
        </p:nvSpPr>
        <p:spPr>
          <a:xfrm>
            <a:off x="5936975" y="-601657"/>
            <a:ext cx="6095695" cy="31067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Who will create our problem today?</a:t>
            </a:r>
            <a:endParaRPr lang="en-US" sz="4800" b="1" cap="all" dirty="0">
              <a:blipFill dpi="0" rotWithShape="1">
                <a:blip r:embed="rId2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Exit Tickets – Are you doing this???? – Adult, Graduate, &amp; Online Studies">
            <a:extLst>
              <a:ext uri="{FF2B5EF4-FFF2-40B4-BE49-F238E27FC236}">
                <a16:creationId xmlns:a16="http://schemas.microsoft.com/office/drawing/2014/main" id="{D7DA9004-C9F9-16C3-6335-08D758772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4" r="22950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30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7C327C-D037-4399-B673-E7FF6874ECBC}"/>
              </a:ext>
            </a:extLst>
          </p:cNvPr>
          <p:cNvSpPr txBox="1"/>
          <p:nvPr/>
        </p:nvSpPr>
        <p:spPr>
          <a:xfrm>
            <a:off x="241364" y="161895"/>
            <a:ext cx="9008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Exit ticket-Student work on class-kick – 10 min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Critical thinking 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Group work- Represent your work once finished.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1626BB-0DE2-4372-BF98-5DB71C931AEE}"/>
              </a:ext>
            </a:extLst>
          </p:cNvPr>
          <p:cNvSpPr/>
          <p:nvPr/>
        </p:nvSpPr>
        <p:spPr>
          <a:xfrm>
            <a:off x="241364" y="2074986"/>
            <a:ext cx="4644961" cy="433570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tudy Grou GIFs - Get the best GIF on GIPHY">
            <a:extLst>
              <a:ext uri="{FF2B5EF4-FFF2-40B4-BE49-F238E27FC236}">
                <a16:creationId xmlns:a16="http://schemas.microsoft.com/office/drawing/2014/main" id="{4CAEC628-46F9-4BA1-824C-2BCDCDDB56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44" y="161895"/>
            <a:ext cx="1913090" cy="191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175913-B08A-4C01-BC7F-674AE6EEA10F}"/>
              </a:ext>
            </a:extLst>
          </p:cNvPr>
          <p:cNvSpPr txBox="1"/>
          <p:nvPr/>
        </p:nvSpPr>
        <p:spPr>
          <a:xfrm>
            <a:off x="303986" y="1265415"/>
            <a:ext cx="209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Page 685</a:t>
            </a:r>
          </a:p>
          <a:p>
            <a:r>
              <a:rPr lang="en-GB" b="1" u="sng" dirty="0"/>
              <a:t>Apply</a:t>
            </a:r>
          </a:p>
          <a:p>
            <a:endParaRPr lang="en-US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76F9E-25CB-4635-937B-68D7E8FAC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039" y="3047036"/>
            <a:ext cx="6324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97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EEF65C0-14B2-4746-B6B3-D7094AA3D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624" y="-233680"/>
            <a:ext cx="1796376" cy="101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9AD427-4497-4B93-A5AD-0538E2350436}"/>
              </a:ext>
            </a:extLst>
          </p:cNvPr>
          <p:cNvSpPr txBox="1"/>
          <p:nvPr/>
        </p:nvSpPr>
        <p:spPr>
          <a:xfrm>
            <a:off x="259360" y="71120"/>
            <a:ext cx="745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How do you think you did today?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AA0437-F31C-4CEB-8E31-1F0A49030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6" t="11013" r="4103" b="11854"/>
          <a:stretch/>
        </p:blipFill>
        <p:spPr bwMode="auto">
          <a:xfrm>
            <a:off x="320320" y="617392"/>
            <a:ext cx="8526641" cy="62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49A397-CB3F-4DFE-A6C6-388667218F18}"/>
              </a:ext>
            </a:extLst>
          </p:cNvPr>
          <p:cNvSpPr txBox="1"/>
          <p:nvPr/>
        </p:nvSpPr>
        <p:spPr>
          <a:xfrm>
            <a:off x="8721725" y="3136612"/>
            <a:ext cx="432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Self evaluation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66958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0B8A3BF-EFBE-444D-90AA-9F7342B80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14451" r="64440" b="64667"/>
          <a:stretch/>
        </p:blipFill>
        <p:spPr bwMode="auto">
          <a:xfrm>
            <a:off x="457200" y="314960"/>
            <a:ext cx="2915920" cy="11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st Star Student Clipart #21486 - Clipartion.com">
            <a:extLst>
              <a:ext uri="{FF2B5EF4-FFF2-40B4-BE49-F238E27FC236}">
                <a16:creationId xmlns:a16="http://schemas.microsoft.com/office/drawing/2014/main" id="{C260ADD4-B96C-4910-93AD-4488C8B35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2014"/>
            <a:ext cx="6746240" cy="3874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54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E84F2B-F46B-45B8-B973-718E228C4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08" y="1235597"/>
            <a:ext cx="3417627" cy="4386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D88742-EBB7-486C-B1A3-D22956282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151" y="1235597"/>
            <a:ext cx="3601858" cy="4386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4B770A-72FC-428E-92C7-E28FF66D9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726" y="1235597"/>
            <a:ext cx="3823672" cy="438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82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927457-ED59-4949-9D77-390CC4556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29" y="925975"/>
            <a:ext cx="3552967" cy="4618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2C2B6-D005-462C-9F2D-3C1204091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448" y="925975"/>
            <a:ext cx="3464866" cy="4514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E80B82-269D-4D0E-ACD4-D015E451B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866" y="885463"/>
            <a:ext cx="3567019" cy="46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685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0B195-9668-4BF3-9D87-CCE504F8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76" y="1143000"/>
            <a:ext cx="3585883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070EFA-2FA0-474E-BBC5-E4E2B4916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859" y="1143000"/>
            <a:ext cx="3417051" cy="45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1F4BDC-393D-4907-B038-ABC6AEE70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950" y="1111170"/>
            <a:ext cx="3576843" cy="46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64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0330F7-345B-4A15-A959-5EFBBBFB5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58" y="810228"/>
            <a:ext cx="3886189" cy="5069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C4B6F-4C34-4603-A83B-09240A0C9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580" y="810228"/>
            <a:ext cx="3886189" cy="49771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678B65-7157-5166-8DFB-065B32DD8DDF}"/>
                  </a:ext>
                </a:extLst>
              </p14:cNvPr>
              <p14:cNvContentPartPr/>
              <p14:nvPr/>
            </p14:nvContentPartPr>
            <p14:xfrm>
              <a:off x="1125765" y="2586570"/>
              <a:ext cx="498240" cy="50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678B65-7157-5166-8DFB-065B32DD8D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7765" y="2550570"/>
                <a:ext cx="5338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59F5204-B706-B231-CBC0-A7B4E9EEA15C}"/>
                  </a:ext>
                </a:extLst>
              </p14:cNvPr>
              <p14:cNvContentPartPr/>
              <p14:nvPr/>
            </p14:nvContentPartPr>
            <p14:xfrm>
              <a:off x="1793925" y="2411250"/>
              <a:ext cx="382320" cy="11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59F5204-B706-B231-CBC0-A7B4E9EEA1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75925" y="2375610"/>
                <a:ext cx="4179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7B43126-B230-66AB-36AC-AADC57FA49CD}"/>
                  </a:ext>
                </a:extLst>
              </p14:cNvPr>
              <p14:cNvContentPartPr/>
              <p14:nvPr/>
            </p14:nvContentPartPr>
            <p14:xfrm>
              <a:off x="909765" y="2502330"/>
              <a:ext cx="658080" cy="20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7B43126-B230-66AB-36AC-AADC57FA49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1765" y="2466690"/>
                <a:ext cx="6937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D049F7-1EEC-9C87-715C-702B7781227A}"/>
                  </a:ext>
                </a:extLst>
              </p14:cNvPr>
              <p14:cNvContentPartPr/>
              <p14:nvPr/>
            </p14:nvContentPartPr>
            <p14:xfrm>
              <a:off x="1812285" y="2704290"/>
              <a:ext cx="45360" cy="71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D049F7-1EEC-9C87-715C-702B7781227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94645" y="2686650"/>
                <a:ext cx="81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9899FE8-1FFD-7E56-C126-2B361C1208F0}"/>
                  </a:ext>
                </a:extLst>
              </p14:cNvPr>
              <p14:cNvContentPartPr/>
              <p14:nvPr/>
            </p14:nvContentPartPr>
            <p14:xfrm>
              <a:off x="1927485" y="2699610"/>
              <a:ext cx="4680" cy="71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9899FE8-1FFD-7E56-C126-2B361C1208F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09485" y="2681970"/>
                <a:ext cx="40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82FA4C-18C7-0838-9E55-8060DDD33B74}"/>
                  </a:ext>
                </a:extLst>
              </p14:cNvPr>
              <p14:cNvContentPartPr/>
              <p14:nvPr/>
            </p14:nvContentPartPr>
            <p14:xfrm>
              <a:off x="1979685" y="2693850"/>
              <a:ext cx="52920" cy="60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82FA4C-18C7-0838-9E55-8060DDD33B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61685" y="2675850"/>
                <a:ext cx="885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81ECDDE-543C-3222-C149-8E1FF85E0D8A}"/>
                  </a:ext>
                </a:extLst>
              </p14:cNvPr>
              <p14:cNvContentPartPr/>
              <p14:nvPr/>
            </p14:nvContentPartPr>
            <p14:xfrm>
              <a:off x="2146005" y="2673690"/>
              <a:ext cx="51840" cy="630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81ECDDE-543C-3222-C149-8E1FF85E0D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28005" y="2656050"/>
                <a:ext cx="874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21371AC-4BC8-CB45-DFDB-23C6F52DD950}"/>
                  </a:ext>
                </a:extLst>
              </p14:cNvPr>
              <p14:cNvContentPartPr/>
              <p14:nvPr/>
            </p14:nvContentPartPr>
            <p14:xfrm>
              <a:off x="2264445" y="2676930"/>
              <a:ext cx="39240" cy="83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21371AC-4BC8-CB45-DFDB-23C6F52DD95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46805" y="2658930"/>
                <a:ext cx="748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DD94E4F-5FB1-B863-A31F-97187A523135}"/>
                  </a:ext>
                </a:extLst>
              </p14:cNvPr>
              <p14:cNvContentPartPr/>
              <p14:nvPr/>
            </p14:nvContentPartPr>
            <p14:xfrm>
              <a:off x="1885365" y="2828850"/>
              <a:ext cx="52920" cy="68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DD94E4F-5FB1-B863-A31F-97187A52313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67365" y="2810850"/>
                <a:ext cx="885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612423F-8761-407F-639E-62BD87E3C246}"/>
                  </a:ext>
                </a:extLst>
              </p14:cNvPr>
              <p14:cNvContentPartPr/>
              <p14:nvPr/>
            </p14:nvContentPartPr>
            <p14:xfrm>
              <a:off x="1996245" y="2814810"/>
              <a:ext cx="57240" cy="82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612423F-8761-407F-639E-62BD87E3C24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78245" y="2797170"/>
                <a:ext cx="928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430C073-50FF-9ACE-9286-B25D14EC9A87}"/>
                  </a:ext>
                </a:extLst>
              </p14:cNvPr>
              <p14:cNvContentPartPr/>
              <p14:nvPr/>
            </p14:nvContentPartPr>
            <p14:xfrm>
              <a:off x="2025045" y="2849010"/>
              <a:ext cx="37800" cy="50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430C073-50FF-9ACE-9286-B25D14EC9A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07405" y="2831370"/>
                <a:ext cx="73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50C8009-83DD-E207-3A50-A25DC6FE07DB}"/>
                  </a:ext>
                </a:extLst>
              </p14:cNvPr>
              <p14:cNvContentPartPr/>
              <p14:nvPr/>
            </p14:nvContentPartPr>
            <p14:xfrm>
              <a:off x="2156805" y="2817330"/>
              <a:ext cx="62640" cy="71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50C8009-83DD-E207-3A50-A25DC6FE07D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38805" y="2799330"/>
                <a:ext cx="982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15D7EC3-CAD9-AD16-90A2-7708902E8975}"/>
                  </a:ext>
                </a:extLst>
              </p14:cNvPr>
              <p14:cNvContentPartPr/>
              <p14:nvPr/>
            </p14:nvContentPartPr>
            <p14:xfrm>
              <a:off x="2275605" y="2820570"/>
              <a:ext cx="23760" cy="745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15D7EC3-CAD9-AD16-90A2-7708902E897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57965" y="2802930"/>
                <a:ext cx="594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3EF90C9-9F66-9C2E-2DAE-CB7570451B0B}"/>
                  </a:ext>
                </a:extLst>
              </p14:cNvPr>
              <p14:cNvContentPartPr/>
              <p14:nvPr/>
            </p14:nvContentPartPr>
            <p14:xfrm>
              <a:off x="2324925" y="2820570"/>
              <a:ext cx="46440" cy="604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3EF90C9-9F66-9C2E-2DAE-CB7570451B0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06925" y="2802570"/>
                <a:ext cx="820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DF76BB2-5BF7-E539-DB76-FECEFF473EBF}"/>
                  </a:ext>
                </a:extLst>
              </p14:cNvPr>
              <p14:cNvContentPartPr/>
              <p14:nvPr/>
            </p14:nvContentPartPr>
            <p14:xfrm>
              <a:off x="1921365" y="2978970"/>
              <a:ext cx="57600" cy="92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DF76BB2-5BF7-E539-DB76-FECEFF473EB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03365" y="2961330"/>
                <a:ext cx="932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56BCCCF-A283-5706-35F6-13312E17090E}"/>
                  </a:ext>
                </a:extLst>
              </p14:cNvPr>
              <p14:cNvContentPartPr/>
              <p14:nvPr/>
            </p14:nvContentPartPr>
            <p14:xfrm>
              <a:off x="1823805" y="2973570"/>
              <a:ext cx="55080" cy="896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56BCCCF-A283-5706-35F6-13312E17090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05805" y="2955930"/>
                <a:ext cx="90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2E150A2-178D-6A6B-9BFF-6B366849B414}"/>
                  </a:ext>
                </a:extLst>
              </p14:cNvPr>
              <p14:cNvContentPartPr/>
              <p14:nvPr/>
            </p14:nvContentPartPr>
            <p14:xfrm>
              <a:off x="2143125" y="2979690"/>
              <a:ext cx="56520" cy="856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2E150A2-178D-6A6B-9BFF-6B366849B41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25125" y="2962050"/>
                <a:ext cx="921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915ECA6-5C64-A23A-2D82-837FDA9B6605}"/>
                  </a:ext>
                </a:extLst>
              </p14:cNvPr>
              <p14:cNvContentPartPr/>
              <p14:nvPr/>
            </p14:nvContentPartPr>
            <p14:xfrm>
              <a:off x="2287125" y="2975010"/>
              <a:ext cx="7920" cy="81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915ECA6-5C64-A23A-2D82-837FDA9B660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69485" y="2957370"/>
                <a:ext cx="43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EDD6795-8B7C-2488-8D21-B202974B6DCC}"/>
                  </a:ext>
                </a:extLst>
              </p14:cNvPr>
              <p14:cNvContentPartPr/>
              <p14:nvPr/>
            </p14:nvContentPartPr>
            <p14:xfrm>
              <a:off x="2335005" y="2959530"/>
              <a:ext cx="12960" cy="68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EDD6795-8B7C-2488-8D21-B202974B6DC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17365" y="2941890"/>
                <a:ext cx="486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F05608A-C968-059F-96B3-157348B6FBA1}"/>
                  </a:ext>
                </a:extLst>
              </p14:cNvPr>
              <p14:cNvContentPartPr/>
              <p14:nvPr/>
            </p14:nvContentPartPr>
            <p14:xfrm>
              <a:off x="2383605" y="2627250"/>
              <a:ext cx="80640" cy="4784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F05608A-C968-059F-96B3-157348B6FBA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65605" y="2609250"/>
                <a:ext cx="11628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1CA6C6B-4BEE-8959-EEAB-D22246D39D25}"/>
                  </a:ext>
                </a:extLst>
              </p14:cNvPr>
              <p14:cNvContentPartPr/>
              <p14:nvPr/>
            </p14:nvContentPartPr>
            <p14:xfrm>
              <a:off x="2542365" y="2673330"/>
              <a:ext cx="190800" cy="608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1CA6C6B-4BEE-8959-EEAB-D22246D39D2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24725" y="2655330"/>
                <a:ext cx="2264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FCBE963-6B6D-D7BD-8312-D7116E7C0D78}"/>
                  </a:ext>
                </a:extLst>
              </p14:cNvPr>
              <p14:cNvContentPartPr/>
              <p14:nvPr/>
            </p14:nvContentPartPr>
            <p14:xfrm>
              <a:off x="1915965" y="3282450"/>
              <a:ext cx="5760" cy="756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FCBE963-6B6D-D7BD-8312-D7116E7C0D7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98325" y="3264810"/>
                <a:ext cx="414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9CB93A2-80E6-A140-0D37-2C3AD83653C8}"/>
                  </a:ext>
                </a:extLst>
              </p14:cNvPr>
              <p14:cNvContentPartPr/>
              <p14:nvPr/>
            </p14:nvContentPartPr>
            <p14:xfrm>
              <a:off x="1938285" y="3280290"/>
              <a:ext cx="9720" cy="86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9CB93A2-80E6-A140-0D37-2C3AD83653C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920645" y="3262290"/>
                <a:ext cx="453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6232CB7-CCAA-40EF-5069-953AB4731BBD}"/>
                  </a:ext>
                </a:extLst>
              </p14:cNvPr>
              <p14:cNvContentPartPr/>
              <p14:nvPr/>
            </p14:nvContentPartPr>
            <p14:xfrm>
              <a:off x="1822365" y="3275610"/>
              <a:ext cx="59760" cy="1000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6232CB7-CCAA-40EF-5069-953AB4731BB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04725" y="3257610"/>
                <a:ext cx="954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A5172CF-23DC-FA1A-B8ED-E072AB78ACDA}"/>
                  </a:ext>
                </a:extLst>
              </p14:cNvPr>
              <p14:cNvContentPartPr/>
              <p14:nvPr/>
            </p14:nvContentPartPr>
            <p14:xfrm>
              <a:off x="2137725" y="3274170"/>
              <a:ext cx="56880" cy="99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A5172CF-23DC-FA1A-B8ED-E072AB78ACD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20085" y="3256170"/>
                <a:ext cx="925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68552AC-FF2C-02A6-8FEB-8BD408CB8E0F}"/>
                  </a:ext>
                </a:extLst>
              </p14:cNvPr>
              <p14:cNvContentPartPr/>
              <p14:nvPr/>
            </p14:nvContentPartPr>
            <p14:xfrm>
              <a:off x="2239965" y="3273090"/>
              <a:ext cx="42120" cy="1054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68552AC-FF2C-02A6-8FEB-8BD408CB8E0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21965" y="3255450"/>
                <a:ext cx="777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EC5D1B5-4DE1-A064-9BE8-D1AB3F15B687}"/>
                  </a:ext>
                </a:extLst>
              </p14:cNvPr>
              <p14:cNvContentPartPr/>
              <p14:nvPr/>
            </p14:nvContentPartPr>
            <p14:xfrm>
              <a:off x="1788165" y="3140970"/>
              <a:ext cx="803880" cy="133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EC5D1B5-4DE1-A064-9BE8-D1AB3F15B68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70165" y="3123330"/>
                <a:ext cx="83952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A1DA3347-C74A-478C-ACF7-9C55D346EA1F}"/>
              </a:ext>
            </a:extLst>
          </p:cNvPr>
          <p:cNvGrpSpPr/>
          <p:nvPr/>
        </p:nvGrpSpPr>
        <p:grpSpPr>
          <a:xfrm>
            <a:off x="2778165" y="2641290"/>
            <a:ext cx="239400" cy="83880"/>
            <a:chOff x="2778165" y="2641290"/>
            <a:chExt cx="239400" cy="8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42AC163-14A3-F662-BE6B-2968848DCFA5}"/>
                    </a:ext>
                  </a:extLst>
                </p14:cNvPr>
                <p14:cNvContentPartPr/>
                <p14:nvPr/>
              </p14:nvContentPartPr>
              <p14:xfrm>
                <a:off x="2778165" y="2643450"/>
                <a:ext cx="10440" cy="80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42AC163-14A3-F662-BE6B-2968848DCFA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60525" y="2625810"/>
                  <a:ext cx="46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F1EB88F-935C-724C-A637-2EBF09DC73E7}"/>
                    </a:ext>
                  </a:extLst>
                </p14:cNvPr>
                <p14:cNvContentPartPr/>
                <p14:nvPr/>
              </p14:nvContentPartPr>
              <p14:xfrm>
                <a:off x="2778525" y="2690610"/>
                <a:ext cx="16560" cy="6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F1EB88F-935C-724C-A637-2EBF09DC73E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60885" y="2672970"/>
                  <a:ext cx="52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A394C28-965C-D84A-B278-EE73C2699D7D}"/>
                    </a:ext>
                  </a:extLst>
                </p14:cNvPr>
                <p14:cNvContentPartPr/>
                <p14:nvPr/>
              </p14:nvContentPartPr>
              <p14:xfrm>
                <a:off x="2836125" y="2657130"/>
                <a:ext cx="5760" cy="68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A394C28-965C-D84A-B278-EE73C2699D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18485" y="2639490"/>
                  <a:ext cx="41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644FB5F-01D1-AF91-0D64-829DDDA04751}"/>
                    </a:ext>
                  </a:extLst>
                </p14:cNvPr>
                <p14:cNvContentPartPr/>
                <p14:nvPr/>
              </p14:nvContentPartPr>
              <p14:xfrm>
                <a:off x="2878605" y="2667570"/>
                <a:ext cx="33840" cy="54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644FB5F-01D1-AF91-0D64-829DDDA0475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60605" y="2649930"/>
                  <a:ext cx="69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F2D0D4A-7E48-DA65-4F51-247B463CAC3F}"/>
                    </a:ext>
                  </a:extLst>
                </p14:cNvPr>
                <p14:cNvContentPartPr/>
                <p14:nvPr/>
              </p14:nvContentPartPr>
              <p14:xfrm>
                <a:off x="2928645" y="2641290"/>
                <a:ext cx="88920" cy="82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F2D0D4A-7E48-DA65-4F51-247B463CAC3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10645" y="2623290"/>
                  <a:ext cx="1245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83A0E50-D5DA-9894-A8D8-C127A3617139}"/>
              </a:ext>
            </a:extLst>
          </p:cNvPr>
          <p:cNvGrpSpPr/>
          <p:nvPr/>
        </p:nvGrpSpPr>
        <p:grpSpPr>
          <a:xfrm>
            <a:off x="2481525" y="3173010"/>
            <a:ext cx="606600" cy="182880"/>
            <a:chOff x="2481525" y="3173010"/>
            <a:chExt cx="606600" cy="18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E3763B8-C3D2-5BB5-79A0-DF57471F1096}"/>
                    </a:ext>
                  </a:extLst>
                </p14:cNvPr>
                <p14:cNvContentPartPr/>
                <p14:nvPr/>
              </p14:nvContentPartPr>
              <p14:xfrm>
                <a:off x="2488365" y="3240330"/>
                <a:ext cx="70200" cy="115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E3763B8-C3D2-5BB5-79A0-DF57471F10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70725" y="3222690"/>
                  <a:ext cx="105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03F9C87-7E50-54BA-2E6A-3BCC74C0EA70}"/>
                    </a:ext>
                  </a:extLst>
                </p14:cNvPr>
                <p14:cNvContentPartPr/>
                <p14:nvPr/>
              </p14:nvContentPartPr>
              <p14:xfrm>
                <a:off x="2481525" y="3294330"/>
                <a:ext cx="54000" cy="6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03F9C87-7E50-54BA-2E6A-3BCC74C0EA7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63525" y="3276330"/>
                  <a:ext cx="89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3505338-9781-274B-DAD5-9009FB0E9643}"/>
                    </a:ext>
                  </a:extLst>
                </p14:cNvPr>
                <p14:cNvContentPartPr/>
                <p14:nvPr/>
              </p14:nvContentPartPr>
              <p14:xfrm>
                <a:off x="2594925" y="3234570"/>
                <a:ext cx="42120" cy="91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3505338-9781-274B-DAD5-9009FB0E964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76925" y="3216570"/>
                  <a:ext cx="77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7326E68-46A2-99A7-9CE2-D69672280D60}"/>
                    </a:ext>
                  </a:extLst>
                </p14:cNvPr>
                <p14:cNvContentPartPr/>
                <p14:nvPr/>
              </p14:nvContentPartPr>
              <p14:xfrm>
                <a:off x="2683125" y="3266250"/>
                <a:ext cx="31320" cy="84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7326E68-46A2-99A7-9CE2-D69672280D6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65125" y="3248610"/>
                  <a:ext cx="66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8261C7F-0091-58C7-72E3-D9AF6087E94C}"/>
                    </a:ext>
                  </a:extLst>
                </p14:cNvPr>
                <p14:cNvContentPartPr/>
                <p14:nvPr/>
              </p14:nvContentPartPr>
              <p14:xfrm>
                <a:off x="2682045" y="3214050"/>
                <a:ext cx="1800" cy="1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8261C7F-0091-58C7-72E3-D9AF6087E9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64405" y="3196410"/>
                  <a:ext cx="37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83DEDBF-3FF8-0500-E13E-BC8A5241B3B5}"/>
                    </a:ext>
                  </a:extLst>
                </p14:cNvPr>
                <p14:cNvContentPartPr/>
                <p14:nvPr/>
              </p14:nvContentPartPr>
              <p14:xfrm>
                <a:off x="2756205" y="3248610"/>
                <a:ext cx="53280" cy="42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83DEDBF-3FF8-0500-E13E-BC8A5241B3B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38565" y="3230970"/>
                  <a:ext cx="88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3CF28AA-430D-57B3-6C81-57090C3FA7B7}"/>
                    </a:ext>
                  </a:extLst>
                </p14:cNvPr>
                <p14:cNvContentPartPr/>
                <p14:nvPr/>
              </p14:nvContentPartPr>
              <p14:xfrm>
                <a:off x="2835045" y="3221970"/>
                <a:ext cx="168840" cy="69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3CF28AA-430D-57B3-6C81-57090C3FA7B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17405" y="3204330"/>
                  <a:ext cx="204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4EE478C-72DC-1AD2-C1DB-0D7FA9E56A7E}"/>
                    </a:ext>
                  </a:extLst>
                </p14:cNvPr>
                <p14:cNvContentPartPr/>
                <p14:nvPr/>
              </p14:nvContentPartPr>
              <p14:xfrm>
                <a:off x="3024045" y="3173010"/>
                <a:ext cx="64080" cy="85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4EE478C-72DC-1AD2-C1DB-0D7FA9E56A7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06045" y="3155370"/>
                  <a:ext cx="99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6E80DD6-C075-B2E7-0066-CF46C79629BC}"/>
                    </a:ext>
                  </a:extLst>
                </p14:cNvPr>
                <p14:cNvContentPartPr/>
                <p14:nvPr/>
              </p14:nvContentPartPr>
              <p14:xfrm>
                <a:off x="3042045" y="3205050"/>
                <a:ext cx="30240" cy="8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6E80DD6-C075-B2E7-0066-CF46C79629B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24045" y="3187410"/>
                  <a:ext cx="6588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6216656-20B5-895F-F09F-D95BFED986F1}"/>
                  </a:ext>
                </a:extLst>
              </p14:cNvPr>
              <p14:cNvContentPartPr/>
              <p14:nvPr/>
            </p14:nvContentPartPr>
            <p14:xfrm>
              <a:off x="1580175" y="4579650"/>
              <a:ext cx="770040" cy="6750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6216656-20B5-895F-F09F-D95BFED986F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562175" y="4544010"/>
                <a:ext cx="805680" cy="74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9D9ED73C-A3FC-29A8-C127-6D471489D983}"/>
              </a:ext>
            </a:extLst>
          </p:cNvPr>
          <p:cNvGrpSpPr/>
          <p:nvPr/>
        </p:nvGrpSpPr>
        <p:grpSpPr>
          <a:xfrm>
            <a:off x="833535" y="5270850"/>
            <a:ext cx="726840" cy="155160"/>
            <a:chOff x="833535" y="5270850"/>
            <a:chExt cx="726840" cy="15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3202C2-267D-BE86-9D67-31A4A1BEBEA1}"/>
                    </a:ext>
                  </a:extLst>
                </p14:cNvPr>
                <p14:cNvContentPartPr/>
                <p14:nvPr/>
              </p14:nvContentPartPr>
              <p14:xfrm>
                <a:off x="833535" y="5291730"/>
                <a:ext cx="86040" cy="82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3202C2-267D-BE86-9D67-31A4A1BEBEA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9215" y="5287410"/>
                  <a:ext cx="94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8B42C57-C566-4CA5-687C-AC9327259617}"/>
                    </a:ext>
                  </a:extLst>
                </p14:cNvPr>
                <p14:cNvContentPartPr/>
                <p14:nvPr/>
              </p14:nvContentPartPr>
              <p14:xfrm>
                <a:off x="924975" y="5303250"/>
                <a:ext cx="42480" cy="60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8B42C57-C566-4CA5-687C-AC932725961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0655" y="5298930"/>
                  <a:ext cx="51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2F53FE3-B8D1-A793-3DCC-115834F6AAED}"/>
                    </a:ext>
                  </a:extLst>
                </p14:cNvPr>
                <p14:cNvContentPartPr/>
                <p14:nvPr/>
              </p14:nvContentPartPr>
              <p14:xfrm>
                <a:off x="935055" y="5311890"/>
                <a:ext cx="35280" cy="64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2F53FE3-B8D1-A793-3DCC-115834F6AAE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0735" y="5307570"/>
                  <a:ext cx="43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6C50B30-3A0B-E96A-724B-8022CCE1CEEF}"/>
                    </a:ext>
                  </a:extLst>
                </p14:cNvPr>
                <p14:cNvContentPartPr/>
                <p14:nvPr/>
              </p14:nvContentPartPr>
              <p14:xfrm>
                <a:off x="1008855" y="5333490"/>
                <a:ext cx="52560" cy="7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6C50B30-3A0B-E96A-724B-8022CCE1CEE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04535" y="5329170"/>
                  <a:ext cx="612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9DCE2A9-3AFC-C355-8D7A-AA79010EFEDF}"/>
                    </a:ext>
                  </a:extLst>
                </p14:cNvPr>
                <p14:cNvContentPartPr/>
                <p14:nvPr/>
              </p14:nvContentPartPr>
              <p14:xfrm>
                <a:off x="1034415" y="5310810"/>
                <a:ext cx="5400" cy="71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9DCE2A9-3AFC-C355-8D7A-AA79010EFED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0095" y="5306490"/>
                  <a:ext cx="14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3B7D054-196A-2056-F349-BED5F4E683DD}"/>
                    </a:ext>
                  </a:extLst>
                </p14:cNvPr>
                <p14:cNvContentPartPr/>
                <p14:nvPr/>
              </p14:nvContentPartPr>
              <p14:xfrm>
                <a:off x="1094535" y="5293890"/>
                <a:ext cx="34920" cy="82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3B7D054-196A-2056-F349-BED5F4E683D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0215" y="5289570"/>
                  <a:ext cx="43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B2ED9C-F69C-E5FF-8E1B-94F373B652A4}"/>
                    </a:ext>
                  </a:extLst>
                </p14:cNvPr>
                <p14:cNvContentPartPr/>
                <p14:nvPr/>
              </p14:nvContentPartPr>
              <p14:xfrm>
                <a:off x="1147455" y="5270850"/>
                <a:ext cx="53640" cy="97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B2ED9C-F69C-E5FF-8E1B-94F373B652A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43135" y="5266530"/>
                  <a:ext cx="62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DB791EA-38F2-B059-463E-E3941E21D242}"/>
                    </a:ext>
                  </a:extLst>
                </p14:cNvPr>
                <p14:cNvContentPartPr/>
                <p14:nvPr/>
              </p14:nvContentPartPr>
              <p14:xfrm>
                <a:off x="1263015" y="5317650"/>
                <a:ext cx="43200" cy="15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DB791EA-38F2-B059-463E-E3941E21D24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58695" y="5313330"/>
                  <a:ext cx="51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2E260DD-5B1F-DBDE-C7F3-D99A042EF460}"/>
                    </a:ext>
                  </a:extLst>
                </p14:cNvPr>
                <p14:cNvContentPartPr/>
                <p14:nvPr/>
              </p14:nvContentPartPr>
              <p14:xfrm>
                <a:off x="1266255" y="5343210"/>
                <a:ext cx="45000" cy="9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2E260DD-5B1F-DBDE-C7F3-D99A042EF46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61935" y="5338890"/>
                  <a:ext cx="53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3F6C3ED-7495-8280-470D-FE1E3C6F0479}"/>
                    </a:ext>
                  </a:extLst>
                </p14:cNvPr>
                <p14:cNvContentPartPr/>
                <p14:nvPr/>
              </p14:nvContentPartPr>
              <p14:xfrm>
                <a:off x="1394055" y="5284890"/>
                <a:ext cx="2520" cy="68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3F6C3ED-7495-8280-470D-FE1E3C6F047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89735" y="5280570"/>
                  <a:ext cx="11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E3FAC0D-2BBA-E582-D252-A174693F3E81}"/>
                    </a:ext>
                  </a:extLst>
                </p14:cNvPr>
                <p14:cNvContentPartPr/>
                <p14:nvPr/>
              </p14:nvContentPartPr>
              <p14:xfrm>
                <a:off x="1423935" y="5283450"/>
                <a:ext cx="60120" cy="79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E3FAC0D-2BBA-E582-D252-A174693F3E8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19615" y="5279130"/>
                  <a:ext cx="68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16FED7C-27C7-A6F2-4FD6-0AFB3A4F920F}"/>
                    </a:ext>
                  </a:extLst>
                </p14:cNvPr>
                <p14:cNvContentPartPr/>
                <p14:nvPr/>
              </p14:nvContentPartPr>
              <p14:xfrm>
                <a:off x="1505655" y="5285970"/>
                <a:ext cx="54720" cy="49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16FED7C-27C7-A6F2-4FD6-0AFB3A4F920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01335" y="5281650"/>
                  <a:ext cx="63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68096EC-E1F0-AB0D-314F-8B3A095F6F7E}"/>
                    </a:ext>
                  </a:extLst>
                </p14:cNvPr>
                <p14:cNvContentPartPr/>
                <p14:nvPr/>
              </p14:nvContentPartPr>
              <p14:xfrm>
                <a:off x="1023255" y="5402970"/>
                <a:ext cx="160920" cy="23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68096EC-E1F0-AB0D-314F-8B3A095F6F7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8935" y="5398650"/>
                  <a:ext cx="1695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AF4BDD0-1BC5-82BC-7918-33E9E2023866}"/>
              </a:ext>
            </a:extLst>
          </p:cNvPr>
          <p:cNvGrpSpPr/>
          <p:nvPr/>
        </p:nvGrpSpPr>
        <p:grpSpPr>
          <a:xfrm>
            <a:off x="1009575" y="5280570"/>
            <a:ext cx="627120" cy="281520"/>
            <a:chOff x="1009575" y="5280570"/>
            <a:chExt cx="62712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CE87467-CCFC-907D-D329-0EC782EEA191}"/>
                    </a:ext>
                  </a:extLst>
                </p14:cNvPr>
                <p14:cNvContentPartPr/>
                <p14:nvPr/>
              </p14:nvContentPartPr>
              <p14:xfrm>
                <a:off x="1009575" y="5489010"/>
                <a:ext cx="47880" cy="11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CE87467-CCFC-907D-D329-0EC782EEA19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1575" y="5471370"/>
                  <a:ext cx="83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AB1B9A5-91E8-0AD8-481D-12C4205981FE}"/>
                    </a:ext>
                  </a:extLst>
                </p14:cNvPr>
                <p14:cNvContentPartPr/>
                <p14:nvPr/>
              </p14:nvContentPartPr>
              <p14:xfrm>
                <a:off x="1112535" y="5435730"/>
                <a:ext cx="36000" cy="90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AB1B9A5-91E8-0AD8-481D-12C4205981F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94895" y="5418090"/>
                  <a:ext cx="71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3DA0F60-43D8-788E-E0C7-73EF24149A0A}"/>
                    </a:ext>
                  </a:extLst>
                </p14:cNvPr>
                <p14:cNvContentPartPr/>
                <p14:nvPr/>
              </p14:nvContentPartPr>
              <p14:xfrm>
                <a:off x="1183095" y="5417370"/>
                <a:ext cx="39600" cy="817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3DA0F60-43D8-788E-E0C7-73EF24149A0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65095" y="5399730"/>
                  <a:ext cx="75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9C95430-20EE-2443-651F-FE97D173C6AA}"/>
                    </a:ext>
                  </a:extLst>
                </p14:cNvPr>
                <p14:cNvContentPartPr/>
                <p14:nvPr/>
              </p14:nvContentPartPr>
              <p14:xfrm>
                <a:off x="1204335" y="5413050"/>
                <a:ext cx="33480" cy="2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9C95430-20EE-2443-651F-FE97D173C6A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86695" y="5395050"/>
                  <a:ext cx="69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DE1666E-F863-C362-09CF-0CB4E34A4C98}"/>
                    </a:ext>
                  </a:extLst>
                </p14:cNvPr>
                <p14:cNvContentPartPr/>
                <p14:nvPr/>
              </p14:nvContentPartPr>
              <p14:xfrm>
                <a:off x="1373535" y="5459490"/>
                <a:ext cx="20880" cy="1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DE1666E-F863-C362-09CF-0CB4E34A4C9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55895" y="5441490"/>
                  <a:ext cx="56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4D930AF-E56B-C1BC-773C-E9357E7E61C6}"/>
                    </a:ext>
                  </a:extLst>
                </p14:cNvPr>
                <p14:cNvContentPartPr/>
                <p14:nvPr/>
              </p14:nvContentPartPr>
              <p14:xfrm>
                <a:off x="1457415" y="5412690"/>
                <a:ext cx="41760" cy="78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4D930AF-E56B-C1BC-773C-E9357E7E61C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39775" y="5394690"/>
                  <a:ext cx="77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0F4D60C-4EAD-EB10-DF66-1ED8C425C217}"/>
                    </a:ext>
                  </a:extLst>
                </p14:cNvPr>
                <p14:cNvContentPartPr/>
                <p14:nvPr/>
              </p14:nvContentPartPr>
              <p14:xfrm>
                <a:off x="1521495" y="5390370"/>
                <a:ext cx="43200" cy="91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0F4D60C-4EAD-EB10-DF66-1ED8C425C21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03855" y="5372730"/>
                  <a:ext cx="78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53F11D9-68B0-EF6B-8F19-1160240B5F53}"/>
                    </a:ext>
                  </a:extLst>
                </p14:cNvPr>
                <p14:cNvContentPartPr/>
                <p14:nvPr/>
              </p14:nvContentPartPr>
              <p14:xfrm>
                <a:off x="1112175" y="5280570"/>
                <a:ext cx="76680" cy="275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53F11D9-68B0-EF6B-8F19-1160240B5F5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4175" y="5262930"/>
                  <a:ext cx="1123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85CB36D-B3E5-424D-C9FD-1CD452C63DC4}"/>
                    </a:ext>
                  </a:extLst>
                </p14:cNvPr>
                <p14:cNvContentPartPr/>
                <p14:nvPr/>
              </p14:nvContentPartPr>
              <p14:xfrm>
                <a:off x="1386495" y="5510970"/>
                <a:ext cx="250200" cy="51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85CB36D-B3E5-424D-C9FD-1CD452C63DC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68495" y="5493330"/>
                  <a:ext cx="28584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FE10DCB-6A32-0D26-D1BD-CC0E7B177BAA}"/>
              </a:ext>
            </a:extLst>
          </p:cNvPr>
          <p:cNvGrpSpPr/>
          <p:nvPr/>
        </p:nvGrpSpPr>
        <p:grpSpPr>
          <a:xfrm>
            <a:off x="1102455" y="5601690"/>
            <a:ext cx="497880" cy="237240"/>
            <a:chOff x="1102455" y="5601690"/>
            <a:chExt cx="49788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8DEB166-1D9B-6FCC-1698-3A8E03128C0B}"/>
                    </a:ext>
                  </a:extLst>
                </p14:cNvPr>
                <p14:cNvContentPartPr/>
                <p14:nvPr/>
              </p14:nvContentPartPr>
              <p14:xfrm>
                <a:off x="1482615" y="5625090"/>
                <a:ext cx="41760" cy="99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8DEB166-1D9B-6FCC-1698-3A8E03128C0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78295" y="5620770"/>
                  <a:ext cx="50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1FB8712-5BA8-BF33-B013-F1C86665DB74}"/>
                    </a:ext>
                  </a:extLst>
                </p14:cNvPr>
                <p14:cNvContentPartPr/>
                <p14:nvPr/>
              </p14:nvContentPartPr>
              <p14:xfrm>
                <a:off x="1557495" y="5601690"/>
                <a:ext cx="42840" cy="874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1FB8712-5BA8-BF33-B013-F1C86665DB7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53175" y="5597370"/>
                  <a:ext cx="51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821110D-9B1F-3252-C88D-422D0FB7ED07}"/>
                    </a:ext>
                  </a:extLst>
                </p14:cNvPr>
                <p14:cNvContentPartPr/>
                <p14:nvPr/>
              </p14:nvContentPartPr>
              <p14:xfrm>
                <a:off x="1102455" y="5641290"/>
                <a:ext cx="47880" cy="849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821110D-9B1F-3252-C88D-422D0FB7ED0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8135" y="5636970"/>
                  <a:ext cx="56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794D4BF-5449-BE5C-B669-8305E5F2B4AD}"/>
                    </a:ext>
                  </a:extLst>
                </p14:cNvPr>
                <p14:cNvContentPartPr/>
                <p14:nvPr/>
              </p14:nvContentPartPr>
              <p14:xfrm>
                <a:off x="1201455" y="5649570"/>
                <a:ext cx="37080" cy="61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794D4BF-5449-BE5C-B669-8305E5F2B4A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97135" y="5645250"/>
                  <a:ext cx="45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32EBAC9-104A-03A7-419A-B3503484452F}"/>
                    </a:ext>
                  </a:extLst>
                </p14:cNvPr>
                <p14:cNvContentPartPr/>
                <p14:nvPr/>
              </p14:nvContentPartPr>
              <p14:xfrm>
                <a:off x="1203975" y="5653890"/>
                <a:ext cx="38520" cy="59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32EBAC9-104A-03A7-419A-B3503484452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99655" y="5649570"/>
                  <a:ext cx="47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C4CF4CD-672B-84BC-28E5-2A9242D65BAF}"/>
                    </a:ext>
                  </a:extLst>
                </p14:cNvPr>
                <p14:cNvContentPartPr/>
                <p14:nvPr/>
              </p14:nvContentPartPr>
              <p14:xfrm>
                <a:off x="1292535" y="5672250"/>
                <a:ext cx="45360" cy="8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C4CF4CD-672B-84BC-28E5-2A9242D65BA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88215" y="5667930"/>
                  <a:ext cx="54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0249702-3ADE-03D8-60A3-D2E80174CE6C}"/>
                    </a:ext>
                  </a:extLst>
                </p14:cNvPr>
                <p14:cNvContentPartPr/>
                <p14:nvPr/>
              </p14:nvContentPartPr>
              <p14:xfrm>
                <a:off x="1317015" y="5693850"/>
                <a:ext cx="34560" cy="7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0249702-3ADE-03D8-60A3-D2E80174CE6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312695" y="5689530"/>
                  <a:ext cx="432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3FF6D9C-DAFB-32F0-3600-2F987D896AE0}"/>
                    </a:ext>
                  </a:extLst>
                </p14:cNvPr>
                <p14:cNvContentPartPr/>
                <p14:nvPr/>
              </p14:nvContentPartPr>
              <p14:xfrm>
                <a:off x="1104615" y="5718690"/>
                <a:ext cx="161280" cy="29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3FF6D9C-DAFB-32F0-3600-2F987D896AE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00295" y="5714370"/>
                  <a:ext cx="169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EEFFF64-BD00-771F-EA8C-D6CE3051C3BA}"/>
                    </a:ext>
                  </a:extLst>
                </p14:cNvPr>
                <p14:cNvContentPartPr/>
                <p14:nvPr/>
              </p14:nvContentPartPr>
              <p14:xfrm>
                <a:off x="1187055" y="5743530"/>
                <a:ext cx="48960" cy="658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EEFFF64-BD00-771F-EA8C-D6CE3051C3B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82735" y="5739210"/>
                  <a:ext cx="57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8314719-A06D-8D96-17DF-6143A4D19891}"/>
                    </a:ext>
                  </a:extLst>
                </p14:cNvPr>
                <p14:cNvContentPartPr/>
                <p14:nvPr/>
              </p14:nvContentPartPr>
              <p14:xfrm>
                <a:off x="1472535" y="5738490"/>
                <a:ext cx="107280" cy="11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8314719-A06D-8D96-17DF-6143A4D1989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68215" y="5734170"/>
                  <a:ext cx="115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B348679-D2A6-641D-0167-EA6B491139C9}"/>
                    </a:ext>
                  </a:extLst>
                </p14:cNvPr>
                <p14:cNvContentPartPr/>
                <p14:nvPr/>
              </p14:nvContentPartPr>
              <p14:xfrm>
                <a:off x="1518255" y="5754690"/>
                <a:ext cx="52920" cy="84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B348679-D2A6-641D-0167-EA6B491139C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13935" y="5750370"/>
                  <a:ext cx="6156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CD57EC9-B07D-2BD4-A47C-DEFAACD85FC5}"/>
              </a:ext>
            </a:extLst>
          </p:cNvPr>
          <p:cNvGrpSpPr/>
          <p:nvPr/>
        </p:nvGrpSpPr>
        <p:grpSpPr>
          <a:xfrm>
            <a:off x="1799055" y="5508450"/>
            <a:ext cx="416880" cy="259560"/>
            <a:chOff x="1799055" y="5508450"/>
            <a:chExt cx="41688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B61198C-044D-65E6-ADE2-4BDE264BB96E}"/>
                    </a:ext>
                  </a:extLst>
                </p14:cNvPr>
                <p14:cNvContentPartPr/>
                <p14:nvPr/>
              </p14:nvContentPartPr>
              <p14:xfrm>
                <a:off x="1855215" y="5628690"/>
                <a:ext cx="32040" cy="75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B61198C-044D-65E6-ADE2-4BDE264BB96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850895" y="5624370"/>
                  <a:ext cx="40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28D23A3-87CB-D65E-D346-C73B1C96E443}"/>
                    </a:ext>
                  </a:extLst>
                </p14:cNvPr>
                <p14:cNvContentPartPr/>
                <p14:nvPr/>
              </p14:nvContentPartPr>
              <p14:xfrm>
                <a:off x="1861335" y="5632650"/>
                <a:ext cx="38880" cy="579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28D23A3-87CB-D65E-D346-C73B1C96E44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57015" y="5628330"/>
                  <a:ext cx="47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37E8269-F0C1-7729-4B26-A97F5F9A2DA4}"/>
                    </a:ext>
                  </a:extLst>
                </p14:cNvPr>
                <p14:cNvContentPartPr/>
                <p14:nvPr/>
              </p14:nvContentPartPr>
              <p14:xfrm>
                <a:off x="1962495" y="5627610"/>
                <a:ext cx="41040" cy="39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37E8269-F0C1-7729-4B26-A97F5F9A2DA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58175" y="5623290"/>
                  <a:ext cx="49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FD361C4-C6F9-79E9-5EF7-AC8B02573ED0}"/>
                    </a:ext>
                  </a:extLst>
                </p14:cNvPr>
                <p14:cNvContentPartPr/>
                <p14:nvPr/>
              </p14:nvContentPartPr>
              <p14:xfrm>
                <a:off x="2055015" y="5597730"/>
                <a:ext cx="7200" cy="774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FD361C4-C6F9-79E9-5EF7-AC8B02573ED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50695" y="5593410"/>
                  <a:ext cx="15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D75DEAD-ACF5-021B-53F4-A4D34B9D0BD2}"/>
                    </a:ext>
                  </a:extLst>
                </p14:cNvPr>
                <p14:cNvContentPartPr/>
                <p14:nvPr/>
              </p14:nvContentPartPr>
              <p14:xfrm>
                <a:off x="2084175" y="5583690"/>
                <a:ext cx="43560" cy="78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D75DEAD-ACF5-021B-53F4-A4D34B9D0BD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79855" y="5579370"/>
                  <a:ext cx="52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B48CEF-7595-D87D-4BF1-FDE98C14EB85}"/>
                    </a:ext>
                  </a:extLst>
                </p14:cNvPr>
                <p14:cNvContentPartPr/>
                <p14:nvPr/>
              </p14:nvContentPartPr>
              <p14:xfrm>
                <a:off x="2101095" y="5607810"/>
                <a:ext cx="41760" cy="14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B48CEF-7595-D87D-4BF1-FDE98C14EB8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096775" y="5603490"/>
                  <a:ext cx="50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6E5A008-E61C-5D28-3263-6FA3C9AD8F52}"/>
                    </a:ext>
                  </a:extLst>
                </p14:cNvPr>
                <p14:cNvContentPartPr/>
                <p14:nvPr/>
              </p14:nvContentPartPr>
              <p14:xfrm>
                <a:off x="1799055" y="5508450"/>
                <a:ext cx="416880" cy="259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6E5A008-E61C-5D28-3263-6FA3C9AD8F5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794735" y="5504130"/>
                  <a:ext cx="42552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64E934C-2ADD-F014-E989-F39450E44FEE}"/>
              </a:ext>
            </a:extLst>
          </p:cNvPr>
          <p:cNvGrpSpPr/>
          <p:nvPr/>
        </p:nvGrpSpPr>
        <p:grpSpPr>
          <a:xfrm>
            <a:off x="1702131" y="4812570"/>
            <a:ext cx="437844" cy="529200"/>
            <a:chOff x="1702131" y="4812570"/>
            <a:chExt cx="437844" cy="52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D20B027-DDE0-7EE5-5936-93CC4E17E27C}"/>
                    </a:ext>
                  </a:extLst>
                </p14:cNvPr>
                <p14:cNvContentPartPr/>
                <p14:nvPr/>
              </p14:nvContentPartPr>
              <p14:xfrm>
                <a:off x="1724535" y="4812570"/>
                <a:ext cx="415440" cy="402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D20B027-DDE0-7EE5-5936-93CC4E17E27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720215" y="4808250"/>
                  <a:ext cx="4240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728B12F-49F5-9B30-F9F5-129309B67AF2}"/>
                    </a:ext>
                  </a:extLst>
                </p14:cNvPr>
                <p14:cNvContentPartPr/>
                <p14:nvPr/>
              </p14:nvContentPartPr>
              <p14:xfrm>
                <a:off x="1973655" y="5270130"/>
                <a:ext cx="21240" cy="71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728B12F-49F5-9B30-F9F5-129309B67AF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69335" y="5265810"/>
                  <a:ext cx="29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62CE655-2C36-3DEE-1A4F-9AB2448326C7}"/>
                    </a:ext>
                  </a:extLst>
                </p14:cNvPr>
                <p14:cNvContentPartPr/>
                <p14:nvPr/>
              </p14:nvContentPartPr>
              <p14:xfrm>
                <a:off x="2003175" y="5261130"/>
                <a:ext cx="51480" cy="77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62CE655-2C36-3DEE-1A4F-9AB2448326C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98855" y="5256810"/>
                  <a:ext cx="60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E9F0276-8F94-F92D-E555-C3D620CCEF0E}"/>
                    </a:ext>
                  </a:extLst>
                </p14:cNvPr>
                <p14:cNvContentPartPr/>
                <p14:nvPr/>
              </p14:nvContentPartPr>
              <p14:xfrm>
                <a:off x="2058615" y="5260410"/>
                <a:ext cx="40680" cy="38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E9F0276-8F94-F92D-E555-C3D620CCEF0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54295" y="5256090"/>
                  <a:ext cx="49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897A087-1337-36B7-C941-339DABF553DC}"/>
                    </a:ext>
                  </a:extLst>
                </p14:cNvPr>
                <p14:cNvContentPartPr/>
                <p14:nvPr/>
              </p14:nvContentPartPr>
              <p14:xfrm>
                <a:off x="1702131" y="4818771"/>
                <a:ext cx="417240" cy="388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897A087-1337-36B7-C941-339DABF553D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97811" y="4814451"/>
                  <a:ext cx="425880" cy="39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AC27E32-58CE-0606-41BD-D72708F77AA4}"/>
                  </a:ext>
                </a:extLst>
              </p14:cNvPr>
              <p14:cNvContentPartPr/>
              <p14:nvPr/>
            </p14:nvContentPartPr>
            <p14:xfrm>
              <a:off x="1832811" y="4713291"/>
              <a:ext cx="448560" cy="41364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AC27E32-58CE-0606-41BD-D72708F77AA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828491" y="4708971"/>
                <a:ext cx="457200" cy="42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A342331-1A5E-4575-F164-4E41976275E9}"/>
              </a:ext>
            </a:extLst>
          </p:cNvPr>
          <p:cNvGrpSpPr/>
          <p:nvPr/>
        </p:nvGrpSpPr>
        <p:grpSpPr>
          <a:xfrm>
            <a:off x="4066903" y="4049640"/>
            <a:ext cx="407160" cy="127440"/>
            <a:chOff x="4066903" y="4049640"/>
            <a:chExt cx="407160" cy="12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F612FF2-5367-2A66-C07B-38AADCDDE5FD}"/>
                    </a:ext>
                  </a:extLst>
                </p14:cNvPr>
                <p14:cNvContentPartPr/>
                <p14:nvPr/>
              </p14:nvContentPartPr>
              <p14:xfrm>
                <a:off x="4066903" y="4049640"/>
                <a:ext cx="75600" cy="127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F612FF2-5367-2A66-C07B-38AADCDDE5F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62583" y="4045320"/>
                  <a:ext cx="84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CA0413F-9E54-3771-9951-45991C3EC5AF}"/>
                    </a:ext>
                  </a:extLst>
                </p14:cNvPr>
                <p14:cNvContentPartPr/>
                <p14:nvPr/>
              </p14:nvContentPartPr>
              <p14:xfrm>
                <a:off x="4179223" y="4074480"/>
                <a:ext cx="47880" cy="101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CA0413F-9E54-3771-9951-45991C3EC5A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74903" y="4070160"/>
                  <a:ext cx="56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7A625A5-6180-9C57-11E1-755FF3F44E16}"/>
                    </a:ext>
                  </a:extLst>
                </p14:cNvPr>
                <p14:cNvContentPartPr/>
                <p14:nvPr/>
              </p14:nvContentPartPr>
              <p14:xfrm>
                <a:off x="4179223" y="4105800"/>
                <a:ext cx="46440" cy="64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7A625A5-6180-9C57-11E1-755FF3F44E1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74903" y="4101480"/>
                  <a:ext cx="55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43D9298-ABD5-3CD4-907D-A8B1934D5109}"/>
                    </a:ext>
                  </a:extLst>
                </p14:cNvPr>
                <p14:cNvContentPartPr/>
                <p14:nvPr/>
              </p14:nvContentPartPr>
              <p14:xfrm>
                <a:off x="4264903" y="4106160"/>
                <a:ext cx="33840" cy="12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43D9298-ABD5-3CD4-907D-A8B1934D510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60583" y="4101840"/>
                  <a:ext cx="42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95A4D12-130B-9030-3172-7AA5E550D43B}"/>
                    </a:ext>
                  </a:extLst>
                </p14:cNvPr>
                <p14:cNvContentPartPr/>
                <p14:nvPr/>
              </p14:nvContentPartPr>
              <p14:xfrm>
                <a:off x="4266703" y="4134600"/>
                <a:ext cx="42120" cy="9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95A4D12-130B-9030-3172-7AA5E550D43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62383" y="4130280"/>
                  <a:ext cx="50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156EA56-AA61-DB33-E9ED-F5BE2508679C}"/>
                    </a:ext>
                  </a:extLst>
                </p14:cNvPr>
                <p14:cNvContentPartPr/>
                <p14:nvPr/>
              </p14:nvContentPartPr>
              <p14:xfrm>
                <a:off x="4353103" y="4057560"/>
                <a:ext cx="10800" cy="88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156EA56-AA61-DB33-E9ED-F5BE2508679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48783" y="4053240"/>
                  <a:ext cx="19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F4B0F9A-643E-D60D-3FE3-B41DE7A5E5DB}"/>
                    </a:ext>
                  </a:extLst>
                </p14:cNvPr>
                <p14:cNvContentPartPr/>
                <p14:nvPr/>
              </p14:nvContentPartPr>
              <p14:xfrm>
                <a:off x="4384423" y="4057560"/>
                <a:ext cx="49680" cy="80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F4B0F9A-643E-D60D-3FE3-B41DE7A5E5D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80103" y="4053240"/>
                  <a:ext cx="58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38D72DD-B616-03F5-EF37-A3E11ADE4F1E}"/>
                    </a:ext>
                  </a:extLst>
                </p14:cNvPr>
                <p14:cNvContentPartPr/>
                <p14:nvPr/>
              </p14:nvContentPartPr>
              <p14:xfrm>
                <a:off x="4434823" y="4068360"/>
                <a:ext cx="39240" cy="525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38D72DD-B616-03F5-EF37-A3E11ADE4F1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430503" y="4064040"/>
                  <a:ext cx="47880" cy="6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605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E96E4-B098-4958-866A-BB8622D5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Keywords</a:t>
            </a: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FB32D3F-1274-4D57-9915-6DD5CD3E1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" y="5916"/>
            <a:ext cx="1557929" cy="876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5" name="TextBox 2">
            <a:extLst>
              <a:ext uri="{FF2B5EF4-FFF2-40B4-BE49-F238E27FC236}">
                <a16:creationId xmlns:a16="http://schemas.microsoft.com/office/drawing/2014/main" id="{907C6605-455B-4581-FFE1-2A5B77C67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693379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8703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9DAE57B-F231-8664-D12F-2B8CAEAC9AC4}"/>
              </a:ext>
            </a:extLst>
          </p:cNvPr>
          <p:cNvSpPr/>
          <p:nvPr/>
        </p:nvSpPr>
        <p:spPr>
          <a:xfrm>
            <a:off x="8477101" y="995424"/>
            <a:ext cx="2912388" cy="25803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A5C7C-48AD-CD53-3E51-9AEBD8769290}"/>
              </a:ext>
            </a:extLst>
          </p:cNvPr>
          <p:cNvSpPr txBox="1"/>
          <p:nvPr/>
        </p:nvSpPr>
        <p:spPr>
          <a:xfrm>
            <a:off x="4539629" y="3871689"/>
            <a:ext cx="2239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9212">
              <a:spcAft>
                <a:spcPts val="422"/>
              </a:spcAft>
            </a:pPr>
            <a:r>
              <a:rPr lang="en-GB" sz="1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Group leaders For today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BFEBA-70E6-ED1F-601C-BBEC085A964A}"/>
              </a:ext>
            </a:extLst>
          </p:cNvPr>
          <p:cNvSpPr txBox="1"/>
          <p:nvPr/>
        </p:nvSpPr>
        <p:spPr>
          <a:xfrm>
            <a:off x="3338104" y="4397599"/>
            <a:ext cx="243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9212">
              <a:spcAft>
                <a:spcPts val="422"/>
              </a:spcAft>
            </a:pP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 Group 1 leader</a:t>
            </a:r>
            <a:endParaRPr lang="en-US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A6D2B-957D-1FC8-0251-9D5E6FB1E802}"/>
              </a:ext>
            </a:extLst>
          </p:cNvPr>
          <p:cNvSpPr txBox="1"/>
          <p:nvPr/>
        </p:nvSpPr>
        <p:spPr>
          <a:xfrm>
            <a:off x="6905150" y="4422040"/>
            <a:ext cx="243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9212">
              <a:spcAft>
                <a:spcPts val="422"/>
              </a:spcAft>
            </a:pP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 Group 3 leader</a:t>
            </a:r>
            <a:endParaRPr lang="en-US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F7FB7-1AB2-9A13-836D-3A51676DB13F}"/>
              </a:ext>
            </a:extLst>
          </p:cNvPr>
          <p:cNvSpPr txBox="1"/>
          <p:nvPr/>
        </p:nvSpPr>
        <p:spPr>
          <a:xfrm>
            <a:off x="5173412" y="4407137"/>
            <a:ext cx="243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9212">
              <a:spcAft>
                <a:spcPts val="422"/>
              </a:spcAft>
            </a:pP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 Group 2 leader</a:t>
            </a:r>
            <a:endParaRPr lang="en-US" sz="4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A0A523-69EB-E752-F2CC-A095EC8C1346}"/>
              </a:ext>
            </a:extLst>
          </p:cNvPr>
          <p:cNvSpPr txBox="1"/>
          <p:nvPr/>
        </p:nvSpPr>
        <p:spPr>
          <a:xfrm>
            <a:off x="3305763" y="5377738"/>
            <a:ext cx="243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9212">
              <a:spcAft>
                <a:spcPts val="422"/>
              </a:spcAft>
            </a:pP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Group 1 leader</a:t>
            </a:r>
            <a:endParaRPr lang="en-US" sz="4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48B601-5B4E-74D8-5F1C-F42B08E75A06}"/>
              </a:ext>
            </a:extLst>
          </p:cNvPr>
          <p:cNvSpPr txBox="1"/>
          <p:nvPr/>
        </p:nvSpPr>
        <p:spPr>
          <a:xfrm>
            <a:off x="5100491" y="5367281"/>
            <a:ext cx="243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9212">
              <a:spcAft>
                <a:spcPts val="422"/>
              </a:spcAft>
            </a:pP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Group 2 leader</a:t>
            </a:r>
            <a:endParaRPr lang="en-US" sz="4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9C229-8B56-02E2-FC8B-C6F96F35703A}"/>
              </a:ext>
            </a:extLst>
          </p:cNvPr>
          <p:cNvSpPr txBox="1"/>
          <p:nvPr/>
        </p:nvSpPr>
        <p:spPr>
          <a:xfrm>
            <a:off x="6850858" y="5382234"/>
            <a:ext cx="243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9212">
              <a:spcAft>
                <a:spcPts val="422"/>
              </a:spcAft>
            </a:pP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 Group 1 leader</a:t>
            </a:r>
            <a:endParaRPr lang="en-US" sz="4400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927F84-546E-BB96-84E2-E40547DEDBA4}"/>
              </a:ext>
            </a:extLst>
          </p:cNvPr>
          <p:cNvSpPr/>
          <p:nvPr/>
        </p:nvSpPr>
        <p:spPr>
          <a:xfrm>
            <a:off x="6276937" y="1980159"/>
            <a:ext cx="1256427" cy="5576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39496">
              <a:spcAft>
                <a:spcPts val="600"/>
              </a:spcAft>
            </a:pP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B158D5C-ECDF-4E25-4D60-0F4A279888CD}"/>
              </a:ext>
            </a:extLst>
          </p:cNvPr>
          <p:cNvSpPr/>
          <p:nvPr/>
        </p:nvSpPr>
        <p:spPr>
          <a:xfrm>
            <a:off x="3480077" y="4805780"/>
            <a:ext cx="1256427" cy="233538"/>
          </a:xfrm>
          <a:prstGeom prst="roundRect">
            <a:avLst/>
          </a:prstGeom>
          <a:solidFill>
            <a:srgbClr val="F5B1A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39496">
              <a:spcAft>
                <a:spcPts val="600"/>
              </a:spcAft>
            </a:pP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5C88019-DE94-5213-32B3-4E5A00B320BD}"/>
              </a:ext>
            </a:extLst>
          </p:cNvPr>
          <p:cNvSpPr/>
          <p:nvPr/>
        </p:nvSpPr>
        <p:spPr>
          <a:xfrm>
            <a:off x="5347670" y="4788785"/>
            <a:ext cx="1256427" cy="233538"/>
          </a:xfrm>
          <a:prstGeom prst="roundRect">
            <a:avLst/>
          </a:prstGeom>
          <a:solidFill>
            <a:srgbClr val="F5B1A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39496">
              <a:spcAft>
                <a:spcPts val="600"/>
              </a:spcAft>
            </a:pPr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9857BAF-DC0C-3A4F-0747-BEA9B18FC700}"/>
              </a:ext>
            </a:extLst>
          </p:cNvPr>
          <p:cNvSpPr/>
          <p:nvPr/>
        </p:nvSpPr>
        <p:spPr>
          <a:xfrm>
            <a:off x="7017552" y="4802213"/>
            <a:ext cx="1256427" cy="233538"/>
          </a:xfrm>
          <a:prstGeom prst="roundRect">
            <a:avLst/>
          </a:prstGeom>
          <a:solidFill>
            <a:srgbClr val="F5B1A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0ADC27A-3F62-52D2-50CF-586FB7F50EA7}"/>
              </a:ext>
            </a:extLst>
          </p:cNvPr>
          <p:cNvSpPr/>
          <p:nvPr/>
        </p:nvSpPr>
        <p:spPr>
          <a:xfrm>
            <a:off x="3439341" y="5729612"/>
            <a:ext cx="1256427" cy="2335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39496">
              <a:spcAft>
                <a:spcPts val="600"/>
              </a:spcAft>
            </a:pPr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8938BF8-2B53-CB8D-803D-57F4741E2A40}"/>
              </a:ext>
            </a:extLst>
          </p:cNvPr>
          <p:cNvSpPr/>
          <p:nvPr/>
        </p:nvSpPr>
        <p:spPr>
          <a:xfrm>
            <a:off x="5393914" y="5721971"/>
            <a:ext cx="1256427" cy="2335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39496">
              <a:spcAft>
                <a:spcPts val="600"/>
              </a:spcAft>
            </a:pPr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D5E8C5-551F-C1C8-7FBD-583B91555B31}"/>
              </a:ext>
            </a:extLst>
          </p:cNvPr>
          <p:cNvSpPr/>
          <p:nvPr/>
        </p:nvSpPr>
        <p:spPr>
          <a:xfrm>
            <a:off x="6996853" y="5702640"/>
            <a:ext cx="1256427" cy="2335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39496">
              <a:spcAft>
                <a:spcPts val="600"/>
              </a:spcAft>
            </a:pP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2C4A06-94C3-670D-C440-285F62A425E1}"/>
              </a:ext>
            </a:extLst>
          </p:cNvPr>
          <p:cNvSpPr txBox="1"/>
          <p:nvPr/>
        </p:nvSpPr>
        <p:spPr>
          <a:xfrm>
            <a:off x="8576719" y="1210739"/>
            <a:ext cx="26531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9212">
              <a:spcAft>
                <a:spcPts val="422"/>
              </a:spcAft>
            </a:pPr>
            <a:r>
              <a:rPr lang="en-GB" sz="1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Group leaders' task :</a:t>
            </a:r>
          </a:p>
          <a:p>
            <a:pPr marL="213307" indent="-213307" defTabSz="379212">
              <a:spcAft>
                <a:spcPts val="422"/>
              </a:spcAft>
              <a:buAutoNum type="arabicParenR"/>
            </a:pPr>
            <a:r>
              <a:rPr lang="en-GB" sz="1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When finishing a question, you only come to me for correction.</a:t>
            </a:r>
          </a:p>
          <a:p>
            <a:pPr marL="213307" indent="-213307" defTabSz="379212">
              <a:spcAft>
                <a:spcPts val="422"/>
              </a:spcAft>
              <a:buAutoNum type="arabicParenR"/>
            </a:pPr>
            <a:r>
              <a:rPr lang="en-GB" sz="1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Then you go correct to your group.</a:t>
            </a:r>
          </a:p>
          <a:p>
            <a:pPr marL="213307" indent="-213307" defTabSz="379212">
              <a:spcAft>
                <a:spcPts val="422"/>
              </a:spcAft>
              <a:buAutoNum type="arabicParenR"/>
            </a:pPr>
            <a:r>
              <a:rPr lang="en-GB" sz="1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Make sure they all understand, and their books are corrected.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5947552-CB71-49F4-693F-282D2D379806}"/>
              </a:ext>
            </a:extLst>
          </p:cNvPr>
          <p:cNvSpPr/>
          <p:nvPr/>
        </p:nvSpPr>
        <p:spPr>
          <a:xfrm>
            <a:off x="6276937" y="2749244"/>
            <a:ext cx="1256427" cy="4824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39496">
              <a:spcAft>
                <a:spcPts val="600"/>
              </a:spcAft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9B5530-3A3B-4E24-1494-4B1D4F4B1B46}"/>
              </a:ext>
            </a:extLst>
          </p:cNvPr>
          <p:cNvSpPr txBox="1"/>
          <p:nvPr/>
        </p:nvSpPr>
        <p:spPr>
          <a:xfrm>
            <a:off x="3044592" y="2026575"/>
            <a:ext cx="365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4101">
              <a:spcAft>
                <a:spcPts val="594"/>
              </a:spcAft>
            </a:pPr>
            <a:r>
              <a:rPr lang="en-GB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Taking attendance+ putting stars + Cleaning the board</a:t>
            </a:r>
            <a:endParaRPr lang="en-US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FEB164-2D3A-74ED-D93C-E2F7B0D956E1}"/>
              </a:ext>
            </a:extLst>
          </p:cNvPr>
          <p:cNvSpPr txBox="1"/>
          <p:nvPr/>
        </p:nvSpPr>
        <p:spPr>
          <a:xfrm>
            <a:off x="3044592" y="2690427"/>
            <a:ext cx="365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4101">
              <a:spcAft>
                <a:spcPts val="594"/>
              </a:spcAft>
            </a:pPr>
            <a:r>
              <a:rPr lang="en-GB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Collecting notebooks for correction- returning them</a:t>
            </a:r>
            <a:endParaRPr lang="en-US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1D3050-22DA-6B95-B228-24101BB43749}"/>
              </a:ext>
            </a:extLst>
          </p:cNvPr>
          <p:cNvSpPr txBox="1"/>
          <p:nvPr/>
        </p:nvSpPr>
        <p:spPr>
          <a:xfrm>
            <a:off x="996487" y="912369"/>
            <a:ext cx="2769723" cy="17963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118905" defTabSz="475622">
              <a:lnSpc>
                <a:spcPct val="90000"/>
              </a:lnSpc>
              <a:spcAft>
                <a:spcPts val="312"/>
              </a:spcAft>
              <a:buFont typeface="Arial" panose="020B0604020202020204" pitchFamily="34" charset="0"/>
              <a:buChar char="•"/>
            </a:pPr>
            <a:r>
              <a:rPr lang="en-US" sz="2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 Board 7A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133005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A0497-FF4D-DD70-5757-83F52A4D7C3D}"/>
              </a:ext>
            </a:extLst>
          </p:cNvPr>
          <p:cNvSpPr txBox="1"/>
          <p:nvPr/>
        </p:nvSpPr>
        <p:spPr>
          <a:xfrm>
            <a:off x="996487" y="912369"/>
            <a:ext cx="2769723" cy="17963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118905" defTabSz="475622">
              <a:lnSpc>
                <a:spcPct val="90000"/>
              </a:lnSpc>
              <a:spcAft>
                <a:spcPts val="312"/>
              </a:spcAft>
              <a:buFont typeface="Arial" panose="020B0604020202020204" pitchFamily="34" charset="0"/>
              <a:buChar char="•"/>
            </a:pPr>
            <a:r>
              <a:rPr lang="en-US" sz="2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 Board 7B</a:t>
            </a:r>
            <a:endParaRPr lang="en-US" sz="4800" b="1" u="sng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149FF45-37B0-4E26-6568-1C0E74B93D59}"/>
              </a:ext>
            </a:extLst>
          </p:cNvPr>
          <p:cNvSpPr/>
          <p:nvPr/>
        </p:nvSpPr>
        <p:spPr>
          <a:xfrm>
            <a:off x="8477101" y="995424"/>
            <a:ext cx="2912388" cy="25803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699676-99D0-2E64-6E6E-1A92F9875826}"/>
              </a:ext>
            </a:extLst>
          </p:cNvPr>
          <p:cNvSpPr txBox="1"/>
          <p:nvPr/>
        </p:nvSpPr>
        <p:spPr>
          <a:xfrm>
            <a:off x="8576719" y="1210739"/>
            <a:ext cx="26531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9212">
              <a:spcAft>
                <a:spcPts val="422"/>
              </a:spcAft>
            </a:pPr>
            <a:r>
              <a:rPr lang="en-GB" sz="1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Group leaders' task :</a:t>
            </a:r>
          </a:p>
          <a:p>
            <a:pPr marL="213307" indent="-213307" defTabSz="379212">
              <a:spcAft>
                <a:spcPts val="422"/>
              </a:spcAft>
              <a:buAutoNum type="arabicParenR"/>
            </a:pPr>
            <a:r>
              <a:rPr lang="en-GB" sz="1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When finishing a question, you only come to me for correction.</a:t>
            </a:r>
          </a:p>
          <a:p>
            <a:pPr marL="213307" indent="-213307" defTabSz="379212">
              <a:spcAft>
                <a:spcPts val="422"/>
              </a:spcAft>
              <a:buAutoNum type="arabicParenR"/>
            </a:pPr>
            <a:r>
              <a:rPr lang="en-GB" sz="1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Then you go correct to your group.</a:t>
            </a:r>
          </a:p>
          <a:p>
            <a:pPr marL="213307" indent="-213307" defTabSz="379212">
              <a:spcAft>
                <a:spcPts val="422"/>
              </a:spcAft>
              <a:buAutoNum type="arabicParenR"/>
            </a:pPr>
            <a:r>
              <a:rPr lang="en-GB" sz="1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Make sure they all understand, and their books are corrected.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9F75FCC-A329-1937-08EC-00E2517A0EEF}"/>
              </a:ext>
            </a:extLst>
          </p:cNvPr>
          <p:cNvSpPr/>
          <p:nvPr/>
        </p:nvSpPr>
        <p:spPr>
          <a:xfrm>
            <a:off x="6276937" y="1980159"/>
            <a:ext cx="1256427" cy="5576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39496">
              <a:spcAft>
                <a:spcPts val="600"/>
              </a:spcAft>
            </a:pPr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9DFFAAE-E8D3-9839-6CF3-DC3DC19658AC}"/>
              </a:ext>
            </a:extLst>
          </p:cNvPr>
          <p:cNvSpPr/>
          <p:nvPr/>
        </p:nvSpPr>
        <p:spPr>
          <a:xfrm>
            <a:off x="6276937" y="2749244"/>
            <a:ext cx="1256427" cy="4824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39496">
              <a:spcAft>
                <a:spcPts val="600"/>
              </a:spcAft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CD40F5-5867-2046-6571-CA699EC177B3}"/>
              </a:ext>
            </a:extLst>
          </p:cNvPr>
          <p:cNvSpPr txBox="1"/>
          <p:nvPr/>
        </p:nvSpPr>
        <p:spPr>
          <a:xfrm>
            <a:off x="3044592" y="2026575"/>
            <a:ext cx="365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4101">
              <a:spcAft>
                <a:spcPts val="594"/>
              </a:spcAft>
            </a:pPr>
            <a:r>
              <a:rPr lang="en-GB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Taking attendance+ putting stars + Cleaning the board</a:t>
            </a:r>
            <a:endParaRPr lang="en-US" sz="3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F8D48B-20E8-B0E3-FDB7-BAE6AA8B855B}"/>
              </a:ext>
            </a:extLst>
          </p:cNvPr>
          <p:cNvSpPr txBox="1"/>
          <p:nvPr/>
        </p:nvSpPr>
        <p:spPr>
          <a:xfrm>
            <a:off x="3044592" y="2690427"/>
            <a:ext cx="365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4101">
              <a:spcAft>
                <a:spcPts val="594"/>
              </a:spcAft>
            </a:pPr>
            <a:r>
              <a:rPr lang="en-GB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Collecting notebooks for correction- returning them</a:t>
            </a:r>
            <a:endParaRPr lang="en-US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1F58A3-C726-7C10-7D2B-89EED74B30FA}"/>
              </a:ext>
            </a:extLst>
          </p:cNvPr>
          <p:cNvSpPr txBox="1"/>
          <p:nvPr/>
        </p:nvSpPr>
        <p:spPr>
          <a:xfrm>
            <a:off x="4539629" y="3871689"/>
            <a:ext cx="2239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9212">
              <a:spcAft>
                <a:spcPts val="422"/>
              </a:spcAft>
            </a:pPr>
            <a:r>
              <a:rPr lang="en-GB" sz="1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Group leaders For today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82D5F9-1566-B713-D6B9-CA6480C211AC}"/>
              </a:ext>
            </a:extLst>
          </p:cNvPr>
          <p:cNvSpPr txBox="1"/>
          <p:nvPr/>
        </p:nvSpPr>
        <p:spPr>
          <a:xfrm>
            <a:off x="3338104" y="4397599"/>
            <a:ext cx="243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9212">
              <a:spcAft>
                <a:spcPts val="422"/>
              </a:spcAft>
            </a:pP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 Group 1 leader</a:t>
            </a:r>
            <a:endParaRPr lang="en-US" sz="4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B6A40B-C2AF-5C5A-195F-B6798257A7AE}"/>
              </a:ext>
            </a:extLst>
          </p:cNvPr>
          <p:cNvSpPr txBox="1"/>
          <p:nvPr/>
        </p:nvSpPr>
        <p:spPr>
          <a:xfrm>
            <a:off x="5173412" y="4407137"/>
            <a:ext cx="243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9212">
              <a:spcAft>
                <a:spcPts val="422"/>
              </a:spcAft>
            </a:pP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 Group 2 leader</a:t>
            </a:r>
            <a:endParaRPr lang="en-US" sz="4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A2B650-BC51-9489-8F82-D8AF6B6517DA}"/>
              </a:ext>
            </a:extLst>
          </p:cNvPr>
          <p:cNvSpPr txBox="1"/>
          <p:nvPr/>
        </p:nvSpPr>
        <p:spPr>
          <a:xfrm>
            <a:off x="3305763" y="5377738"/>
            <a:ext cx="243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9212">
              <a:spcAft>
                <a:spcPts val="422"/>
              </a:spcAft>
            </a:pP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Group 1 leader</a:t>
            </a:r>
            <a:endParaRPr lang="en-US" sz="44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696156-1C19-B791-3EBF-A502FD1260C9}"/>
              </a:ext>
            </a:extLst>
          </p:cNvPr>
          <p:cNvSpPr txBox="1"/>
          <p:nvPr/>
        </p:nvSpPr>
        <p:spPr>
          <a:xfrm>
            <a:off x="5100491" y="5367281"/>
            <a:ext cx="243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9212">
              <a:spcAft>
                <a:spcPts val="422"/>
              </a:spcAft>
            </a:pP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Group 2 leader</a:t>
            </a:r>
            <a:endParaRPr lang="en-US" sz="4400" b="1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096CCF-95DB-5F8F-5F3C-34C8BAC28B74}"/>
              </a:ext>
            </a:extLst>
          </p:cNvPr>
          <p:cNvSpPr/>
          <p:nvPr/>
        </p:nvSpPr>
        <p:spPr>
          <a:xfrm>
            <a:off x="3480077" y="4805780"/>
            <a:ext cx="1256427" cy="233538"/>
          </a:xfrm>
          <a:prstGeom prst="roundRect">
            <a:avLst/>
          </a:prstGeom>
          <a:solidFill>
            <a:srgbClr val="F5B1A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39496">
              <a:spcAft>
                <a:spcPts val="600"/>
              </a:spcAft>
            </a:pPr>
            <a:endParaRPr lang="en-US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2C91FFF-40C7-3C12-1A92-EC240165B7EE}"/>
              </a:ext>
            </a:extLst>
          </p:cNvPr>
          <p:cNvSpPr/>
          <p:nvPr/>
        </p:nvSpPr>
        <p:spPr>
          <a:xfrm>
            <a:off x="5347670" y="4788785"/>
            <a:ext cx="1256427" cy="233538"/>
          </a:xfrm>
          <a:prstGeom prst="roundRect">
            <a:avLst/>
          </a:prstGeom>
          <a:solidFill>
            <a:srgbClr val="F5B1A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39496">
              <a:spcAft>
                <a:spcPts val="600"/>
              </a:spcAft>
            </a:pPr>
            <a:endParaRPr lang="en-US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605340-0FA2-565E-2345-41959137138A}"/>
              </a:ext>
            </a:extLst>
          </p:cNvPr>
          <p:cNvSpPr/>
          <p:nvPr/>
        </p:nvSpPr>
        <p:spPr>
          <a:xfrm>
            <a:off x="7017552" y="4802213"/>
            <a:ext cx="1256427" cy="233538"/>
          </a:xfrm>
          <a:prstGeom prst="roundRect">
            <a:avLst/>
          </a:prstGeom>
          <a:solidFill>
            <a:srgbClr val="F5B1A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7B742F5-7B0B-7E78-AFD6-396AC9D27FFF}"/>
              </a:ext>
            </a:extLst>
          </p:cNvPr>
          <p:cNvSpPr/>
          <p:nvPr/>
        </p:nvSpPr>
        <p:spPr>
          <a:xfrm>
            <a:off x="3439341" y="5729612"/>
            <a:ext cx="1256427" cy="2335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39496">
              <a:spcAft>
                <a:spcPts val="600"/>
              </a:spcAft>
            </a:pP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2BDE4BA-BF97-CE9F-E103-59E5A3537265}"/>
              </a:ext>
            </a:extLst>
          </p:cNvPr>
          <p:cNvSpPr/>
          <p:nvPr/>
        </p:nvSpPr>
        <p:spPr>
          <a:xfrm>
            <a:off x="5393914" y="5721971"/>
            <a:ext cx="1256427" cy="2335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39496">
              <a:spcAft>
                <a:spcPts val="600"/>
              </a:spcAft>
            </a:pP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2A55D76-50F7-DF7B-6717-71A972E5C974}"/>
              </a:ext>
            </a:extLst>
          </p:cNvPr>
          <p:cNvSpPr/>
          <p:nvPr/>
        </p:nvSpPr>
        <p:spPr>
          <a:xfrm>
            <a:off x="6996853" y="5702640"/>
            <a:ext cx="1256427" cy="2335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39496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0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7ED934-339E-4C4F-B6B9-F9A24BCC8435}"/>
              </a:ext>
            </a:extLst>
          </p:cNvPr>
          <p:cNvSpPr/>
          <p:nvPr/>
        </p:nvSpPr>
        <p:spPr>
          <a:xfrm>
            <a:off x="3484533" y="150116"/>
            <a:ext cx="5324535" cy="1231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21920" tIns="60960" rIns="121920" bIns="6096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Attendance</a:t>
            </a:r>
            <a:endParaRPr lang="en-US" sz="7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C656A8-DD90-470B-ABB6-E061B68562F2}"/>
              </a:ext>
            </a:extLst>
          </p:cNvPr>
          <p:cNvSpPr/>
          <p:nvPr/>
        </p:nvSpPr>
        <p:spPr>
          <a:xfrm>
            <a:off x="5730674" y="3522284"/>
            <a:ext cx="5593098" cy="813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kern="1200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Who is here?</a:t>
            </a:r>
          </a:p>
        </p:txBody>
      </p:sp>
      <p:pic>
        <p:nvPicPr>
          <p:cNvPr id="27" name="Picture 2" descr="i am here">
            <a:extLst>
              <a:ext uri="{FF2B5EF4-FFF2-40B4-BE49-F238E27FC236}">
                <a16:creationId xmlns:a16="http://schemas.microsoft.com/office/drawing/2014/main" id="{9788A4C4-C758-413B-B4CF-F3CD7961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58" y="162680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3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94087E04-C99E-4195-8EBA-1BD4C4511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336EACDA-272E-4472-852A-83CAB4091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8E7674-EC8C-49CF-884A-222BCA865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19B3B005-189B-4C78-B153-4B558C1B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Freeform: Shape 13">
            <a:extLst>
              <a:ext uri="{FF2B5EF4-FFF2-40B4-BE49-F238E27FC236}">
                <a16:creationId xmlns:a16="http://schemas.microsoft.com/office/drawing/2014/main" id="{FD73501D-A515-4725-8404-1315A591A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A819C7-6BD0-1AE5-8F69-4D33B44323C0}"/>
              </a:ext>
            </a:extLst>
          </p:cNvPr>
          <p:cNvSpPr txBox="1"/>
          <p:nvPr/>
        </p:nvSpPr>
        <p:spPr>
          <a:xfrm>
            <a:off x="573409" y="559477"/>
            <a:ext cx="3765200" cy="570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Class Agenda For today: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48C2B87-D925-7840-C79F-DF89D6C19B85}"/>
              </a:ext>
            </a:extLst>
          </p:cNvPr>
          <p:cNvGraphicFramePr/>
          <p:nvPr/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605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6096D5-16E6-4E4E-B7C8-1D02F1CD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89" y="480060"/>
            <a:ext cx="8134004" cy="5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28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19264</TotalTime>
  <Words>622</Words>
  <Application>Microsoft Office PowerPoint</Application>
  <PresentationFormat>Widescreen</PresentationFormat>
  <Paragraphs>171</Paragraphs>
  <Slides>38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Arial-BoldMT</vt:lpstr>
      <vt:lpstr>Calibri</vt:lpstr>
      <vt:lpstr>Calibri Light</vt:lpstr>
      <vt:lpstr>Comic Sans MS</vt:lpstr>
      <vt:lpstr>Londrina Solid</vt:lpstr>
      <vt:lpstr>Office Theme</vt:lpstr>
      <vt:lpstr>PowerPoint Presentation</vt:lpstr>
      <vt:lpstr>Unit 8 – Multiply decimals</vt:lpstr>
      <vt:lpstr>Learning objectives</vt:lpstr>
      <vt:lpstr>Keywords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Starter…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Grade 6 Elite Mathematics Semester 1  Week 2 Lesson 1-1 : Understand ratios  </dc:title>
  <dc:creator>omar jadallah</dc:creator>
  <cp:lastModifiedBy>Mahmoud Amer</cp:lastModifiedBy>
  <cp:revision>341</cp:revision>
  <dcterms:created xsi:type="dcterms:W3CDTF">2021-09-02T04:47:18Z</dcterms:created>
  <dcterms:modified xsi:type="dcterms:W3CDTF">2023-04-25T07:19:55Z</dcterms:modified>
</cp:coreProperties>
</file>