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8"/>
  </p:notesMasterIdLst>
  <p:sldIdLst>
    <p:sldId id="264" r:id="rId2"/>
    <p:sldId id="3345" r:id="rId3"/>
    <p:sldId id="3346" r:id="rId4"/>
    <p:sldId id="3347" r:id="rId5"/>
    <p:sldId id="3376" r:id="rId6"/>
    <p:sldId id="3380" r:id="rId7"/>
    <p:sldId id="3381" r:id="rId8"/>
    <p:sldId id="3382" r:id="rId9"/>
    <p:sldId id="3385" r:id="rId10"/>
    <p:sldId id="3452" r:id="rId11"/>
    <p:sldId id="3411" r:id="rId12"/>
    <p:sldId id="3453" r:id="rId13"/>
    <p:sldId id="3447" r:id="rId14"/>
    <p:sldId id="3456" r:id="rId15"/>
    <p:sldId id="3454" r:id="rId16"/>
    <p:sldId id="3457" r:id="rId17"/>
    <p:sldId id="3455" r:id="rId18"/>
    <p:sldId id="3446" r:id="rId19"/>
    <p:sldId id="3416" r:id="rId20"/>
    <p:sldId id="3366" r:id="rId21"/>
    <p:sldId id="3360" r:id="rId22"/>
    <p:sldId id="3417" r:id="rId23"/>
    <p:sldId id="272" r:id="rId24"/>
    <p:sldId id="3386" r:id="rId25"/>
    <p:sldId id="3440" r:id="rId26"/>
    <p:sldId id="34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150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99" autoAdjust="0"/>
  </p:normalViewPr>
  <p:slideViewPr>
    <p:cSldViewPr snapToGrid="0">
      <p:cViewPr>
        <p:scale>
          <a:sx n="99" d="100"/>
          <a:sy n="99" d="100"/>
        </p:scale>
        <p:origin x="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26:52.4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455 0 9226,'-8'1'30,"0"1"-1,-1 0 1,1 0 0,0 1 0,0 0-1,0 0 1,0 1 0,1 0-1,-1 0 1,-10 9 0,-1-1 38,-45 25 107,16-11-68,2 3 0,0 1 1,-77 69-1,122-98-97,0 0 1,0 1-1,0-1 1,0 0 0,0 0-1,1 0 1,-1 1-1,0-1 1,1 1-1,-1-1 1,1 0-1,0 1 1,-1-1-1,1 1 1,0-1 0,0 1-1,0-1 1,0 1-1,0-1 1,0 0-1,1 4 1,13 31 175,-3-11-120,-4 2-17,0 2-1,-2-1 1,-1 1-1,1 33 1,-9 116 83,0-70-87,3-98-45,2-1 0,-1 0 1,1 1-1,1-1 0,-1 0 0,2 1 0,-1-1 0,1 0 1,1-1-1,-1 1 0,10 15 0,-9-19 16,-1 0-1,1-1 0,1 1 1,-1-1-1,0 0 0,1 0 1,0 0-1,0-1 0,0 1 1,1-1-1,-1 0 1,1-1-1,-1 1 0,1-1 1,0 0-1,0-1 0,0 0 1,0 0-1,9 1 0,-5-2 52,1 0-1,-1-1 0,0 0 0,1 0 0,-1-1 0,0-1 1,0 0-1,0 0 0,-1-1 0,1 0 0,-1 0 0,11-8 1,11-9 125,0-1 0,28-28 0,-5 5-44,-35 31-124,38-34 91,-53 44-148,0 0 0,0 0 0,-1-1 0,1 0 0,-1 1 1,0-1-1,0-1 0,-1 1 0,0 0 0,3-8 0,-5 11-46,1-1 0,-1 1 0,0 0 0,0-1 0,0 1 0,0 0 0,-1-1 0,1 1 0,0 0 0,-1-1 1,0 1-1,0 0 0,1 0 0,-1-1 0,-1 1 0,1 0 0,0 0 0,0 0 0,-1 0 0,1 1 0,-1-1 0,0 0 0,1 1 0,-1-1 0,-3-1 0,-3-3-489,0 0 0,-1 1 0,0 1 0,-14-6 0,-9-3-346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0:06.7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68 10 5241,'2'-10'1919,"-8"12"-947,-14 18-778,15-15-183,0 1-27,-1-1 0,2 1 1,-1 0-1,-6 11 0,10-14 33,0 0-1,0-1 1,0 1-1,0 0 1,1 0-1,-1 0 1,1-1 0,-1 1-1,1 0 1,0 0-1,0 0 1,0 0 0,1 0-1,-1 0 1,1 0-1,-1-1 1,2 5-1,12 21 84,-11-23-78,0 0-1,-1 0 1,0 0 0,0 0-1,2 9 1,-4-14-22,0 0 1,0 0-1,0 1 0,0-1 1,0 0-1,0 1 1,1-1-1,-1 0 0,0 0 1,0 1-1,0-1 0,0 0 1,0 0-1,0 1 1,0-1-1,1 0 0,-1 0 1,0 0-1,0 1 1,0-1-1,1 0 0,-1 0 1,0 0-1,0 1 0,1-1 1,-1 0-1,0 0 1,0 0-1,1 0 0,-1 0 1,0 0-1,0 0 0,1 0 1,-1 0-1,0 0 1,1 0-1,-1 0 0,0 0 1,0 0-1,1 0 1,-1 0-1,0 0 0,0 0 1,1 0-1,-1 0 0,0 0 1,1 0-1,-1 0 1,0 0-1,0-1 0,1 1 1,-1 0-1,0 0 0,0 0 1,1-1-1,18-16 65,-15 12-47,2-1 10,-3 1 39,1 1 1,0-1-1,0 1 0,0 0 0,0 0 0,1 0 0,0 1 0,0 0 0,0 0 1,10-5-1,-13 8-53,-1 0 0,0 0 0,1 0 0,-1 1 0,0-1 0,0 0 0,1 1 0,-1-1 0,0 1 0,0-1 0,0 1 1,0-1-1,0 1 0,1 0 0,-1 0 0,0-1 0,-1 1 0,1 0 0,0 0 0,0 0 0,0 0 0,0 0 0,-1 0 0,1 0 0,-1 0 0,1 1 1,0-1-1,-1 0 0,0 0 0,1 1 0,-1-1 0,0 0 0,0 0 0,0 2 0,6 46 265,-6-34-262,-1-1 0,-1 1 1,0-1-1,-1 0 1,0 0-1,-2 0 1,1 0-1,-2 0 1,0-1-1,0 0 0,-11 15 1,0-14-467,17-14 381,-1 0 0,1 0 0,-1 0 0,1 0 0,-1 0 0,1 0 0,-1 0 0,1 0 0,-1 0 0,1 0 0,-1 0 0,1 0 0,-1 0 0,1 0 0,-1 0 1,1 0-1,0-1 0,-1 1 0,1 0 0,-1 0 0,1-1 0,-1 1 0,1 0 0,0-1 0,-1 1 0,1 0 0,0-1 0,-1 1 0,1 0 0,0-1 0,-1 1 0,1-1 0,0 1 0,0-1 0,0 1 0,-1-1 1,1 1-1,0-1 0,-3-11-765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09.8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45 169 7410,'33'1'530,"-27"-1"-417,-1 0 0,1 0-1,-1 0 1,1 0 0,0 1 0,-1 0-1,8 3 1,-15-2-70,1-1-47,0-1 1,0 1-1,0-1 1,1 1-1,-1-1 1,0 1-1,1-1 1,-1 1 0,0 0-1,1-1 1,-1 1-1,1 0 1,-1 0-1,1-1 1,-1 1-1,1 0 1,0 0-1,-1 0 1,1 1-1,-2 9 5,-1 0-1,0 0 1,-1-1-1,0 1 1,-1-1-1,0 0 1,0 0-1,-13 16 1,10-15 21,1 0 1,0 1-1,1-1 0,1 1 0,-1 0 1,2 1-1,0-1 0,-3 17 1,2-4 81,1 1 0,2-1 0,1 39 1,1-54-86,1-1 0,0 1 0,0 0 0,1 0 0,1-1 0,-1 1 1,2-1-1,-1 0 0,1 0 0,1 0 0,10 16 0,-14-24-17,0 1-1,0 0 0,1-1 0,-1 1 0,0-1 0,1 1 0,-1-1 0,1 0 1,0 1-1,-1-1 0,1 0 0,0 0 0,0 0 0,0-1 0,0 1 1,0 0-1,0-1 0,0 1 0,0-1 0,0 0 0,0 1 0,0-1 0,0 0 1,0 0-1,0-1 0,0 1 0,0 0 0,0-1 0,0 1 0,0-1 0,0 1 1,0-1-1,0 0 0,0 0 0,0 0 0,-1 0 0,4-3 0,3-3 21,0 0-1,0 0 0,-1-1 0,0 0 0,0-1 0,6-11 0,43-65 240,-3-3 1,75-174-1,-123 249-247,0 0-1,-1-1 1,-1 1-1,0-1 0,0 0 1,0-28-1,-3 38-50,0 1-1,-1-1 1,1 1 0,-1 0-1,1-1 1,-1 1-1,0 0 1,-1 0-1,1-1 1,0 1-1,-1 0 1,0 0 0,0 1-1,0-1 1,0 0-1,0 0 1,0 1-1,-1 0 1,1-1 0,-1 1-1,0 0 1,0 0-1,0 0 1,1 1-1,-2-1 1,1 1 0,0-1-1,0 1 1,0 0-1,-1 1 1,1-1-1,0 0 1,-1 1-1,-3-1 1,-42 0-403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10.1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9626,'23'22'72,"18"30"16,7 19-32,-5 41-8,-2 11-8,0 22-8,-2 2 0,-2 2 16,2 0-8,-7 0-144,3 2-192,-1-24-968,-4-14 848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10.5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1 108 10330,'37'-13'24,"32"-4"-48,15-1-72,-2-1-440,2 0-632,9-3 744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01.8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28 5945,'-7'-13'1052,"-1"-2"1185,5 16-1340,1 11-499,15 304 606,-18-57-438,6 129-528,0-376-67,0 7-93,0 0 0,1-1 1,1 1-1,1-1 0,1 0 0,0 0 0,10 23 0,-14-39 45,0-1-1,0 1 1,0-1-1,0 1 1,1-1-1,-1 1 1,0-1-1,1 0 1,-1 1-1,1-1 1,1 1 0,14 3-453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02.4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437 397 7930,'1'0'46,"0"-1"0,0 1 0,-1 1 0,1-1 0,0 0 0,0 0 0,0 0 0,0 0 0,0 0 0,-1 1 0,1-1 1,0 0-1,0 1 0,0-1 0,-1 1 0,1-1 0,0 1 0,-1-1 0,1 1 0,0-1 0,-1 1 0,1 0 0,-1-1 0,1 1 0,-1 0 1,1 0-1,-1-1 0,1 1 0,-1 0 0,0 0 0,1 1 0,-2 0-7,1-1 0,-1 1 1,1 0-1,-1-1 0,0 1 1,0-1-1,0 1 0,0-1 0,0 1 1,0-1-1,0 0 0,-1 0 0,1 0 1,-3 2-1,-6 5 47,-1 0 1,-1-1-1,-16 8 0,14-9-41,-1-1 0,0 0 0,0-1 0,-1 0 0,1-1 0,-1-1 0,0-1 0,0 0 0,1-1 0,-1-1 0,-26-4 0,33 4-29,0-1 0,0 0 0,1-1-1,-1 0 1,1 0 0,0-1 0,-1 0 0,2 0 0,-1-1 0,1 0 0,-1-1 0,1 1 0,1-1 0,-1-1 0,1 1 0,0-1 0,1 0 0,-1-1 0,1 1 0,1-1 0,-7-15 0,9 19 52,1-1 0,-1 1 0,1-1 0,1 1 0,-1-1 0,0 0 0,1 1 0,0-1 1,0 0-1,1 0 0,-1 1 0,1-1 0,0 0 0,0 1 0,1-1 0,-1 1 0,1 0 0,0-1 0,0 1 0,0 0 0,1 0 0,-1 0 0,1 0 0,0 1 0,0-1 0,1 1 0,-1 0 0,8-6 1,9-5 312,0 0 1,1 1 0,1 1 0,31-12 0,-26 12-321,206-109 312,-221 115-390,1 0-1,0 1 1,0 0 0,22-4 0,-32 8 1,0 1 1,0 0 0,0-1 0,0 1 0,0 0 0,0 1 0,0-1-1,0 0 1,0 1 0,0 0 0,0 0 0,3 1 0,-5-1-3,1 0 0,-1 0 1,1 0-1,-1 0 0,0 0 1,1 1-1,-1-1 0,0 0 1,0 1-1,0-1 0,0 1 1,0 0-1,0-1 0,0 1 1,-1 0-1,1-1 0,-1 1 1,1 0-1,-1 0 0,0-1 1,1 4-1,-1 3-27,0-1-1,-1 0 1,0 0 0,0 1-1,0-1 1,-1 0 0,0 0 0,0 0-1,-1 0 1,0-1 0,-4 8-1,-10 14-13,-22 31 0,25-39 47,-39 61 92,3 3 0,4 2 0,-65 173 0,100-230-53,1 2 1,-5 32-1,14-54-32,-1 1 0,1 0 0,1-1 1,-1 1-1,2 0 0,0 0 1,0-1-1,0 1 0,1 0 0,6 16 1,-7-23-3,0 0 0,0 0 0,1-1 0,-1 1 0,1 0 0,-1-1 0,1 1 0,0-1 0,0 1 0,0-1 0,0 0 0,1 0 0,-1 0 0,1 0 0,-1 0 0,1 0 0,0-1 0,-1 0 0,1 1 0,0-1 0,0 0 0,0 0 0,0 0 0,0-1 0,0 1 0,0-1 0,0 0 0,0 1 0,0-2 0,1 1 0,-1 0 0,0 0 0,0-1 0,0 0 0,4-1 0,6-2 22,-1-1 0,0-1 1,-1 0-1,1 0 0,-1-1 1,-1-1-1,13-9 0,1-4 139,-1 0-1,0-1 0,-2-1 1,0-1-1,-2-1 0,-1-1 0,17-32 1,-28 47-102,-2 0 0,0-1 0,0 1 0,-1-1 0,-1 0 0,0-1 0,0 1 1,-1-1-1,-1 1 0,0-1 0,-1 1 0,0-1 0,-1 0 0,0 1 0,-1-1 0,-1 1 1,0 0-1,0 0 0,-1 0 0,-9-18 0,4 14-66,0 1-1,-1 1 1,-1 0 0,0 0 0,-1 1-1,0 0 1,-1 1 0,-17-12 0,19 16-216,0 0 0,0 1 1,-1 0-1,-1 1 0,1 1 0,-1 0 1,0 0-1,0 1 0,0 1 1,0 0-1,-17-1 0,-21 7-463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10.8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454 89 6793,'-3'-6'29,"0"0"-1,0 0 0,-1 1 0,0-1 0,0 1 1,0 0-1,-1 1 0,0-1 0,0 1 0,0-1 0,0 2 1,-1-1-1,1 0 0,-1 1 0,0 0 0,0 1 0,0-1 1,0 1-1,-1 0 0,1 1 0,-1 0 0,1 0 1,-13-1-1,8 1 30,1 1 1,0 0-1,-1 1 0,1 0 1,0 0-1,-1 1 1,1 1-1,0 0 0,1 0 1,-1 1-1,0 0 1,1 0-1,0 1 0,-14 10 1,10-3 99,0 1 1,1 0-1,0 1 1,1 1-1,0-1 1,2 2-1,0-1 0,0 2 1,1-1-1,2 1 1,-1 0-1,2 0 1,-4 19-1,1 3-31,2 1 0,2 1 0,1-1 0,6 72-1,-2-94-130,1 1 0,0 0 1,2-1-1,0 1 0,1-1 0,1 0 0,1-1 0,0 1 0,14 22 0,-15-30-19,1-2-1,0 1 1,0-1 0,0 0-1,1 0 1,0-1 0,1 0 0,-1-1-1,1 0 1,1 0 0,-1-1-1,1 0 1,0 0 0,0-1-1,0-1 1,1 1 0,17 2 0,-7-4-74,-1 0 0,1-2 1,0 0-1,-1-1 0,1-1 0,-1-1 1,1-1-1,-1-1 0,0-1 1,-1 0-1,1-1 0,31-17 0,-23 8-51,-1 0-1,0-2 0,-1-1 0,-1-1 1,-1-1-1,-1-1 0,32-39 0,-24 18 110,-2-2 0,-2 0 0,-2-2 0,-2-1 0,18-55 0,-38 96 42,0-1 0,-1 1 0,0-1 1,0 1-1,-1-1 0,0 0 0,0-14 0,-1 20 3,0 0 1,-1 1-1,1-1 0,-1 0 0,0 0 0,1 1 0,-1-1 0,0 0 0,0 1 0,0-1 0,0 0 1,0 1-1,-1 0 0,1-1 0,0 1 0,-1 0 0,1-1 0,-1 1 0,1 0 0,-1 0 1,1 0-1,-1 0 0,0 1 0,0-1 0,1 0 0,-1 1 0,0-1 0,0 1 0,0 0 0,1 0 1,-1-1-1,0 1 0,0 0 0,0 0 0,-2 1 0,0-1 15,-1 0 1,1 0-1,0 1 1,-1 0-1,1-1 0,0 2 1,0-1-1,-1 0 1,1 1-1,0 0 0,0 0 1,1 0-1,-1 0 0,0 1 1,1-1-1,-1 1 1,1 0-1,0 0 0,0 0 1,0 1-1,0-1 0,1 1 1,-4 5-1,-2 6 18,0 1-1,1 0 1,1 1-1,-6 25 1,-6 38-194,4 1 0,-4 86-1,16-148-91,-2 4-95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11.6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1 500 7362,'328'429'1026,"-269"-328"-1171,-31-51 92,-23-46 49,-5-12 3,-4-13 3,-24-70 73,-4 1-1,-48-94 1,5 10-14,66 153-59,1-2-1,-7-36 1,13 54-2,1-1 0,0 0 1,1 0-1,-1 0 0,1 0 1,0 0-1,1 0 0,-1 1 0,1-1 1,1 0-1,-1 0 0,1 0 1,0 1-1,0-1 0,5-8 1,-6 12-2,0 1 1,1-1-1,-1 1 0,0 0 1,1-1-1,0 1 0,-1 0 1,1 0-1,-1 0 0,1 0 1,0 0-1,0 1 1,0-1-1,0 0 0,-1 1 1,1-1-1,0 1 0,0 0 1,0 0-1,0 0 0,0 0 1,0 0-1,0 0 0,0 0 1,0 0-1,0 1 1,0-1-1,0 1 0,-1 0 1,1-1-1,0 1 0,0 0 1,-1 0-1,4 2 0,6 4 3,-1 0 0,0 0-1,0 1 1,10 11-1,36 40 12,-4 3 0,-2 2 0,51 85 1,-65-95-12,-7-9 9,2-1 0,54 58 0,-85-102-8,1 0 0,-1 0 0,0 1 0,0-1 0,0 0 0,0 0 0,1 0 0,-1 1 0,0-1 0,0 0 0,0 0 0,1 0 0,-1 1 0,0-1 0,0 0 0,1 0 0,-1 0 0,0 0 0,0 0 0,1 0 0,-1 0 0,0 0 0,0 1 0,1-1 0,-1 0 0,0 0 0,1 0 0,-1 0 0,0-1 0,0 1 0,1 0 0,-1 0 0,0 0 0,0 0 0,1 0 0,-1 0 0,0 0 0,1 0 0,-1 0 0,0-1 0,0 1 0,0 0 0,1 0 0,-1 0 0,0-1 0,0 1 0,0 0 0,1 0 0,-1 0 0,0-1 0,0 1 0,0 0 0,0 0 0,0-1 0,0 1 0,0 0 0,1-1 0,-1 1 0,0 0 0,0 0 0,0-1 0,0 1 0,0 0 0,0 0 0,0-1 0,0 1 0,0 0 0,-1-1 0,1-24 96,0 22-85,-10-90 123,-25-111-1,0 8-163,29 151 8,2-1-1,3-59 0,2 95 8,4-46-58,-5 53 63,1 1 0,-1 0 0,1 0 1,-1 0-1,1 0 0,0 0 0,0 0 0,0 0 0,0 0 1,0 0-1,0 1 0,0-1 0,1 0 0,-1 1 0,1-1 1,-1 1-1,1-1 0,-1 1 0,1 0 0,2-2 1,-2 3 1,0-1 1,-1 1-1,1 0 1,0 0-1,-1 0 1,1 0 0,-1 0-1,1 0 1,0 1-1,-1-1 1,1 1-1,-1-1 1,1 1-1,-1-1 1,1 1 0,-1 0-1,1 0 1,-1 0-1,0 0 1,1 0-1,1 2 1,27 28-20,-24-24 18,45 53-21,-16-18-137,45 42 1,-67-71 91,1-2 1,0 0-1,1-1 0,0 0 1,1-1-1,0-1 0,26 10 1,-22-11 25,0-1 0,1-2 1,0 0-1,0-1 0,0 0 1,0-2-1,0-1 0,30-3 1,-40 2 55,1-1-1,-1-1 1,1 0 0,-1 0 0,0-1 0,0-1-1,0 0 1,0 0 0,-1-1 0,0 0 0,0-1 0,-1 0-1,0 0 1,0-1 0,-1 0 0,13-16 0,-12 11 39,0-1 0,-1 0 0,0 0 0,-1 0 0,-1-1 0,0 0 0,-1 0 0,-1 0 0,0-1 0,1-17 0,-4 27-38,-1 0 1,1 0-1,-1 0 0,0-1 1,-1 1-1,0 0 0,0 0 1,0 0-1,-1 0 0,1 0 1,-1 0-1,-1 1 0,1-1 1,-1 0-1,0 1 0,0 0 1,-1 0-1,0 0 0,0 0 1,0 0-1,0 1 0,-1 0 1,1 0-1,-1 0 0,0 0 1,0 1-1,-1 0 0,-8-4 1,6 4-18,0 0 1,0 0-1,0 1 0,-1 0 1,1 0-1,0 1 1,-1 0-1,1 1 0,-1 0 1,1 0-1,-1 0 1,-13 4-1,11-1 10,0 0-1,0 1 1,0 1-1,0 0 1,1 0 0,0 1-1,0 0 1,-13 11-1,5-2 52,1 1 0,1 1-1,1 1 1,0 0 0,1 1 0,1 0-1,1 1 1,-17 37 0,15-21 60,1-1 0,2 2 0,-11 56 0,18-70-120,1 1 0,2-1 1,0 1-1,1 0 1,1-1-1,9 44 1,-8-58-85,0-1 0,1 0 1,0 0-1,0 0 0,1 0 0,0 0 1,6 7-1,-8-11-49,1 0-1,0-1 1,0 1 0,1-1-1,-1 0 1,1 0 0,0-1-1,-1 1 1,1-1 0,1 1-1,-1-1 1,0 0 0,0-1-1,1 1 1,4 0 0,1 0-45,-1-2 0,0 1 1,1-1-1,10-2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12.1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240 638 7874,'-8'2'61,"0"-1"0,0 1 0,0 0 0,0 1 1,0 0-1,0 0 0,1 1 0,-1 0 0,1 0 0,0 0 1,0 1-1,1 0 0,-1 1 0,1 0 0,0 0 0,1 0 1,0 0-1,0 1 0,-7 10 0,0 4-58,1 0-1,0 0 1,2 1-1,0 0 1,-10 41 0,10-18-3,2 0 1,2 0-1,2 0 1,2 0 0,2 0-1,2 1 1,2-1-1,18 75 1,-19-106-3,0 1-1,1-1 1,1 0 0,0 0-1,1 0 1,1-1 0,16 22 0,-18-28-8,0-1 1,0 1 0,1-2 0,-1 1-1,1-1 1,0 0 0,1 0-1,-1-1 1,1 0 0,0 0 0,0-1-1,0 0 1,1 0 0,16 3 0,-10-5 5,0 0 1,0-1 0,0-1-1,0 0 1,-1-1 0,1 0 0,0-1-1,-1-1 1,1 0 0,-1-1 0,0-1-1,-1 0 1,1-1 0,-1 0-1,-1-1 1,1 0 0,12-13 0,-2 2 70,-2-1 1,0-1 0,-1-1 0,-1-1-1,-1-1 1,-1 0 0,25-49-1,-25 35 36,-2-1 0,-1 0 0,-2-1-1,-2 0 1,8-64 0,-12 42 10,-2 0 1,-3-1 0,-8-65-1,2 87-94,-2-1 0,-2 1 0,-2 1 0,-2-1-1,-1 2 1,-2 0 0,-2 1 0,-1 1 0,-2 0 0,-1 2 0,-2 0-1,-2 2 1,-1 1 0,-31-30 0,42 48-48,-30-24-1,42 36 26,0-1-1,0 1 1,0-1-1,0 1 1,0 0-1,-1 1 1,1-1-1,0 1 1,-1 0-1,0 0 0,1 0 1,-1 0-1,1 1 1,-6 0-1,8 0 6,1 1-1,0-1 0,-1 0 0,1 1 0,-1 0 1,1-1-1,0 1 0,0 0 0,-1-1 1,1 1-1,0 0 0,0 0 0,0 0 0,0 0 1,0 0-1,0 0 0,0 0 0,0 1 1,1-1-1,-1 0 0,0 0 0,1 1 1,-1-1-1,1 0 0,-1 1 0,1-1 0,0 1 1,-1-1-1,1 3 0,-1 6 9,1 0-1,0 0 1,2 15-1,-2-25-7,6 46 26,2-1 0,2-1 0,17 49 0,59 130 101,79 103-29,-62-138-114,-88-157-32,63 116 100,-61-119-397,1-1 1,2 0-1,23 24 0,-30-39-605,-9-13 421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12.4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0 504 9322,'39'-48'752,"21"-4"-496,10-8-168,18-16-264,7-4-192,17-10-576,18-8 584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44.6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336 25 5353,'10'-19'190,"-8"14"204,-8 11 40,-4 7-245,0 0 1,1 1 0,1 1-1,-11 26 1,-20 67 829,26-70-652,6-16-173,-51 129 617,51-136-779,0-1 0,-1 0 0,-1 0 0,0 0 0,-1-1 0,-1-1 0,-19 19 0,29-30-24,0 1-1,-1-1 0,0 0 1,1 1-1,-1-1 1,1 0-1,-1 0 0,0 0 1,0-1-1,0 1 1,0 0-1,1-1 0,-1 1 1,0-1-1,0 1 1,0-1-1,0 0 0,0 0 1,0 0-1,-3 0 1,3-1 9,1 0 1,-1 1 0,1-1-1,-1 0 1,1 0 0,-1 0 0,1 0-1,0-1 1,0 1 0,-1 0-1,1-1 1,0 1 0,0 0-1,0-1 1,0 1 0,1-1 0,-1 0-1,-1-1 1,-1-6 28,1-1-1,0 1 1,0 0 0,0-1 0,1 1 0,1-19-1,10-61 158,-6 63-74,-5 17-73,-3 10-27,-5 17-15,8-9-6,0 1 0,1 0 0,0 0 0,1 0 0,0 0-1,1 0 1,0-1 0,0 1 0,1-1 0,6 16 0,0-5-8,1-1-1,0 0 1,25 31-1,-34-47-2,0-1 0,1 0 0,0 0 0,0 0 0,-1 0-1,1 0 1,0 0 0,0-1 0,1 1 0,-1-1-1,0 1 1,1-1 0,-1 0 0,0 0 0,1 0 0,-1 0-1,1 0 1,0-1 0,-1 1 0,1-1 0,-1 0-1,1 0 1,0 0 0,-1 0 0,5 0 0,-3-2 36,0 1 1,0-1 0,0 1 0,0-1 0,-1-1-1,1 1 1,-1 0 0,1-1 0,-1 0 0,0 0-1,0 0 1,0 0 0,0 0 0,4-7 0,14-23 317,-16 24-389,0 0 0,1 1 0,0-1 0,0 1 0,0 1 0,1-1 0,0 1 0,1 0 0,10-7 0,-14 13-862,-4 5 392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0:07.2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50 148 3697,'18'-60'3857,"19"-27"-2281,-40 93-1585,0 1 1,1-1-1,-1 1 1,1 0-1,-1 10 1,-9 28 111,3-26-183,0 1 1,-1-2 0,-1 1-1,-19 23 1,22-29-216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53.9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2793,'0'0'128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54.5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2 1000,'0'0'80,"-1"-1"-104,0 0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55.6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 1288,'0'0'88,"0"-2"-512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56.8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0 240,'0'0'56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48.5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950 1 10442,'-62'49'218,"-114"69"-1,121-85-100,1 2 1,2 3-1,-72 68 0,74-50 38,3 2-1,2 2 1,3 2 0,3 2-1,3 1 1,3 2-1,-29 83 1,43-100-36,3 1 1,-12 59-1,25-90-108,0-1-1,1 0 1,1 1 0,0-1-1,2 1 1,0 0-1,2-1 1,0 0-1,7 24 1,-8-37-10,0 1 1,1-1-1,0 0 1,0 0-1,0 0 1,1 0-1,0-1 0,0 0 1,1 1-1,-1-1 1,1-1-1,0 1 1,1-1-1,-1 0 1,1 0-1,-1 0 1,8 3-1,-4-4 2,-1 0 0,1 0 1,0-1-1,0 0 0,0 0 0,0-1 1,0-1-1,0 1 0,0-1 0,0-1 0,0 1 1,14-5-1,16-5 100,0-2 1,-2-1-1,0-3 1,0 0-1,-1-3 1,55-37-1,-77 46-41,0 0 0,0-1 0,-1 0-1,-1-1 1,17-20 0,-26 28-53,-1 1-1,1-1 0,-1 0 1,0 0-1,0 0 1,0 0-1,-1 0 0,1-1 1,-1 1-1,0 0 1,1-8-1,-2 9-8,-1 0-1,1 0 1,0 0 0,-1 0-1,0 0 1,0 0 0,0 0-1,0 0 1,0 0 0,0 1-1,-1-1 1,1 0 0,-1 1-1,0-1 1,0 1 0,0 0-1,0-1 1,0 1 0,-3-2-1,-3-2-15,-1 0-1,0 0 1,0 1-1,-1 0 0,0 1 1,1 0-1,-1 1 0,-1-1 1,1 2-1,0 0 1,-14-1-1,-9-1-232,-1 3 0,-42 3 0,-79 19-1353,23-2-1069,95-19 1972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48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1 190 5769,'5'3'26,"0"0"0,0-1-1,0 1 1,0-1 0,0 0-1,1 0 1,-1-1 0,1 1-1,-1-1 1,1 0 0,-1-1-1,1 0 1,0 1 0,-1-2-1,11 0 1,8-3-16,0-1 1,28-9-1,-49 14 26,181-60 1760,32-9 598,-8 16-504,-205 52-1852,37-3 365,-39 4-392,0 0 0,0 0 1,1 0-1,-1 0 0,0 1 1,0-1-1,0 0 0,0 1 1,0-1-1,0 1 0,0-1 1,0 1-1,0 0 0,0-1 1,0 1-1,0 0 0,0 0 1,0 0-1,0 0 0,-1 0 1,1 0-1,0 0 0,-1 0 0,1 0 1,-1 0-1,1 0 0,-1 0 1,1 0-1,-1 0 0,1 2 1,-1 10 6,0-1 1,0 1-1,-1-1 1,-1 1 0,0-1-1,-1 0 1,-8 23-1,3-5-1,-97 348 96,-41 168-857,140-521 118,2 0 0,0 0 0,0 51 0,4-74 47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49.2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62 8994,'21'3'272,"8"0"-16,13-3-40,5 0-48,9-7-24,6 0-24,2-3-224,5-2-312,2-1-1032,-4-5 952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49.6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76 10954,'48'-32'8,"5"7"56,6 15 88,6 2 0,5 8 32,3 3-16,5 3-39,-2 2-153,1 2-241,-3-2-95,-9-3-472,-7 0-288,-20-6 712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49.9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225 1 7658,'-5'7'592,"-1"17"88,-1 10-144,-6 22-64,-2 11 32,-9 12-56,-3 0 8,-6 3-55,4-1-89,2 4-64,5 3-72,12-5-248,3-6-136,11-4-393,-1-7-279,0 6-960,-1 2 1168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50.4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613 190 10146,'-130'6'239,"-36"-1"-78,145-6-156,-1 0-1,1-2 1,0-1 0,0 0 0,-31-12-1,44 14-22,1-2-1,0 1 1,0-1 0,-7-4-1,13 7 16,0 1 1,0 0-1,1-1 0,-1 1 0,0-1 0,0 1 0,1-1 1,-1 0-1,0 1 0,1-1 0,-1 0 0,1 1 0,-1-1 1,1 0-1,-1 0 0,1 1 0,0-1 0,-1 0 0,1 0 1,0 0-1,-1 0 0,1 0 0,0 1 0,0-1 0,0 0 1,0 0-1,0 0 0,0 0 0,0 0 0,0 0 0,0 0 1,0 0-1,1 1 0,-1-1 0,0 0 0,1 0 0,-1 0 1,0 0-1,1 1 0,-1-1 0,1 0 0,-1 0 1,1 1-1,0-1 0,-1 0 0,1 1 0,0-1 0,0 0 1,10-6 42,-1-1 0,1 2 0,0 0 1,1 0-1,20-7 0,70-17 400,-71 22-328,-22 6-78,85-21 176,-83 21-204,1 1 0,0 0 0,-1 0 0,1 1 0,0 1 1,13 1-1,-24-1-9,0-1 0,0 0 0,0 0 0,1 0 0,-1 1-1,0-1 1,0 1 0,0-1 0,0 1 0,0-1 0,0 1 0,0-1 0,0 1 0,-1 0 0,1-1 0,0 1 0,0 0 0,0 0 0,-1 0 0,1 0 0,0 0 0,-1 0 0,1 0 0,-1 0 0,1 0-1,-1 0 1,1 0 0,-1 0 0,0 0 0,0 0 0,0 0 0,1 1 0,-1-1 0,0 0 0,0 0 0,0 0 0,-1 0 0,1 0 0,0 0 0,0 1 0,-1 0 0,-2 7-11,0-1 0,-1 0 1,0 0-1,-7 12 0,8-16 15,-188 286 7,27-45 57,126-182-28,-57 131-1,87-175-37,1 0-1,0 1 0,-6 40 1,12-55-7,1 0 0,-1-1 1,1 1-1,1 0 0,-1 0 0,1-1 1,0 1-1,0-1 0,0 1 0,2 5 1,-1-8-3,-1 1 1,0-1-1,1 0 1,0 1-1,-1-1 1,1 0-1,0 0 1,0 0-1,0-1 1,0 1-1,1 0 1,-1-1-1,0 1 1,1-1-1,-1 0 1,1 0-1,-1 0 1,6 1-1,1 0 9,1-1 0,0 0 0,0-1 0,0 0 0,-1-1 0,1 0 0,0 0 0,-1-1 0,1 0 0,-1-1 0,1 0 0,-1-1 0,12-6 0,14-7 190,-1-2-1,33-25 0,-26 15 93,0-1 1,-3-2-1,0-2 0,-2-1 0,-2-2 0,42-57 1,-68 82-259,-1 0 0,0 0 0,-1-1 0,-1 0 0,0 0 0,6-23 0,-10 30-18,0 1-1,0 0 1,-1-1 0,1 1 0,-1-1-1,-1 1 1,1-1 0,-1 1 0,0-1-1,0 1 1,0 0 0,-1 0-1,0 0 1,0-1 0,0 2 0,-1-1-1,1 0 1,-1 0 0,-6-6 0,1 3-72,0 1 0,0 0 0,-1 1 0,0 0 0,-1 0 1,1 0-1,-1 2 0,0-1 0,0 1 0,-1 1 0,1-1 0,-17-1 1,2 0-555,-1 2 1,1 1-1,-1 0 1,-30 4-1,29 2 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0:10.9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41 5169,'-3'-2'145,"0"1"1,-1-1-1,1 0 1,0 1-1,-1 0 0,1 0 1,-1 0-1,0 0 0,1 0 1,-1 1-1,0-1 0,1 1 1,-1 0-1,0 0 1,0 1-1,1-1 0,-5 2 1,7-2-90,1 1 1,-1-1 0,1 1 0,-1-1 0,0 1-1,1 0 1,-1-1 0,1 1 0,-1-1 0,1 1-1,0 0 1,-1 0 0,1-1 0,-1 1-1,1 0 1,0 0 0,0-1 0,0 1 0,-1 0-1,1 0 1,0 0 0,0-1 0,0 1-1,0 0 1,0 0 0,0 0 0,1-1 0,-1 1-1,0 0 1,0 0 0,1 1 0,10 34 447,-6-21-238,-2-2-167,0-1 0,1 1-1,1-1 1,11 21 0,-15-32-92,-1 1 0,1-1 0,0 1 0,0-1-1,0 1 1,0-1 0,0 0 0,0 0 0,0 1 0,0-1 0,0 0 0,1 0-1,-1 0 1,0 0 0,1 0 0,-1-1 0,1 1 0,-1 0 0,1-1-1,-1 1 1,1-1 0,0 1 0,-1-1 0,1 0 0,-1 0 0,1 0 0,0 0-1,-1 0 1,1 0 0,0 0 0,-1 0 0,1-1 0,0 1 0,-1 0-1,1-1 1,-1 0 0,1 1 0,-1-1 0,1 0 0,-1 0 0,0 0-1,1 0 1,-1 0 0,0 0 0,0 0 0,0 0 0,1 0 0,-1-1 0,1-1-1,2-1 43,-1-1-1,1 0 0,-1 0 0,0 0 0,0 0 1,0 0-1,-1 0 0,1-1 0,-2 1 0,1-1 1,0 0-1,-1 1 0,0-1 0,-1 0 0,1 0 1,-1 0-1,0 0 0,0 0 0,-1 0 0,-1-8 1,1 11-57,-1-1 1,1 0 0,0 0 0,-1 1-1,0-1 1,0 1 0,0-1 0,0 1-1,0 0 1,-1 0 0,0 0 0,1 0-1,-1 0 1,0 0 0,0 1 0,-1 0-1,1-1 1,0 1 0,-1 0 0,0 1-1,1-1 1,-1 1 0,0-1 0,0 1-1,1 0 1,-1 1 0,0-1 0,0 1-1,0-1 1,0 1 0,-5 1 0,-13 2-663,-3 4 271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50.9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156 97 9602,'-14'7'108,"0"-1"-1,0 0 1,0-1 0,-1-1 0,0 0-1,0-1 1,-16 1 0,11-6-329,20 2 215,0 0 0,0 0 0,-1 0 0,1 0 0,0 0 0,0-1 0,0 1 0,-1 0 0,1 0 0,0 0 0,0 0 0,0-1 0,0 1 0,-1 0 0,1 0-1,0 0 1,0-1 0,0 1 0,0 0 0,0 0 0,0 0 0,0-1 0,0 1 0,-1 0 0,1 0 0,0-1 0,0 1 0,0 0 0,0 0 0,0-1 0,0 1 0,0 0 0,0 0 0,1-1 0,-1 1 0,1-2-2,0 0 1,1 0 0,-1 1 0,1-1 0,-1 0 0,1 1 0,0 0 0,0-1 0,0 1 0,0 0-1,0 0 1,0 0 0,3-1 0,37-15 669,0 2 1,87-17-1,95-3 1380,-222 34-2034,0 1 0,12-2 18,-1 0-1,1 1 1,0 1 0,0 0-1,22 3 1,-34-2-38,1-1-1,0 1 1,-1 0 0,1 0-1,-1 0 1,0 0 0,1 0-1,-1 1 1,0-1-1,0 1 1,0-1 0,0 1-1,0 0 1,0 0 0,2 2-1,-3-1-13,1 0-1,-1-1 1,0 1-1,0 0 1,0 0-1,0 0 0,-1 0 1,1 0-1,-1 0 1,0 0-1,0 0 1,0 0-1,0 0 1,0 0-1,-1 0 1,-1 5-1,-5 22-287,-2 0 0,-25 54-1,-37 58-199,61-123 466,-31 49 0,-2-2 0,-84 98 0,81-108 54,41-50-5,-9 11-11,-20 33 1,33-49 10,1 0 0,-1-1 1,1 1-1,-1 0 1,1-1-1,0 1 1,-1 0-1,1-1 0,0 1 1,-1 0-1,1 0 1,0-1-1,0 1 0,0 0 1,0 0-1,0-1 1,0 1-1,0 0 1,0 0-1,0 0 0,0-1 1,0 1-1,0 0 1,0 0-1,1-1 1,-1 1-1,1 1 0,0-2 5,0 1 0,0-1 0,0 1 0,0-1 0,0 0 0,0 1 0,0-1 0,0 0 0,0 0 0,0 0 0,0 1 0,0-1 0,0 0 0,0-1 0,1 1 0,-1 0 0,1 0 0,53-17 296,-49 15-253,238-101 1535,-71 28-1153,-138 61-504,2 1-589,0-3 1,-2-1 0,0-1-1,45-32 1,-70 41-61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0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2345 285 4233,'-27'-14'275,"0"1"-1,-2 2 1,1 1 0,-1 1 0,-1 2-1,1 0 1,-1 2 0,0 2-1,-45-1 1,22 7-110,0 2-1,1 2 1,-1 2-1,2 3 1,0 2 0,0 2-1,1 2 1,2 3-1,-64 35 1,-441 287 95,494-302-144,2 2-1,2 2 1,-91 98 0,-195 282 412,314-383-475,2 0 0,1 2 1,2 0-1,-19 59 0,17-30-38,4 0 1,-11 78-1,26-116-17,1 1 0,2 1 0,1-1 0,2 0 0,2 0 0,1 0 0,15 62 0,-12-72-1,2-1 0,0 1 1,2-1-1,0-1 0,2 0 0,1-1 0,1 0 0,0-1 0,2-1 0,1 0 0,20 17 0,-7-12-20,1-1 0,2-2 1,0-1-1,2-2 0,0-1 0,1-2 0,1-1 0,0-3 0,1-1 0,59 11 1,4-7-66,0-4 1,0-5 0,108-6 0,-83-5-28,0-6-1,0-5 0,141-37 1,-181 29 68,0-4 0,-1-4 1,-2-4-1,-2-3 0,96-60 0,-87 39 88,-4-3 0,-2-4-1,134-135 1,-172 151 35,-3-2 0,-2-2 0,-3-1-1,-1-2 1,-4-2 0,-2-1 0,26-69 0,-45 90-8,-1-1 1,-2-1-1,-1 1 1,-3-1-1,-1 0 1,-2-1-1,-2 1 1,-2-1-1,-2 1 1,-15-81-1,3 59 118,-3 0 0,-2 1-1,-4 2 1,-2 0 0,-2 1 0,-46-69-1,22 47 415,-105-125-1,129 175-476,-1 1 0,-1 1-1,-2 2 1,0 1 0,-2 1 0,-54-29-1,51 36-155,0 1 0,-1 2-1,-1 1 1,-74-15 0,88 25-156,0 1 0,-1 1 0,1 1 0,-1 1 0,1 1 1,-1 2-1,1 0 0,0 2 0,-25 7 0,-9 8-513,0 3 1,1 2-1,-70 42 0,21 2 154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1:27.7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11628 1 1272,'-190'6'3573,"0"-1"-3372,123-5 352,-264 7 296,-108 0-36,92-4 5,-411 13-643,349-12-100,94-3 16,-284 3 508,233-3-416,-711-5 381,292 0-456,-174 22-158,6 0 108,262-7-42,-123-2-3,471-5-9,-886 3-164,1156-8 157,-41 0 21,-68 0 30,-21-2 115,117 4-197,-12 3 141,91-8-304,6 3 177,0-1-95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1:49.9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 5881,'1'-5'2009,"0"2"-2049,1 4-200,5 5-681,0 2-471,4 5 808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1:54.2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79 2296,'0'-1'172,"0"1"0,-5-11 4461,5 11-4462,-1-1 1,0 1-171,1 1 1,-1-1-1,1 0 1,-1 1-1,1-1 1,-1 0 0,1 1-1,0-1 1,-1 1-1,1-1 1,-1 1-1,1-1 1,0 0-1,0 1 1,-1-1-1,1 1 1,0 0-1,0-1 1,-1 1 0,1-1-1,0 1 1,0-1-1,0 1 1,0 0-1,0-1 1,0 1-1,0-1 1,0 2-1,0 0-1,0 0-1,0-1 0,0 1 1,0 0-1,0 0 0,1 0 1,-1-1-1,1 1 1,-1 0-1,1-1 0,0 1 1,-1 0-1,1-1 0,0 1 1,0-1-1,0 1 0,0-1 1,3 3-1,-3-3 3,0-1 1,0 1-1,0-1 0,0 1 0,0-1 1,0 0-1,0 0 0,0 1 0,0-1 1,0 0-1,0 0 0,0 0 0,0 0 1,0 0-1,1 0 0,-1 0 0,0-1 1,0 1-1,0 0 0,0-1 0,0 1 1,0 0-1,0-1 0,0 1 0,0-1 1,0 0-1,0 1 0,-1-1 0,1 0 1,0 1-1,0-1 0,-1 0 0,1 0 1,0 0-1,-1 0 0,1 0 0,0-1 1,2-2 73,0 0-1,0-1 1,0 1 0,-1-1 0,0 0 0,0 0 0,0 0 0,0 0 0,-1 0 0,2-9 0,-3 13-60,0-1 0,0 1 1,0-1-1,0 1 1,0-1-1,0 1 0,0-1 1,0 1-1,0-1 1,-1 1-1,1-1 0,-1 1 1,1-1-1,-1 1 1,0 0-1,1-1 0,-1 1 1,0 0-1,0-1 0,0 1 1,0 0-1,0 0 1,0 0-1,0 0 0,0 0 1,-1 0-1,1 0 1,0 0-1,-1 1 0,1-1 1,0 0-1,-1 1 1,1-1-1,-1 1 0,1 0 1,-1-1-1,1 1 0,-1 0 1,1 0-1,-3 0 1,3 0-16,-1 0 0,1 0 0,-1 0 0,1 0 0,-1 0 0,1 1 0,-1-1 0,1 0 0,0 1 0,-1 0 0,1-1 0,-1 1 0,1 0 0,0-1 1,0 1-1,-1 0 0,1 0 0,0 0 0,0 0 0,0 0 0,0 0 0,0 0 0,0 1 0,1-1 0,-1 0 0,0 0 0,0 1 0,1-1 0,-1 1 0,1-1 1,0 0-1,-1 1 0,1-1 0,0 1 0,0-1 0,-1 1 0,1-1 0,1 1 0,-1-1 0,0 2 0,0 0 5,0 0 0,1 0 0,-1 0 0,1 0-1,-1 0 1,1 0 0,0 0 0,0 0 0,0-1 0,0 1 0,1 0 0,-1-1-1,1 1 1,0-1 0,-1 0 0,1 1 0,0-1 0,0 0 0,1 0-1,1 2 1,-2-4 4,-1 1 0,0-1 0,1 0 0,-1 1 0,1-1 0,-1 0 1,0 0-1,1 0 0,-1 0 0,1 0 0,-1 0 0,1 0 0,-1 0 0,0-1 0,1 1 0,-1 0 0,1-1 0,0 0 0,-1 1 26,-1-1 0,1 1 0,-1 0 0,1-1 0,0 1 0,-1 0 0,1-1 0,-1 1 0,0-1 0,1 1 0,-1-1 0,1 1 0,-1-1 0,0 1 0,1-1 0,-1 1 0,0-1-1,0 0 1,1 1 0,-1-1 0,0 0 0,0 1 0,0-1 0,0 1 0,0-1 0,0 0 0,0 1 0,0-1 0,0 0 0,0 1 0,0-1 0,0 0 0,0 1 0,-1-1 0,1 1 0,0-1 0,0 0 0,-1 1 0,1-1 0,0 1 0,-1-1 0,0 0 0,-3-3-1872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2:21.3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42 2256,'-11'-5'6347,"11"4"-6335,-1 1-1,1 0 1,-1-1 0,1 1-1,-1 0 1,1-1-1,-1 1 1,1 0-1,-1 0 1,1-1-1,-1 1 1,0 0-1,1 0 1,-1 0-1,1 0 1,-1 0-1,1 0 1,-1 0-1,0 0 1,1 0-1,-1 0 1,1 0-1,-1 0 1,0 0-1,1 1 1,-1-1-1,1 0 1,-1 0-1,1 0 1,-1 1-1,1-1 1,-1 0-1,1 1 1,-1-1-1,1 1 1,0-1-1,-1 0 1,1 1 0,-1-1-1,1 1 1,0-1-1,0 1 1,-1-1-1,1 1 1,0-1-1,-1 2 1,-10 22 118,11-23-119,0 0 0,0 0 0,-1-1 0,1 1 0,0 0 0,0 0 1,0 0-1,0-1 0,0 1 0,0 0 0,0 0 0,0 0 0,0-1 0,0 1 1,1 0-1,-1 0 0,0 0 0,1-1 0,-1 1 0,0 0 0,1 0 1,-1-1-1,1 1 0,-1 0 0,1-1 0,-1 1 0,1-1 0,-1 1 0,1-1 1,0 1-1,-1-1 0,1 1 0,0-1 0,0 1 0,1-1 0,-1 1 14,0-1-1,0 0 0,0 0 0,1 0 0,-1 0 1,0 0-1,0-1 0,0 1 0,1 0 1,-1 0-1,0-1 0,0 1 0,0-1 0,0 1 1,0-1-1,0 1 0,0-1 0,0 0 0,0 0 1,0 1-1,0-1 0,0 0 0,0 0 1,-1 0-1,1 0 0,0 0 0,-1 0 0,1 0 1,0 0-1,-1 0 0,1 0 0,-1-2 0,1 1 23,1-1-1,-1 1 1,-1 0-1,1-1 1,0 1-1,-1-1 1,1 1-1,-1-1 1,0 0-1,0 1 1,0-1-1,0 1 1,0-1-1,-1-3 1,0 4-41,0 0-1,0 0 1,0 0 0,-1 0 0,1 0 0,0 0 0,-1 0 0,1 0 0,-1 0-1,0 1 1,0-1 0,0 1 0,0-1 0,-3-1 0,4 2-8,0 1 0,1 0 0,-1 0 0,1 0 0,-1 0 0,1 0 0,-1-1 0,0 1 0,1 0 0,-1 0 0,1 0 0,-1 1 0,0-1 1,1 0-1,-1 0 0,1 0 0,-1 0 0,1 0 0,-1 1 0,1-1 0,-1 0 0,1 1 0,-2-1 0,1 1 4,1 1 1,-1-1-1,0 0 0,0 0 1,0 0-1,1 1 0,-1-1 1,1 0-1,-1 1 0,1-1 0,-1 0 1,1 1-1,0-1 0,-1 2 1,1 0-2,0 0 0,0 0 0,1 1 0,-1-1 1,1 0-1,-1 0 0,1 0 0,0 0 0,0 0 0,0 0 1,1 0-1,1 3 0,-2-6 1,-1 1-1,0 0 1,1 0 0,-1-1-1,1 1 1,-1 0 0,1-1-1,-1 1 1,1-1 0,-1 1 0,1-1-1,0 1 1,-1-1 0,1 1-1,0-1 1,-1 0 0,1 1-1,0-1 1,-1 0 0,1 1 0,0-1-1,0 0 1,0 0 0,-1 0-1,1 0 1,0 0 0,0 0 0,-1 0-1,1 0 1,0 0 0,0 0-1,0 0 1,-1-1 0,1 1-1,0 0 1,0 0 0,-1-1 0,1 1-1,0 0 1,-1-1 0,1 1-1,0-1 1,-1 1 0,1-1-1,-1 1 1,1-1 0,-1 0 0,1 1-1,-1-1 1,1 0 0,-1 1-1,1-2 1,0 0 60,0-1 1,0 1-1,0-1 1,0 0-1,0 1 0,-1-1 1,1 0-1,-1 1 0,0-1 1,0 0-1,0 0 0,0 1 1,-1-6-1,1 7-61,0 0 0,0 0 0,0 1 0,0-1 0,0 0 0,0 0 0,-1 0 0,1 0 0,0 1 0,0-1 0,-1 0 0,1 0 0,-1 1 0,1-1 0,0 0 0,-1 1 0,1-1 0,-1 0 0,0 1 0,1-1 0,-1 1 0,1-1 0,-1 1 0,0-1 0,1 1 0,-1-1 0,0 1 0,0 0 0,1-1 0,-1 1 0,0 0 0,0 0 0,0 0 0,1-1 0,-1 1 0,0 0 0,0 0 0,0 0 0,0 0 0,1 0 0,-1 1 0,0-1 0,0 0 0,0 0 0,1 0 0,-1 1 0,0-1 0,-1 1 0,2 1-2,-1 0 0,0-1 0,1 1 1,-1 0-1,1 0 0,0 0 1,-1 0-1,1 0 0,0 0 0,0 0 1,0-1-1,1 1 0,-1 0 1,0 0-1,1 0 0,-1 0 0,1 0 1,0-1-1,-1 1 0,1 0 0,0 0 1,0-1-1,2 4 0,-2-5 0,1 0-1,-1 0 1,0 0-1,0 0 1,0 0-1,0 0 0,0 0 1,0 0-1,0 0 1,0 0-1,1-1 1,-1 1-1,0 0 1,0-1-1,0 1 1,0-1-1,0 1 1,0-1-1,-1 1 0,1-1 1,1-1-1,-1 2 35,-1 0 0,1-1 0,-1 1 1,1 0-1,-1-1 0,1 1 0,-1 0 0,0-1 0,1 1 0,-1-1 0,0 1 0,1-1 0,-1 1 0,0-1 0,1 1 0,-1-1 0,0 1 0,0-1 0,0 1 0,0-1 0,0 0 0,1 1 0,-1-1 1,0 1-1,0-1 0,0 1 0,0-1 0,0 0 0,-1 1 0,1-1 0,0 1 0,0-1 0,0 1 0,0-1 0,-1 0 0,1 1 0,0-1 0,-1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2:32.1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9 337 6233,'0'0'97,"-1"0"0,1-1 0,-1 1 0,1 0 0,-1 0 0,1 0 0,-1-1 0,1 1 0,0 0 0,-1 0 0,1-1 0,-1 1 0,1 0 0,0-1 0,-1 1 0,1-1 0,0 1 0,0 0 0,-1-1-1,1 1 1,0-1 0,0 1 0,0-1 0,0 1 0,-1-1 0,1 1 0,0-1 0,0 1 0,0-1 0,0 1 0,0-1 0,14-8 831,38-1-1360,-40 8 694,76-9-190,141-1-1,94 22-20,-114-2-15,847-23 236,-1050 14-271,14 0 2,1-1 0,-1-1 0,0-1 1,25-8-1,-44 12-6,0 0 0,-1 0 0,1 0 0,0-1 0,-1 1 0,1 0 0,-1 0 0,1-1 0,-1 1 0,1 0 0,0 0 0,-1-1-1,1 1 1,-1-1 0,1 1 0,-1 0 0,0-1 0,1 1 0,-1-1 0,1 1 0,-1-1 0,0 1 0,0-1 0,1 0 0,-1 1 0,0-1 0,0 1 0,1-1 0,-1 1 0,0-1 0,0 0 0,0 1 0,0-1 0,0 0 0,0 1 0,0-1 0,0 1 0,0-1 0,0 0 0,0 1-1,-1-1 1,1 0 0,0 1 0,0-1 0,-1 1 0,1-1 0,0 1 0,-1-1 0,1 1 0,0-1 0,-1 1 0,1-1 0,-1 1 0,1-1 0,-1 1 0,1 0 0,-1-1 0,-35-25-84,31 23 102,-127-66 142,-14-10-94,111 59-69,-17-12 72,52 32-66,0 0 0,0 0 1,0 0-1,0 0 0,0 0 0,0 0 0,0 0 1,0 0-1,0 0 0,0 0 0,0 0 1,0 0-1,0-1 0,0 1 0,0 0 0,0 0 1,0 0-1,0 0 0,0 0 0,0 0 1,0 0-1,0 0 0,0 0 0,0-1 0,0 1 1,0 0-1,0 0 0,0 0 0,0 0 1,0 0-1,0 0 0,0 0 0,0 0 0,0 0 1,0 0-1,0 0 0,0-1 0,0 1 1,0 0-1,0 0 0,0 0 0,0 0 0,0 0 1,1 0-1,-1 0 0,0 0 0,0 0 1,0 0-1,0 0 0,0 0 0,0 0 0,0 0 1,0 0-1,0 0 0,0 0 0,1 0 1,-1 0-1,0 0 0,0 0 0,0 0 0,0 0 1,0 0-1,0 0 0,0 0 0,0 0 1,1 0-1,12-1 0,16 2 5,10 6 3,0 3 0,-1 0 0,-1 3 0,1 1 0,-2 2 0,0 1 0,-1 2 0,33 24 0,-64-41-8,-1 0 1,0 0-1,0 1 1,0-1-1,0 1 1,-1 0-1,1 0 1,-1 0-1,0 0 1,0 1-1,0-1 1,0 1-1,0-1 1,-1 1-1,1 0 1,-1-1-1,0 1 1,0 0-1,0 5 1,-1-4-1,-1-1 0,1 0 0,-1 0 0,0 0 0,0 0 0,0 0 0,-1 0-1,1 0 1,-1-1 0,0 1 0,0 0 0,0-1 0,-1 0 0,1 1 0,-1-1 0,0 0 0,0 0 0,-4 3 0,-22 16 48,0-1 0,-1-2-1,-44 22 1,41-24 45,1 1 0,-59 44 0,91-62-53,0 0 1,-1 1-1,1-1 1,-1 0-1,1 0 1,0 1-1,-1-1 1,1 0-1,0 1 1,-1-1-1,1 1 1,0-1-1,0 0 1,-1 1-1,1-1 1,0 1-1,0-1 1,0 0-1,0 1 0,-1-1 1,1 1-1,0-1 1,0 1-1,0-1 1,0 1-1,0-1 1,0 0-1,0 1 1,0-1-1,0 1 1,1-1-1,-1 1 1,0-1-1,0 1 1,0-1-1,0 0 1,1 1-1,-1-1 1,0 1-1,0-1 1,1 1-1,19 11 1303,-19-11-1389,0-1 0,1 1 0,-1 0-1,0-1 1,0 1 0,1 0 0,-1 0 0,0-1 0,0 1 0,0 0 0,0 0 0,0 1 0,2 1 0,-7 0-1039,-6 1 415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2:55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0 397 5345,'6'-5'192,"0"1"0,0-1 0,0 1 0,1 0-1,-1 1 1,1-1 0,0 2 0,0-1 0,1 0 0,-1 1-1,0 1 1,1-1 0,8 0 0,11 1-130,1 1 0,38 5 0,-22-2 163,1130 43 1646,-684-32-1280,118 5-21,1147 45 948,-1352-43-1102,908 44 461,1-28-396,-566-42-343,-4-52-127,-438 8-2,-236 34-5,-1-3 0,87-35 1,-141 48 4,0-1 0,0-1 0,0 0 0,0-1 0,12-11 0,-22 18-8,-1-1-1,0 0 0,0 0 1,0 0-1,0 0 0,0-1 1,0 1-1,0-1 1,-1 1-1,0-1 0,1 1 1,-1-1-1,0 0 0,0 1 1,0-1-1,0 0 1,-1 0-1,1 0 0,-1 0 1,0 1-1,0-1 0,0 0 1,0 0-1,0 0 1,-1 0-1,1 0 0,-1 0 1,0 0-1,0 1 0,0-1 1,-2-4-1,-3-2 0,0 0 0,-1 0-1,0 0 1,0 1 0,-1 0 0,0 0-1,0 1 1,-1 0 0,-16-9 0,-8-4-7,-50-20 0,11 11-85,-2 3 0,-1 4 0,0 3 0,-2 3-1,0 3 1,0 4 0,-1 3 0,-156 9 0,214-2 54,10-1 21,0 0-1,1 1 0,-1 0 1,0 0-1,1 1 0,-1 1 0,1-1 1,-1 2-1,1-1 0,-13 7 1,21-9 14,0 0 0,1 0 0,-1 0 0,0-1 0,0 1 1,0 0-1,1 0 0,-1 0 0,0 0 0,1 0 0,-1 0 1,1 1-1,-1-1 0,1 0 0,-1 0 0,1 0 0,0 0 1,0 0-1,0 1 0,0-1 0,0 0 0,0 0 0,0 1 1,0-1-1,0 0 0,0 0 0,0 0 0,1 0 0,-1 1 0,1-1 1,-1 0-1,1 0 0,-1 0 0,1 0 0,0 0 0,-1 0 1,1 0-1,0 0 0,0 0 0,1 1 0,4 4 4,-1 0 0,2-1 0,-1 0 0,12 8 0,21 9 28,2-2 1,0-1 0,75 22-1,-42-15-17,331 122 0,-363-133 75,0 2 0,-2 1-1,75 47 1,-104-58-24,0 1 0,0 1 1,-1-1-1,0 2 0,-1-1 0,0 1 0,-1 1 0,0-1 0,-1 2 0,0-1 0,0 1 1,-1 0-1,-1 0 0,0 0 0,-1 1 0,0 0 0,4 21 0,-7-19 13,0 0-1,-1 0 1,-1 0-1,0 1 1,-1-2 0,0 1-1,-2 0 1,1 0-1,-2-1 1,0 0-1,-1 0 1,0 0-1,-1 0 1,-12 16-1,-11 12 66,-2-2 0,-71 70 0,80-87-135,-848 776-1236,631-603 1478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1:20.1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105 101 1328,'0'0'4373,"-11"-17"-3391,4-2-740,6 14-162,-1 0 0,1 0 0,-1-1 0,0 1 0,0 1 1,-1-1-1,1 0 0,-1 1 0,0-1 0,0 1 0,-7-7 0,0 32 109,9-11-160,-1 0-1,1 0 1,1 0-1,0 1 1,0-1-1,2 12 1,-1-19-22,4 16 86,-4-17-93,-1-6-144,-24-73 368,24 77-214,0 0 0,0 0 0,0-1 0,0 1-1,0 0 1,0 0 0,0 0 0,0-1 0,0 1 0,0 0 0,-1 0-1,1-1 1,0 1 0,0 0 0,0 0 0,0 0 0,0-1 0,0 1-1,-1 0 1,1 0 0,0 0 0,0-1 0,0 1 0,-1 0 0,1 0 0,0 0-1,0 0 1,-1 0 0,1 0 0,0 0 0,0 0 0,0-1 0,-1 1-1,1 0 1,0 0 0,0 0 0,-1 0 0,1 0 0,-6 9 161,-1 16 8,5-11-113,1-1 1,0 1-1,0 0 1,3 23-1,-2-37-76,0 0-1,0 0 1,0 0 0,0 1-1,0-1 1,0 0 0,0 0-1,0 0 1,0 1 0,0-1-1,0 0 1,0 0-1,0 0 1,0 0 0,0 0-1,0 1 1,0-1 0,0 0-1,0 0 1,0 0 0,0 0-1,1 1 1,-1-1 0,0 0-1,0 0 1,0 0 0,0 0-1,0 0 1,0 0-1,1 0 1,-1 0 0,0 1-1,0-1 1,0 0 0,0 0-1,1 0 1,-1 0 0,0 0-1,0 0 1,0 0 0,0 0-1,1 0 1,-1 0 0,0 0-1,0 0 1,0 0-1,0 0 1,1 0 0,-1 0-1,0 0 1,0 0 0,0 0-1,0 0 1,0-1 0,1 1-1,-1 0 1,0 0 0,0 0-1,4-6-242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1:22.7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56 3137,'1'-8'706,"-3"-18"1727,2 26-2358,-1-1 1,1 0-1,0 1 1,-1-1 0,1 0-1,0 1 1,-1-1-1,1 1 1,-1-1-1,1 0 1,-1 1-1,1-1 1,-1 1-1,1-1 1,-1 1 0,1 0-1,-1-1 1,0 1-1,1-1 1,-1 1-1,0 0 1,1 0-1,-1-1 1,0 1 0,1 0-1,-1 0 1,0 0-1,0 0 1,1 0-1,-2 0 1,2 0-104,0-10-1188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1:04.0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 1 2256,'-2'0'213,"0"1"0,-1 0-1,1-1 1,0 1-1,0 0 1,0 0 0,0 0-1,0 0 1,1 1-1,-1-1 1,0 0 0,1 1-1,-1-1 1,0 1-1,-1 2 1,2-3-183,0 0 0,0 1 0,0-1 0,0 0 0,0 1-1,0-1 1,0 0 0,0 1 0,1-1 0,-1 1 0,1 0 0,-1-1 0,1 1 0,0-1 0,-1 1 0,1 0-1,0-1 1,0 1 0,0 0 0,0-1 0,1 3 0,0-3-3,0 0 0,0 0 0,0 0 0,0 0 0,0 0 0,0 0 0,0 0 0,1 0 0,-1 0 0,0-1 0,1 1 0,-1-1 0,0 1 0,1-1 0,-1 1 0,1-1 0,-1 0 0,0 0 0,1 0 0,-1 0 0,1 0 0,-1 0 0,1 0 0,-1 0 0,1 0 0,-1-1 0,0 1 0,1-1 0,-1 1 0,1-1 0,-1 1 0,0-1 0,0 0 0,1 0 0,-1 1 0,0-1 0,2-2 0,-2 1 7,0 0 0,0 0 0,-1 0 0,1 1 1,0-1-1,-1 0 0,0 0 0,1 0 0,-1 0 0,0 0 1,0 0-1,0 0 0,0 0 0,-1 0 0,1 0 1,0 0-1,-2-2 0,2 3-10,0 1 0,-1-1 0,1 0-1,-1 1 1,1-1 0,-1 0 0,1 1 0,-1-1 0,1 1 0,-1-1 0,0 0-1,1 1 1,-1 0 0,0-1 0,1 1 0,-1-1 0,0 1 0,0 0 0,0 0-1,1-1 1,-1 1 0,0 0 0,0 0 0,0 0 0,0 0 0,1 0-1,-1 0 1,0 0 0,0 0 0,0 0 0,1 0 0,-1 0 0,0 1 0,0-1-1,0 0 1,1 1 0,-1-1 0,0 0 0,0 1 0,1-1 0,-1 1 0,0-1-1,0 2 1,-4-1-277,4-1 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1:24.1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107 31 1072,'-17'-12'4557,"13"10"-4209,-1 1-1,1-1 0,0 1 0,-1-1 0,1 1 0,-1 1 1,1-1-1,-8 0 0,11 2-290,0 0 1,0 0-1,0 0 0,0-1 1,0 1-1,0 0 1,0 0-1,0 0 0,1 0 1,-1 0-1,0 1 1,1-1-1,-1 0 0,0 2 1,-14 17-1034,15-20 995,0 1-1,0 0 1,1-1 0,-1 1-1,0-1 1,1 1-1,-1-1 1,0 1-1,1-1 1,-1 0 0,1 1-1,-1-1 1,1 1-1,-1-1 1,1 0 0,-1 0-1,1 1 1,-1-1-1,1 0 1,0 0 0,-1 1-1,1-1 1,-1 0-1,1 0 1,-1 0 0,1 0-1,0 0 1,-1 0-1,1 0 1,0 0-1,-1 0 1,1 0 0,-1 0-1,1-1 1,0 1-1,-1 0 1,1 0 0,-1 0-1,1-1 1,-1 1-1,1 0 1,-1-1 0,1 1-1,-1-1 1,1 1-1,-1 0 1,0-1 0,1 1-1,0-2 1,6-23 147,-7 24-153,1 0 1,-1 1 0,0-1 0,0 1 0,0-1 0,0 0 0,1 1-1,-1-1 1,0 0 0,0 1 0,0-1 0,0 0 0,0 1 0,-1-1-1,1 0 1,0 1 0,0-1 0,0 1 0,0-1 0,-1 0 0,1 1-1,0-1 1,-1 1 0,1-1 0,0 1 0,-1-1 0,1 1 0,-1-1-1,1 1 1,-1-1 0,1 1 0,-1-1 0,1 1 0,-1 0 0,1-1-1,-1 1 1,1 0 0,-1 0 0,0-1 0,-1 2 1,1 0 1,0 1-1,0-1 1,0 0-1,0 0 1,0 1-1,0-1 0,0 1 1,1-1-1,-1 1 1,1-1-1,-1 1 1,0 1-1,-2 4 18,-16 40 43,18-46-80,1 0-1,0 0 0,-1-1 1,1 1-1,0 0 1,0 0-1,-1 0 0,1 0 1,0 0-1,0-1 1,0 1-1,0 0 0,0 0 1,0 0-1,1 0 1,-1 0-1,0-1 0,0 1 1,0 0-1,1 0 1,-1 0-1,1-1 0,-1 1 1,0 0-1,1 0 0,-1-1 1,1 1-1,0 0 1,-1-1-1,1 1 0,-1 0 1,1-1-1,0 1 1,0-1-1,-1 1 0,1-1 1,0 0-1,0 1 1,0-1-1,-1 0 0,2 1 1,35 1-124,-32-2 257,-4-4-1120,-1 1 602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2:04.5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4646 2764 1576,'-5'-7'535,"0"0"-1,0 0 1,-1 1-1,0 0 1,-1 0-1,1 0 0,-1 1 1,0 0-1,-1 0 1,-8-4-1,-22-16 25,-60-50-217,68 54-333,-1 0 0,-1 2 0,-1 1 0,-69-26 0,46 20-18,-212-117 253,16 6 403,177 96-592,2-3-1,-127-98 1,62 41-45,92 70 4,-2 3 0,-65-26 0,-22-12 46,-157-112 61,65 37-4,49 32-101,63 37-6,-166-76 1,237 126-1,1-2 0,0-2 1,2-1-1,-49-40 0,-2-2 7,-4 5 1,-124-62 0,166 96-18,-153-87 17,112 56-23,9 5-1,-101-43 11,144 71 23,-76-62-1,-20-11 74,37 43 217,97 52-349,8-3 10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2:07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293 31 3657,'0'-1'320,"0"0"1,0 0-1,0 0 1,-1 0 0,1 0-1,0 0 1,0 0-1,-1 0 1,1 0-1,-1 0 1,1 0-1,0 0 1,-1 0 0,0 1-1,1-1 1,-1 0-1,0-1 1,-1 1-168,0-1 1,0 1 0,0 0 0,-1 0-1,1 0 1,0 0 0,0 0-1,-1 0 1,1 1 0,0-1-1,-4 0 1,-40 0-651,40 2 519,1 1-1,0-1 1,0 1-1,0 0 1,0 0 0,0 0-1,0 0 1,1 1-1,-1 0 1,-6 6-1,1 0 83,0 1 1,-15 18-1,13-12-48,1 1 0,1 0 0,1 0 0,0 1 0,2 1 0,-12 36 1,12-24-596,0-1 0,2 1 0,-2 51 0,8-56-116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2:07.9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79 5281,'-1'-1'122,"-1"-1"-1,1 0 0,0 1 1,1-1-1,-1 0 1,0 0-1,0 0 0,1 1 1,-1-1-1,1 0 1,-1 0-1,1 0 0,0 0 1,0 0-1,0 0 1,0 0-1,0 0 0,0 0 1,1 0-1,-1 0 1,1 1-1,-1-1 0,1 0 1,0 0-1,0 0 1,-1 1-1,1-1 0,0 0 1,1 1-1,-1-1 1,0 1-1,0-1 0,1 1 1,2-3-1,-3 3-102,1-1 0,-1 1 0,1 0 0,-1 0 0,1 0 0,0 0-1,0 0 1,-1 0 0,1 0 0,0 0 0,0 1 0,0-1 0,0 1 0,0-1 0,0 1-1,0 0 1,0 0 0,0 0 0,0 0 0,0 0 0,0 0 0,0 0 0,0 1 0,0-1 0,0 1-1,0 0 1,0-1 0,-1 1 0,1 0 0,0 0 0,0 0 0,-1 0 0,1 0 0,1 2 0,1 2-7,-1-1 1,0 1-1,0 0 1,0 0-1,0 0 1,-1 0-1,0 0 1,0 1-1,0-1 1,-1 1-1,0-1 1,1 11-1,0 10 34,-2 38 0,-1-41-22,-1 9 10,-10 59-1,12-91-38,-1 0 1,1 0-1,0 1 1,0-1-1,0 0 1,0 1-1,0-1 1,0 0-1,-1 0 0,1 1 1,0-1-1,0 0 1,0 1-1,0-1 1,0 0-1,0 1 1,0-1-1,0 0 0,1 1 1,-1-1-1,0 0 1,0 1-1,0-1 1,0 0-1,0 0 1,0 1-1,1-1 1,-1 0-1,0 0 0,0 1 1,0-1-1,1 0 1,-1 0-1,0 0 1,0 1-1,1-1 1,-1 0-1,0 0 0,0 0 1,1 0-1,-1 1 1,0-1-1,1 0 1,-1 0-1,0 0 1,0 0-1,1 0 1,-1 0-1,0 0 0,1 0 1,-1 0-1,0 0 1,1 0-1,-1 0 1,24-10-174,-13 5 231,-2-1-52,-4 3 1,0 0 0,0 0-1,0 0 1,1 1-1,-1 0 1,0 0-1,1 0 1,0 1-1,-1-1 1,1 2 0,11-2-1,-15 3 1,0 0 0,1 0 0,-1 1 0,0-1 0,0 1-1,0-1 1,0 1 0,0 0 0,0-1 0,0 1 0,-1 0 0,1 0-1,-1 0 1,1 1 0,-1-1 0,0 0 0,0 0 0,0 1 0,0-1 0,0 1-1,0-1 1,-1 1 0,1-1 0,-1 6 0,2 4 12,-1 0 1,0 0-1,-1 0 0,-2 12 1,-2 9-539,-2 0 0,-13 41 0,17-69-498,-2-7 437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2:08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0 113 3337,'1'6'1857,"0"2"-1761,0 0-1,1 0 0,1 0 0,-1-1 0,1 1 0,0-1 0,1 1 0,0-1 1,0 0-1,1 0 0,-1-1 0,1 1 0,1-1 0,-1 0 0,1-1 0,0 1 1,1-1-1,-1 0 0,1-1 0,0 0 0,0 0 0,1 0 0,-1-1 0,1 0 0,-1 0 1,1-1-1,0 0 0,0 0 0,0-1 0,0 0 0,0-1 0,0 1 0,1-1 1,-1-1-1,0 0 0,0 0 0,0-1 0,0 0 0,0 0 0,-1 0 0,1-1 1,7-5-1,-8 4-20,-1 0 0,0-1 0,-1 0 0,1 0 1,-1-1-1,0 1 0,0-1 0,-1 0 0,0-1 0,0 1 1,0-1-1,-1 0 0,0 1 0,0-2 0,-1 1 1,0 0-1,0 0 0,1-9 0,-2 12-44,-1-1-1,1 0 1,-1 1 0,1-1-1,-1 0 1,-1 1 0,1-1-1,-1 1 1,1-1-1,-2 0 1,1 1 0,0-1-1,-1 1 1,0 0 0,1 0-1,-2-1 1,1 1-1,0 0 1,-1 1 0,0-1-1,0 0 1,0 1-1,0 0 1,-1-1 0,1 1-1,-1 1 1,0-1 0,0 0-1,0 1 1,-4-2-1,0 1-35,1 1-1,0 0 0,-1 0 0,1 1 1,-1 0-1,0 0 0,1 1 0,-1 0 1,0 0-1,1 1 0,-1 0 0,-8 2 1,5 0-53,-1 1 0,0 0-1,1 1 1,0 0 0,0 0 0,-18 14 0,-10 10-65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2:52.2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576 197 4713,'-4'-13'456,"-1"1"-1,0 0 1,-1 0-1,0 0 1,-1 0-1,-14-17 1,16 23-413,0 1 0,-1 0 0,0 0 0,0 0 0,0 1 0,0 0 0,-1 0 0,0 1 0,0 0 0,0 0 0,0 0 0,0 1 0,-11-2 0,9 2 15,0 1-1,0 0 1,0 1-1,0 0 1,-1 1-1,1-1 1,0 2-1,0-1 1,1 1-1,-1 1 1,0 0-1,1 0 1,-1 0-1,1 1 0,0 1 1,0-1-1,0 1 1,1 0-1,0 1 1,0 0-1,-8 8 1,-5 8 41,1 0 0,2 1 0,0 1 0,1 1 0,-18 37 1,17-25 37,2 0-1,2 1 1,1 1 0,1 0 0,-7 63 0,7-2 155,3 107-1,8-169-265,2 0 1,1 0 0,2-1-1,1 0 1,3 0-1,0 0 1,27 62-1,-28-83-24,0 1-1,2-2 0,-1 1 1,2-1-1,0-1 0,1 0 0,24 22 1,-25-27-3,-1-1 0,2 0 1,-1-1-1,1-1 0,0 0 1,1 0-1,-1-1 0,1 0 1,0-2-1,0 1 0,21 2 1,-12-4 7,0-1 1,0-1-1,0 0 1,0-2-1,0-1 1,-1 0-1,1-2 1,-1 0-1,1-2 1,-2 0-1,1-1 1,-1-2-1,0 0 1,-1 0-1,0-2 1,-1 0-1,0-2 1,25-24-1,5-10 37,-3-1 0,-2-2 0,-2-2 0,50-87 0,-80 120-41,0-2-1,-1 1 1,-1-1-1,-2-1 0,0 1 1,-1-1-1,-1-1 1,-1 1-1,-1-1 1,-2 1-1,0-1 0,-1 0 1,-2 0-1,0 1 1,-1-1-1,-2 1 1,0 0-1,-2 0 0,0 1 1,-2-1-1,0 2 1,-1-1-1,-1 1 1,-2 1-1,0 0 0,0 1 1,-24-25-1,6 12 47,-2 1-1,0 1 0,-2 2 1,-1 2-1,-2 1 0,0 2 0,-1 2 1,-1 1-1,-1 2 0,-1 2 1,0 2-1,-1 2 0,-79-13 0,104 23-125,0 1 0,0 1 0,-1 1 0,1 0 0,0 1 0,-26 7-1,32-6-211,-1 1 0,1 1-1,0 0 1,1 1-1,-1 0 1,1 1 0,0 0-1,0 0 1,-15 16-1,-8 17-459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2:53.6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5657 51 6497,'0'-1'79,"0"0"-1,0-1 0,0 1 1,-1-1-1,1 1 0,0 0 1,-1-1-1,1 1 0,-1 0 1,0 0-1,1-1 0,-1 1 1,0 0-1,0 0 0,0 0 0,0 0 1,0 0-1,0 0 0,0 0 1,0 0-1,0 0 0,0 1 1,0-1-1,-1 0 0,1 1 1,0-1-1,-1 1 0,1-1 1,0 1-1,-3-1 0,-3 1-117,0 0-1,0 0 1,0 1 0,1 0-1,-11 2 1,-5 1 263,-463 85 521,-10-7-122,-5-26 9,461-52-579,-847 55 773,-4-38-595,195-7-138,326 3 40,-652 116 1,991-127-124,5 0 14,0-2-1,0 0 1,-37 0 0,62-4-24,0 0 1,0 0-1,0 1 0,-1-1 1,1 0-1,0 0 0,0 0 1,0 0-1,-1 0 0,1 0 0,0 0 1,0 0-1,-1 0 0,1 0 1,0 0-1,0 0 0,-1 0 1,1 0-1,0 0 0,0 0 1,0 0-1,-1 0 0,1 0 1,0 0-1,0 0 0,-1-1 0,1 1 1,0 0-1,0 0 0,0 0 1,0 0-1,-1 0 0,1-1 1,0 1-1,0 0 0,0 0 1,0 0-1,0-1 0,-1 1 1,1 0-1,0 0 0,0 0 1,0-1-1,0 1 0,0 0 0,0 0 1,0-1-1,0 1 0,0 0 1,0 0-1,0-1 0,0 1 1,0 0-1,0 0 0,0 0 1,0-1-1,0 1 0,0 0 1,0 0-1,0-1 0,0 1 0,1 0 1,-1 0-1,0 0 0,0-1 1,0 1-1,1 0 0,13-13-1,-11 11 0,49-37-9,176-141-1,-185 142 36,-2-2 0,-2-1 0,38-53-1,-64 77-16,-8 12-13,-1-1 0,1 1 0,-1-1 0,0-1 0,-1 1-1,6-12 1,-9 17 3,-1 1 1,1 0-1,-1 0 0,0-1 0,1 1 0,-1 0 0,1 0 0,-1 0 0,0-1 0,1 1 1,-1 0-1,1 0 0,-1 0 0,0 0 0,1 0 0,-1 0 0,1 0 0,-1 1 0,0-1 1,1 0-1,-1 0 0,1 0 0,-1 1 0,0-1 0,1 0 0,-1 0 0,1 1 0,-1-1 0,1 1 1,-1-1-1,-38 22-9,1 1 0,1 1 0,-45 40 0,-33 23-4,81-65 3,12-9 18,0 2 1,1 1 0,-26 24-1,42-35-5,0 0 0,0 1 0,1 0 0,-1 0 0,1 0 0,1 0 0,-1 1 0,1 0 0,0 0 0,1-1 0,-1 2 0,1-1 0,1 0 0,-1 0 0,1 1 0,0 11 0,3-3 12,0-1-1,0 1 1,2-1 0,0 0 0,0 0 0,2 0 0,12 25 0,4 1 79,38 52 1,-39-64-276,2-1 0,0-2 0,2 0 0,1-2 0,1-1 0,0-1 0,2-1 0,42 23 0,-2-9-383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2:54.7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559 183 5089,'-4'-7'269,"1"-1"0,-2 1 0,1-1 1,-1 1-1,0 0 0,0 1 0,-1 0 0,0 0 0,0 0 0,0 0 0,-1 1 1,0 0-1,-14-8 0,10 8-155,-1 1-1,1 0 1,-1 0 0,0 1-1,0 1 1,0 0 0,0 1 0,0 0-1,-15 1 1,11 0-56,0 1 0,0 1-1,0 0 1,0 1 0,1 1 0,-1 0-1,1 2 1,0-1 0,0 2 0,1 0 0,-16 10-1,20-10-22,0 0 0,1 1-1,0 1 1,0-1 0,0 1-1,1 1 1,1 0 0,0 0 0,0 0-1,1 1 1,0 0 0,1 0-1,0 0 1,1 1 0,-4 13-1,2 4 51,2 1-1,0-1 0,2 1 0,1 0 0,2 0 0,1 0 0,1 0 0,1-1 1,2 1-1,14 43 0,1-13-3,2-1-1,3-2 1,65 106 0,-57-110-38,55 66 1,-70-97-37,2 0-1,1-1 1,0 0-1,2-2 1,26 16-1,-37-28-5,1 0-1,0-1 1,0 0-1,1-2 1,0 1-1,0-2 0,0 0 1,0-1-1,0 0 1,0-2-1,1 1 1,-1-2-1,0 0 0,1-1 1,-1 0-1,0-1 1,16-6-1,-5 1 8,0-2-1,-1 0 1,0-1-1,0-2 0,-2-1 1,1 0-1,-2-2 1,38-34-1,-36 26 1,-2-2 0,0-1-1,-2-1 1,-1 0 0,-1-2 0,-1 0 0,19-51-1,-17 33 15,-3-1 0,-2 0 0,-3-2 0,9-72 0,-17 93-14,-1 0 1,-2-1-1,-1 1 0,-1 0 0,-1 0 1,-2 0-1,-10-35 0,10 48-2,-1 2 1,-1-1-1,0 1 0,-1 0 0,0 0 1,-1 1-1,-1 0 0,0 1 1,-1 0-1,-1 0 0,0 2 0,0-1 1,-1 1-1,-22-13 0,10 9-126,-1 1-1,-1 1 1,0 2-1,-1 0 1,0 2-1,-1 1 1,1 1-1,-2 2 1,1 1-1,0 1 1,-1 2-1,0 0 1,1 2 0,-1 2-1,1 0 1,0 2-1,0 1 1,0 2-1,1 0 1,0 2-1,0 1 1,1 1-1,-31 20 1,27-12-925,-41 36 0,-35 47-69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3:04.9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2896 3377,'-10'-4'6209,"36"-5"-6925,-16 7 1212,131-36-115,88-27-42,-181 44-171,-1-2-1,72-47 1,-70 39-3,96-44 1,312-108 180,-181 84-61,-171 65-196,130-61 0,458-216 245,-268 155-242,-119 48-83,-135 46-6,191-83-22,-284 106 25,146-65 11,-59 43-16,78-32 47,116-40-24,-256 98-10,-3-5 0,132-73-1,142-49 228,-150 71-244,-122 49 61,178-50 0,-201 67-95,146-69 1,-56 21 131,-137 62-60,-21 8-47,0-1 0,-1 0 0,1-1 0,16-10 0,172-99-1427,-176 102 964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3:06.5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 3185,'3'-12'4587,"8"5"-3679,25 3-1073,4 7 293,-1 2 1,1 1-1,-1 2 0,71 25 1,-98-28-116,1 0-1,-1 0 1,0 1 0,0 1 0,-1 0 0,0 0 0,0 1 0,10 10 0,-15-11 18,0 0 0,0 0 0,0 0 0,-1 1 1,0 0-1,0 0 0,-1 0 0,0 0 0,-1 1 1,1-1-1,-2 1 0,4 15 0,-3-1 78,-1 1 0,-1-1-1,-1 1 1,-5 43 0,-29 94-444,30-149 130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5:31:58.33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3455,'1914'-3454,"-1916"3458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3:07.6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261 17 3689,'-3'-2'132,"0"0"0,0 0 1,0 1-1,0-1 0,0 1 1,-1-1-1,1 1 0,0 0 0,-1 0 1,1 0-1,-1 1 0,1 0 1,-1-1-1,1 1 0,-7 1 1,-54 6 906,63-6-1012,-6 0 62,1 0 0,0 1 0,0 0-1,0 0 1,0 0 0,0 1 0,0 0 0,1 0-1,-1 1 1,1 0 0,0-1 0,0 2 0,0-1 0,-7 9-1,6-5-33,2-1 0,-1 1 0,1 0 0,0 0 0,0 0 1,1 0-1,0 1 0,1-1 0,-3 17 0,3-7 6,0 0 0,2-1 1,0 1-1,1 0 1,1 0-1,0 0 0,2 0 1,0-1-1,1 0 1,9 21-1,-3-14-7,1 0 0,1-1 0,1-1 0,1 0 0,0-1 1,27 26-1,-33-37-49,1-1 0,0 0 1,1 0-1,0-1 0,0-1 1,1 1-1,0-2 0,0 0 1,1 0-1,-1-1 0,1-1 1,1 0-1,25 4 0,-33-8 4,-1 0 0,1-1-1,-1 1 1,1-1-1,-1 0 1,0-1-1,1 1 1,-1-1-1,0 0 1,0-1 0,0 1-1,0-1 1,-1 0-1,1 0 1,-1 0-1,1-1 1,-1 0 0,0 1-1,-1-1 1,1-1-1,-1 1 1,0-1-1,5-7 1,-4 6 48,0-1 0,-1-1 0,1 1 0,-1 0 0,-1-1 0,1 0 1,-1 1-1,-1-1 0,1 0 0,-1 0 0,-1 0 0,1 0 0,-2 0 0,1 0 0,-3-14 0,2 19-41,1 1-1,-1-1 0,0 1 1,0 0-1,0 0 0,0-1 1,-1 1-1,1 0 0,-1 0 1,1 0-1,-1 0 0,0 1 1,1-1-1,-1 0 1,0 1-1,0-1 0,0 1 1,-4-3-1,1 3-5,1-1 1,0 1-1,-1 0 1,0 0-1,1 0 1,-1 1-1,1-1 1,-1 1-1,-6 1 1,-8 1-11,0 2 1,1 0 0,-33 11 0,50-14-1,-29 9-28,-38 20-1,60-27-12,1 1-1,-1 1 1,1-1 0,0 1-1,1 0 1,-1 1 0,1 0-1,0 0 1,0 0 0,-6 10-1,11-15 15,1-1 0,-1 1 0,1 0 0,0-1 0,-1 1 0,1 0 0,-1 0 0,1-1 0,0 1 0,0 0 0,-1 0 0,1-1 0,0 1 0,0 0 0,0 0 0,0-1 0,0 1 1,0 0-1,0 0 0,0 0 0,0-1 0,0 1 0,0 0 0,1 0 0,-1 0 0,0-1 0,0 1 0,1 0 0,-1-1 0,1 1 0,-1 0 0,1-1 0,-1 1 0,1 0 0,-1-1 0,1 1 0,-1-1 0,1 1 0,0-1 0,-1 1 0,1-1 0,0 1 0,-1-1 0,1 0 0,0 0 0,0 1 0,1-1 0,2 1-159,1 0 0,-1 0 0,1 0 0,-1-1 0,1 0 0,-1 0 0,7-1 0,26-7-431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3:07.9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72 133 3137,'0'-1'106,"0"-1"0,-1 1 0,1 0 0,0 0 0,0-1 1,0 1-1,-1 0 0,1 0 0,-1 0 0,1-1 0,-1 1 0,1 0 1,-1 0-1,0 0 0,0 0 0,1 0 0,-1 0 0,-1-1 0,1 2-47,1-1 1,-1 1-1,0 0 0,0 0 0,1-1 0,-1 1 0,0 0 0,0 0 0,0 0 0,1 0 0,-1 0 0,0 0 0,0 0 1,0 0-1,1 0 0,-1 0 0,0 1 0,0-1 0,1 0 0,-1 0 0,-1 1 0,-1 1 45,0 0-1,0 0 1,0 0-1,0 0 1,1 1-1,-1-1 1,1 1-1,-1-1 1,1 1-1,0 0 0,-3 5 1,4-5-56,-1 0 1,1-1-1,0 1 0,0 0 0,0 0 1,0 0-1,1 0 0,-1 0 1,1 0-1,0 3 0,0-4-25,0-1-1,0 0 1,0 1-1,1-1 1,-1 0-1,0 0 1,1 1-1,-1-1 1,1 0-1,0 0 1,-1 0-1,1 0 1,0 1-1,0-1 1,0 0-1,-1 0 1,3 1-1,0 0 13,0-1-1,0 1 0,1-1 1,-1 0-1,0 0 0,1 0 0,-1 0 1,1-1-1,-1 1 0,1-1 0,-1 0 1,1 0-1,-1 0 0,1 0 0,-1-1 1,7-1-1,16-4 104,0-2 0,-1 0 0,0-2 0,0-1 0,-1-1 1,-1-1-1,0-1 0,25-20 0,-43 31-78,-1-1 0,0 0 0,0 0 0,0 0 0,0-1 0,4-7 0,-7 11-41,-1 0 0,1 0 0,-1 0 1,1 0-1,-1-1 0,1 1 0,-1 0 0,0 0 1,0 0-1,0-1 0,1 1 0,-1 0 1,0 0-1,0 0 0,-1-1 0,1 1 0,0 0 1,0 0-1,-1 0 0,1-1 0,-1 1 1,1 0-1,-1 0 0,1 0 0,-1 0 0,1 0 1,-1 0-1,0 0 0,0 0 0,0 0 1,1 0-1,-1 1 0,0-1 0,0 0 0,0 0 1,-2 0-1,-3-2 11,1 0-1,-1 1 1,1 0 0,-1 0-1,0 1 1,1-1 0,-1 1-1,0 1 1,0-1 0,0 1-1,0 0 1,0 0 0,0 0-1,0 1 1,0 0 0,-11 4 0,-1 0-152,0 1 0,0 1 0,-33 19 0,-5 11-482,4 14 229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8:47.8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353 65 5609,'-1'-3'167,"0"1"0,-1-1 0,1 1 0,-1 0 0,0-1 0,1 1 0,-1 0-1,0 0 1,0 0 0,0 1 0,-1-1 0,1 0 0,0 1 0,-1-1 0,1 1 0,-1 0 0,1 0 0,-1 0 0,0 0-1,-3-1 1,-10-2-100,0 1 0,-20-2 0,24 4 187,3-1-206,0 1 0,0 1 1,0 0-1,0 0 0,1 1 1,-1 0-1,0 0 0,0 1 0,1 1 1,-1-1-1,1 1 0,0 0 1,0 1-1,0 0 0,-11 8 1,12-7-30,1 0 0,0 1 0,0 0 0,1 0 1,0 0-1,0 1 0,0 0 0,1 0 0,0 0 0,0 1 1,1-1-1,0 1 0,0 0 0,1-1 0,0 1 0,-2 16 1,2-10-74,1 1 1,1 0 0,0 0-1,1 0 1,0 0-1,1-1 1,1 1 0,0-1-1,1 1 1,1-1 0,0 0-1,12 21 1,-13-28 2,0-1 1,0 0-1,0 0 1,1 0 0,0-1-1,0 1 1,1-1-1,-1 0 1,1-1-1,0 1 1,0-1-1,1-1 1,-1 1-1,1-1 1,0 0-1,0 0 1,0-1-1,0 0 1,0 0-1,1-1 1,-1 0 0,0 0-1,1-1 1,-1 0-1,1 0 1,14-3-1,-7 1 62,0-2 0,0 0 0,-1-1 0,1 0 1,-1-1-1,0 0 0,-1-2 0,1 1 0,-1-2 0,-1 0 0,0 0 0,0-1 0,16-18 0,-20 20 64,-1-1 1,-1 0-1,1 0 0,-2 0 0,1 0 1,-1-1-1,-1 0 0,0 0 0,0 0 1,-1-1-1,0 1 0,-1-1 0,0 0 1,0 0-1,-2 1 0,1-1 0,-1 0 0,-1 0 1,0 0-1,-2-11 0,1 16 30,1 0-1,-1 0 0,0 0 1,-1 0-1,1 0 1,-1 1-1,0-1 0,-1 1 1,1 0-1,-1 0 1,0 0-1,0 1 0,-1-1 1,-6-5-1,0 3-405,-1 0 0,0 0 0,0 1 0,0 0 0,-22-6 0,7 2-251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8:48.8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522 111 4569,'-1'-2'155,"0"-1"0,-1 1-1,1 0 1,-1 0 0,1 0 0,-1 0-1,0 0 1,0 1 0,0-1 0,0 0 0,0 1-1,0-1 1,0 1 0,0 0 0,-1 0 0,-3-2-1,1 2-13,0 0 0,-1 0 0,1 0-1,0 1 1,0 0 0,0 0 0,-11 1 0,-3 3-16,-1 0 0,1 2 1,-26 10-1,37-13-32,-41 17 410,-52 27-1,83-37-440,0 1-1,0 1 0,1 0 0,1 1 0,-27 28 0,38-36-49,1 1-1,0-1 1,0 1 0,0 0 0,1 0-1,-1 1 1,2-1 0,-1 1 0,1-1 0,0 1-1,0 0 1,1 0 0,-1 0 0,2 0-1,-1 0 1,1 0 0,0 0 0,0 0-1,1 0 1,0 0 0,1 0 0,-1 0 0,1 0-1,0-1 1,1 1 0,0-1 0,0 1-1,6 8 1,-1-2-11,1-1-1,0 1 1,1-2-1,0 0 1,0 0-1,2 0 1,-1-2-1,1 1 1,1-2-1,-1 1 1,1-2-1,20 9 1,-13-8-168,0-1 1,1-2-1,-1 0 1,1-1-1,0-1 1,0 0-1,0-2 1,1-1-1,-1 0 1,0-2-1,0 0 0,0-2 1,21-5-1,-30 5 167,1 0-1,-1 0 0,0-1 0,0-1 1,-1 0-1,1-1 0,-1 0 0,-1 0 1,1-1-1,-1-1 0,-1 0 1,0 0-1,0-1 0,0 0 0,-2 0 1,1-1-1,-1 0 0,-1 0 0,0-1 1,0 0-1,-1 0 0,3-14 0,-2 3 238,-1 0-1,-2-1 0,0 1 0,-2 0 0,0-1 0,-4-30 0,2 39 8,-1 0 0,-1 0 0,0 1 0,-1-1 0,-1 1 0,0-1-1,-1 1 1,-1 1 0,0-1 0,-16-22 0,19 31-241,0 1 1,-1-1-1,1 1 0,-1 1 1,0-1-1,0 1 0,0 0 1,0 0-1,-1 0 0,0 0 1,1 1-1,-1 0 1,0 1-1,0-1 0,0 1 1,0 0-1,0 0 0,0 1 1,0 0-1,0 0 0,-11 2 1,-2 1-364,-1 1 0,1 0 0,1 2 0,-1 0 0,-27 14 0,-4 5-260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9:20.7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114 502 6609,'1'0'225,"0"-1"0,-1 1 0,3-2 898,-3 1-898,1 1 0,-1-1-1,0 0 1,1 1 0,-1-1 0,0 1-1,1-1 1,-1 0 0,0 1 0,0-1-1,0 0 1,1 1 0,-1-1 0,0 0-1,0 0 1,0 1 0,0-1-1,0 0 1,0 1 0,0-1 0,-1-1-1,-2-29 333,1 22-39,-17-410 833,19 419-1355,0-1-1,1 1 1,-1 0 0,0-1 0,0 1 0,0 0-1,0-1 1,0 1 0,0 0 0,0-1 0,0 1-1,0 0 1,0-1 0,0 1 0,0 0 0,-1-1 0,1 1-1,0 0 1,0-1 0,0 1 0,0 0 0,-1-1-1,1 1 1,0 0 0,0 0 0,0-1 0,-1 1 0,1 0-1,0 0 1,0-1 0,-1 1 0,1 0 0,0 0-1,-1 0 1,1 0 0,0 0 0,-1-1 0,-12 9-38,-16 23 100,25-26-53,-13 19-10,13-18-149,1 0-1,-1-1 0,-1 0 0,-7 8 1,12-15 140,-1-1 1,1 0 0,-1 1 0,1-1-1,0 0 1,0 1 0,0-1 0,1 0 0,-1 1-1,2-5 1,0 1 31,0 0 1,0 0-1,1 0 0,0 0 1,1 1-1,-1-1 0,1 1 0,0 0 1,0 0-1,1 0 0,-1 0 1,1 1-1,9-7 0,-13 11-5,0 0 1,1-1-1,-1 1 0,0 0 1,0 0-1,1 0 0,-1 0 0,0 0 1,0 0-1,1 0 0,-1 1 0,0-1 1,0 0-1,0 1 0,1-1 1,-1 0-1,0 1 0,0 0 0,0-1 1,0 1-1,0 0 0,0-1 0,0 1 1,0 0-1,1 1 0,25 29 577,-18-20-203,0-2-340,-3-3-234,0 1-1,0-1 0,-1 1 1,0 0-1,0 0 1,0 0-1,-1 1 1,0-1-1,5 16 0,-8-13-577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9:24.1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74 4561,'-2'-74'3205,"13"81"-1677,3 9-1179,3 7-162,24 32-30,-37-51-162,0 1 0,0-1 1,0 0-1,1-1 0,0 1 1,0-1-1,0 0 0,11 5 1,-16-8 0,1 1 0,0-1 0,0 0 0,0 0 0,0 0 0,0 0 0,0 1 1,0-1-1,-1-1 0,1 1 0,0 0 0,0 0 0,0 0 0,0 0 0,0-1 0,0 1 0,-1 0 0,1-1 1,0 1-1,0-1 0,0 1 0,-1-1 0,1 1 0,0-1 0,-1 1 0,1-1 0,0 0 0,-1 1 0,1-1 1,-1 0-1,1 0 0,-1 1 0,0-1 0,1 0 0,-1 0 0,0 0 0,1 1 0,-1-1 0,0 0 0,0 0 1,0 0-1,0 0 0,1-1 0,2-50-762,-2 37 562,-1 13 191,0-1 0,1 1 0,-1-1 0,1 0-1,0 1 1,0-1 0,0 1 0,0-1 0,3-3 0,-4 6 12,0 0 0,0 0 0,1-1 0,-1 1 1,0 0-1,0 0 0,0 0 0,0 0 1,0-1-1,1 1 0,-1 0 0,0 0 0,0 0 1,0 0-1,1 0 0,-1 0 0,0-1 0,0 1 1,0 0-1,1 0 0,-1 0 0,0 0 0,0 0 1,1 0-1,-1 0 0,0 0 0,0 0 1,0 0-1,1 0 0,-1 0 0,0 0 0,0 0 1,1 0-1,-1 0 0,0 1 0,0-1 0,1 0 1,4 16-31,-4-11 57,-1 0 0,-1 0 0,1 0-1,0 0 1,-1 0 0,0 0 0,0-1-1,-1 1 1,1 0 0,-1-1 0,0 1 0,0-1-1,-1 0 1,1 1 0,-5 4 0,5-6-43,-1 0 0,1 0 0,-1 0 0,0 0 1,0-1-1,0 1 0,0-1 0,0 0 0,0 0 0,-1 0 0,1 0 1,-1-1-1,1 1 0,-1-1 0,0 0 0,1 0 0,-1 0 0,0-1 1,0 1-1,-4-1 0,-1-1-251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9:24.7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317 1 6753,'0'0'28,"0"0"0,0 0 0,0 0-1,0 0 1,0 0 0,0 0 0,0 0-1,0 0 1,0 1 0,0-1-1,0 0 1,0 0 0,-1 0 0,1 0-1,0 0 1,0 0 0,0 0 0,0 0-1,0 1 1,0-1 0,0 0-1,0 0 1,0 0 0,0 0 0,0 0-1,0 0 1,0 0 0,0 1 0,0-1-1,0 0 1,1 0 0,-1 0-1,0 0 1,0 0 0,0 0 0,0 0-1,0 0 1,0 0 0,0 1 0,0-1-1,0 0 1,0 0 0,0 0-1,0 0 1,1 0 0,-1 0 0,0 0-1,0 0 1,0 0 0,0 0 0,0 0-1,0 0 1,0 0 0,0 0-1,1 0 1,-1 0 0,0 0 0,0 0-1,0 0 1,0 0 0,0 0 0,0 0-1,-10 15 355,-18 15-326,-127 112 1779,104-96-1207,47-43-608,-1 0 0,1 0-1,-1 0 1,0-1 0,0 1 0,0-1-1,0 0 1,0 0 0,0-1 0,-8 2-1,13-4-18,-1 1 0,0 0-1,1 0 1,-1 0 0,1 0-1,-1 0 1,1 0-1,-1-1 1,1 1 0,-1 0-1,0 0 1,1-1-1,-1 1 1,1 0 0,0-1-1,-1 1 1,1 0-1,-1-1 1,1 1 0,0-1-1,-1 1 1,1-1 0,0 1-1,-1-1 1,1 1-1,0-1 1,0 1 0,-1-1-1,1 1 1,0-1-1,0 0 1,0 1 0,0-1-1,0 1 1,0-1-1,0 0 1,0 1 0,0-1-1,0 1 1,0-1 0,0 1-1,0-1 1,1 0-1,-1 1 1,0-1 0,10-30 33,-10 29-34,1 1 4,2-9 13,1 1 1,1-1-1,0 1 0,6-10 1,-13 21-18,1 1 0,-1-1 0,0 1 0,1 0 1,0-1-1,-1 1 0,1 0 0,0 0 0,0 0 0,1 0 1,-1 0-1,1 0 0,-1 0 0,1 0 0,0 1 0,0-1 0,0 0 1,1 0-1,-1 0 0,1 0 0,0 0 0,0 0 0,0 0 1,0 0-1,0 0 0,1-1 0,-1 1 0,1 0 0,-1-1 1,1 1-1,0-1 0,0 0 0,0 1 0,1-1 0,-1 0 0,1 0 1,-1 0-1,1-1 0,-1 1 0,1-1 0,0 1 0,4 0 1,3 1-253,-1-1 0,1 0 0,0-1 0,0 0 0,0-1 1,14-1-1,-17 1-195,12 0-184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9:40.9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547 0 1816,'-13'14'7478,"-9"7"-7058,-40 30 0,-262 187 942,309-225-1269,2-2-23,0 0 0,0-1 1,-1 0-1,0-1 0,-16 7 1,29-16-67,1 1 1,0-1-1,-1 0 1,1 0 0,0 0-1,-1 0 1,1 1 0,0-1-1,-1 0 1,1 0 0,-1 0-1,1 0 1,0 0 0,-1 0-1,1 0 1,0 0-1,-1 0 1,1 0 0,-1 0-1,1 0 1,0 0 0,-1-1-1,1 1 1,0 0 0,-1 0-1,1 0 1,0 0 0,-1-1-1,1 1 1,0 0-1,-1 0 1,1-1 0,0 1-1,0 0 1,-1 0 0,1-1-1,0 1 1,0 0 0,-1-1-1,2-20 118,13-24 19,-13 43-129,47-118 36,-70 145-120,17-15 83,0 1 0,0-1 0,1 1 0,1 0 0,0 0 0,0 1 0,2-1 0,-2 18 0,3-25-13,-1-1-1,2 1 0,-1-1 1,0 1-1,1-1 0,0 1 1,-1-1-1,1 1 1,1-1-1,-1 0 0,0 0 1,1 1-1,0-1 1,0 0-1,0 0 0,0-1 1,0 1-1,0 0 1,1-1-1,-1 1 0,1-1 1,0 0-1,0 0 0,0 0 1,0 0-1,0 0 1,0-1-1,0 1 0,1-1 1,-1 0-1,0 0 1,5 1-1,12 0 70,-1 0 0,0-2 0,1 0 0,-1-1 0,23-4 0,-5 1-1309,-36 4 680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9:50.0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 4953,'18'-1'9563,"9"0"-8920,34 4 0,-14 3-229,-1-3 0,1-2 0,0-2 0,0-2 0,64-12 1,-107 14-638,11-2 267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9:51.5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5977,'41'0'2446,"-36"0"-2210,203 30 478,-39-3-229,845 75 3244,-368-84-3463,1-39-177,-332 10-88,-253 9-9,707 0 136,-681 7-804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5:32:17.28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2106 2106,'-202'-202,"-1695"-1695,1890 1890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6:04.5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27 3297,'6'-3'108,"0"0"1,0 0 0,0 1 0,0 0-1,1 0 1,-1 0 0,13-1 0,51-2 98,-52 4 551,29 0 355,0 3 1,72 11-1,-89-9-992,120 4 564,-87-7-628,258-1 59,-289-3-158,29-2 385,-57 5-380,-1 0 0,1 0 0,-1 1 0,0-1 0,1 1 0,-1-1-1,0 1 1,0 0 0,1 1 0,-1-1 0,0 0 0,0 1 0,5 4 0,-5-2-551,-2-1 249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6:16.8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374 196 4137,'18'-9'1811,"-26"11"-1408,-29 8-371,27-9 39,1-1 0,-1 0 0,0 0 0,0-1 0,0 0 0,0-1 0,1 0 0,-1-1 1,1 1-1,-10-6 0,-5-3 235,0-2 1,-28-20 0,27 16-239,-49-24-1,52 36-74,21 5 2,1 0 1,-1 1-1,1-1 1,-1 0-1,1 0 1,-1 0-1,1 1 1,0-1-1,-1 0 1,1 0-1,-1 1 0,1-1 1,0 0-1,-1 1 1,1-1-1,0 0 1,-1 1-1,1-1 1,0 0-1,0 1 1,-1-1-1,1 1 0,0-1 1,0 1-1,0-1 1,-1 1-1,1 2-5,0 0 0,0 0 0,0 0 0,1 0 1,-1 0-1,1 0 0,0 0 0,-1 0 0,1 0 0,0-1 0,3 5 0,-2-52-43,-2 38 18,-1 2 52,1 0 1,0 0-1,0 0 1,1 0-1,0 0 1,1-8-1,-1 12-11,-1 0 0,1 0 0,-1 1 0,1-1 0,0 0 0,-1 0-1,1 0 1,0 1 0,-1-1 0,1 0 0,0 1 0,0-1 0,0 1-1,0-1 1,0 1 0,-1-1 0,1 1 0,0-1 0,0 1-1,0 0 1,0 0 0,0-1 0,0 1 0,0 0 0,0 0 0,0 0-1,0 0 1,0 0 0,0 0 0,0 1 0,0-1 0,0 0 0,0 0-1,0 1 1,0-1 0,0 0 0,0 1 0,2 0 0,60 24-1013,-46-19 645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26:25.0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651 192 8050,'-231'3'348,"-82"-1"1061,306-2-1391,1 0 0,-1 0 0,1-1 0,-1 0 0,1 0 0,-9-4 0,14 5-17,0-1 1,0 1-1,0-1 0,0 1 0,0-1 0,0 0 1,0 0-1,0 1 0,0-1 0,0 0 0,1 0 1,-1 0-1,0 0 0,0 0 0,1 0 0,-1 0 1,1 0-1,-1 0 0,1-1 0,0 1 0,-1 0 1,1 0-1,0 0 0,0 0 0,0-1 0,0 1 1,0 0-1,0 0 0,0 0 0,0-1 0,0 1 0,1 0 1,-1 0-1,0 0 0,1 0 0,-1 0 0,1 0 1,-1-1-1,1 1 0,0 0 0,1-1 0,4-8 15,0 1-1,1 0 1,0 0-1,1 1 1,0 0-1,0 0 1,1 1-1,0 0 1,12-7-1,-7 4 53,-1 0 1,0 0-1,15-16 1,-76 45 5,32-11-64,0 0 0,1 1 0,1 1 0,-1 0 1,-12 13-1,23-19 7,-1 1 0,1-1-1,0 1 1,0 0 0,1 0 0,-1 0 0,1 0 0,0 0 0,1 1 0,-1 0 0,1-1 0,0 1 0,1 0 0,-1 0 0,1 0 0,0 0 0,0 13 0,2-15 32,0 1 1,0 0 0,0-1-1,1 1 1,-1-1 0,1 0-1,0 1 1,0-1 0,1 0-1,-1 0 1,1-1 0,0 1 0,0 0-1,0-1 1,1 0 0,-1 1-1,1-1 1,-1-1 0,5 4-1,11 5 160,0 0 0,36 15 0,-40-20-184,72 35-2415,-72-31 1661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3:09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2158 460 7058,'-10'-3'124,"1"0"0,-1 1 0,-1 0 1,1 1-1,0 0 0,0 1 0,0 0 1,-1 1-1,1 0 0,0 0 1,0 1-1,0 0 0,0 1 0,0 0 1,1 1-1,-1 0 0,-12 7 0,7-2-44,1 0 0,1 0 0,-1 1 0,2 1 0,-1 0 0,1 0-1,1 2 1,0-1 0,1 1 0,-10 17 0,1 5 90,2 1 0,1 1 0,2 1 0,1 0 0,-14 75-1,16-43 250,3 1-1,2 105 1,6-132-168,3 0 0,17 85 0,-16-111-221,1 0 1,0 0-1,2 0 0,0-1 1,1 0-1,1 0 0,0-1 1,1 0-1,17 19 0,-23-30-30,0 0 0,0 0 1,1-1-1,0 0 0,0 0 0,0 0 0,1 0 0,-1-1 0,1 0 1,0 0-1,0 0 0,0-1 0,0 0 0,0 0 0,0-1 0,1 1 0,-1-1 1,0-1-1,1 1 0,-1-1 0,1 0 0,-1-1 0,1 0 0,-1 0 0,0 0 1,1 0-1,-1-1 0,0 0 0,0-1 0,0 1 0,6-5 0,8-4 15,-2-2-1,1 0 0,-2-1 1,0-1-1,0-1 0,-2 0 1,21-27-1,1-6 18,-3-2-1,-2-2 1,-2 0-1,-3-2 1,-2-1-1,19-64 1,-22 48-16,-4-1 0,-2 0 0,-4-2 0,4-117 0,-15 166-11,-1 1 0,-2 0 0,0 0 0,-6-26 0,6 43-10,0 1 0,0 0 0,0 0 0,-1 1 0,0-1-1,0 0 1,-1 1 0,0 0 0,0 0 0,0 0-1,-1 0 1,0 1 0,0 0 0,0 0 0,-1 0 0,1 0-1,-1 1 1,-8-5 0,4 6-27,0-1-1,1 1 1,-1 0 0,0 1 0,0 1-1,0-1 1,-1 1 0,1 1 0,0 0-1,0 1 1,0 0 0,-1 0-1,1 1 1,0 0 0,1 1 0,-20 7-1,12-3-3,0 1 0,0 0 1,1 2-1,0 0 0,1 0 0,0 2 0,0 0 0,-19 21 0,19-15 33,1 1 1,1 0-1,1 1 0,1 0 1,1 1-1,0 0 0,2 1 1,0 0-1,-8 41 1,3 9 107,-5 131 1,15-145-33,2 1 0,7 61-1,-4-104-71,0 1-1,1-1 0,1 0 1,0 0-1,1 0 1,1-1-1,0 0 0,2 0 1,-1 0-1,2-1 0,0 0 1,13 15-1,-18-24-10,0 0 0,1-1 0,-1 1 0,1-1 0,0 0 0,1 0 0,-1-1 1,1 0-1,0 0 0,-1 0 0,1-1 0,0 1 0,1-1 0,-1-1 0,0 1 0,1-1 0,-1 0 0,0-1 1,1 0-1,-1 0 0,1 0 0,-1 0 0,1-1 0,-1 0 0,0-1 0,0 0 0,1 1 0,-1-2 0,9-4 0,-1-1-3,0-2 0,0 0 0,-1 0 0,-1-2 0,0 1 0,0-1 0,-1-1 0,-1 0 0,14-23 0,1-5 34,-3 0 0,21-52-1,-27 56 2,-2 0-1,-2-1 1,-1-1-1,-2 1 1,-1-2-1,-3 1 1,2-67-1,-7 99-15,-1 0 0,1-1 0,-2 1-1,1-1 1,-1 1 0,0 0-1,-1 0 1,1 0 0,-1 0-1,-7-11 1,8 16-9,0-1-1,0 1 0,0 0 1,0 0-1,0 0 1,0 0-1,-1 1 1,1-1-1,0 0 0,-1 1 1,1 0-1,-1-1 1,0 1-1,0 0 1,1 1-1,-1-1 0,0 0 1,0 1-1,0-1 1,0 1-1,1 0 1,-1 0-1,0 0 0,0 1 1,0-1-1,0 1 1,0-1-1,1 1 1,-1 0-1,-3 1 0,-5 3-15,0 0-1,0 0 0,1 1 1,0 1-1,0 0 0,0 0 1,1 1-1,0 0 0,-9 10 1,-10 15-9,-28 42 0,52-69 26,-36 52 28,3 3-1,2 1 1,4 1 0,-30 81 0,46-99 12,1 0-1,3 1 1,1 0 0,2 1 0,3 0 0,2 0 0,2 60 0,1-101-42,1 0 0,-1-1 0,1 1 0,0 0 0,0-1 0,1 0 0,-1 1 0,1-1 0,0 0 0,1 0 0,5 9 0,-8-13 1,1 0 0,0 0 1,0 0-1,0 0 0,1-1 1,-1 1-1,0 0 0,0-1 1,0 1-1,0 0 0,1-1 1,-1 0-1,0 1 0,1-1 1,-1 0-1,0 1 0,1-1 1,-1 0-1,3 0 1,-1-1 0,1 0 0,-1 0 0,1 0 0,-1 0 0,0 0 1,1-1-1,-1 1 0,0-1 0,0 0 0,4-3 0,19-16 20,-1-1 0,-2-1 0,0-2 0,34-46 0,68-122 83,-71 99-79,-4-3-1,-4-1 0,65-206 1,-106 287-15,-1-1 1,0 1-1,-2-1 1,0 0-1,-1-28 1,-1 43-9,0 0 0,0 0 0,0 0 1,-1 0-1,1 0 0,-1 0 1,0 0-1,0 1 0,0-1 0,0 0 1,0 0-1,-1 1 0,1-1 0,-1 1 1,0-1-1,0 1 0,0 0 1,0-1-1,0 1 0,0 0 0,0 1 1,-1-1-1,1 0 0,-1 1 0,1-1 1,-1 1-1,0 0 0,0-1 1,0 1-1,1 1 0,-1-1 0,0 0 1,0 1-1,0 0 0,0-1 1,0 1-1,0 0 0,0 1 0,0-1 1,0 0-1,-6 2 0,-6 2-16,-1 0 0,1 0 0,-1 2 0,2 0 0,-1 1 0,1 0-1,-1 1 1,-16 13 0,-8 8-21,-54 53-1,60-50 44,1 2 0,2 1 0,1 2 0,-24 41 0,40-57 0,1 1 0,1 1-1,1-1 1,1 2 0,1-1 0,1 1-1,1 0 1,2 1 0,-3 30 0,7-53-2,1 35-36,-1-37 30,0 1 1,1 0-1,-1-1 1,0 1-1,0 0 1,0-1-1,1 1 1,-1 0-1,0-1 0,1 1 1,-1 0-1,0-1 1,1 1-1,-1-1 1,1 1-1,-1-1 1,1 1-1,-1-1 1,1 1-1,-1-1 0,1 1 1,0-1-1,-1 0 1,1 1-1,0-1 1,-1 0-1,1 0 1,0 1-1,-1-1 1,1 0-1,0 0 0,0 0 1,-1 0-1,1 0 1,0 0-1,-1 0 1,1 0-1,0 0 1,0 0-1,-1 0 1,1-1-1,0 1 0,-1 0 1,1 0-1,1-1 1,5-4-3,0 0 1,0 0-1,0-1 0,-1 0 1,1 0-1,-1 0 1,-1-1-1,8-10 0,-12 16 5,50-67 14,-3-2-1,-3-2 0,-3-2 0,-3-1 0,-4-2 0,43-136 0,-74 198-10,0 1 0,0-1 0,-1 0 0,1-24 0,-4 38-5,0 0 1,0 1-1,0-1 0,0 0 0,1 0 0,-1 0 0,0 0 1,-1 0-1,1 1 0,0-1 0,0 0 0,0 0 1,0 0-1,-1 1 0,1-1 0,0 0 0,-1 0 0,1 0 1,-1 1-1,1-1 0,-1 0 0,1 1 0,-1-1 1,1 0-1,-1 1 0,0-1 0,1 1 0,-1-1 0,0 1 1,1-1-1,-1 1 0,0 0 0,0-1 0,0 1 1,1 0-1,-1 0 0,0-1 0,-1 1 0,-2 1-7,1-1 1,-1 1-1,0 0 0,1 0 0,-1 0 1,1 1-1,-1-1 0,1 1 0,-5 3 0,-24 17-12,0 1-1,1 2 0,1 0 1,1 3-1,2 0 0,1 1 0,-30 45 1,2 7 15,-80 162 0,-19 104 26,-31 63 11,163-371-27,-14 41 0,31-57-62,4-23 56,0 0 0,0 1 1,0-1-1,1 0 0,-1 0 1,0 0-1,0 0 0,0 1 1,0-1-1,1 0 0,-1 0 1,0 0-1,0 0 0,0 0 1,1 1-1,-1-1 0,0 0 1,0 0-1,1 0 1,-1 0-1,0 0 0,0 0 1,1 0-1,-1 0 0,0 0 1,0 0-1,1 0 0,-1 0 1,0 0-1,0 0 0,0 0 1,1 0-1,-1 0 0,0 0 1,0 0-1,1-1 0,-1 1 1,0 0-1,0 0 0,0 0 1,1-1-1,3-1-8,-1-1-1,1 1 1,0-1-1,-1 0 0,0 0 1,5-6-1,22-32 12,-1-2 0,-2-1-1,30-64 1,49-149 39,-63 147-36,-7 26 2,-19 49-3,-2-2 0,-1 0-1,-2-1 1,9-43 0,-21 80-4,1 0-1,-1 0 1,0 0-1,0-1 1,1 1-1,-1 0 1,0 0-1,0 0 1,0 0-1,0 0 1,0-1-1,0 1 1,-1 0-1,1 0 1,0 0-1,-1 0 1,1 0-1,0 0 1,-1 0-1,1 0 1,-1 0-1,-1-2 1,0 3-4,1 0 0,0 1 0,-1-1 0,1 1 0,-1-1 0,1 1 0,0 0-1,-1 0 1,1-1 0,0 1 0,0 0 0,0 0 0,0 0 0,0 0 0,0 1 0,0-1 0,0 0 0,0 0 0,-1 3 0,-55 76-66,4 2 0,-61 126 0,17-28 80,37-79 5,-137 267-126,356-678-609,-116 237 724,70-126 72,-96 165-56,-2 0 1,-2-1-1,-1 0 1,8-37-1,-20 71-20,0 1-1,0 0 1,0 0 0,0 0-1,1-1 1,-1 1-1,0 0 1,0 0 0,0-1-1,0 1 1,0 0-1,0 0 1,0-1 0,0 1-1,0 0 1,0-1-1,0 1 1,0 0 0,0 0-1,0-1 1,0 1-1,0 0 1,0-1 0,0 1-1,0 0 1,0 0-1,0-1 1,0 1 0,0 0-1,-1 0 1,1-1-1,0 1 1,0 0 0,0 0-1,0 0 1,-1-1-1,1 1 1,0 0 0,0 0-1,-1 0 1,-9 8-39,-29 44-79,-51 87 0,55-82 95,-25 40 19,5 3 0,4 2 0,5 3 0,-62 208 0,141-388-67,-33 73 72,38-107-16,101-202 0,-163 349-136,-37 71 165,11 12 9,-38 141-1,58-165-25,27-90 3,-5 28-90,9-36 80,1 1 1,-1 0-1,0-1 1,0 1-1,0-1 1,0 0-1,0 1 0,0-1 1,0 0-1,0 0 1,-1 1-1,1-1 1,0 0-1,1-2 0,13-18-6,-1 0-1,0-2 0,15-34 0,24-79 134,-12 30 61,-36 92-136,-8 16 0,-13 22-19,-130 317 17,134-310-76,9-22 27,-15 42 13,18-48-3,-1-1 1,0 1 0,1 0-1,-1 0 1,1 0 0,0-1-1,0 1 1,0 0 0,0 0-1,1-1 1,-1 1 0,1 0-1,0 0 1,-1-1-1,3 5 1,-2-6-6,-2-4 190,-6 9-155,-2 1 146,-8 15-119,0-17-43,13-4-11,0-1 0,0 2 0,0-1 0,0 0 0,0 1 0,-6 3 0,5-2-3,-1 0 1,0 0-1,0 0 1,0-1 0,0 0-1,0 0 1,0-1-1,-1 0 1,1 0 0,-13 0-1,-175-2-9,174 3 1,0 0 0,0 1 0,0 2 0,0 0 0,1 1 0,-1 1 0,2 0 0,-1 2 0,1 0 0,0 1 0,1 1 0,0 0 0,-15 15 0,19-14-16,8-6 21,-1-1 1,0 1-1,0-1 1,-1-1-1,0 1 1,-13 6-1,20-11-8,0-1-1,-1 0 1,1 1-1,0-1 1,0 0-1,0 1 1,0-1-1,0 0 1,0 1-1,0-1 1,0 0-1,0 0 0,1 1 1,-1-1-1,0 0 1,0 1-1,1-1 1,-1 1-1,0-1 1,1 0-1,-1 1 1,1-2-1,62-117-30,-43 86 28,-2-1 1,-1-1-1,-1-1 1,18-64 0,-32 95 8,-1 1 0,-1-1 1,1 1-1,-1-1 0,0 1 1,0-1-1,0 1 1,0-1-1,-1 1 0,0-1 1,0 1-1,0-1 0,-1 1 1,1 0-1,-1 0 0,0 0 1,0 0-1,0 0 0,-1 0 1,-4-5-1,4 6-1,-1 0 0,1 0 0,-1 0 0,0 1 0,0 0 0,0 0 0,-1 0 0,1 0 0,0 0 0,-1 1 0,1 0 0,-1 0 0,1 0 0,-1 1 0,0-1 0,1 1 0,-1 0 0,0 0 0,-8 2 0,4 0 0,0 1-1,0 0 1,0 0-1,0 0 0,0 1 1,1 1-1,0 0 1,0 0-1,0 0 1,0 1-1,1 0 0,-10 11 1,1 0 7,1 0 1,1 1 0,0 0-1,-11 22 1,24-37-3,-4 5 7,0 0 0,1 1 1,0 0-1,0 0 0,-3 14 0,6-21-4,1 0 0,0 1 0,0-1 0,-1 0 0,1 0 0,1 1 0,-1-1 0,0 0 0,1 0 0,-1 1 0,1-1 0,-1 0 0,1 0 0,0 0 0,0 0-1,0 0 1,0 0 0,0 0 0,1 0 0,-1 0 0,1-1 0,-1 1 0,1 0 0,-1-1 0,1 1 0,0-1 0,0 0 0,0 0 0,3 2 0,-2-1-5,0 0 0,1-1 0,-1 1 0,1-1 0,0 0 1,-1 0-1,1 0 0,0-1 0,-1 1 0,1-1 0,0 0 0,0 0 1,0 0-1,-1 0 0,1-1 0,5-1 0,-4 1 6,1-2 0,-1 1-1,1-1 1,-1 1 0,0-2 0,0 1-1,0 0 1,-1-1 0,7-6-1,2-4 12,-1-1-1,0 0 0,-2-1 0,1 0 0,11-26 0,-20 38-18,2-4 15,0 0 0,-1-1 0,1 1-1,-1-1 1,2-13 0,-5 21-12,0 0 1,0-1 0,0 1 0,0-1 0,0 1-1,0-1 1,0 1 0,0-1 0,0 1-1,-1 0 1,1-1 0,-1 1 0,1 0 0,-1-1-1,1 1 1,-1 0 0,0 0 0,0-1 0,0 1-1,0 0 1,0 0 0,0 0 0,0 0-1,0 0 1,0 0 0,0 0 0,0 1 0,0-1-1,-1 0 1,1 0 0,0 1 0,-1-1-1,1 1 1,0 0 0,-1-1 0,1 1 0,-1 0-1,1 0 1,-1 0 0,1 0 0,0 0-1,-1 0 1,-1 0 0,-3 1-8,-1-1 0,1 1 0,-1 1 0,1-1 0,0 1 0,0 0 0,-1 1-1,2-1 1,-1 1 0,0 0 0,0 1 0,1-1 0,0 1 0,0 0 0,0 1 0,0-1 0,1 1 0,-6 7 0,1-1-8,0 1 1,1 0 0,1 0-1,0 0 1,1 1 0,0 0 0,-6 22-1,10-30 16,1 1 0,0 0 0,1 0 0,-1 0-1,1 0 1,0-1 0,0 1 0,1 0 0,0 0-1,0 0 1,1-1 0,-1 1 0,1 0 0,0-1 0,1 0-1,-1 1 1,1-1 0,0 0 0,5 6 0,-5-7 0,0-1 0,0 0 0,0 0 0,1 0 0,-1 0 0,1 0 0,0-1 0,-1 0 0,1 0 0,0 0 0,0 0 0,1 0 0,-1-1 0,0 0 0,0 0 0,1 0 0,-1 0 1,1-1-1,-1 0 0,1 0 0,-1 0 0,0 0 0,1-1 0,-1 1 0,1-1 0,4-2 0,24-9 13,-1-1-1,60-35 1,-59 29 1,0 2 0,53-19 1,-38 24-12,0 2 1,1 2 0,90-3-1,-14 1 49,-88 3-53,-29 6-12,-36 14 23,-28 11-47,-1-4 0,-70 17 0,60-20-57,-99 41-1,162-56 88,-20 11 25,23-13-20,0 1 0,1-1 0,-1 1 0,1-1 0,-1 0 0,1 1 0,-1-1 0,1 1 0,-1-1 0,1 1 0,-1-1-1,1 1 1,0-1 0,-1 1 0,1 0 0,0-1 0,0 1 0,-1-1 0,1 1 0,0 0 0,0-1 0,0 1 0,0 0 0,0-1-1,0 1 1,0 0 0,0 0 0,0-1 0,0 1 0,0 0 0,0-1 0,1 2 0,30-3-30,362-25 70,-391 26-37,0-1-1,0 1 1,0 0 0,0 0 0,0 0 0,0 1-1,0-1 1,0 0 0,0 1 0,0-1-1,3 2 1,-4-2-1,-1 1 0,1-1-1,-1 1 1,1-1 0,0 1 0,-1-1-1,1 1 1,-1-1 0,1 1-1,-1-1 1,0 1 0,1 0 0,-1-1-1,0 1 1,1 0 0,-1-1-1,0 1 1,0 0 0,1 0 0,-1-1-1,0 2 1,0 2 2,-1 0 1,1 0-1,-1 0 0,0 0 1,0 0-1,-1 0 0,1 0 1,-1 0-1,-3 4 1,1-1 4,0 0 1,-1-1 0,0 1 0,0-1-1,-1-1 1,0 1 0,0-1 0,0 0 0,0 0-1,-1 0 1,0-1 0,0 0 0,0-1-1,-1 0 1,1 0 0,-10 3 0,-15 2-9,-1 0 0,-51 4 1,72-10 1,-38 5 15,20-2 2,-44 2 1,123-10-38,0-1 1,-1-3-1,0-2 1,58-19-1,-78 16 122,-25 9 108,-18 9-112,-23 9-94,-1-1 0,0-3 1,-59 11-1,85-21-15,1 1 0,0 1 0,1 0 0,-1 1 0,0 0 0,-17 9 0,40-16-27,24-12 128,-22 6-68,-1 0 0,0 0 0,0-2 0,-1 1 0,-1-2 0,0 1 0,0-1 0,-1-1 0,-1 0 0,0 0 0,10-23 0,-6 2 38,-1 0 0,-2-1-1,-1 0 1,-2 0 0,-1-1 0,-2 1 0,-2-1 0,-1 0 0,-1 0 0,-8-44 0,-15-109-120,0-270 1,25-376-8,3 767 41,-2 50 15,-1 0 1,0-1-1,-1 1 1,-1 0-1,-1 0 1,-7-32-1,9 48 7,-1 1-1,1 0 1,-1-1-1,1 1 1,-1 0-1,1 0 1,-1 0-1,0-1 1,0 1-1,1 0 1,-1 0-1,0 0 1,0 0-1,0 0 1,0 1-1,0-1 1,-1 0-1,1 0 0,0 1 1,0-1-1,0 0 1,-1 1-1,1-1 1,0 1-1,-1 0 1,1-1-1,0 1 1,-3 0-1,1 0-1,-1 1-1,0 0 0,1-1 1,-1 1-1,1 1 1,-1-1-1,1 0 0,-1 1 1,1 0-1,-5 3 0,-6 5 0,0 1 0,0 1-1,-16 18 1,-1 10 14,24-30-4,1-1-1,-2 0 0,1 0 1,-2 0-1,-10 8 0,19-17-2,-1 1 0,1-1-1,0 0 1,0 0 0,-1 1-1,1-1 1,0 0 0,-1 0 0,1 0-1,0 0 1,-1 1 0,1-1-1,-1 0 1,1 0 0,0 0 0,-1 0-1,1 0 1,-1 0 0,1 0-1,0 0 1,-1 0 0,1 0 0,0 0-1,-1 0 1,1 0 0,-1-1-1,1 1 1,0 0 0,-1 0 0,1 0-1,0 0 1,-1-1 0,1 1-1,-6-15-15,4-24-11,2 36 27,24-246-5,0 24 116,-24 225-111,-2-34 44,2 34-44,0-1-1,0 1 1,0-1 0,0 1-1,0-1 1,0 1-1,0 0 1,0-1 0,0 1-1,0-1 1,0 1-1,-1 0 1,1-1-1,0 1 1,0-1 0,-1 1-1,1 0 1,0-1-1,0 1 1,-1 0 0,1-1-1,0 1 1,-1 0-1,1 0 1,0-1-1,-1 1 1,1 0 0,-1 0-1,1-1 1,0 1-1,-1 0 1,1 0 0,-1 0-1,1 0 1,-1 0-1,1 0 1,0 0 0,-1 0-1,1 0 1,-1 0-1,1 0 1,-1 0-1,1 0 1,-1 0 0,1 0-1,0 0 1,-1 1-1,1-1 1,-1 0 0,1 0-1,0 0 1,-1 1-1,1-1 1,0 0-1,-1 0 1,1 1 0,0-1-1,-1 0 1,1 1-1,0-1 1,0 0 0,-1 1-1,1-1 1,0 1-1,0-1 1,-1 1-1,-16 21-1,0 0 0,2 1-1,1 1 1,0 0-1,-11 29 1,43-116-298,8 5 318,-17 41 4,-1 0 0,-1 0 0,0-1 0,-1-1 0,4-22 0,-11 41-20,1 0-1,0 0 0,0 0 0,0 1 1,0-1-1,-1 0 0,1 0 0,0 0 1,0 0-1,-1 1 0,1-1 0,0 0 0,0 0 1,0 0-1,-1 0 0,1 0 0,0 0 1,0 0-1,-1 0 0,1 0 0,0 0 1,-1 0-1,1 0 0,0 0 0,0 0 0,-1 0 1,1 0-1,0 0 0,0 0 0,-1 0 1,1 0-1,0 0 0,0-1 0,0 1 1,-1 0-1,1 0 0,0 0 0,0 0 0,-1 0 1,1-1-1,0 1 0,0 0 0,0 0 1,0 0-1,0-1 0,-1 1 0,1 0 1,0 0-1,0-1 0,0 1 0,0 0 0,0 0 1,0-1-1,0 1 0,0 0 0,0 0 1,0-1-1,0 1 0,0 0 0,0 0 1,0-1-1,0 1 0,0 0 0,0 0 1,0-1-1,-16 17 26,16-16-28,-20 23 14,2 1 0,0 1 0,-20 38 0,-35 89-23,5-9-116,60-123 17,8-20 106,0 0 1,0 0-1,0 0 1,0 0-1,0 0 1,0 1-1,0-1 0,0 0 1,0 0-1,0 0 1,0 0-1,0 0 1,0 0-1,0 1 1,0-1-1,0 0 1,1 0-1,-1 0 1,0 0-1,0 0 0,0 0 1,0 0-1,0 0 1,0 0-1,0 1 1,1-1-1,-1 0 1,0 0-1,0 0 1,0 0-1,0 0 0,0 0 1,1 0-1,-1 0 1,0 0-1,0 0 1,0 0-1,0 0 1,0 0-1,1 0 1,-1 0-1,0 0 0,0 0 1,0 0-1,0 0 1,0-1-1,0 1 1,1 0-1,-1 0 1,0 0-1,0 0 1,0 0-1,0 0 0,0 0 1,0 0-1,0-1 1,32-22-185,-19 12 247,-4 4-45,1-1 26,0 1 0,0-1 0,1 2 0,15-8 0,-24 13-39,-1 1-1,0-1 1,1 0 0,-1 1 0,1-1 0,-1 1-1,1-1 1,-1 1 0,1 0 0,-1 0-1,1-1 1,-1 1 0,1 0 0,-1 0 0,1 1-1,-1-1 1,1 0 0,-1 0 0,1 1-1,-1-1 1,1 1 0,-1-1 0,1 1-1,-1 0 1,0 0 0,1-1 0,-1 1 0,0 0-1,0 0 1,1 0 0,-1 0 0,0 1-1,0-1 1,0 0 0,0 0 0,-1 1-1,1-1 1,0 0 0,-1 1 0,1-1 0,0 1-1,-1-1 1,0 1 0,1-1 0,-1 2-1,2 11 4,-1 0-1,-1 0 1,0 0-1,-1 0 1,0 0-1,-1 0 1,-7 24-1,4-13 3,-62 278-36,-143 396-1,163-569 13,-5 9 3,-43 185 0,86-267-41,9-57 40,0 1 0,0-1 0,0 0 0,0 0-1,0 1 1,0-1 0,0 0 0,0 0 0,0 1-1,0-1 1,0 0 0,0 0 0,0 1 0,0-1 0,1 0-1,-1 0 1,0 1 0,0-1 0,0 0 0,0 0-1,0 0 1,1 1 0,-1-1 0,0 0 0,0 0-1,0 0 1,0 0 0,1 0 0,-1 1 0,0-1-1,0 0 1,1 0 0,-1 0 0,0 0 0,0 0 0,0 0-1,1 0 1,-1 0 0,0 0 0,1 0 0,-5-1-239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5:31:32.95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3,'0'-1,"1"1,-1-1,0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5:31:34.42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2519 0,'-5'8,"3"-6,1-1,0 1,0-1,0 1,0-1,0 1,0 0,0 0,1-1,-1 1,1 0,-1 0,1 0,0 0,-1-1,1 1,0 0,0 0,0 0,1 0,-1 0,0 0,1-1,1 5,23 68,-24-72,-1 0,1 0,-1 0,0 0,1 0,-1 0,0 0,0 0,-1 0,1 0,0 0,-1 0,1 0,-1 0,1 0,-1-1,0 1,0 0,0 0,0-1,-2 3,3-4,-68 118,-247 427,-1823 3158,2138-3702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1:38.4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47 186 4465,'-2'-7'526,"0"1"0,0 0 0,-1 0 0,0 0 0,0 1 0,-5-7 1,5 8-407,0 0 0,0-1 1,1 1-1,0-1 0,0 1 1,0-1-1,0 0 0,1 0 1,-1 1-1,0-9 0,3 11-82,-1 0 0,1 1 0,-1-1 0,1 1-1,0-1 1,0 1 0,0 0 0,0-1 0,0 1-1,0 0 1,0-1 0,0 1 0,1 0 0,-1 0-1,2-1 1,24-17 25,-24 18-25,5-4-30,1 0 0,-1 1 0,1 0 0,1 0 1,-1 1-1,0 0 0,1 0 0,0 2 0,-1-1 0,1 1 1,0 0-1,0 1 0,0 0 0,-1 1 0,1 0 0,0 0 1,0 1-1,-1 0 0,1 1 0,-1 0 0,0 1 0,0 0 0,0 0 1,0 1-1,-1 0 0,1 0 0,-1 1 0,-1 0 0,1 1 1,-1-1-1,0 1 0,-1 1 0,8 9 0,-4-3 1,-1 1 1,0 0-1,-1 0 0,-1 1 0,0 0 1,-1 0-1,-1 1 0,0 0 0,-1-1 0,2 19 1,1 56 153,-7-81-248,0 0 0,-1 0 0,0 0 0,-1 0 0,0 0 0,-6 18-1,8-28 16,0 1-1,-1-1 0,1 0 1,0 1-1,0-1 0,0 0 0,0 1 1,0-1-1,-1 0 0,1 1 1,-7 3-1486,6-4 1485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26:52.8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43 140 4001,'-21'11'1576,"11"7"-1080,-1-3 120,12-7 113,14 6 71,8-14 72,10-4-48,6-6-248,2-6-152,4-5-240,-3-4-128,1-1-128,3-2-176,-8 2-928,0 1-1376,-7 0 1655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1:39.0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142 113 5993,'-4'-19'726,"-9"-31"1073,12 46-1676,0 1 1,0 0 0,-1 0-1,1 0 1,-1 0-1,0 0 1,0 0-1,0 0 1,0 0 0,-1 1-1,-4-5 1,6 7-109,-1-1-1,0 0 1,1 1 0,-1-1 0,0 1 0,1 0-1,-1 0 1,0-1 0,0 1 0,1 0 0,-1 1-1,0-1 1,1 0 0,-1 0 0,0 1 0,0-1-1,1 1 1,-1-1 0,1 1 0,-1 0 0,1-1 0,-1 1-1,1 0 1,-1 0 0,1 0 0,0 0 0,-1 1-1,1-1 1,0 0 0,0 0 0,-1 2 0,-4 3-3,1 0-1,0 0 1,1 1 0,-1-1 0,-5 13 0,7-11-1,1 0 1,-1 1-1,2-1 0,-1 1 0,1 0 0,0-1 0,1 1 1,0 0-1,0 0 0,1-1 0,0 1 0,1 0 0,2 9 1,6 16 27,2-2 1,15 33-1,-8-21 0,69 144 12,-71-157-43,1-1 0,2 0 0,42 47 1,-59-73-13,1 0-1,0-1 1,0 1 0,0-1 0,0 0 0,1 0 0,-1 0 0,7 3 0,-9-5 3,0-1-1,0 0 1,-1 1 0,1-1 0,0 0 0,0 1 0,0-1-1,0 0 1,-1-1 0,1 1 0,0 0 0,0 0 0,0-1 0,-1 1-1,1-1 1,0 1 0,0-1 0,-1 0 0,1 0 0,0 0 0,-1 0-1,1 0 1,-1 0 0,0 0 0,1-1 0,1-1 0,5-6 12,-1 0 0,-1-1 1,1 0-1,-2 0 0,1 0 1,-1 0-1,-1-1 1,0 0-1,3-11 0,-1-2 34,-1 1-1,-2 0 1,2-34 0,-4 51-30,-1 0 1,0 0-1,-1 1 1,1-1-1,-1 0 1,0 0-1,0 1 1,-1-1-1,0 0 1,0 1-1,0-1 1,-4-5-1,4 8-20,0 1 1,0 0-1,0-1 0,-1 1 0,1 0 1,-1 0-1,1 1 0,-1-1 0,0 0 0,0 1 1,0 0-1,0-1 0,0 1 0,0 0 0,0 1 1,0-1-1,0 0 0,0 1 0,0 0 1,-1 0-1,1 0 0,0 0 0,-5 1 0,0 0-62,-1 1-1,1 0 1,0 0-1,0 1 1,0 0-1,0 0 1,0 1-1,0 0 1,1 0-1,0 1 0,0 0 1,0 0-1,1 1 1,0 0-1,0 0 1,-9 11-1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1:39.5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59 113 6017,'-2'-2'132,"1"1"0,-1-1 1,1 1-1,-1-1 0,0 1 0,0 0 0,1-1 0,-1 1 0,0 0 0,0 0 0,0 1 0,0-1 0,0 0 0,0 1 0,-1-1 0,1 1 1,0-1-1,-2 1 0,2 1-95,1-1 1,0 1-1,0-1 1,0 1-1,0 0 1,-1-1-1,1 1 1,0 0-1,0 0 1,1 0-1,-1 0 1,0 0 0,0 0-1,0 0 1,1 0-1,-1 0 1,0 0-1,1 1 1,-1-1-1,1 0 1,-1 0-1,1 1 1,0-1-1,0 0 1,-1 1-1,1-1 1,0 0-1,0 0 1,0 1 0,1 1-1,-1 4 12,0 0-1,0 0 1,1 0-1,0 0 1,0 0 0,1-1-1,0 1 1,0 0-1,0-1 1,1 1 0,0-1-1,0 0 1,1 0-1,0 0 1,0 0 0,0-1-1,1 0 1,0 0-1,0 0 1,0 0 0,0-1-1,1 1 1,0-1-1,0-1 1,0 1-1,0-1 1,0 0 0,8 2-1,-7-3-38,1 1 0,-1-1-1,1 0 1,-1-1 0,1 0-1,0 0 1,0-1 0,-1 0-1,1 0 1,0-1 0,0 1-1,-1-2 1,1 1 0,-1-1-1,1-1 1,-1 1-1,0-1 1,0 0 0,0-1-1,0 0 1,0 0 0,-1 0-1,0-1 1,0 0 0,7-7-1,-5 3 41,-1 0 1,0-1-1,-1 1 0,0-1 0,-1-1 0,0 1 0,5-14 0,-8 18 21,0-1 0,0 0 0,-1 1 0,0-1 1,0 0-1,-1 0 0,1 0 0,-1 0 0,-1 0 0,0 0 0,0 1 0,0-1 1,-3-10-1,2 14-60,0-1 0,0 1 0,0 0 0,0 0 0,0 0 0,-1 1 0,1-1 0,-1 0 0,0 1 0,0 0 0,0-1 0,0 1 0,0 0 0,0 1 0,-1-1 0,1 1 0,-1-1 0,1 1 0,-1 0 0,1 0 0,-1 1 0,0-1 0,1 1 0,-1-1 0,0 1 0,-5 1 0,-9 0-225,1 0 0,0 1 0,0 1-1,-25 8 1,-27 14-863,0 11 391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30.1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14 6817,'-4'-14'1575,"19"22"-790,-2 3-690,0 0 0,-1 1 0,-1 0 0,17 22 0,-18-20-71,0-1 0,2 0 1,-1-1-1,1 0 0,1-1 1,15 10-1,-19-15-17,0-1 0,0 0 0,0 0 0,1-1 0,-1 0-1,1-1 1,0 0 0,0-1 0,0 0 0,1 0 0,-1-1 0,0-1 0,1 1 0,-1-2-1,0 1 1,1-2 0,-1 1 0,0-1 0,0-1 0,0 0 0,0 0 0,0-1 0,9-5-1,-4 1 14,63-35 171,-69 37-188,0 0 1,0 0 0,-1-1 0,0 0 0,14-17 0,-18 19-304,-1 0 0,0 0 0,0-1 0,-1 1 1,4-10-1,-4 8-88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30.6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0 236 6297,'3'0'85,"0"0"-1,1-1 1,-1 0-1,0 0 0,0 1 1,-1-2-1,1 1 1,0 0-1,0-1 0,0 1 1,-1-1-1,1 0 1,-1 0-1,0 0 1,1 0-1,-1 0 0,2-3 1,6-3 246,15-16 543,30-35 1,-38 39-685,0 1-1,1 1 1,1 1 0,26-20 0,-44 37-190,0-1 0,0 0-1,0 1 1,0-1-1,0 0 1,1 1 0,-1-1-1,0 1 1,0 0-1,0-1 1,0 1 0,1 0-1,-1 0 1,0 0-1,0 0 1,0 0 0,1 0-1,-1 0 1,0 0-1,0 0 1,0 0 0,0 1-1,1-1 1,-1 1-1,1 0 1,0 0-1,0 1 0,-1-1 1,1 1-1,-1-1 0,0 1 0,0 0 0,1 0 1,-1-1-1,0 1 0,0 0 0,-1 0 1,1 0-1,1 3 0,1 10-8,0 0 1,-1 0-1,0 21 1,-1-23-3,5 143 22,-5-77-1188,21 138-1,-19-204-159,0-7 615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31.1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1 123 8218,'7'-1'224,"4"0"-64,2-3 80,3 1-24,1-1-16,1-2-96,1 2-112,-2-2-392,1-2-192,2-3-264,-1-3-65,3-3-23,0-3-64,-3-4 688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31.5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120 5 4425,'7'-4'664,"-7"9"-127,-8 12 37,-36 28 484,34-37-919,1 0 0,1 0 0,-1 1 0,2 1-1,-1-1 1,-8 16 0,14-20-112,1-1 1,-1 1 0,1 0-1,1-1 1,-1 1 0,1 0-1,0 0 1,0 0 0,0-1-1,0 1 1,2 7-1,16 58 119,-13-53-68,-1-1 3,-3-9-39,1 0 0,0-1 0,0 1 0,0 0 0,1-1 0,0 1 0,7 10 0,-9-16-33,-1-1 0,1 1-1,0-1 1,0 0 0,-1 1 0,1-1 0,0 0 0,0 1-1,0-1 1,-1 0 0,1 0 0,0 0 0,0 0 0,0 0-1,0 0 1,0 0 0,-1 0 0,1 0 0,0 0 0,0 0-1,0-1 1,0 1 0,-1 0 0,1-1 0,0 1 0,1-1-1,24-15 433,-15 9-207,-6 4-168,0 0-1,1 1 1,0-1-1,-1 1 1,1 0-1,0 1 0,0 0 1,0 0-1,0 0 1,0 0-1,0 1 0,10 1 1,-13-1-58,0 1 0,-1 0 0,1-1 0,0 1 0,-1 0 0,1 0 0,-1 1 0,1-1 0,-1 0 0,0 1 0,0 0 0,1-1 0,-1 1 0,0 0 0,0 0 0,-1 0 0,1 0 0,0 1 0,-1-1 0,1 0 0,-1 1 0,0-1 0,0 1 0,0-1 0,0 1 0,0 0 0,-1-1 0,1 1 0,0 5 0,0 11-131,-1 0-1,-1 0 1,-1 0-1,0 0 0,-10 34 1,1-5-132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54.2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165 6 7890,'-3'-1'69,"-1"0"0,0 0 0,1 0 0,-1 1 0,0-1 0,1 1 1,-1 0-1,0 0 0,1 0 0,-1 1 0,0-1 0,1 1 0,-1 0 0,0 0 1,1 1-1,0-1 0,-5 3 0,3-1-25,0 0-1,0 1 1,1 0 0,-1 0-1,1 0 1,0 1 0,0-1-1,1 1 1,-1 0 0,-2 5-1,-1 5 0,0 0 0,1 1 0,0-1 0,1 1-1,1 0 1,1 0 0,-2 19 0,2-3 59,2-1 0,2 1 0,6 56 1,-5-74-81,1-1 1,0 1-1,0-1 1,2 0-1,-1 0 1,2-1-1,0 1 1,0-1-1,1-1 1,0 1-1,14 15 1,-19-24-22,1-1 1,0 1 0,0 0-1,0-1 1,0 0 0,0 0 0,1 0-1,-1 0 1,1 0 0,-1-1-1,1 1 1,0-1 0,0 0 0,-1 0-1,1 0 1,7 0 0,-6-1 2,1-1 1,-1 0-1,0 0 1,0 0-1,0 0 1,0-1 0,0 0-1,0 0 1,0 0-1,0 0 1,4-4-1,7-5 11,-1-1 0,-1-1-1,0 0 1,-1-1 0,21-27 0,-15 17 0,-2-1 1,0-1-1,-2 0 1,0-2-1,-2 1 1,-1-2 0,-2 1-1,9-37 1,-20 51-26,-2 12-24,2 9-52,-2 17 79,-17 141 20,-3-3 34,11-65-16,-4-2 0,-42 140 0,43-189-51,6-15-103,-2-1 0,-17 36-1,17-53-497,10-13 404,0 1 163,1-1 0,0 0 0,-1 0 0,1 0 0,0 0-1,0 0 1,-1 0 0,1 0 0,0 0 0,-1 0 0,1 0-1,0 0 1,0 0 0,-1 0 0,1 0 0,0 0 0,-1 0-1,1 0 1,0 0 0,0 0 0,-1 0 0,1-1 0,0 1-1,-1 0 1,-1-5-1029,2 5 1029,-1 0 0,2-1-1,-1 1 1,0-1 0,0-16-981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54.8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325 38 5905,'1'-2'132,"-1"0"1,0 0-1,0 0 0,0 1 0,0-1 0,0 0 1,-1 0-1,1 0 0,-1 0 0,1 1 0,-1-1 1,1 0-1,-1 0 0,0 1 0,0-1 0,0 0 0,-2-2 1,1 4-79,1-1 0,-1 1-1,0-1 1,1 1 0,-1 0 0,0 0 0,1 0 0,-1 0 0,0 0 0,1 0 0,-1 1 0,0-1 0,1 0 0,-1 1 0,0-1 0,1 1 0,-1 0 0,1 0 0,-1-1-1,1 1 1,-3 2 0,-8 4 7,1 0-1,-1 1 0,1 1 0,1 0 0,0 0 1,0 1-1,1 0 0,0 0 0,1 1 0,-13 22 1,10-13-11,1 1 1,1 0-1,0 1 1,2 0-1,-8 37 1,13-52-44,1-1 0,1 1 0,-1-1 0,1 1 1,0-1-1,1 1 0,-1-1 0,1 1 0,1-1 0,-1 0 0,1 1 0,0-1 1,0 0-1,1 0 0,5 9 0,2-1 8,0 0-1,1-1 1,1 0-1,17 14 1,-15-14-12,0 1 1,-1-1-1,21 30 0,-32-38-4,0 0 0,0 0 0,0-1 0,-1 2 1,1-1-1,-1 0 0,0 0 0,-1 0 0,1 0 0,-1 1 0,0-1 0,0 0 0,-1 0 1,1 0-1,-1 1 0,-1-1 0,-2 8 0,-4 9 28,0 0 0,-20 34-1,18-39-7,-11 25-111,-2-2 0,-2 0 0,-2-2 1,-48 54-1,35-55-79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55.3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536 10 6697,'0'-7'1129,"-13"4"-17,-9 6-248,-12 7-240,-11 5-160,-15 11-184,-6 2-136,-6 5-392,8 2-176,11-3-496,9-5-152,12-14-1241,1-8 1465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55.7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 7050,'14'-5'1240,"-3"10"-288,2 5-272,-1 5-240,-3 3-96,6 10-176,-2 3 24,5 7-144,-1 4-24,3 6 32,-2 1-72,-4 5-48,-2 4-104,-5 1-408,-4-2-416,-5-6 632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26:53.1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258 20 4241,'19'-19'4958,"-16"19"-4739,-4 0-173,0 1 0,0-1 0,0 1 0,0 0 0,0 0 0,0 0 0,1-1 0,-1 1 0,0 0 0,1 0 0,-1 0 0,1 0 0,-1 0 0,1 0 0,-1 0 0,1 0 0,0 0 0,-1 2 0,-4 9 79,-135 363 789,57-139-2140,57-168-1167,19-57 328,1-15 923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56.2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590 1 9346,'-17'5'61,"0"0"0,0 2 0,1 0 0,0 1 0,0 0 0,-27 20-1,3 3 112,-40 41-1,50-41-87,2 1-1,1 1 0,1 2 0,2 0 0,1 2 0,2 0 0,2 1 0,-26 73 0,26-50-51,2 1 0,3 0 0,2 2 1,3-1-1,0 80 0,8-88-10,7 63 1,-3-97-23,0-1 1,1 1-1,1-1 0,1 0 1,1 0-1,11 22 1,-17-38-6,1 0 1,0-1 0,0 1 0,0-1 0,0 0-1,1 0 1,-1 1 0,1-2 0,-1 1-1,1 0 1,0 0 0,1-1 0,-1 0 0,0 1-1,0-1 1,1 0 0,0-1 0,-1 1-1,1-1 1,0 0 0,0 1 0,-1-2 0,1 1-1,0 0 1,0-1 0,0 0 0,0 0-1,0 0 1,0 0 0,0 0 0,0-1 0,0 0-1,0 0 1,0 0 0,3-2 0,5-3-3,-1 0 1,0 0 0,0-1-1,-1-1 1,0 0 0,-1 0-1,0-1 1,0 0 0,13-17-1,-5 3 16,-1-1-1,-1-1 0,15-31 0,-22 38 5,0-1-1,-1 1 1,-2-1-1,0 0 1,0-1 0,2-30-1,-7 44-10,1 0-1,-1 1 0,0-1 1,0 1-1,-1-1 0,0 0 1,0 1-1,0-1 1,-1 1-1,1 0 0,-1-1 1,-1 1-1,1 0 0,-1 0 1,1 0-1,-2 1 1,1-1-1,0 1 0,-1-1 1,0 1-1,0 0 0,0 1 1,0-1-1,-1 1 1,1 0-1,-1 0 0,-6-3 1,-1 2-12,0 0 1,1 1 0,-1 0 0,0 1-1,0 1 1,0 0 0,-1 0-1,1 1 1,0 1 0,0 0 0,0 1-1,-18 4 1,19-3-218,-1 0 0,1 0-1,0 2 1,1-1 0,-1 1 0,1 0-1,0 1 1,0 1 0,1-1 0,0 1-1,0 1 1,0 0 0,-7 9 0,-2 16-734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56.6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105 51 8874,'14'-26'427,"-14"20"154,-9 11-336,-9 12-44,5 2-129,2 0 1,0 1 0,1 0-1,1 0 1,1 1 0,1 0-1,1 1 1,1 0 0,0 0-1,2 0 1,1 0 0,0 0-1,4 43 1,-2-59-56,1 1 0,0-1 0,1 0 0,-1 0 0,1 0 0,0 0 0,1 0 0,-1-1 0,1 1 0,0-1 0,1 1 0,-1-1 1,7 7-1,-7-10-13,0 1 1,0-1 0,0 0 0,0 0 0,1 0 0,-1-1-1,0 1 1,1-1 0,-1 1 0,1-1 0,-1-1 0,1 1 0,0 0-1,-1-1 1,1 0 0,0 1 0,0-2 0,-1 1 0,1 0-1,0-1 1,-1 1 0,1-1 0,6-3 0,0 0 41,-1 0 1,1-1-1,-1 0 1,0-1 0,0 0-1,-1 0 1,0-1-1,0 0 1,0-1-1,-1 0 1,0 0-1,0 0 1,-1-1 0,7-14-1,2-3 243,-3 0 1,0 0-1,-1-2 0,8-31 0,-16 46-171,0 0 0,-1 0-1,0 0 1,0 0-1,-2-1 1,-1-22 0,1 33-134,-1-1 0,1 0 0,-1 0 0,0 0 0,0 0 0,0 1 0,-1-1 0,1 0 0,-1 1 0,0-1 1,0 1-1,0 0 0,0 0 0,-1-1 0,0 2 0,1-1 0,-1 0 0,0 0 0,0 1 0,0 0 0,-1-1 0,1 1 0,0 1 0,-1-1 0,0 0 1,1 1-1,-6-2 0,-2 1-273,0 1 0,0 0 1,0 1-1,0 0 0,0 1 1,0 0-1,0 0 0,-11 4 1,-44 19-614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57.0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33 348 10226,'-2'2'15,"-2"1"19,1 0 0,-1 0-1,1 0 1,0 0-1,0 1 1,-4 4 0,7-7-12,-1 0 0,1 0 1,-1-1-1,1 1 1,0 0-1,-1 0 1,1 0-1,0 0 1,0 0-1,0 0 1,0 0-1,0 0 0,0 0 1,0 0-1,0-1 1,0 1-1,0 0 1,1 0-1,-1 0 1,0 0-1,1 0 1,-1 0-1,0-1 0,1 1 1,-1 0-1,1 0 1,-1 0-1,1-1 1,0 1-1,-1 0 1,1-1-1,0 1 0,0-1 1,-1 1-1,1 0 1,0-1-1,0 0 1,0 1-1,-1-1 1,3 1-1,10 5 204,1 0 1,-1-2-1,1 1 0,1-2 0,-1 0 0,0 0 1,23 0-1,109-3 659,-75-6-362,139-29-1,69-39 86,-129 33-388,289-52 73,5 24-234,21-4-49,-433 68-28,-5 1-382,-1-1 0,0-1 0,-1-1-1,26-11 1,-45 12-241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57.5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522 0 7858,'-58'45'631,"-1"-3"0,-3-2 1,-1-3-1,-103 44 0,146-74-552,8-3-43,0 0 0,1 1-1,-16 8 1,25-12-29,0 1 0,-1-1 0,1 1 0,0-1 0,0 1 0,1 0 0,-1 0 0,0 0 0,0 0 0,1 0 0,-1 0-1,1 0 1,0 0 0,0 1 0,0-1 0,0 0 0,0 1 0,0-1 0,1 1 0,-1-1 0,1 1 0,-1 2 0,2 12 41,1 1 0,1-1 1,6 21-1,4 25 23,-5-24-35,-5-29-15,0 0 0,-1 0 0,0 0 0,-1 0 0,0 0 0,-1 14 0,1-28-31,1 0 1,0 0-1,0 0 1,1 0 0,-1 0-1,1 1 1,0-1-1,0 1 1,0 0 0,0 0-1,5-4 1,37-28 57,-42 33-54,1-1 14,1 1 1,0-1-1,0 1 0,0 0 1,0 0-1,1 0 0,-1 1 1,1-1-1,-1 1 0,0 1 1,1-1-1,0 1 0,-1 0 1,1 0-1,8 2 0,-3 0 34,-1 0-1,1 1 0,-1 0 1,0 1-1,0 0 0,10 7 1,-14-8 13,0 0-1,0 1 1,0 0 0,-1 1 0,0-1 0,0 1 0,0 0 0,0 0 0,-1 0 0,0 1 0,0-1 0,0 1 0,-1 0-1,0 0 1,0 1 0,0-1 0,3 14 0,-5-10-25,1 1 0,-2 0 0,1 0 0,-1 0 0,-1 0 0,0 0 0,-1 0-1,0 0 1,0-1 0,-8 19 0,1-6-349,0 0-1,-2-1 0,-1-1 0,-1 0 1,0 0-1,-29 32 0,-1-4-432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58.7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 0 8578,'-3'5'56,"3"11"0,-3 21 16,-1 10 72,-1 27 24,2 10 48,0 9 8,-1 4-16,1-3-80,-3-2-48,-1-2-64,5-3 0,2-10-32,-1-12-136,4-23-616,-5-19 512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59.2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109 45 7034,'8'-17'227,"8"-10"1275,-16 27-1485,-6 18 340,-9 24-229,3 1 0,0 1 0,3 0 0,2 0 0,2 1 0,1 0 0,3-1 0,2 1 0,12 87 0,-10-116-96,1-1 0,0 0 1,2-1-1,-1 1 0,2-1 1,0 0-1,1-1 0,0 0 0,14 17 1,-18-25-29,0 0 0,0-1 0,1 1 0,-1-1 0,1 0 0,0-1 0,0 1 1,1-1-1,-1 0 0,1 0 0,0-1 0,0 0 0,-1 0 0,1 0 0,1 0 0,-1-1 0,0 0 1,0-1-1,0 1 0,1-1 0,-1 0 0,0-1 0,0 1 0,0-1 0,8-3 0,-5 1 34,0 0-1,0-1 0,-1 0 0,0-1 1,0 0-1,0 0 0,-1-1 0,1 0 1,-1 0-1,-1-1 0,1 0 1,-1 0-1,0 0 0,-1-1 0,0 0 1,0 0-1,0 0 0,4-14 0,1-4 211,-1-1 0,-1 0 0,-1 0 0,-1-1 0,1-28-1,-4 28-47,0-1 0,-2 1 0,-2-1 0,0 1 0,-2-1 0,-12-51 0,13 70-225,-1 0 0,-1 1-1,0 0 1,0 0 0,-1 0 0,0 0-1,0 1 1,-1 0 0,0 0 0,0 0-1,-1 1 1,0 0 0,-1 0 0,1 0-1,-1 1 1,-1 1 0,1-1-1,-1 1 1,0 1 0,0-1 0,0 2-1,0-1 1,-12-2 0,1 2 257,-2 1 0,1 1 0,0 0 0,0 2 0,0 0 0,-1 1 0,-32 7 0,29-1 284,-46 17-1,68-23-497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4:59.9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7 10530,'-5'-4'576,"1"1"0,13 6 185,-5-1-537,34 14-40,53 24-88,-37-20-16,8-4-56,4 0 0,6-2-240,-5-3-96,-1-3-272,-3-1-233,-21-4-423,-9-3-912,-18 2 1440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5:00.4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198 1 11330,'-12'42'312,"-11"57"145,0 8-97,-5 3-208,1-4-264,0-2-376,3-2-337,6 4-1615,3-2 1592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5:00.8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0 414 10082,'95'-214'939,"-87"200"-902,0 0 0,1 0-1,1 1 1,0 0 0,1 1 0,1 0-1,-1 1 1,2 0 0,-1 1 0,2 0-1,-1 1 1,1 1 0,0 0 0,1 1 0,0 0-1,0 2 1,1-1 0,-1 2 0,1 0-1,23-3 1,-34 7-37,-1 0-1,1 0 1,-1 0-1,1 0 1,-1 1 0,1 0-1,-1 0 1,1 0-1,-1 0 1,0 1-1,0 0 1,0-1 0,1 2-1,-2-1 1,1 0-1,6 5 1,-5-1 0,0-1 0,0 1 0,-1 0 1,0 0-1,0 0 0,-1 1 0,1-1 0,-1 1 0,-1 0 1,3 8-1,3 16 5,-1 1 0,-1 0 0,-2 0-1,-1 0 1,-3 57 0,-25 165 23,18-202-37,-12 89-117,-43 159 0,55-278-96,0-1 0,-15 31 0,20-47 54,0 0 1,-1 0-1,0-1 0,0 1 0,0-1 1,0 0-1,-1 0 0,1 0 0,-1-1 0,0 1 1,0-1-1,-1 0 0,1 0 0,-1 0 1,-9 4-1,-8-7-552</inkml:trace>
  <inkml:trace contextRef="#ctx0" brushRef="#br0" timeOffset="1">110 603 7538,'-2'-7'3736,"30"15"-3464,54 7-103,-34-18-17,3-7-80,5 4-224,-4-3-105,4-1-527,2-1 32,-2-5 432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5:01.3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430 26 9482,'3'-21'238,"-3"20"-235,0 1 0,0 0 0,0 0-1,-1-1 1,1 1 0,0 0-1,0 0 1,0 0 0,-1-1-1,1 1 1,0 0 0,0 0-1,-1 0 1,1 0 0,0-1-1,-1 1 1,1 0 0,0 0-1,0 0 1,-1 0 0,1 0-1,0 0 1,-1 0 0,1 0-1,0 0 1,0 0 0,-1 0 0,1 0-1,0 0 1,-1 0 0,1 0-1,0 0 1,-1 0 0,1 0-1,-1 1 1,-4 1-3,-1 1-1,0 0 1,1 0 0,-10 8-1,-142 114 121,122-94-83,1 1 1,-38 48-1,62-68 30,1 1-1,0 0 0,0 1 1,2-1-1,-1 2 0,2-1 1,0 1-1,1 0 0,0 0 1,1 1-1,1-1 0,0 1 1,1 0-1,1 0 0,1 0 0,0 0 1,4 25-1,-2-41-19,1-7-17,-1 2-24,0 0 0,1 1 0,-1-1-1,1 1 1,6-7 0,1 1-2,0 1 0,1 0 0,0 0 1,0 1-1,1 1 0,0 0 0,1 0 0,0 1 0,0 1 0,0 0 0,20-4 0,-18 7 11,-1 1 0,1 0 0,-1 1 0,1 0 0,-1 1 0,1 1 0,-1 1-1,0 0 1,0 0 0,0 2 0,14 5 0,-19-6 23,0 0 0,-1 1 0,0 0-1,0 0 1,0 1 0,-1 0 0,0 0 0,0 1 0,0 0 0,-1 0 0,0 1-1,0 0 1,-1-1 0,0 2 0,0-1 0,-1 1 0,6 17 0,-5-8 21,-1 0 1,0 1 0,-2-1 0,0 0 0,-1 1 0,-1 0-1,-1-1 1,0 1 0,-2-1 0,0 1 0,-10 31-1,5-27-158,-1 0 0,-1-1 0,-1 0 0,0 0 0,-2-1 0,-1-1 0,-1-1 0,-25 28 0,-62 51-1826,51-56 1403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26:53.5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3713,'39'41'5833,"29"35"-4741,-10-16-538,52 72 1,-58-72-944,-48-56 195,0-1 1,1 1 0,-1-1 0,1 0 0,-1 0-1,1 0 1,0 0 0,0-1 0,0 0 0,0 0-1,1 0 1,5 1 0,21-5-603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5:01.8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1 635 9826,'54'-42'737,"3"2"0,1 3 1,71-33-1,196-56-103,-200 81-581,355-110-25,-339 120-92,211-25 1,-143 43-632,-1 9 0,373 34 0,-542-21 263,-22-3-219,-1 0-1,1-1 0,0 0 0,33-4 0,-46 2 516,0 0 0,-1-1-1,1 1 1,0-1 0,0 0 0,-1 0 0,0 0 0,6-5-1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5:02.8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219 179 7770,'-4'-7'208,"-1"-4"242,0 1 0,-1-1 0,-1 1 0,-13-17 0,19 25-394,-1 1 0,1-1 0,-1 1 0,1 0-1,-1-1 1,0 1 0,1 0 0,-1 0 0,0 0 0,0 0 0,0 0 0,1 0 0,-1 1-1,0-1 1,0 0 0,0 1 0,-1 0 0,1-1 0,0 1 0,0 0 0,0 0 0,0 0-1,0 1 1,0-1 0,0 0 0,0 1 0,0-1 0,0 1 0,0 0 0,0 0-1,0-1 1,1 1 0,-1 1 0,0-1 0,-3 2 0,-1 3-29,-1 1-1,1 0 1,0 0 0,1 0-1,-1 0 1,1 1 0,1 0-1,0 0 1,0 1 0,-4 11-1,-1 6-11,2 0 0,-6 36-1,7-27 28,2 0 0,2 1 0,4 67 0,0-83-9,1 1 0,1 0 0,1-1 1,0 0-1,2 0 0,0-1 1,1 0-1,11 19 0,-14-31-21,-1 0-1,1 0 0,0 0 1,0-1-1,1 0 1,0 0-1,0 0 1,1-1-1,0 0 0,-1 0 1,10 4-1,-11-7-5,0 0 0,0 0-1,0 0 1,1-1 0,-1 1 0,1-1-1,-1 0 1,1-1 0,-1 0-1,1 0 1,-1 0 0,1 0 0,0-1-1,-1 0 1,0 0 0,1 0-1,6-4 1,1 0 54,-1-2 1,0 1-1,0-2 0,-1 0 1,0 0-1,0-1 0,-1 0 1,0-1-1,-1 0 0,0 0 0,12-19 1,-9 10 98,-1 0 1,0 0-1,-2-1 1,0-1-1,-1 1 1,7-33 0,-11 38-153,-2-1 0,0 1 0,0 0 0,-2-1 0,0 1 0,-1-1 0,0 1 0,-1-1 0,-1 1 0,0 0 0,-1 0 0,-1 0 0,0 1 0,-1 0 0,-1 0 0,0 0 0,-1 0 0,0 1 0,-1 1 0,0 0 0,-1 0 0,-1 0 1,0 1-1,-13-10 0,-96-62-2055,101 70 1706,-45-30-542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5:03.3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0 7162,'11'5'800,"4"8"24,-10 15-32,2 12-160,-7 22-128,-4 10-8,-4 17-184,0 1-31,0-7-321,-2-5-273,5-15-407,0-6-480,2-6 776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5:04.8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395 535 8130,'-22'11'232,"0"-1"1,0-2 0,-27 8 0,38-14-171,-1 0 1,0-1 0,0-1 0,0 1 0,0-2 0,0 0 0,0 0 0,0-1-1,0-1 1,1 0 0,-1 0 0,1-1 0,0-1 0,0 0 0,0 0 0,1-1-1,0 0 1,0-1 0,0 0 0,-16-17 0,23 21-34,0-1 0,1 0 0,-1 0 0,0 0 1,1 0-1,0-1 0,0 1 0,1 0 0,-1-1 0,1 0 1,0 1-1,0-1 0,0 0 0,1 1 0,-1-1 0,1 0 0,1 0 1,-1 0-1,0 1 0,1-1 0,0 0 0,0 1 0,4-8 1,2-8 82,1 0 1,2 1-1,20-33 1,-28 48-94,93-135 557,-82 123-538,0 0 0,1 2 0,0 0 0,1 0 0,1 1 0,20-13 0,-31 23-38,0 0 0,0 1 0,1-1 0,-1 1-1,0 0 1,1 1 0,-1-1 0,1 1 0,0 0 0,9 0 0,-13 1-2,0 0 0,0 1 0,1-1 0,-1 1 0,0-1 1,0 1-1,0 0 0,0 0 0,0 0 0,0 0 0,0 0 0,0 0 0,0 0 1,0 1-1,0-1 0,-1 1 0,1-1 0,-1 1 0,1 0 0,-1-1 0,0 1 1,1 0-1,-1 0 0,0 0 0,0 0 0,0 0 0,-1 1 0,1-1 1,0 4-1,2 8-1,-1 1 1,0-1 0,-1 0-1,-1 1 1,0-1 0,-1 1-1,-3 15 1,-26 105 17,24-115-17,-64 211 63,3-13-62,54-163-60,1 0 0,-3 59-1,12-84 36,0-9 1,1-1 0,1 0 0,1 1 0,1-1 0,7 40 0,-8-58 20,0-1-1,1 0 0,-1 1 1,0-1-1,1 0 0,0 1 1,-1-1-1,1 0 0,0 0 1,0 0-1,-1 0 0,1 1 1,0-1-1,0 0 0,0 0 1,0-1-1,1 1 0,-1 0 1,0 0-1,0 0 0,0-1 1,1 1-1,-1-1 0,0 1 1,1-1-1,-1 1 0,0-1 1,1 0-1,-1 0 0,1 0 1,-1 1-1,1-1 0,-1-1 1,0 1-1,1 0 0,-1 0 1,1 0-1,-1-1 0,0 1 1,1-1-1,-1 1 0,0-1 1,3-1-1,3-2-5,1 0 1,-1 0-1,1-1 1,-1 0-1,-1 0 1,8-8 0,5-7 67,-2-1 0,0-1 0,-1 0 0,-1-2 1,22-44-1,-14 17 399,30-103 1,-48 134-321,0 1 0,-1-1 0,-1 0 0,-1-1 0,-1-27 0,0 42-131,-2 0 1,1 1 0,-1-1-1,0 1 1,0-1-1,0 1 1,-1-1 0,0 1-1,0 0 1,0 0-1,-1 0 1,1 0 0,-1 0-1,-1 0 1,1 1 0,0 0-1,-1-1 1,0 1-1,0 0 1,-1 1 0,1-1-1,-1 1 1,1 0-1,-9-4 1,2 3-168,0 2-1,1-1 1,-1 1 0,0 1 0,0-1-1,-1 2 1,1 0 0,-15 2 0,-38 7-342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5:05.3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 1 11066,'6'26'512,"3"27"-31,-8 48-161,-4 23-88,-12 23-352,0 5-240,4 4 3120,4 1-2232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27:21.7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426 208 7794,'18'-48'1627,"-10"28"-1408,0-1 1,-2 0 0,0 0 0,4-28 0,-10 48-220,0 1 1,0-1 0,0 0 0,0 0 0,0 0-1,0 0 1,0 0 0,0 0 0,0 0 0,0 0-1,0 0 1,-1 0 0,1 0 0,0 0 0,-1 0-1,1 1 1,-1-1 0,1 0 0,-1 0 0,1 0-1,-1 1 1,1-1 0,-1 0 0,0 0-1,1 1 1,-1-1 0,0 1 0,0-1 0,0 1-1,1-1 1,-1 1 0,0-1 0,0 1 0,0 0-1,0-1 1,0 1 0,0 0 0,0 0 0,0 0-1,0 0 1,0 0 0,0 0 0,0 0 0,-1 0-1,-4 1-6,-1 0-1,1 0 0,-1 1 0,-11 5 0,15-6 6,-24 10-1,1 1 0,1 2 0,0 0 0,1 2 0,1 1 0,0 0 0,1 2 0,1 1 0,1 0 0,-26 36 0,30-37-57,2 2 1,1 0-1,0 0 1,1 1-1,2 1 0,0 0 1,2 1-1,0-1 1,1 1-1,2 1 1,1-1-1,-3 36 1,7-54 12,0 0 0,1 1 0,-1-1 0,1 0 0,1 0 0,-1 1 0,1-1 0,0 0 0,0-1 0,6 11 0,-1-4-48,1-1 0,1-1 0,14 15 0,-5-5 113,-12-12 12,-1 0 0,0 1 1,0-1-1,-1 1 0,0 0 0,0 0 0,-1 0 1,-1 0-1,1 1 0,-2-1 0,1 1 1,0 9-1,-1-6 62,1-1 0,0 1 0,1-1 0,0 0 0,2 0 0,5 13 0,-7-19-74,1-1-1,1 0 0,-1 1 1,1-2-1,0 1 0,0 0 1,1-1-1,-1 0 0,1 0 1,0-1-1,0 1 0,0-1 1,0-1-1,12 4 1,7 2 32,0-2 1,39 6 0,-38-9-24,0-1 0,0-1 0,0 0-1,36-6 1,-53 4-68,1-1 0,-1 1 0,0-2-1,0 1 1,0-1 0,0-1 0,0 0 0,-1 0-1,1-1 1,-1 0 0,0 0 0,-1 0 0,1-1-1,-1-1 1,8-9 0,-1-8-585,-10-1 234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27:21.7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2 204 5081,'-2'0'1864,"4"2"-1559,0 1 351,-2-4-352,5-1-72,23-6-48,49-25-184,-31 12-48,3-9-224,5-4-208,5-6-1049,-4 1 993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27:21.7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23 4033,'7'-4'218,"1"0"1,0 1 0,0 0-1,0 1 1,0 0-1,1 0 1,14-1 0,-21 3-218,0 0 1,0 0 0,0 1-1,0-1 1,0 0 0,0 1-1,0 0 1,0-1 0,0 1-1,0 0 1,0 0 0,0 0-1,-1 0 1,1 0 0,0 1-1,-1-1 1,1 0 0,-1 1-1,1-1 1,-1 1 0,0 0-1,1-1 1,-1 1 0,0 0-1,0 0 1,0 0 0,-1 0 0,1 0-1,0 0 1,-1 0 0,1 0-1,-1 0 1,0 0 0,1 0-1,-1 0 1,0 0 0,-1 3-1,0 16 125,-1 0 0,0-1 0,-2 1 0,-1-1 0,0 0 0,-13 29-1,0 8 281,-47 224 1260,28-108-1730,33-158-2162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27:21.7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89 63 3913,'-14'-15'921,"9"8"-657,0 1-1,-1 0 1,0 1-1,0-1 1,0 1-1,-8-4 1,13 8-227,1 1 0,-1 0-1,1-1 1,-1 1 0,1 0 0,-1 0 0,0-1 0,1 1 0,-1 0 0,0 0-1,1 0 1,-1 0 0,1 0 0,-1 0 0,0 0 0,1 0 0,-1 0 0,0 0 0,1 0-1,-1 0 1,0 0 0,1 1 0,-1-1 0,1 0 0,-1 0 0,0 1 0,1-1-1,-1 1 1,-7 17 615,8 24 178,2-35-731,0 1 0,0-1 0,0-1 0,1 1-1,0 0 1,1-1 0,0 1 0,0-1 0,0 0 0,0 0 0,1-1 0,0 1 0,0-1-1,9 7 1,11 7 151,0-1-1,31 16 0,-38-23-170,11 5-114,-1 0 1,2-2 0,60 21-1,-77-32-286,-1 1 1,1-2-1,0 0 0,0 0 0,0-1 1,0-1-1,0 0 0,-1-1 0,1 0 1,0-1-1,0-1 0,23-7 0,8-9-806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27:21.7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0 144 3257,'35'-28'1945,"76"-44"1,-99 65-1639,0 1 0,1 0 0,-1 1 0,1 1 0,0 0 0,0 0 0,1 1 0,-1 1 0,1 1 0,26-1 0,-37 2-273,-1 0 0,1 1 0,-1-1 0,0 1-1,1-1 1,-1 1 0,0 0 0,1 0 0,-1 0 0,0 0 0,0 0 0,0 0 0,0 1-1,0-1 1,0 1 0,0-1 0,0 1 0,-1 0 0,2 2 0,-1-1-9,0 0 0,0 0 0,-1 1 0,0-1-1,1 1 1,-1-1 0,-1 1 0,1-1 0,0 1 0,-1 0 0,0 5 0,-1 6-3,0 0 0,-1 0 0,-1-1-1,-1 1 1,-6 18 0,-10 18 15,-28 51 0,-14 35-104,58-127 33,0 1 1,1 0-1,1 0 1,-1 0-1,1 13 1,1-23 25,1 1 0,0 0 0,0 0 1,0 0-1,0-1 0,0 1 0,0 0 0,1 0 1,-1-1-1,1 1 0,-1 0 0,1 0 0,-1-1 1,1 1-1,0-1 0,0 1 0,0-1 0,0 1 1,0-1-1,0 1 0,0-1 0,1 0 0,-1 0 0,0 1 1,1-1-1,-1 0 0,1 0 0,-1 0 0,1-1 1,0 1-1,-1 0 0,1-1 0,0 1 0,-1-1 1,1 1-1,0-1 0,0 0 0,3 1 0,7-2 21,1 0-1,-1-1 0,0 0 0,0-1 0,12-4 0,35-6 135,-48 11-133,-1 1 44,-1-1 1,1 1-1,0 1 0,-1 0 0,1 0 1,10 2-1,-18-1-40,0-1 0,0 1 0,0 0-1,-1-1 1,1 1 0,0 0 0,0 0 0,-1 0 0,1 0 0,-1 1 0,1-1-1,-1 0 1,1 1 0,-1-1 0,0 1 0,0-1 0,1 1 0,-1-1 0,-1 1-1,1 0 1,0 0 0,0-1 0,0 1 0,-1 0 0,1 0 0,-1 0 0,0 0-1,1 0 1,-1 0 0,0 0 0,0 0 0,0 0 0,-1 0 0,1 0 0,0 0-1,-2 3 1,-1 9 82,0 1 0,-1-1 0,-1 1 0,-1-1 0,0-1-1,-9 16 1,-53 78 267,64-102-363,-21 30-359,-57 60 0,20-34 57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26:53.8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23 180 6025,'0'0'132,"-1"0"0,0 0-1,0 0 1,0 0-1,0 0 1,1 0 0,-1 0-1,0 0 1,0-1-1,0 1 1,0 0 0,1 0-1,-1-1 1,0 1-1,0-1 1,1 1 0,-1 0-1,0-1 1,1 0-1,-1 1 1,0-1 0,1 1-1,-1-1 1,1 0-1,-1 1 1,1-1 0,-1 0-1,1 1 1,0-1 0,-1 0-1,1 0 1,0 1-1,-1-1 1,1-2 0,0 1-80,0-1 1,0 0 0,1 1 0,-1-1 0,1 0 0,0 1 0,-1-1 0,1 1-1,1-1 1,-1 1 0,0 0 0,0-1 0,3-2 0,2-4 59,1 1 0,0-1 0,0 1 0,1 1 0,0-1 0,0 1 1,0 1-1,1-1 0,0 2 0,1-1 0,-1 1 0,1 0 0,13-3 0,2 1 167,0 1-1,43-5 1,-55 10-243,-1 0 1,1 1-1,-1 0 1,1 1 0,-1 0-1,1 1 1,19 6 0,-28-6-47,0 0 1,-1 0 0,1 0 0,0 0 0,-1 1-1,1 0 1,-1-1 0,0 1 0,0 0-1,0 1 1,0-1 0,-1 0 0,1 1-1,-1 0 1,0-1 0,0 1 0,0 0-1,-1 0 1,1 0 0,-1 0 0,0 0 0,0 1-1,0-1 1,-1 0 0,1 1 0,-1 6-1,0 7-115,-1 0-1,-1 1 0,-1-1 0,0 0 0,-7 18 0,-13 34-617,-46 96-1,24-63 290,43-99 446,0 0-1,1 1 1,-1-1 0,1 0 0,0 0-1,0 1 1,0-1 0,1 1 0,0 7 0,0-10 9,1-1 1,-1 1-1,1 0 1,0-1-1,-1 1 1,1-1-1,0 0 1,0 1 0,0-1-1,0 0 1,0 1-1,1-1 1,-1 0-1,0 0 1,1 0-1,-1 0 1,0 0-1,1 0 1,-1-1-1,1 1 1,-1 0 0,1-1-1,0 1 1,-1-1-1,1 1 1,0-1-1,-1 0 1,3 0-1,23 4 236,0-1-1,0-2 0,29-2 1,0 1 226,-5 1-41,175-5 1488,-237-3-3006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0:27.2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4088 0 24575,'-4'1'0,"-1"1"0,1-1 0,0 1 0,0 0 0,0 0 0,0 1 0,0-1 0,1 1 0,-1 0 0,1-1 0,-5 6 0,-5 3 0,-142 105 0,142-104 0,0 0 0,1 1 0,-20 28 0,6-7 0,-13 20 0,1 3 0,-55 113 0,5-8 0,-173 352 0,249-486 0,-244 591 0,178-439 0,14-33 0,61-141 0,-1 7 0,-1-1 0,-1 0 0,0-1 0,0 1 0,-1-1 0,-10 12 0,17-23 0,0 0 0,-1 1 0,1-1 0,0 0 0,0 0 0,0 0 0,0 1 0,0-1 0,-1 0 0,1 0 0,0 0 0,0 0 0,0 0 0,-1 1 0,1-1 0,0 0 0,0 0 0,0 0 0,-1 0 0,1 0 0,0 0 0,0 0 0,-1 0 0,1 0 0,0 0 0,0 0 0,0 0 0,-1 0 0,1 0 0,0 0 0,0 0 0,-1 0 0,1 0 0,0 0 0,0 0 0,0 0 0,-1 0 0,1-1 0,0 1 0,0 0 0,0 0 0,-1 0 0,-3-13 0,4-18 0,7-7 0,0 1 0,3 0 0,25-64 0,-10 31 0,-2-1 0,277-728 0,-183 514 0,-118 281 0,-4 8 0,-15 16 0,-25 32 0,31-34 0,-282 357 0,18 17 0,147-210 0,-13 22 0,-6 22 0,70-108 0,51-76 0,-40 67 0,4-6 0,7-11 0,-34 52 0,90-140 0,-148 281 0,103-194 0,-12 28 0,44-88 0,-2-2 0,0 0 0,-2-1 0,-43 48 0,19-22 0,-28 42 0,5 3 0,-54 108 0,-19 48 0,34-98 0,-38 69 0,92-145 0,-28 46 0,38-57 0,17-33 0,-19 45 0,38-73 0,-1-1 0,0 1 0,0-1 0,-1 0 0,-8 8 0,5-5 0,9-11 0,1 1 0,0-1 0,0 1 0,0-1 0,0 0 0,-1 1 0,1-1 0,0 0 0,-1 1 0,1-1 0,0 0 0,0 0 0,-1 1 0,1-1 0,0 0 0,-1 0 0,1 0 0,-1 1 0,1-1 0,0 0 0,-1 0 0,1 0 0,-1 0 0,1 0 0,0 0 0,-1 0 0,1 0 0,-1 0 0,1 0 0,-1 0 0,1 0 0,0 0 0,-1 0 0,1 0 0,-1 0 0,-2-16 0,9-24 0,24-33 0,2 2 0,67-108 0,-47 89 0,8-20 0,-15 25 0,94-132 0,161-158 0,-240 297 0,-4-2 0,54-101 0,-88 141 0,62-139 0,-75 157 0,-2-1 0,-1 0 0,0-1 0,-2 1 0,-1-1 0,1-30 0,-4 6 0,0-9 0,9-77 0,-5 104 0,4-24 0,2-75 0,-11 136 0,0-1 0,0 0 0,-1 1 0,0-1 0,-1 0 0,1 0 0,-7 10 0,-1 4 0,-434 823 0,431-819 0,-385 660 0,298-515 0,-106 150 0,178-278 0,-111 154 0,126-179 0,1-1 0,1 2 0,1 0 0,0 0 0,-9 24 0,9-19 0,-1 0 0,-20 28 0,-3 7 0,31-51 25,-1-1 0,0 0 0,0 1 0,-1-2 0,1 1 0,-1 0 0,0-1 0,0 0-1,-7 4 1,-22 19-1639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0:29.0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1486 1 24575,'-908'0'0,"550"12"0,264-6 0,44 0 0,45-6 0,1 1 0,-1 0 0,0 0 0,1 1 0,-1-1 0,1 1 0,0 0 0,0 1 0,-1-1 0,1 0 0,1 1 0,-1 0 0,-3 4 0,5-6 0,1 0 0,0 0 0,0 0 0,0 0 0,0 0 0,1 1 0,-1-1 0,0 0 0,0 1 0,1-1 0,-1 0 0,1 1 0,-1-1 0,1 1 0,0-1 0,-1 1 0,1-1 0,0 1 0,0-1 0,0 1 0,0-1 0,0 1 0,1-1 0,-1 1 0,0-1 0,1 1 0,-1-1 0,1 1 0,-1-1 0,1 0 0,0 1 0,0-1 0,0 0 0,-1 1 0,1-1 0,0 0 0,1 0 0,-1 0 0,0 0 0,0 0 0,0 0 0,0 0 0,2 0 0,7 6 0,0 0 0,0-1 0,1-1 0,-1 0 0,1 0 0,1-1 0,-1 0 0,1-1 0,-1-1 0,17 3 0,12-2 0,72-4 0,-71 0 0,59 4 0,107 10 0,-82-8 0,261-2 177,-206-5-1719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8:29.7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1413 0 24575,'-1'5'0,"0"-1"0,-1 1 0,1-1 0,-1 1 0,0-1 0,-1 0 0,-4 7 0,3-5 0,-94 131 0,-177 308 0,150-238 0,104-171 0,2 2 0,1 0 0,-21 68 0,24-61 0,-40 141 0,19-70 0,-2 11 0,-48 277 0,-16-12 0,37-147 0,40-143 0,16-62 0,-14 52 0,-55 146 0,7-47 0,-3 5 0,57-157 0,-2 0 0,-46 67 0,49-82-1365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8:30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456 9258 24575,'-1'-2'0,"0"1"0,0-1 0,1 1 0,-1-1 0,1 1 0,-1-1 0,1 1 0,-1-1 0,1 0 0,0 1 0,0-4 0,-1-6 0,-117-429 0,23 95 0,16 2-182,-49-483-1,109 592 92,10 0 0,10 0 0,36-253 0,116-322 415,-54 343-48,-29-6-147,-22-569-129,-43 816 0,-2-542-184,-56 2-158,-120-274 235,154 938 109,8 48 52,-2-9-382,2-1-1,3 0 0,1-93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8:37.7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2388 1 24575,'-24'41'0,"-2"0"0,-54 64 0,27-36 0,-16 25 0,4 2 0,4 4 0,5 2 0,-66 169 0,88-184 0,-4-1 0,-87 144 0,-106 175 0,146-238 0,-65 121 0,98-195 0,-67 113 0,106-183 0,1 0 0,1 0 0,1 2 0,2-1 0,0 1 0,-8 48 0,9-49 0,0-1 0,-2 0 0,0 0 0,-1 0 0,-15 21 0,-5 14 0,-8 11 0,-2-3 0,-52 66 0,38-57 0,-76 136 0,122-194 0,0 0 0,-7 29 0,11-31 0,-1 0 0,0 0 0,-2 0 0,-10 17 0,-80 133 0,83-138 0,2 1 0,-14 42 0,24-65 0,-6 17 0,-2-1 0,-1-1 0,-26 39 0,22-38 0,2 0 0,0 2 0,-11 28 0,17-36 0,0 0 0,-15 21 0,-10 22 0,24-36 171,-9 37-1,-8 20-1876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8:39.4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1215 54 24575,'-85'-11'0,"-4"4"0,-329-16 0,108 14 0,233 6 0,-71 3 0,272 6 0,-111-5 0,0 1 0,-1 1 0,1 0 0,-1 1 0,0 0 0,0 0 0,19 11 0,1 7 0,-19-13 0,0-1 0,0 0 0,0-1 0,1 0 0,24 7 0,1 0 0,59 27 0,22 8 0,-110-43 0,-10-2 0,-24 3 0,-40 1 0,-139-4 0,-49 6 0,207-7 0,-53-2 0,51-2-1365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8:40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0 24575,'-1'3'0,"0"-1"0,-1 0 0,1 0 0,0 1 0,1-1 0,-1 0 0,0 1 0,0 4 0,-1 3 0,-3 4 0,0 1 0,1-1 0,1 1 0,0 0 0,1 0 0,0 0 0,2 0 0,0 0 0,0 1 0,1-1 0,1 0 0,5 18 0,6 5 0,3-1 0,0-1 0,2 0 0,26 36 0,99 129 0,-105-152 0,276 400 0,-249-334 0,-5 2 0,-5 3 0,-5 2 0,45 170 0,-49-118 0,99 244 0,-70-263 0,109 168 0,-144-258 0,175 346-1365,-185-347-5461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8:41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24575,'10'18'0,"-3"-8"0,625 1132 0,-327-482 0,-198-416 0,15 51-1365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0:32.5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24575,'6'34'0,"0"-5"0,2-1 0,1 0 0,1 0 0,1 0 0,2-1 0,16 25 0,-4-13 0,1-2 0,2 0 0,40 38 0,234 230 0,-36-67 0,-213-193 0,-47-40 0,308 272 0,-19 20 0,-249-253-1365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1:58.7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24 2921,'0'0'69,"0"0"0,-1-1 0,1 1 0,0 0 1,-1-1-1,1 1 0,0 0 0,-1 0 0,1 0 0,0-1 1,-1 1-1,1 0 0,-1 0 0,1 0 0,0 0 0,-1 0 1,1-1-1,-1 1 0,1 0 0,0 0 0,-1 0 1,1 0-1,-1 0 0,1 0 0,0 1 0,-1-1 0,1 0 1,-1 0-1,1 0 0,0 0 0,-1 0 0,1 1 0,-1-1 1,1 0-1,0 0 0,-1 0 0,1 1 0,0-1 0,0 0 1,-1 1-1,1-1 0,0 0 0,0 1 0,-1-1 1,1 0-1,0 1 0,0-1 0,0 0 0,-1 1 0,1-1 1,0 1-1,0-1 0,0 0 0,0 1 0,0-1 0,0 1 1,0-1-1,0 1 0,0 1-45,-1 0 0,1-1 0,0 1 0,-1 0 0,1 0 0,0-1 0,0 1 0,0 0 1,1 0-1,-1-1 0,0 1 0,1 0 0,-1 0 0,1 1 0,0-3-14,-1 1 1,0-1-1,0 1 0,1-1 1,-1 1-1,0-1 1,1 1-1,-1-1 0,0 0 1,1 1-1,-1-1 0,1 0 1,-1 1-1,1-1 1,-1 0-1,0 0 0,1 1 1,-1-1-1,1 0 1,-1 0-1,1 0 0,0 0 1,-1 1-1,1-1 0,-1 0 1,1 0-1,-1 0 1,1 0-1,-1 0 0,1-1 1,-1 1-1,1 0 0,-1 0 1,1 0-1,-1 0 1,1 0-1,-1-1 0,1 1 1,-1 0-1,1 0 1,-1-1-1,1 1 0,-1 0 1,0-1-1,1 1 0,-1-1 1,0 1-1,1 0 1,-1-1-1,0 1 0,1-1 1,-1 1-1,0-1 1,0 1-1,0-1 0,1 0 1,0-1 29,0-1 1,0 1-1,0-1 1,0 1-1,0-1 1,-1 1-1,1-1 1,-1 1-1,1-1 1,-1-4-1,0 6-25,0 0-1,-1-1 0,1 1 0,0 0 0,-1 0 0,1 0 0,-1 0 1,1 0-1,-1 0 0,1 0 0,-1 0 0,1 0 0,-1 0 0,0 0 1,0 1-1,0-1 0,1 0 0,-1 0 0,0 1 0,0-1 0,0 0 1,0 1-1,0-1 0,0 1 0,0-1 0,-1 1 0,1 0 1,0-1-1,0 1 0,0 0 0,0 0 0,-2 0 0,2 1-1,0 1 0,0 0 0,1-1 0,-1 1-1,1-1 1,-1 1 0,1 0 0,-1 0 0,1-1 0,0 1-1,0 3 1,-1 0-443,1-4 201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29:37.5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40 2024,'-5'-8'5928,"1"9"-5658,4 10-118,0-10-136,0 0 0,1 0 0,-1 0 0,0 0 0,0 0 0,1 0 0,-1 0 0,0 0 0,1 0 0,-1 0 0,1 0 0,-1 0 0,1 0 0,-1 0 0,1 0 0,0-1-1,0 1 1,-1 0 0,1 0 0,0-1 0,0 1 0,0-1 0,0 1 0,0-1 0,0 1 0,0-1 0,0 1 0,0-1 0,0 0 0,0 1 0,0-1 0,0 0 0,0 0 0,0 0 0,0 0 0,0 0 0,0 0 0,2 0 0,-2-1-2,1 0-1,-1 1 0,1-1 1,-1 0-1,0 0 1,1 0-1,-1 0 1,0 0-1,0 0 1,1 0-1,-1 0 1,0 0-1,0-1 1,0 1-1,-1 0 0,1-1 1,0 1-1,0-1 1,-1 1-1,1-1 1,-1 1-1,1-1 1,-1 1-1,0-1 1,1 1-1,-1-1 1,0-1-1,-6-22-36,6 24 18,0 1-1,0 0 1,0-1-1,0 1 0,0 0 1,0-1-1,0 1 1,-1 0-1,1 0 1,0-1-1,0 1 0,0 0 1,-1 0-1,1-1 1,0 1-1,0 0 0,-1 0 1,1 0-1,0-1 1,0 1-1,-1 0 1,1 0-1,0 0 0,-1 0 1,1 0-1,0 0 1,0-1-1,-1 1 0,1 0 1,0 0-1,-1 0 1,1 0-1,0 0 0,-1 0 1,1 0-1,0 1 1,-1-1-1,1 0 1,0 0-1,-1 0 0,1 0 1,0 0-1,0 0 1,-1 0-1,1 1 0,0-1 1,-1 0-1,1 0 1,0 0-1,0 1 1,0-1-1,-1 0 0,1 0 1,0 1-1,0-1 1,0 0-1,-1 1 0,1-1 1,0 0-1,0 0 1,0 1-1,0-1 0,0 0 1,0 1-1,0-1 1,0 0-1,0 1 1,0-1-1,-1 1-126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5:43:00.706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19 37,'-18'-37,"28"58,18 34,2425 4758,-2452-4811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3:04.5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544 60 5465,'-1'-4'487,"-1"0"0,1 0 0,-1 0 0,0 0 0,0 0 0,0 1 0,-1-1 0,-4-5 0,5 7-434,0 0 0,-1 0 1,1 1-1,-1-1 1,1 1-1,-1-1 0,0 1 1,0 0-1,0 0 1,0 0-1,0 0 1,0 1-1,0-1 0,0 1 1,-3 0-1,2-1-32,-1 1 0,1 0-1,0 0 1,-1 0-1,1 0 1,0 1 0,-1 0-1,1 0 1,0 0-1,0 0 1,0 1 0,0-1-1,0 1 1,0 0-1,0 0 1,1 1 0,-1-1-1,1 1 1,0 0 0,-1 0-1,-4 6 1,-16 21 152,-1-1-96,2 2 1,2 0 0,-20 37 0,-11 44 99,-52 159 1,88-212-80,-15 117 0,8-33-772,13-108-75,-3-16 271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3:05.1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17 4745,'0'-1'174,"-1"0"-1,1 0 1,0 0 0,-1 0 0,1 0-1,-1 0 1,1 0 0,-1 0 0,1 0-1,-1 0 1,0 0 0,1 0 0,-1 1-1,0-1 1,0 0 0,-1-1 0,1 2-111,1 0 1,0 0 0,-1 0 0,1 0-1,-1 0 1,1 0 0,-1 0 0,1 0-1,-1 1 1,1-1 0,-1 0 0,1 0-1,0 0 1,-1 0 0,1 1 0,-1-1-1,1 0 1,-1 0 0,1 1 0,0-1-1,-1 0 1,1 1 0,0-1 0,-1 0-1,1 1 1,0-1 0,-1 1 0,-2 5 67,-1 0 0,1 0 1,0 0-1,-4 14 1,-2 13-80,2 0 1,1 0-1,1 0 1,2 1-1,1 0 0,4 41 1,31 209 192,-26-243-206,20 65 0,-24-95-39,1 0 1,0-1-1,1 1 1,0-1-1,0 0 0,1-1 1,1 0-1,0 0 1,0 0-1,0 0 0,10 7 1,-14-14-1,-1 0 1,0 0 0,1-1 0,0 1-1,-1-1 1,1 1 0,0-1 0,0 0 0,0 0-1,0 0 1,0 0 0,0-1 0,0 1-1,0-1 1,0 0 0,0 0 0,0 0-1,0 0 1,5-1 0,-4-1 1,1 1 0,-1-1 0,0 0 1,0 0-1,0 0 0,0-1 0,0 1 0,0-1 0,-1 0 0,1 0 1,4-7-1,2-2 3,0-1 0,-1-1 1,-1 0-1,0 0 1,-1-1-1,7-18 0,-11 22 0,0 1 0,0-1 0,-1 1 0,-1-1 0,0 0-1,0 0 1,-1 0 0,0 1 0,-1-1 0,0 0 0,-1 0-1,-6-20 1,7 26-7,-1 0 0,0 0 0,-1 0 0,1 1 0,-1-1 0,1 0 0,-1 1 0,-1 0 0,1 0 0,-1 0 0,1 0 0,-1 0 0,0 1 1,-1 0-1,1 0 0,-1 0 0,1 0 0,-1 1 0,0-1 0,0 1 0,0 1 0,0-1 0,0 1 0,0-1 0,0 1 0,0 1 0,-1-1 0,-6 1 0,6 0 5,0 1 1,0 0-1,0 0 1,0 0 0,0 1-1,0 0 1,0 0-1,0 1 1,0-1 0,1 1-1,0 0 1,-1 1-1,1-1 1,0 1 0,1 0-1,-1 1 1,1-1-1,0 1 1,0 0 0,-5 7-1,-5 10-325,1 0 0,1 2 0,-14 36 1,18-41-400,6-10 120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3:05.7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10 144 6025,'-3'-6'397,"2"3"-127,0 1 1,0-1-1,0 0 0,0 1 1,1-1-1,-1 0 0,1 0 1,-1-4-1,2 5-226,-1 1 0,1-1 0,0 0 0,-1 1 0,1-1 0,0 1 0,0-1 0,0 1 0,0 0-1,0-1 1,0 1 0,0 0 0,0 0 0,1 0 0,-1 0 0,0 0 0,3-2 0,3-1 7,18-14 356,35-18 0,-51 32-304,-1 0-1,1 1 1,-1 0 0,1 0-1,0 1 1,0 0-1,1 0 1,15 0-1,-24 2-98,1 1 0,0-1-1,0 0 1,-1 1-1,1-1 1,0 1 0,-1-1-1,1 1 1,-1 0-1,1 0 1,-1 0 0,1 0-1,-1 0 1,1 0-1,-1 0 1,0 0 0,0 1-1,1-1 1,-1 0-1,0 1 1,0-1 0,-1 1-1,1-1 1,0 1-1,0 0 1,-1-1 0,1 1-1,-1 0 1,1-1-1,-1 1 1,0 2 0,2 7 2,0 1 0,-1-1 0,-1 19 1,0-19 11,0 10 10,0 7-11,0 0-1,-8 41 0,0-59-58,5-12-95,5-7 23,2 1 114,0 0-1,0 1 1,0 0-1,1-1 0,0 2 1,8-9-1,-3 3 2,-3 3 2,-1 2 0,1-1 0,0 1-1,0 0 1,1 0 0,0 1 0,0 0 0,1 1-1,-1 0 1,1 0 0,0 1 0,1 0-1,12-4 1,-20 8-2,-1-1 0,1 1 1,-1 0-1,1 0 0,0 0 0,-1 0 0,1 1 1,0-1-1,-1 0 0,1 1 0,-1-1 0,1 1 0,-1-1 1,1 1-1,-1 0 0,1-1 0,-1 1 0,0 0 0,1 0 1,1 2-1,0 0 5,-1 0 0,0 0 0,0 0 0,0 0 1,0 0-1,-1 0 0,1 0 0,-1 1 0,2 3 0,-1 3 17,0-1 0,-1 0 0,1 1 0,-2-1 0,1 1 0,-2 12 0,-8 26 64,-2-1 1,-2 0 0,-29 69-1,15-45-972,22-52 538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3:55.3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76 97 2056,'-1'-1'120,"1"0"0,-1 1 0,1-1 0,-1 1-1,1-1 1,-1 1 0,0-1 0,1 1 0,-1-1-1,0 1 1,1-1 0,-1 1 0,0 0 0,1 0-1,-1-1 1,0 1 0,0 0 0,1 0 0,-1 0-1,0 0 1,0-1 0,1 1 0,-1 0 0,0 1-1,0-1 1,0 0-92,0 1-1,1-1 1,0 0 0,-1 1-1,1-1 1,-1 1 0,1-1-1,0 1 1,-1-1 0,1 1-1,0 0 1,-1-1 0,1 1-1,0-1 1,0 1-1,0 0 1,-1-1 0,1 1-1,0-1 1,0 1 0,0 0-1,0 1 1,0-1-24,0 0 0,0 0 0,0 1 0,0-1 1,1 0-1,-1 1 0,0-1 0,1 0 0,-1 0 0,1 1 0,-1-1 0,1 0 0,-1 0 1,1 0-1,0 0 0,-1 0 0,1 0 0,0 0 0,0 0 0,0 0 0,0 0 0,0 0 1,0-1-1,0 1 0,0 0 0,0-1 0,0 1 0,1 0 0,-1-1 0,0 0 0,2 1 1,-2-1 18,0 0 1,1 0 0,-1 0-1,0 0 1,0-1 0,1 1 0,-1 0-1,0-1 1,0 1 0,0-1-1,1 0 1,-1 1 0,0-1 0,0 0-1,0 1 1,0-1 0,0 0-1,0 0 1,-1 0 0,1 0-1,0 0 1,0 0 0,-1 0 0,1 0-1,0 0 1,-1-1 0,1 1-1,-1 0 1,0 0 0,1 0 0,-1-1-1,0 1 1,0 0 0,1-1-1,-1 1 1,0 0 0,-1-2 0,1 0-8,1 1 1,-1 0 0,-1-1-1,1 1 1,0 0 0,0-1 0,-1 1-1,0 0 1,1 0 0,-1-1 0,0 1-1,0 0 1,0 0 0,0 0-1,-1 0 1,1 0 0,0 0 0,-1 0-1,1 1 1,-4-3 0,3 3-12,0-1 0,-1 1 0,1 0 0,-1 1 0,0-1 0,1 0 0,-1 1 0,0-1 0,1 1 0,-1 0 0,0 0 0,1 0 0,-1 0 0,0 1 1,0-1-1,1 1 0,-1-1 0,1 1 0,-1 0 0,1 0 0,-1 0 0,1 1 0,-1-1 0,-1 2 0,2-2-4,1 0 1,-1 0-1,1 0 1,0 1-1,-1-1 0,1 0 1,0 1-1,0-1 1,0 1-1,0-1 1,0 1-1,1 0 0,-1-1 1,0 1-1,1 0 1,-1-1-1,1 1 1,0 0-1,-1 0 0,1-1 1,0 1-1,0 0 1,0 0-1,0 0 1,0-1-1,1 1 0,-1 0 1,1 0-1,-1-1 1,1 1-1,-1 0 0,1-1 1,0 1-1,0 0 1,0-1-1,2 3 1,-3-3 5,1 0 0,-1 0 0,1 0 0,0 0 0,0 0 0,0 0-1,-1-1 1,1 1 0,0 0 0,0 0 0,0-1 0,0 1 0,0-1 0,0 1 0,1-1 0,-1 1 0,0-1 0,0 0 0,0 1 0,0-1 0,0 0 0,1 0 0,-1 0 0,0 0 0,0 0 0,0 0 0,1 0 0,-1 0 0,0 0 0,0-1 0,0 1 0,0 0 0,0-1 0,1 1 0,-1-1 0,0 0 0,0 1 0,0-1 0,0 0 0,-1 1 0,1-1 0,0 0 0,0 0 0,0 0 0,0 0 0,0-1 0,2-2 42,1 0-1,-2 1 1,1-1-1,0-1 1,-1 1 0,0 0-1,0 0 1,0-1-1,0 0 1,1-5-1,-3 6-18,0 0-1,0 0 1,-1 1-1,1-1 0,-1 0 1,0 0-1,0 0 0,-3-6 1,4 8-18,-1 1 1,1 0 0,-1-1-1,1 1 1,-1-1-1,0 1 1,0 0 0,0-1-1,0 1 1,0 0 0,0 0-1,0 0 1,0 0 0,0 0-1,-1 0 1,1 0-1,0 0 1,-1 0 0,1 1-1,-1-1 1,1 0 0,-1 1-1,1 0 1,-3-1 0,3 1-6,1 0 0,-1 0 0,1 0 0,-1 1 0,0-1 1,1 0-1,-1 0 0,1 1 0,-1-1 0,1 0 0,-1 1 1,1-1-1,-1 1 0,1-1 0,0 0 0,-1 1 0,1-1 1,-1 1-1,1-1 0,0 1 0,0-1 0,-1 1 0,1 0 1,0-1-1,0 1 0,0-1 0,-1 1 0,1 0 0,0 0 1,-2 6-383,1-7 228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5:45:19.319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14 17,'-7'-9,"1"1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5:45:20.900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16 22,'-16'-22,"28"38,85 113,3037 4029,-3134-4158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5:27.0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4 148 5233,'-2'-2'850,"2"2"-756,0 0 1,-1-1-1,1 1 0,0 0 1,0 0-1,0-1 1,0 1-1,0 0 0,0 0 1,0-1-1,0 1 1,-1 0-1,1-1 0,0 1 1,0 0-1,0 0 1,0-1-1,0 1 1,0 0-1,1-1 0,-1 1 1,0 0-1,0 0 1,0-1-1,0 1 0,0 0 1,0 0-1,0-1 1,1 1-1,4-13 297,-2 9-337,0-1 1,0 1-1,0 0 1,1 0-1,-1 0 1,1 0-1,0 1 0,0 0 1,8-5-1,2-2 41,-2 2-35,0 0 1,0 0 0,1 1-1,1 1 1,-1 0 0,1 0-1,0 2 1,0 0-1,0 0 1,23-2 0,7 3-24,1 2 1,46 4 0,-35-1-49,-41-1 17,0 0-1,0 0 0,-1 2 0,1-1 1,-1 2-1,0 0 0,0 1 0,0 0 1,0 2-1,-1-1 0,0 1 0,-1 1 1,1 0-1,-1 1 0,-1 0 1,0 1-1,0 1 0,16 19 0,-13-10 67,0 0-1,-1 1 0,0 0 1,-2 1-1,15 41 0,-8-8-483,13 72-1,-29-118-1458,-1-12 823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5:27.5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5737,'0'-1'824,"3"1"129,9 5 119,2 1-176,32 45-168,-26-25-96,-2 4-144,1 5-31,-2 3-233,1 2-32,0-4-128,-3-3-40,-2-9 0,1-4-168,-5-5-288,4-5-249,-1-8-1623,-4-5 1544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5:28.0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34 203 8426,'-3'-2'29,"1"0"1,-1 0-1,1 0 1,-1-1-1,1 1 1,0-1-1,0 0 1,0 0 0,0 0-1,0 0 1,1 0-1,-1 0 1,1 0-1,0 0 1,0-1-1,-1-5 1,2 4 0,0 1 0,0 0 0,1 0 0,0 0 0,-1 0 0,2 0 0,-1 0 0,0 0 0,1 0 0,-1 0 0,1 1 1,0-1-1,5-6 0,0 0 216,1 1 1,0-1 0,1 1 0,18-15 0,-24 21-208,0 1 1,1-1-1,-1 1 1,0 0-1,1 0 1,0 0-1,0 0 1,-1 0-1,1 1 1,0 0-1,0 0 1,0 0-1,0 0 1,1 1-1,-1-1 1,0 1-1,0 0 1,5 1-1,-7 0-40,0 0 1,0 0-1,0 0 1,-1 0-1,1 1 1,0-1-1,-1 1 0,1-1 1,-1 1-1,0 0 1,1-1-1,-1 1 0,0 0 1,0 0-1,0 0 1,0 0-1,0 0 0,-1 0 1,1 0-1,-1 0 1,1 0-1,-1 0 0,1 2 1,3 57-153,-4-49 111,1 21-101,-1-6 47,1 1 0,1-1 0,2 0 0,9 40 0,-11-62 111,-1 0 0,1 0 0,-1 0 0,1-1 0,1 1 0,-1 0 0,1-1 0,-1 0 0,6 6 0,-6-8-4,1 0 1,0-1 0,-1 1-1,1-1 1,0 0-1,0 0 1,-1 0 0,1 0-1,0 0 1,0-1-1,0 1 1,0-1 0,0 0-1,0 1 1,1-2-1,-1 1 1,5-1 0,5 0-97,0-1 0,0 0 1,0-1-1,0 0 1,0-1-1,-1-1 0,0 0 1,0 0-1,0-1 0,-1-1 1,0 0-1,0 0 1,0-1-1,-1-1 0,-1 0 1,1 0-1,-1-1 0,-1 0 1,0 0-1,0-1 1,10-20-1,-3-8-447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5:30:00.100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3661 3661,'47'47,"-3753"-3753,3704 3704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5:28.4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84 6825,'0'-2'60,"1"0"-1,-1 0 1,1 0-1,0 0 1,-1 0-1,1 1 1,0-1-1,0 0 0,1 0 1,-1 1-1,0-1 1,0 1-1,1-1 1,-1 1-1,1 0 0,-1-1 1,1 1-1,3-2 1,39-21 137,-31 18 30,-7 2-93,1 1 0,-1 1 0,1-1 0,0 1 0,0 0 0,0 0 0,0 1 0,0 0-1,1 0 1,-1 1 0,0 0 0,11 1 0,-14 0-76,1 0 0,-1 0 0,1 1 0,-1-1 0,1 1 0,-1 0 0,0 0 0,0 0 0,0 1 0,0 0 0,0-1 0,0 1 0,-1 0 0,0 1 0,1-1 0,-1 1 0,0-1 0,-1 1 0,1 0 0,2 6 0,18 42 271,-2 1 0,-2 1 0,14 69 0,8 24-1606,-34-123-1261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5:28.9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2 114 5713,'-1'6'1000,"1"-1"-623,1 0-1,4-1-72,2-6-16,7-7 48,3-1-40,1-5-104,2 1-24,0 1-128,-4 0-48,3-3-552,-3-3-632,-2-4 759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45:29.3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8 4465,'0'-1'60,"0"1"-1,0 0 1,0-1 0,0 1-1,0 0 1,0 0 0,0-1 0,0 1-1,0 0 1,0 0 0,0-1-1,0 1 1,0 0 0,0 0-1,-1-1 1,1 1 0,0 0 0,0 0-1,0-1 1,0 1 0,-1 0-1,1 0 1,0 0 0,0-1-1,0 1 1,-1 0 0,1 0 0,0 0-1,0 0 1,-1 0 0,1 0-1,0-1 1,0 1 0,-1 0-1,1 0 1,0 0 0,-1 0 0,1 0-1,0 0 1,0 0 0,-1 0-1,1 0 1,0 0 0,0 0-1,-1 0 1,1 0 0,0 0-1,-1 1 1,1-1 0,0 0 0,0 0-1,0 0 1,-1 0 0,1 0-1,0 1 1,0-1 0,-1 0-1,1 0 1,0 0 0,0 1 0,0-1-1,0 0 1,-1 0 0,1 0-1,0 1 1,0-1 0,-7 25 936,5-18-822,1 0 0,0 0-1,1 0 1,0 0 0,1 14 0,0-18-82,-1 0-1,1 1 0,0-1 0,0 0 1,1 1-1,-1-1 0,1 0 0,-1 0 1,1 0-1,0 0 0,0-1 1,1 1-1,-1 0 0,0-1 0,1 0 1,2 3-1,3 0 57,1 1 1,-1-1-1,1-1 1,-1 0-1,1 0 1,17 4-1,-22-7-109,0 1-1,-1-2 1,1 1-1,0 0 1,-1-1-1,1 0 1,0 0-1,0 0 0,-1 0 1,1-1-1,0 1 1,-1-1-1,1 0 1,0 0-1,-1 0 1,1 0-1,-1-1 1,0 0-1,1 0 1,4-3-1,-6 3-6,-1 0 0,1 0 0,0-1-1,-1 1 1,0-1 0,1 1 0,-1-1 0,0 1 0,0-1-1,0 0 1,-1 1 0,1-1 0,-1 0 0,1 0 0,-1 1 0,0-1-1,0 0 1,0 0 0,-1 0 0,1 1 0,-1-1 0,1 0 0,-2-3-1,0 1-21,1 1-1,-1-1 0,0 1 0,0 0 1,0 0-1,0-1 0,-1 2 0,0-1 0,0 0 1,0 1-1,0-1 0,0 1 0,-5-3 0,3 3-187,1 0 0,-1 1 0,0-1-1,0 1 1,-1 1 0,1-1-1,0 1 1,-1 0 0,1 0-1,0 0 1,-1 1 0,1 0-1,-1 0 1,1 0 0,-1 1-1,-5 1 1,-33 9-553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5:53.7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525 1483 10234,'2'-29'88,"-2"-1"1,-1 0-1,-1 0 0,-2 1 0,-1-1 0,-10-35 1,-1-11-57,-43-194-16,-5-37-27,47 208 49,-3-114 0,19 175-20,1 13-20,-2 0 0,-5-37 0,7 62-2,0-1 0,0 1 1,-1-1-1,1 1 0,0-1 0,0 1 0,0-1 1,0 1-1,0-1 0,0 1 0,-1-1 0,1 1 1,0 0-1,0-1 0,-1 1 0,1-1 0,0 1 1,-1 0-1,1-1 0,0 1 0,-1 0 0,1-1 1,-1 1-1,1 0 0,0 0 0,-1-1 0,1 1 1,-1 0-1,1 0 0,-1 0 0,1-1 0,-1 1 1,1 0-1,-1 0 0,1 0 0,-1 0 0,0 0 1,-17 13-41,-12 26 99,-49 111 117,47-87-187,-44 68-1,73-127 9,0 0-1,0-1 1,1 1-1,-2-1 1,1 0 0,-4 3-1,6-5 8,1-1 0,-1 0 0,0 1 0,1-1 0,-1 1 0,0-1 0,1 0 0,-1 1-1,0-1 1,0 0 0,1 0 0,-1 0 0,0 0 0,0 1 0,1-1 0,-1 0 0,0 0 0,0-1-1,0 1 1,1 0 0,-1 0 0,0 0 0,0 0 0,1-1 0,-1 1 0,0 0 0,1-1 0,-1 1-1,0 0 1,1-1 0,-1 1 0,0-1 0,1 1 0,-1-1 0,1 1 0,-1-1 0,1 0 0,-1 1-1,1-1 1,-1 1 0,1-1 0,-1-1 0,-1-3 3,0 0 1,1 0-1,-1 0 1,1 0-1,0-1 1,0 1-1,0-1 1,1 1-1,0 0 1,0-1-1,0 1 1,1-1-1,0 1 1,0 0-1,3-10 1,1-1 3,1 1 0,0 0 1,1 0-1,9-14 0,23-29 29,3 1 0,50-50 0,-83 96-40,1 0 5,0 0-1,0 1 1,1 0-1,1 1 1,0 0-1,0 1 1,0 0-1,1 1 1,20-8-1,-24 12 9,1 0 1,-1 1-1,1 0 0,-1 0 0,1 1 1,0 0-1,0 1 0,-1 0 1,1 1-1,0 0 0,-1 0 0,1 1 1,-1 1-1,1-1 0,10 6 0,-6-2 72,0 1-1,0 1 0,0 0 1,-2 1-1,25 21 0,52 61 937,-27-24-114,-13-16-263,-23-23-420,0-1 0,36 26 1,-30-34-616,-30-18 274,-1-1 0,0 1 1,1 0-1,-1-1 0,1 0 1,-1 1-1,1-1 1,-1 0-1,1 0 0,-1 0 1,1 0-1,0 0 1,-1 0-1,1 0 0,-1 0 1,1-1-1,-1 1 0,1-1 1,-1 1-1,0-1 1,3 0-1,5-8-753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6:15.6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0 3049,'-2'0'1840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6:17:06.80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1,'173'108,"4075"2547,-4244-2653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7:35.7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39 3289,'-18'29'-1023,"15"-13"159,3-16 889,0 1 0,0-1 1,0 0-1,0 0 1,0 1-1,0-1 1,1 0-1,-1 0 1,0 1-1,0-1 0,0 0 1,0 0-1,1 1 1,-1-1-1,0 0 1,0 0-1,1 0 0,-1 1 1,0-1-1,0 0 1,1 0-1,-1 0 1,0 0-1,0 0 1,1 0-1,-1 0 0,0 1 1,1-1-1,-1 0 1,0 0-1,1 0 1,-1 0-1,0 0 0,0 0 1,1 0-1,-1-1 1,0 1-1,1 0 1,-1 0-1,1 0 1,0-1 8,0 0 1,1 0 0,-1 0-1,0 0 1,0 0 0,0 0 0,0 0-1,0 0 1,0-1 0,0 1-1,0 0 1,0-1 0,-1 1 0,1 0-1,-1-1 1,1 1 0,-1-1-1,1 1 1,-1-3 0,8-30 48,-8 33-73,0 0 0,0-1 0,1 1 0,-1 0 0,0-1 1,0 1-1,0 0 0,0-1 0,0 1 0,-1 0 0,1-1 0,0 1 0,0 0 0,-1 0 0,1-1 0,-1 1 0,0 0 1,0-2-1,0 3-1,1-1 1,-1 1-1,0 0 0,1 0 1,-1 0-1,1 0 1,-1-1-1,0 1 1,1 0-1,-1 0 1,0 0-1,1 0 0,-1 0 1,1 1-1,-1-1 1,0 0-1,1 0 1,-1 0-1,1 0 1,-1 1-1,0-1 1,1 0-1,-1 1 0,1-1 1,-1 0-1,0 1 1,-2 2 6,-1 0 0,1 0 1,0 0-1,0 0 1,0 0-1,0 1 0,0-1 1,1 1-1,0 0 0,-2 4 1,-2 13 289,6-20-291,0 0 0,-1-1 0,1 1-1,0 0 1,0 0 0,0 0 0,0 0 0,0 0-1,0-1 1,0 1 0,1 0 0,-1 0 0,0 0-1,0 0 1,1 0 0,-1-1 0,0 1 0,1 0-1,-1 0 1,1-1 0,-1 1 0,2 1 0,0-1-118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6:18:01.777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723 1,'-723'5142,"723"-5143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6:18:16.78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5760 3600,'-5754'-3596,"5749"3593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6:18:24.43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2047,'251'-2046,"-251"2045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0:05.1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192 7 4049,'-7'-6'5640,"6"6"-5529,-16 9-26,15-8 25,-11 7-72,-48 32 339,55-36-347,1 0-1,0 1 0,0 0 1,0 0-1,1 0 0,-1 0 1,2 1-1,-8 11 0,2 7-9,2 1 0,0-1-1,-3 32 1,7-42-7,0 8 21,2 1 1,0-1-1,1 1 0,5 43 0,3-33 266,-6-25-194,0 1 0,0 0 0,1 15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26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127 26 5609,'3'-25'2703,"-35"114"-2625,11-29 311,-18 76-1,24-61-24,-5 88 0,18-134-365,1 1-1,2 0 1,1 0-1,1 0 1,14 57-1,-14-79-52,-1 0 0,1 1-1,1-2 1,-1 1 0,2 0-1,5 8 1,5 4-58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27.1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26 5737,'-15'-5'1083,"15"5"-1053,-1 0 0,1 0 0,0 0 0,0 0 1,0 0-1,0 0 0,0-1 0,0 1 0,0 0 0,0 0 0,0 0 0,0 0 0,0 0 0,0-1 1,0 1-1,0 0 0,0 0 0,0 0 0,0 0 0,0 0 0,0-1 0,0 1 0,0 0 0,0 0 0,1 0 1,-1 0-1,0 0 0,0 0 0,0-1 0,0 1 0,0 0 0,0 0 0,0 0 0,0 0 0,1 0 0,-1 0 1,0 0-1,0 0 0,0 0 0,0 0 0,0 0 0,0 0 0,1-1 0,-1 1 0,0 0 0,0 0 0,0 0 1,0 0-1,35-8 710,-16 5-639,0 1-1,31 0 1,-44 2-68,1 0 0,-1 1-1,1 0 1,-1 0 0,0 0 0,1 1 0,-1 0-1,0 0 1,0 0 0,0 1 0,-1 0 0,10 7-1,-13-9-28,0 1-1,0 0 1,-1 1-1,1-1 1,-1 0-1,1 0 0,-1 1 1,0-1-1,0 0 1,0 1-1,0 0 1,-1-1-1,1 1 0,-1-1 1,1 1-1,-1 0 1,0-1-1,0 1 1,0-1-1,0 1 0,-1 0 1,1-1-1,-1 1 1,-1 3-1,-2 9-18,-2 0 1,0-1-1,-9 17 0,1-1-209,14-31 196,1 0 0,0 0 0,0 0 0,0 0-1,-1 0 1,1 1 0,0-1 0,0 0 0,0 1 0,0-1 0,0 1 0,0-1 0,0 1-1,0-1 1,1 1 0,-1 0 0,0-1 0,2 1 0,20-9 65,-11 3-32,-1-1 15,1 1-1,0 0 1,0 1-1,1 0 0,0 1 1,16-3-1,-26 7-12,5-2 17,1 1 0,-1 0 1,1 1-1,-1 0 0,10 1 0,-17-1-24,1 1-1,-1-1 0,0 0 1,1 1-1,-1-1 0,0 0 1,1 1-1,-1 0 0,0-1 1,1 1-1,-1 0 0,0 0 1,0-1-1,0 1 0,0 0 1,0 0-1,0 0 0,0 1 1,0-1-1,0 0 0,0 0 1,-1 0-1,1 1 0,0-1 0,-1 0 1,1 1-1,-1-1 0,0 0 1,1 1-1,-1-1 0,0 1 1,0-1-1,0 0 0,0 1 1,0-1-1,0 1 0,0 1 1,-3 12-161,-1 0 1,0 0 0,-1-1-1,-1 0 1,0 0 0,-1 0-1,0-1 1,-17 23 0,6-14-340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27.5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7162,'3'-4'59,"-1"0"1,1 1 0,-1 0 0,1 0 0,0 0 0,0 0-1,0 0 1,0 0 0,1 1 0,-1 0 0,1-1 0,0 1-1,-1 1 1,1-1 0,0 0 0,0 1 0,7-2 0,3 0 80,0 1 1,0 0-1,27 1 1,-39 1-138,0 0 0,1 0 0,-1 0 0,0 0 0,0 1 1,0-1-1,0 1 0,0 0 0,0 0 0,0-1 0,0 1 0,0 1 1,0-1-1,0 0 0,0 0 0,-1 1 0,1-1 0,0 1 1,-1-1-1,1 1 0,-1 0 0,0-1 0,0 1 0,1 0 1,-1 0-1,0 0 0,-1 0 0,1 0 0,0 0 0,-1 0 0,1 0 1,-1 0-1,1 1 0,-1-1 0,0 0 0,0 4 0,0 10-8,0 0-1,-2 0 0,1 0 0,-6 17 1,3-8 69,3-16-49,-8 49-11,-3 114-1,12-170 22,0 0 0,0-1 0,0 1 0,0 0-1,0-1 1,0 1 0,1 0 0,-1-1 0,0 1 0,1 0-1,-1-1 1,1 1 0,0-1 0,0 1 0,-1-1-1,1 1 1,0-1 0,0 1 0,0-1 0,1 0 0,-1 0-1,0 1 1,0-1 0,1 0 0,-1 0 0,0 0 0,1-1-1,-1 1 1,1 0 0,0 0 0,-1-1 0,1 1 0,-1-1-1,3 1 1,3-1 108,0 0-1,-1 0 0,1-1 1,0 0-1,-1 0 1,1-1-1,10-3 1,-4 0-36,1 1 1,-1-2-1,0 0 1,13-8-1,-21 11-293,1-1 0,-1 0 0,0 0 1,-1-1-1,1 0 0,-1 0 0,0 0 0,0 0 0,0 0 0,-1-1 0,4-6 1,0-9-516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6:18:28.625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86 33,'4'-29,"-4"25,-2 21,2-16,-85 689,83-672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29.2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369 434 8722,'1'8'51,"-1"0"0,0 0-1,0 0 1,-1 0 0,0-1 0,0 1 0,-1 0 0,0 0 0,0-1 0,-1 1-1,-4 7 1,6-12-18,-1 0 0,0-1 0,0 1-1,0 0 1,0-1 0,0 0 0,0 1 0,-1-1-1,1 0 1,-1 0 0,0 0 0,0-1 0,1 1-1,-1-1 1,0 1 0,0-1 0,0 0 0,-1 0-1,1 0 1,0-1 0,0 1 0,0-1 0,-1 0-1,1 0 1,0 0 0,0 0 0,-1 0-1,1-1 1,0 1 0,-4-2 0,-10-3-21,0-1 0,1-1 1,0-1-1,0 0 0,0-1 1,1 0-1,0-1 0,1-1 0,0-1 1,1 0-1,0 0 0,1-2 1,-12-15-1,19 22-8,0-1 1,0 1 0,1-1-1,-1-1 1,2 1-1,-1-1 1,1 1-1,1-1 1,0 0-1,0 0 1,0 0-1,1 0 1,1 0 0,-1-1-1,2-9 1,1 9 25,0 0 0,0-1 0,1 1 0,0 0-1,1 1 1,0-1 0,1 1 0,0-1 0,0 1 0,1 1 0,0-1 0,1 1 0,7-8 0,6-4 73,1 0 0,26-19 0,-37 31-82,0 1 0,1 1 0,0-1 1,0 2-1,1 0 0,-1 0 1,16-4-1,-24 9-21,0-1 0,0 0 0,1 1 1,-1 0-1,0 0 0,0 0 0,1 0 0,-1 0 0,0 1 1,0-1-1,0 1 0,1 0 0,-1 0 0,0 0 0,0 0 1,0 1-1,4 2 0,-3-1 0,0 0-1,0 1 1,-1 0-1,0-1 1,1 1-1,-1 0 1,-1 0-1,1 1 1,-1-1-1,4 7 1,1 9-3,-1 1 0,0-1 0,-2 1 1,3 27-1,-6-43 3,21 274 118,-7-49-88,-8-173-69,27 108 0,-32-156 8,1 0 0,0 0 0,1-1 0,-1 1 0,2-1 0,-1 0 0,1 0 0,1 0 0,7 8 0,-11-14 19,0 0-1,0 0 1,1 0 0,-1 0 0,0-1 0,1 1 0,0-1 0,-1 0 0,1 1 0,0-1 0,0 0 0,-1-1 0,1 1 0,0-1 0,0 1 0,0-1 0,0 0 0,0 0 0,0 0 0,0 0 0,0 0 0,0-1 0,0 0 0,-1 1 0,1-1 0,0 0 0,0 0 0,0 0-1,-1-1 1,1 1 0,-1-1 0,4-2 0,2-3 45,0 0-1,0 0 0,0 0 0,-1-1 1,0 0-1,-1-1 0,0 0 0,0 0 1,-1 0-1,0 0 0,-1-1 0,7-19 1,-6 15 69,-1-1 0,-1 0 0,0 0 0,-1 0 0,0 0 0,-1 0 0,-1-1 0,-2-21 0,1 33-95,0 0 1,0 0-1,0 0 1,0 0-1,-1 0 0,0 0 1,0 0-1,0 0 1,0 1-1,-1-1 0,1 1 1,-1-1-1,0 1 1,0 0-1,0 0 1,0 0-1,0 1 0,-1-1 1,1 1-1,-1 0 1,0 0-1,0 0 0,0 0 1,0 1-1,0 0 1,0-1-1,0 1 0,0 1 1,-8-2-1,-1 1-91,0 1-1,1 0 0,-1 1 0,0 0 1,1 0-1,-1 2 0,1 0 1,-24 8-1,13-1-405,1 1 1,0 1 0,0 0-1,-22 19 1,13-7-34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29.9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115 155 4417,'-23'-15'149,"-31"-23"783,50 35-700,0 0 0,0-1 0,1 1 0,-1-1 0,1 0 0,0 0 0,0 0 0,1 0 0,-5-9 0,7 12-204,0 0 1,-1 1-1,1-1 1,0 0-1,0 0 1,0 0-1,0 0 1,0 0-1,0 1 1,1-1-1,-1 0 0,0 0 1,0 0-1,1 0 1,-1 1-1,0-1 1,1 0-1,-1 0 1,1 1-1,-1-1 1,1 0-1,-1 1 1,1-1-1,-1 0 1,1 1-1,0-1 1,-1 1-1,1-1 1,0 1-1,0-1 1,-1 1-1,1 0 1,0-1-1,0 1 1,-1 0-1,2-1 1,36-8 177,-30 8-95,8-3 49,7-1 45,0 1 1,0 0 0,1 2 0,36 1-1,-55 1-196,1 0 0,-1 1 0,1 0 0,-1 0 0,1 1 0,-1-1 0,0 1 0,0 0 0,0 1 0,0-1 0,0 1 0,0 0 0,-1 0 0,1 1 0,-1-1-1,0 1 1,0 0 0,0 0 0,0 0 0,-1 1 0,0-1 0,0 1 0,0 0 0,4 9 0,-2 1-12,-1-1 0,-1 0 0,0 1 1,0 0-1,-2 0 0,0 0 0,0-1 0,-3 18 0,-19 119-38,19-142 37,-12 61-14,5-32 52,-7 75 0,15-112-34,1 0 1,0 1 0,0-1 0,-1 0 0,1 0 0,0 0 0,0 0 0,0 0-1,0 1 1,1-1 0,-1 0 0,0 0 0,0 0 0,1 0 0,-1 0 0,1 0-1,-1 0 1,1 0 0,-1 0 0,1 0 0,-1 0 0,1 0 0,0 0 0,0 0-1,-1 0 1,1-1 0,0 1 0,0 0 0,0 0 0,0-1 0,0 1 0,0-1-1,0 1 1,0-1 0,0 1 0,0-1 0,0 0 0,0 1 0,1-1 0,-1 0-1,0 0 1,0 0 0,0 0 0,0 0 0,0 0 0,1 0 0,-1 0 0,0-1-1,2 0 1,6-2 74,1 0-1,0-1 0,-1 0 0,14-9 1,-12 7 58,119-71 1260,-113 65-1235,-2 0 0,1-2 1,-1 1-1,-1-2 0,18-24 1,-20 25-206,-9 11-100,0 1 1,0-1 0,0 0-1,-1 0 1,1-1 0,-1 1 0,0 0-1,0-1 1,-1 0 0,1 1-1,-1-1 1,1 0 0,-1 0-1,1-5 1,-5 4-425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06:18:31.166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62 13,'-62'505,"125"-1014,-62 500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34.3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94 301 2825,'-17'0'129,"12"1"81,0-1 0,-1 1-1,1-1 1,0 0 0,0-1 0,0 0 0,0 0-1,0 0 1,-1 0 0,2-1 0,-1 1-1,-6-4 1,7 0 1143,11 5-506,18 8-484,58 23-95,1-4-1,1-4 1,97 15-1,-170-36-256,1-1-1,-1 0 1,1 0 0,-1-1 0,1-1-1,-1 0 1,1-1 0,-1 0 0,1-1-1,-1 0 1,0-1 0,-1 0 0,14-7-1,-11 3 62,1-1 0,-2-1-1,1 0 1,-1 0 0,-1-1-1,0-1 1,-1 0 0,0-1-1,13-18 1,-12 10 8,0-1-1,-1 0 1,-1 0 0,-1-1 0,6-26-1,9-20-404,-24 67 151,1 0 0,-1 0 0,1 0 1,0 0-1,0 0 0,0 1 0,0-1 0,0 0 0,0 1 0,1-1 0,-1 1 0,1-1 0,-1 1 0,1-1 0,-1 1 0,4-2 1,9 2-684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34.7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188 8 3377,'0'0'55,"0"0"0,0-1 0,0 1 0,0-1 0,0 1 0,0 0 0,-1-1 0,1 1 1,0 0-1,0-1 0,0 1 0,-1 0 0,1 0 0,0-1 0,0 1 0,-1 0 0,1 0 0,0-1 0,-1 1 0,1 0 1,0 0-1,-1-1 0,1 1 0,0 0 0,-1 0 0,1 0 0,0 0 0,-1 0 0,1 0 0,0 0 0,-1 0 1,1 0-1,0 0 0,-1 0 0,1 0 0,-1 0 0,0 0 0,-14 11 714,-13 24-409,27-32-235,-16 20 24,1 1 0,2 1-1,0 0 1,2 1 0,0 0-1,2 1 1,1 0 0,1 1-1,2 0 1,0 0 0,-2 53-1,8-53-114,0 0 0,2 1 0,1-1 0,2 0 0,0-1 0,12 35 0,-13-52-31,0 0 1,0 0 0,0-1 0,1 1-1,1-1 1,0 0 0,0 0 0,1-1-1,0 0 1,0 0 0,1-1 0,0 0-1,0 0 1,1-1 0,-1 0 0,1 0-1,1-1 1,-1 0 0,18 6 0,-22-10-2,0 1 1,-1-1 0,1 0 0,0-1 0,0 1 0,0-1 0,0 0 0,-1 0 0,1-1 0,0 1 0,0-1 0,0 0 0,-1-1 0,1 1 0,0-1 0,-1 0 0,1 0 0,-1 0-1,0 0 1,0-1 0,0 0 0,0 0 0,0 0 0,-1 0 0,1-1 0,-1 1 0,0-1 0,5-7 0,-2 1 54,0 0 0,-1 1-1,0-2 1,-1 1 0,0-1 0,0 1-1,-1-1 1,-1 0 0,0 0 0,0-1 0,0-16-1,-2 26-43,0 0 0,0 0 0,0 0-1,-1 0 1,1 0 0,0 0 0,-1 1-1,1-1 1,-1 0 0,0 0 0,1 0-1,-1 0 1,0 1 0,0-1 0,0 0-1,-1 1 1,1-1 0,0 1 0,0-1-1,-4-2 1,3 3-9,-1-1 0,0 1 0,0 0 0,0 0 0,0 0 0,0 0 0,0 0 0,0 1 0,0-1 0,0 1 0,0 0 1,-4 0-1,-8 1-225,0 1-1,0 1 1,0 0 0,-17 7 0,31-10 170,-34 12-957,5 0 395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35.1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0 229 5081,'34'-50'1457,"-9"16"-996,-13 15-168,37-52 682,-44 65-877,0 0 1,0 0 0,0 1 0,1 0-1,-1 0 1,1 1 0,1 0 0,-1 0-1,8-4 1,-13 8-90,1 0 0,-1-1 0,0 1 0,0 0 0,1 0 1,-1 0-1,0 0 0,0 0 0,1 0 0,-1 0 0,0 0 0,0 1 0,1-1 0,-1 0 0,0 1 1,0-1-1,0 1 0,0 0 0,0-1 0,0 1 0,0 0 0,0-1 0,0 1 0,0 0 0,0 0 0,0 0 1,0 0-1,0 0 0,-1 0 0,2 1 0,17 36 56,10 53 40,-3-7-5,23 51 138,32 146 0,-60-208-2102,-25-81 1264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5:30:06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55 4305,'-3'3'3815,"2"-3"-3745,9 20-130,47 79 539,-54-97-476,0 0 1,0 0 0,0 0-1,1 0 1,-1-1 0,1 1-1,-1 0 1,1-1 0,-1 1-1,1-1 1,0 1 0,0-1-1,0 0 1,0 0 0,0 0-1,0 0 1,0 0 0,0 0 0,0 0-1,0-1 1,0 1 0,1-1-1,3 1 1,-4-2 4,1 0-1,0 0 1,0 0-1,-1 0 1,1 0 0,0 0-1,-1-1 1,0 1-1,1-1 1,-1 0 0,0 0-1,0 0 1,0 0-1,0 0 1,0 0 0,0-1-1,2-4 1,2-1 25,-1-1-1,-1 0 1,0 0-1,0 0 1,-1 0 0,0-1-1,2-12 1,-4 16-23,0 0 0,0 1 1,0-1-1,-1 0 0,0 0 0,-1 0 0,1 0 1,-1 1-1,0-1 0,0 0 0,-1 0 1,0 1-1,-3-9 0,34 82 377,-15-34-298,61 182 320,-75-215-414,2 4-8,-1 0 0,1 1 0,-1-1 0,0 0 0,-1 1 0,1-1 0,-1 1 0,-1 8 0,-4-16-1812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35.5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57 6465,'8'-6'809,"16"-1"-145,5-1-224,10-5-144,7 2-88,7 5-936,0 0 568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44.5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77 3337,'-1'0'70,"1"0"0,-1-1 0,1 1 0,-1 0 1,1-1-1,-1 1 0,1 0 0,-1-1 0,1 1 1,0-1-1,-1 1 0,1-1 0,0 1 0,-1-1 1,1 1-1,0-1 0,-1 1 0,1-1 0,0 0 1,0 1-1,0-1 0,0 1 0,0-1 0,-1 0 0,1 1 1,0-1-1,0 1 0,1-1 0,-1 0 0,0 1 1,0-1-1,0 1 0,0-1 0,0 0 0,1 1 1,-1-1-1,0 1 0,0-1 0,1 0 0,27-11 1148,-17 8-1313,24-5 404,1 2 0,-1 1-1,1 1 1,40 1 0,15 0 133,-51 1-332,-1 1 1,1 2-1,0 2 0,70 13 1,-93-9-434,-2 1 147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45.0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6073,'-1'0'-2,"1"0"-1,0 0 1,0 0-1,-1 0 1,1 0-1,0 0 1,-1 0-1,1 0 1,0 1-1,-1-1 1,1 0-1,0 0 1,0 0-1,-1 0 1,1 0-1,0 1 1,0-1-1,-1 0 1,1 0-1,0 1 1,0-1-1,0 0 1,-1 0-1,1 1 1,0-1-1,0 0 1,0 0-1,0 1 1,0-1-1,-1 0 1,1 1-1,0-1 1,0 0-1,0 1 1,0-1-1,0 0 1,0 1-1,0-1 1,0 0-1,0 0 1,0 1-1,0-1 1,1 0-1,-1 1 1,0-1-1,0 0 1,0 1-1,0-1 1,0 0-1,1 0 1,-1 1-1,0-1 1,0 0-1,0 0 1,1 1-1,-1-1 1,12 17 30,-1-9 74,-1 0 1,1 0 0,0-1 0,1 0-1,0-1 1,17 6 0,80 23 717,-84-28-654,73 18 355,1-4 0,2-4-1,-1-4 1,151-2 0,-221-11-494,267-11-648,-238 3 381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45.5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5313,'8'7'134,"0"0"0,0-1 0,1-1 0,0 1 0,0-2 0,1 1 0,0-1 0,-1 0 0,1-1 0,15 3 0,3-1 487,-1 0-1,48 0 1,39-9 609,202-33 1,-180 18-1151,-109 15-125,61-5-1593,-69 10 1141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51.5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0 214 12603,'13'-25'241,"1"1"0,1 0 0,23-27 0,-30 42-197,-1 1 0,1 0 0,0 0-1,1 1 1,0 0 0,0 0 0,0 1 0,1 1 0,0-1 0,21-7 0,-27 12-29,1 0 0,0 0 0,0 0 0,0 0 0,-1 1 0,1 0 0,0 0 0,0 0 0,0 1 0,7 1 0,-10-2-18,1 1 1,-1 0 0,1 0 0,-1 0 0,0 0 0,1 1-1,-1-1 1,0 1 0,0-1 0,0 1 0,0 0 0,0-1-1,0 1 1,0 0 0,-1 0 0,1 1 0,-1-1 0,0 0 0,1 0-1,-1 1 1,1 3 0,0 2-48,0 0-1,-1 0 1,0 1-1,-1-1 1,0 0-1,0 1 1,0-1-1,-1 0 1,-1 0-1,1 1 1,-1-1-1,-1 0 1,1 0 0,-7 11-1,-7 15-239,-39 60 0,40-71 263,-51 92-28,59-101-5,1 0 0,0 1 1,1-1-1,0 1 0,2 1 0,-4 21 0,7-36 57,0 0 0,0-1 0,0 1-1,0 0 1,1 0 0,-1 0 0,0 0-1,0 0 1,1 0 0,-1-1 0,0 1-1,1 0 1,-1 0 0,1 0 0,-1-1-1,1 1 1,0 0 0,-1-1 0,1 1 0,0 0-1,-1-1 1,1 1 0,0-1 0,0 1-1,-1-1 1,1 1 0,0-1 0,0 0-1,0 1 1,0-1 0,-1 0 0,1 0-1,2 0 1,37 3 344,-29-3-252,6 0-5,0 1 0,-1 1 0,1 0 0,-1 1 0,1 1 0,-1 1 0,0 0 1,22 11-1,-33-13-83,0 0 1,1 0 0,-1 0 0,0 1 0,-1 0 0,1 0 0,-1 0 0,1 1 0,-1-1 0,-1 1 0,1 0 0,-1 0 0,1 0-1,-2 1 1,1-1 0,0 1 0,-1 0 0,0 0 0,-1-1 0,1 1 0,-1 0 0,0 0 0,-1 1 0,1-1 0,-1 0 0,-1 11 0,-1-5-9,0 0 1,-1-1 0,0 1 0,-1-1 0,0 1 0,-1-1 0,-1-1 0,-10 19-1,-9 7-89,-31 35-1,38-50 19,-7 10-496,-1-1 0,-2 0 0,-57 45 1,40-45-101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52.0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1 107 9362,'0'1'49,"1"0"-1,-1-1 1,1 1-1,0 0 1,-1 0-1,1 0 1,0-1-1,0 1 1,-1 0-1,1-1 1,0 1-1,0-1 1,0 1 0,0-1-1,0 1 1,0-1-1,0 1 1,0-1-1,0 0 1,0 0-1,0 1 1,0-1-1,0 0 1,0 0-1,0 0 1,2-1 0,28-12-362,-11 2 311,23-8 39,1 1 0,77-19-1,-93 31 305,1 0-1,-1 2 0,1 1 1,0 2-1,49 3 1,-71-1-264,-1-1 1,1 1 0,-1 1-1,0-1 1,0 1-1,0 1 1,0-1 0,0 1-1,0 0 1,9 6 0,-13-7-71,1 0 1,-1 1 0,0-1-1,0 0 1,0 1 0,0 0 0,-1-1-1,1 1 1,-1 0 0,1 0-1,-1 0 1,0 0 0,0 0-1,-1 0 1,1 0 0,0 0 0,-1 0-1,0 0 1,0 1 0,0-1-1,0 0 1,0 0 0,-1 4 0,-5 17-2,-2 0 0,0-1 0,-1 0 0,-1-1 0,-21 36 0,5-11 12,-1 6 0,3-11-18,3 2 0,1 0 1,-24 79-1,43-119-9,0 1 0,0-1 0,0 0 0,1 1 0,-1-1 0,1 0 0,0 1 0,0-1 0,1 1 0,-1-1 0,1 0 0,0 0 0,0 1 0,1-1 0,-1 0 0,1 0 0,0 0 0,0 0 0,0 0 0,0-1 0,1 1 0,-1-1 0,5 5 0,-2-4 6,1-1 0,-1 1-1,1-1 1,-1 0 0,1 0 0,0-1 0,1 1-1,-1-2 1,0 1 0,0 0 0,1-1 0,-1 0-1,1-1 1,10 0 0,10-1 52,1-1 0,-1-1 0,0-1 1,32-10-1,106-40 230,-94 29-185,278-96-693,-337 116 416,-10 4 106,0 0 0,0 0 0,1 0 0,-1 0 0,0 0-1,1 1 1,-1-1 0,1 1 0,-1-1 0,0 1 0,1 0-1,3 1 1,-6-1 50,0 0 0,0 0 0,0 1 0,0-1 0,0 0 0,0 0 0,0 1 0,0-1 0,0 0 0,0 1 0,0-1 0,0 0 0,0 0 0,-1 1 0,1-1 0,0 0 0,0 0 0,0 1 0,0-1 0,0 0 0,-1 0 0,1 0 0,0 1 0,0-1 0,0 0 0,-1 0 0,1 0 0,0 0 0,0 1 0,-1-1 0,1 0 0,0 0 0,0 0 0,-1 0 0,1 0 0,0 0 0,0 0 0,-1 0 0,1 0 0,0 0 0,0 0 0,-1 0 0,-17 9-488,-23 8-452,-27 4 459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52.3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91 472 10722,'-19'22'358,"9"-11"-152,-1 1 1,1 1-1,1 0 1,0 0-1,-11 25 1,19-37-180,1 1 1,-1 0 0,1-1-1,0 1 1,0 0 0,-1 0-1,1 0 1,0-1 0,0 1-1,0 0 1,1 0 0,-1 0-1,0-1 1,1 1 0,-1 0-1,1-1 1,0 1 0,-1 0-1,1-1 1,0 1-1,1 1 1,0 0 17,1-1 0,-1 0 0,0 0 0,1 0 0,-1 0 0,1 0-1,0-1 1,-1 1 0,1-1 0,0 1 0,0-1 0,3 1 0,17 2 168,0 0 0,1-1 0,-1-2 0,0 0 0,1-1 0,37-6 0,334-58 1352,9-31-902,-266 62-497,978-223 1013,20 78-1247,-500 141-5483,-482 40 4149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54.6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20 9586,'-6'-20'464,"3"25"149,6 33 24,37 161 1186,2 12-1230,-28-83-1710,-2 178-1,-12-266 559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8:55.3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9138,'8'-1'-192,"0"13"176,-2 28 128,-1 10 56,-5 14 120,-3 2 32,-1-5-8,-2 0-96,2-3-80,2-5-24,4-2-344,3-2-392,3-14 400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19:09.4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1478 9722,'-1'2'20,"0"1"-1,0 0 1,0 0-1,0 0 1,1 0-1,-1 0 1,1 0 0,0 0-1,0 0 1,0 0-1,0 0 1,0 0-1,1 0 1,0 0-1,-1-1 1,1 1 0,0 0-1,0 0 1,0 0-1,1-1 1,-1 1-1,1 0 1,2 2 0,-6-18 206,-4-59-133,4-1-1,12-136 1,-2 102-59,-3 13-11,28-326-30,-22 338 34,3 0 1,5 1 0,29-81 0,-42 142-11,24-52 27,-27 66-43,0 1 1,0 0-1,0 0 0,1 1 1,-1-1-1,1 1 1,0 0-1,1 0 0,-1 0 1,8-5-1,-10 8-3,-1 0-1,1 0 1,0 1-1,-1-1 1,1 0-1,-1 1 1,1-1-1,0 1 1,-1 0-1,1 0 1,0-1-1,0 1 1,-1 0-1,1 0 1,0 1-1,-1-1 1,1 0-1,0 0 1,-1 1-1,1-1 1,0 1-1,-1 0 1,1-1-1,-1 1 1,1 0-1,-1 0 1,1 0-1,-1 0 1,0 0-1,1 0 1,-1 1-1,2 1 1,2 4-7,0 0-1,0 1 1,0-1 0,-1 1 0,0 0 0,3 10-1,61 220-52,-32-99 72,78 195-63,-83-259-25,4-1-1,56 88 0,-78-143 55,0 0 0,1 0-1,31 29 1,-41-44 26,0 0 0,0 0-1,0-1 1,1 1 0,-1-1 0,1 0-1,0-1 1,0 1 0,0-1 0,0 0-1,0 0 1,1 0 0,-1-1-1,0 0 1,1 0 0,-1 0 0,1-1-1,0 0 1,-1 0 0,1 0-1,5-1 1,-7-1 16,1 0-1,0-1 0,-1 1 1,0-1-1,0 0 1,1 0-1,-2 0 1,1-1-1,0 1 0,-1-1 1,1 0-1,-1 0 1,0 0-1,0 0 1,-1-1-1,0 1 0,1-1 1,-1 1-1,-1-1 1,1 0-1,1-9 1,3-9 74,-2-1 0,0 0 0,0-32 0,-4 7-17,-1 0-1,-3 0 0,-2 0 1,-3 1-1,-23-79 0,-100-227-374,131 353 298,-25-69-224,-19-41-1999,44 109 1700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BE9EE-7AC9-461D-A6E6-065ECB6C27C2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C785F-F8C7-4DE8-8A20-5E5FE97E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7199-BD05-8A46-ADCD-C07A406EB71E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3155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7199-BD05-8A46-ADCD-C07A406EB71E}" type="slidenum">
              <a:rPr lang="en-AE" smtClean="0"/>
              <a:t>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0898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C785F-F8C7-4DE8-8A20-5E5FE97EF6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7199-BD05-8A46-ADCD-C07A406EB71E}" type="slidenum">
              <a:rPr lang="en-AE" smtClean="0"/>
              <a:t>21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9195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C785F-F8C7-4DE8-8A20-5E5FE97EF6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1BA0-C965-46DB-938E-8B1F8FE77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7E325-614F-4DE3-B585-AC9309A29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CD75-6F13-4ED6-AF07-2F32F5B7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April 26,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3BBD0-34F0-4D94-BC9E-AB7CE965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B11BC-6BAC-4272-89CA-A928F890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4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211A-888C-4DDA-9F41-C208EA6B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7E654-12A8-4042-9C75-0DD577C8D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E1144-4352-4A71-8B67-A77A0233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April 26,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9892-15F9-4A29-A608-DB735B6E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8CE55-7125-44E4-93CE-443A31D7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D1F81-7391-4434-8D19-EE4140793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FA66-0F3F-410F-B3D0-92A50A24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4D07-99A1-46BE-9E48-AB3ED6C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April 26,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D0E42-9A25-4B23-A43C-675CEE6F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39B30-03BD-4A9E-8D26-A18230D7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1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AF75-5C5D-4E08-B5CB-496AB7E1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F4E2-E582-4381-816D-967BCDF1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04A3-2845-4DCE-8AE6-3F4ADEF1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April 26,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EF55-17E2-4016-B4FF-86483B74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16678-A064-448C-B695-2F82EB37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3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7FBA-E63A-45D6-8AC0-361D4DBE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B7C47-B5A9-4E5E-98F7-739C1EC98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F4499-E61A-4DA6-8073-79E75F10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April 26,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83227-FBE8-43C4-9376-4FD6C731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48128-42F0-475E-813F-1FB4EB68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CE35-493C-47A5-A0F3-7D4CE2DF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F435-AC52-4BEC-B324-197611E06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34198-CBD8-4E56-867F-F798A37E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FA19D-24DB-46E9-BE37-5A7F5CB7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April 26,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C74C1-640E-4B1C-B5A4-C7D8B8D4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F0136-6D93-435A-A459-C5559B74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2BFD-DD89-4932-A90E-9F8E1686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272CB-2DF6-49B6-BEDE-7A10C0128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89E49-CA13-4B16-B0ED-26C2B629B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59ADD-8D11-4949-91D8-966ED403E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6172D-64CE-4578-AD6C-D42CD9837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83794-E54D-4E44-A336-8316A4CB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April 26,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3B818-7AD2-4257-ACC9-BC35FCC1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843F2-6C18-4973-B3B2-70FCEEE9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3D40-3443-4F41-ADA7-D13D3420E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C67F8-162B-4F30-92BF-EF6F8967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April 26,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5C0F-8772-458A-8E1B-F6100C9D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0D2A6-5528-47E3-830D-843B200F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7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B1A3A-0A2F-4931-AA2E-60929632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April 26,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2BEB4-A4CD-48BD-B914-52825515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1F95B-EEF9-444B-9F58-40B9D7A2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2400-CCC5-4B0C-ACE5-69AE7E16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88C0-5907-408A-B822-9FC2EBEF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9D878-EFBB-4447-AB36-D7E17D9C9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13EA5-7F4C-4140-A38D-53B659BC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April 26,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75FA0-8E61-4A3F-96A1-0B4A3F0C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4C109-A1DA-4C45-A549-4A97AE7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6950-4FD9-45E0-81F9-5B26C755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A2569-9568-4100-8BF8-48E6CA37B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09A2C-5E9A-44E1-9D25-16F86C77F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B00A0-7928-43D8-AD42-F2A898F7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April 26,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F424A-C712-4292-B6A1-BCC88DE2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4CADE-85CE-4A6C-83A0-F98BD839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CAA7F-6F92-4B6F-B41E-4444F948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203F0-D894-4DCA-9F46-D13A42BA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E689A-E9CF-4B05-9296-B4C6A4F9F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April 26,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84C6E-1554-4F73-B44B-00F44B1E3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654F-6670-408F-8783-EB6F8B486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customXml" Target="../ink/ink10.xml"/><Relationship Id="rId42" Type="http://schemas.openxmlformats.org/officeDocument/2006/relationships/image" Target="../media/image4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53.png"/><Relationship Id="rId84" Type="http://schemas.openxmlformats.org/officeDocument/2006/relationships/image" Target="../media/image61.png"/><Relationship Id="rId89" Type="http://schemas.openxmlformats.org/officeDocument/2006/relationships/customXml" Target="../ink/ink44.xml"/><Relationship Id="rId16" Type="http://schemas.openxmlformats.org/officeDocument/2006/relationships/image" Target="../media/image27.png"/><Relationship Id="rId11" Type="http://schemas.openxmlformats.org/officeDocument/2006/relationships/customXml" Target="../ink/ink5.xml"/><Relationship Id="rId32" Type="http://schemas.openxmlformats.org/officeDocument/2006/relationships/image" Target="../media/image35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48.png"/><Relationship Id="rId74" Type="http://schemas.openxmlformats.org/officeDocument/2006/relationships/image" Target="../media/image56.png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90" Type="http://schemas.openxmlformats.org/officeDocument/2006/relationships/image" Target="../media/image64.png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customXml" Target="../ink/ink13.xml"/><Relationship Id="rId30" Type="http://schemas.openxmlformats.org/officeDocument/2006/relationships/image" Target="../media/image34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43.png"/><Relationship Id="rId56" Type="http://schemas.openxmlformats.org/officeDocument/2006/relationships/image" Target="../media/image47.png"/><Relationship Id="rId64" Type="http://schemas.openxmlformats.org/officeDocument/2006/relationships/image" Target="../media/image51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23.png"/><Relationship Id="rId51" Type="http://schemas.openxmlformats.org/officeDocument/2006/relationships/customXml" Target="../ink/ink25.xml"/><Relationship Id="rId72" Type="http://schemas.openxmlformats.org/officeDocument/2006/relationships/image" Target="../media/image55.png"/><Relationship Id="rId80" Type="http://schemas.openxmlformats.org/officeDocument/2006/relationships/image" Target="../media/image59.png"/><Relationship Id="rId85" Type="http://schemas.openxmlformats.org/officeDocument/2006/relationships/customXml" Target="../ink/ink42.xml"/><Relationship Id="rId3" Type="http://schemas.openxmlformats.org/officeDocument/2006/relationships/customXml" Target="../ink/ink1.xml"/><Relationship Id="rId12" Type="http://schemas.openxmlformats.org/officeDocument/2006/relationships/image" Target="../media/image2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8.png"/><Relationship Id="rId46" Type="http://schemas.openxmlformats.org/officeDocument/2006/relationships/image" Target="../media/image42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29.png"/><Relationship Id="rId41" Type="http://schemas.openxmlformats.org/officeDocument/2006/relationships/customXml" Target="../ink/ink20.xml"/><Relationship Id="rId54" Type="http://schemas.openxmlformats.org/officeDocument/2006/relationships/image" Target="../media/image46.png"/><Relationship Id="rId62" Type="http://schemas.openxmlformats.org/officeDocument/2006/relationships/image" Target="../media/image50.png"/><Relationship Id="rId70" Type="http://schemas.openxmlformats.org/officeDocument/2006/relationships/image" Target="../media/image54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3.png"/><Relationship Id="rId36" Type="http://schemas.openxmlformats.org/officeDocument/2006/relationships/image" Target="../media/image37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24.png"/><Relationship Id="rId31" Type="http://schemas.openxmlformats.org/officeDocument/2006/relationships/customXml" Target="../ink/ink15.xml"/><Relationship Id="rId44" Type="http://schemas.openxmlformats.org/officeDocument/2006/relationships/image" Target="../media/image41.png"/><Relationship Id="rId52" Type="http://schemas.openxmlformats.org/officeDocument/2006/relationships/image" Target="../media/image45.png"/><Relationship Id="rId60" Type="http://schemas.openxmlformats.org/officeDocument/2006/relationships/image" Target="../media/image49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58.png"/><Relationship Id="rId81" Type="http://schemas.openxmlformats.org/officeDocument/2006/relationships/customXml" Target="../ink/ink40.xml"/><Relationship Id="rId86" Type="http://schemas.openxmlformats.org/officeDocument/2006/relationships/image" Target="../media/image62.png"/><Relationship Id="rId4" Type="http://schemas.openxmlformats.org/officeDocument/2006/relationships/image" Target="../media/image21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28.png"/><Relationship Id="rId39" Type="http://schemas.openxmlformats.org/officeDocument/2006/relationships/customXml" Target="../ink/ink19.xml"/><Relationship Id="rId34" Type="http://schemas.openxmlformats.org/officeDocument/2006/relationships/image" Target="../media/image36.png"/><Relationship Id="rId50" Type="http://schemas.openxmlformats.org/officeDocument/2006/relationships/image" Target="../media/image44.png"/><Relationship Id="rId55" Type="http://schemas.openxmlformats.org/officeDocument/2006/relationships/customXml" Target="../ink/ink27.xml"/><Relationship Id="rId76" Type="http://schemas.openxmlformats.org/officeDocument/2006/relationships/image" Target="../media/image57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image" Target="../media/image20.png"/><Relationship Id="rId29" Type="http://schemas.openxmlformats.org/officeDocument/2006/relationships/customXml" Target="../ink/ink14.xml"/><Relationship Id="rId24" Type="http://schemas.openxmlformats.org/officeDocument/2006/relationships/image" Target="../media/image31.png"/><Relationship Id="rId40" Type="http://schemas.openxmlformats.org/officeDocument/2006/relationships/image" Target="../media/image39.png"/><Relationship Id="rId45" Type="http://schemas.openxmlformats.org/officeDocument/2006/relationships/customXml" Target="../ink/ink22.xml"/><Relationship Id="rId66" Type="http://schemas.openxmlformats.org/officeDocument/2006/relationships/image" Target="../media/image52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60.png"/><Relationship Id="rId19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39" Type="http://schemas.openxmlformats.org/officeDocument/2006/relationships/image" Target="../media/image84.png"/><Relationship Id="rId21" Type="http://schemas.openxmlformats.org/officeDocument/2006/relationships/image" Target="../media/image75.png"/><Relationship Id="rId34" Type="http://schemas.openxmlformats.org/officeDocument/2006/relationships/customXml" Target="../ink/ink60.xml"/><Relationship Id="rId42" Type="http://schemas.openxmlformats.org/officeDocument/2006/relationships/customXml" Target="../ink/ink64.xml"/><Relationship Id="rId47" Type="http://schemas.openxmlformats.org/officeDocument/2006/relationships/image" Target="../media/image88.png"/><Relationship Id="rId50" Type="http://schemas.openxmlformats.org/officeDocument/2006/relationships/customXml" Target="../ink/ink68.xml"/><Relationship Id="rId55" Type="http://schemas.openxmlformats.org/officeDocument/2006/relationships/image" Target="../media/image92.png"/><Relationship Id="rId7" Type="http://schemas.openxmlformats.org/officeDocument/2006/relationships/customXml" Target="../ink/ink47.xml"/><Relationship Id="rId2" Type="http://schemas.openxmlformats.org/officeDocument/2006/relationships/image" Target="../media/image65.png"/><Relationship Id="rId16" Type="http://schemas.openxmlformats.org/officeDocument/2006/relationships/customXml" Target="../ink/ink51.xml"/><Relationship Id="rId29" Type="http://schemas.openxmlformats.org/officeDocument/2006/relationships/image" Target="../media/image79.png"/><Relationship Id="rId11" Type="http://schemas.openxmlformats.org/officeDocument/2006/relationships/customXml" Target="../ink/ink49.xml"/><Relationship Id="rId24" Type="http://schemas.openxmlformats.org/officeDocument/2006/relationships/customXml" Target="../ink/ink55.xml"/><Relationship Id="rId32" Type="http://schemas.openxmlformats.org/officeDocument/2006/relationships/customXml" Target="../ink/ink59.xml"/><Relationship Id="rId37" Type="http://schemas.openxmlformats.org/officeDocument/2006/relationships/image" Target="../media/image83.png"/><Relationship Id="rId40" Type="http://schemas.openxmlformats.org/officeDocument/2006/relationships/customXml" Target="../ink/ink63.xml"/><Relationship Id="rId45" Type="http://schemas.openxmlformats.org/officeDocument/2006/relationships/image" Target="../media/image87.png"/><Relationship Id="rId53" Type="http://schemas.openxmlformats.org/officeDocument/2006/relationships/image" Target="../media/image91.png"/><Relationship Id="rId58" Type="http://schemas.openxmlformats.org/officeDocument/2006/relationships/customXml" Target="../ink/ink72.xml"/><Relationship Id="rId5" Type="http://schemas.openxmlformats.org/officeDocument/2006/relationships/customXml" Target="../ink/ink46.xml"/><Relationship Id="rId19" Type="http://schemas.openxmlformats.org/officeDocument/2006/relationships/image" Target="../media/image74.png"/><Relationship Id="rId4" Type="http://schemas.openxmlformats.org/officeDocument/2006/relationships/image" Target="../media/image66.png"/><Relationship Id="rId9" Type="http://schemas.openxmlformats.org/officeDocument/2006/relationships/customXml" Target="../ink/ink48.xml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78.png"/><Relationship Id="rId30" Type="http://schemas.openxmlformats.org/officeDocument/2006/relationships/customXml" Target="../ink/ink58.xml"/><Relationship Id="rId35" Type="http://schemas.openxmlformats.org/officeDocument/2006/relationships/image" Target="../media/image82.png"/><Relationship Id="rId43" Type="http://schemas.openxmlformats.org/officeDocument/2006/relationships/image" Target="../media/image86.png"/><Relationship Id="rId48" Type="http://schemas.openxmlformats.org/officeDocument/2006/relationships/customXml" Target="../ink/ink67.xml"/><Relationship Id="rId56" Type="http://schemas.openxmlformats.org/officeDocument/2006/relationships/customXml" Target="../ink/ink71.xml"/><Relationship Id="rId8" Type="http://schemas.openxmlformats.org/officeDocument/2006/relationships/image" Target="../media/image68.png"/><Relationship Id="rId51" Type="http://schemas.openxmlformats.org/officeDocument/2006/relationships/image" Target="../media/image90.png"/><Relationship Id="rId3" Type="http://schemas.openxmlformats.org/officeDocument/2006/relationships/customXml" Target="../ink/ink45.xml"/><Relationship Id="rId12" Type="http://schemas.openxmlformats.org/officeDocument/2006/relationships/image" Target="../media/image70.png"/><Relationship Id="rId17" Type="http://schemas.openxmlformats.org/officeDocument/2006/relationships/image" Target="../media/image73.png"/><Relationship Id="rId25" Type="http://schemas.openxmlformats.org/officeDocument/2006/relationships/image" Target="../media/image77.png"/><Relationship Id="rId33" Type="http://schemas.openxmlformats.org/officeDocument/2006/relationships/image" Target="../media/image81.png"/><Relationship Id="rId38" Type="http://schemas.openxmlformats.org/officeDocument/2006/relationships/customXml" Target="../ink/ink62.xml"/><Relationship Id="rId46" Type="http://schemas.openxmlformats.org/officeDocument/2006/relationships/customXml" Target="../ink/ink66.xml"/><Relationship Id="rId59" Type="http://schemas.openxmlformats.org/officeDocument/2006/relationships/image" Target="../media/image94.png"/><Relationship Id="rId20" Type="http://schemas.openxmlformats.org/officeDocument/2006/relationships/customXml" Target="../ink/ink53.xml"/><Relationship Id="rId41" Type="http://schemas.openxmlformats.org/officeDocument/2006/relationships/image" Target="../media/image85.png"/><Relationship Id="rId54" Type="http://schemas.openxmlformats.org/officeDocument/2006/relationships/customXml" Target="../ink/ink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5" Type="http://schemas.openxmlformats.org/officeDocument/2006/relationships/image" Target="../media/image72.png"/><Relationship Id="rId23" Type="http://schemas.openxmlformats.org/officeDocument/2006/relationships/image" Target="../media/image76.png"/><Relationship Id="rId28" Type="http://schemas.openxmlformats.org/officeDocument/2006/relationships/customXml" Target="../ink/ink57.xml"/><Relationship Id="rId36" Type="http://schemas.openxmlformats.org/officeDocument/2006/relationships/customXml" Target="../ink/ink61.xml"/><Relationship Id="rId49" Type="http://schemas.openxmlformats.org/officeDocument/2006/relationships/image" Target="../media/image89.png"/><Relationship Id="rId57" Type="http://schemas.openxmlformats.org/officeDocument/2006/relationships/image" Target="../media/image93.png"/><Relationship Id="rId10" Type="http://schemas.openxmlformats.org/officeDocument/2006/relationships/image" Target="../media/image69.png"/><Relationship Id="rId31" Type="http://schemas.openxmlformats.org/officeDocument/2006/relationships/image" Target="../media/image80.png"/><Relationship Id="rId44" Type="http://schemas.openxmlformats.org/officeDocument/2006/relationships/customXml" Target="../ink/ink65.xml"/><Relationship Id="rId52" Type="http://schemas.openxmlformats.org/officeDocument/2006/relationships/customXml" Target="../ink/ink69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3.xml"/><Relationship Id="rId21" Type="http://schemas.openxmlformats.org/officeDocument/2006/relationships/image" Target="../media/image103.png"/><Relationship Id="rId42" Type="http://schemas.openxmlformats.org/officeDocument/2006/relationships/customXml" Target="../ink/ink91.xml"/><Relationship Id="rId47" Type="http://schemas.openxmlformats.org/officeDocument/2006/relationships/image" Target="../media/image116.png"/><Relationship Id="rId63" Type="http://schemas.openxmlformats.org/officeDocument/2006/relationships/image" Target="../media/image124.png"/><Relationship Id="rId68" Type="http://schemas.openxmlformats.org/officeDocument/2006/relationships/customXml" Target="../ink/ink104.xml"/><Relationship Id="rId84" Type="http://schemas.openxmlformats.org/officeDocument/2006/relationships/customXml" Target="../ink/ink112.xml"/><Relationship Id="rId89" Type="http://schemas.openxmlformats.org/officeDocument/2006/relationships/customXml" Target="../ink/ink115.xml"/><Relationship Id="rId16" Type="http://schemas.openxmlformats.org/officeDocument/2006/relationships/customXml" Target="../ink/ink78.xml"/><Relationship Id="rId11" Type="http://schemas.openxmlformats.org/officeDocument/2006/relationships/image" Target="../media/image98.png"/><Relationship Id="rId32" Type="http://schemas.openxmlformats.org/officeDocument/2006/relationships/customXml" Target="../ink/ink86.xml"/><Relationship Id="rId37" Type="http://schemas.openxmlformats.org/officeDocument/2006/relationships/image" Target="../media/image111.png"/><Relationship Id="rId53" Type="http://schemas.openxmlformats.org/officeDocument/2006/relationships/image" Target="../media/image119.png"/><Relationship Id="rId58" Type="http://schemas.openxmlformats.org/officeDocument/2006/relationships/customXml" Target="../ink/ink99.xml"/><Relationship Id="rId74" Type="http://schemas.openxmlformats.org/officeDocument/2006/relationships/customXml" Target="../ink/ink107.xml"/><Relationship Id="rId79" Type="http://schemas.openxmlformats.org/officeDocument/2006/relationships/image" Target="../media/image132.png"/><Relationship Id="rId102" Type="http://schemas.openxmlformats.org/officeDocument/2006/relationships/image" Target="../media/image143.png"/><Relationship Id="rId5" Type="http://schemas.microsoft.com/office/2007/relationships/hdphoto" Target="../media/hdphoto2.wdp"/><Relationship Id="rId90" Type="http://schemas.openxmlformats.org/officeDocument/2006/relationships/image" Target="../media/image137.png"/><Relationship Id="rId95" Type="http://schemas.openxmlformats.org/officeDocument/2006/relationships/customXml" Target="../ink/ink118.xml"/><Relationship Id="rId22" Type="http://schemas.openxmlformats.org/officeDocument/2006/relationships/customXml" Target="../ink/ink81.xml"/><Relationship Id="rId27" Type="http://schemas.openxmlformats.org/officeDocument/2006/relationships/image" Target="../media/image106.png"/><Relationship Id="rId43" Type="http://schemas.openxmlformats.org/officeDocument/2006/relationships/image" Target="../media/image114.png"/><Relationship Id="rId48" Type="http://schemas.openxmlformats.org/officeDocument/2006/relationships/customXml" Target="../ink/ink94.xml"/><Relationship Id="rId64" Type="http://schemas.openxmlformats.org/officeDocument/2006/relationships/customXml" Target="../ink/ink102.xml"/><Relationship Id="rId69" Type="http://schemas.openxmlformats.org/officeDocument/2006/relationships/image" Target="../media/image127.png"/><Relationship Id="rId80" Type="http://schemas.openxmlformats.org/officeDocument/2006/relationships/customXml" Target="../ink/ink110.xml"/><Relationship Id="rId85" Type="http://schemas.openxmlformats.org/officeDocument/2006/relationships/image" Target="../media/image135.png"/><Relationship Id="rId12" Type="http://schemas.openxmlformats.org/officeDocument/2006/relationships/customXml" Target="../ink/ink76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33" Type="http://schemas.openxmlformats.org/officeDocument/2006/relationships/image" Target="../media/image109.png"/><Relationship Id="rId38" Type="http://schemas.openxmlformats.org/officeDocument/2006/relationships/customXml" Target="../ink/ink89.xml"/><Relationship Id="rId46" Type="http://schemas.openxmlformats.org/officeDocument/2006/relationships/customXml" Target="../ink/ink93.xml"/><Relationship Id="rId59" Type="http://schemas.openxmlformats.org/officeDocument/2006/relationships/image" Target="../media/image122.png"/><Relationship Id="rId67" Type="http://schemas.openxmlformats.org/officeDocument/2006/relationships/image" Target="../media/image126.png"/><Relationship Id="rId20" Type="http://schemas.openxmlformats.org/officeDocument/2006/relationships/customXml" Target="../ink/ink80.xml"/><Relationship Id="rId41" Type="http://schemas.openxmlformats.org/officeDocument/2006/relationships/image" Target="../media/image113.png"/><Relationship Id="rId54" Type="http://schemas.openxmlformats.org/officeDocument/2006/relationships/customXml" Target="../ink/ink97.xml"/><Relationship Id="rId62" Type="http://schemas.openxmlformats.org/officeDocument/2006/relationships/customXml" Target="../ink/ink101.xml"/><Relationship Id="rId70" Type="http://schemas.openxmlformats.org/officeDocument/2006/relationships/customXml" Target="../ink/ink105.xml"/><Relationship Id="rId75" Type="http://schemas.openxmlformats.org/officeDocument/2006/relationships/image" Target="../media/image130.png"/><Relationship Id="rId83" Type="http://schemas.openxmlformats.org/officeDocument/2006/relationships/image" Target="../media/image134.png"/><Relationship Id="rId88" Type="http://schemas.openxmlformats.org/officeDocument/2006/relationships/image" Target="../media/image136.png"/><Relationship Id="rId91" Type="http://schemas.openxmlformats.org/officeDocument/2006/relationships/customXml" Target="../ink/ink116.xml"/><Relationship Id="rId96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84.xml"/><Relationship Id="rId36" Type="http://schemas.openxmlformats.org/officeDocument/2006/relationships/customXml" Target="../ink/ink88.xml"/><Relationship Id="rId49" Type="http://schemas.openxmlformats.org/officeDocument/2006/relationships/image" Target="../media/image117.png"/><Relationship Id="rId57" Type="http://schemas.openxmlformats.org/officeDocument/2006/relationships/image" Target="../media/image121.png"/><Relationship Id="rId10" Type="http://schemas.openxmlformats.org/officeDocument/2006/relationships/customXml" Target="../ink/ink75.xml"/><Relationship Id="rId31" Type="http://schemas.openxmlformats.org/officeDocument/2006/relationships/image" Target="../media/image108.png"/><Relationship Id="rId44" Type="http://schemas.openxmlformats.org/officeDocument/2006/relationships/customXml" Target="../ink/ink92.xml"/><Relationship Id="rId52" Type="http://schemas.openxmlformats.org/officeDocument/2006/relationships/customXml" Target="../ink/ink96.xml"/><Relationship Id="rId60" Type="http://schemas.openxmlformats.org/officeDocument/2006/relationships/customXml" Target="../ink/ink100.xml"/><Relationship Id="rId65" Type="http://schemas.openxmlformats.org/officeDocument/2006/relationships/image" Target="../media/image125.png"/><Relationship Id="rId73" Type="http://schemas.openxmlformats.org/officeDocument/2006/relationships/image" Target="../media/image129.png"/><Relationship Id="rId78" Type="http://schemas.openxmlformats.org/officeDocument/2006/relationships/customXml" Target="../ink/ink109.xml"/><Relationship Id="rId81" Type="http://schemas.openxmlformats.org/officeDocument/2006/relationships/image" Target="../media/image133.png"/><Relationship Id="rId86" Type="http://schemas.openxmlformats.org/officeDocument/2006/relationships/customXml" Target="../ink/ink113.xml"/><Relationship Id="rId94" Type="http://schemas.openxmlformats.org/officeDocument/2006/relationships/image" Target="../media/image139.png"/><Relationship Id="rId99" Type="http://schemas.openxmlformats.org/officeDocument/2006/relationships/customXml" Target="../ink/ink120.xml"/><Relationship Id="rId101" Type="http://schemas.openxmlformats.org/officeDocument/2006/relationships/customXml" Target="../ink/ink121.xml"/><Relationship Id="rId4" Type="http://schemas.openxmlformats.org/officeDocument/2006/relationships/image" Target="../media/image95.png"/><Relationship Id="rId9" Type="http://schemas.openxmlformats.org/officeDocument/2006/relationships/image" Target="../media/image97.png"/><Relationship Id="rId13" Type="http://schemas.openxmlformats.org/officeDocument/2006/relationships/image" Target="../media/image99.png"/><Relationship Id="rId18" Type="http://schemas.openxmlformats.org/officeDocument/2006/relationships/customXml" Target="../ink/ink79.xml"/><Relationship Id="rId39" Type="http://schemas.openxmlformats.org/officeDocument/2006/relationships/image" Target="../media/image112.png"/><Relationship Id="rId34" Type="http://schemas.openxmlformats.org/officeDocument/2006/relationships/customXml" Target="../ink/ink87.xml"/><Relationship Id="rId50" Type="http://schemas.openxmlformats.org/officeDocument/2006/relationships/customXml" Target="../ink/ink95.xml"/><Relationship Id="rId55" Type="http://schemas.openxmlformats.org/officeDocument/2006/relationships/image" Target="../media/image120.png"/><Relationship Id="rId76" Type="http://schemas.openxmlformats.org/officeDocument/2006/relationships/customXml" Target="../ink/ink108.xml"/><Relationship Id="rId97" Type="http://schemas.openxmlformats.org/officeDocument/2006/relationships/customXml" Target="../ink/ink119.xml"/><Relationship Id="rId7" Type="http://schemas.openxmlformats.org/officeDocument/2006/relationships/image" Target="../media/image96.png"/><Relationship Id="rId71" Type="http://schemas.openxmlformats.org/officeDocument/2006/relationships/image" Target="../media/image128.png"/><Relationship Id="rId92" Type="http://schemas.openxmlformats.org/officeDocument/2006/relationships/image" Target="../media/image138.png"/><Relationship Id="rId2" Type="http://schemas.openxmlformats.org/officeDocument/2006/relationships/image" Target="../media/image18.jpeg"/><Relationship Id="rId29" Type="http://schemas.openxmlformats.org/officeDocument/2006/relationships/image" Target="../media/image107.png"/><Relationship Id="rId24" Type="http://schemas.openxmlformats.org/officeDocument/2006/relationships/customXml" Target="../ink/ink82.xml"/><Relationship Id="rId40" Type="http://schemas.openxmlformats.org/officeDocument/2006/relationships/customXml" Target="../ink/ink90.xml"/><Relationship Id="rId45" Type="http://schemas.openxmlformats.org/officeDocument/2006/relationships/image" Target="../media/image115.png"/><Relationship Id="rId66" Type="http://schemas.openxmlformats.org/officeDocument/2006/relationships/customXml" Target="../ink/ink103.xml"/><Relationship Id="rId87" Type="http://schemas.openxmlformats.org/officeDocument/2006/relationships/customXml" Target="../ink/ink114.xml"/><Relationship Id="rId61" Type="http://schemas.openxmlformats.org/officeDocument/2006/relationships/image" Target="../media/image123.png"/><Relationship Id="rId82" Type="http://schemas.openxmlformats.org/officeDocument/2006/relationships/customXml" Target="../ink/ink111.xml"/><Relationship Id="rId19" Type="http://schemas.openxmlformats.org/officeDocument/2006/relationships/image" Target="../media/image102.png"/><Relationship Id="rId14" Type="http://schemas.openxmlformats.org/officeDocument/2006/relationships/customXml" Target="../ink/ink77.xml"/><Relationship Id="rId30" Type="http://schemas.openxmlformats.org/officeDocument/2006/relationships/customXml" Target="../ink/ink85.xml"/><Relationship Id="rId35" Type="http://schemas.openxmlformats.org/officeDocument/2006/relationships/image" Target="../media/image110.png"/><Relationship Id="rId56" Type="http://schemas.openxmlformats.org/officeDocument/2006/relationships/customXml" Target="../ink/ink98.xml"/><Relationship Id="rId77" Type="http://schemas.openxmlformats.org/officeDocument/2006/relationships/image" Target="../media/image131.png"/><Relationship Id="rId100" Type="http://schemas.openxmlformats.org/officeDocument/2006/relationships/image" Target="../media/image142.png"/><Relationship Id="rId8" Type="http://schemas.openxmlformats.org/officeDocument/2006/relationships/customXml" Target="../ink/ink74.xml"/><Relationship Id="rId51" Type="http://schemas.openxmlformats.org/officeDocument/2006/relationships/image" Target="../media/image118.png"/><Relationship Id="rId72" Type="http://schemas.openxmlformats.org/officeDocument/2006/relationships/customXml" Target="../ink/ink106.xml"/><Relationship Id="rId93" Type="http://schemas.openxmlformats.org/officeDocument/2006/relationships/customXml" Target="../ink/ink117.xml"/><Relationship Id="rId98" Type="http://schemas.openxmlformats.org/officeDocument/2006/relationships/image" Target="../media/image141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6.xml"/><Relationship Id="rId18" Type="http://schemas.openxmlformats.org/officeDocument/2006/relationships/image" Target="../media/image152.png"/><Relationship Id="rId26" Type="http://schemas.openxmlformats.org/officeDocument/2006/relationships/image" Target="../media/image156.png"/><Relationship Id="rId39" Type="http://schemas.openxmlformats.org/officeDocument/2006/relationships/customXml" Target="../ink/ink139.xml"/><Relationship Id="rId21" Type="http://schemas.openxmlformats.org/officeDocument/2006/relationships/customXml" Target="../ink/ink130.xml"/><Relationship Id="rId34" Type="http://schemas.openxmlformats.org/officeDocument/2006/relationships/image" Target="../media/image160.png"/><Relationship Id="rId42" Type="http://schemas.openxmlformats.org/officeDocument/2006/relationships/image" Target="../media/image164.png"/><Relationship Id="rId7" Type="http://schemas.openxmlformats.org/officeDocument/2006/relationships/customXml" Target="../ink/ink123.xml"/><Relationship Id="rId2" Type="http://schemas.openxmlformats.org/officeDocument/2006/relationships/image" Target="../media/image144.png"/><Relationship Id="rId16" Type="http://schemas.openxmlformats.org/officeDocument/2006/relationships/image" Target="../media/image151.png"/><Relationship Id="rId20" Type="http://schemas.openxmlformats.org/officeDocument/2006/relationships/image" Target="../media/image153.png"/><Relationship Id="rId29" Type="http://schemas.openxmlformats.org/officeDocument/2006/relationships/customXml" Target="../ink/ink134.xml"/><Relationship Id="rId41" Type="http://schemas.openxmlformats.org/officeDocument/2006/relationships/customXml" Target="../ink/ink1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customXml" Target="../ink/ink125.xml"/><Relationship Id="rId24" Type="http://schemas.openxmlformats.org/officeDocument/2006/relationships/image" Target="../media/image155.png"/><Relationship Id="rId32" Type="http://schemas.openxmlformats.org/officeDocument/2006/relationships/image" Target="../media/image159.png"/><Relationship Id="rId37" Type="http://schemas.openxmlformats.org/officeDocument/2006/relationships/customXml" Target="../ink/ink138.xml"/><Relationship Id="rId40" Type="http://schemas.openxmlformats.org/officeDocument/2006/relationships/image" Target="../media/image163.png"/><Relationship Id="rId5" Type="http://schemas.openxmlformats.org/officeDocument/2006/relationships/customXml" Target="../ink/ink122.xml"/><Relationship Id="rId15" Type="http://schemas.openxmlformats.org/officeDocument/2006/relationships/customXml" Target="../ink/ink127.xml"/><Relationship Id="rId23" Type="http://schemas.openxmlformats.org/officeDocument/2006/relationships/customXml" Target="../ink/ink131.xml"/><Relationship Id="rId28" Type="http://schemas.openxmlformats.org/officeDocument/2006/relationships/image" Target="../media/image157.png"/><Relationship Id="rId36" Type="http://schemas.openxmlformats.org/officeDocument/2006/relationships/image" Target="../media/image161.png"/><Relationship Id="rId10" Type="http://schemas.openxmlformats.org/officeDocument/2006/relationships/image" Target="../media/image148.png"/><Relationship Id="rId19" Type="http://schemas.openxmlformats.org/officeDocument/2006/relationships/customXml" Target="../ink/ink129.xml"/><Relationship Id="rId31" Type="http://schemas.openxmlformats.org/officeDocument/2006/relationships/customXml" Target="../ink/ink135.xml"/><Relationship Id="rId44" Type="http://schemas.openxmlformats.org/officeDocument/2006/relationships/image" Target="../media/image165.png"/><Relationship Id="rId4" Type="http://schemas.openxmlformats.org/officeDocument/2006/relationships/image" Target="../media/image145.jpeg"/><Relationship Id="rId9" Type="http://schemas.openxmlformats.org/officeDocument/2006/relationships/customXml" Target="../ink/ink124.xml"/><Relationship Id="rId14" Type="http://schemas.openxmlformats.org/officeDocument/2006/relationships/image" Target="../media/image150.png"/><Relationship Id="rId22" Type="http://schemas.openxmlformats.org/officeDocument/2006/relationships/image" Target="../media/image154.png"/><Relationship Id="rId27" Type="http://schemas.openxmlformats.org/officeDocument/2006/relationships/customXml" Target="../ink/ink133.xml"/><Relationship Id="rId30" Type="http://schemas.openxmlformats.org/officeDocument/2006/relationships/image" Target="../media/image158.png"/><Relationship Id="rId35" Type="http://schemas.openxmlformats.org/officeDocument/2006/relationships/customXml" Target="../ink/ink137.xml"/><Relationship Id="rId43" Type="http://schemas.openxmlformats.org/officeDocument/2006/relationships/customXml" Target="../ink/ink141.xml"/><Relationship Id="rId8" Type="http://schemas.openxmlformats.org/officeDocument/2006/relationships/image" Target="../media/image147.png"/><Relationship Id="rId3" Type="http://schemas.microsoft.com/office/2007/relationships/hdphoto" Target="../media/hdphoto3.wdp"/><Relationship Id="rId12" Type="http://schemas.openxmlformats.org/officeDocument/2006/relationships/image" Target="../media/image149.png"/><Relationship Id="rId17" Type="http://schemas.openxmlformats.org/officeDocument/2006/relationships/customXml" Target="../ink/ink128.xml"/><Relationship Id="rId25" Type="http://schemas.openxmlformats.org/officeDocument/2006/relationships/customXml" Target="../ink/ink132.xml"/><Relationship Id="rId33" Type="http://schemas.openxmlformats.org/officeDocument/2006/relationships/customXml" Target="../ink/ink136.xml"/><Relationship Id="rId38" Type="http://schemas.openxmlformats.org/officeDocument/2006/relationships/image" Target="../media/image1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gif"/><Relationship Id="rId2" Type="http://schemas.openxmlformats.org/officeDocument/2006/relationships/image" Target="../media/image16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3.xml"/><Relationship Id="rId13" Type="http://schemas.openxmlformats.org/officeDocument/2006/relationships/image" Target="../media/image187.png"/><Relationship Id="rId18" Type="http://schemas.openxmlformats.org/officeDocument/2006/relationships/customXml" Target="../ink/ink148.xml"/><Relationship Id="rId3" Type="http://schemas.openxmlformats.org/officeDocument/2006/relationships/image" Target="../media/image181.png"/><Relationship Id="rId21" Type="http://schemas.openxmlformats.org/officeDocument/2006/relationships/image" Target="../media/image191.png"/><Relationship Id="rId7" Type="http://schemas.openxmlformats.org/officeDocument/2006/relationships/image" Target="../media/image184.png"/><Relationship Id="rId12" Type="http://schemas.openxmlformats.org/officeDocument/2006/relationships/customXml" Target="../ink/ink145.xml"/><Relationship Id="rId17" Type="http://schemas.openxmlformats.org/officeDocument/2006/relationships/image" Target="../media/image189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147.xml"/><Relationship Id="rId20" Type="http://schemas.openxmlformats.org/officeDocument/2006/relationships/customXml" Target="../ink/ink1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2.xml"/><Relationship Id="rId11" Type="http://schemas.openxmlformats.org/officeDocument/2006/relationships/image" Target="../media/image186.png"/><Relationship Id="rId5" Type="http://schemas.openxmlformats.org/officeDocument/2006/relationships/image" Target="../media/image183.png"/><Relationship Id="rId15" Type="http://schemas.openxmlformats.org/officeDocument/2006/relationships/image" Target="../media/image188.png"/><Relationship Id="rId10" Type="http://schemas.openxmlformats.org/officeDocument/2006/relationships/customXml" Target="../ink/ink144.xml"/><Relationship Id="rId19" Type="http://schemas.openxmlformats.org/officeDocument/2006/relationships/image" Target="../media/image190.png"/><Relationship Id="rId4" Type="http://schemas.openxmlformats.org/officeDocument/2006/relationships/image" Target="../media/image182.png"/><Relationship Id="rId9" Type="http://schemas.openxmlformats.org/officeDocument/2006/relationships/image" Target="../media/image185.png"/><Relationship Id="rId14" Type="http://schemas.openxmlformats.org/officeDocument/2006/relationships/customXml" Target="../ink/ink14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3.png"/><Relationship Id="rId7" Type="http://schemas.openxmlformats.org/officeDocument/2006/relationships/customXml" Target="../ink/ink151.xml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customXml" Target="../ink/ink150.xml"/><Relationship Id="rId10" Type="http://schemas.openxmlformats.org/officeDocument/2006/relationships/image" Target="../media/image197.png"/><Relationship Id="rId4" Type="http://schemas.openxmlformats.org/officeDocument/2006/relationships/image" Target="../media/image194.png"/><Relationship Id="rId9" Type="http://schemas.openxmlformats.org/officeDocument/2006/relationships/customXml" Target="../ink/ink1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A4B419-F0CD-40BE-A1DA-8ACD33D72D3D}"/>
              </a:ext>
            </a:extLst>
          </p:cNvPr>
          <p:cNvSpPr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Grade 7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Elite Mathematics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Academic Year 2021/2022 – Term 3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A240FDC-7AED-407D-BF41-409901DC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2" r="19890"/>
          <a:stretch/>
        </p:blipFill>
        <p:spPr>
          <a:xfrm>
            <a:off x="216640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690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2DE2F0D-31DB-4AFC-8BA9-19F66411E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52" y="643467"/>
            <a:ext cx="567029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2AE1D0-B6F0-4671-B7CB-E319B2888903}"/>
              </a:ext>
            </a:extLst>
          </p:cNvPr>
          <p:cNvSpPr/>
          <p:nvPr/>
        </p:nvSpPr>
        <p:spPr>
          <a:xfrm>
            <a:off x="4215657" y="5717894"/>
            <a:ext cx="1617984" cy="2893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ACBDC6-F8D0-44AE-9B08-B6D959DCD864}"/>
              </a:ext>
            </a:extLst>
          </p:cNvPr>
          <p:cNvSpPr/>
          <p:nvPr/>
        </p:nvSpPr>
        <p:spPr>
          <a:xfrm>
            <a:off x="6651128" y="5681450"/>
            <a:ext cx="1617984" cy="2893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21EC0-9BD9-467F-9F1B-690637C7E834}"/>
              </a:ext>
            </a:extLst>
          </p:cNvPr>
          <p:cNvSpPr txBox="1"/>
          <p:nvPr/>
        </p:nvSpPr>
        <p:spPr>
          <a:xfrm>
            <a:off x="735322" y="217140"/>
            <a:ext cx="812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part 1 : Teacher explanation..</a:t>
            </a:r>
            <a:endParaRPr lang="en-GB" sz="2400" b="1" u="sng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75CD0-3CF6-453B-9015-CEF3E940C357}"/>
              </a:ext>
            </a:extLst>
          </p:cNvPr>
          <p:cNvSpPr txBox="1"/>
          <p:nvPr/>
        </p:nvSpPr>
        <p:spPr>
          <a:xfrm>
            <a:off x="9339262" y="302213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713</a:t>
            </a:r>
          </a:p>
          <a:p>
            <a:r>
              <a:rPr lang="en-GB" sz="2400" dirty="0"/>
              <a:t>Example 1</a:t>
            </a:r>
            <a:endParaRPr lang="en-US" sz="2400" b="1" u="sng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80B1C88-6226-4023-8AA1-CC47E49A7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3613"/>
            <a:ext cx="6380837" cy="3925384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6E08C57-6D1B-4B06-8E13-6ED88B75F195}"/>
              </a:ext>
            </a:extLst>
          </p:cNvPr>
          <p:cNvSpPr/>
          <p:nvPr/>
        </p:nvSpPr>
        <p:spPr>
          <a:xfrm>
            <a:off x="3867809" y="3761773"/>
            <a:ext cx="2394095" cy="1278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16787AD-ACBA-4BA1-A993-778CDD975C3D}"/>
              </a:ext>
            </a:extLst>
          </p:cNvPr>
          <p:cNvSpPr/>
          <p:nvPr/>
        </p:nvSpPr>
        <p:spPr>
          <a:xfrm>
            <a:off x="6528122" y="1445268"/>
            <a:ext cx="5521124" cy="5110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6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29880-DB75-4BC4-AF2B-8488F03C3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09" y="3699071"/>
            <a:ext cx="4848225" cy="42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B2E46-72D9-4BAB-86D8-6B91985EE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9" y="5199565"/>
            <a:ext cx="6191250" cy="85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B9B438-6A50-4259-94D8-9766B7ECA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9" y="1606355"/>
            <a:ext cx="5324475" cy="1123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79EB4-F72B-4945-BB0C-26C678CE828F}"/>
              </a:ext>
            </a:extLst>
          </p:cNvPr>
          <p:cNvSpPr txBox="1"/>
          <p:nvPr/>
        </p:nvSpPr>
        <p:spPr>
          <a:xfrm>
            <a:off x="9928697" y="0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713</a:t>
            </a:r>
          </a:p>
          <a:p>
            <a:endParaRPr lang="en-US" sz="2400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7965C-D6A7-4547-BBC4-FE8796DB12B7}"/>
              </a:ext>
            </a:extLst>
          </p:cNvPr>
          <p:cNvSpPr txBox="1"/>
          <p:nvPr/>
        </p:nvSpPr>
        <p:spPr>
          <a:xfrm>
            <a:off x="0" y="0"/>
            <a:ext cx="7744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Self 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Solve- then check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each others 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Coworker Team Work GIF - Coworker Team Work Group Project - Discover &amp;amp;  Share GIFs">
            <a:extLst>
              <a:ext uri="{FF2B5EF4-FFF2-40B4-BE49-F238E27FC236}">
                <a16:creationId xmlns:a16="http://schemas.microsoft.com/office/drawing/2014/main" id="{BD0C70A9-8F59-42A9-B2C0-5688B49A7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421" y="975197"/>
            <a:ext cx="2178374" cy="1610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494A0B-DC03-4BE3-BAB3-439917EE9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623" y="3106405"/>
            <a:ext cx="3587068" cy="34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36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BA1F9B-1593-4CE1-B5B7-E387D1E187AE}"/>
              </a:ext>
            </a:extLst>
          </p:cNvPr>
          <p:cNvSpPr txBox="1"/>
          <p:nvPr/>
        </p:nvSpPr>
        <p:spPr>
          <a:xfrm>
            <a:off x="735322" y="217140"/>
            <a:ext cx="8122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part 2 : Teacher explanation..</a:t>
            </a:r>
          </a:p>
          <a:p>
            <a:r>
              <a:rPr lang="en-GB" sz="2400" b="1" u="sng" dirty="0">
                <a:solidFill>
                  <a:srgbClr val="C00000"/>
                </a:solidFill>
              </a:rPr>
              <a:t>Draw triangles using tools</a:t>
            </a: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0DE16-F887-4D63-8477-5D7459AE4E1E}"/>
              </a:ext>
            </a:extLst>
          </p:cNvPr>
          <p:cNvSpPr txBox="1"/>
          <p:nvPr/>
        </p:nvSpPr>
        <p:spPr>
          <a:xfrm>
            <a:off x="9339262" y="302213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715</a:t>
            </a:r>
          </a:p>
          <a:p>
            <a:r>
              <a:rPr lang="en-GB" sz="2400" dirty="0"/>
              <a:t>Explanation</a:t>
            </a:r>
            <a:endParaRPr lang="en-US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E2B2A8-B57E-47DC-9716-03714BE2B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9" y="1266998"/>
            <a:ext cx="9214373" cy="131415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7B8EE9-FAFA-44A3-A171-A66C55F57281}"/>
              </a:ext>
            </a:extLst>
          </p:cNvPr>
          <p:cNvGrpSpPr/>
          <p:nvPr/>
        </p:nvGrpSpPr>
        <p:grpSpPr>
          <a:xfrm>
            <a:off x="5717985" y="741255"/>
            <a:ext cx="1020960" cy="563760"/>
            <a:chOff x="5717985" y="741255"/>
            <a:chExt cx="102096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A31B6FA-5DB0-4A3E-BD16-99F6EEAE0FC6}"/>
                    </a:ext>
                  </a:extLst>
                </p14:cNvPr>
                <p14:cNvContentPartPr/>
                <p14:nvPr/>
              </p14:nvContentPartPr>
              <p14:xfrm>
                <a:off x="5721585" y="938895"/>
                <a:ext cx="222840" cy="366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A31B6FA-5DB0-4A3E-BD16-99F6EEAE0FC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85945" y="902895"/>
                  <a:ext cx="2944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3595DC-BBC2-498D-A956-1FF0BAAB9FE8}"/>
                    </a:ext>
                  </a:extLst>
                </p14:cNvPr>
                <p14:cNvContentPartPr/>
                <p14:nvPr/>
              </p14:nvContentPartPr>
              <p14:xfrm>
                <a:off x="5717985" y="1065975"/>
                <a:ext cx="156960" cy="74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3595DC-BBC2-498D-A956-1FF0BAAB9F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2345" y="1029975"/>
                  <a:ext cx="228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37B928-A8BF-49D7-B549-C20C1DF5A4F0}"/>
                    </a:ext>
                  </a:extLst>
                </p14:cNvPr>
                <p14:cNvContentPartPr/>
                <p14:nvPr/>
              </p14:nvContentPartPr>
              <p14:xfrm>
                <a:off x="6111825" y="882015"/>
                <a:ext cx="100800" cy="259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37B928-A8BF-49D7-B549-C20C1DF5A4F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75825" y="846375"/>
                  <a:ext cx="172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06CCE5-BBA1-4CE0-9EAA-EDE5B9A812B6}"/>
                    </a:ext>
                  </a:extLst>
                </p14:cNvPr>
                <p14:cNvContentPartPr/>
                <p14:nvPr/>
              </p14:nvContentPartPr>
              <p14:xfrm>
                <a:off x="6084105" y="928095"/>
                <a:ext cx="154080" cy="146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06CCE5-BBA1-4CE0-9EAA-EDE5B9A812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48105" y="892455"/>
                  <a:ext cx="225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53539F-A617-4928-87F5-98E3E0BA1080}"/>
                    </a:ext>
                  </a:extLst>
                </p14:cNvPr>
                <p14:cNvContentPartPr/>
                <p14:nvPr/>
              </p14:nvContentPartPr>
              <p14:xfrm>
                <a:off x="6457065" y="741255"/>
                <a:ext cx="281880" cy="239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53539F-A617-4928-87F5-98E3E0BA10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21425" y="705615"/>
                  <a:ext cx="353520" cy="3110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3C9927-2C1B-42D8-900B-668B26BFEAF8}"/>
              </a:ext>
            </a:extLst>
          </p:cNvPr>
          <p:cNvCxnSpPr>
            <a:cxnSpLocks/>
          </p:cNvCxnSpPr>
          <p:nvPr/>
        </p:nvCxnSpPr>
        <p:spPr>
          <a:xfrm>
            <a:off x="1545367" y="5707995"/>
            <a:ext cx="3038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03A5BAB-A396-4F87-B154-046375986464}"/>
                  </a:ext>
                </a:extLst>
              </p14:cNvPr>
              <p14:cNvContentPartPr/>
              <p14:nvPr/>
            </p14:nvContentPartPr>
            <p14:xfrm>
              <a:off x="3279502" y="3104346"/>
              <a:ext cx="20160" cy="24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03A5BAB-A396-4F87-B154-0463759864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43502" y="3068346"/>
                <a:ext cx="91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C504B03-EBCC-4A8B-8377-607AA6F64913}"/>
                  </a:ext>
                </a:extLst>
              </p14:cNvPr>
              <p14:cNvContentPartPr/>
              <p14:nvPr/>
            </p14:nvContentPartPr>
            <p14:xfrm>
              <a:off x="3279502" y="4360079"/>
              <a:ext cx="1335240" cy="1335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C504B03-EBCC-4A8B-8377-607AA6F64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43502" y="4324079"/>
                <a:ext cx="1406880" cy="140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7277CF6-B225-4A49-B468-F59616188DE4}"/>
              </a:ext>
            </a:extLst>
          </p:cNvPr>
          <p:cNvGrpSpPr/>
          <p:nvPr/>
        </p:nvGrpSpPr>
        <p:grpSpPr>
          <a:xfrm>
            <a:off x="3957382" y="5305439"/>
            <a:ext cx="447120" cy="380520"/>
            <a:chOff x="4012215" y="4074194"/>
            <a:chExt cx="44712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A056B1-F485-4170-AF4B-9A468C6E17A2}"/>
                    </a:ext>
                  </a:extLst>
                </p14:cNvPr>
                <p14:cNvContentPartPr/>
                <p14:nvPr/>
              </p14:nvContentPartPr>
              <p14:xfrm>
                <a:off x="4389855" y="4275794"/>
                <a:ext cx="69480" cy="178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A056B1-F485-4170-AF4B-9A468C6E17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72215" y="4258154"/>
                  <a:ext cx="105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9E599D6-A977-4512-8CEE-177C6E217947}"/>
                    </a:ext>
                  </a:extLst>
                </p14:cNvPr>
                <p14:cNvContentPartPr/>
                <p14:nvPr/>
              </p14:nvContentPartPr>
              <p14:xfrm>
                <a:off x="4051455" y="4226834"/>
                <a:ext cx="109800" cy="135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9E599D6-A977-4512-8CEE-177C6E2179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33455" y="4208834"/>
                  <a:ext cx="145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3AF63F-8FE5-47B5-A32D-99D63AD9D92D}"/>
                    </a:ext>
                  </a:extLst>
                </p14:cNvPr>
                <p14:cNvContentPartPr/>
                <p14:nvPr/>
              </p14:nvContentPartPr>
              <p14:xfrm>
                <a:off x="4197255" y="4184354"/>
                <a:ext cx="61200" cy="141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3AF63F-8FE5-47B5-A32D-99D63AD9D92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79615" y="4166354"/>
                  <a:ext cx="96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02BBD97-0793-43AF-989A-657AE391ECE6}"/>
                    </a:ext>
                  </a:extLst>
                </p14:cNvPr>
                <p14:cNvContentPartPr/>
                <p14:nvPr/>
              </p14:nvContentPartPr>
              <p14:xfrm>
                <a:off x="4206975" y="4136474"/>
                <a:ext cx="38160" cy="81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02BBD97-0793-43AF-989A-657AE391ECE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88975" y="4118834"/>
                  <a:ext cx="73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E978B0-28D3-4C95-8488-39ED53930913}"/>
                    </a:ext>
                  </a:extLst>
                </p14:cNvPr>
                <p14:cNvContentPartPr/>
                <p14:nvPr/>
              </p14:nvContentPartPr>
              <p14:xfrm>
                <a:off x="4012215" y="4074194"/>
                <a:ext cx="55440" cy="76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E978B0-28D3-4C95-8488-39ED539309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94215" y="4056194"/>
                  <a:ext cx="9108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80A536D-6078-4181-B62A-BAC443C2C5F5}"/>
                  </a:ext>
                </a:extLst>
              </p14:cNvPr>
              <p14:cNvContentPartPr/>
              <p14:nvPr/>
            </p14:nvContentPartPr>
            <p14:xfrm>
              <a:off x="2566692" y="2795481"/>
              <a:ext cx="21240" cy="24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80A536D-6078-4181-B62A-BAC443C2C5F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48692" y="2777841"/>
                <a:ext cx="568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D6370E-2213-40DE-B4F2-392B2D68D167}"/>
                  </a:ext>
                </a:extLst>
              </p14:cNvPr>
              <p14:cNvContentPartPr/>
              <p14:nvPr/>
            </p14:nvContentPartPr>
            <p14:xfrm>
              <a:off x="2498962" y="2867497"/>
              <a:ext cx="689760" cy="1243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D6370E-2213-40DE-B4F2-392B2D68D1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63322" y="2831857"/>
                <a:ext cx="761400" cy="13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8B04184-5EE1-4B38-A96A-EC5F305C9102}"/>
                  </a:ext>
                </a:extLst>
              </p14:cNvPr>
              <p14:cNvContentPartPr/>
              <p14:nvPr/>
            </p14:nvContentPartPr>
            <p14:xfrm>
              <a:off x="2533522" y="3583897"/>
              <a:ext cx="758520" cy="758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8B04184-5EE1-4B38-A96A-EC5F305C91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97522" y="3547897"/>
                <a:ext cx="83016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A5AA64-1EE0-4E6B-97D0-4A762D33A556}"/>
                  </a:ext>
                </a:extLst>
              </p14:cNvPr>
              <p14:cNvContentPartPr/>
              <p14:nvPr/>
            </p14:nvContentPartPr>
            <p14:xfrm>
              <a:off x="2412675" y="2697532"/>
              <a:ext cx="909000" cy="1014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A5AA64-1EE0-4E6B-97D0-4A762D33A55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49675" y="2634892"/>
                <a:ext cx="1034640" cy="11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99251A6C-8572-4B2E-B5C1-386761F7B4B9}"/>
              </a:ext>
            </a:extLst>
          </p:cNvPr>
          <p:cNvGrpSpPr/>
          <p:nvPr/>
        </p:nvGrpSpPr>
        <p:grpSpPr>
          <a:xfrm>
            <a:off x="1595002" y="3959844"/>
            <a:ext cx="1327234" cy="1710613"/>
            <a:chOff x="1595002" y="3959844"/>
            <a:chExt cx="1327234" cy="17106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EAA644-D842-483F-9D6A-6057956D2222}"/>
                    </a:ext>
                  </a:extLst>
                </p14:cNvPr>
                <p14:cNvContentPartPr/>
                <p14:nvPr/>
              </p14:nvContentPartPr>
              <p14:xfrm>
                <a:off x="2548880" y="4022299"/>
                <a:ext cx="720" cy="1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EAA644-D842-483F-9D6A-6057956D22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12880" y="3986659"/>
                  <a:ext cx="72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2B17A01-7AD3-4159-8C59-E7EB8E36FD6B}"/>
                    </a:ext>
                  </a:extLst>
                </p14:cNvPr>
                <p14:cNvContentPartPr/>
                <p14:nvPr/>
              </p14:nvContentPartPr>
              <p14:xfrm>
                <a:off x="1595002" y="4035337"/>
                <a:ext cx="911880" cy="1635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2B17A01-7AD3-4159-8C59-E7EB8E36FD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59362" y="3999337"/>
                  <a:ext cx="983520" cy="17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CD36B2-0B37-4003-AB81-DCA5883BD912}"/>
                    </a:ext>
                  </a:extLst>
                </p14:cNvPr>
                <p14:cNvContentPartPr/>
                <p14:nvPr/>
              </p14:nvContentPartPr>
              <p14:xfrm>
                <a:off x="1690762" y="5483617"/>
                <a:ext cx="158040" cy="171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CD36B2-0B37-4003-AB81-DCA5883BD91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54762" y="5447977"/>
                  <a:ext cx="229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03E661-32F2-4C9A-927D-10792536EB6D}"/>
                    </a:ext>
                  </a:extLst>
                </p14:cNvPr>
                <p14:cNvContentPartPr/>
                <p14:nvPr/>
              </p14:nvContentPartPr>
              <p14:xfrm>
                <a:off x="1952122" y="5339617"/>
                <a:ext cx="162720" cy="275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03E661-32F2-4C9A-927D-10792536EB6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16482" y="5303617"/>
                  <a:ext cx="234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269F183-6F20-4FAA-942B-67272FE11B0A}"/>
                    </a:ext>
                  </a:extLst>
                </p14:cNvPr>
                <p14:cNvContentPartPr/>
                <p14:nvPr/>
              </p14:nvContentPartPr>
              <p14:xfrm>
                <a:off x="2136082" y="5319097"/>
                <a:ext cx="133560" cy="108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269F183-6F20-4FAA-942B-67272FE11B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00082" y="5283097"/>
                  <a:ext cx="205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A4E489-530E-4BF2-9C46-517646C867BE}"/>
                    </a:ext>
                  </a:extLst>
                </p14:cNvPr>
                <p14:cNvContentPartPr/>
                <p14:nvPr/>
              </p14:nvContentPartPr>
              <p14:xfrm>
                <a:off x="2595716" y="3959844"/>
                <a:ext cx="222120" cy="81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A4E489-530E-4BF2-9C46-517646C867B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59716" y="3923844"/>
                  <a:ext cx="293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1742A51-4AC6-4B6F-9BB1-880CE9D35857}"/>
                    </a:ext>
                  </a:extLst>
                </p14:cNvPr>
                <p14:cNvContentPartPr/>
                <p14:nvPr/>
              </p14:nvContentPartPr>
              <p14:xfrm>
                <a:off x="2668436" y="4122204"/>
                <a:ext cx="127080" cy="214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1742A51-4AC6-4B6F-9BB1-880CE9D3585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32436" y="4086564"/>
                  <a:ext cx="1987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21947B2-9CE4-4ED3-A068-243CB1B7FA00}"/>
                    </a:ext>
                  </a:extLst>
                </p14:cNvPr>
                <p14:cNvContentPartPr/>
                <p14:nvPr/>
              </p14:nvContentPartPr>
              <p14:xfrm>
                <a:off x="2738276" y="4213644"/>
                <a:ext cx="86040" cy="44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21947B2-9CE4-4ED3-A068-243CB1B7FA0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02636" y="4177644"/>
                  <a:ext cx="157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821500B-2EC6-4098-8E18-5311D1D189D2}"/>
                    </a:ext>
                  </a:extLst>
                </p14:cNvPr>
                <p14:cNvContentPartPr/>
                <p14:nvPr/>
              </p14:nvContentPartPr>
              <p14:xfrm>
                <a:off x="2830076" y="4111044"/>
                <a:ext cx="92160" cy="212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821500B-2EC6-4098-8E18-5311D1D189D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94436" y="4075404"/>
                  <a:ext cx="16380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33E68E-3E09-4466-A079-7B742912EE8D}"/>
              </a:ext>
            </a:extLst>
          </p:cNvPr>
          <p:cNvGrpSpPr/>
          <p:nvPr/>
        </p:nvGrpSpPr>
        <p:grpSpPr>
          <a:xfrm>
            <a:off x="6508905" y="3488055"/>
            <a:ext cx="850680" cy="430560"/>
            <a:chOff x="6508905" y="3488055"/>
            <a:chExt cx="85068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D54FEB-ED87-4DD5-AD5A-2583E249D378}"/>
                    </a:ext>
                  </a:extLst>
                </p14:cNvPr>
                <p14:cNvContentPartPr/>
                <p14:nvPr/>
              </p14:nvContentPartPr>
              <p14:xfrm>
                <a:off x="6508905" y="3488055"/>
                <a:ext cx="163440" cy="410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D54FEB-ED87-4DD5-AD5A-2583E249D37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72905" y="3452415"/>
                  <a:ext cx="2350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A866ECA-89B9-49A1-9D82-A5054998DBF9}"/>
                    </a:ext>
                  </a:extLst>
                </p14:cNvPr>
                <p14:cNvContentPartPr/>
                <p14:nvPr/>
              </p14:nvContentPartPr>
              <p14:xfrm>
                <a:off x="6804825" y="3527295"/>
                <a:ext cx="117720" cy="388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A866ECA-89B9-49A1-9D82-A5054998DBF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68825" y="3491655"/>
                  <a:ext cx="1893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32D50F0-5011-43AE-8340-ACAC3D4E6EEC}"/>
                    </a:ext>
                  </a:extLst>
                </p14:cNvPr>
                <p14:cNvContentPartPr/>
                <p14:nvPr/>
              </p14:nvContentPartPr>
              <p14:xfrm>
                <a:off x="7166625" y="3751935"/>
                <a:ext cx="192960" cy="82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32D50F0-5011-43AE-8340-ACAC3D4E6EE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30625" y="3715935"/>
                  <a:ext cx="264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D26049-BAA7-4442-8C0B-1535F8AC7036}"/>
                    </a:ext>
                  </a:extLst>
                </p14:cNvPr>
                <p14:cNvContentPartPr/>
                <p14:nvPr/>
              </p14:nvContentPartPr>
              <p14:xfrm>
                <a:off x="7187865" y="3715575"/>
                <a:ext cx="70560" cy="203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D26049-BAA7-4442-8C0B-1535F8AC703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51865" y="3679935"/>
                  <a:ext cx="14220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8CEE28CD-458A-4D71-B62A-C248C9C81E46}"/>
              </a:ext>
            </a:extLst>
          </p:cNvPr>
          <p:cNvGrpSpPr/>
          <p:nvPr/>
        </p:nvGrpSpPr>
        <p:grpSpPr>
          <a:xfrm>
            <a:off x="6185625" y="4129575"/>
            <a:ext cx="1443240" cy="2599920"/>
            <a:chOff x="6185625" y="4129575"/>
            <a:chExt cx="1443240" cy="259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3617D19-0619-4387-B7F8-F34F2D52DFF9}"/>
                    </a:ext>
                  </a:extLst>
                </p14:cNvPr>
                <p14:cNvContentPartPr/>
                <p14:nvPr/>
              </p14:nvContentPartPr>
              <p14:xfrm>
                <a:off x="6428625" y="4129575"/>
                <a:ext cx="212760" cy="508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3617D19-0619-4387-B7F8-F34F2D52DFF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92985" y="4093935"/>
                  <a:ext cx="28440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1EBD9E-CF51-4CD7-B541-9DFEE7BC8C56}"/>
                    </a:ext>
                  </a:extLst>
                </p14:cNvPr>
                <p14:cNvContentPartPr/>
                <p14:nvPr/>
              </p14:nvContentPartPr>
              <p14:xfrm>
                <a:off x="6787185" y="4193655"/>
                <a:ext cx="122040" cy="176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1EBD9E-CF51-4CD7-B541-9DFEE7BC8C5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51185" y="4158015"/>
                  <a:ext cx="193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F4381DB-B6BC-47D0-B258-263C5029059F}"/>
                    </a:ext>
                  </a:extLst>
                </p14:cNvPr>
                <p14:cNvContentPartPr/>
                <p14:nvPr/>
              </p14:nvContentPartPr>
              <p14:xfrm>
                <a:off x="6185625" y="4674255"/>
                <a:ext cx="917280" cy="159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F4381DB-B6BC-47D0-B258-263C5029059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49985" y="4638255"/>
                  <a:ext cx="988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4008235-7AF9-439E-9DA6-378F0E6C01B3}"/>
                    </a:ext>
                  </a:extLst>
                </p14:cNvPr>
                <p14:cNvContentPartPr/>
                <p14:nvPr/>
              </p14:nvContentPartPr>
              <p14:xfrm>
                <a:off x="6807345" y="4868655"/>
                <a:ext cx="188280" cy="362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4008235-7AF9-439E-9DA6-378F0E6C01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71345" y="4832655"/>
                  <a:ext cx="2599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2248DD-BBF5-4A31-B551-E017817F8612}"/>
                    </a:ext>
                  </a:extLst>
                </p14:cNvPr>
                <p14:cNvContentPartPr/>
                <p14:nvPr/>
              </p14:nvContentPartPr>
              <p14:xfrm>
                <a:off x="6312705" y="5060895"/>
                <a:ext cx="16200" cy="368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2248DD-BBF5-4A31-B551-E017817F86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77065" y="5024895"/>
                  <a:ext cx="878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9052C6-BD9A-49C2-AE96-7272A9E8BD52}"/>
                    </a:ext>
                  </a:extLst>
                </p14:cNvPr>
                <p14:cNvContentPartPr/>
                <p14:nvPr/>
              </p14:nvContentPartPr>
              <p14:xfrm>
                <a:off x="6429345" y="5030655"/>
                <a:ext cx="176760" cy="274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9052C6-BD9A-49C2-AE96-7272A9E8BD5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93345" y="4994655"/>
                  <a:ext cx="248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07A3ABEA-BE69-43E6-A7E7-4ECDDB7876F7}"/>
                    </a:ext>
                  </a:extLst>
                </p14:cNvPr>
                <p14:cNvContentPartPr/>
                <p14:nvPr/>
              </p14:nvContentPartPr>
              <p14:xfrm>
                <a:off x="7382985" y="4892415"/>
                <a:ext cx="245880" cy="57240"/>
              </p14:xfrm>
            </p:contentPart>
          </mc:Choice>
          <mc:Fallback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07A3ABEA-BE69-43E6-A7E7-4ECDDB7876F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46985" y="4856415"/>
                  <a:ext cx="317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11A6ACA2-BBE0-4D71-8843-E3554B386AC6}"/>
                    </a:ext>
                  </a:extLst>
                </p14:cNvPr>
                <p14:cNvContentPartPr/>
                <p14:nvPr/>
              </p14:nvContentPartPr>
              <p14:xfrm>
                <a:off x="7469745" y="4807095"/>
                <a:ext cx="71280" cy="31716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11A6ACA2-BBE0-4D71-8843-E3554B386AC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34105" y="4771455"/>
                  <a:ext cx="1429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56ED600A-C4E2-471B-872C-0C30B8D21076}"/>
                    </a:ext>
                  </a:extLst>
                </p14:cNvPr>
                <p14:cNvContentPartPr/>
                <p14:nvPr/>
              </p14:nvContentPartPr>
              <p14:xfrm>
                <a:off x="6621585" y="5503695"/>
                <a:ext cx="214560" cy="452880"/>
              </p14:xfrm>
            </p:contentPart>
          </mc:Choice>
          <mc:Fallback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56ED600A-C4E2-471B-872C-0C30B8D210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85585" y="5468055"/>
                  <a:ext cx="2862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3C86E3C1-0642-4270-A5C6-5CF19837A143}"/>
                    </a:ext>
                  </a:extLst>
                </p14:cNvPr>
                <p14:cNvContentPartPr/>
                <p14:nvPr/>
              </p14:nvContentPartPr>
              <p14:xfrm>
                <a:off x="6940905" y="5386695"/>
                <a:ext cx="187920" cy="440640"/>
              </p14:xfrm>
            </p:contentPart>
          </mc:Choice>
          <mc:Fallback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3C86E3C1-0642-4270-A5C6-5CF19837A14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05265" y="5351055"/>
                  <a:ext cx="2595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2EE1A5A9-BD12-482B-8E12-355949026FF5}"/>
                    </a:ext>
                  </a:extLst>
                </p14:cNvPr>
                <p14:cNvContentPartPr/>
                <p14:nvPr/>
              </p14:nvContentPartPr>
              <p14:xfrm>
                <a:off x="6310905" y="6060975"/>
                <a:ext cx="1049040" cy="22896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2EE1A5A9-BD12-482B-8E12-355949026FF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75265" y="6024975"/>
                  <a:ext cx="1120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EED7C8C5-A0AF-4868-B77F-D79711380726}"/>
                    </a:ext>
                  </a:extLst>
                </p14:cNvPr>
                <p14:cNvContentPartPr/>
                <p14:nvPr/>
              </p14:nvContentPartPr>
              <p14:xfrm>
                <a:off x="7154745" y="6296415"/>
                <a:ext cx="169560" cy="28836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EED7C8C5-A0AF-4868-B77F-D7971138072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18745" y="6260415"/>
                  <a:ext cx="241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117B43E1-6143-4205-99D9-EEB7E66D9FDC}"/>
                    </a:ext>
                  </a:extLst>
                </p14:cNvPr>
                <p14:cNvContentPartPr/>
                <p14:nvPr/>
              </p14:nvContentPartPr>
              <p14:xfrm>
                <a:off x="6482985" y="4700175"/>
                <a:ext cx="18720" cy="26352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117B43E1-6143-4205-99D9-EEB7E66D9F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47345" y="4664175"/>
                  <a:ext cx="903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124B25E1-9F7C-4179-B068-02BEEAE5263B}"/>
                    </a:ext>
                  </a:extLst>
                </p14:cNvPr>
                <p14:cNvContentPartPr/>
                <p14:nvPr/>
              </p14:nvContentPartPr>
              <p14:xfrm>
                <a:off x="6805905" y="6288855"/>
                <a:ext cx="185400" cy="44064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124B25E1-9F7C-4179-B068-02BEEAE5263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69905" y="6253215"/>
                  <a:ext cx="2570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09BD02ED-DFF8-48EE-A2F6-000CF7F80550}"/>
                    </a:ext>
                  </a:extLst>
                </p14:cNvPr>
                <p14:cNvContentPartPr/>
                <p14:nvPr/>
              </p14:nvContentPartPr>
              <p14:xfrm>
                <a:off x="6688905" y="6341775"/>
                <a:ext cx="18720" cy="33012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09BD02ED-DFF8-48EE-A2F6-000CF7F8055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52905" y="6306135"/>
                  <a:ext cx="90360" cy="40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992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4771D1-6F8E-403C-8B12-16F090E14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9" y="664159"/>
            <a:ext cx="9417986" cy="1856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91062-7DF5-459D-8751-737D6803B7D8}"/>
              </a:ext>
            </a:extLst>
          </p:cNvPr>
          <p:cNvSpPr txBox="1"/>
          <p:nvPr/>
        </p:nvSpPr>
        <p:spPr>
          <a:xfrm>
            <a:off x="9605239" y="526593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716</a:t>
            </a:r>
          </a:p>
          <a:p>
            <a:r>
              <a:rPr lang="en-GB" sz="2400" dirty="0"/>
              <a:t>Explanation</a:t>
            </a:r>
            <a:endParaRPr lang="en-US" sz="2400" b="1" u="sn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EADD87-6935-4593-8B66-66277845B80E}"/>
              </a:ext>
            </a:extLst>
          </p:cNvPr>
          <p:cNvGrpSpPr/>
          <p:nvPr/>
        </p:nvGrpSpPr>
        <p:grpSpPr>
          <a:xfrm>
            <a:off x="6046755" y="166110"/>
            <a:ext cx="790560" cy="534240"/>
            <a:chOff x="5875305" y="3566535"/>
            <a:chExt cx="790560" cy="53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305474-2098-4601-BDD9-259DE1359AC4}"/>
                    </a:ext>
                  </a:extLst>
                </p14:cNvPr>
                <p14:cNvContentPartPr/>
                <p14:nvPr/>
              </p14:nvContentPartPr>
              <p14:xfrm>
                <a:off x="5878185" y="3726735"/>
                <a:ext cx="247680" cy="374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305474-2098-4601-BDD9-259DE1359A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42185" y="3691095"/>
                  <a:ext cx="3193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6435799-A37A-4ADC-B1BA-DC19F4836661}"/>
                    </a:ext>
                  </a:extLst>
                </p14:cNvPr>
                <p14:cNvContentPartPr/>
                <p14:nvPr/>
              </p14:nvContentPartPr>
              <p14:xfrm>
                <a:off x="5875305" y="3952095"/>
                <a:ext cx="135720" cy="75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6435799-A37A-4ADC-B1BA-DC19F48366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39305" y="3916455"/>
                  <a:ext cx="207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4836A42-4D54-48FA-89D8-A8F014A0409C}"/>
                    </a:ext>
                  </a:extLst>
                </p14:cNvPr>
                <p14:cNvContentPartPr/>
                <p14:nvPr/>
              </p14:nvContentPartPr>
              <p14:xfrm>
                <a:off x="6228105" y="3681735"/>
                <a:ext cx="58320" cy="27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4836A42-4D54-48FA-89D8-A8F014A040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92105" y="3645735"/>
                  <a:ext cx="129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E3D1356-9505-47AE-BD80-DB5283BC19B4}"/>
                    </a:ext>
                  </a:extLst>
                </p14:cNvPr>
                <p14:cNvContentPartPr/>
                <p14:nvPr/>
              </p14:nvContentPartPr>
              <p14:xfrm>
                <a:off x="6149265" y="3763095"/>
                <a:ext cx="215640" cy="123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E3D1356-9505-47AE-BD80-DB5283BC19B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13625" y="3727455"/>
                  <a:ext cx="287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11B4A2-A47E-4717-A592-92C5AB0903F3}"/>
                    </a:ext>
                  </a:extLst>
                </p14:cNvPr>
                <p14:cNvContentPartPr/>
                <p14:nvPr/>
              </p14:nvContentPartPr>
              <p14:xfrm>
                <a:off x="6480825" y="3566535"/>
                <a:ext cx="185040" cy="373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11B4A2-A47E-4717-A592-92C5AB0903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4825" y="3530535"/>
                  <a:ext cx="256680" cy="445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0B20FF5-CC51-4736-A168-866B884A4D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5667" y="2858840"/>
            <a:ext cx="4562475" cy="2667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D053503-7AF5-4078-B471-54150C17A3FF}"/>
              </a:ext>
            </a:extLst>
          </p:cNvPr>
          <p:cNvGrpSpPr/>
          <p:nvPr/>
        </p:nvGrpSpPr>
        <p:grpSpPr>
          <a:xfrm>
            <a:off x="5115534" y="3075974"/>
            <a:ext cx="1972440" cy="1946160"/>
            <a:chOff x="5115534" y="3075974"/>
            <a:chExt cx="1972440" cy="19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71099FD-B44C-4E9C-9B23-54EB09E55D85}"/>
                    </a:ext>
                  </a:extLst>
                </p14:cNvPr>
                <p14:cNvContentPartPr/>
                <p14:nvPr/>
              </p14:nvContentPartPr>
              <p14:xfrm>
                <a:off x="5615934" y="3075974"/>
                <a:ext cx="1472040" cy="1946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71099FD-B44C-4E9C-9B23-54EB09E55D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52934" y="3012974"/>
                  <a:ext cx="1597680" cy="20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D0D2AB0-F0C9-465C-824B-80CFDAFCD1AA}"/>
                    </a:ext>
                  </a:extLst>
                </p14:cNvPr>
                <p14:cNvContentPartPr/>
                <p14:nvPr/>
              </p14:nvContentPartPr>
              <p14:xfrm>
                <a:off x="5115534" y="4854014"/>
                <a:ext cx="535320" cy="68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D0D2AB0-F0C9-465C-824B-80CFDAFCD1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52534" y="4791374"/>
                  <a:ext cx="6609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E1EE36-FC39-48B8-A6A2-E71F6E62F757}"/>
              </a:ext>
            </a:extLst>
          </p:cNvPr>
          <p:cNvGrpSpPr/>
          <p:nvPr/>
        </p:nvGrpSpPr>
        <p:grpSpPr>
          <a:xfrm>
            <a:off x="1840661" y="-28819"/>
            <a:ext cx="2358360" cy="4982997"/>
            <a:chOff x="1840661" y="-28819"/>
            <a:chExt cx="2358360" cy="498299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C408F06-D4C5-40C9-B19C-BA5C3A4206B8}"/>
                    </a:ext>
                  </a:extLst>
                </p14:cNvPr>
                <p14:cNvContentPartPr/>
                <p14:nvPr/>
              </p14:nvContentPartPr>
              <p14:xfrm>
                <a:off x="3689981" y="2838941"/>
                <a:ext cx="509040" cy="1309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C408F06-D4C5-40C9-B19C-BA5C3A4206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27341" y="2775941"/>
                  <a:ext cx="634680" cy="14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96DB6C-1338-4ACD-B72A-DA32C816D993}"/>
                    </a:ext>
                  </a:extLst>
                </p14:cNvPr>
                <p14:cNvContentPartPr/>
                <p14:nvPr/>
              </p14:nvContentPartPr>
              <p14:xfrm>
                <a:off x="1840661" y="-28819"/>
                <a:ext cx="164160" cy="3332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96DB6C-1338-4ACD-B72A-DA32C816D9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78021" y="-91819"/>
                  <a:ext cx="289800" cy="34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50206D-BB8D-483E-AAB7-DD23D3A036B8}"/>
                    </a:ext>
                  </a:extLst>
                </p14:cNvPr>
                <p14:cNvContentPartPr/>
                <p14:nvPr/>
              </p14:nvContentPartPr>
              <p14:xfrm>
                <a:off x="3058526" y="3349298"/>
                <a:ext cx="859680" cy="1604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50206D-BB8D-483E-AAB7-DD23D3A036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95526" y="3286658"/>
                  <a:ext cx="985320" cy="17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170B16-E2F3-4EAE-A81D-DD0FA4892D01}"/>
                    </a:ext>
                  </a:extLst>
                </p14:cNvPr>
                <p14:cNvContentPartPr/>
                <p14:nvPr/>
              </p14:nvContentPartPr>
              <p14:xfrm>
                <a:off x="3196406" y="4827458"/>
                <a:ext cx="437760" cy="95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170B16-E2F3-4EAE-A81D-DD0FA4892D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33406" y="4764818"/>
                  <a:ext cx="563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0505C7-ACAD-48C0-B650-41ECA7D44310}"/>
                    </a:ext>
                  </a:extLst>
                </p14:cNvPr>
                <p14:cNvContentPartPr/>
                <p14:nvPr/>
              </p14:nvContentPartPr>
              <p14:xfrm>
                <a:off x="2065286" y="3605978"/>
                <a:ext cx="602640" cy="1275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0505C7-ACAD-48C0-B650-41ECA7D443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02646" y="3542978"/>
                  <a:ext cx="728280" cy="14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999E23B-82C0-4BD9-9A74-EEA91F9FE5C0}"/>
                    </a:ext>
                  </a:extLst>
                </p14:cNvPr>
                <p14:cNvContentPartPr/>
                <p14:nvPr/>
              </p14:nvContentPartPr>
              <p14:xfrm>
                <a:off x="2068526" y="3403658"/>
                <a:ext cx="426240" cy="853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999E23B-82C0-4BD9-9A74-EEA91F9FE5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05526" y="3340658"/>
                  <a:ext cx="551880" cy="9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363634-B831-4364-B625-AD544FCB16C8}"/>
                    </a:ext>
                  </a:extLst>
                </p14:cNvPr>
                <p14:cNvContentPartPr/>
                <p14:nvPr/>
              </p14:nvContentPartPr>
              <p14:xfrm>
                <a:off x="2641614" y="3181094"/>
                <a:ext cx="547920" cy="595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363634-B831-4364-B625-AD544FCB16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78614" y="3118454"/>
                  <a:ext cx="673560" cy="72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1460504-1DBF-4D00-9603-EC440AA5E788}"/>
                  </a:ext>
                </a:extLst>
              </p14:cNvPr>
              <p14:cNvContentPartPr/>
              <p14:nvPr/>
            </p14:nvContentPartPr>
            <p14:xfrm>
              <a:off x="4634389" y="3335357"/>
              <a:ext cx="12960" cy="24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1460504-1DBF-4D00-9603-EC440AA5E7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6389" y="3317717"/>
                <a:ext cx="486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8DE98D5-3C62-47F7-828E-340FDC564AA5}"/>
                  </a:ext>
                </a:extLst>
              </p14:cNvPr>
              <p14:cNvContentPartPr/>
              <p14:nvPr/>
            </p14:nvContentPartPr>
            <p14:xfrm>
              <a:off x="4621065" y="3312600"/>
              <a:ext cx="897480" cy="1761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8DE98D5-3C62-47F7-828E-340FDC564AA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03425" y="3294600"/>
                <a:ext cx="933120" cy="179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1D91A40-2700-4067-9E0D-4C907AD43466}"/>
              </a:ext>
            </a:extLst>
          </p:cNvPr>
          <p:cNvGrpSpPr/>
          <p:nvPr/>
        </p:nvGrpSpPr>
        <p:grpSpPr>
          <a:xfrm>
            <a:off x="4828065" y="4656480"/>
            <a:ext cx="503280" cy="489960"/>
            <a:chOff x="4828065" y="4656480"/>
            <a:chExt cx="50328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1D607B-5833-40C7-AAA8-B4FEEFC41DFF}"/>
                    </a:ext>
                  </a:extLst>
                </p14:cNvPr>
                <p14:cNvContentPartPr/>
                <p14:nvPr/>
              </p14:nvContentPartPr>
              <p14:xfrm>
                <a:off x="5135145" y="4771320"/>
                <a:ext cx="196200" cy="375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1D607B-5833-40C7-AAA8-B4FEEFC41D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17145" y="4753680"/>
                  <a:ext cx="2318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A83817-05C6-4EDB-B012-18C46975981C}"/>
                    </a:ext>
                  </a:extLst>
                </p14:cNvPr>
                <p14:cNvContentPartPr/>
                <p14:nvPr/>
              </p14:nvContentPartPr>
              <p14:xfrm>
                <a:off x="4828065" y="4690320"/>
                <a:ext cx="122760" cy="323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A83817-05C6-4EDB-B012-18C4697598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10065" y="4672320"/>
                  <a:ext cx="1584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2E7572-E345-46F2-A4FA-92B036DF2E00}"/>
                    </a:ext>
                  </a:extLst>
                </p14:cNvPr>
                <p14:cNvContentPartPr/>
                <p14:nvPr/>
              </p14:nvContentPartPr>
              <p14:xfrm>
                <a:off x="4907625" y="4656480"/>
                <a:ext cx="168840" cy="205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2E7572-E345-46F2-A4FA-92B036DF2E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89625" y="4638480"/>
                  <a:ext cx="20448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2556D3E-7DE8-4E66-9CCB-5E126442C88C}"/>
                  </a:ext>
                </a:extLst>
              </p14:cNvPr>
              <p14:cNvContentPartPr/>
              <p14:nvPr/>
            </p14:nvContentPartPr>
            <p14:xfrm>
              <a:off x="1837306" y="3496104"/>
              <a:ext cx="38160" cy="48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2556D3E-7DE8-4E66-9CCB-5E126442C88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19306" y="3478464"/>
                <a:ext cx="7380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C314CC7-2668-4CB8-8AA9-5B9C37053137}"/>
              </a:ext>
            </a:extLst>
          </p:cNvPr>
          <p:cNvGrpSpPr/>
          <p:nvPr/>
        </p:nvGrpSpPr>
        <p:grpSpPr>
          <a:xfrm>
            <a:off x="1859231" y="3526211"/>
            <a:ext cx="1167480" cy="1549440"/>
            <a:chOff x="1859231" y="3526211"/>
            <a:chExt cx="1167480" cy="154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5EC8711-11A2-4FA1-A617-D650E59D313B}"/>
                    </a:ext>
                  </a:extLst>
                </p14:cNvPr>
                <p14:cNvContentPartPr/>
                <p14:nvPr/>
              </p14:nvContentPartPr>
              <p14:xfrm>
                <a:off x="1872551" y="3544211"/>
                <a:ext cx="5040" cy="6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5EC8711-11A2-4FA1-A617-D650E59D31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54911" y="3526211"/>
                  <a:ext cx="40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613C225-F4CA-4BE4-939E-C51F8B802054}"/>
                    </a:ext>
                  </a:extLst>
                </p14:cNvPr>
                <p14:cNvContentPartPr/>
                <p14:nvPr/>
              </p14:nvContentPartPr>
              <p14:xfrm>
                <a:off x="1859231" y="3526211"/>
                <a:ext cx="1167480" cy="1549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613C225-F4CA-4BE4-939E-C51F8B8020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41231" y="3508211"/>
                  <a:ext cx="1203120" cy="158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DE4873-DE86-462A-B1E8-A7502B2873A9}"/>
              </a:ext>
            </a:extLst>
          </p:cNvPr>
          <p:cNvGrpSpPr/>
          <p:nvPr/>
        </p:nvGrpSpPr>
        <p:grpSpPr>
          <a:xfrm>
            <a:off x="2907911" y="4283651"/>
            <a:ext cx="867240" cy="772560"/>
            <a:chOff x="2907911" y="4283651"/>
            <a:chExt cx="867240" cy="77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4765EC-E2A6-47B2-B2F1-D73070E1FFE3}"/>
                    </a:ext>
                  </a:extLst>
                </p14:cNvPr>
                <p14:cNvContentPartPr/>
                <p14:nvPr/>
              </p14:nvContentPartPr>
              <p14:xfrm>
                <a:off x="2907911" y="4878011"/>
                <a:ext cx="316800" cy="178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4765EC-E2A6-47B2-B2F1-D73070E1FF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89911" y="4860371"/>
                  <a:ext cx="352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B81F401-652D-45E6-933C-38C945C41926}"/>
                    </a:ext>
                  </a:extLst>
                </p14:cNvPr>
                <p14:cNvContentPartPr/>
                <p14:nvPr/>
              </p14:nvContentPartPr>
              <p14:xfrm>
                <a:off x="3244151" y="4650491"/>
                <a:ext cx="97200" cy="133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B81F401-652D-45E6-933C-38C945C419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26511" y="4632851"/>
                  <a:ext cx="132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F38A0E0-BC19-4265-87CA-C8C330C38283}"/>
                    </a:ext>
                  </a:extLst>
                </p14:cNvPr>
                <p14:cNvContentPartPr/>
                <p14:nvPr/>
              </p14:nvContentPartPr>
              <p14:xfrm>
                <a:off x="3379871" y="4584611"/>
                <a:ext cx="201240" cy="141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F38A0E0-BC19-4265-87CA-C8C330C382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62231" y="4566611"/>
                  <a:ext cx="236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1E38187-142C-4C43-BC41-E99448576133}"/>
                    </a:ext>
                  </a:extLst>
                </p14:cNvPr>
                <p14:cNvContentPartPr/>
                <p14:nvPr/>
              </p14:nvContentPartPr>
              <p14:xfrm>
                <a:off x="3537191" y="4451051"/>
                <a:ext cx="146880" cy="185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1E38187-142C-4C43-BC41-E994485761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19551" y="4433051"/>
                  <a:ext cx="182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68ADEE-60C0-4D2C-A114-36C2106624A0}"/>
                    </a:ext>
                  </a:extLst>
                </p14:cNvPr>
                <p14:cNvContentPartPr/>
                <p14:nvPr/>
              </p14:nvContentPartPr>
              <p14:xfrm>
                <a:off x="3600551" y="4510811"/>
                <a:ext cx="60480" cy="48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68ADEE-60C0-4D2C-A114-36C2106624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82911" y="4492811"/>
                  <a:ext cx="96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7692A7D-20D3-4DAB-93A7-8B68332A41D7}"/>
                    </a:ext>
                  </a:extLst>
                </p14:cNvPr>
                <p14:cNvContentPartPr/>
                <p14:nvPr/>
              </p14:nvContentPartPr>
              <p14:xfrm>
                <a:off x="3700271" y="4283651"/>
                <a:ext cx="74880" cy="64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7692A7D-20D3-4DAB-93A7-8B68332A41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82631" y="4265651"/>
                  <a:ext cx="110520" cy="10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235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679EB4-F72B-4945-BB0C-26C678CE828F}"/>
              </a:ext>
            </a:extLst>
          </p:cNvPr>
          <p:cNvSpPr txBox="1"/>
          <p:nvPr/>
        </p:nvSpPr>
        <p:spPr>
          <a:xfrm>
            <a:off x="9928697" y="0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715</a:t>
            </a:r>
          </a:p>
          <a:p>
            <a:endParaRPr lang="en-US" sz="2400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7965C-D6A7-4547-BBC4-FE8796DB12B7}"/>
              </a:ext>
            </a:extLst>
          </p:cNvPr>
          <p:cNvSpPr txBox="1"/>
          <p:nvPr/>
        </p:nvSpPr>
        <p:spPr>
          <a:xfrm>
            <a:off x="0" y="0"/>
            <a:ext cx="7744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Peer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Solve- then check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each others 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Coworker Team Work GIF - Coworker Team Work Group Project - Discover &amp;amp;  Share GIFs">
            <a:extLst>
              <a:ext uri="{FF2B5EF4-FFF2-40B4-BE49-F238E27FC236}">
                <a16:creationId xmlns:a16="http://schemas.microsoft.com/office/drawing/2014/main" id="{BD0C70A9-8F59-42A9-B2C0-5688B49A7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421" y="975197"/>
            <a:ext cx="2178374" cy="1610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494A0B-DC03-4BE3-BAB3-439917EE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623" y="3106405"/>
            <a:ext cx="3587068" cy="3434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AB389-DA8D-4458-8C85-CA1DC0247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49" y="1672832"/>
            <a:ext cx="8816677" cy="1173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FE857E-020F-4D60-BF5D-70C37916000A}"/>
              </a:ext>
            </a:extLst>
          </p:cNvPr>
          <p:cNvCxnSpPr/>
          <p:nvPr/>
        </p:nvCxnSpPr>
        <p:spPr>
          <a:xfrm>
            <a:off x="1121664" y="5596128"/>
            <a:ext cx="38892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41512F-AAD7-4DF5-8409-3092FEB70422}"/>
                  </a:ext>
                </a:extLst>
              </p14:cNvPr>
              <p14:cNvContentPartPr/>
              <p14:nvPr/>
            </p14:nvContentPartPr>
            <p14:xfrm>
              <a:off x="2643265" y="5739231"/>
              <a:ext cx="368640" cy="53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41512F-AAD7-4DF5-8409-3092FEB704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25625" y="5721231"/>
                <a:ext cx="40428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C6C3B8-CCA7-4787-A348-DC2567E0746E}"/>
                  </a:ext>
                </a:extLst>
              </p14:cNvPr>
              <p14:cNvContentPartPr/>
              <p14:nvPr/>
            </p14:nvContentPartPr>
            <p14:xfrm>
              <a:off x="3378214" y="4565790"/>
              <a:ext cx="108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C6C3B8-CCA7-4787-A348-DC2567E074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2574" y="4529790"/>
                <a:ext cx="72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F871DAE-CF4E-4BD8-B95F-9591D31F3214}"/>
                  </a:ext>
                </a:extLst>
              </p14:cNvPr>
              <p14:cNvContentPartPr/>
              <p14:nvPr/>
            </p14:nvContentPartPr>
            <p14:xfrm>
              <a:off x="3399278" y="4588771"/>
              <a:ext cx="1593360" cy="995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F871DAE-CF4E-4BD8-B95F-9591D31F32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3638" y="4553131"/>
                <a:ext cx="1665000" cy="10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45955FD-C0DD-498F-A344-514DF26A1934}"/>
                  </a:ext>
                </a:extLst>
              </p14:cNvPr>
              <p14:cNvContentPartPr/>
              <p14:nvPr/>
            </p14:nvContentPartPr>
            <p14:xfrm>
              <a:off x="1381542" y="3673004"/>
              <a:ext cx="22680" cy="32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45955FD-C0DD-498F-A344-514DF26A19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45542" y="3637004"/>
                <a:ext cx="943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604047-1B30-4BED-99E4-EA59E1296116}"/>
                  </a:ext>
                </a:extLst>
              </p14:cNvPr>
              <p14:cNvContentPartPr/>
              <p14:nvPr/>
            </p14:nvContentPartPr>
            <p14:xfrm>
              <a:off x="1160502" y="3705404"/>
              <a:ext cx="260640" cy="1851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604047-1B30-4BED-99E4-EA59E12961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4502" y="3669764"/>
                <a:ext cx="332280" cy="19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429D5B-E19B-482B-A886-92542F4769A0}"/>
                  </a:ext>
                </a:extLst>
              </p14:cNvPr>
              <p14:cNvContentPartPr/>
              <p14:nvPr/>
            </p14:nvContentPartPr>
            <p14:xfrm>
              <a:off x="1327051" y="3317013"/>
              <a:ext cx="2073600" cy="1296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429D5B-E19B-482B-A886-92542F4769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91411" y="3281373"/>
                <a:ext cx="2145240" cy="13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0F08C22-2105-43B8-AD66-59A5ED3962E0}"/>
                  </a:ext>
                </a:extLst>
              </p14:cNvPr>
              <p14:cNvContentPartPr/>
              <p14:nvPr/>
            </p14:nvContentPartPr>
            <p14:xfrm>
              <a:off x="1405171" y="2982213"/>
              <a:ext cx="90720" cy="736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0F08C22-2105-43B8-AD66-59A5ED3962E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9171" y="2946213"/>
                <a:ext cx="162360" cy="80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31E1B87-0ED4-45CB-86BF-182B2B0F74C0}"/>
              </a:ext>
            </a:extLst>
          </p:cNvPr>
          <p:cNvGrpSpPr/>
          <p:nvPr/>
        </p:nvGrpSpPr>
        <p:grpSpPr>
          <a:xfrm>
            <a:off x="4053331" y="5311773"/>
            <a:ext cx="464760" cy="342720"/>
            <a:chOff x="4053331" y="5311773"/>
            <a:chExt cx="46476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D6B131-D347-4077-87C7-E4002B2DBFFE}"/>
                    </a:ext>
                  </a:extLst>
                </p14:cNvPr>
                <p14:cNvContentPartPr/>
                <p14:nvPr/>
              </p14:nvContentPartPr>
              <p14:xfrm>
                <a:off x="4471291" y="5350653"/>
                <a:ext cx="46800" cy="303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D6B131-D347-4077-87C7-E4002B2DBF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53291" y="5333013"/>
                  <a:ext cx="82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004F5C-1BC5-47FE-8E88-43F4043582D7}"/>
                    </a:ext>
                  </a:extLst>
                </p14:cNvPr>
                <p14:cNvContentPartPr/>
                <p14:nvPr/>
              </p14:nvContentPartPr>
              <p14:xfrm>
                <a:off x="4053331" y="5450373"/>
                <a:ext cx="156960" cy="122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004F5C-1BC5-47FE-8E88-43F4043582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5331" y="5432733"/>
                  <a:ext cx="192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6EF22EE-B11C-4F7E-B437-082E844DDE2C}"/>
                    </a:ext>
                  </a:extLst>
                </p14:cNvPr>
                <p14:cNvContentPartPr/>
                <p14:nvPr/>
              </p14:nvContentPartPr>
              <p14:xfrm>
                <a:off x="4251691" y="5311773"/>
                <a:ext cx="145800" cy="166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6EF22EE-B11C-4F7E-B437-082E844DDE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33691" y="5294133"/>
                  <a:ext cx="1814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67DF5D-44E1-458A-910F-DDF34DEC3B5C}"/>
              </a:ext>
            </a:extLst>
          </p:cNvPr>
          <p:cNvGrpSpPr/>
          <p:nvPr/>
        </p:nvGrpSpPr>
        <p:grpSpPr>
          <a:xfrm>
            <a:off x="1159651" y="5044653"/>
            <a:ext cx="811440" cy="524160"/>
            <a:chOff x="1159651" y="5044653"/>
            <a:chExt cx="811440" cy="52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DC43E3-7A30-446B-9156-BFBFF0319EA3}"/>
                    </a:ext>
                  </a:extLst>
                </p14:cNvPr>
                <p14:cNvContentPartPr/>
                <p14:nvPr/>
              </p14:nvContentPartPr>
              <p14:xfrm>
                <a:off x="1159651" y="5307093"/>
                <a:ext cx="32400" cy="261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DC43E3-7A30-446B-9156-BFBFF0319E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2011" y="5289093"/>
                  <a:ext cx="68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11A065B-C5C8-4028-A87F-1EF3B2CC4AE8}"/>
                    </a:ext>
                  </a:extLst>
                </p14:cNvPr>
                <p14:cNvContentPartPr/>
                <p14:nvPr/>
              </p14:nvContentPartPr>
              <p14:xfrm>
                <a:off x="1474651" y="5078133"/>
                <a:ext cx="258480" cy="375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11A065B-C5C8-4028-A87F-1EF3B2CC4A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56651" y="5060493"/>
                  <a:ext cx="2941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0EA433-8828-47B6-B591-AC9D739B3C09}"/>
                    </a:ext>
                  </a:extLst>
                </p14:cNvPr>
                <p14:cNvContentPartPr/>
                <p14:nvPr/>
              </p14:nvContentPartPr>
              <p14:xfrm>
                <a:off x="1721251" y="5044653"/>
                <a:ext cx="249840" cy="232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0EA433-8828-47B6-B591-AC9D739B3C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03251" y="5027013"/>
                  <a:ext cx="28548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A981E2-4EF7-4999-B0B1-2A5FD88A117A}"/>
                  </a:ext>
                </a:extLst>
              </p14:cNvPr>
              <p14:cNvContentPartPr/>
              <p14:nvPr/>
            </p14:nvContentPartPr>
            <p14:xfrm>
              <a:off x="1387531" y="3527973"/>
              <a:ext cx="23400" cy="186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A981E2-4EF7-4999-B0B1-2A5FD88A11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69531" y="3509973"/>
                <a:ext cx="5904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98E5067-F02B-4BA6-B75F-10A8ADB61128}"/>
              </a:ext>
            </a:extLst>
          </p:cNvPr>
          <p:cNvGrpSpPr/>
          <p:nvPr/>
        </p:nvGrpSpPr>
        <p:grpSpPr>
          <a:xfrm>
            <a:off x="1420651" y="3607173"/>
            <a:ext cx="519840" cy="488160"/>
            <a:chOff x="1420651" y="3607173"/>
            <a:chExt cx="51984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0E22968-DF77-4B9C-9E76-092B57BD66ED}"/>
                    </a:ext>
                  </a:extLst>
                </p14:cNvPr>
                <p14:cNvContentPartPr/>
                <p14:nvPr/>
              </p14:nvContentPartPr>
              <p14:xfrm>
                <a:off x="1420651" y="3607173"/>
                <a:ext cx="331560" cy="150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0E22968-DF77-4B9C-9E76-092B57BD66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03011" y="3589533"/>
                  <a:ext cx="367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3A4554-11BA-4E1E-A47E-49071FED7869}"/>
                    </a:ext>
                  </a:extLst>
                </p14:cNvPr>
                <p14:cNvContentPartPr/>
                <p14:nvPr/>
              </p14:nvContentPartPr>
              <p14:xfrm>
                <a:off x="1664731" y="3802293"/>
                <a:ext cx="131400" cy="293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3A4554-11BA-4E1E-A47E-49071FED78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47091" y="3784653"/>
                  <a:ext cx="167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A451A1A-9CE0-4769-9E14-6F62330CCCBB}"/>
                    </a:ext>
                  </a:extLst>
                </p14:cNvPr>
                <p14:cNvContentPartPr/>
                <p14:nvPr/>
              </p14:nvContentPartPr>
              <p14:xfrm>
                <a:off x="1780291" y="3795093"/>
                <a:ext cx="160200" cy="258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A451A1A-9CE0-4769-9E14-6F62330CCC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62291" y="3777453"/>
                  <a:ext cx="195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DB6A5-985B-4964-9DAC-1A3A12C74457}"/>
                    </a:ext>
                  </a:extLst>
                </p14:cNvPr>
                <p14:cNvContentPartPr/>
                <p14:nvPr/>
              </p14:nvContentPartPr>
              <p14:xfrm>
                <a:off x="1840411" y="3903453"/>
                <a:ext cx="91080" cy="20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DB6A5-985B-4964-9DAC-1A3A12C744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22411" y="3885453"/>
                  <a:ext cx="12672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D02A8F9-AE7C-4726-9F84-9E05C129E948}"/>
                  </a:ext>
                </a:extLst>
              </p14:cNvPr>
              <p14:cNvContentPartPr/>
              <p14:nvPr/>
            </p14:nvContentPartPr>
            <p14:xfrm>
              <a:off x="2399781" y="2387837"/>
              <a:ext cx="235080" cy="28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D02A8F9-AE7C-4726-9F84-9E05C129E94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81781" y="2369837"/>
                <a:ext cx="2707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3A036B1-6535-4A89-AB34-09A0532031FF}"/>
                  </a:ext>
                </a:extLst>
              </p14:cNvPr>
              <p14:cNvContentPartPr/>
              <p14:nvPr/>
            </p14:nvContentPartPr>
            <p14:xfrm>
              <a:off x="3875061" y="2388197"/>
              <a:ext cx="460800" cy="77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3A036B1-6535-4A89-AB34-09A0532031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57061" y="2370557"/>
                <a:ext cx="496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D0EF1D9-07A3-4137-977B-B21CD9539684}"/>
                  </a:ext>
                </a:extLst>
              </p14:cNvPr>
              <p14:cNvContentPartPr/>
              <p14:nvPr/>
            </p14:nvContentPartPr>
            <p14:xfrm>
              <a:off x="5925981" y="2379197"/>
              <a:ext cx="340560" cy="262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D0EF1D9-07A3-4137-977B-B21CD95396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08341" y="2361197"/>
                <a:ext cx="37620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C61916FA-C7E2-4B47-BAE8-8A1C8DE93E4C}"/>
              </a:ext>
            </a:extLst>
          </p:cNvPr>
          <p:cNvGrpSpPr/>
          <p:nvPr/>
        </p:nvGrpSpPr>
        <p:grpSpPr>
          <a:xfrm>
            <a:off x="5574261" y="4656197"/>
            <a:ext cx="1521360" cy="1144080"/>
            <a:chOff x="5574261" y="4656197"/>
            <a:chExt cx="1521360" cy="11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CD34E0A-C123-48D2-8360-5AE663793CA9}"/>
                    </a:ext>
                  </a:extLst>
                </p14:cNvPr>
                <p14:cNvContentPartPr/>
                <p14:nvPr/>
              </p14:nvContentPartPr>
              <p14:xfrm>
                <a:off x="5800701" y="4656197"/>
                <a:ext cx="150120" cy="439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CD34E0A-C123-48D2-8360-5AE663793C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82701" y="4638557"/>
                  <a:ext cx="1857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117BA0-04A8-4020-A515-FD6D00AFEFCC}"/>
                    </a:ext>
                  </a:extLst>
                </p14:cNvPr>
                <p14:cNvContentPartPr/>
                <p14:nvPr/>
              </p14:nvContentPartPr>
              <p14:xfrm>
                <a:off x="6242781" y="4686437"/>
                <a:ext cx="467280" cy="275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117BA0-04A8-4020-A515-FD6D00AFEF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25141" y="4668797"/>
                  <a:ext cx="5029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18FA57-84AF-4441-A77D-0B74D9051396}"/>
                    </a:ext>
                  </a:extLst>
                </p14:cNvPr>
                <p14:cNvContentPartPr/>
                <p14:nvPr/>
              </p14:nvContentPartPr>
              <p14:xfrm>
                <a:off x="5574261" y="5088917"/>
                <a:ext cx="1521360" cy="241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18FA57-84AF-4441-A77D-0B74D90513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56261" y="5071277"/>
                  <a:ext cx="1557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5263CB-2220-4AB9-A5CB-70EC55CDD697}"/>
                    </a:ext>
                  </a:extLst>
                </p14:cNvPr>
                <p14:cNvContentPartPr/>
                <p14:nvPr/>
              </p14:nvContentPartPr>
              <p14:xfrm>
                <a:off x="6625101" y="5466197"/>
                <a:ext cx="40320" cy="334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5263CB-2220-4AB9-A5CB-70EC55CDD6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07101" y="5448197"/>
                  <a:ext cx="75960" cy="36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DEE327A-A243-443F-8F9B-7725AC19F084}"/>
                  </a:ext>
                </a:extLst>
              </p14:cNvPr>
              <p14:cNvContentPartPr/>
              <p14:nvPr/>
            </p14:nvContentPartPr>
            <p14:xfrm>
              <a:off x="5643021" y="3026117"/>
              <a:ext cx="100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DEE327A-A243-443F-8F9B-7725AC19F08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25381" y="3008477"/>
                <a:ext cx="4572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51248DC8-09FA-4CF8-B90A-1D44ECF45F3A}"/>
              </a:ext>
            </a:extLst>
          </p:cNvPr>
          <p:cNvGrpSpPr/>
          <p:nvPr/>
        </p:nvGrpSpPr>
        <p:grpSpPr>
          <a:xfrm>
            <a:off x="4576729" y="6183843"/>
            <a:ext cx="845280" cy="598320"/>
            <a:chOff x="4576729" y="6183843"/>
            <a:chExt cx="84528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BEEDAE4-8883-4C62-BEE3-AFCB92B925AA}"/>
                    </a:ext>
                  </a:extLst>
                </p14:cNvPr>
                <p14:cNvContentPartPr/>
                <p14:nvPr/>
              </p14:nvContentPartPr>
              <p14:xfrm>
                <a:off x="4576729" y="6224163"/>
                <a:ext cx="358200" cy="558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BEEDAE4-8883-4C62-BEE3-AFCB92B925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59089" y="6206163"/>
                  <a:ext cx="39384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08C630-95AD-4F95-89C6-83281AE9EDD6}"/>
                    </a:ext>
                  </a:extLst>
                </p14:cNvPr>
                <p14:cNvContentPartPr/>
                <p14:nvPr/>
              </p14:nvContentPartPr>
              <p14:xfrm>
                <a:off x="5080009" y="6434763"/>
                <a:ext cx="156240" cy="258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08C630-95AD-4F95-89C6-83281AE9ED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62369" y="6417123"/>
                  <a:ext cx="191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BC78427-D6DF-4FE6-97A7-02B43C483801}"/>
                    </a:ext>
                  </a:extLst>
                </p14:cNvPr>
                <p14:cNvContentPartPr/>
                <p14:nvPr/>
              </p14:nvContentPartPr>
              <p14:xfrm>
                <a:off x="5190169" y="6183843"/>
                <a:ext cx="174600" cy="543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BC78427-D6DF-4FE6-97A7-02B43C4838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72529" y="6165843"/>
                  <a:ext cx="2102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F4B401-232D-44D6-BDD9-DF04FC156391}"/>
                    </a:ext>
                  </a:extLst>
                </p14:cNvPr>
                <p14:cNvContentPartPr/>
                <p14:nvPr/>
              </p14:nvContentPartPr>
              <p14:xfrm>
                <a:off x="5260009" y="6490203"/>
                <a:ext cx="162000" cy="39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F4B401-232D-44D6-BDD9-DF04FC15639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42369" y="6472203"/>
                  <a:ext cx="1976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EF9302C-20C5-4CD0-AFC4-BE9EBCCE5EEE}"/>
              </a:ext>
            </a:extLst>
          </p:cNvPr>
          <p:cNvGrpSpPr/>
          <p:nvPr/>
        </p:nvGrpSpPr>
        <p:grpSpPr>
          <a:xfrm>
            <a:off x="5799649" y="5565557"/>
            <a:ext cx="1481040" cy="1239286"/>
            <a:chOff x="5799649" y="5565557"/>
            <a:chExt cx="1481040" cy="123928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31866CE-564F-40FB-976B-99960DDF84B2}"/>
                    </a:ext>
                  </a:extLst>
                </p14:cNvPr>
                <p14:cNvContentPartPr/>
                <p14:nvPr/>
              </p14:nvContentPartPr>
              <p14:xfrm>
                <a:off x="5848581" y="5586077"/>
                <a:ext cx="29160" cy="425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31866CE-564F-40FB-976B-99960DDF84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30581" y="5568077"/>
                  <a:ext cx="648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3B4C6FA-8FE4-49B8-BA58-190353C792D9}"/>
                    </a:ext>
                  </a:extLst>
                </p14:cNvPr>
                <p14:cNvContentPartPr/>
                <p14:nvPr/>
              </p14:nvContentPartPr>
              <p14:xfrm>
                <a:off x="6083661" y="5565557"/>
                <a:ext cx="227880" cy="376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3B4C6FA-8FE4-49B8-BA58-190353C792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65661" y="5547557"/>
                  <a:ext cx="2635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9AA361-1F6B-4A8F-8024-C5ED9AD36253}"/>
                    </a:ext>
                  </a:extLst>
                </p14:cNvPr>
                <p14:cNvContentPartPr/>
                <p14:nvPr/>
              </p14:nvContentPartPr>
              <p14:xfrm>
                <a:off x="5799649" y="6490203"/>
                <a:ext cx="344880" cy="314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9AA361-1F6B-4A8F-8024-C5ED9AD3625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81649" y="6472203"/>
                  <a:ext cx="380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ED5C1C-56DE-4392-9DC6-F5EA07339C42}"/>
                    </a:ext>
                  </a:extLst>
                </p14:cNvPr>
                <p14:cNvContentPartPr/>
                <p14:nvPr/>
              </p14:nvContentPartPr>
              <p14:xfrm>
                <a:off x="6212569" y="6252603"/>
                <a:ext cx="561600" cy="390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ED5C1C-56DE-4392-9DC6-F5EA07339C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94929" y="6234963"/>
                  <a:ext cx="5972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8248F80-9C25-41BC-A90A-4EEB9D0337D5}"/>
                    </a:ext>
                  </a:extLst>
                </p14:cNvPr>
                <p14:cNvContentPartPr/>
                <p14:nvPr/>
              </p14:nvContentPartPr>
              <p14:xfrm>
                <a:off x="6829969" y="5916723"/>
                <a:ext cx="332280" cy="573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8248F80-9C25-41BC-A90A-4EEB9D0337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11969" y="5899083"/>
                  <a:ext cx="36792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6554FE7-2089-444B-BA9D-ADD6CFBD64B5}"/>
                    </a:ext>
                  </a:extLst>
                </p14:cNvPr>
                <p14:cNvContentPartPr/>
                <p14:nvPr/>
              </p14:nvContentPartPr>
              <p14:xfrm>
                <a:off x="7066489" y="5961363"/>
                <a:ext cx="214200" cy="181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6554FE7-2089-444B-BA9D-ADD6CFBD64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48489" y="5943363"/>
                  <a:ext cx="24984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44C50C8-FBE0-4ABB-A42F-44FDFF5B2824}"/>
                  </a:ext>
                </a:extLst>
              </p14:cNvPr>
              <p14:cNvContentPartPr/>
              <p14:nvPr/>
            </p14:nvContentPartPr>
            <p14:xfrm>
              <a:off x="3481232" y="4376862"/>
              <a:ext cx="125640" cy="2199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44C50C8-FBE0-4ABB-A42F-44FDFF5B28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63232" y="4359222"/>
                <a:ext cx="16128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767295C9-5451-44E8-A152-0BA3257E13E9}"/>
              </a:ext>
            </a:extLst>
          </p:cNvPr>
          <p:cNvGrpSpPr/>
          <p:nvPr/>
        </p:nvGrpSpPr>
        <p:grpSpPr>
          <a:xfrm>
            <a:off x="2978672" y="4431222"/>
            <a:ext cx="91800" cy="130680"/>
            <a:chOff x="2978672" y="4431222"/>
            <a:chExt cx="9180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AE09636-09B5-4E91-826F-F93EB671B93B}"/>
                    </a:ext>
                  </a:extLst>
                </p14:cNvPr>
                <p14:cNvContentPartPr/>
                <p14:nvPr/>
              </p14:nvContentPartPr>
              <p14:xfrm>
                <a:off x="2978672" y="4561542"/>
                <a:ext cx="360" cy="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AE09636-09B5-4E91-826F-F93EB671B9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60672" y="45435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867AB8D-4FE9-43CE-B2D8-6293CA1141FD}"/>
                    </a:ext>
                  </a:extLst>
                </p14:cNvPr>
                <p14:cNvContentPartPr/>
                <p14:nvPr/>
              </p14:nvContentPartPr>
              <p14:xfrm>
                <a:off x="3021512" y="4520862"/>
                <a:ext cx="1080" cy="1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867AB8D-4FE9-43CE-B2D8-6293CA1141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03512" y="4502862"/>
                  <a:ext cx="36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2EEF0A3-37F9-44EE-B655-EB7F56D5C774}"/>
                    </a:ext>
                  </a:extLst>
                </p14:cNvPr>
                <p14:cNvContentPartPr/>
                <p14:nvPr/>
              </p14:nvContentPartPr>
              <p14:xfrm>
                <a:off x="3047072" y="4470822"/>
                <a:ext cx="360" cy="1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2EEF0A3-37F9-44EE-B655-EB7F56D5C7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29072" y="4452822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B8C195-3C39-465F-99A4-5388AFDFDBD0}"/>
                    </a:ext>
                  </a:extLst>
                </p14:cNvPr>
                <p14:cNvContentPartPr/>
                <p14:nvPr/>
              </p14:nvContentPartPr>
              <p14:xfrm>
                <a:off x="3070112" y="4431222"/>
                <a:ext cx="360" cy="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B8C195-3C39-465F-99A4-5388AFDFDB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52472" y="441322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F6B7338-D05A-4095-8EE7-A4475EF48D20}"/>
              </a:ext>
            </a:extLst>
          </p:cNvPr>
          <p:cNvGrpSpPr/>
          <p:nvPr/>
        </p:nvGrpSpPr>
        <p:grpSpPr>
          <a:xfrm>
            <a:off x="5595225" y="2927400"/>
            <a:ext cx="1521636" cy="1518557"/>
            <a:chOff x="5595225" y="2927400"/>
            <a:chExt cx="1521636" cy="151855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1B3E898-F6EF-418F-A33F-9A9A230D6465}"/>
                    </a:ext>
                  </a:extLst>
                </p14:cNvPr>
                <p14:cNvContentPartPr/>
                <p14:nvPr/>
              </p14:nvContentPartPr>
              <p14:xfrm>
                <a:off x="5754621" y="3227357"/>
                <a:ext cx="342000" cy="541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1B3E898-F6EF-418F-A33F-9A9A230D646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36621" y="3209717"/>
                  <a:ext cx="37764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18F06D-1177-40DE-B982-A70C93D6F9BA}"/>
                    </a:ext>
                  </a:extLst>
                </p14:cNvPr>
                <p14:cNvContentPartPr/>
                <p14:nvPr/>
              </p14:nvContentPartPr>
              <p14:xfrm>
                <a:off x="6101661" y="3324917"/>
                <a:ext cx="316080" cy="451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18F06D-1177-40DE-B982-A70C93D6F9B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84021" y="3307277"/>
                  <a:ext cx="3517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A56D36-C2CF-4E0E-9BFE-E32FF47BBD76}"/>
                    </a:ext>
                  </a:extLst>
                </p14:cNvPr>
                <p14:cNvContentPartPr/>
                <p14:nvPr/>
              </p14:nvContentPartPr>
              <p14:xfrm>
                <a:off x="6193461" y="3534437"/>
                <a:ext cx="190440" cy="24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A56D36-C2CF-4E0E-9BFE-E32FF47BBD7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75461" y="3516797"/>
                  <a:ext cx="226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AB6835-623E-45C7-9C96-6201A5087143}"/>
                    </a:ext>
                  </a:extLst>
                </p14:cNvPr>
                <p14:cNvContentPartPr/>
                <p14:nvPr/>
              </p14:nvContentPartPr>
              <p14:xfrm>
                <a:off x="6816261" y="3522197"/>
                <a:ext cx="300600" cy="27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AB6835-623E-45C7-9C96-6201A508714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98621" y="3504557"/>
                  <a:ext cx="336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1FAE94-2B6D-402E-8C5E-1585C8A6D470}"/>
                    </a:ext>
                  </a:extLst>
                </p14:cNvPr>
                <p14:cNvContentPartPr/>
                <p14:nvPr/>
              </p14:nvContentPartPr>
              <p14:xfrm>
                <a:off x="6905901" y="3347957"/>
                <a:ext cx="81360" cy="406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1FAE94-2B6D-402E-8C5E-1585C8A6D4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87901" y="3330317"/>
                  <a:ext cx="117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DD7B64-59BD-46E3-964C-AC5F71AD0D9E}"/>
                    </a:ext>
                  </a:extLst>
                </p14:cNvPr>
                <p14:cNvContentPartPr/>
                <p14:nvPr/>
              </p14:nvContentPartPr>
              <p14:xfrm>
                <a:off x="5743101" y="4049237"/>
                <a:ext cx="248760" cy="396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DD7B64-59BD-46E3-964C-AC5F71AD0D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25101" y="4031237"/>
                  <a:ext cx="2844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AE037B-BC05-448B-B7E6-F7DB2AF9FCA2}"/>
                    </a:ext>
                  </a:extLst>
                </p14:cNvPr>
                <p14:cNvContentPartPr/>
                <p14:nvPr/>
              </p14:nvContentPartPr>
              <p14:xfrm>
                <a:off x="6270861" y="3999557"/>
                <a:ext cx="338760" cy="302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AE037B-BC05-448B-B7E6-F7DB2AF9FCA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52861" y="3981917"/>
                  <a:ext cx="3744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AB7AD78-5CBC-43E8-B59F-83E6AE325BDC}"/>
                    </a:ext>
                  </a:extLst>
                </p14:cNvPr>
                <p14:cNvContentPartPr/>
                <p14:nvPr/>
              </p14:nvContentPartPr>
              <p14:xfrm>
                <a:off x="5595225" y="2927400"/>
                <a:ext cx="1188360" cy="1035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AB7AD78-5CBC-43E8-B59F-83E6AE325BD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77225" y="2909760"/>
                  <a:ext cx="1224000" cy="107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313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4842D9-9AB4-475E-959E-FF3BEAC4B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165" y="713436"/>
            <a:ext cx="7407797" cy="1282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Free Protractor Png, Download Free Protractor Png png images, Free ClipArts  on Clipart Library">
            <a:extLst>
              <a:ext uri="{FF2B5EF4-FFF2-40B4-BE49-F238E27FC236}">
                <a16:creationId xmlns:a16="http://schemas.microsoft.com/office/drawing/2014/main" id="{064E539C-BB9E-4A1C-AED7-B17D6E7F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04" y="2848341"/>
            <a:ext cx="3824287" cy="19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1E75027-331E-44EC-957B-CC4B236741AB}"/>
                  </a:ext>
                </a:extLst>
              </p14:cNvPr>
              <p14:cNvContentPartPr/>
              <p14:nvPr/>
            </p14:nvContentPartPr>
            <p14:xfrm>
              <a:off x="857985" y="3968655"/>
              <a:ext cx="4186440" cy="41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1E75027-331E-44EC-957B-CC4B236741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345" y="3951015"/>
                <a:ext cx="42220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D3E6051-F8BA-4187-81C9-ECAC5B9594BF}"/>
                  </a:ext>
                </a:extLst>
              </p14:cNvPr>
              <p14:cNvContentPartPr/>
              <p14:nvPr/>
            </p14:nvContentPartPr>
            <p14:xfrm>
              <a:off x="4098248" y="4311656"/>
              <a:ext cx="10800" cy="10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D3E6051-F8BA-4187-81C9-ECAC5B9594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80248" y="4293656"/>
                <a:ext cx="46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B877D28-88F1-4EC8-B10B-1BB9D616DF2A}"/>
                  </a:ext>
                </a:extLst>
              </p14:cNvPr>
              <p14:cNvContentPartPr/>
              <p14:nvPr/>
            </p14:nvContentPartPr>
            <p14:xfrm>
              <a:off x="3352688" y="2991536"/>
              <a:ext cx="27360" cy="42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B877D28-88F1-4EC8-B10B-1BB9D616DF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5048" y="2973896"/>
                <a:ext cx="63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62EFF2B-A4AF-42B3-BEFD-272FCEF8E6B1}"/>
                  </a:ext>
                </a:extLst>
              </p14:cNvPr>
              <p14:cNvContentPartPr/>
              <p14:nvPr/>
            </p14:nvContentPartPr>
            <p14:xfrm>
              <a:off x="1802938" y="2307167"/>
              <a:ext cx="21960" cy="33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62EFF2B-A4AF-42B3-BEFD-272FCEF8E6B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85298" y="2289167"/>
                <a:ext cx="576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0ED07E-847C-4C08-86D3-7E3915634342}"/>
                  </a:ext>
                </a:extLst>
              </p14:cNvPr>
              <p14:cNvContentPartPr/>
              <p14:nvPr/>
            </p14:nvContentPartPr>
            <p14:xfrm>
              <a:off x="2190729" y="4093920"/>
              <a:ext cx="781560" cy="195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0ED07E-847C-4C08-86D3-7E39156343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72729" y="4076280"/>
                <a:ext cx="8172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0E783A2-F797-4E8B-88E4-F576560AC392}"/>
                  </a:ext>
                </a:extLst>
              </p14:cNvPr>
              <p14:cNvContentPartPr/>
              <p14:nvPr/>
            </p14:nvContentPartPr>
            <p14:xfrm>
              <a:off x="749038" y="5010745"/>
              <a:ext cx="3428280" cy="777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0E783A2-F797-4E8B-88E4-F576560AC3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1038" y="4992745"/>
                <a:ext cx="346392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7BAB52-AB1C-4102-95E3-09582504A90B}"/>
                  </a:ext>
                </a:extLst>
              </p14:cNvPr>
              <p14:cNvContentPartPr/>
              <p14:nvPr/>
            </p14:nvContentPartPr>
            <p14:xfrm>
              <a:off x="830985" y="3959295"/>
              <a:ext cx="38160" cy="62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7BAB52-AB1C-4102-95E3-09582504A90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2985" y="3941655"/>
                <a:ext cx="73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84E5D6-C20F-421A-A0D9-9E23351CAF43}"/>
                  </a:ext>
                </a:extLst>
              </p14:cNvPr>
              <p14:cNvContentPartPr/>
              <p14:nvPr/>
            </p14:nvContentPartPr>
            <p14:xfrm>
              <a:off x="5020305" y="3965415"/>
              <a:ext cx="7560" cy="20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84E5D6-C20F-421A-A0D9-9E23351CAF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02665" y="3947415"/>
                <a:ext cx="43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F3BD3C-DB67-4AEA-AA94-EA0D421B6281}"/>
                  </a:ext>
                </a:extLst>
              </p14:cNvPr>
              <p14:cNvContentPartPr/>
              <p14:nvPr/>
            </p14:nvContentPartPr>
            <p14:xfrm>
              <a:off x="5025345" y="3968295"/>
              <a:ext cx="38520" cy="38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F3BD3C-DB67-4AEA-AA94-EA0D421B628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07345" y="3950295"/>
                <a:ext cx="741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B8F2ACC-CC7B-4793-8D8C-902A62BDF4F8}"/>
                  </a:ext>
                </a:extLst>
              </p14:cNvPr>
              <p14:cNvContentPartPr/>
              <p14:nvPr/>
            </p14:nvContentPartPr>
            <p14:xfrm>
              <a:off x="3388962" y="2988657"/>
              <a:ext cx="1672920" cy="995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B8F2ACC-CC7B-4793-8D8C-902A62BDF4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71322" y="2971017"/>
                <a:ext cx="17085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C3BAE07-F0F0-462C-A51D-CBC8FA639671}"/>
                  </a:ext>
                </a:extLst>
              </p14:cNvPr>
              <p14:cNvContentPartPr/>
              <p14:nvPr/>
            </p14:nvContentPartPr>
            <p14:xfrm>
              <a:off x="4561842" y="3765897"/>
              <a:ext cx="105480" cy="156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C3BAE07-F0F0-462C-A51D-CBC8FA63967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44202" y="3747897"/>
                <a:ext cx="141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F6BCA9A-C96C-4021-A2E2-95E6D0E6472C}"/>
                  </a:ext>
                </a:extLst>
              </p14:cNvPr>
              <p14:cNvContentPartPr/>
              <p14:nvPr/>
            </p14:nvContentPartPr>
            <p14:xfrm>
              <a:off x="4254762" y="3667617"/>
              <a:ext cx="97200" cy="20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F6BCA9A-C96C-4021-A2E2-95E6D0E6472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37122" y="3649977"/>
                <a:ext cx="1328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2D702A2-BD68-4D97-8DDD-C4D5AF3A14D5}"/>
                  </a:ext>
                </a:extLst>
              </p14:cNvPr>
              <p14:cNvContentPartPr/>
              <p14:nvPr/>
            </p14:nvContentPartPr>
            <p14:xfrm>
              <a:off x="4354842" y="3679497"/>
              <a:ext cx="127440" cy="101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2D702A2-BD68-4D97-8DDD-C4D5AF3A14D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36842" y="3661857"/>
                <a:ext cx="1630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C90EFFA-F48E-4D7B-99D9-A1FC3970DFFE}"/>
                  </a:ext>
                </a:extLst>
              </p14:cNvPr>
              <p14:cNvContentPartPr/>
              <p14:nvPr/>
            </p14:nvContentPartPr>
            <p14:xfrm>
              <a:off x="4877878" y="3698185"/>
              <a:ext cx="396360" cy="52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C90EFFA-F48E-4D7B-99D9-A1FC3970DFF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60238" y="3680545"/>
                <a:ext cx="4320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B98A86-3497-44A7-85FA-81AC32662664}"/>
                  </a:ext>
                </a:extLst>
              </p14:cNvPr>
              <p14:cNvContentPartPr/>
              <p14:nvPr/>
            </p14:nvContentPartPr>
            <p14:xfrm>
              <a:off x="2882038" y="4354105"/>
              <a:ext cx="2036880" cy="36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B98A86-3497-44A7-85FA-81AC3266266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64398" y="4336105"/>
                <a:ext cx="20725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2759F6-C5AD-47E2-AC81-BB66A1E749E6}"/>
                  </a:ext>
                </a:extLst>
              </p14:cNvPr>
              <p14:cNvContentPartPr/>
              <p14:nvPr/>
            </p14:nvContentPartPr>
            <p14:xfrm>
              <a:off x="617998" y="3782425"/>
              <a:ext cx="461160" cy="487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2759F6-C5AD-47E2-AC81-BB66A1E749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9998" y="3764425"/>
                <a:ext cx="496800" cy="52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E25939A-5018-43E5-8A64-031B20A9D0B1}"/>
              </a:ext>
            </a:extLst>
          </p:cNvPr>
          <p:cNvGrpSpPr/>
          <p:nvPr/>
        </p:nvGrpSpPr>
        <p:grpSpPr>
          <a:xfrm>
            <a:off x="853798" y="2988985"/>
            <a:ext cx="2565360" cy="1042920"/>
            <a:chOff x="853798" y="2988985"/>
            <a:chExt cx="2565360" cy="10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21C1D0-2015-427F-B70B-AEB57922EFEA}"/>
                    </a:ext>
                  </a:extLst>
                </p14:cNvPr>
                <p14:cNvContentPartPr/>
                <p14:nvPr/>
              </p14:nvContentPartPr>
              <p14:xfrm>
                <a:off x="853798" y="2988985"/>
                <a:ext cx="2565360" cy="1042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21C1D0-2015-427F-B70B-AEB57922EFE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5798" y="2970985"/>
                  <a:ext cx="2601000" cy="10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2A5156B-BF0B-4322-B77D-DAB046D2A23C}"/>
                    </a:ext>
                  </a:extLst>
                </p14:cNvPr>
                <p14:cNvContentPartPr/>
                <p14:nvPr/>
              </p14:nvContentPartPr>
              <p14:xfrm>
                <a:off x="1328638" y="3789625"/>
                <a:ext cx="180720" cy="207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2A5156B-BF0B-4322-B77D-DAB046D2A2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10998" y="3771625"/>
                  <a:ext cx="216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F743E5E-D907-4796-B20B-5496315C57C5}"/>
                    </a:ext>
                  </a:extLst>
                </p14:cNvPr>
                <p14:cNvContentPartPr/>
                <p14:nvPr/>
              </p14:nvContentPartPr>
              <p14:xfrm>
                <a:off x="1823998" y="3716905"/>
                <a:ext cx="176400" cy="236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F743E5E-D907-4796-B20B-5496315C57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06358" y="3698905"/>
                  <a:ext cx="212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38FFBC-2057-4533-9702-486895D522D3}"/>
                    </a:ext>
                  </a:extLst>
                </p14:cNvPr>
                <p14:cNvContentPartPr/>
                <p14:nvPr/>
              </p14:nvContentPartPr>
              <p14:xfrm>
                <a:off x="2018038" y="3724465"/>
                <a:ext cx="129240" cy="77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38FFBC-2057-4533-9702-486895D522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00398" y="3706825"/>
                  <a:ext cx="164880" cy="11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967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FB1D0F-52F6-4A52-A4E9-5556D2A72EA0}"/>
              </a:ext>
            </a:extLst>
          </p:cNvPr>
          <p:cNvSpPr txBox="1"/>
          <p:nvPr/>
        </p:nvSpPr>
        <p:spPr>
          <a:xfrm>
            <a:off x="735322" y="217140"/>
            <a:ext cx="8122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part 3 : Teacher explanation..</a:t>
            </a:r>
          </a:p>
          <a:p>
            <a:r>
              <a:rPr lang="en-GB" sz="2400" b="1" u="sng" dirty="0">
                <a:solidFill>
                  <a:srgbClr val="C00000"/>
                </a:solidFill>
              </a:rPr>
              <a:t>Draw triangles using tools</a:t>
            </a: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BEA07-9446-4841-B2D8-1767EECA0E14}"/>
              </a:ext>
            </a:extLst>
          </p:cNvPr>
          <p:cNvSpPr txBox="1"/>
          <p:nvPr/>
        </p:nvSpPr>
        <p:spPr>
          <a:xfrm>
            <a:off x="9339262" y="302213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718</a:t>
            </a:r>
          </a:p>
          <a:p>
            <a:r>
              <a:rPr lang="en-GB" sz="2400" dirty="0"/>
              <a:t>Example 4</a:t>
            </a:r>
            <a:endParaRPr lang="en-US" sz="2400" b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A04F8-AD41-4C2E-A776-479DF2BC8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41" y="1264353"/>
            <a:ext cx="8943975" cy="134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740444-D451-4C7A-9915-531D3D9E9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22" y="4498272"/>
            <a:ext cx="8582025" cy="1095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A3B9CC-653C-4334-BECC-B862313D1375}"/>
              </a:ext>
            </a:extLst>
          </p:cNvPr>
          <p:cNvSpPr txBox="1"/>
          <p:nvPr/>
        </p:nvSpPr>
        <p:spPr>
          <a:xfrm>
            <a:off x="735322" y="3667275"/>
            <a:ext cx="209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Check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71585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BDE38E-9947-41D1-BA0D-2E7F23BB83E9}"/>
              </a:ext>
            </a:extLst>
          </p:cNvPr>
          <p:cNvSpPr txBox="1"/>
          <p:nvPr/>
        </p:nvSpPr>
        <p:spPr>
          <a:xfrm>
            <a:off x="426027" y="13481"/>
            <a:ext cx="9060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FF6600"/>
                </a:solidFill>
              </a:rPr>
              <a:t>7A-Student Driven differentiation.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Once finished and corrected… move to next.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00000"/>
                </a:solidFill>
              </a:rPr>
              <a:t>Discuss the questions and explain it to each other as a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Note : Put the answer with explanation and details.</a:t>
            </a:r>
            <a:endParaRPr lang="en-US" sz="2400" b="1" dirty="0"/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466061B-FA00-4720-B375-F13AC1209579}"/>
              </a:ext>
            </a:extLst>
          </p:cNvPr>
          <p:cNvGraphicFramePr>
            <a:graphicFrameLocks noGrp="1"/>
          </p:cNvGraphicFramePr>
          <p:nvPr/>
        </p:nvGraphicFramePr>
        <p:xfrm>
          <a:off x="8277415" y="2710917"/>
          <a:ext cx="2265680" cy="3657600"/>
        </p:xfrm>
        <a:graphic>
          <a:graphicData uri="http://schemas.openxmlformats.org/drawingml/2006/table">
            <a:tbl>
              <a:tblPr firstRow="1" bandRow="1">
                <a:solidFill>
                  <a:srgbClr val="FF7757"/>
                </a:solidFill>
                <a:tableStyleId>{5940675A-B579-460E-94D1-54222C63F5DA}</a:tableStyleId>
              </a:tblPr>
              <a:tblGrid>
                <a:gridCol w="2265680">
                  <a:extLst>
                    <a:ext uri="{9D8B030D-6E8A-4147-A177-3AD203B41FA5}">
                      <a16:colId xmlns:a16="http://schemas.microsoft.com/office/drawing/2014/main" val="147108589"/>
                    </a:ext>
                  </a:extLst>
                </a:gridCol>
              </a:tblGrid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Aysha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3483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Dana Yaqoob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95792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Alyazia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38835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Mahra</a:t>
                      </a:r>
                      <a:r>
                        <a:rPr lang="en-GB" b="1" dirty="0"/>
                        <a:t> Saeed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702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Maitha </a:t>
                      </a:r>
                      <a:r>
                        <a:rPr lang="en-GB" b="1" dirty="0" err="1"/>
                        <a:t>slayem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6655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Mouzoun</a:t>
                      </a:r>
                      <a:r>
                        <a:rPr lang="en-GB" b="1" dirty="0"/>
                        <a:t> ahmed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8294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Meera </a:t>
                      </a:r>
                      <a:r>
                        <a:rPr lang="en-GB" b="1" dirty="0" err="1"/>
                        <a:t>khalifa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03107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Reem </a:t>
                      </a:r>
                      <a:r>
                        <a:rPr lang="en-GB" b="1" dirty="0" err="1"/>
                        <a:t>ateeq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370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Shamma </a:t>
                      </a:r>
                      <a:r>
                        <a:rPr lang="en-GB" b="1" dirty="0" err="1"/>
                        <a:t>mohammed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037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Wadha</a:t>
                      </a:r>
                      <a:r>
                        <a:rPr lang="en-GB" b="1" dirty="0"/>
                        <a:t> al </a:t>
                      </a:r>
                      <a:r>
                        <a:rPr lang="en-GB" b="1" dirty="0" err="1"/>
                        <a:t>shebli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99886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A531EB75-823A-48EC-ACEA-EFE7596B3922}"/>
              </a:ext>
            </a:extLst>
          </p:cNvPr>
          <p:cNvGraphicFramePr>
            <a:graphicFrameLocks noGrp="1"/>
          </p:cNvGraphicFramePr>
          <p:nvPr/>
        </p:nvGraphicFramePr>
        <p:xfrm>
          <a:off x="4240001" y="2710917"/>
          <a:ext cx="2015426" cy="4023360"/>
        </p:xfrm>
        <a:graphic>
          <a:graphicData uri="http://schemas.openxmlformats.org/drawingml/2006/table">
            <a:tbl>
              <a:tblPr firstRow="1" bandRow="1">
                <a:solidFill>
                  <a:srgbClr val="FF7757"/>
                </a:solidFill>
                <a:tableStyleId>{5940675A-B579-460E-94D1-54222C63F5DA}</a:tableStyleId>
              </a:tblPr>
              <a:tblGrid>
                <a:gridCol w="2015426">
                  <a:extLst>
                    <a:ext uri="{9D8B030D-6E8A-4147-A177-3AD203B41FA5}">
                      <a16:colId xmlns:a16="http://schemas.microsoft.com/office/drawing/2014/main" val="147108589"/>
                    </a:ext>
                  </a:extLst>
                </a:gridCol>
              </a:tblGrid>
              <a:tr h="267102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Alyazia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hamad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3483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Aysha sultan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95792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Fatima </a:t>
                      </a:r>
                      <a:r>
                        <a:rPr lang="en-GB" b="1" dirty="0" err="1"/>
                        <a:t>khafan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38835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Hind </a:t>
                      </a:r>
                      <a:r>
                        <a:rPr lang="en-GB" b="1" dirty="0" err="1"/>
                        <a:t>fahad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702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Latifa </a:t>
                      </a:r>
                      <a:r>
                        <a:rPr lang="en-GB" b="1" dirty="0" err="1"/>
                        <a:t>mohammed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6655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Miatha</a:t>
                      </a:r>
                      <a:r>
                        <a:rPr lang="en-GB" b="1" dirty="0"/>
                        <a:t> ahmed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8294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Maitha </a:t>
                      </a:r>
                      <a:r>
                        <a:rPr lang="en-GB" b="1" dirty="0" err="1"/>
                        <a:t>salem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03107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Mouzoun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khalifa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370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Sara ahmed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037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Wadha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faisal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9988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Wadima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56408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DB642DFB-88AE-4B0A-A206-B03E5FF0B328}"/>
              </a:ext>
            </a:extLst>
          </p:cNvPr>
          <p:cNvGraphicFramePr>
            <a:graphicFrameLocks noGrp="1"/>
          </p:cNvGraphicFramePr>
          <p:nvPr/>
        </p:nvGraphicFramePr>
        <p:xfrm>
          <a:off x="398387" y="2736628"/>
          <a:ext cx="1840230" cy="4023360"/>
        </p:xfrm>
        <a:graphic>
          <a:graphicData uri="http://schemas.openxmlformats.org/drawingml/2006/table">
            <a:tbl>
              <a:tblPr firstRow="1" bandRow="1">
                <a:solidFill>
                  <a:srgbClr val="FF7757"/>
                </a:solidFill>
                <a:tableStyleId>{5940675A-B579-460E-94D1-54222C63F5DA}</a:tableStyleId>
              </a:tblPr>
              <a:tblGrid>
                <a:gridCol w="1840230">
                  <a:extLst>
                    <a:ext uri="{9D8B030D-6E8A-4147-A177-3AD203B41FA5}">
                      <a16:colId xmlns:a16="http://schemas.microsoft.com/office/drawing/2014/main" val="147108589"/>
                    </a:ext>
                  </a:extLst>
                </a:gridCol>
              </a:tblGrid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Al </a:t>
                      </a:r>
                      <a:r>
                        <a:rPr lang="en-GB" b="1" dirty="0" err="1"/>
                        <a:t>deema</a:t>
                      </a:r>
                      <a:r>
                        <a:rPr lang="en-GB" b="1" dirty="0"/>
                        <a:t> ahmed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3483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Amna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95792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Mahra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Eisa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38835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Mariam ahmed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65702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Mariam </a:t>
                      </a:r>
                      <a:r>
                        <a:rPr lang="en-GB" b="1" dirty="0" err="1"/>
                        <a:t>suhail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6655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Mouza ahmed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8294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Qsayed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khalifa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803107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Salama Khaled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370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Sara al </a:t>
                      </a:r>
                      <a:r>
                        <a:rPr lang="en-GB" b="1" dirty="0" err="1"/>
                        <a:t>adeeb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96037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Sara </a:t>
                      </a:r>
                      <a:r>
                        <a:rPr lang="en-GB" b="1" dirty="0" err="1"/>
                        <a:t>eisa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09988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Rauda</a:t>
                      </a:r>
                      <a:r>
                        <a:rPr lang="en-GB" b="1" dirty="0"/>
                        <a:t> ahmed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757669"/>
                  </a:ext>
                </a:extLst>
              </a:tr>
            </a:tbl>
          </a:graphicData>
        </a:graphic>
      </p:graphicFrame>
      <p:pic>
        <p:nvPicPr>
          <p:cNvPr id="1026" name="Picture 2" descr="Hi There GIF - Hi There Hello - Discover &amp;amp; Share GIFs | Cutie cat-chan, Cute  doodles, Cute cartoon drawings">
            <a:extLst>
              <a:ext uri="{FF2B5EF4-FFF2-40B4-BE49-F238E27FC236}">
                <a16:creationId xmlns:a16="http://schemas.microsoft.com/office/drawing/2014/main" id="{D0619236-22CA-4481-975D-4C67C2D9D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" y="1681258"/>
            <a:ext cx="868439" cy="9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te Adorable GIF - Cute Adorable Charming - Discover &amp;amp; Share GIFs">
            <a:extLst>
              <a:ext uri="{FF2B5EF4-FFF2-40B4-BE49-F238E27FC236}">
                <a16:creationId xmlns:a16="http://schemas.microsoft.com/office/drawing/2014/main" id="{C062E3E4-6BB7-4ABD-9F43-CE7CE7F4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30" y="154651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ited Spin GIF - Excited Spin Yayy - Discover &amp;amp; Share GIFs">
            <a:extLst>
              <a:ext uri="{FF2B5EF4-FFF2-40B4-BE49-F238E27FC236}">
                <a16:creationId xmlns:a16="http://schemas.microsoft.com/office/drawing/2014/main" id="{039D68F1-CE06-4703-BAAC-460753A6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87" y="1681258"/>
            <a:ext cx="1176337" cy="9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31D8E-2D46-4245-9B2F-2CB91DCA375F}"/>
              </a:ext>
            </a:extLst>
          </p:cNvPr>
          <p:cNvSpPr txBox="1"/>
          <p:nvPr/>
        </p:nvSpPr>
        <p:spPr>
          <a:xfrm>
            <a:off x="2274517" y="3429000"/>
            <a:ext cx="143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Question 1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A68FA9-BF98-4CEB-8816-FA7A34856073}"/>
              </a:ext>
            </a:extLst>
          </p:cNvPr>
          <p:cNvSpPr txBox="1"/>
          <p:nvPr/>
        </p:nvSpPr>
        <p:spPr>
          <a:xfrm>
            <a:off x="6255427" y="3908879"/>
            <a:ext cx="143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Question 5</a:t>
            </a:r>
            <a:endParaRPr lang="en-US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C6F52D-80D4-4893-8897-37B3D8437649}"/>
              </a:ext>
            </a:extLst>
          </p:cNvPr>
          <p:cNvSpPr txBox="1"/>
          <p:nvPr/>
        </p:nvSpPr>
        <p:spPr>
          <a:xfrm>
            <a:off x="10578995" y="3908879"/>
            <a:ext cx="172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Question 7</a:t>
            </a:r>
            <a:endParaRPr lang="en-US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2CA5A-7428-450C-BC2C-A949CCE03CDD}"/>
              </a:ext>
            </a:extLst>
          </p:cNvPr>
          <p:cNvSpPr txBox="1"/>
          <p:nvPr/>
        </p:nvSpPr>
        <p:spPr>
          <a:xfrm>
            <a:off x="10747393" y="4253919"/>
            <a:ext cx="209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719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195BEE-17C3-4F03-8448-D6C4433B0605}"/>
              </a:ext>
            </a:extLst>
          </p:cNvPr>
          <p:cNvSpPr txBox="1"/>
          <p:nvPr/>
        </p:nvSpPr>
        <p:spPr>
          <a:xfrm>
            <a:off x="6291327" y="4253919"/>
            <a:ext cx="20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719</a:t>
            </a:r>
          </a:p>
          <a:p>
            <a:endParaRPr lang="en-US" b="1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01637-0B42-48BB-AAC0-577EDE57CAFF}"/>
              </a:ext>
            </a:extLst>
          </p:cNvPr>
          <p:cNvSpPr txBox="1"/>
          <p:nvPr/>
        </p:nvSpPr>
        <p:spPr>
          <a:xfrm>
            <a:off x="2284113" y="4211244"/>
            <a:ext cx="20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719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0396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BDE38E-9947-41D1-BA0D-2E7F23BB83E9}"/>
              </a:ext>
            </a:extLst>
          </p:cNvPr>
          <p:cNvSpPr txBox="1"/>
          <p:nvPr/>
        </p:nvSpPr>
        <p:spPr>
          <a:xfrm>
            <a:off x="426027" y="13481"/>
            <a:ext cx="90608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FF6600"/>
                </a:solidFill>
              </a:rPr>
              <a:t>Student Driven differentiation.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Enrichment questions if you finished…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Justify-page 720</a:t>
            </a:r>
            <a:endParaRPr lang="en-US" sz="2400" b="1" dirty="0"/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i can&amp;#39;t believe i did this gif | WiffleGif">
            <a:extLst>
              <a:ext uri="{FF2B5EF4-FFF2-40B4-BE49-F238E27FC236}">
                <a16:creationId xmlns:a16="http://schemas.microsoft.com/office/drawing/2014/main" id="{C40FFC49-C4FE-419C-9F50-D860BAC3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5" y="2702912"/>
            <a:ext cx="3779272" cy="212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B95701-2B36-4E09-941B-16287FB5DC38}"/>
              </a:ext>
            </a:extLst>
          </p:cNvPr>
          <p:cNvSpPr/>
          <p:nvPr/>
        </p:nvSpPr>
        <p:spPr>
          <a:xfrm>
            <a:off x="3714044" y="3996267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7E302D-7763-4E88-A563-70CE1C01DD07}"/>
              </a:ext>
            </a:extLst>
          </p:cNvPr>
          <p:cNvSpPr/>
          <p:nvPr/>
        </p:nvSpPr>
        <p:spPr>
          <a:xfrm>
            <a:off x="5618748" y="4001134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027461-B1DB-4831-98A4-5F8A61E86093}"/>
              </a:ext>
            </a:extLst>
          </p:cNvPr>
          <p:cNvSpPr/>
          <p:nvPr/>
        </p:nvSpPr>
        <p:spPr>
          <a:xfrm>
            <a:off x="5819422" y="4526906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65426F-45D4-4F79-AA40-BE408BC82545}"/>
              </a:ext>
            </a:extLst>
          </p:cNvPr>
          <p:cNvSpPr/>
          <p:nvPr/>
        </p:nvSpPr>
        <p:spPr>
          <a:xfrm>
            <a:off x="3618089" y="5091414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DC3560-F84E-4F5B-94CA-53FCE47B837E}"/>
              </a:ext>
            </a:extLst>
          </p:cNvPr>
          <p:cNvSpPr/>
          <p:nvPr/>
        </p:nvSpPr>
        <p:spPr>
          <a:xfrm>
            <a:off x="5554133" y="5086545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7C003-9E8F-4265-A953-E9B8CE69C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56" y="2148136"/>
            <a:ext cx="5666633" cy="26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30FE-95EB-49DB-B7C5-BEA81F573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 b="1" i="0" u="none" strike="noStrike" baseline="0" dirty="0">
                <a:solidFill>
                  <a:srgbClr val="FFFFFF"/>
                </a:solidFill>
                <a:latin typeface="Arial-BoldMT"/>
              </a:rPr>
              <a:t>Unit 8 – Multiply decimals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5F40BDB-9200-4C0A-AE73-EF902C777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589786"/>
            <a:ext cx="6553545" cy="36863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24D960-D897-444F-9D94-36AAA5332479}"/>
              </a:ext>
            </a:extLst>
          </p:cNvPr>
          <p:cNvSpPr txBox="1">
            <a:spLocks/>
          </p:cNvSpPr>
          <p:nvPr/>
        </p:nvSpPr>
        <p:spPr>
          <a:xfrm>
            <a:off x="826637" y="10668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  <a:latin typeface="Arial-BoldMT"/>
              </a:rPr>
              <a:t>Unit 11 – </a:t>
            </a:r>
            <a:r>
              <a:rPr lang="en-US" sz="4300" b="1" dirty="0">
                <a:solidFill>
                  <a:srgbClr val="002060"/>
                </a:solidFill>
                <a:latin typeface="Arial-BoldMT"/>
              </a:rPr>
              <a:t>Geometric figures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88D3B85-A7D8-429A-9478-5A01D509E0F8}"/>
              </a:ext>
            </a:extLst>
          </p:cNvPr>
          <p:cNvSpPr txBox="1">
            <a:spLocks/>
          </p:cNvSpPr>
          <p:nvPr/>
        </p:nvSpPr>
        <p:spPr>
          <a:xfrm>
            <a:off x="674237" y="4418003"/>
            <a:ext cx="3657600" cy="1525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Lesson no. 4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</a:endParaRP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Lesson name: </a:t>
            </a:r>
          </a:p>
          <a:p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Traingles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74A8A-C725-4D5B-94B4-4AAEEA1ED13B}"/>
              </a:ext>
            </a:extLst>
          </p:cNvPr>
          <p:cNvSpPr txBox="1"/>
          <p:nvPr/>
        </p:nvSpPr>
        <p:spPr>
          <a:xfrm>
            <a:off x="9194800" y="193040"/>
            <a:ext cx="291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 435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9227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C327C-D037-4399-B673-E7FF6874ECBC}"/>
              </a:ext>
            </a:extLst>
          </p:cNvPr>
          <p:cNvSpPr txBox="1"/>
          <p:nvPr/>
        </p:nvSpPr>
        <p:spPr>
          <a:xfrm>
            <a:off x="241364" y="161895"/>
            <a:ext cx="9008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Exit ticket-Student work on class-kick – 10 min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Critical thinking 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Group work- Represent your work once finished.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1626BB-0DE2-4372-BF98-5DB71C931AEE}"/>
              </a:ext>
            </a:extLst>
          </p:cNvPr>
          <p:cNvSpPr/>
          <p:nvPr/>
        </p:nvSpPr>
        <p:spPr>
          <a:xfrm>
            <a:off x="241364" y="2074986"/>
            <a:ext cx="4644961" cy="433570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tudy Grou GIFs - Get the best GIF on GIPHY">
            <a:extLst>
              <a:ext uri="{FF2B5EF4-FFF2-40B4-BE49-F238E27FC236}">
                <a16:creationId xmlns:a16="http://schemas.microsoft.com/office/drawing/2014/main" id="{4CAEC628-46F9-4BA1-824C-2BCDCDDB56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546" y="22092"/>
            <a:ext cx="1913090" cy="191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175913-B08A-4C01-BC7F-674AE6EEA10F}"/>
              </a:ext>
            </a:extLst>
          </p:cNvPr>
          <p:cNvSpPr txBox="1"/>
          <p:nvPr/>
        </p:nvSpPr>
        <p:spPr>
          <a:xfrm>
            <a:off x="303986" y="1265415"/>
            <a:ext cx="209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696</a:t>
            </a:r>
          </a:p>
          <a:p>
            <a:r>
              <a:rPr lang="en-GB" b="1" u="sng" dirty="0"/>
              <a:t>Apply</a:t>
            </a:r>
          </a:p>
          <a:p>
            <a:endParaRPr lang="en-US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CF3A2-31CD-4EA2-BE10-FDA3DEFBF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69"/>
          <a:stretch/>
        </p:blipFill>
        <p:spPr>
          <a:xfrm>
            <a:off x="6332060" y="3848130"/>
            <a:ext cx="3813074" cy="28479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F3D12B-8272-4EA5-B610-0C7B630A733E}"/>
              </a:ext>
            </a:extLst>
          </p:cNvPr>
          <p:cNvSpPr/>
          <p:nvPr/>
        </p:nvSpPr>
        <p:spPr>
          <a:xfrm>
            <a:off x="6146157" y="3902100"/>
            <a:ext cx="2092440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A8AAD-0032-4157-A63B-19A8F1077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44" b="40754"/>
          <a:stretch/>
        </p:blipFill>
        <p:spPr>
          <a:xfrm>
            <a:off x="5479798" y="2074985"/>
            <a:ext cx="5346721" cy="16873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EBE5D2-7181-457D-9817-F21DAAA9857C}"/>
              </a:ext>
            </a:extLst>
          </p:cNvPr>
          <p:cNvSpPr/>
          <p:nvPr/>
        </p:nvSpPr>
        <p:spPr>
          <a:xfrm>
            <a:off x="6298557" y="4054500"/>
            <a:ext cx="2092440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97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EF65C0-14B2-4746-B6B3-D7094AA3D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624" y="-233680"/>
            <a:ext cx="1796376" cy="101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AD427-4497-4B93-A5AD-0538E2350436}"/>
              </a:ext>
            </a:extLst>
          </p:cNvPr>
          <p:cNvSpPr txBox="1"/>
          <p:nvPr/>
        </p:nvSpPr>
        <p:spPr>
          <a:xfrm>
            <a:off x="259360" y="71120"/>
            <a:ext cx="745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How do you think you did today?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AA0437-F31C-4CEB-8E31-1F0A49030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6" t="11013" r="4103" b="11854"/>
          <a:stretch/>
        </p:blipFill>
        <p:spPr bwMode="auto">
          <a:xfrm>
            <a:off x="320320" y="617392"/>
            <a:ext cx="8526641" cy="62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9A397-CB3F-4DFE-A6C6-388667218F18}"/>
              </a:ext>
            </a:extLst>
          </p:cNvPr>
          <p:cNvSpPr txBox="1"/>
          <p:nvPr/>
        </p:nvSpPr>
        <p:spPr>
          <a:xfrm>
            <a:off x="8721725" y="3136612"/>
            <a:ext cx="432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Self evaluation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66958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8A3BF-EFBE-444D-90AA-9F7342B80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14451" r="64440" b="64667"/>
          <a:stretch/>
        </p:blipFill>
        <p:spPr bwMode="auto">
          <a:xfrm>
            <a:off x="457200" y="314960"/>
            <a:ext cx="2915920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st Star Student Clipart #21486 - Clipartion.com">
            <a:extLst>
              <a:ext uri="{FF2B5EF4-FFF2-40B4-BE49-F238E27FC236}">
                <a16:creationId xmlns:a16="http://schemas.microsoft.com/office/drawing/2014/main" id="{C260ADD4-B96C-4910-93AD-4488C8B3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2014"/>
            <a:ext cx="6746240" cy="3874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5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F91E5-CE5F-4D4C-B5B5-00C26DAE9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534866"/>
            <a:ext cx="2879083" cy="3788267"/>
          </a:xfrm>
          <a:prstGeom prst="rect">
            <a:avLst/>
          </a:prstGeom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28F2B-EE6D-4F1B-839C-9C13427F4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540746"/>
            <a:ext cx="2880360" cy="37775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DCC46-C0ED-4FC3-80A4-F6E983E28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1582615"/>
            <a:ext cx="2880360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6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7A66EA0-6CF7-4BF0-98F4-CA05A680E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28615"/>
            <a:ext cx="2879083" cy="380076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5FCDB-BB6D-4901-A3E1-5173F878B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976" y="1559143"/>
            <a:ext cx="2880360" cy="374072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C68CCB0-5051-4022-BB91-24B572C51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41" y="1570703"/>
            <a:ext cx="2880360" cy="37165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DCB710-FCE8-4508-A5DD-ABE2884A34E1}"/>
                  </a:ext>
                </a:extLst>
              </p14:cNvPr>
              <p14:cNvContentPartPr/>
              <p14:nvPr/>
            </p14:nvContentPartPr>
            <p14:xfrm>
              <a:off x="10657890" y="4669635"/>
              <a:ext cx="179640" cy="17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DCB710-FCE8-4508-A5DD-ABE2884A34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40250" y="4651635"/>
                <a:ext cx="2152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C712F9-485E-409E-B100-E1B1FD855B18}"/>
                  </a:ext>
                </a:extLst>
              </p14:cNvPr>
              <p14:cNvContentPartPr/>
              <p14:nvPr/>
            </p14:nvContentPartPr>
            <p14:xfrm>
              <a:off x="9830970" y="4630755"/>
              <a:ext cx="265320" cy="23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C712F9-485E-409E-B100-E1B1FD855B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13330" y="4613115"/>
                <a:ext cx="3009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8F8AC7-9F42-4468-AC61-7EB8D5B4C069}"/>
                  </a:ext>
                </a:extLst>
              </p14:cNvPr>
              <p14:cNvContentPartPr/>
              <p14:nvPr/>
            </p14:nvContentPartPr>
            <p14:xfrm>
              <a:off x="10467810" y="4861155"/>
              <a:ext cx="70200" cy="18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8F8AC7-9F42-4468-AC61-7EB8D5B4C0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49810" y="4843515"/>
                <a:ext cx="1058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883542-D473-4AF7-AD6A-7A4850C75CE4}"/>
                  </a:ext>
                </a:extLst>
              </p14:cNvPr>
              <p14:cNvContentPartPr/>
              <p14:nvPr/>
            </p14:nvContentPartPr>
            <p14:xfrm>
              <a:off x="10351530" y="4387395"/>
              <a:ext cx="69120" cy="56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883542-D473-4AF7-AD6A-7A4850C75C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33890" y="4369395"/>
                <a:ext cx="1047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521B07E-1F0A-4443-9FE9-DCB8630C10DC}"/>
                  </a:ext>
                </a:extLst>
              </p14:cNvPr>
              <p14:cNvContentPartPr/>
              <p14:nvPr/>
            </p14:nvContentPartPr>
            <p14:xfrm>
              <a:off x="10671210" y="4288755"/>
              <a:ext cx="115200" cy="9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521B07E-1F0A-4443-9FE9-DCB8630C10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53570" y="4271115"/>
                <a:ext cx="150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AAA9C2-3A54-4A38-BBB3-1B698245E321}"/>
                  </a:ext>
                </a:extLst>
              </p14:cNvPr>
              <p14:cNvContentPartPr/>
              <p14:nvPr/>
            </p14:nvContentPartPr>
            <p14:xfrm>
              <a:off x="2895510" y="2460300"/>
              <a:ext cx="196920" cy="160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AAA9C2-3A54-4A38-BBB3-1B698245E32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77510" y="2442300"/>
                <a:ext cx="2325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4ED46CA-CDDF-4BA5-9372-2CFC22AA6942}"/>
                  </a:ext>
                </a:extLst>
              </p14:cNvPr>
              <p14:cNvContentPartPr/>
              <p14:nvPr/>
            </p14:nvContentPartPr>
            <p14:xfrm>
              <a:off x="2460990" y="2979060"/>
              <a:ext cx="169560" cy="8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4ED46CA-CDDF-4BA5-9372-2CFC22AA69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2990" y="2961060"/>
                <a:ext cx="205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4C2901-878A-4ECE-AD84-24485176B705}"/>
                  </a:ext>
                </a:extLst>
              </p14:cNvPr>
              <p14:cNvContentPartPr/>
              <p14:nvPr/>
            </p14:nvContentPartPr>
            <p14:xfrm>
              <a:off x="1947630" y="3053580"/>
              <a:ext cx="1427400" cy="6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4C2901-878A-4ECE-AD84-24485176B7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29990" y="3035940"/>
                <a:ext cx="1463040" cy="1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96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FBE66-D907-4A72-B800-6FCFC0D86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547246"/>
            <a:ext cx="2879083" cy="37635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C822B-92AD-435E-8E2D-2E75F92C8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571210"/>
            <a:ext cx="2880360" cy="37165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ACC93A-6782-4386-ADDA-68DBE9444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1576678"/>
            <a:ext cx="2880360" cy="37046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BB2F2F-4B07-4626-9F50-8ACDF8DCD889}"/>
                  </a:ext>
                </a:extLst>
              </p14:cNvPr>
              <p14:cNvContentPartPr/>
              <p14:nvPr/>
            </p14:nvContentPartPr>
            <p14:xfrm>
              <a:off x="6190726" y="2057455"/>
              <a:ext cx="387360" cy="1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BB2F2F-4B07-4626-9F50-8ACDF8DCD8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3086" y="2039455"/>
                <a:ext cx="423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0F7EEC-245F-4C45-B756-AE1B6EF14C5D}"/>
                  </a:ext>
                </a:extLst>
              </p14:cNvPr>
              <p14:cNvContentPartPr/>
              <p14:nvPr/>
            </p14:nvContentPartPr>
            <p14:xfrm>
              <a:off x="6570526" y="2075095"/>
              <a:ext cx="141480" cy="7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0F7EEC-245F-4C45-B756-AE1B6EF14C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2526" y="2057095"/>
                <a:ext cx="1771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4EA143-9BBC-44F5-BDF5-79D6E7F7AB35}"/>
                  </a:ext>
                </a:extLst>
              </p14:cNvPr>
              <p14:cNvContentPartPr/>
              <p14:nvPr/>
            </p14:nvContentPartPr>
            <p14:xfrm>
              <a:off x="6313172" y="2766074"/>
              <a:ext cx="234720" cy="137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4EA143-9BBC-44F5-BDF5-79D6E7F7AB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95172" y="2748434"/>
                <a:ext cx="27036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6055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134318-515E-44FD-A21A-499D13E76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91" y="957721"/>
            <a:ext cx="3856909" cy="49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9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4014-BF2A-4644-A13C-954B1F91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  <a:cs typeface="Times New Roman" panose="02020603050405020304" pitchFamily="18" charset="0"/>
              </a:rPr>
              <a:t>Learning objectives</a:t>
            </a:r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FE483-C321-43E7-BB94-53AD85B3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6991096" cy="37854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Classify and draw triangles freehand, with tools, and with technology given certain conditions, such as angle measures or side lengths. </a:t>
            </a:r>
            <a:endParaRPr lang="en-US" sz="595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A Creative Video Agency — HOOZENS">
            <a:extLst>
              <a:ext uri="{FF2B5EF4-FFF2-40B4-BE49-F238E27FC236}">
                <a16:creationId xmlns:a16="http://schemas.microsoft.com/office/drawing/2014/main" id="{D943BFC0-7BE9-4101-88E6-6DA40D4192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694945"/>
            <a:ext cx="2322576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B97EDBE-FB81-4828-AA7F-5E1C2DAD3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76" y="3721608"/>
            <a:ext cx="4129024" cy="23225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0830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E96E4-B098-4958-866A-BB8622D5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Keywords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FB32D3F-1274-4D57-9915-6DD5CD3E1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" y="5916"/>
            <a:ext cx="1557929" cy="876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8CD8FE-076C-4270-920E-44E965A3B9C1}"/>
              </a:ext>
            </a:extLst>
          </p:cNvPr>
          <p:cNvSpPr txBox="1"/>
          <p:nvPr/>
        </p:nvSpPr>
        <p:spPr>
          <a:xfrm>
            <a:off x="4248150" y="2151727"/>
            <a:ext cx="4200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Acute triangle.</a:t>
            </a:r>
          </a:p>
          <a:p>
            <a:r>
              <a:rPr lang="en-GB" sz="3200" b="1" dirty="0">
                <a:solidFill>
                  <a:srgbClr val="002060"/>
                </a:solidFill>
              </a:rPr>
              <a:t>Equilateral triangle.</a:t>
            </a:r>
          </a:p>
          <a:p>
            <a:r>
              <a:rPr lang="en-GB" sz="3200" b="1" dirty="0">
                <a:solidFill>
                  <a:srgbClr val="002060"/>
                </a:solidFill>
              </a:rPr>
              <a:t>Isosceles triangle.</a:t>
            </a:r>
          </a:p>
          <a:p>
            <a:r>
              <a:rPr lang="en-GB" sz="3200" b="1" dirty="0">
                <a:solidFill>
                  <a:srgbClr val="002060"/>
                </a:solidFill>
              </a:rPr>
              <a:t>Obtuse triangle.</a:t>
            </a:r>
          </a:p>
          <a:p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Free Classroom Rules Printable - Happy Go Lucky">
            <a:extLst>
              <a:ext uri="{FF2B5EF4-FFF2-40B4-BE49-F238E27FC236}">
                <a16:creationId xmlns:a16="http://schemas.microsoft.com/office/drawing/2014/main" id="{FBAF37F8-B8D3-4D67-A55A-EA26A48E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68" y="1664829"/>
            <a:ext cx="3209544" cy="32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Check for Understanding/ Student Help Cards by Plan-It Planet | TpT">
            <a:extLst>
              <a:ext uri="{FF2B5EF4-FFF2-40B4-BE49-F238E27FC236}">
                <a16:creationId xmlns:a16="http://schemas.microsoft.com/office/drawing/2014/main" id="{24248ABA-4CEF-4148-AA5C-C03AABD4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1672893"/>
            <a:ext cx="3209544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Classroom Rules Images, Stock Photos &amp;amp; Vectors | Shutterstock">
            <a:extLst>
              <a:ext uri="{FF2B5EF4-FFF2-40B4-BE49-F238E27FC236}">
                <a16:creationId xmlns:a16="http://schemas.microsoft.com/office/drawing/2014/main" id="{12827FD9-360F-4B91-BBF4-1CE78FEFC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87" y="2036405"/>
            <a:ext cx="3209544" cy="24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5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are the 4Cs? - YouTube">
            <a:extLst>
              <a:ext uri="{FF2B5EF4-FFF2-40B4-BE49-F238E27FC236}">
                <a16:creationId xmlns:a16="http://schemas.microsoft.com/office/drawing/2014/main" id="{A348BC60-3039-42B2-9F18-C863AA9C0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833"/>
          <a:stretch/>
        </p:blipFill>
        <p:spPr bwMode="auto">
          <a:xfrm>
            <a:off x="643467" y="1903304"/>
            <a:ext cx="5294716" cy="30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207225-AF5D-4238-AA51-D605922D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939861"/>
            <a:ext cx="5294715" cy="29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3DFD56-3BE8-44F6-9F6E-6247C76E2B4C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Peer assessment work- Group leaders' role.</a:t>
            </a:r>
          </a:p>
        </p:txBody>
      </p:sp>
      <p:pic>
        <p:nvPicPr>
          <p:cNvPr id="3074" name="Picture 2" descr="FiveWays of Giving Effective Feedback as Actions | teacherhead">
            <a:extLst>
              <a:ext uri="{FF2B5EF4-FFF2-40B4-BE49-F238E27FC236}">
                <a16:creationId xmlns:a16="http://schemas.microsoft.com/office/drawing/2014/main" id="{1543678C-56E4-4A08-8B3A-5FF0633E3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375" y="961812"/>
            <a:ext cx="657464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1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C4899-4735-4480-915D-DD0A0871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356" y="-167167"/>
            <a:ext cx="11091600" cy="13320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Starter…</a:t>
            </a:r>
            <a:br>
              <a:rPr lang="en-GB" sz="2400" dirty="0"/>
            </a:b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Starters Unit 1 | Baamboozle">
            <a:extLst>
              <a:ext uri="{FF2B5EF4-FFF2-40B4-BE49-F238E27FC236}">
                <a16:creationId xmlns:a16="http://schemas.microsoft.com/office/drawing/2014/main" id="{734B851D-649E-4B47-A7E5-BDCDE3BBD9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78" y="1663720"/>
            <a:ext cx="1439457" cy="23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2AD2E5F-C7FE-4C16-BFDA-9C51A7557F46}"/>
              </a:ext>
            </a:extLst>
          </p:cNvPr>
          <p:cNvSpPr/>
          <p:nvPr/>
        </p:nvSpPr>
        <p:spPr>
          <a:xfrm>
            <a:off x="9311014" y="606992"/>
            <a:ext cx="2880986" cy="6892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4A6E84-DA5B-4FCE-96D9-D95C21F86FB5}"/>
              </a:ext>
            </a:extLst>
          </p:cNvPr>
          <p:cNvSpPr txBox="1"/>
          <p:nvPr/>
        </p:nvSpPr>
        <p:spPr>
          <a:xfrm>
            <a:off x="9642331" y="606992"/>
            <a:ext cx="254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 min Activity</a:t>
            </a:r>
            <a:endParaRPr lang="en-US" sz="2800" dirty="0"/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7A400168-F497-49C6-8B96-A1FAD275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2" y="5751285"/>
            <a:ext cx="1796376" cy="101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7CA44D-9116-421E-834A-CC2575F56725}"/>
              </a:ext>
            </a:extLst>
          </p:cNvPr>
          <p:cNvSpPr/>
          <p:nvPr/>
        </p:nvSpPr>
        <p:spPr>
          <a:xfrm>
            <a:off x="2213811" y="1888958"/>
            <a:ext cx="3453063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5B872E-1C45-439F-BF48-82E56172D7B5}"/>
              </a:ext>
            </a:extLst>
          </p:cNvPr>
          <p:cNvSpPr/>
          <p:nvPr/>
        </p:nvSpPr>
        <p:spPr>
          <a:xfrm>
            <a:off x="6096000" y="1888958"/>
            <a:ext cx="990600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C93895-2408-4733-A938-1C16F7CD076B}"/>
              </a:ext>
            </a:extLst>
          </p:cNvPr>
          <p:cNvSpPr/>
          <p:nvPr/>
        </p:nvSpPr>
        <p:spPr>
          <a:xfrm>
            <a:off x="4576011" y="2933475"/>
            <a:ext cx="1295400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FC667A-6E32-4B6D-A20D-574278D16372}"/>
              </a:ext>
            </a:extLst>
          </p:cNvPr>
          <p:cNvSpPr/>
          <p:nvPr/>
        </p:nvSpPr>
        <p:spPr>
          <a:xfrm>
            <a:off x="7151371" y="4422816"/>
            <a:ext cx="990600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3DD9C-C6B0-41A4-B9F4-700789E89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54" y="1403345"/>
            <a:ext cx="8807246" cy="36377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77CF90-448A-45A5-AC29-1E006CFD8916}"/>
              </a:ext>
            </a:extLst>
          </p:cNvPr>
          <p:cNvSpPr/>
          <p:nvPr/>
        </p:nvSpPr>
        <p:spPr>
          <a:xfrm>
            <a:off x="720765" y="3038168"/>
            <a:ext cx="3654590" cy="5775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0EDE5B-360D-4BC7-ADD0-43A27A49321A}"/>
              </a:ext>
            </a:extLst>
          </p:cNvPr>
          <p:cNvSpPr/>
          <p:nvPr/>
        </p:nvSpPr>
        <p:spPr>
          <a:xfrm>
            <a:off x="5195350" y="3132678"/>
            <a:ext cx="3654590" cy="5775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2FA1D3-9ABB-418E-BDFC-0757222A643A}"/>
              </a:ext>
            </a:extLst>
          </p:cNvPr>
          <p:cNvSpPr/>
          <p:nvPr/>
        </p:nvSpPr>
        <p:spPr>
          <a:xfrm>
            <a:off x="720765" y="4515952"/>
            <a:ext cx="3654590" cy="5775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8B26E4-7F70-47E6-BF83-D6D23AF313E4}"/>
              </a:ext>
            </a:extLst>
          </p:cNvPr>
          <p:cNvSpPr/>
          <p:nvPr/>
        </p:nvSpPr>
        <p:spPr>
          <a:xfrm>
            <a:off x="5195350" y="4610462"/>
            <a:ext cx="3654590" cy="5775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0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Math Dessert Sticker by Texas Instruments Education for iOS &amp;amp; Android |  GIPHY">
            <a:extLst>
              <a:ext uri="{FF2B5EF4-FFF2-40B4-BE49-F238E27FC236}">
                <a16:creationId xmlns:a16="http://schemas.microsoft.com/office/drawing/2014/main" id="{B8B75347-E1AC-49DC-B51F-27CF3CA3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6" y="1801961"/>
            <a:ext cx="2531002" cy="21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C687FD-7BE1-4879-9309-4B2BBFA82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221" y="2484262"/>
            <a:ext cx="5096955" cy="27523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DDDC1-AC95-4060-95A3-60CFCD0F6A25}"/>
              </a:ext>
            </a:extLst>
          </p:cNvPr>
          <p:cNvSpPr txBox="1"/>
          <p:nvPr/>
        </p:nvSpPr>
        <p:spPr>
          <a:xfrm>
            <a:off x="649348" y="3048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215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</TotalTime>
  <Words>307</Words>
  <Application>Microsoft Office PowerPoint</Application>
  <PresentationFormat>Widescreen</PresentationFormat>
  <Paragraphs>99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Arial-BoldMT</vt:lpstr>
      <vt:lpstr>Calibri</vt:lpstr>
      <vt:lpstr>Calibri Light</vt:lpstr>
      <vt:lpstr>Office Theme</vt:lpstr>
      <vt:lpstr>PowerPoint Presentation</vt:lpstr>
      <vt:lpstr>Unit 8 – Multiply decimals</vt:lpstr>
      <vt:lpstr>Learning objectives</vt:lpstr>
      <vt:lpstr>Keywords</vt:lpstr>
      <vt:lpstr>PowerPoint Presentation</vt:lpstr>
      <vt:lpstr>PowerPoint Presentation</vt:lpstr>
      <vt:lpstr>PowerPoint Presentation</vt:lpstr>
      <vt:lpstr>Starter…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Grade 6 Elite Mathematics Semester 1  Week 2 Lesson 1-1 : Understand ratios  </dc:title>
  <dc:creator>omar jadallah</dc:creator>
  <cp:lastModifiedBy>omar jadallah</cp:lastModifiedBy>
  <cp:revision>358</cp:revision>
  <dcterms:created xsi:type="dcterms:W3CDTF">2021-09-02T04:47:18Z</dcterms:created>
  <dcterms:modified xsi:type="dcterms:W3CDTF">2022-04-26T06:31:41Z</dcterms:modified>
</cp:coreProperties>
</file>