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notesSlides/notesSlide4.xml" ContentType="application/vnd.openxmlformats-officedocument.presentationml.notesSlide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notesSlides/notesSlide5.xml" ContentType="application/vnd.openxmlformats-officedocument.presentationml.notesSlide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9"/>
  </p:notesMasterIdLst>
  <p:sldIdLst>
    <p:sldId id="264" r:id="rId2"/>
    <p:sldId id="3345" r:id="rId3"/>
    <p:sldId id="3346" r:id="rId4"/>
    <p:sldId id="3347" r:id="rId5"/>
    <p:sldId id="3376" r:id="rId6"/>
    <p:sldId id="3380" r:id="rId7"/>
    <p:sldId id="3381" r:id="rId8"/>
    <p:sldId id="3382" r:id="rId9"/>
    <p:sldId id="3385" r:id="rId10"/>
    <p:sldId id="3411" r:id="rId11"/>
    <p:sldId id="3447" r:id="rId12"/>
    <p:sldId id="3449" r:id="rId13"/>
    <p:sldId id="3451" r:id="rId14"/>
    <p:sldId id="3446" r:id="rId15"/>
    <p:sldId id="3416" r:id="rId16"/>
    <p:sldId id="3366" r:id="rId17"/>
    <p:sldId id="3360" r:id="rId18"/>
    <p:sldId id="3417" r:id="rId19"/>
    <p:sldId id="271" r:id="rId20"/>
    <p:sldId id="3448" r:id="rId21"/>
    <p:sldId id="3452" r:id="rId22"/>
    <p:sldId id="3453" r:id="rId23"/>
    <p:sldId id="272" r:id="rId24"/>
    <p:sldId id="3386" r:id="rId25"/>
    <p:sldId id="3440" r:id="rId26"/>
    <p:sldId id="3450" r:id="rId27"/>
    <p:sldId id="345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  <a:srgbClr val="150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99" autoAdjust="0"/>
  </p:normalViewPr>
  <p:slideViewPr>
    <p:cSldViewPr snapToGrid="0">
      <p:cViewPr>
        <p:scale>
          <a:sx n="119" d="100"/>
          <a:sy n="119" d="100"/>
        </p:scale>
        <p:origin x="-1450" y="-11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2:51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427 62 4537,'-7'-8'2069,"7"7"-2032,-1 1 0,1 0 0,-1-1 1,1 1-1,-1-1 0,0 1 0,1-1 0,0 1 0,-1-1 0,1 0 0,-1 1 0,1-1 0,0 1 0,-1-1 0,1 0 0,0 1 0,0-1 0,-1 0 0,1 1 0,0-1 1,0-1-1,0 0 20,-1 0 1,1 0 0,-1 1 0,1-1 0,-1 0 0,0 0 0,0 0-1,0 1 1,0-1 0,0 0 0,0 1 0,0-1 0,-1 1 0,1-1-1,0 1 1,-1-1 0,1 1 0,-1 0 0,0 0 0,1 0 0,-1 0-1,0 0 1,0 0 0,1 1 0,-1-1 0,0 0 0,0 1 0,0-1-1,0 1 1,0 0 0,0 0 0,-3 0 0,-9-1 166,-1 1 0,0 1 0,-22 4 0,7-1-114,-83-3 499,34-2-1764,28 4-3266,42-2 3356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3:31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0 3441,'-4'2'270,"-1"-1"0,0 1 0,1 0-1,-1 0 1,1 0 0,0 1 0,0 0 0,0 0 0,0 0 0,0 0 0,0 0 0,1 1 0,0-1 0,0 1 0,0 0 0,0 0 0,-3 7 0,3-6-184,0 0 1,0 0 0,1 0 0,-1 0 0,1 1 0,0-1-1,1 1 1,0 0 0,0-1 0,0 1 0,0 0 0,1 0-1,0-1 1,1 11 0,0-14-52,-1 0 0,1 0 0,0 0 0,0 0 0,0-1 0,0 1 0,0 0 0,1 0 0,-1-1 0,0 1 0,1-1 0,-1 1 0,1-1 0,0 0 0,-1 0 0,1 1 0,0-1 0,0 0 0,0 0 0,0-1 0,0 1 0,0 0 1,3 0-1,7 1 56,0 0 1,0-1 0,15 0 0,17 3 80,-41-4-172,0 1 0,0 0 0,0-1 1,0 2-1,0-1 0,0 0 0,-1 0 0,1 1 0,-1 0 0,1-1 0,-1 1 0,1 0 0,-1 0 0,0 0 0,0 1 0,0-1 0,0 0 0,0 1 0,2 4 0,-3-3 7,1 0 0,-1 0-1,0 0 1,-1 0 0,1 0 0,-1 0 0,1 0-1,-1 0 1,-1 0 0,1 0 0,0 0-1,-1 0 1,-1 6 0,0-3 3,-1 0-1,0 0 1,1 0 0,-2 0 0,1 0 0,-1-1-1,0 1 1,-1-1 0,1 0 0,-1 0-1,-1-1 1,1 1 0,-1-1 0,1-1 0,-12 8-1,11-10-49,1 1 1,-1-2-1,1 1 0,-1 0 0,0-1 0,1 0 0,-1-1 0,0 1 0,0-1 0,0 0 0,1-1 0,-1 1 1,0-1-1,0 0 0,1-1 0,-8-2 0,9 3-147,-1-1 1,1 0-1,-1 0 0,1-1 0,0 1 1,0-1-1,0 0 0,1 0 0,-1 0 1,1-1-1,-1 1 0,1-1 1,0 0-1,0 0 0,1 0 0,-1 0 1,1 0-1,0 0 0,0-1 0,-1-5 1,1 1-296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6:23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4561,'0'0'1088,"5"13"3116,15 27-2702,-18-36-1497,0-1 1,1 1-1,-1-1 1,1 0-1,-1 0 1,1 0-1,0 0 1,0 0 0,0-1-1,0 1 1,1-1-1,-1 0 1,1 0-1,-1 0 1,1 0-1,0-1 1,-1 1-1,1-1 1,6 1-1,-2-2 172,1 0 1,-1-1-1,0 0 0,0-1 0,0 0 1,0 0-1,0-1 0,0 1 0,8-5 0,-22 6-3672,1 3 2827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6:24.4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 3705,'-1'7'7137,"1"-2"-7067,-1-1-1,1 1 0,0 0 1,1 0-1,1 8 0,0-6-17,1-1 0,1 1-1,-1-1 1,1 0-1,0-1 1,1 1 0,-1-1-1,1 1 1,0-2-1,0 1 1,1 0 0,0-1-1,-1 0 1,1 0 0,10 4-1,-11-6 193,0 1-1,0-1 0,0 0 1,1-1-1,-1 1 1,1-1-1,-1 0 0,1-1 1,-1 1-1,1-1 1,0 0-1,-1 0 0,1-1 1,-1 0-1,1 0 1,-1 0-1,1-1 0,-1 1 1,0-1-1,6-3 1,-4-5-3522,-7 9 2355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8:17.3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34 3609,'-2'-2'323,"1"0"1,-1 0-1,0 0 0,0 1 1,0-1-1,0 1 1,0-1-1,0 1 1,0 0-1,0-1 0,-1 1 1,1 0-1,0 1 1,-1-1-1,1 0 1,-1 1-1,1-1 0,-1 1 1,1 0-1,-1 0 1,1 0-1,-4 0 1,2 1-161,1 0 0,0 0 0,0 0 1,0 0-1,0 1 0,0-1 1,0 1-1,0 0 0,1 0 0,-1 0 1,0 0-1,1 0 0,0 0 0,-1 1 1,-1 3-1,2-3-137,0-1 0,0 1 0,0 0 0,0 0 0,1 0 0,-1 0 1,1 0-1,0 0 0,0 0 0,0 0 0,0 1 0,1-1 0,-1 0 0,1 0 0,0 1 0,0-1 0,0 1 1,0-1-1,0 0 0,1 0 0,0 1 0,0-1 0,0 0 0,0 0 0,0 0 0,0 0 0,1 0 0,0 0 1,-1 0-1,1 0 0,0-1 0,0 1 0,1-1 0,-1 1 0,5 3 0,-4-4 14,0 0 1,0 0-1,0 0 0,1 0 0,-1 0 0,1-1 0,-1 1 1,1-1-1,-1 0 0,1 0 0,0 0 0,0-1 1,-1 1-1,1-1 0,0 0 0,0 0 0,0 0 1,0-1-1,-1 1 0,1-1 0,0 0 0,-1 0 0,1 0 1,6-3-1,-6 1 37,-1 1 0,1-1 0,-1 0 0,0 0 0,0 0 0,0 0 0,0-1 0,-1 1 0,1-1 0,-1 0 0,0 1 0,0-1 0,0 0 0,0 0 0,-1 0 0,0-1 0,0 1 0,0 0 0,0 0 0,0-1 0,-1-5 0,0 6-27,0 1-1,-1-1 0,1 0 1,-1 1-1,0-1 1,0 1-1,0-1 0,0 1 1,-1-1-1,1 1 0,-1 0 1,0-1-1,0 1 0,0 0 1,-4-4-1,4 5-198,0 1-1,1-1 1,-1 0-1,0 1 1,0 0-1,0-1 1,0 1-1,0 0 0,0 0 1,0 0-1,0 0 1,0 0-1,0 1 1,-1-1-1,1 1 1,0-1-1,0 1 1,-1 0-1,1 0 1,0 0-1,-1 0 1,1 0-1,0 1 1,-1-1-1,1 1 1,-2 0-1,-3 2-786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8:18.6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26 3617,'-1'-2'292,"0"1"0,1-1 0,-1 1 0,0-1 1,0 1-1,0 0 0,0-1 0,0 1 0,0 0 0,0-1 0,0 1 1,-1 0-1,1 0 0,0 0 0,-1 0 0,1 0 0,-1 1 0,1-1 1,-1 0-1,-1 0 0,1 1-172,1 0 0,-1 0 0,0-1 0,0 2 0,0-1-1,1 0 1,-1 0 0,0 0 0,0 1 0,0-1 0,1 1 0,-1 0 0,0-1 0,1 1 0,-4 2 0,2-2-49,1 1 0,-1 0 0,1 0 0,-1 1 0,1-1 0,0 0 0,0 1 0,0-1 0,0 1 0,0 0 0,1-1 0,-1 1 0,1 0 0,-1 0 0,1 0 0,0 0 0,0 0 0,1 1 0,-1-1 0,0 5-1,2 2 21,1-1 0,0 0 0,0 1-1,1-1 1,0-1 0,1 1 0,0 0-1,0-1 1,1 0 0,0 0 0,7 10-1,-9-15-77,0 0-1,-1 0 1,1 0-1,0 0 1,0-1-1,0 1 1,1-1-1,-1 0 1,1 0-1,-1 0 1,1-1-1,7 3 1,-8-4 15,-1 1 1,1-1 0,0 0-1,0 0 1,0 0-1,0 0 1,0-1-1,0 1 1,-1-1 0,1 0-1,0 0 1,0 0-1,-1 0 1,1 0 0,-1-1-1,1 1 1,-1-1-1,1 0 1,3-3 0,-3 2 56,0 0 1,0-1 0,0 1 0,0-1-1,-1 0 1,1 1 0,-1-1 0,0 0 0,0-1-1,0 1 1,-1 0 0,0 0 0,1-1 0,-2 1-1,1-1 1,0 1 0,-1-1 0,0 1 0,0-1-1,0 1 1,-1-1 0,1 1 0,-1-1 0,0 1-1,0-1 1,-1 1 0,1 0 0,-1 0 0,0 0-1,-4-6 1,4 6-220,0 0 1,-1 0-1,0 0 1,1 0-1,-1 0 0,-1 1 1,1-1-1,0 1 0,-1 0 1,0 0-1,0 0 0,1 1 1,-2 0-1,1-1 1,0 1-1,0 0 0,-1 1 1,1-1-1,-1 1 0,1 0 1,-1 0-1,0 1 0,1-1 1,-1 1-1,0 0 0,0 0 1,1 0-1,-1 1 1,-5 1-1,-6 4-698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8:25.4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147 23 3481,'-2'-2'477,"0"0"-1,-1 0 1,1 1 0,0-1 0,-1 0 0,1 1-1,-1 0 1,1-1 0,-1 1 0,0 0 0,0 0-1,1 0 1,-1 1 0,0-1 0,-3 0 0,2 1-295,-1-1 1,0 1 0,1 0-1,-1 0 1,0 0-1,1 0 1,-1 1 0,-7 2-1,8-2-129,1 0 0,0 0-1,0 0 1,1 1-1,-1-1 1,0 1 0,0 0-1,1 0 1,-1 0-1,1 0 1,-1 0 0,1 0-1,0 1 1,0-1 0,0 1-1,0 0 1,1-1-1,-1 1 1,1 0 0,-1 0-1,1 0 1,-1 5-1,1-4-7,1 1 0,0-1 0,0 1 0,1-1 0,-1 1 0,1 0 0,0-1 0,0 0 0,1 1-1,-1-1 1,1 0 0,0 1 0,0-1 0,1 0 0,3 5 0,-2-3-8,0 1 1,1-1 0,-1 0-1,2 0 1,-1-1 0,0 0-1,1 1 1,0-2 0,11 8-1,-14-11-11,0 0 0,0 0-1,0 0 1,0 0 0,1 0 0,-1-1-1,0 1 1,0-1 0,1 0 0,-1 0-1,0 0 1,0 0 0,1-1-1,-1 1 1,0-1 0,0 0 0,0 0-1,0 0 1,0-1 0,0 1 0,0 0-1,0-1 1,0 0 0,-1 0 0,4-2-1,-3 2 36,-1-1 0,1 1 0,-1 0-1,1-1 1,-1 1 0,0-1 0,0 0-1,0 1 1,0-1 0,0 0 0,-1 0-1,1-1 1,-1 1 0,0 0 0,0 0 0,0-1-1,-1 1 1,1 0 0,-1-1 0,1 1-1,-1-1 1,0 1 0,0-1 0,-1 1-1,0-5 1,0 4-29,-1 0 0,1 0-1,-1-1 1,1 1 0,-1 0 0,-1 0-1,1 1 1,-1-1 0,1 0 0,-1 1-1,0 0 1,0-1 0,0 1 0,-1 0-1,1 1 1,-1-1 0,0 0 0,-6-2-1,-2-2-156,-19-6-3186,29 13 1676,2 1 743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8:26.3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116 64 5953,'0'-1'187,"0"-1"-1,0 1 1,-1-1-1,1 0 0,0 1 1,-1-1-1,1 1 1,-1 0-1,0-1 1,0 1-1,1-1 1,-1 1-1,0 0 0,0 0 1,0-1-1,0 1 1,0 0-1,0 0 1,-1 0-1,1 0 0,0 0 1,-1 1-1,1-1 1,-2-1-1,1 2-89,0 0-1,0 0 0,0 0 1,0 0-1,0 0 0,0 0 1,0 1-1,0-1 0,1 1 1,-1-1-1,0 1 1,0 0-1,0-1 0,0 1 1,1 0-1,-3 2 0,-1 0-16,0 1-1,0 0 1,0 0 0,1 0-1,0 1 1,-1-1-1,2 1 1,-1 0-1,1 0 1,-1 1-1,-3 8 1,6-8-16,-1 1 1,1-1-1,0 1 1,1 0-1,-1 0 1,1-1-1,1 1 1,-1 0-1,1 0 1,1-1-1,-1 1 1,1-1 0,0 1-1,0-1 1,1 0-1,0 1 1,0-1-1,0-1 1,8 10-1,-9-12-27,0 0 0,1-1 1,-1 1-1,1 0 0,0-1 0,0 0 0,0 0 1,0 0-1,1 0 0,-1 0 0,0 0 0,1-1 0,-1 0 1,1 0-1,-1 0 0,1 0 0,0 0 0,0-1 1,-1 1-1,1-1 0,0 0 0,0-1 0,-1 1 0,1 0 1,0-1-1,-1 0 0,1 0 0,-1 0 0,1 0 0,-1-1 1,1 1-1,-1-1 0,0 0 0,1 0 0,-1 0 1,3-3-1,-2 2 31,-1 0 0,0 0 0,0 0 0,0 0-1,0 0 1,-1-1 0,1 1 0,-1-1 0,0 0 0,0 1 0,0-1 0,0 0 0,-1 0 0,1 0 0,-1-1 0,0 1 0,0 0 0,-1 0 0,1-1 0,-1 1 0,0 0 0,0-1-1,-1 1 1,1 0 0,-1 0 0,0-1 0,0 1 0,0 0 0,-1 0 0,-2-5 0,-1-3-47,-1 0 1,0 1-1,-1 0 0,0 0 0,-1 0 1,0 1-1,0 1 0,-1-1 1,-11-8-1,18 16-351,0 1 0,0-1 0,0 1 0,0-1 0,-1 1 0,1 0 0,0 0 0,0 0 0,-1 0 0,-2 0 0,-5 0-685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8:29.2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138 33 4105,'-1'-2'316,"0"0"0,1 0 0,-2 1 0,1-1 0,0 0 0,0 1-1,0-1 1,-1 1 0,1-1 0,-1 1 0,1 0 0,-1-1 0,0 1 0,0 0 0,1 0 0,-1 0 0,0 0 0,0 1 0,0-1 0,0 0 0,-2 0 0,1 1-168,0 0 0,0 0 0,0 0 0,0 1 0,0-1 0,0 1 0,0 0 0,0 0 0,0 0 1,0 0-1,0 0 0,1 0 0,-4 3 0,1-2-98,1 1 0,0 0 1,0 0-1,0 1 0,0-1 0,1 1 1,-1 0-1,1 0 0,0 0 0,0 0 1,0 1-1,1-1 0,-1 1 0,1 0 1,0 0-1,-2 9 0,3-8 4,1-1-1,0 1 1,0-1-1,0 1 1,0-1-1,1 1 1,0-1-1,0 1 1,0-1-1,1 0 1,0 1-1,0-1 1,0 0-1,6 8 1,-6-10-38,1 1-1,0-1 1,1 0 0,-1 0 0,0-1-1,1 1 1,0 0 0,-1-1 0,1 0-1,0 0 1,0 0 0,0-1-1,0 1 1,1-1 0,-1 0 0,0 0-1,1 0 1,-1-1 0,6 0 0,-4 0 28,0-1 0,0 0 1,1 0-1,-1 0 1,0-1-1,0 0 1,0 0-1,0-1 0,-1 0 1,1 0-1,-1 0 1,1 0-1,-1-1 1,0 0-1,7-8 0,-9 9 15,-1-1 0,0 0 0,0 0-1,0 0 1,-1-1 0,1 1-1,-1 0 1,0 0 0,0-1 0,-1 1-1,1-1 1,-1 1 0,0 0-1,0-1 1,-1 1 0,1-1-1,-1 1 1,0-1 0,0 1 0,-2-6-1,1 5-241,0-1-1,-1 0 0,1 1 0,-1-1 1,0 1-1,0 0 0,-1 0 0,0 0 1,1 1-1,-2-1 0,1 1 1,0 0-1,-1 0 0,-5-4 0,7 7-1393,1-1 597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8:30.9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153 68 3337,'-1'-3'518,"1"-1"1,-1 0-1,0 1 1,0-1-1,0 0 1,-1 1-1,1-1 1,-1 1-1,0 0 1,0-1 0,-3-2-1,3 4-318,1 0 0,-1 0 1,0 0-1,0 1 0,0-1 0,-1 1 0,1-1 1,0 1-1,0 0 0,-1 0 0,1 0 0,-1 0 1,-3-1-1,3 2-160,-1-1 1,1 1-1,0 0 1,0 0-1,-1 1 0,1-1 1,0 1-1,0-1 1,0 1-1,0 0 1,0 0-1,0 1 0,0-1 1,0 1-1,0-1 1,0 1-1,1 0 1,-1 0-1,0 0 0,1 0 1,0 1-1,0-1 1,0 1-1,0-1 1,0 1-1,-2 3 1,1-1 5,0 0 1,0 1 0,1 0 0,-1 0 0,1 0 0,0 0 0,1 0 0,0 0 0,0 0 0,0 0 0,0 1 0,1-1 0,0 0 0,1 0 0,-1 1 0,1-1 0,0 0 0,2 6-1,-1-8-42,-1-1 0,1 1 0,-1-1-1,1 0 1,0 0 0,0 0-1,0 0 1,0 0 0,1 0 0,-1-1-1,1 1 1,0-1 0,0 0 0,0 0-1,0 0 1,0 0 0,0 0-1,0 0 1,1-1 0,-1 0 0,0 1-1,1-1 1,0-1 0,-1 1-1,1 0 1,-1-1 0,1 0 0,0 0-1,-1 0 1,1 0 0,6-2-1,-3 1 88,-1 0 0,0-1-1,0 0 1,0 0 0,0-1-1,0 0 1,0 0 0,-1 0-1,1 0 1,-1-1 0,0 0-1,0 0 1,0-1 0,-1 1-1,1-1 1,-1 0 0,0 0-1,5-10 1,-7 11-21,0 1 1,0-1-1,-1 1 1,1-1-1,-1 0 1,0 1-1,0-1 1,0 0-1,-1 0 0,1 0 1,-1 0-1,0 1 1,0-1-1,0 0 1,-1 0-1,1 0 1,-1 0-1,0 0 0,0 1 1,0-1-1,-1 0 1,1 1-1,-1-1 1,0 1-1,0 0 1,0-1-1,-1 1 0,1 0 1,-1 0-1,1 1 1,-6-5-1,5 4-101,0 0-1,-1 1 0,1 0 0,-1-1 0,0 1 1,1 1-1,-1-1 0,0 0 0,0 1 1,0 0-1,-8-1 0,9 1-339,1 1-1,-1 0 0,0 1 1,0-1-1,0 0 0,0 1 1,0-1-1,0 1 0,0 0 1,0 0-1,-3 2 0,-5 4-529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8:35.99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166 80 4281,'-1'-4'687,"0"1"1,0-1-1,-1 1 1,1 0-1,-1 0 1,0-1-1,-5-4 0,4 4-335,-1 0-1,1 0 1,-1 1-1,0-1 1,-7-3-1,8 5-297,0 0 1,-1 0-1,1 0 1,0 1-1,-1 0 1,1-1-1,-1 1 1,1 1-1,-1-1 1,0 0-1,1 1 1,-1 0-1,0-1 1,0 2-1,1-1 1,-1 0-1,0 1 1,-4 1-1,5-1-18,1 0 0,-1 0 0,1 1 0,-1-1 0,1 1-1,0-1 1,-1 1 0,1 0 0,0 0 0,0 0 0,0 0 0,1 0 0,-1 1 0,0-1-1,1 0 1,-2 4 0,1-1 8,0 1 0,0-1-1,1 1 1,0-1 0,0 1-1,0-1 1,0 12 0,2-7-9,-1 0 1,1-1-1,1 1 1,0 0-1,0 0 1,1-1-1,0 0 1,1 1 0,6 10-1,-9-18-34,0 0-1,0 0 1,1 0 0,-1 0-1,1 0 1,0 0-1,-1 0 1,1-1 0,0 1-1,0-1 1,0 1 0,0-1-1,0 0 1,0 0 0,1 0-1,-1 0 1,0 0-1,1 0 1,-1 0 0,3 0-1,-1-1 10,0 0 0,0-1 0,-1 1-1,1-1 1,0 1 0,0-1 0,-1 0-1,1-1 1,-1 1 0,1-1 0,5-3-1,7-5 69,-1-1 0,-1-1 0,0 0 0,15-18-1,-26 27-52,0 0-12,0 0-1,0 0 0,-1 0 1,1-1-1,-1 1 0,0-1 1,0 1-1,0-1 1,-1 0-1,1 1 0,-1-1 1,0 0-1,0 0 0,0 0 1,0 0-1,-1-5 1,0 6-7,0 0 1,-1 0-1,1 1 1,-1-1-1,0 0 1,0 1 0,0-1-1,0 1 1,-1-1-1,1 1 1,-1-1-1,1 1 1,-1 0 0,0 0-1,0 0 1,0 0-1,0 0 1,0 0-1,0 0 1,-1 1 0,1-1-1,0 1 1,-1 0-1,-2-2 1,-46-16-1473,48 18 1353,1 0-1,-1 1 1,0-1-1,0 1 1,0 0-1,0 0 1,1 0-1,-1 0 1,0 0-1,0 1 1,0-1-1,0 1 1,1 0-1,-1 0 1,0 0-1,-4 2 1,-1 4-528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8:36.84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144 31 4353,'-3'-3'644,"-1"0"0,0 0 0,1 0 0,-1 1 0,0-1 0,-1 1 0,-4-2 0,4 2-448,1 1 1,0-1 0,0 1 0,-1 1 0,1-1 0,-1 0 0,-6 1 0,8 0-169,0 0 0,1 1 0,-1-1 1,0 1-1,1-1 0,-1 1 0,1 0 0,-1 0 0,1 0 1,0 0-1,-1 0 0,1 1 0,0-1 0,0 1 0,0 0 1,0-1-1,0 1 0,0 0 0,0 0 0,1 0 0,-1 0 1,1 0-1,-1 1 0,1-1 0,0 0 0,0 1 1,0-1-1,0 1 0,0-1 0,0 4 0,-1 6 28,0 0 0,1 0 0,0 0-1,1 0 1,1 0 0,1 14 0,-1-20-44,0 1-1,0-1 1,1 0-1,0 0 1,0 0 0,0-1-1,1 1 1,0 0 0,0-1-1,0 0 1,0 0-1,1 0 1,8 9 0,-9-12-6,-1-1-1,1 0 1,-1 1 0,1-1 0,-1 0 0,1 0 0,0 0 0,-1-1-1,1 1 1,0 0 0,0-1 0,-1 0 0,1 0 0,0 0 0,0 0-1,0 0 1,-1 0 0,1-1 0,0 0 0,0 1 0,-1-1 0,1 0-1,-1 0 1,1 0 0,0-1 0,-1 1 0,0-1 0,1 1 0,2-3-1,7-5 274,-1-1 0,1 0 0,18-22 0,-26 28-169,0-1 1,-1 1-1,1-1 1,-1 0-1,-1 0 1,1 0-1,-1 0 1,0 0 0,0-1-1,0 1 1,-1-1-1,1 0 1,-2 1-1,1-1 1,0-11-1,-2 14-71,1-1 0,-1 1-1,0-1 1,0 1-1,0-1 1,0 1 0,-1 0-1,1-1 1,-1 1 0,0 0-1,0 0 1,0 0-1,0 0 1,0 1 0,-1-1-1,0 1 1,1-1-1,-1 1 1,0 0 0,0 0-1,0 0 1,0 0-1,0 0 1,-1 1 0,1 0-1,-6-2 1,4 2-337,-1 0 0,0 0-1,0 1 1,-1 0 0,1 0 0,0 0 0,0 1-1,0 0 1,1 0 0,-1 1 0,-9 3 0,-9 2-98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3:31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0 4585,'-9'12'2457,"-4"1"-713,-3 0-760,2 2-376,-1-2-352,4 0-120,1-1-104,0-2-24,3-4-24,-1 0-72,2-1-168,4-3-152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0:20.9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 14 6097,'-10'-4'1179,"7"2"-1115,0 1-1,-1-1 1,1 1-1,0 0 1,0 0-1,-1 1 1,1-1 0,-1 0-1,1 1 1,0 0-1,-7 0 1,12 3-85,0 0 0,0 0 0,0 0 1,0 0-1,1-1 0,-1 1 0,1-1 0,0 1 0,0-1 1,4 2-1,7 3 78,0 0 1,1-2-1,-1 0 0,2 0 1,-1-2-1,0 1 1,20 0-1,116 1 492,-111-6-417,409 1 400,1314 13-203,-1527-8-327,1325 64 38,-1206-37-40,597 38 4,313-35 239,-929-27-175,721 7-25,376 11 491,-775 25-1055,-598-44 251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0:21.9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 4305,'0'0'37,"0"0"1,0 0 0,0 0-1,0-1 1,0 1-1,0 0 1,0 0-1,0 0 1,0 0-1,0 0 1,0 0 0,0 0-1,0-1 1,0 1-1,0 0 1,0 0-1,0 0 1,0 0 0,0 0-1,1 0 1,-1 0-1,0 0 1,0-1 112,0 1-112,0 0-1,0 0 1,0 0-1,0 0 1,1 0-1,-1 0 1,0 0-1,0 0 1,0 0 0,0 0-1,0 0 1,0-1-1,0 1 1,1 0-1,-1 0 1,0 0-1,0 0 1,0 0 0,0 0-1,0 1 1,0-1-1,1 0 1,-1 0-1,0 0 1,0 0-1,0 0 1,0 0 0,0 0-1,0 0 1,0 0-1,0 0 1,1 0-1,-1 0 1,0 0-1,18 4 773,33 13-1157,-28-9 581,40 9-68,1-3 0,0-3 0,0-2 1,109 0-1,265-31 987,-308 12-844,478-20 190,793 62 0,-516 40-428,248 18-85,1337-19 145,-1576-59-110,-540 16-1300,-308-22 866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0:23.5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3631 12 4257,'3'-2'63,"-1"1"0,1-1 0,0 1 0,0 0 0,0 0 0,0 0 0,0 0 0,0 1 0,0-1 0,0 1 0,1 0 0,-1 0 0,0 0 0,0 0 0,0 0 0,0 1 0,0-1 0,0 1 0,0 0 0,0 0 0,0 0 0,0 1 1,0-1-1,-1 1 0,6 2 0,-5-1-28,-1 0 1,1 0 0,0 0-1,-1 0 1,1 0-1,-1 1 1,0-1 0,0 1-1,0 0 1,-1-1 0,0 1-1,1 0 1,-1 0 0,0 0-1,-1 0 1,1 0 0,-1 0-1,1 0 1,-1 0-1,-1 4 1,-3 31 465,-1-1 0,-3 0-1,-1-1 1,-20 54 0,-71 141-10,81-190-472,-474 951 193,-201 396 92,349-677-188,-183 377-54,400-821-57,-523 984 700,358-705 113,157-272-359,-65 118 187,201-393-646,-2 5-13,0-1-1,0 0 1,0 0-1,-1-1 1,1 1-1,-1 0 1,0-1-1,0 1 0,0-1 1,-1 0-1,1 0 1,-1 0-1,0-1 1,0 1-1,0-1 1,0 0-1,-6 2 0,-29 6 52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0:47.4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99 1472,'-8'-9'375,"-19"-19"817,26 26-806,-1 1-1,1-1 1,-1 1-1,0-1 1,1 1-1,-1 0 1,0 0-1,0 0 1,0 0-1,0 0 1,0 0 0,-4-1-1,13 3 99,0 0 0,0 0 0,0 0 0,0 1 0,8 3-1,30 6-337,-33-10-76,66 7 366,0-2 1,81-6 0,102-32 136,-32 3-67,259 9-39,-330 23-308,-47-2-22,160 22 0,-197-10-123,256 44 48,299 49 203,-472-82-150,102 21 69,117 16 38,-175-34-99,231 24-73,-202-28 8,30 3-69,271-24 91,-78-19 62,-397 16-142,-29 1 18,0-1 1,46-9-1,1-1 9,-46 8-31,34-9 0,-31 8-3,-26 4 6,0 0-1,0 0 1,1-1-1,-1 0 0,0 0 1,5-2-1,-5 2 0,-5 1 0,1 0 1,-1 0-1,1 0 0,-1-1 0,1 1 1,-1 0-1,1 0 0,-1 0 0,1 0 0,-1 0 1,1-1-1,-1 1 0,0 0 0,1 0 1,-1-1-1,1 1 0,-1 0 0,0-1 1,1 1-1,-1-1 0,1 1 0,-1 0 1,0-1-1,0 1 0,1-1 0,-1 1 1,0-1-1,0 1 0,0-1 0,1 1 0,-1-1 1,-2 7 4,0 0 0,-1 1 0,1-1 1,-1 0-1,0-1 0,-1 1 0,-6 8 1,6-8-8,-15 23 16,-41 45 0,-5 9-5,-31 79 14,2-4-38,68-119 13,2 0-1,2 1 0,1 1 1,-20 59-1,25-58 14,-2-2 0,-2 0 0,-33 51-1,-19 36 52,-1 46-7,43-99 82,-52 95 0,1-14-105,29-53 5,37-64-48,13-31 17,0 0 1,0 0 0,-1-1-1,0 1 1,-7 10 0,9-16-2,1 0 1,-1 0 0,1-1-1,-1 1 1,1 0-1,0 0 1,-1 0 0,1 0-1,0 0 1,0 0-1,0 0 1,0 0-1,0 0 1,0 0 0,0 0-1,0 0 1,0 0-1,0 0 1,0 0 0,1 0-1,-1 0 1,0 0-1,1 0 1,-1 0 0,1-1-1,-1 1 1,1 0-1,-1 0 1,1 0-1,0-1 1,-1 1 0,1 0-1,0-1 1,0 1-1,-1 0 1,1-1 0,0 1-1,0-1 1,0 1-1,1-1 1,1 2 14,0 0 0,1 0 0,-1 0 0,1-1 0,0 0 0,-1 0 0,1 0 0,0 0 0,5 0 0,201-7 1215,-178 4-1154,0 2 0,0 1 0,32 6 0,-14-1-59,231 13 199,-11 14-190,26 2 273,-103-17-150,446 26 58,-430-27-122,-95-6-65,68 11 84,17 2 14,577-7 98,-656-17-236,114 9 61,-56 0-19,-77 6-49,-100-17-52,-8-2-2419,-23-4-1001,-31-3 1438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0:49.7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5 3449,'-2'-3'1261,"2"3"-1147,0 0 1,-1 0-1,1 0 1,0 0 0,-1-1-1,1 1 1,0 0 0,-1 0-1,1 0 1,0 0-1,-1 0 1,1 0 0,0 0-1,0 0 1,-1 0 0,1 0-1,0 0 1,-1 0-1,-3 3 1835,4-3-1834,-1 1-1,1-1 1,0 0-1,0 1 1,0-1 0,0 1-1,-13 23 136,12-22-159,-6 15-40,0 0 0,2 0 0,0 0 1,0 1-1,2 0 0,0 0 0,2 0 0,0 0 0,0 0 0,2 0 0,3 21 0,-2-20-5,1 0 0,2 1 0,11 33 0,-12-45 50,0 0-1,0 0 0,1-1 1,0 1-1,0-1 0,1 0 1,0-1-1,0 1 0,0-1 1,15 10-1,-10-7-148,0-1 0,1-1 0,0 0 0,0 0 0,1-1 0,0-1 0,0 0 0,19 4 0,-11-5-589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0:50.5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33 3265,'-3'-14'2667,"3"14"-2430,-1-1-1,1 0 0,0 0 1,0 0-1,-1 1 1,1-1-1,0 0 0,0 0 1,0 0-1,0 0 1,0 0-1,0 0 0,0 1 1,0-1-1,1 0 1,-1 0-1,1-1 0,0 1-183,0 1 1,0-1-1,1 1 0,-1 0 0,0 0 1,1-1-1,-1 1 0,0 0 0,1 0 0,-1 0 1,0 0-1,1 0 0,-1 1 0,0-1 0,1 0 1,-1 1-1,2 0 0,14 3 53,-1 1 1,0 1-1,-1 0 0,1 1 0,-1 0 1,-1 1-1,1 1 0,-1 1 1,17 15-1,-23-18-66,0 0 1,-1 1-1,0 1 1,0-1-1,-1 1 0,0 0 1,0 1-1,-1-1 1,0 1-1,-1 0 0,0 0 1,-1 1-1,0-1 1,0 1-1,-1-1 0,0 12 1,-1 9 296,-3 0 0,0-1 0,-10 47 0,-2 11 1211,14-81-3425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1:04.7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9254 121 3585,'-23'7'4346,"-13"14"-3974,24-14 30,1-2-80,1-2 1,-1 1-1,0-1 1,0 0-1,0-1 1,-1-1 0,-13 1-1,-9-2 93,-34-5-1,28 2-112,-535-19 1372,-327 2-1296,857 17-344,-376-24 159,-155 4-98,458 28-89,-143-4 14,158-8-5,-293-36 103,158 11-85,152 33-156,67 35 170,-1-4-40,-1 0 0,-28 30 0,-31 47 115,22-13-26,-45 70 94,-27 40 26,-30 44 167,119-190-256,3 2 1,2 2-1,-49 119 1,-25 51 298,9-22-138,90-185-242,-1-1-1,-1-1 1,-1 0-1,-1 0 1,-2-2-1,0 0 1,-25 26-1,14-16 17,22-25-5,-1 1 0,0-1 1,-1-1-1,-12 12 0,-4-40 374,-19-10-408,36 25-20,-1-1 1,0 2 0,0-1-1,-1 1 1,-10-5-1,-80-26-10,-1 4-1,-159-30 0,238 58 9,-143-23-10,-246-10 0,152 20 4,-134-10-19,218 17 12,-142-15 29,-297-30-10,27 59-71,228 24 260,284-14-108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1:05.61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748 3 2569,'16'0'335,"-13"-1"-26,1 0 0,-1 1 0,1 0 0,-1 0 0,1 0 0,0 0-1,-1 0 1,1 1 0,-1-1 0,1 1 0,-1 0 0,0 0 0,1 0-1,-1 1 1,0-1 0,0 1 0,1 0 0,-2 0 0,1 0 0,0 0 0,4 4-1,-4-2-250,0 0 1,0 0-1,-1 0 0,1 0 0,-1 0 0,0 1 0,0-1 0,-1 1 0,1 0 0,-1-1 0,0 1 0,0 0 0,0 0 0,-1 0 0,0-1 0,0 1 0,0 0 0,-1 0 1,1 0-1,-1 0 0,0-1 0,0 1 0,-1 0 0,0-1 0,0 1 0,-4 7 0,-2 3 83,-1 0 1,-1-1-1,0 0 1,-1 0-1,-1-1 1,-17 15-1,-15 10 172,-2-2-1,-2-2 0,-88 48 1,102-66-283,-2-1-1,0-1 1,0-2 0,-1-2 0,0-1 0,-1-2-1,0-1 1,-67 0 0,96-6-212,-1 0-1,1-1 1,0 0-1,-17-5 1,25 6 146,-1 0 0,1 0 0,0-1 1,-1 1-1,1-1 0,0 1 0,0-1 0,-1 1 0,1-1 0,0 0 1,0 0-1,0 1 0,0-1 0,0 0 0,0 0 0,0 0 1,0 0-1,0 0 0,0 0 0,0-1 0,1 1 0,-1 0 0,0 0 1,1-1-1,-1 1 0,1 0 0,0-1 0,-1 1 0,1 0 0,0-1 1,0 1-1,0 0 0,0-1 0,0 1 0,0-1 0,0 1 1,0 0-1,0-1 0,1 1 0,0-2 0,7-12 414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1:06.1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1137 1 4881,'2'0'159,"0"0"0,0 0 0,0 0 0,0 0 0,0 0 0,0 0 0,0 0 1,0 1-1,0-1 0,0 1 0,0-1 0,0 1 0,0 0 0,0 0 0,0 0 0,-1 0 0,1 0 0,0 0 0,-1 0 0,1 1 0,-1-1 0,0 1 0,1-1 0,-1 1 1,0-1-1,0 1 0,0 0 0,0 0 0,0-1 0,1 4 0,4 8-105,0-1 0,-1 1 0,4 14 1,-9-26-26,6 20 17,-1 0-1,-1 0 1,0 1 0,-2 0 0,-1-1-1,0 1 1,-5 39 0,1-45-31,0 0 1,-1 0 0,0-1 0,-1 1-1,-1-1 1,0 0 0,-1 0 0,-1-1 0,0 0-1,-1 0 1,-11 12 0,2-7 67,0 0 0,-2-1 1,0-1-1,-1-1 0,-40 23 0,-122 53 289,152-78-344,-72 29-38,-2-5 1,-1-5-1,-2-5 0,-116 16 1,131-34-1490,53-5 984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1:06.8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538 28 3489,'-9'-4'614,"0"-1"1,0 2 0,0-1 0,-1 2-1,1-1 1,-1 1 0,-14-1 0,13 2-430,-1 1 1,1 0 0,0 1 0,0 0 0,0 1 0,-13 3 0,12-1-142,0 0 0,0 1 0,1 0 0,0 1 0,0 0 0,0 0 0,1 1 0,0 1 1,0 0-1,1 0 0,0 1 0,-14 17 0,-1 8 137,1 2 1,2 0-1,1 1 1,2 1-1,2 0 1,1 2 0,2 0-1,-9 50 1,18-74-156,1 3-98,-2 1 1,0-1-1,-12 28 0,16-73-2579,4 6 1930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3:56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376 1 3721,'0'1'315,"-1"0"1,1 0-1,-1 0 0,1 1 1,0-1-1,-1 0 1,1 0-1,0 0 1,0 1-1,0-1 0,0 0 1,0 0-1,0 1 1,0-1-1,0 0 1,1 0-1,-1 0 0,1 1 1,0 0-1,13 37-322,-1-2 359,-5-6-318,-2 0 0,-1 1 0,-1 0 0,-2 1 0,-3 55 0,0-87-31,1 0 0,-1-1-1,0 1 1,0 0 0,0-1-1,0 1 1,0-1 0,0 0 0,0 1-1,0-1 1,0 0 0,0 0-1,0 1 1,0-1 0,0 0 0,0 0-1,0 0 1,0 0 0,0 0-1,-2-1 1,-25 0 70,25 1-69,-85-7 43,-61 0 59,138 8-87,1 0 0,-1 1 0,1 0 0,0 1-1,-12 4 1,-20 5-476,31-11-94,1-4 239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1:07.5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833 154 4281,'1'-4'299,"0"0"1,0 0-1,0 0 1,0 0-1,-1 0 1,1 0-1,-1-1 1,0 1 0,-1 0-1,1 0 1,-1 0-1,0 0 1,0 0-1,0 0 1,0 0-1,-1 0 1,-2-6-1,1 5-166,-1 1 1,1 0-1,-1 0 0,0 0 0,0 0 0,0 0 1,0 1-1,-1 0 0,0 0 0,1 0 1,-11-4-1,0 1-77,-1 1 1,1 1 0,-1 0 0,0 1-1,-1 1 1,1 0 0,0 1-1,-19 2 1,14 0 8,-1 2-1,1 0 1,0 1-1,0 1 1,0 2-1,1 0 1,0 1-1,0 0 1,1 2-1,-21 14 1,25-14-58,0 1 0,1 0 0,1 1 0,0 1 0,0 0 0,2 1 0,-1 0 0,2 1 0,0 0 1,1 1-1,0 0 0,-9 26 0,-65 190 53,32-92 305,43-119-93,2 0 0,0 1 0,2 0 0,-5 38 0,8-54-294,0 0 1,-1 0-1,0 0 0,0 0 0,-6 10 0,5-10-1826,0-16 1079,-5-13 319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09:2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6324 43 9306,'52'-42'351,"-62"54"-220,0 0-1,1 0 1,-9 17 0,-21 28 27,-100 113 511,-22 28 43,-692 865 1075,634-798-1663,-353 399 114,-36 43 362,-574 692 295,977-1156-832,-153 170 37,-183 153-12,338-361-29,-59 66 30,113-98-22,35-38-4,-167 153 0,28-46-18,166-156-188,76-75-160,0 0 1,0-1 0,-23 14-1,33-23 216,0 0 0,-1-1 0,1 1 0,0 0 1,-1-1-1,1 1 0,0-1 0,-1 1 0,1-1 0,0 0 0,-1 0 0,1 0 0,-3 1 0,3-2 27,0 1 0,0-1 0,1 1 0,-1-1-1,0 1 1,1-1 0,-1 1 0,0-1 0,1 1-1,-1-1 1,1 0 0,-1 1 0,1-1 0,-1 0-1,1 0 1,-1 1 0,1-1 0,0 0 0,-1 0-1,1 0 1,0 0 0,0 1 0,0-1 0,0 0-1,0-2 1,-2-38-923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09:2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7842,'0'0'82,"1"-1"0,-1 1 0,1-1 0,-1 1 1,1-1-1,-1 1 0,1-1 0,0 1 0,-1-1 0,1 1 1,0 0-1,-1-1 0,1 1 0,0 0 0,-1 0 0,1 0 1,0-1-1,0 1 0,-1 0 0,1 0 0,0 0 0,0 0 1,-1 0-1,1 0 0,0 0 0,0 1 0,-1-1 0,1 0 1,0 0-1,-1 1 0,1-1 0,0 0 0,1 1 0,24 17-308,-17-10 186,-2 1 0,1 1 0,-1-1 0,-1 1 0,0 1 0,0-1 0,-1 1 0,5 12 1,26 99-54,-21-68 106,348 933 1137,-50-371-159,-125-262-567,-142-264-338,289 547 365,44 125-56,157 703-251,-360-781-43,-13-46 333,-54-308-154,-73-236-153,71 127 0,72 87-2570,-165-288 1808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09:30.60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344 419 3145,'-3'-28'717,"1"6"-18,-1 0 0,-1 0 0,-1 0 0,-13-36 0,16 53-616,0 0 0,-1 1 1,1-1-1,-1 1 1,0-1-1,0 1 1,0 0-1,-1 0 1,1 0-1,-1 1 0,0-1 1,0 1-1,-1 0 1,1 0-1,0 1 1,-1-1-1,0 1 0,1 0 1,-1 0-1,0 0 1,0 1-1,0 0 1,-1 0-1,1 0 1,-9 0-1,8 2-63,0-1 0,0 1 0,0 1 0,0-1 0,0 1 0,1 0 0,-1 0 0,1 1 0,-1-1 0,1 1 0,0 0 0,0 1 0,0-1 0,1 1 0,-1 0 0,-7 9 0,1 0-5,0 0 0,1 0 1,1 1-1,-15 28 0,18-29-9,1 1 1,0 0-1,0 1 0,2-1 0,0 1 0,0-1 1,2 1-1,0 0 0,0 0 0,1 0 1,1 0-1,1 0 0,0 0 0,1-1 0,0 1 1,1-1-1,1 0 0,0 0 0,1 0 1,14 23-1,-18-34-8,0 0 1,0-1 0,0 1-1,1 0 1,-1-1 0,1 1-1,0-1 1,0 0-1,0 0 1,0 0 0,0 0-1,0 0 1,0-1-1,0 0 1,1 1 0,-1-1-1,7 1 1,-5-2 3,0 0 1,0 0-1,-1 0 1,1-1-1,0 1 0,0-1 1,0 0-1,0-1 1,-1 1-1,1-1 0,7-3 1,-2-1 5,0 0 1,-1-1 0,0 0 0,0 0-1,0-1 1,-1 0 0,0 0 0,0-1-1,-1 0 1,7-11 0,9-22 38,-1-1 1,-3-1-1,-1 0 0,-2-1 1,12-60-1,-26 92 6,1 0 0,-2 0-1,0-1 1,-1 1 0,0 0 0,-1-1 0,0 1 0,-1 0-1,-7-24 1,8 32-41,-1 0-1,0 0 1,-1 0-1,1 0 1,-1 1-1,0-1 1,0 1 0,-1-1-1,1 1 1,-1 0-1,0 0 1,0 1-1,0-1 1,-1 1-1,1 0 1,-1 0 0,1 0-1,-1 1 1,0 0-1,0 0 1,0 0-1,-1 0 1,1 1-1,0 0 1,-1 0 0,-7 0-1,5 0-4,1 1 0,0 0 0,0 1-1,0-1 1,-1 1 0,1 1 0,0 0 0,0 0 0,1 0 0,-1 0-1,0 1 1,1 0 0,-12 8 0,10-5 5,0 1 0,0 0-1,0 0 1,1 1 0,0 0 0,1 0-1,0 1 1,-9 16 0,5-5 2,1 1-1,1 1 1,1 0-1,1 0 1,0 0-1,2 1 1,1-1 0,-1 25-1,4-31-14,1 1 0,0-1-1,1 0 1,1 0 0,0 0-1,1 0 1,1 0 0,0-1 0,14 27-1,-16-36 0,0 0-1,1 0 0,0-1 1,0 1-1,0-1 1,0 1-1,1-1 0,0-1 1,0 1-1,0-1 0,1 0 1,-1 0-1,1 0 0,0-1 1,0 0-1,0 0 1,1 0-1,-1-1 0,1 0 1,-1 0-1,1-1 0,0 0 1,0 0-1,-1 0 0,12-1 1,-14-1 5,1 1 0,-1-1 0,0 0 0,1-1 0,-1 1 0,0-1 0,0 1 0,0-1 0,0 0 0,0-1 1,0 1-1,0-1 0,4-4 0,-2 1 3,-1 0 1,1 0-1,-1-1 1,-1 0-1,1 0 0,6-14 1,-4 3 49,0-1-1,-1 0 1,-1-1 0,-1 1 0,3-26 0,-6 33 3,0 0 0,-1 0 0,-1 0 0,0 1 1,0-1-1,-1 0 0,-1 1 0,0-1 0,0 1 1,-1 0-1,0 0 0,-8-12 0,9 17-54,0 2-1,0-1 1,-1 0-1,0 1 1,0-1-1,0 1 1,0 0-1,0 0 1,-1 1-1,0-1 1,0 1-1,0 0 1,0 1-1,0-1 1,-1 1-1,1 0 1,-1 0-1,1 1 1,-1-1-1,0 1 1,0 1-1,1-1 1,-1 1-1,0 0 1,-12 1-1,13 0-4,-1 0 0,0 0-1,1 0 1,-1 1-1,1 0 1,-1 0-1,1 0 1,0 1-1,0-1 1,0 1 0,0 0-1,0 1 1,0-1-1,1 1 1,0 0-1,0 0 1,0 1-1,0-1 1,1 1 0,0 0-1,0 0 1,0 0-1,0 0 1,1 0-1,0 1 1,0-1 0,0 1-1,1-1 1,0 1-1,0 0 1,0 7-1,-1 4 5,2 0-1,0 0 1,1 0-1,1 0 0,1 0 1,0-1-1,1 1 1,1-1-1,10 26 0,-8-27-12,1 1 0,0-1 0,1 0 0,1-1 1,12 15-1,-19-26 4,-1-1 0,1 1 0,0 0 0,0-1 0,0 0 0,0 1 0,1-1 0,-1-1 0,1 1 0,-1 0 0,1-1 0,6 2 1,-7-2 1,0-1 0,-1 0 0,1-1 1,-1 1-1,1 0 0,-1-1 1,1 1-1,0-1 0,-1 0 1,0 0-1,1 0 0,-1 0 0,0 0 1,1 0-1,-1-1 0,0 1 1,0-1-1,0 0 0,0 1 0,0-1 1,2-3-1,2-3 20,0 0 0,0-1 0,-1 0 0,0 0 0,-1 0 0,0 0 1,0-1-1,-1 0 0,0 1 0,2-18 0,-2 8 10,-1 0-1,-1 0 1,0-1 0,-5-32-1,4 48-37,-1 1 0,1-1-1,-1 0 1,0 0-1,-1 1 1,1-1 0,-1 0-1,0 1 1,-3-6-1,5 9-12,-1-1-1,1 1 0,-1-1 0,1 1 0,-1-1 0,1 1 0,-1-1 0,0 1 0,1-1 0,-1 1 0,0-1 0,0 1 0,1 0 0,-1 0 1,0-1-1,0 1 0,1 0 0,-1 0 0,0 0 0,-1 0 0,1 0-38,-1 0-1,1 1 1,-1-1-1,1 1 1,0 0-1,-1-1 1,1 1 0,0 0-1,0 0 1,0 0-1,-1-1 1,1 1-1,0 1 1,0-1 0,-1 2-1,-6 6-695,1 0 0,0 1 0,0 0 0,-7 17 0,-3 25-430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09:31.77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464 192 3577,'-8'-20'462,"0"0"0,-1 1 0,-16-26 1,20 38-311,0 1 1,0 0 0,0 0 0,-1 0 0,0 1 0,0 0-1,0 0 1,-1 0 0,0 1 0,0 0 0,0 0-1,-11-4 1,9 4-63,0 1-1,0 1 1,0-1-1,-1 2 1,1-1-1,0 1 1,-1 0-1,1 1 1,0 0-1,-1 1 1,-15 3-1,19-2-55,-1 0 0,0 0-1,1 1 1,0 0 0,-1 1 0,1-1 0,1 1-1,-1 0 1,0 1 0,1-1 0,0 1 0,0 0-1,0 0 1,1 1 0,0 0 0,-5 8 0,-5 11 17,1 1 0,1 1 0,1 0 0,2 1 0,1 0 1,-9 50-1,10-24 2,2 0 0,3 92 0,4-115-27,10 60 1,-10-79-24,1-1 0,1 1 0,0-1-1,0 0 1,1 0 0,0-1 0,1 1 0,8 11 0,-12-20-3,0 0 0,0 0 0,0 0 0,0 0 0,0-1 0,0 1 0,0-1 1,1 1-1,-1-1 0,0 0 0,1 0 0,-1 0 0,1 0 0,-1 0 0,1 0 0,0-1 1,3 1-1,0-1 1,-1 0 1,0 0-1,1-1 1,-1 0-1,0 0 1,0 0-1,0 0 1,8-4-1,0-1 10,0-1 1,-1 0-1,0 0 1,0-1-1,20-19 1,-13 8 33,-1-1 0,-1-1 0,-1 0 0,-1-1 0,-1-1 0,-1 0 0,19-49 0,-16 29 118,-2-2-1,-2 0 0,11-80 0,-21 112-138,-1-1 0,0 1 0,-1-1-1,-1 1 1,0-1 0,-1 1 0,0 0-1,-1-1 1,-6-14 0,7 23-21,0 0 1,0 0-1,-1 0 0,1 0 1,-1 1-1,0-1 1,-1 1-1,1 0 1,-1 0-1,0 0 1,0 0-1,0 1 0,-1 0 1,1 0-1,-1 0 1,1 0-1,-1 0 1,0 1-1,0 0 0,0 0 1,-1 1-1,1-1 1,0 1-1,-1 0 1,-8 0-1,5 1 0,0 1-1,-1-1 1,1 2-1,0-1 1,-1 1-1,1 1 1,0 0 0,1 0-1,-1 1 1,0 0-1,1 0 1,0 1-1,0 0 1,-9 8 0,6-5-1,1 1 1,0 1 0,1-1 0,0 1 0,0 1 0,1 0 0,1 0 0,0 0 0,-9 19 0,9-10 8,0 2-1,2-1 1,0 1 0,1-1-1,1 1 1,1 0 0,1 1-1,1-1 1,1 0 0,1 0-1,1 0 1,9 34 0,-10-48-13,1 0 0,0-1 1,1 0-1,-1 0 0,1 0 1,1 0-1,-1 0 0,1-1 0,0 0 1,1 0-1,0 0 0,0-1 1,0 0-1,0 0 0,14 7 0,-14-9-1,0 0 0,1 0 0,-1-1 0,1 0 0,0 0 0,0-1 0,0 0 0,0 0 0,0-1 0,0 0 0,0 0 0,0 0 0,0-1 0,0 0 0,-1 0 0,1-1 0,0 0-1,8-4 1,-5 2 13,-1-1 0,0-1-1,0 0 1,0 0 0,-1-1-1,0 1 1,0-2 0,-1 1-1,0-1 1,0-1 0,-1 1-1,0-1 1,0 0 0,8-19-1,-7 12 47,0-1-1,-1 0 0,-1-1 1,-1 0-1,0 0 1,-1 0-1,0-34 1,-3 34 49,0 1 1,-7-34-1,6 45-86,0 1-1,-1-1 0,0 0 0,0 1 0,-1-1 1,1 1-1,-1-1 0,0 1 0,-1 0 0,1 1 1,-1-1-1,-7-7 0,1 4-15,0 0 0,-1 1 1,1 0-1,-2 1 0,1 0 0,0 1 1,-1 0-1,0 1 0,0 0 0,-1 1 0,-21-4 1,27 7-7,-1-1 0,1 1-1,0 0 1,-1 0 0,1 1 0,0 0 0,0 0 0,0 1 0,0 0 0,0 0 0,0 1 0,0 0-1,0 0 1,1 0 0,0 1 0,0 0 0,0 0 0,0 1 0,0 0 0,1 0 0,-9 10 0,7-4 9,0-1 1,1 1-1,0 1 1,1-1-1,1 1 1,-1 0-1,2 0 1,0 0-1,0 1 1,-1 23-1,2-12-8,2 0 1,0 0-1,2 1 0,8 41 0,-9-58-2,1-1 1,0 0-1,1 0 0,-1 0 0,1 0 0,1 0 0,-1 0 0,1-1 0,0 0 1,9 10-1,-11-14 1,0 1 1,1-1 0,0 0-1,-1 0 1,1-1 0,0 1-1,0 0 1,0-1-1,0 0 1,1 0 0,-1 0-1,0 0 1,0 0 0,1-1-1,-1 1 1,0-1 0,1 0-1,-1 0 1,0 0-1,1 0 1,-1-1 0,0 1-1,1-1 1,-1 0 0,6-2-1,2-2 10,1-1-1,-1 0 0,-1 0 1,1-1-1,-1-1 0,-1 1 1,1-2-1,-1 1 0,-1-1 1,0-1-1,0 1 0,0-1 1,10-20-1,-10 16 17,-1-1 1,0 0-1,-1 0 1,0 0-1,-2-1 1,0 1-1,0-1 1,-1 0-1,-1-1 1,-1-17-1,0 30-14,-2 0-1,1 0 1,0 0-1,-1 0 1,0 0-1,0 0 1,0 0-1,0 1 1,-1-1-1,1 0 1,-1 1-1,0 0 1,0-1-1,-1 1 1,1 0-1,0 0 1,-1 0-1,0 0 1,0 0-1,-3-2 1,3 3-12,0 1-1,0 0 1,0-1 0,0 1-1,0 0 1,0 1 0,0-1-1,0 0 1,0 1-1,0 0 1,0 0 0,-1 0-1,1 0 1,0 0 0,0 0-1,0 1 1,0 0 0,0 0-1,0 0 1,0 0 0,0 0-1,0 0 1,0 1 0,0-1-1,-3 4 1,-4 2 4,0 1 0,1 0 0,0 1 0,1 0 0,0 1 0,0-1 0,1 1 0,0 1 0,1 0-1,-7 15 1,6-10 5,0 0-1,1 1 0,1 0 0,1 0 0,0 1 1,-2 29-1,6-44-11,0 0 1,0 1 0,0-1-1,0 1 1,1-1 0,-1 0 0,1 0-1,0 1 1,0-1 0,0 0-1,3 5 1,-3-7 3,0 0 0,-1 0 0,1 0-1,0 0 1,0-1 0,0 1 0,0 0 0,0-1 0,0 1 0,0-1-1,0 1 1,0-1 0,0 0 0,0 1 0,0-1 0,0 0 0,0 0-1,0 1 1,0-1 0,0 0 0,0 0 0,0 0 0,1 0-1,-1-1 1,0 1 0,0 0 0,0 0 0,0-1 0,0 1 0,0-1-1,0 1 1,0-1 0,0 1 0,0-1 0,0 1 0,0-1 0,1-1-1,10-7 1,-1 0 0,0 0 0,-1-1 0,0-1-1,-1 0 1,11-15 0,45-75 128,-63 97-121,-1 2 3,25-47 142,-24 46-129,0 0 0,-1 0-1,0 0 1,0 0 0,0 0-1,0 0 1,0-1 0,-1 1-1,1 0 1,-1-1 0,0 1-1,0-4 1,0 7-22,0 0-1,-1 0 1,1 0-1,0-1 1,0 1-1,-1 0 1,1 0 0,0 0-1,0 0 1,-1-1-1,1 1 1,0 0-1,-1 0 1,1 0-1,0 0 1,-1 0 0,1 0-1,0 0 1,0 0-1,-1 0 1,1 0-1,0 0 1,-1 0-1,1 0 1,0 0 0,-1 0-1,1 1 1,0-1-1,0 0 1,-1 0-1,1 0 1,0 0-1,-1 0 1,1 1 0,0-1-1,0 0 1,0 0-1,-1 0 1,1 1-1,-14 10-184,13-11 170,-93 90-1743,75-71 1423,-39 41-187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09:34.516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327 332 3817,'-1'-9'367,"0"1"1,0 0-1,-1-1 1,0 1-1,-1 0 1,0 0-1,0 0 1,-1 0-1,0 1 1,0-1-1,-6-7 1,8 12-316,-1 0 0,0 1 1,1-1-1,-1 1 1,0-1-1,-1 1 1,1 0-1,0 0 0,-1 0 1,1 0-1,-1 1 1,1 0-1,-1-1 1,0 1-1,0 0 0,1 1 1,-1-1-1,0 1 1,0 0-1,0 0 1,0 0-1,0 0 0,0 1 1,1-1-1,-1 1 1,-6 2-1,0 1 8,0 0 1,1 0-1,-1 1 1,1 0-1,0 1 0,1 0 1,-1 1-1,1 0 1,0 0-1,-12 15 0,11-11-7,0 0 0,2 0 0,-1 1 1,1-1-1,1 2 0,0-1 0,1 1 0,-4 13 0,5-11-13,1 0 1,1 0-1,0 1 0,1-1 1,1 0-1,0 1 1,1-1-1,5 25 1,-3-29-32,-1-1 0,2 1 0,-1-1 0,2 0 0,-1 0 0,1 0 0,1 0 0,0-1 0,0 0 0,1 0 0,0-1 0,15 14 0,-18-18-8,-1-1 1,2-1-1,-1 1 1,0-1-1,0 1 0,1-1 1,-1 0-1,1-1 1,0 1-1,-1-1 0,1 0 1,0 0-1,0-1 1,5 1-1,-2-1 3,1-1-1,-1 0 1,0 0-1,0 0 1,1-1-1,-1-1 1,13-5-1,-3-1 3,1-1 0,-1 0 0,-1-2-1,0 0 1,30-29 0,-27 20-3,0-1 1,-1-1-1,-2 0 1,0-2-1,-1 0 0,-2 0 1,-1-2-1,0 0 1,-2 0-1,-2-1 0,0 0 1,-2-1-1,-1 0 0,3-36 1,-8 58 1,-2-1 0,1 1 0,-1-1 0,0 1 0,0-1 0,-1 1 0,0 0 0,0 0 0,-1 0 0,0 0 0,0 0 0,0 0 0,-1 1-1,0-1 1,-1 1 0,1 0 0,-1 1 0,0-1 0,-1 1 0,1 0 0,-1 0 0,0 1 0,0-1 0,-1 1 0,1 1 0,-1-1 0,0 1 0,0 0 0,0 1 0,0 0 0,0 0 0,-1 0 0,1 1 0,-1 0 0,1 0 0,-1 1 0,1 0 0,-1 1 0,1-1 0,-1 1 0,1 1 0,0-1 0,-1 1 0,1 1 0,0-1 0,0 1 0,0 1 0,-7 4 0,2 0 43,1 0 0,0 1-1,0 1 1,1 0 0,0 0 0,1 1 0,0 0 0,1 1 0,0-1 0,0 2 0,-7 18-1,4-8-6,2 1 0,1 0 0,1 0 0,0 1 0,-3 40 0,7-41-21,2 0 0,1-1 0,4 36 0,-3-51-16,1 1 1,-1 0-1,1 0 0,1-1 1,0 1-1,0-1 0,0 0 0,1 0 1,0 0-1,1-1 0,0 1 1,8 9-1,-11-15-3,1 0 0,-1 1 1,1-1-1,0 0 0,-1-1 0,1 1 0,0 0 1,0-1-1,0 0 0,0 0 0,0 0 0,1 0 0,-1 0 1,0 0-1,0-1 0,1 0 0,-1 1 0,6-2 1,-2 0 3,-1 0 0,1 0 0,-1-1 0,0 0 1,0-1-1,0 1 0,0-1 0,0 0 0,5-5 1,9-6 18,-1-2 1,-1 0 0,32-37-1,-28 27 6,0-1 0,-2-1 0,-1 0 0,-1-2-1,-2 0 1,-1-1 0,-1-1 0,12-45-1,-24 71-14,0 0-1,-1 0 0,0-1 0,0 1 1,-1 0-1,1-1 0,-2 1 0,1 0 0,-1-1 1,1 1-1,-2 0 0,1 0 0,-1 0 0,0 0 1,0 0-1,-1 0 0,1 0 0,-1 1 0,-1-1 1,1 1-1,-1 0 0,0 0 0,0 0 1,0 1-1,-1-1 0,1 1 0,-1 0 0,0 0 1,-1 1-1,1-1 0,0 1 0,-1 0 0,0 1 1,-10-4-1,9 3-13,-1 0 1,0 1-1,0 0 0,0 0 1,0 1-1,-1 0 1,1 0-1,0 1 0,0 0 1,-1 0-1,1 1 0,0 0 1,0 1-1,0 0 1,0 0-1,0 1 0,0 0 1,1 0-1,-1 0 0,1 1 1,0 1-1,0-1 0,0 1 1,1 0-1,-1 0 1,1 1-1,0 0 0,1 0 1,0 1-1,0-1 0,0 1 1,-7 14-1,4 1 55,0 0 1,1 0-1,1 0 0,1 1 0,-4 45 1,7-28-33,2-1 0,8 67 0,-7-97-22,0 1 0,1-1 1,0 0-1,1 0 0,0 0 1,9 17-1,-11-24 1,0 0-1,0 0 0,0 0 1,0-1-1,1 1 1,-1 0-1,1-1 1,0 1-1,-1-1 0,1 0 1,0 1-1,0-1 1,0 0-1,0 0 1,-1 0-1,2 0 1,-1 0-1,0-1 0,0 1 1,0-1-1,0 1 1,0-1-1,1 0 1,-1 0-1,0 0 1,0 0-1,0 0 0,1 0 1,-1-1-1,0 1 1,0-1-1,0 1 1,0-1-1,0 0 0,0 0 1,2-1-1,10-5 1,-1-1 0,0 0 0,-1 0 0,0-1 0,0-1 0,-1 0 0,-1-1 0,1 0 0,10-15 0,-14 16 7,0-1 0,-1 1 0,1-1-1,-2 0 1,0-1 0,0 1 0,-1-1 0,-1 0 0,0 0 0,0 0 0,1-23-1,-4 31-8,0-1 0,0 1-1,0 0 1,-1-1-1,0 1 1,0 0 0,0 0-1,0 0 1,-1 0-1,1 0 1,-1 0 0,0 0-1,0 0 1,-1 1-1,-2-4 1,4 5-3,-1 1-1,0-1 0,0 1 1,1 0-1,-1 0 1,0 0-1,0 0 1,0 0-1,0 0 1,0 0-1,0 1 0,0-1 1,0 1-1,0 0 1,-1-1-1,1 1 1,0 0-1,0 0 1,0 0-1,0 1 0,-1-1 1,1 0-1,0 1 1,0-1-1,0 1 1,0 0-1,0 0 0,0 0 1,0 0-1,0 0 1,1 0-1,-3 2 1,-2 1-3,0 1 1,0 0 0,0 0-1,1 1 1,0-1-1,0 1 1,0 1 0,1-1-1,0 0 1,0 1 0,1 0-1,-1 0 1,2 0 0,-1 0-1,1 1 1,0-1-1,-1 9 1,2-12-1250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09:35.533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280 192 4073,'-2'-6'234,"1"0"1,-2 0 0,1 0-1,-1 0 1,0 0 0,0 1-1,0-1 1,-1 1-1,0 0 1,0 0 0,0 0-1,-10-7 1,13 11-194,-1 0-1,1 0 1,-1 1 0,0-1 0,1 0-1,-1 1 1,0-1 0,1 1 0,-1 0-1,0-1 1,0 1 0,0 0 0,1 0-1,-1 0 1,0 0 0,0 1 0,1-1-1,-1 0 1,0 1 0,1-1-1,-1 1 1,0 0 0,1 0 0,-3 0-1,-31 26 485,25-16-434,0 0 0,1 1 1,0 0-1,1 1 0,0 0 0,1 0 0,0 1 1,1-1-1,1 2 0,-7 28 0,7-18-26,0 1-1,2 0 0,1-1 1,1 1-1,3 40 0,-1-53-52,1 0-1,0 0 1,1 0-1,1-1 1,0 1-1,1-1 1,0 0-1,7 13 1,-9-21-10,-1 0 0,1 0 0,0 0 0,0-1 0,0 1 0,0-1 0,1 0 0,-1 0 0,1 0 0,0 0 0,0 0 0,0-1 0,0 0 0,0 0-1,1 0 1,-1 0 0,1-1 0,-1 1 0,1-1 0,0-1 0,-1 1 0,1 0 0,0-1 0,0 0 0,5-1 0,1-1 1,0 0 0,0 0 0,-1-1 0,1-1 0,-1 0 0,0-1 0,0 1 0,0-2 0,13-9 0,7-7 6,39-39 0,-32 23 6,-2-1 0,60-87-1,-82 105 3,0 0-1,-2 0 1,16-42-1,-23 53 13,-1 0 1,-1 0-1,1 0 0,-2 0 0,1 0 0,-1 0 0,-1-1 1,0 1-1,0 0 0,-1 0 0,-4-17 0,3 22-15,0 0 1,0 0-1,-1 0 0,0 1 0,0-1 0,0 1 0,-1 0 0,1 0 0,-1 0 0,0 0 0,0 1 1,0-1-1,-1 1 0,1 0 0,-1 1 0,0-1 0,0 1 0,0 0 0,0 0 0,0 0 1,0 1-1,-10-2 0,-1 0-8,0 0 0,0 2 0,-1 0 1,1 0-1,0 2 0,-22 3 0,21-1 11,0 1 0,0 0 1,1 1-1,0 1 0,0 1 0,0 0 0,1 1 0,0 1 0,1 0 0,0 1 0,0 0 0,1 2 0,-18 18 0,17-14 50,1 0 1,1 1-1,1 1 1,0 0-1,1 0 1,1 1-1,1 0 0,1 0 1,0 1-1,-7 37 1,8-25-1,2-1 0,-2 65 1,6-87-69,1-1 1,-1 0 0,1 1-1,1-1 1,-1 0 0,1 0-1,1 0 1,-1 0-1,2 0 1,-1 0 0,1-1-1,0 0 1,0 1 0,1-2-1,0 1 1,10 11 0,-12-16 0,1 1 0,-1-1 0,0 1-1,1-1 1,-1 0 0,1 0 0,0-1 0,-1 1 0,1-1 0,0 0 0,0 0 0,0 0 0,0 0 0,0-1 0,0 0 0,0 1 0,6-2 0,-3 0 7,0 0 0,-1-1 1,1 0-1,-1 0 0,1-1 0,-1 0 0,0 0 1,0 0-1,9-7 0,-1-2 3,0 0 0,-1 0-1,0-1 1,-1-1 0,0 0 0,18-30 0,-16 19-8,0-1 0,-2-1 1,16-47-1,-25 64 11,0 0 0,-1 0 1,0 0-1,0 0 0,-1 0 0,-1-1 1,0 1-1,0 0 0,-1-1 0,0 1 1,-1 0-1,0 0 0,-6-19 0,6 25-5,-1 0 0,1 0 0,0 0 0,-1 0 0,0 1 0,0-1 0,0 1 0,-1 0 0,1 0 0,-1 0-1,1 0 1,-1 0 0,0 1 0,0-1 0,0 1 0,-1 0 0,1 1 0,0-1 0,-1 1 0,1 0 0,-1 0 0,1 0-1,-9 0 1,7 1 1,-1 0 1,1 0-1,-1 1 0,1 0 0,0 0 0,-1 0 0,1 1 0,0 0 1,0 0-1,0 1 0,0 0 0,0 0 0,1 0 0,-1 0 0,1 1 1,-7 6-1,2 1 45,-1 1 0,2 0 1,-1 1-1,2 0 0,0 0 0,0 1 1,2 0-1,-1 0 0,2 0 0,-5 18 1,4-10-3,2 0 1,0 0-1,2 0 1,0 0-1,1 1 0,4 31 1,-3-49-53,0 0 0,1-1 0,0 1 0,0-1-1,1 1 1,-1-1 0,1 0 0,0 0 0,0 0 0,4 6 0,-5-8-1,0-1 1,1 1 0,-1-1-1,1 0 1,-1 1 0,1-1-1,-1 0 1,1 0 0,0 0 0,0 0-1,0 0 1,0-1 0,-1 1-1,1-1 1,0 1 0,0-1-1,0 1 1,0-1 0,0 0-1,0 0 1,0 0 0,0 0-1,0 0 1,4-2 0,5-1 7,0 0 0,0-1 0,-1-1 0,0 0 0,0 0 0,0-1 0,0 0 0,-1 0 0,16-16 0,-1-1 26,0-1-1,20-28 1,-33 38 12,-1 0-1,0-1 1,-1 0 0,-1 0 0,0-1 0,-1 0 0,-1 0 0,6-22 0,-12 37-35,1 0 1,-1 0 0,0 0 0,0 0-1,1 0 1,-1 0 0,0 0-1,0 0 1,0 0 0,0 0-1,0 0 1,-1 0 0,1-1 0,0 1-1,0 0 1,-1 0 0,1 0-1,0 0 1,-1 0 0,1 0-1,-1 0 1,0 1 0,1-1-1,-1 0 1,0 0 0,1 0 0,-1 0-1,0 1 1,0-1 0,0 0-1,-1 0 1,-1 0-2,0 1 0,1-1-1,-1 1 1,0 0 0,0 0 0,1 0-1,-1 0 1,0 0 0,0 1 0,1-1-1,-1 1 1,-3 1 0,-11 4-2,1 1-1,-31 17 1,17-5-265,1 1 1,0 2-1,-29 29 0,-70 81-2432,61-58 1891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09:37.1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194 264 2521,'-6'10'232,"0"0"0,-1 0 0,0-1 0,0 0 1,-18 16-1,21-21-56,1-1-1,-1 0 1,0-1 0,0 1 0,0-1 0,-1 1 0,1-1-1,-1 0 1,1-1 0,-1 1 0,1-1 0,-1 0 0,0 0 0,0-1-1,0 1 1,1-1 0,-8 0 0,10-1-118,-1 1 1,1-1-1,-1 0 0,1 0 1,0 0-1,0 0 1,0-1-1,-1 1 0,1 0 1,0-1-1,1 0 1,-1 1-1,0-1 0,0 0 1,1 0-1,-1 0 1,1 0-1,-1 0 0,1 0 1,0 0-1,0-1 1,0 1-1,0 0 0,1-1 1,-1 1-1,0-1 1,1-3-1,-2-4-9,1 0 1,0 0 0,1 0-1,0-1 1,2-14-1,1 12-30,-1 0 0,2 0 0,0-1-1,1 2 1,0-1 0,1 1 0,0 0 0,1 0-1,0 0 1,11-13 0,-11 17-8,-1 1 0,1-1 0,1 1 0,-1 1 0,1-1 0,1 1 0,-1 1 0,1-1 0,0 1 0,0 1 0,0 0 0,1 0 0,-1 1 0,14-3 0,-18 5-10,0 0 0,0 1-1,0-1 1,0 1-1,0 0 1,0 1-1,-1-1 1,1 1 0,0 0-1,0 0 1,0 1-1,-1-1 1,1 1 0,-1 0-1,1 0 1,7 5-1,-7-2-1,0-1-1,0 1 0,0 0 0,-1 0 0,1 1 0,-1 0 0,-1-1 0,1 1 0,-1 0 0,5 12 0,-1 3 2,-1 0 0,-1 1 0,-1-1 0,-1 1 0,-1 0-1,-1 32 1,-3 3 10,-2-1-1,-3 0 1,-2 0 0,-2-1-1,-23 62 1,34-114 1,-1-1 0,0 1 0,0-1 0,-1 0 0,1 0 0,0 1 0,-1-1 0,0 0 0,1 0 0,-1-1 0,0 1 0,0 0 0,0 0 0,0-1 0,0 1 0,-4 1 1,6-3-3,-1 0 1,0 1 0,0-1 0,0 0 0,1 0 0,-1 0 0,0 0-1,0 0 1,0 0 0,0 0 0,0 0 0,1 0 0,-1 0-1,0 0 1,0 0 0,0-1 0,1 1 0,-1 0 0,0-1 0,-1 0-1,1 0 2,0 0-1,-1 0 1,1 0-1,0-1 0,0 1 1,0 0-1,0-1 1,0 1-1,0-1 0,1 1 1,-1-1-1,0 0 0,0-2 1,1 1-4,-1 0 0,1 1 0,0-1 1,0 1-1,0-1 0,0 0 0,0 1 1,0-1-1,1 1 0,0-1 0,-1 1 0,1-1 1,0 1-1,0-1 0,0 1 0,0 0 0,1 0 1,-1-1-1,1 1 0,-1 0 0,1 0 1,0 0-1,0 1 0,0-1 0,0 0 0,4-2 1,-1 0 21,1 0 1,0 1 0,0-1-1,1 1 1,-1 1-1,1-1 1,0 1 0,13-3-1,189-19-448,-203 23 141,0 0 0,1-1 0,-1 0-1,0 0 1,-1-1 0,1 0 0,0 0-1,-1 0 1,1 0 0,-1-1 0,0 0-1,0 0 1,-1 0 0,1-1 0,-1 0-1,6-7 1,14-20-546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09:37.5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185 243 1208,'-2'-14'405,"-1"1"-1,0 0 0,-1-1 0,0 2 1,-10-21-1,11 28-148,1 0 1,-1 0-1,0 0 0,-1 0 0,1 1 1,-1-1-1,0 1 0,0 0 1,0 1-1,0-1 0,-1 0 1,1 1-1,-1 0 0,0 0 0,0 1 1,-8-4-1,12 6-212,0 0 0,0 0 0,1 0 0,-1 0 0,0 0 0,0 0 1,0 0-1,0 0 0,1 0 0,-1 1 0,0-1 0,0 0 0,0 0 0,1 1 0,-1-1 0,0 0 0,0 1 0,1-1 0,-1 1 0,0-1 0,1 1 1,-1-1-1,1 1 0,-1 0 0,0-1 0,1 1 0,0 0 0,-2 1 0,-11 27 335,8-18-252,-3 7-48,2-1 0,-1 1 0,2 0-1,1 1 1,-3 21 0,6-34-52,0 1 0,1 0-1,0 0 1,0 0 0,1 0 0,0 0 0,0 0 0,0 0 0,1 0 0,0 0-1,0-1 1,1 1 0,0-1 0,0 0 0,0 0 0,1 0 0,5 7 0,-7-11-14,1 0-1,-1 0 1,1 0 0,-1 0 0,1 0 0,0 0 0,0-1 0,0 1 0,0-1 0,0 0-1,0 0 1,0 0 0,0 0 0,1-1 0,-1 1 0,0-1 0,1 0 0,-1 0 0,0 0-1,0 0 1,1 0 0,-1-1 0,0 0 0,0 1 0,0-1 0,0-1 0,0 1 0,5-3-1,1 0 21,0-1-1,0 0 0,0-1 0,-1 0 0,0-1 0,0 1 0,11-14 0,-8 6 17,-1 0-1,-1-1 0,0 0 0,-1 0 0,-1-1 1,0 0-1,-1 0 0,-1-1 0,0 1 0,-1-1 1,-1 0-1,-1-1 0,1-30 0,-3 45-70,0-1 0,-1 1 0,1 0 0,0-1 0,-1 1 0,0 0 0,1 0 0,-2 0 0,1-1 0,0 1 0,0 0 0,-1 0 0,0 1 0,1-1 0,-1 0 0,0 0 0,0 1 0,-1-1 0,1 1 0,-1 0 0,1 0 0,-1 0 0,1 0 0,-1 0 0,0 0 0,0 1 0,0 0 0,0-1 0,0 1 0,0 0 0,-1 0-1,1 1 1,0-1 0,-1 1 0,1-1 0,-4 1 0,-3 0-359,0 0-1,0 1 0,0 0 1,0 1-1,0 0 0,1 1 1,-1-1-1,1 2 0,-1-1 1,-16 11-1,-26 21-881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09:38.0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56 240 5377,'-4'-2'102,"1"0"1,-1 0-1,1 0 1,0 0-1,-1 0 0,1-1 1,0 1-1,1-1 0,-1 0 1,0 0-1,1 0 0,-1 0 1,1 0-1,0 0 0,0-1 1,1 1-1,-1-1 0,1 0 1,-1 1-1,1-1 0,0 0 1,1 0-1,-1 0 1,1 0-1,-1 1 0,1-1 1,0 0-1,1 0 0,-1 0 1,1 0-1,-1 0 0,1 0 1,0 1-1,1-1 0,1-4 1,0 0-52,1-1 1,1 1-1,-1 0 1,1 0-1,0 1 1,1 0-1,0 0 1,0 0-1,1 0 1,0 1-1,0 0 1,0 1-1,1-1 1,7-3-1,-11 7-45,-1 1 1,0 0-1,0-1 0,1 1 1,-1 1-1,1-1 1,-1 0-1,1 1 0,-1 0 1,1 0-1,-1 0 0,1 0 1,-1 1-1,1-1 0,-1 1 1,1 0-1,-1 0 0,0 0 1,1 0-1,-1 1 0,0-1 1,0 1-1,0 0 0,0 0 1,0 0-1,-1 0 0,1 0 1,0 1-1,-1-1 1,0 1-1,0 0 0,3 4 1,4 5-6,-2 0-1,0 0 1,0 1 0,-1 0 0,-1 1 0,7 23 0,-6-8 10,-1 1 0,-2-1 1,-1 1-1,-1 0 0,-2 0 0,-1-1 0,-1 1 0,-1 0 1,-2-1-1,-13 40 0,16-60-4,-1 0 1,1-1-1,-2 1 0,1-1 1,-9 12-1,12-19-5,0 0-1,0 1 1,0-1 0,0 0-1,0 1 1,0-1 0,0 0-1,0 0 1,0 0 0,0 0 0,-1 0-1,1 0 1,0-1 0,-1 1-1,1 0 1,-1-1 0,1 1-1,0-1 1,-1 1 0,0-1-1,1 0 1,-1 1 0,1-1-1,-1 0 1,1 0 0,-1 0 0,1 0-1,-1-1 1,0 1 0,1 0-1,-1-1 1,1 1 0,-1-1-1,1 1 1,0-1 0,-1 0-1,1 1 1,0-1 0,-1 0-1,-1-2 1,1 2 3,0-1 0,0 0 0,1-1 0,-1 1-1,0 0 1,1 0 0,-1-1 0,1 1 0,0-1 0,0 1 0,0-1-1,0 1 1,0-1 0,1 0 0,-1 0 0,1 1 0,0-1 0,0 0-1,0 0 1,0 1 0,0-1 0,0 0 0,1 0 0,-1 1 0,1-1-1,0 0 1,0 1 0,0-1 0,0 1 0,0-1 0,3-3 0,-1 1 39,0 0 0,1 0 0,0 1 0,0-1 0,0 1 0,0 0 0,0 0 0,1 0 0,0 0 0,0 1 0,0 0 0,0 0 0,11-4 0,-9 5-25,0 0 0,0 1 0,0-1 0,0 2 0,0-1 0,0 1 0,0 0 0,0 0 0,0 1 0,0 0 0,12 3 0,-1 3-105,1 0 0,33 18 0,-46-21-38,1-1 1,-1-1-1,0 1 0,1-1 1,0 0-1,12 1 1,-16-3-12,0 1 1,1-1 0,-1 0-1,1-1 1,-1 1 0,0-1 0,1 1-1,-1-1 1,0 0 0,0 0-1,1-1 1,-1 1 0,0 0-1,0-1 1,5-4 0,17-18-606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3:57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6089,'0'1'65,"1"-1"0,0 0-1,0 0 1,-1 0-1,1 0 1,0 0 0,-1 1-1,1-1 1,0 0 0,-1 1-1,1-1 1,0 1-1,-1-1 1,1 0 0,-1 1-1,1-1 1,-1 1 0,1-1-1,-1 1 1,1 0 0,-1-1-1,1 1 1,-1 0-1,0-1 1,1 2 0,16 17 567,-13-12-626,0 0 0,-1 1 0,0-1 0,0 0 1,0 1-1,-1 0 0,0 0 0,-1-1 0,1 1 0,-1 12 0,-1 2 20,0 0 0,-5 29 0,4-47-9,-1 13 22,-1 0 1,-7 24 0,9-37-4,0-1 0,0 0 0,0 0 1,-1 1-1,1-1 0,-1 0 1,0 0-1,0 0 0,0-1 1,0 1-1,0 0 0,-1-1 1,1 1-1,-1-1 0,0 0 0,0 0 1,0 0-1,0 0 0,-3 1 1,10-4-21,0 1 0,0 0 1,-1 0-1,1 0 1,0 0-1,0 1 0,0-1 1,6 3-1,0-1 1,122 3 411,-24-2-864,-90-1 177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09:38.3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124 32 3857,'-1'0'97,"0"0"1,0-1 0,0 1-1,0 0 1,-1 0 0,1 0-1,0 0 1,0 1 0,0-1-1,0 0 1,0 0 0,0 0-1,0 1 1,0-1 0,0 1-1,0-1 1,0 1 0,0-1-1,0 1 1,0 0 0,0-1-1,0 1 1,0 0 0,1 0-1,-1-1 1,0 1 0,0 0-1,1 0 1,-1 0 0,1 0-1,-1 1 1,-20 41 691,15-29-498,1-2-178,0 0 1,1 0 0,1 0-1,0 1 1,0 0-1,1-1 1,1 1 0,0 0-1,1 0 1,1 0 0,0 0-1,3 17 1,-3-24-92,0-1 1,1 1 0,-1-1 0,1 1-1,0-1 1,1 0 0,-1 0-1,1 0 1,0 0 0,0-1-1,1 1 1,-1-1 0,1 0-1,0 0 1,0 0 0,0 0 0,1-1-1,-1 0 1,1 0 0,0 0-1,0 0 1,0-1 0,0 1-1,0-1 1,0-1 0,1 1-1,-1-1 1,1 0 0,-1 0-1,12 0 1,-12-1 0,1 0 0,-1 0 0,1-1 0,-1 0 0,0 0 1,1 0-1,-1-1 0,0 1 0,0-1 0,0-1 0,0 1 0,0-1 0,-1 1 0,1-1 0,-1-1 0,7-5 0,-5 3 59,-1 0-1,1-1 1,-1 0 0,-1-1-1,1 1 1,-1-1 0,0 0-1,-1 0 1,5-16-1,-4 11 29,-1 0 0,0 0 0,-1 0 0,0 0 0,-1-1 0,-1 1 0,0-1 0,-1 1 0,-3-18 0,3 25-121,-1 0-1,0 0 1,0 1-1,0-1 1,-1 0-1,1 1 0,-1 0 1,-1-1-1,1 1 1,-1 0-1,0 1 0,0-1 1,0 1-1,-1 0 1,1 0-1,-1 0 0,0 0 1,0 1-1,-1 0 1,1 0-1,-1 0 1,-7-2-1,-2 1-311,0 0 0,-1 2 1,0-1-1,1 2 0,-1 0 1,0 1-1,1 1 0,-30 4 0,-18 6-390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09:39.0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94 228 3313,'-2'1'289,"-1"0"-1,0 0 1,0 0 0,0-1 0,0 0 0,0 1-1,0-1 1,0 0 0,0 0 0,0-1 0,0 1-1,0-1 1,0 1 0,0-1 0,0 0 0,0 0 0,-4-2-1,4 1-189,1-1 0,-1 1 0,0-1 0,1 0 1,-1 1-1,1-1 0,0 0 0,0 0 0,0-1 0,0 1 0,1 0 0,-1-1 0,1 1 0,-1-4 0,0 1-82,1 1 1,0-1 0,1 1 0,-1-1-1,1 0 1,0 1 0,1-1-1,-1 1 1,1-1 0,0 1-1,0-1 1,1 1 0,-1 0-1,1-1 1,1 1 0,-1 0-1,1 0 1,0 0 0,0 1-1,0-1 1,0 1 0,1 0 0,0-1-1,0 2 1,0-1 0,6-4-1,-5 4-9,1 0 0,-1 0 0,0 1 0,1-1 0,0 1 0,0 1 0,0-1 0,0 1 0,0 0 0,0 1 0,1-1 0,-1 1 0,1 0-1,-1 1 1,0-1 0,1 2 0,-1-1 0,1 0 0,-1 1 0,1 1 0,-1-1 0,10 4 0,-12-3-8,0 1-1,0-1 1,0 1 0,-1-1-1,1 1 1,-1 0 0,0 1-1,0-1 1,0 0 0,0 1-1,-1 0 1,0-1 0,1 1-1,-1 0 1,0 1 0,-1-1-1,1 0 1,1 8 0,1 7-2,-1 0 1,-1 0 0,0 21-1,-2-33 5,3 61-12,-4 0 1,-13 104-1,17-171-577,5-9 238,13-12 310,-19 18 39,6-5-1,0 0 0,1 0 0,-1 1 0,1 1 0,1-1 0,-1 1 0,1 1 0,-1 0 0,1 0 0,1 1 0,16-4 0,-19 6 11,1 0 1,-1 1-1,1 0 0,-1 1 0,0 0 0,1 0 0,-1 0 0,11 4 0,-16-4 2,0 1 0,0-1 0,0 1 0,0 0 0,0 0 0,0 0 0,-1 0 0,1 0 0,-1 0 0,1 1 0,-1-1 0,0 1 0,0 0-1,0 0 1,0 0 0,-1 0 0,1 0 0,-1 0 0,1 0 0,-1 0 0,0 0 0,-1 1 0,2 3 0,-1 4 22,-1-1 0,0 1 0,0-1 0,-1 1 0,-1-1 0,0 1 0,0-1 0,-1 0 0,0 0 0,-1 0 0,-5 12 0,-4 3 32,0 0 0,-34 45-1,43-64-64,0-1 0,-1 0 0,1 0 0,-1 0 1,0-1-1,-1 1 0,1-1 0,-1 0 0,1-1 0,-1 0 0,0 0 0,0 0 0,-12 4 0,14-7-50,1 1 0,0-1 0,0 0 0,-1 0-1,1 0 1,0-1 0,-1 1 0,1-1 0,0 1 0,0-1 0,0 0 0,0 0-1,0 0 1,0-1 0,0 1 0,0-1 0,0 0 0,0 0 0,1 0 0,-1 0 0,1 0-1,0 0 1,-1-1 0,1 1 0,0-1 0,0 0 0,1 1 0,-1-1 0,1 0-1,-2-4 1,-13-35-1273,4-7 553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09:39.4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27 121 2985,'13'-17'1157,"-11"13"-937,0 1 0,1 0 1,-1 0-1,1 0 0,-1 0 1,1 0-1,0 0 0,1 1 1,-1-1-1,4-1 0,-7 4-185,1 0 0,0 0 0,-1 0 0,1 0 0,-1 0 0,1 0 0,-1 1 1,1-1-1,-1 0 0,1 0 0,-1 1 0,1-1 0,-1 0 0,1 0 0,-1 1 0,0-1 0,1 1 0,-1-1 0,1 0 0,-1 1 0,0-1 0,1 1 0,-1-1 0,0 1 0,0-1 0,1 1 0,-1-1 0,0 1 0,0-1 0,0 1 0,0-1 0,0 1 0,0 0 0,1 0 0,4 27 401,-4-22-272,7 52 530,-6-31-482,2 0 0,1 0 1,1-1-1,1 0 0,17 40 0,-23-64-195,0 1-1,0-1 1,1 0 0,-1 1-1,1-1 1,-1 0 0,1 0-1,0 0 1,0 0-1,0 0 1,0 0 0,0-1-1,1 1 1,-1-1 0,0 1-1,1-1 1,-1 0-1,1 0 1,-1 0 0,4 1-1,-2-2 7,-1 0 0,0 0 0,0 0 0,0-1 0,0 1-1,0-1 1,0 0 0,0 1 0,0-1 0,0-1 0,0 1-1,0 0 1,0-1 0,0 1 0,-1-1 0,1 0 0,3-4-1,3-2 44,-1 0-1,0-1 1,-1 0 0,0 0-1,0 0 1,-1-1-1,0 0 1,-1-1-1,0 1 1,-1-1-1,0 0 1,0 0-1,2-19 1,-3 16-14,-2 0 0,1 0 0,-2 0 0,0 0 0,-1 0 0,0 0 0,-1 0 0,0 0 0,-1 0 0,-10-25 0,11 35-48,0 0 0,0 1 0,-1-1 1,0 1-1,1-1 0,-1 1 0,0 0 0,-1 0 0,1 0 0,0 1 0,-1-1 1,0 1-1,1 0 0,-1 0 0,0 0 0,0 0 0,0 1 0,-1 0 0,1-1 1,0 2-1,0-1 0,-1 0 0,1 1 0,0 0 0,-9 0 0,0 1-114,-1 0 0,1 0-1,0 1 1,-1 1-1,1 0 1,0 1-1,-15 7 1,14-5-419,0 1 0,0 0 0,-19 14-1,9 0-199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09:40.1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1 154 4617,'25'-38'889,"-12"18"-472,24-29 0,-32 45-283,1-1 0,-1 1 1,1 0-1,0 0 0,0 0 0,1 1 1,-1 0-1,0 0 0,1 1 0,0 0 1,0 0-1,0 0 0,0 1 0,7-1 1,-10 2-92,0-1 0,0 1 1,-1 0-1,1 0 0,0 0 1,0 1-1,0-1 0,0 1 1,-1 0-1,1 0 0,0 0 0,-1 0 1,1 1-1,-1-1 0,1 1 1,-1 0-1,0 0 0,0 1 1,1-1-1,-2 0 0,1 1 1,0 0-1,0 0 0,-1 0 1,0 0-1,3 5 0,-3-4-27,-1 0-1,0 0 0,0 0 1,0 0-1,0 0 0,-1 1 1,1-1-1,-1 0 0,0 0 1,-1 0-1,1 1 0,-1-1 1,0 0-1,0 0 0,0 0 1,0 0-1,-1 0 0,-2 5 1,-4 7 55,-2-1 0,-20 29 0,18-28-9,-39 54 85,50-70-146,1 1 0,0-1 0,0 1 0,0-1 0,-1 0 0,1 1 1,0-1-1,-1 1 0,1-1 0,0 0 0,-1 1 0,1-1 0,0 0 0,-1 0 0,1 1 1,-1-1-1,1 0 0,-1 0 0,1 0 0,0 1 0,-1-1 0,1 0 0,-1 0 0,1 0 0,-1 0 1,1 0-1,-1 0 0,1 0 0,-1 0 0,1 0 0,-1 0 0,1 0 0,-1 0 0,1 0 1,-1-1-1,1 1 0,-1 0 0,1 0-1,0-1 1,0 1-1,-1 0 0,1 0 1,0 0-1,0-1 1,0 1-1,0 0 0,0 0 1,0-1-1,0 1 1,-1 0-1,1 0 0,0-1 1,0 1-1,0 0 1,0 0-1,0 0 0,0-1 1,0 1-1,0 0 1,0 0-1,0-1 0,1 1 1,-1 0-1,0 0 0,0-1 1,0 1-1,0 0 1,0 0-1,0-1 0,0 1 1,1 0-1,-1 0 1,0 0-1,0 0 0,0-1 1,0 1-1,1 0 1,-1 0-1,0 0 0,0 0 1,1 0-1,-1-1 1,0 1-1,0 0 0,0 0 1,1 0-1,-1 0 0,0 0 1,0 0-1,1 0 1,-1 0-1,0 0 0,1 0 1,16-4 11,0 1 0,1 1-1,0 0 1,-1 1 0,1 1 0,29 3 0,-35-1 12,1 0 1,-1 1-1,0 1 1,0 0-1,0 0 1,0 1-1,-1 1 1,1 0-1,-2 0 0,14 10 1,-21-13 4,1 0 0,-1 0 0,1 0 0,-1 1 0,0-1 0,0 1 0,-1 0 0,1 0 0,-1 0 0,0 0 0,0 0 0,0 1 0,-1-1 0,1 1 0,-1-1-1,0 1 1,0-1 0,-1 1 0,1 0 0,-1-1 0,0 1 0,-1-1 0,1 1 0,-1 0 0,1-1 0,-1 1 0,-1-1 0,1 1 0,-1-1 0,0 0 0,0 1 0,-3 3 0,-1 3 7,0 0 1,-1-1-1,0 0 0,-1-1 1,0 0-1,-1 0 0,0-1 1,0 0-1,-1 0 1,0-1-1,-14 8 0,16-10-85,-1-1-1,0-1 0,0 1 1,0-1-1,0-1 0,0 0 1,0 0-1,-1-1 1,1 0-1,-16 0 0,21-2-30,0 1 0,0-1 0,0 0 0,1 0 1,-1 0-1,0 0 0,1 0 0,-1-1 0,1 0 0,-1 0 0,1 0 0,0 0 0,0 0 0,0-1 0,0 1 0,0-1 0,1 0 0,-1 0 0,1 0 0,0 0 0,-1 0 0,2 0 0,-1-1 0,0 1 0,1-1 0,-1 1 1,1-1-1,-1-6 0,-3-33-819,12-4 419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09:40.4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299 7 4505,'0'-1'101,"1"1"-1,0-1 1,-1 1 0,1-1-1,-1 1 1,1-1 0,0 1 0,-1 0-1,1-1 1,0 1 0,0 0-1,-1-1 1,1 1 0,0 0-1,0 0 1,-1 0 0,1-1-1,0 1 1,0 0 0,0 0 0,0 1-58,-1-1 0,0 1 0,1-1 0,-1 0 0,0 1 0,0-1 0,1 1 0,-1-1 1,0 1-1,0-1 0,0 1 0,0-1 0,0 1 0,0-1 0,0 1 0,0-1 0,0 1 1,0-1-1,0 1 0,0-1 0,0 1 0,0-1 0,0 1 0,-15 45 572,10-31-251,-6 21 332,-12 73 0,20-95-562,2 0 0,0 1 1,1-1-1,0 1 0,1-1 0,1 0 1,0 1-1,6 17 0,-7-28-101,0 0-1,1-1 0,-1 1 1,1-1-1,0 1 1,0-1-1,0 0 1,1 0-1,-1 0 0,1 0 1,0 0-1,0 0 1,0-1-1,0 1 1,0-1-1,0 0 1,1 0-1,-1 0 0,1 0 1,-1-1-1,1 0 1,0 1-1,0-1 1,-1 0-1,1-1 0,0 1 1,0-1-1,0 0 1,0 0-1,0 0 1,0 0-1,0-1 1,0 1-1,0-1 0,-1 0 1,8-3-1,-3 1 57,-1 1 0,1-1-1,-1-1 1,0 0-1,0 0 1,0 0 0,-1-1-1,0 1 1,1-2-1,-2 1 1,1-1 0,-1 0-1,0 0 1,0 0-1,0-1 1,-1 0 0,6-12-1,-9 16-60,0 0 0,0 0-1,0 0 1,-1 0-1,1 0 1,-1-1 0,0 1-1,0 0 1,0 0-1,0 0 1,-1 0 0,1 0-1,-1 0 1,0 0 0,0 0-1,0 0 1,0 0-1,0 0 1,-1 0 0,1 0-1,-1 1 1,0-1-1,0 1 1,0-1 0,0 1-1,0 0 1,0 0 0,-1 0-1,1 0 1,-1 0-1,0 0 1,1 1 0,-1-1-1,-3 0 1,-4-3-84,-1 0 0,1 1 0,-1 1 0,0 0 0,0 0 0,0 1 0,0 1 0,-15-1 0,12 2-225,0 1 0,0 0 0,0 1 0,0 0 0,-20 7 0,-71 33-1051,90-35 1259,-116 50-453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09:25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97 4633,'-9'-4'558,"6"3"-431,-1 0 0,1 0 0,0 0 0,0-1 0,0 0 0,0 1 0,0-1 1,0 0-1,1 0 0,-1 0 0,0-1 0,1 1 0,0-1 0,0 1 0,-4-6 0,6 7-111,0 1 0,0-1 0,0 0 0,0 1-1,0-1 1,0 0 0,0 1 0,0-1 0,1 1 0,-1-1-1,0 0 1,0 1 0,1-1 0,-1 1 0,0-1 0,0 1 0,1-1-1,-1 1 1,1-1 0,-1 1 0,1-1 0,-1 1 0,1-1-1,-1 1 1,1 0 0,-1-1 0,1 1 0,0-1 0,20-8 191,-19 8-180,23-7 131,1 1 1,0 2 0,0 0-1,0 1 1,0 2 0,33 1-1,168 18 290,-119-6-318,896 38 882,-171-14-490,1826 227-6,-1361-58 298,-24-4-265,-244-113-447,-1018-87-105,117 5-217,-108-6 11,0 0 1,0-1-1,40-10 1,-57 11 114,0 0 1,0 0 0,-1 0-1,1-1 1,0 0-1,0 1 1,-1-1 0,1-1-1,-1 1 1,1 0-1,-1-1 1,0 0 0,0 1-1,0-1 1,-1-1-1,1 1 1,-1 0 0,1-1-1,-1 1 1,0-1-1,0 1 1,1-5-1,-3 1-15,1 0-1,-1 1 1,-1-1-1,1 1 1,-4-14-1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09:2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52 126 5345,'-7'-9'377,"1"0"-1,0 0 1,1-1 0,0 0-1,0 0 1,1 0-1,0-1 1,1 0 0,-4-21-1,9 28 603,3 9-575,5 12-300,-10-17-92,30 54 256,44 57-1,-46-73-149,-2 2 0,-1 0 0,-2 1 0,18 49 0,75 226 313,58 176-244,50 78-171,-144-387-18,62 129-21,2 3 84,59 108-50,109 194-12,-280-539-14,-3 1 1,21 96 0,-20-66 5,39 145 73,-7 20-15,-46-191 4,-15-77-34,0-3-83,0 1 0,0 0 0,-1 0 0,1-1 0,-1 1-1,0 0 1,0 0 0,0 0 0,0 0 0,-2 6 0,-9-7-177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09:4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73 2537,'0'-1'266,"0"0"1,0 0 0,0 1 0,-1-1 0,1 0 0,0 0 0,-1 1 0,1-1 0,0 0-1,-1 0 1,1 1 0,-1-1 0,1 1 0,-1-1 0,1 0 0,-1 1 0,0-1 0,1 1-1,-1-1 1,0 1 0,1 0 0,-2-1 0,-24-10-654,7 4 780,9 2-358,3 2 41,0-1 1,0 1-1,0 0 0,-1 0 0,1 1 1,-1 0-1,0 0 0,1 1 1,-1 0-1,0 0 0,-15 2 0,21-1-60,0 1-1,1 0 0,-1 0 1,0 0-1,1 0 0,-1 0 1,1 0-1,0 1 0,-1-1 1,1 0-1,0 1 0,0-1 1,0 1-1,0 0 0,0-1 1,0 1-1,0 0 1,0-1-1,1 1 0,-1 0 1,0 0-1,1 0 0,-1 3 1,0 2-19,0 1 0,0 0 1,1 0-1,1 9 0,-1-5 5,1 1 0,1-1 0,0 0 0,1 0 0,0-1 0,8 20 0,-9-27 5,-1-1 1,1 0-1,0 0 1,1 0 0,-1 0-1,0 0 1,1-1-1,0 1 1,0-1 0,0 0-1,0 1 1,0-1-1,0-1 1,0 1 0,0 0-1,1-1 1,-1 0-1,1 1 1,-1-1 0,1-1-1,0 1 1,-1 0-1,1-1 1,0 0 0,-1 0-1,6 0 1,1-2 3,1 1 1,-1-1-1,0-1 0,-1 0 1,1 0-1,0-1 1,-1 0-1,11-7 0,-5 3 16,-1-1 0,0-1 0,0 0 0,14-16 0,-26 25-4,0-1 0,-1 0 0,1 1 0,0-1 0,-1 0 0,0 0 0,0 0 0,1 0 0,-1-1 0,0 1 0,-1 0-1,1 0 1,0 0 0,-1-1 0,1 1 0,-1 0 0,0-1 0,1 1 0,-1-1 0,-1-3 0,0 2-14,0 1-1,0-1 1,0 1 0,-1-1 0,0 1 0,1 0-1,-1 0 1,0 0 0,-1 0 0,1 0 0,0 0 0,-5-3-1,-1-1-9,-1 0-1,-1 0 0,1 0 1,-1 2-1,-1-1 0,1 1 1,-19-6-1,22 10 2,1 0 0,-1 0 0,1 1 0,0 0 0,-1 1 0,1-1 0,0 1 0,-1 0 0,1 1 0,0 0 0,0 0 0,0 0 0,0 0 0,0 1 0,0 0 0,1 0 0,0 1 0,-1 0 0,1 0 0,0 0 0,1 0 0,-1 1 0,-6 8 0,7-8 1,0 0 0,1 0-1,-1 1 1,1 0-1,0-1 1,0 1-1,1 0 1,-1 1-1,1-1 1,-1 10-1,2-12-4,1 0 0,-1 1 0,1-1-1,1 0 1,-1 0 0,0 0-1,1 0 1,0 0 0,0 0 0,0 0-1,1 0 1,-1 0 0,1 0-1,0 0 1,0-1 0,0 1 0,4 3-1,-3-3 8,0-1-1,0 0 1,1 0-1,0 0 1,-1-1-1,1 1 1,0-1-1,0 0 1,0 0-1,1 0 1,-1-1 0,0 0-1,1 1 1,-1-1-1,1-1 1,-1 1-1,5-1 1,-2 1 1,-1-1 1,0 0 0,1-1 0,-1 0 0,0 0-1,1 0 1,-1-1 0,0 0 0,0 0-1,0 0 1,7-5 0,-3 1-2,0-1 1,0 0-1,15-16 0,-22 21 22,0-1 0,-1 0 0,0 1 0,1-1 0,-1 0 1,0 0-1,0-1 0,0 1 0,-1 0 0,1-1 0,-1 1 0,0-1 0,0 1 0,0-1 0,-1 1 0,1-7 0,-1 7-10,-1 1 1,0 0-1,0 0 1,0-1-1,0 1 1,-1 0-1,1 0 1,0 0-1,-1 0 1,0 0-1,1 1 1,-1-1 0,0 0-1,0 1 1,0-1-1,0 1 1,-4-2-1,-44-23-6,40 22-16,4 1 5,0 0 0,0 1 1,0 0-1,0 0 0,-1 0 0,1 1 0,-12-2 0,15 3 1,1 1-1,-1-1 1,1 1-1,-1-1 1,1 1-1,-1 0 1,1 0-1,0 0 1,-1 0-1,1 0 1,0 0-1,0 1 1,0-1-1,-1 1 1,2-1-1,-1 1 1,0 0-1,0 0 1,1 0-1,-1 0 1,1 0-1,-3 5 1,0-1 1,1 0 0,0 0 0,0 0-1,0 1 1,1-1 0,0 1 0,0-1 0,1 1 0,0 0 0,0 0 0,0 0 0,1 0-1,1 10 1,0-12-3,0-1 0,0 0 0,0 0 0,0 0 0,1-1 0,-1 1 0,1 0 0,0 0 0,1-1 0,-1 0 0,0 1 0,1-1 0,0 0 0,0 0 0,0 0 0,0 0 0,0-1 0,1 1 0,-1-1 0,1 0 0,-1 0 0,1 0 0,8 2 0,-8-2-2,1 0 0,0 0 0,0-1 0,0 0-1,0 0 1,0 0 0,0 0 0,10-1-1,-12-1 13,1 0-1,-1 0 0,0 0 1,0 0-1,0-1 0,0 1 1,0-1-1,0 0 0,-1 0 1,1 0-1,0 0 0,-1 0 1,0 0-1,5-6 1,-4 4 2,0 0 1,0 0 0,0-1 0,0 1-1,-1-1 1,1 1 0,-1-1 0,0 0 0,-1 0-1,1 0 1,-1 0 0,0 0 0,0 0 0,-1-10-1,0 13-3,0-1 0,0 1 0,-1-1-1,1 1 1,-1 0 0,0-1 0,1 1-1,-1 0 1,0 0 0,-1-1 0,1 1 0,0 0-1,-1 0 1,1 0 0,-1 1 0,1-1-1,-1 0 1,0 0 0,0 1 0,0-1-1,0 1 1,0 0 0,0-1 0,0 1-1,0 0 1,0 0 0,-1 1 0,1-1-1,0 0 1,-1 1 0,1-1 0,-1 1-1,-3 0 1,-24 0-1389,29 0 915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09:4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65 1416,'-27'-5'5936,"-11"-2"-5072,-5 6-486,40 2-349,0-1-1,0 1 1,0 0 0,0 0 0,1 0 0,-1 0 0,1 0-1,-1 1 1,1-1 0,-1 1 0,1 0 0,0 0-1,-1-1 1,1 2 0,0-1 0,0 0 0,1 0-1,-1 0 1,0 1 0,1-1 0,-2 5 0,0-1-4,0 0 0,1 0 1,0 1-1,0-1 0,1 0 0,-1 1 1,1 8-1,0-14-24,1 1 0,0-1 0,0 0 0,0 0 1,0 0-1,0 0 0,0 1 0,0-1 0,0 0 0,0 0 0,0 0 0,1 0 1,-1 0-1,0 0 0,1 1 0,-1-1 0,1 0 0,0 0 0,-1 0 0,1 0 0,0-1 1,-1 1-1,1 0 0,0 0 0,0 0 0,0 0 0,0-1 0,0 1 0,0 0 1,0-1-1,0 1 0,0-1 0,0 1 0,0-1 0,0 0 0,0 1 0,0-1 0,0 0 1,0 0-1,1 0 0,-1 0 0,0 0 0,0 0 0,0 0 0,2 0 0,2-1 3,0 0-1,-1-1 1,1 1-1,0-1 1,0 0-1,-1 0 1,1 0-1,7-6 1,4-6 155,1 0 1,-2-1 0,0-1-1,-1-1 1,0 0 0,15-26-1,-29 42-138,1 1-1,0-1 0,-1 0 1,1 0-1,-1 0 0,1 1 1,-1-1-1,0 0 0,1 0 1,-1 0-1,0 0 0,1 0 1,-1 0-1,0 0 0,0 0 1,0 0-1,0 0 0,0 0 1,0 0-1,0 0 0,-1-1 1,1 1-8,-1 1 1,1-1-1,-1 1 1,0-1-1,1 1 1,-1-1-1,0 1 1,1 0-1,-1-1 1,0 1-1,1 0 1,-1-1-1,0 1 1,1 0 0,-1 0-1,0 0 1,0 0-1,1 0 1,-1 0-1,-1 0 1,-43 8 146,42-7-170,-2 0-165,0 0 0,1 1 0,-1-1 0,1 1 0,0 1 0,-7 3 1,-2 7-232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09:4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1794 4267 2016,'-1'7'4177,"1"-6"-4048,0 0 0,0 0 0,0-1 0,0 1 0,0 0 0,0 0-1,0-1 1,0 1 0,-1 0 0,1 0 0,0 0 0,0-1 0,-1 1 0,1 0-1,0-1 1,-1 1 0,1 0 0,0-1 0,-1 1 0,1 0 0,-1-1 0,1 1-1,-1-1 1,0 1 0,1-1 0,-1 1 0,0-1 0,1 1 0,-1-1 0,0 0-1,1 1 1,-2-1 0,0-1-87,0 0 0,1 0 0,-1 0 0,1 0 0,-1 0-1,1 0 1,0-1 0,-1 1 0,1-1 0,0 1 0,0-1 0,0 1 0,0-1-1,0 0 1,0 0 0,1 1 0,-1-3 0,-2-2 35,-20-35 56,7 12 36,1-1 0,-21-59 0,18 37 7,-2 0-1,-31-57 1,37 77-100,-18-54-1,25 62-23,-1 1 1,-1 0-1,-1 0 0,-1 1 0,-15-22 0,7 18 32,2-1 1,1 0-1,1-1 0,1-1 0,1 0 0,-13-49 1,3-5-64,-5 2 0,-47-100 1,36 104 81,21 45-22,2-1 0,1 0 1,2-1-1,-10-38 0,0-37-17,-24-89-19,5 64 130,-86-185 0,62 170-196,-50-99-5,58 151 18,32 55 6,-31-67 0,-84-246-11,71 177 31,-75-296 1,139 457-24,-1 0-1,0 1 1,-1-1 0,0 1-1,-2 1 1,1 0-1,-14-16 1,6 10-1,2-2 1,-15-28-1,2-8 37,29 56-71,5 9-160,5 8 85,33 39 102,-34-42 14,0 1-1,0 0 0,-1 0 0,-1 1 0,0 1 0,0-1 0,5 17 0,-2 6-4,-1 1 0,5 41 0,-9-42 8,2 1 0,17 50 0,21 20 19,4-1-1,88 134 1,17 52-73,-111-202 43,-7-15 25,-4 1 1,-4 2 0,31 125-1,42 181-10,-19-100 20,16 45-25,-41-194-2,-39-96-1,-2 1 0,20 67 0,64 286 34,-63-265-6,66 150 0,-54-151-70,-32-82 47,1-1 0,3-2 0,1 0 0,49 67-1,-57-89 16,0 1 0,17 34-1,-37-57 17,-4-11-9,7 4-31,-1 1 0,0 0 1,0 0-1,-1 0 1,0 0-1,0 0 0,-11-13 1,9 12 4,0 1 0,0-1 0,1 0 0,1-1 0,-1 1 0,-4-17 0,-212-604 146,179 530-97,-8-19-18,-69-120-1,-146-315 63,257 537-92,-83-167 48,-12-28-81,75 128 36,3-1-1,-19-129 1,25 114 39,5 45-53,-2 1 0,-25-56 0,30 83-5,-49-178 19,0-2-28,-59-65 40,50 117-69,56 120 54,1-2 0,2 0 0,-6-39 0,3 9 34,8 52-125,0-1 0,0 1 0,-2 0 0,0 0 0,-1 1 1,0 0-1,-1 0 0,-1 1 0,0 0 0,-1 1 0,0 0 0,-16-13 0,5 9-923,-1 10 364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4:35.718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26 3329,'33'-7'2545,"-13"1"-2032,1 2 1,-1 0-1,1 2 1,0 0 0,39 2-1,88 10 365,-63-5-591,95 17 0,-152-17-278,-1 2 0,0 1-1,0 1 1,0 1 0,-1 2-1,-1 0 1,34 23 0,-33-19-7,0-2 0,1 0 0,1-2 0,0 0-1,0-2 1,1-2 0,38 7 0,216 16 32,-148-20-27,-59-5 0,-12-1 12,93 19-1,-130-16-26,-1 2 0,0 0 0,26 15 0,23 10 31,-17-12-26,2-3 0,0-1 0,95 14 0,-101-25 10,620 99-77,-489-68-48,288 99 1,-122-22-230,87 34-347,-312-103 258,231 54-1,-251-72-751,-84-21 809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09:5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4086 2705,'-16'6'4465,"9"-3"-1385,19-14-2504,4-2-481,-1 0 0,0-2 0,-1 1 0,-1-2 0,0 0 0,-1 0 0,12-24 0,-13 23-1,158-237 817,168-272-301,-235 360-577,147-181 0,65-91-7,-7 9-12,188-249 90,-420 568-55,6 2 0,106-109 0,47-45 155,-187 202-227,96-118 198,-120 153-309,2 1 0,0 1-1,1 1 1,45-29 0,-56 45-565,-16 6 676,1 0 0,0 1 0,0-1 0,0 0 0,0 0 0,0 0 0,0 0 0,0 0-1,0 1 1,0-1 0,0 0 0,0 0 0,0 0 0,0 0 0,0 0 0,0 1 0,0-1 0,0 0 0,0 0 0,0 0-1,0 0 1,0 0 0,0 1 0,0-1 0,0 0 0,0 0 0,0 0 0,0 0 0,0 0 0,0 1 0,0-1-1,0 0 1,1 0 0,-1 0 0,0 0 0,0 0 0,0 0 0,0 0 0,0 1 0,0-1 0,1 0 0,-1 0 0,0 0-1,0 0 1,0 0 0,0 0 0,0 0 0,1 0 0,-1 0 0,0 0 0,0 0 0,0 0 0,0 0 0,0 0-1,1 0 1,-1 0 0,0 0 0,0 0 0,0 0 0,0 0 0,1 0 0,-1 0 0,0 0 0,0 0 0,0 0 0,0-1-1,0 1 1,-18 23-733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09:5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3625 2846 3185,'-3'-14'671,"-2"-1"0,1 1 0,-2 0 0,-9-18 0,9 21-397,-1 0-1,0 1 1,-1 0-1,0 0 1,0 1-1,-1 0 1,-20-15-1,1-1 104,-13-9-101,-1 2 1,-2 2 0,-67-34 0,-23-16-25,-317-182 582,239 146-567,153 80-192,2-2 0,1-2 0,2-3 0,-77-78 0,-144-117-12,62 60-35,-75-117-51,217 219 26,-153-134-10,-20 16-3,21 18 21,-122-68 35,160 125-269,163 107 166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09:5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4521,'5'-15'1755,"2"13"-389,9 22 125,2 8-1546,110 151 595,-125-174-548,9 13-36,1-1 1,1 0-1,20 20 0,-19-28-433,6-8 209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09:5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44 202 5281,'-1'-1'258,"0"-1"1,0 1-1,0 0 0,0-1 0,1 1 0,-1 0 1,0-1-1,1 1 0,-1-1 0,1 1 1,-1-1-1,1 0 0,0 1 0,-1-4 0,1 1-211,-1 0 0,0 0 0,0 0 0,-1 0-1,1 0 1,-3-5 0,-2-1 12,4 8-49,1 0 1,-1 0-1,0 0 1,1 0 0,0 0-1,-1 0 1,1-1 0,0 1-1,0 0 1,0-1-1,1 1 1,-1-1 0,0 1-1,1-1 1,0 0 0,0 1-1,0-1 1,0 1-1,0-1 1,0 1 0,0-1-1,1 0 1,0 1 0,-1-1-1,3-3 1,0 0 5,1 1 1,0 0 0,0 1 0,0-1-1,1 1 1,-1 0 0,1 0-1,0 0 1,0 0 0,0 1-1,1 0 1,-1 0 0,1 1 0,0-1-1,0 1 1,0 0 0,0 1-1,0 0 1,0-1 0,0 2-1,0-1 1,1 1 0,-1 0 0,0 0-1,0 1 1,0 0 0,0 0-1,1 0 1,-1 1 0,-1 0-1,1 0 1,0 1 0,0-1 0,-1 1-1,0 1 1,1-1 0,-1 1-1,0-1 1,-1 1 0,1 1-1,-1-1 1,0 1 0,4 5 0,-4-5-17,-1 1 0,0 0 1,0 0-1,0 0 0,-1 1 1,0-1-1,0 0 0,-1 1 1,0 0-1,0-1 0,0 1 1,-1 0-1,0-1 0,-2 13 1,-1 6 19,-2 1-1,-12 35 1,11-41-8,-1 1 20,-5 28-3,12-49-27,0 0 1,0 1-1,0-1 1,0 0-1,0 0 1,0 1-1,0-1 1,0 0-1,0 0 1,0 1 0,0-1-1,0 0 1,0 0-1,1 1 1,-1-1-1,0 0 1,0 0-1,0 0 1,0 1-1,1-1 1,-1 0-1,0 0 1,0 0-1,0 0 1,1 1-1,-1-1 1,0 0-1,0 0 1,0 0-1,1 0 1,-1 0-1,0 0 1,0 0-1,1 0 1,-1 0-1,0 0 1,0 1-1,1-1 1,-1 0-1,0-1 1,0 1-1,1 0 1,-1 0-1,19-4 205,20-15 213,-36 18-381,40-21 302,-9 6-934,63-42 0,-70 38 135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09:5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31 182 2216,'-1'0'142,"0"1"-1,0-1 1,0 0-1,-1 0 1,1-1-1,0 1 1,0 0-1,-1 0 1,1 0-1,0-1 1,0 1-1,0-1 1,0 1-1,0-1 1,0 1-1,0-1 1,-1 0-1,2 1 1,-1-1-1,0 0 1,0 0-1,0 0 1,0 0-1,0 0 1,0-1-1,0 0 1,1 0-1,-1 0 1,1 0-1,0 0 1,-1 0 0,1 0-1,0 0 1,0 0-1,1 0 1,-1 0-1,0 0 1,1 0-1,-1 0 1,2-2-1,0-4 47,1 1 0,1 0-1,-1 0 1,1 0-1,1 0 1,7-9-1,-4 8-131,0 0 0,1 1-1,0 0 1,1 1 0,-1 0-1,1 0 1,0 1 0,13-5-1,-15 7-37,0 1-1,0-1 0,0 1 0,1 1 1,-1-1-1,0 2 0,1-1 0,-1 1 1,0 0-1,1 0 0,13 4 0,-20-4-15,-1 0-1,1 1 0,0 0 1,0-1-1,0 1 0,-1 0 0,1 0 1,0 0-1,-1 0 0,1 0 0,-1 0 1,1 0-1,-1 1 0,0-1 0,1 0 1,-1 1-1,0-1 0,0 1 0,0 0 1,0-1-1,0 1 0,-1 0 0,1-1 1,0 1-1,-1 0 0,1 0 0,-1 0 1,0 0-1,1 0 0,-1-1 0,0 1 1,0 0-1,0 0 0,-1 0 0,1 2 1,-2 6 1,-1 0 0,0-1 1,0 1-1,0-1 0,-8 14 1,-37 60 6,34-63-32,1 2 1,1-1-1,2 2 1,-16 42-1,27-66-143,5-8 142,-1 0-1,1 0 0,1 1 0,-1 0 1,1 0-1,1 1 0,0 0 0,10-8 1,-8 10 26,-1 1 0,1 0 0,0 0 0,0 0 0,1 2 0,-1-1 0,1 1 0,19-1 0,-26 3 10,-1 0-1,0 0 1,0 0 0,1 0 0,-1 1-1,0 0 1,0-1 0,1 1 0,-1 1-1,0-1 1,0 0 0,0 1 0,0-1-1,-1 1 1,1 0 0,0 0 0,-1 0-1,1 0 1,-1 0 0,0 1 0,1-1 0,-1 1-1,0 0 1,-1-1 0,1 1 0,0 0-1,-1 0 1,0 0 0,0 0 0,0 0-1,0 0 1,1 6 0,-1-2 0,0-1 1,-1 1 0,1-1-1,-2 0 1,1 1 0,-1-1-1,1 1 1,-2-1-1,1 0 1,-1 1 0,-2 5-1,-5 7 10,0 0 0,-13 18 0,12-20-201,-16 36 0,25-51 92,0 0 0,0-1 0,1 1 0,-1 0 0,1-1 0,-1 1 0,1 0 0,0 0 1,0-1-1,-1 1 0,1 0 0,1 0 0,-1-1 0,0 1 0,0 0 0,1 0 0,-1-1 0,2 4 0,14 7-456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09:55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81 4505,'0'0'68,"0"0"0,0 0 0,0 0 0,0 0 0,0 0 0,0 0 0,0 0 0,0 0 0,0 0 0,-1 1 0,1-1 0,0 0 0,0 0 0,0 0 0,0 0 0,0 0 0,0 0 0,0 0 0,-1 0 0,1 0 0,0 0 0,0 0 0,0 0 0,0 0 0,0 0 0,0 0 0,-1 0 0,1 0 0,0 0 0,0 0 0,0 0 0,0 0 0,0 0 0,0 0 0,-1 0 0,1-1 0,0 1 0,0 0 0,0 0 0,0 0 0,0 0 0,0 0 0,0 0 0,0 0 0,0 0 0,-1 0 0,1-1 0,0 1 0,0 0 0,0 0 0,0 0 0,0 0 0,0 0 0,0 0 0,0-1 0,0 1 0,0 0 0,0 0 0,0 0 0,-4 19 884,2 30-851,2-43-67,1 0 0,1 0 0,-1-1 0,1 1 0,0-1 0,0 1 0,0-1-1,1 1 1,0-1 0,0 0 0,0 0 0,1-1 0,0 1 0,6 6 0,-7-9-29,0 0 1,0 0-1,0 0 0,1 0 0,-1 0 1,1-1-1,-1 0 0,1 1 1,-1-1-1,1 0 0,0-1 1,-1 1-1,1-1 0,0 0 0,0 0 1,0 0-1,-1 0 0,1-1 1,0 1-1,-1-1 0,1 0 1,0 0-1,-1 0 0,4-2 1,0 0 0,-1-1 1,1 1 0,-1-1 0,0 0 0,-1-1 0,1 1 0,-1-1 0,0 0 0,0-1 0,0 1-1,-1-1 1,0 0 0,0 0 0,0 0 0,-1-1 0,0 1 0,4-12 0,-4 7 5,0 0 1,0 1-1,-1-1 1,-1 0-1,0 0 1,0 0-1,-1 0 0,0 0 1,-1 0-1,-5-21 1,8 44 8,-1 0 0,0-1 1,-1 1-1,-1 12 0,0 18 184,7 82 482,6-1 1,27 121 0,-35-209-2358,-4-17 1003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09:5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2232,'0'0'1018,"0"3"-350,0 1-527,-1 13 184,1-1 0,1 0-1,0 0 1,1 0 0,1 0 0,0 0 0,1 0 0,8 20 0,-12-35-299,1 0 0,-1 0 0,1 1 0,-1-1 0,1 0 1,0 0-1,-1 0 0,1 1 0,0-1 0,0 0 0,0 0 0,0 0 1,0 0-1,0-1 0,0 1 0,0 0 0,0 0 0,0-1 0,0 1 0,0 0 1,1-1-1,-1 1 0,0-1 0,1 0 0,1 1 0,-1-1-4,-1-1 1,1 1-1,0-1 0,0 1 1,0-1-1,-1 0 0,1 0 0,0 0 1,-1 0-1,1 0 0,-1 0 0,1 0 1,-1 0-1,0-1 0,3-1 1,4-7 123,0-1 0,-1 1 0,11-22 0,-8 12 89,-1 3 298,0 0 0,10-34 0,-18 50-506,-1 0 0,0 0 0,0 1 0,0-1 0,0 0 0,1 0 0,-1 0 0,-1 0-1,1 0 1,0 0 0,0 0 0,0 0 0,0 0 0,-1 0 0,1 0 0,0 0 0,-1 1 0,1-1 0,-1 0 0,1 0 0,-1 0 0,1 1 0,-1-1 0,1 0 0,-1 0 0,0 1 0,0-1 0,1 1 0,-1-1-1,0 1 1,0-1 0,0 1 0,1-1 0,-1 1 0,0 0 0,0-1 0,0 1 0,0 0 0,0 0 0,0 0 0,0-1 0,0 1 0,0 0 0,0 0 0,0 1 0,1-1 0,-3 0 0,-2 0-22,0 0 0,0 1 0,1-1 0,-1 1 0,0 0 0,0 1 0,0-1 0,-4 3 0,-47 32-1620,42-27 1136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09:5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1344,'0'0'1025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09:5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1712,'0'0'504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09:5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1912,'-2'0'633,"1"0"-625,1 3 32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4:36.93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28 5937,'1'-2'100,"1"0"0,0 0 0,0-1-1,0 2 1,0-1 0,0 0 0,0 0 0,1 1-1,-1-1 1,0 1 0,1 0 0,-1-1-1,1 1 1,0 1 0,-1-1 0,1 0 0,0 0-1,0 1 1,-1 0 0,1 0 0,0-1-1,0 2 1,-1-1 0,1 0 0,0 0 0,3 2-1,10 2-119,0 0 0,0 1-1,23 11 1,3 1 359,6-4 48,0-2-1,0-2 1,56 2 0,152-3 367,-203-8-702,144 4 445,0 9-1,283 54 0,-301-29-436,308 56 162,-307-67-113,269 46 134,-7 33-213,163 49-53,-479-119 34,191 81 0,-183-63 14,-71-34 12,0-1 0,1-4 0,1-2-1,0-4 1,81 3 0,-126-12-48,-14-1-66,0 1 0,0 0-1,1 1 1,-1-1 0,0 1-1,0 0 1,0 1 0,6 1-1,-41 5-2637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0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3041,'-13'2'1008,"3"3"-960,0 9-16,0 1 8,-3-3-344,5-3 216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05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2897,'41'-1'1032,"-43"7"-944,-4 1-64,4-1-368,-3-2-632,5-11 648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0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1568,'2'-2'736,"-1"4"-383,-1-4 239,-1 2-816,-1 0-304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06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1400,'-2'0'656,"0"0"-199,1 0-433,-1 0 0</inkml:trace>
  <inkml:trace contextRef="#ctx0" brushRef="#br0" timeOffset="1">2 61 1552,'-2'0'232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0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1120,'0'0'4356,"0"-2"-4722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0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1984,'0'0'3905,"-2"0"-3953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0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2977,'0'0'1704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2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1 472 5425,'12'-5'443,"0"0"1,0 1-1,0 1 0,1 0 0,-1 0 0,26-1 0,81 5 25,-86 0-177,342 23 488,96 2-11,493-35 336,5-28-540,-871 33-536,1071-65 604,-249 12-165,-546 38-306,932-55 561,-6-45-875,-1256 114 67,25-2-614,0-3-1,-1-3 1,89-29-1,-90 10-7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2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38 5769,'-19'-38'3160,"24"51"-1629,14 28-1506,160 201 535,-127-177-431,-3 3-1,44 81 1,57 157-92,321 589 379,-221-407-86,-41 17 368,-187-449-511,111 233 657,-125-275-836,1-1 0,17 19 0,-12-15-261,-14-16 206,1-1 0,-1 0 1,0 1-1,1-1 0,-1 0 1,0 1-1,0-1 0,0 1 1,1-1-1,-1 0 1,0 1-1,0-1 0,0 1 1,0-1-1,0 0 0,0 1 1,0-1-1,0 1 0,0-1 1,0 1-1,0-1 0,0 0 1,0 1-1,0-1 0,0 1 1,-1-1-1,1 0 1,0 1-1,0-1 0,0 1 1,-1-1-1,1 0 0,0 1 1,0-1-1,-1 0 0,1 1 1,0-1-1,-1 0 0,1 0 1,-1 1-1,-18 14-656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23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4 106 4489,'5'-15'449,"-4"11"-294,1 0 0,0-1-1,-1 1 1,0-1 0,0 1 0,-1-1 0,1 1 0,-1-1 0,0 0 0,0 1 0,0-1 0,-1 0 0,1 1 0,-1-1 0,0 1 0,-1-1 0,-2-5 0,-2 7 325,5 3-459,1 1-1,0-1 1,0 1 0,-1-1 0,1 1-1,0-1 1,0 1 0,0 0 0,0-1-1,0 1 1,0-1 0,0 1 0,0-1 0,0 1-1,0 0 1,0-1 0,0 1 0,0-1-1,1 1 1,-1-1 0,0 1 0,1 0 0,14 36 47,1-1 0,2 0 0,2-1 0,1-1 0,1-1 1,2-1-1,42 43 0,-60-69-70,0-1 0,0 1 0,0-1 1,1 0-1,-1-1 0,1 0 0,12 6 0,-17-9 2,1 0-1,0-1 1,0 1 0,0 0-1,0-1 1,0 0 0,0 0-1,0 1 1,0-2 0,0 1 0,0 0-1,0-1 1,0 1 0,0-1-1,0 0 1,0 0 0,-1 0-1,1 0 1,0-1 0,0 1-1,-1-1 1,1 0 0,2-2-1,4-4 10,-2 0 0,1-1 0,-1 1 0,0-1 0,-1-1 0,0 1 0,-1-1 0,6-14 0,30-89 87,-34 92-78,-5 14-2,1 0 0,-2-1 0,1 1-1,-1-1 1,1-14 0,-2 19-1,-1 0-1,1 0 1,-1 0-1,1 0 1,-1-1-1,0 1 1,0 0 0,0 0-1,-1 0 1,1 1-1,-1-1 1,1 0-1,-1 0 1,0 1 0,-4-5-1,5 6-1,9 35 130,50 134 200,-5-22-264,-45-118-81,-2-1 1,0 1-1,3 42 0,-6 53-1568,-3-131 1113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4:43.5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2 149 2328,'-2'-9'4495,"6"-4"-3296,7-9-1800,-10 20 1010,3-6-292,1 0 0,0 1 0,0-1 0,1 1 0,0 0 0,0 1 0,1-1 0,0 1 0,0 0 0,0 1 0,14-8 0,-17 11-61,0 0 0,0 0 0,1 0-1,-1 1 1,1-1 0,0 1 0,0 0-1,-1 0 1,1 1 0,0-1 0,0 1-1,0 0 1,-1 1 0,1-1 0,0 1 0,0 0-1,-1 0 1,1 0 0,0 1 0,-1-1-1,0 1 1,9 5 0,-8-3-52,1 1 0,-1-1 0,-1 1 0,1 0 0,-1 0 0,1 1 0,-2-1 0,1 1-1,0 0 1,-1 0 0,0 0 0,2 7 0,-2-4 2,-1-1-1,1 0 0,-1 1 0,0 0 1,-1-1-1,0 1 0,-1 0 0,-1 16 1,-1-12 0,-1 0-1,-1 0 1,-7 17 0,5-16 9,1-1 0,-5 26 0,8-31-28,1 1 1,0 0-1,1-1 1,-1 1-1,2 0 1,1 15-1,-1-22 11,-1-1 0,1 1 0,-1 0 0,1-1 0,0 1 0,-1 0 0,1-1 0,0 1 0,0-1 0,0 1 1,0-1-1,1 0 0,-1 0 0,0 1 0,0-1 0,1 0 0,-1 0 0,1 0 0,-1 0 0,1 0 0,-1-1 0,1 1 0,0 0 0,-1-1 0,1 1 0,0-1 0,-1 1 0,1-1 0,0 0 0,0 0 0,0 0 0,-1 0 0,1 0 0,0 0 0,0 0 0,-1-1 0,1 1 0,0-1 0,2 0 0,3-1 11,0 0 0,1 0 0,-1 0-1,0-1 1,11-6 0,-18 9-3,0-1-1,0 1 1,0 0-1,0-1 1,0 1 0,-1 0-1,1-1 1,0 1-1,0 0 1,-1 0-1,1-1 1,0 1-1,0 0 1,-1 0-1,1-1 1,0 1 0,-1 0-1,1 0 1,0 0-1,-1 0 1,1-1-1,0 1 1,-1 0-1,1 0 1,-1 0-1,1 0 1,0 0 0,-1 0-1,1 0 1,0 0-1,-1 0 1,1 0-1,-1 0 1,1 0-1,0 0 1,-1 1-1,1-1 1,0 0 0,-1 0-1,1 0 1,0 0-1,-1 1 1,1-1-1,-10 8-1,0 0 0,1 0 0,0 1 0,0 0 0,1 0 0,1 1 0,-1 0 0,-8 18 0,-4 11 108,-16 43 0,34-76-88,-2 3 2,1-1-1,1 1 0,0 0 0,0 0 0,0 0 0,1 0 1,1 0-1,-1 1 0,2-1 0,-1 0 0,3 13 1,3 1 172,0-1 1,2 0 0,12 26 0,-3-4-158,-1 1 0,-3 1 0,15 90 1,-2 144-116,-23-238 15,0-7 44,-3 48 0,0-74 10,-1 0-1,0-1 1,0 1-1,-1 0 1,0-1-1,-1 1 0,0-1 1,-1 0-1,1 0 1,-8 12-1,8-17 15,0 1 0,0-2-1,1 1 1,-2 0 0,1 0-1,0-1 1,0 0 0,-1 1-1,0-1 1,1-1-1,-1 1 1,0-1 0,0 1-1,-8 1 1,-4 0-30,-1-1 0,-24 0 0,-7 1-1153,32 0 858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2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86 3305,'2'-25'1211,"0"16"-635,-2 1-1,1-1 0,-2-14 0,1 22-550,0 1 0,1-1-1,-1 1 1,0 0 0,0-1 0,0 1-1,0 0 1,0-1 0,0 1-1,0-1 1,0 1 0,-1 0-1,1-1 1,0 1 0,0 0-1,0-1 1,0 1 0,0 0-1,-1-1 1,1 1 0,0 0-1,0-1 1,0 1 0,-1 0-1,1-1 1,0 1 0,-1 0-1,1 0 1,0-1 0,-1 1-1,1 0 1,0 0 0,-1 0-1,1 0 1,0-1 0,-1 1-1,1 0 1,0 0 0,-1 0-1,1 0 1,-1 0 0,1 0 0,0 0-1,-1 0 1,1 0 0,0 0-1,-1 0 1,1 0 0,-1 0-1,1 0 1,0 1 0,-1-1-1,1 0 1,0 0 0,-1 0-1,1 0 1,0 1 0,-1-1-1,1 0 1,0 0 0,0 1-1,-1-1 1,1 0 0,0 1-1,0-1 1,-1 0 0,1 1-1,-17 21 348,2 5-211,1 1 0,-12 33 0,20-46-113,1 0 1,1 1 0,0-1 0,2 1-1,-3 29 1,5-41-48,0-1 1,0 0-1,0 1 1,1-1-1,-1 0 1,1 1-1,-1-1 0,1 0 1,0 0-1,1 0 1,-1 1-1,0-1 1,1 0-1,0-1 0,-1 1 1,1 0-1,0 0 1,1-1-1,-1 1 1,0-1-1,1 0 0,-1 0 1,1 0-1,0 0 1,4 2-1,0-1 2,0-1 0,0 0 0,1 0 0,-1 0 0,1-1 0,-1 0 1,1-1-1,-1 0 0,1 0 0,7-1 0,9-1 20,0 1 1,28 2-1,-47-1-9,1 1 0,0 0 0,-1 0 0,1 0 0,-1 1 0,1-1 0,-1 1 0,0 0 0,0 1 0,0 0 0,0-1 0,0 2 0,0-1 0,-1 0 0,6 6 0,-8-6 2,-1-1 0,1 1 0,-1 0 0,1 0-1,-1 0 1,0 0 0,0 1 0,-1-1-1,1 0 1,0 0 0,-1 0 0,0 1 0,0-1-1,0 0 1,0 0 0,0 1 0,-1-1-1,0 0 1,1 0 0,-1 0 0,-2 4 0,-2 7 27,0-1 1,-1 0-1,-10 16 1,-33 61-1218,35-64 741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2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1617 2489,'-1'-8'597,"-1"-1"0,0 1 0,-1-1 0,0 1 0,0 0 0,-8-15 0,7 13-317,2 0 1,-1 0-1,1-1 0,1 1 0,0 0 1,0-1-1,2-17 0,-1 17-180,2-43 423,12-80-1,-9 112-446,0 0 0,2 0 0,0 1-1,2 0 1,13-24 0,64-98 105,-28 52-136,6-17 122,85-108 0,-120 180-120,1 1 1,2 1-1,1 2 1,2 2-1,1 1 1,56-35-1,122-56 140,-62 37 23,-135 74-189,1 1 0,1 1-1,-1 0 1,1 1 0,1 1 0,26-3 0,122-5-24,-91 9-2,-23 1 17,102 5 1,-136 0-12,0 1-1,-1 1 1,1 1 0,-1 0 0,0 2 0,0 0 0,-1 1-1,26 15 1,231 157 14,-37-8 29,-195-137-47,-2 3 0,-2 2 0,44 56 0,-36-34-11,26 36 24,108 112 1,-162-189-14,-1 1 1,30 48-1,-19-24 25,-23-37-12,-1 1 0,0 0 0,0 0 0,4 16 0,-6-15-33,0-1 0,1 0 1,1-1-1,6 11 0,-11-23-2340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2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4153,'0'-1'50,"0"1"0,0-1 0,0 1 0,0-1 0,-1 1 0,1-1 0,0 1 0,0-1 0,0 1 0,0-1 0,0 0 0,1 1 0,-1-1 0,0 1 0,0-1 0,0 1 0,0-1 0,1 1 0,-1-1 0,0 1 0,0-1 0,1 1 0,-1-1 0,0 1 0,1 0 0,-1-1 1,0 1-1,1-1 0,-1 1 0,1 0 0,-1 0 0,1-1 0,-1 1 0,1 0 0,-1 0 0,1-1 0,-1 1 0,1 0 0,-1 0 0,1 0 0,-1 0 0,1 0 0,-1 0 0,1 0 0,-1 0 0,1 0 0,0 0 0,-1 0 0,1 0 0,-1 0 0,1 0 0,0 1 0,3 17 774,-1-9-758,1-1-1,0 1 0,1-1 0,0 1 0,0-1 1,8 8-1,-7-9-24,-1 1 0,0-1 0,0 1 0,0 0 0,-1 0 0,0 1 0,4 15-1,43 176 547,-25-87-848,-22-103-203,-1-6 168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2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215 321 3217,'-1'-1'112,"1"1"-1,-1-1 1,1 1 0,-1-1 0,1 1 0,-1 0 0,0-1-1,1 1 1,-1-1 0,0 1 0,1 0 0,-1 0 0,0 0 0,0-1-1,1 1 1,-1 0 0,0 0 0,0 0 0,1 0 0,-1 0-1,0 0 1,0 0 0,-29 2 1154,4-1-791,20-1-420,0 0 0,0-1 0,-1 0 0,1 0 0,0 0 0,0-1 0,0 0 0,0 0 0,1 0 0,-1-1 0,0 0 0,1 0 0,0-1 0,0 1 0,0-1 0,0 0 0,0 0 0,1-1 0,0 0 0,0 1 0,0-1 0,1 0 0,-1-1 0,-3-8 0,5 9-50,0 1 1,1-1 0,-1 1 0,1-1 0,0 0 0,1 0 0,-1 1-1,1-1 1,0 0 0,0 0 0,0 1 0,1-1 0,0 0-1,0 0 1,0 1 0,2-7 0,0 4 0,1 1 0,0-1 0,0 1 0,0-1 0,0 1 0,1 1 0,0-1 1,1 1-1,8-8 0,1 2-3,-1 1 1,1 1 0,1 0 0,0 2 0,0-1 0,0 2 0,1 0-1,18-4 1,-31 9 1,0 1 0,0-1 0,0 0 0,0 1-1,0 0 1,0 0 0,0 0 0,0 0 0,-1 1 0,1-1-1,0 1 1,0 0 0,0 0 0,0 1 0,-1-1 0,1 1-1,5 3 1,-6-3 13,-1 1 0,0-1 0,0 0-1,0 1 1,0-1 0,-1 1 0,1 0-1,-1-1 1,1 1 0,-1 0 0,0 0-1,0 0 1,0 0 0,-1 0 0,1 0 0,-1 0-1,1 0 1,-1 0 0,0 0 0,0 1-1,-1-1 1,1 0 0,-1 3 0,-3 8 49,-1 0 1,0 0-1,0-1 0,-1 1 1,-1-1-1,0-1 0,-1 1 1,-11 12-1,-18 34 40,29-45-99,-24 46 127,-25 64 1,50-106-112,1 1 0,0 0 0,2 0 0,0 0 0,1 1 0,1-1 0,0 1 0,2 23 0,1-39-25,-1 0 1,0-1-1,1 1 1,0 0-1,0-1 1,0 1-1,0-1 1,1 1-1,-1-1 1,1 0-1,0 0 1,0 1-1,0-1 1,0 0-1,0-1 1,1 1-1,0 0 1,-1-1-1,1 1 1,0-1-1,0 0 1,3 2-1,-1-2 1,-1-1 1,1 1-1,-1-1 0,1 0 0,-1 0 0,1 0 0,0-1 0,-1 0 0,1 0 1,0 0-1,-1 0 0,1-1 0,0 1 0,-1-1 0,1 0 0,-1-1 1,6-2-1,3-1 12,0-1 0,-1-1 1,0 0-1,-1 0 1,0-2-1,0 1 1,0-1-1,-1-1 0,-1 0 1,1 0-1,-2-1 1,1 0-1,-2 0 0,13-25 1,-16 28 13,0 1 0,-1-1-1,-1 0 1,1 0 0,-1 0 0,-1 0 0,1-1 0,-1 1 0,-1 0 0,0-1-1,0 1 1,0 0 0,-1-1 0,0 1 0,-1 0 0,0 0 0,0 0 0,-1 0-1,0 0 1,0 0 0,-1 1 0,0-1 0,0 1 0,-1 0 0,-9-11-1,5 10-58,1 1 0,-2-1 0,1 2-1,-1 0 1,0 0 0,0 0 0,-1 1-1,0 1 1,0 0 0,-11-3 0,-36-15-1497,58 22 1480,-1 0 0,1 0-1,0 0 1,-1 0 0,1 0 0,0 0-1,-1 0 1,1 0 0,0 0-1,0 0 1,-1 0 0,1 0-1,0-1 1,-1 1 0,1 0-1,0 0 1,0 0 0,-1-1-1,1 1 1,0 0 0,0 0 0,0-1-1,-1 1 1,1 0 0,0-1-1,0 1 1,0 0 0,0 0-1,-1-1 1,1 1 0,0 0-1,0-1 1,0 1 0,0 0-1,0-1 1,0 1 0,0 0-1,0-1 1,0 1 0,0 0 0,0-1-1,0 1 1,0 0 0,1-1-1,-1 1 1,0 0 0,0 0-1,0-1 1,0 1 0,0 0-1,1-1 1,-1 1 0,0 0-1,1-1 1,9-7-901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26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98 3345,'74'-61'4726,"-74"61"-4713,0 0 0,0 0 0,0 0-1,0 0 1,0 0 0,0-1 0,0 1 0,0 0-1,0 0 1,0 0 0,0 0 0,1 0 0,-1 0 0,0 0-1,0 0 1,0 0 0,0 0 0,0 0 0,0 0-1,0 0 1,0 0 0,1 0 0,-1 0 0,0 0 0,0 0-1,0 0 1,0 0 0,0 0 0,0 0 0,0 0-1,1 0 1,-1 0 0,0 0 0,0 0 0,0 0 0,0 0-1,0 0 1,0 0 0,0 0 0,0 0 0,0 1-1,1-1 1,-1 0 0,0 0 0,0 0 0,0 0 0,0 0-1,0 0 1,0 0 0,0 0 0,0 0 0,0 1-1,0-1 1,0 0 0,0 0 0,0 0 0,0 0 0,0 0-1,0 1 1,-1 10 313,-6 11-103,0-4-23,0 0 0,2 0 0,0 0 0,-2 24 0,6-38-188,0 0 1,1 0 0,0 0-1,0 0 1,0 0 0,0 0 0,0 0-1,1 0 1,0 0 0,0 0-1,0 0 1,0 0 0,0 0-1,1 0 1,0-1 0,0 1 0,0-1-1,0 1 1,1-1 0,-1 0-1,1 0 1,0 0 0,-1 0 0,2 0-1,-1-1 1,7 5 0,-7-6 7,1 0 1,0 0 0,0 0 0,0 0-1,0-1 1,0 0 0,0 1 0,0-2-1,0 1 1,0 0 0,0-1-1,0 0 1,0 0 0,0 0 0,0 0-1,0 0 1,-1-1 0,1 0 0,0 0-1,-1 0 1,0 0 0,1-1 0,3-3-1,2-1 91,0 0 0,-1-1 0,0 0 0,0-1-1,-1 0 1,0 0 0,6-11 0,-11 17-72,0-1-1,-1 0 1,1 1 0,-1-1-1,1 0 1,-1 0-1,0 0 1,-1 0 0,1 1-1,-1-1 1,1 0 0,-1 0-1,0-1 1,-1 1 0,1 1-1,-1-1 1,0 0 0,0 0-1,0 0 1,0 0 0,-1 0-1,1 1 1,-1-1 0,0 1-1,0-1 1,0 1-1,-1 0 1,1 0 0,-1 0-1,0 0 1,0 0 0,0 0-1,0 1 1,-7-4 0,-3-3-278,0 1 0,0 1 0,-1 1 0,0 0 0,0 1 0,-1 0 0,0 1 0,-15-2 0,-25 1-1156,-3 7 602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28.487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465 494 6881,'-15'-9'440,"-1"0"-1,0 1 0,-1 0 0,0 2 0,0 0 0,-28-6 0,40 11-396,0 1 1,-1-1-1,1 1 1,-1 0-1,1 0 1,0 1-1,-1 0 1,1-1-1,0 2 1,0-1-1,-9 4 1,10-3-3,0 0 1,1 1-1,0-1 1,-1 1 0,1 0-1,0 0 1,0 0-1,0 0 1,1 0-1,-1 1 1,1-1 0,0 1-1,0-1 1,0 1-1,0 0 1,1 0 0,-2 5-1,1-1-23,1 1-1,-1-1 0,1 1 1,1 0-1,0-1 1,0 1-1,1 0 1,0-1-1,0 1 1,1-1-1,0 1 0,0-1 1,1 0-1,1 0 1,-1 0-1,1 0 1,0 0-1,8 9 1,4 5 14,0 0 0,2-2 1,0 0-1,37 29 1,-43-38-30,1-2 1,1 1 0,0-2-1,0 0 1,0 0 0,1-2 0,0 0-1,1 0 1,-1-2 0,23 5 0,-32-8-1,0 0 0,1-1 1,-1 1-1,0-1 1,1-1-1,-1 1 0,0-1 1,1 0-1,-1-1 0,0 1 1,0-1-1,0 0 1,0-1-1,0 1 0,-1-1 1,1-1-1,-1 1 1,0-1-1,0 1 0,0-2 1,0 1-1,0 0 1,-1-1-1,0 0 0,0 0 1,-1 0-1,1-1 0,-1 1 1,3-7-1,-1-2 64,0 0 0,-1-1 0,0 1 0,-1-1-1,-1 0 1,0 0 0,-1 1 0,-1-1 0,0 0 0,-1 0 0,-1 0-1,0 0 1,-1 1 0,-6-18 0,-1 0 68,-1 0 1,-2 0-1,-1 1 0,-2 1 1,-23-35-1,11 25-31,-1 2-1,-64-65 0,69 81-23,-1 1 0,0 0-1,-1 2 1,-1 1 0,-37-18-1,53 31-26,0 0-1,0 1 0,-1 0 0,1 1 0,-1 0 0,0 1 1,-17-1-1,25 2-38,0 1 1,0 0-1,-1 1 0,1-1 1,0 1-1,0 0 1,0 0-1,0 0 0,0 0 1,0 1-1,0-1 1,0 1-1,0 0 0,1 1 1,-1-1-1,1 0 1,0 1-1,-1 0 0,1 0 1,0 0-1,1 0 1,-1 0-1,1 1 1,-4 5-1,2 0-2,0 1 1,1-1 0,0 0-1,1 1 1,0 0-1,0-1 1,1 1-1,0 0 1,1 0-1,0-1 1,1 1 0,3 17-1,1 0 9,2-2 0,0 1 0,17 36 0,-11-33-22,3 0 0,0-1 0,1-1 0,2-1 1,1 0-1,33 32 0,-4-10-14,3-4 0,56 40 0,-95-74-5,1-1 0,0-1-1,0 0 1,30 12 0,-41-19 19,0 1 1,0-1-1,1 0 0,-1-1 1,0 1-1,1-1 0,-1 1 1,1-1-1,-1 0 0,1 0 1,-1-1-1,0 1 0,1-1 0,-1 0 1,1 1-1,-1-1 0,0-1 1,0 1-1,0 0 0,0-1 1,0 0-1,0 0 0,0 0 1,0 0-1,0 0 0,-1 0 1,1-1-1,-1 1 0,3-5 1,-1 0 12,0-1 1,0 1 0,-1-1 0,0 0 0,0 0 0,-1 0-1,0 0 1,-1 0 0,0 0 0,0-1 0,0 1 0,-1 0 0,-1-1-1,1 1 1,-1 0 0,-1-1 0,0 1 0,0 0 0,-3-8-1,-4-10 9,-2 0-1,0 1 1,-1 0-1,-25-34 0,12 24-14,-2 2 0,-1 1 0,-1 1 0,-2 2 0,-1 0 0,-2 3 0,0 1 0,-2 1 0,0 2 0,-1 1 0,-52-19 0,84 37 10,0 1-1,0 0 0,-1 1 1,1-1-1,0 1 0,-1 0 0,1 0 1,-1 1-1,1 0 0,-1 0 1,1 0-1,-9 2 0,11-1-2,0 0 1,0 0-1,0 1 0,1-1 1,-1 1-1,0 0 0,1 0 1,-1 0-1,1 0 0,-1 0 1,1 0-1,0 1 0,0-1 1,0 1-1,0 0 0,0-1 1,1 1-1,-1 0 0,1 0 1,0 0-1,-1 4 0,-2 8-5,0 0-1,1 0 0,1 0 1,0 1-1,1-1 0,1 1 0,0-1 1,1 1-1,5 24 0,1-7-6,1-1-1,1 0 1,20 44-1,-17-50-3,2-2 1,0 1-1,1-2 0,2 0 1,0-1-1,1 0 0,35 30 1,-27-30-18,0-1 0,1-1 0,2-2 0,-1 0 0,2-2 0,32 12 0,-52-24 13,-1-1 0,1 0 0,-1 0 0,1-1 0,0-1 0,0 0 0,0 0 0,-1 0 0,1-2 0,0 1 0,13-3 0,-19 2 10,1 0 1,0 0-1,-1-1 0,0 0 1,1 0-1,-1 0 1,0 0-1,0-1 0,0 0 1,0 1-1,-1-1 0,1-1 1,-1 1-1,0 0 1,0-1-1,0 0 0,0 0 1,0 0-1,-1 0 0,0 0 1,0 0-1,0-1 1,0 1-1,-1-1 0,2-6 1,-2 2 4,0 1 0,0-1 0,-1 0 0,0 0 1,-1 1-1,0-1 0,0 0 0,-1 1 0,0-1 1,-1 1-1,1 0 0,-2-1 0,1 1 0,-1 1 0,-5-9 1,-3-3-9,0 2 0,-1 0 1,0 0-1,-1 1 1,-18-15-1,30 29 0,-38-28 16,38 29-18,0 0 0,0 0 0,0 0 0,0 1 1,0-1-1,-1 0 0,1 1 0,0-1 0,0 1 0,-1 0 0,1 0 1,0 0-1,-1 0 0,1 0 0,0 0 0,0 1 0,-1-1 1,1 1-1,-4 1 0,-4 3-92,0 2 1,0-1-1,0 1 0,1 1 1,-13 12-1,13-11-181,0-1 0,0 0 0,-1 0 0,0-1 0,0-1 0,-14 8 0,-35 4-488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29.9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27 4657,'4'-4'268,"-1"1"0,1 1 0,-1-1 0,1 0 0,0 1 0,0 0 0,0 0 0,7-3 0,-10 5-226,0 0 1,0 0-1,1 0 1,-1 0-1,0 0 1,0 0-1,0 0 1,1 0-1,-1 0 1,0 0-1,0 1 1,0-1-1,1 0 1,-1 1-1,0-1 1,0 1-1,0 0 1,0-1-1,0 1 1,0 0-1,0-1 1,0 1-1,0 0 1,0 0-1,-1 0 1,1 0-1,0 0 1,-1 0-1,1 0 0,0 0 1,-1 0-1,1 0 1,-1 1-1,0-1 1,1 0-1,-1 0 1,0 0-1,0 2 1,6 22 243,-2 1-1,-1 0 1,-1 0 0,-2 37-1,-2-4-14,-3 1 0,-3-1 0,-21 81 0,21-104-246,-46 167-83,40-175-314,14-28 322,0 1 0,-1 0-1,1 0 1,0-1 0,-1 1-1,1 0 1,0-1 0,-1 1-1,1-1 1,-1 1 0,1-1-1,-1 1 1,1 0 0,-1-1-1,1 0 1,-1 1 0,0-1-1,1 1 1,-1-1 0,1 0-1,-1 1 1,0-1 0,0 0-1,1 0 1,-2 1 0,0-12-305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30.5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250 318 6217,'0'0'69,"0"0"0,1 0-1,-1 1 1,0-1 0,0 0-1,1 0 1,-1 0-1,0 1 1,0-1 0,1 0-1,-1 1 1,0-1 0,0 0-1,0 0 1,1 1 0,-1-1-1,0 0 1,0 1 0,0-1-1,0 0 1,0 1 0,0-1-1,0 0 1,0 1-1,0-1 1,0 0 0,0 1-1,0-1 1,0 1 0,0-1-1,0 0 1,0 1 0,0-1-1,0 0 1,-1 1 0,1-1-1,0 0 1,0 0-1,0 1 1,0-1 0,-1 0-1,1 1 1,0-1 0,0 0-1,-1 0 1,1 1 0,-13 14 53,12-15-29,-18 20 420,-39 28 0,51-43-436,0 0 0,0 0 0,0-1 1,-1-1-1,1 1 0,-1-1 0,0 0 0,0-1 0,-16 3 0,22-5-66,-1 1 1,1-1 0,-1 0-1,1-1 1,-1 1-1,1 0 1,0-1 0,-1 1-1,1-1 1,-1 0-1,1 0 1,0 0 0,0 0-1,0 0 1,0 0-1,-1 0 1,1-1 0,1 1-1,-1-1 1,0 0-1,0 1 1,1-1 0,-1 0-1,1 0 1,-1 0-1,1 0 1,0 0 0,0-1-1,0 1 1,0 0-1,0 0 1,0-1 0,1 1-1,-1-1 1,1-2-1,-3-8-12,2 0 0,0-1-1,0 1 1,4-28 0,-2 32 0,1-1 1,0 1-1,0 0 1,1 0-1,0 0 1,1 0-1,0 0 1,0 1-1,1 0 1,0 0-1,0 0 1,1 0-1,9-9 1,8-5-7,1 1 1,43-30 0,-45 35-8,-13 10 1,0-2-10,1 1 0,0 0 0,0 0-1,1 1 1,0 0 0,0 1 0,0 1-1,21-6 1,-31 9 20,1 1-1,-1-1 0,0 1 1,1 0-1,-1 0 1,1 0-1,-1 0 1,1 0-1,-1 0 1,0 0-1,1 0 1,-1 1-1,1-1 0,-1 0 1,0 1-1,1-1 1,-1 1-1,0 0 1,1-1-1,-1 1 1,0 0-1,2 1 0,-2 0 3,0-1 0,-1 1-1,1-1 1,-1 1-1,1-1 1,-1 1-1,1-1 1,-1 1-1,0-1 1,0 1-1,0 0 1,0-1-1,0 1 1,0-1-1,0 1 1,-1 3-1,-2 7 5,-1 0-1,0 0 1,-1 0-1,-7 11 1,11-20-4,-13 24 2,-134 285 30,119-241-22,3 0-1,-25 117 1,47-167-5,0 0 0,0 26 0,4-42-3,0 1-1,0-1 1,0 0 0,1 0 0,0 1 0,0-1-1,0 0 1,0 0 0,1 0 0,0 0 0,0 0-1,1 0 1,-1-1 0,5 7 0,-6-10-1,1 1 1,-1-1 0,1 0-1,-1 0 1,1 0-1,-1 0 1,1 0 0,0 0-1,0-1 1,0 1-1,-1 0 1,1-1 0,0 1-1,0-1 1,0 0-1,0 0 1,0 0 0,0 0-1,0 0 1,0 0-1,0 0 1,-1 0 0,1-1-1,0 1 1,0-1-1,0 0 1,0 1 0,-1-1-1,4-1 1,5-4 8,-1 1 0,1-2 0,16-13 0,5-6 20,-2-2-1,-1-1 0,-1-1 0,-2-1 0,-1-1 1,30-52-1,-50 76 16,0-1 0,0 0 0,-1 0 0,-1 0 0,1 0 0,-1-1 0,-1 1 0,0 0 0,0-1 0,0 0 0,-2 1 0,-1-14 0,2 19-49,-1-1 0,0 0 0,-1 1 0,1-1 0,-1 1-1,0-1 1,0 1 0,-1 0 0,1 0 0,-1 0 0,0 0 0,0 0 0,0 1 0,0-1 0,-1 1 0,1 0 0,-1 0 0,0 0 0,0 0 0,0 1 0,0 0 0,-1-1 0,1 2 0,-1-1 0,1 0 0,-6 0 0,1 0-147,-1 0 0,0 1-1,1 0 1,-1 0 0,-16 2 0,21 0-25,0-1 0,0 1 0,1 0 0,-1 0 0,0 1 0,1-1 0,-1 1 1,1 0-1,0 0 0,-1 1 0,1-1 0,0 1 0,-5 4 0,-4 11-559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30.8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82 72 5729,'7'-12'833,"-2"6"-423,-1 0 0,0 0-1,0-1 1,-1 1-1,0-1 1,0 0 0,2-8-1,-18 28 406,-3 12-665,2 2 0,1 0 0,0 0-1,3 1 1,0 1 0,1 0 0,2 0-1,1 1 1,-2 42 0,7-61-121,2-1 0,0 0 0,0 1 0,0-1 0,2 0 0,-1 0 0,1 0 0,1 0 0,-1-1 0,2 1 0,5 9 0,-8-16-20,0 0-1,0 0 0,1 0 0,-1 0 0,1 0 1,-1-1-1,1 1 0,0-1 0,0 0 0,0 0 1,0 0-1,1 0 0,-1 0 0,0-1 0,1 1 0,-1-1 1,1 0-1,-1 0 0,1 0 0,0-1 0,0 1 1,-1-1-1,1 0 0,0 0 0,-1 0 0,1-1 0,0 1 1,0-1-1,-1 0 0,1 0 0,-1 0 0,1 0 1,4-3-1,1-1 58,-1 0 0,0 0 0,0-1 0,0 0 0,-1 0 0,0 0 1,-1-1-1,1 0 0,-1-1 0,0 1 0,-1-1 0,0-1 0,0 1 0,-1 0 0,4-12 1,-1 4 45,-2 0 0,0 0 0,-1 0 0,-1 0 0,0-1 0,-1 1 1,0-32-1,-3 40-207,0 0 1,-1 0-1,0 0 1,0 1-1,-1-1 1,0 1-1,0-1 1,0 1-1,-1 0 1,0 0 0,-1 0-1,1 1 1,-1 0-1,-1-1 1,1 2-1,-1-1 1,0 1-1,0 0 1,-1 0-1,1 0 1,-1 1-1,0 0 1,0 1-1,-1-1 1,1 2-1,-1-1 1,0 1-1,1 0 1,-1 0-1,0 1 1,-9-1 0,-12 3-663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31.2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1 294 4281,'14'-13'2256,"-1"-2"-919,4 4-113,1-4-216,8-5-352,5-5-120,12-1-224,3 0-87,2 1-201,-1-1-40,-2 3-265,-1 0-175,-5-2-704,1 4 696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4:51.3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90 21 4505,'5'-19'2284,"-5"17"-1471,0 4-188,-10 25 445,2-4-1153,-17 37 301,15-41-173,2 1 1,0 0 0,1 1-1,1-1 1,1 1 0,-2 23-1,6-42-38,1-1 0,0 1-1,0 0 1,0-1 0,1 1-1,-1 0 1,0-1 0,0 1-1,1 0 1,-1-1 0,1 1-1,0-1 1,-1 1-1,1-1 1,0 1 0,0-1-1,0 1 1,0-1 0,0 0-1,0 1 1,1-1 0,-1 0-1,0 0 1,0 0 0,1 0-1,-1 0 1,1 0 0,-1-1-1,1 1 1,-1 0-1,1-1 1,0 1 0,-1-1-1,1 1 1,0-1 0,-1 0-1,3 0 1,8 1 81,0-1-1,-1-1 1,0 0-1,19-4 1,-6 1-44,-20 3-129,1 0 0,0 0-1,0 1 1,0 0-1,0 0 1,0 0 0,0 0-1,-1 1 1,1 0 0,0 0-1,0 0 1,0 1 0,-1-1-1,1 1 1,-1 0 0,5 3-1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31.6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88 42 5785,'-1'0'123,"-1"0"-1,0 1 0,1-1 1,-1 0-1,0 1 0,1-1 1,-1 1-1,1-1 0,-1 1 1,1 0-1,-1-1 0,1 1 1,-1 0-1,1 0 0,0 0 1,-1 0-1,1 0 0,0 1 1,0-1-1,0 0 0,0 1 1,0-1-1,0 0 0,0 1 1,1-1-1,-2 3 0,-18 48 264,17-44-122,-4 15-40,1 0 0,1 0 0,1 1 0,1 0 0,1-1 0,1 1 0,1 0 0,5 37 1,-5-58-220,1 0 1,-1 0 0,1 0-1,0 0 1,0 0 0,0 0-1,0 0 1,1-1 0,-1 1-1,1 0 1,0-1 0,-1 1 0,1-1-1,0 0 1,0 1 0,1-1-1,-1 0 1,0 0 0,1 0-1,0-1 1,-1 1 0,1-1-1,0 1 1,0-1 0,4 1 0,-2-1-3,-1 0 1,1-1 0,0 0 0,0 0-1,0 0 1,-1-1 0,1 1 0,0-1-1,0 0 1,-1-1 0,1 1 0,-1-1-1,1 0 1,-1 0 0,7-5 0,5-3 2,-1-2 0,-1 0 1,0 0-1,-1-2 0,0 1 1,-1-2-1,0 1 0,-2-2 1,12-19-1,-7 6 7,0 0 1,-2-1-1,-2 0 1,12-47-1,-22 73-15,6-35 19,-7 38-22,0 0 0,0-1 0,0 1 0,0 0 0,0-1 0,0 1 0,0 0 0,-1-1 0,1 1 0,0 0 0,-1 0 0,1-1 0,-1 1 0,1 0 0,-1 0 0,0 0 0,0 0 0,1 0 0,-1 0 0,0 0 0,0 0 0,0 0 0,-1-1 0,1 2 0,0 0 0,1 0 0,-1 0 0,1 0 0,-1 0 0,0 0 0,1 0 1,-1 0-1,1 0 0,-1 0 0,0 0 0,1 1 0,-1-1 0,1 0 0,-1 0 0,1 1 0,-1-1 0,1 0 0,-1 1 0,1-1 1,-1 0-1,1 1 0,0-1 0,-1 1 0,1-1 0,0 1 0,-1-1 0,1 1 0,0-1 0,-1 1 0,1-1 0,0 1 0,0-1 0,0 1 1,-1 0-1,1-1 0,0 2 0,-8 26-40,1 16 55,1 1-1,2 0 1,3 0 0,1 0-1,2 0 1,2 0 0,14 59-1,-1-21-132,-3 2-1,-4-1 0,-2 142 0,-14-198-1997,6-42 1466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31.9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201 46 5969,'5'-8'734,"-1"4"-379,-1 0 0,0 0 0,-1 0 0,1 0 1,-1 0-1,3-6 0,-5 10-343,0 0 1,0 0-1,-1 0 0,1 0 1,0 0-1,0 0 1,0 0-1,0 1 1,0-1-1,0 0 1,0 0-1,0 0 1,0 0-1,-1 0 0,1 0 1,0 0-1,0 0 1,0 0-1,0 0 1,0 0-1,0 0 1,-1 0-1,1 0 1,0 0-1,0 0 0,0 0 1,0 0-1,0 0 1,-1 0-1,1 0 1,0 0-1,0 0 1,0 0-1,0 0 1,0 0-1,0 0 0,0 0 1,-1 0-1,1 0 1,0 0-1,0 0 1,0-1-1,0 1 1,0 0-1,0 0 1,0 0-1,0 0 0,0 0 1,-1 0-1,1 0 1,0-1-1,0 1 1,0 0-1,0 0 1,0 0-1,0 0 1,0 0-1,0 0 0,0-1 1,0 1-1,0 0 1,0 0-1,0 0 1,0 0-1,0 0 1,0 0-1,0-1 1,0 1-1,0 0 0,-11 8 352,-9 10-169,0 1 0,2 1 0,0 1 0,1 0 0,1 1 0,-15 29 0,20-31-142,0 0 0,2 1 0,1 1 0,0-1 0,2 1 0,0 0 0,-4 42 0,9-59-50,1 0-1,0 0 0,0 0 1,0 0-1,0-1 0,1 1 0,0 0 1,0 0-1,0 0 0,1-1 1,0 1-1,0-1 0,0 1 1,0-1-1,0 0 0,1 0 1,0 0-1,0 0 0,4 4 0,-2-3-2,1-1 0,0-1-1,-1 1 1,1-1-1,0 0 1,1 0-1,-1-1 1,0 0-1,1 0 1,-1 0 0,1-1-1,0 0 1,7 0-1,59-1 41,-58-1-26,0 0-1,0 1 0,-1 1 1,1 0-1,28 7 0,-41-7-13,1 0-1,-1 0 1,0 0 0,1 0-1,-1 0 1,0 0-1,0 1 1,0-1-1,0 1 1,0 0 0,0-1-1,-1 1 1,1 0-1,0 0 1,-1 0 0,1 0-1,-1 1 1,0-1-1,0 0 1,0 0-1,0 1 1,0-1 0,-1 1-1,1-1 1,-1 1-1,1-1 1,-1 1-1,0-1 1,0 1 0,0-1-1,0 1 1,0-1-1,-1 1 1,1-1-1,-2 3 1,-2 11-12,-1 0 0,0-1-1,-1 1 1,-11 18 0,9-19-14,-46 93-404,-34 73-2062,65-129 1849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32.3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0 307 5945,'10'-3'2105,"7"-7"-1825,2-3-64,8-12 32,2-4 24,9-11-72,5-4-48,3 5-64,-2 1-72,-6 10-24,-5 7-72,-10 9-352,-10 7-328,-13 15 480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32.7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0 178 5385,'0'5'1945,"3"-2"-1577,9-3 72,-4-7-8,12-6 0,9-1-88,3-6-208,4-2-192,1-5-784,1-10-1449,0-9 1513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33.0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 6417,'5'-20'2185,"10"5"-1985,1 12-8,3 18 128,-3 6 32,4 17-56,1 14 24,-1 14 8,-4 11-72,-6 25-96,-5 8-24,-7 17-72,-3-3-16,-1-20-24,-2-14-88,4-29-336,1-22-240,3-24 376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33.5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362 287 4073,'-22'13'3864,"-8"9"-2791,-5 4-758,18-15-155,-79 45 670,87-52-715,-1 1 0,1-1 0,-1-1 0,0 0 0,-1 0 0,1-1-1,0 0 1,-13 0 0,21-2-99,-1 0 0,1 0 0,-1 0 0,1-1 0,-1 1 0,1-1 0,0 0 0,-1 0 0,1 0 0,0 0 0,-1 0 0,1 0 0,0 0 0,0-1 0,0 1 0,0-1 0,0 0 0,1 1 0,-1-1 0,0 0 0,1 0 0,-1 0 0,1 0 0,0 0 0,0 0 0,-1-1 0,1 1 0,1 0 0,-1-1 0,0 1 0,1-1 0,-1 1 0,0-5 0,1-1-13,-1 1 1,1-1 0,0 0 0,1 1 0,0-1-1,0 1 1,0-1 0,1 1 0,5-13 0,2 0-3,2 1 1,0 0-1,1 1 1,1 1 0,1 0-1,21-21 1,-12 15 6,2 2 0,0 0 0,45-27 1,-65 45-7,5-3-7,0 0 0,0 1 0,0 0 1,0 1-1,12-4 0,-21 8 2,1-1 0,-1 1 0,1 0 0,0-1 0,-1 1 0,1 0 0,-1 0 0,1 0 0,0 0 0,-1 0 0,1 1 0,-1-1 0,1 0 0,0 1 0,-1-1 0,1 1 0,-1 0 0,1-1 0,-1 1 0,0 0 0,1 0 0,-1 0 0,0 0 0,1 0 0,-1 0 0,0 0 0,0 0 0,0 1 0,0-1 0,0 0 0,0 1 0,-1-1 0,1 1 0,0-1 0,-1 1 0,1-1 0,-1 1 0,1-1 0,-1 1 0,0 0 0,0-1 0,1 4 0,1 20 3,-1 0 0,-1 0 0,0 0 1,-2 0-1,-10 46 0,-43 126 31,31-117-27,12-40-5,-12 39 5,3 1 0,-19 150 1,39-215-2,1-1 0,0 0 0,1 0 1,4 20-1,-4-30-3,0 0 0,0 1 0,1-1 1,0 0-1,-1 0 0,1 0 0,5 6 0,-6-8-1,1-1 0,-1 1 0,0-1-1,1 0 1,-1 1 0,1-1 0,-1 0 0,1 0-1,0 0 1,-1 0 0,1-1 0,0 1-1,0 0 1,0-1 0,0 1 0,-1-1 0,1 1-1,2-1 1,0 0 4,0-1 0,0 1-1,0-1 1,0 0 0,0 0-1,-1 0 1,1-1 0,0 1-1,-1-1 1,1 0 0,-1 0 0,0 0-1,1 0 1,-1-1 0,3-3-1,41-44 56,-46 48-56,22-27 99,-1-2 0,-2-1 0,-1 0 0,-2-1 0,-1-1 0,-2-1 0,-1 0 0,12-52 0,-23 77-57,0-1-1,-1 1 0,0 0 0,-1-1 0,0 1 0,0 0 0,-1-1 0,0 1 0,-1 0 1,-1 0-1,1 0 0,-2 0 0,-8-18 0,9 22-72,0 1-1,0 0 1,-1 0 0,0 0 0,0 0-1,-1 1 1,1-1 0,-1 1 0,0 0-1,0 1 1,0-1 0,-1 1 0,1 0-1,-1 0 1,0 1 0,1 0 0,-1 0-1,0 0 1,0 1 0,-1-1 0,1 1-1,0 1 1,-11-1 0,8 2-142,1 0 1,-1 0 0,1 0 0,-1 1 0,-14 5-1,19-5-18,-1 0 0,1-1 0,0 2 0,0-1 0,0 0 0,0 1 0,0 0 0,0 0 0,1 0 0,-1 0 0,-3 5 0,8-4-326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33.9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140 52 4313,'14'-25'1300,"3"-1"1920,-31 58-1517,-35 60-931,-17 38 42,58-112-659,1 2 0,0-1 0,1 1 0,-5 35 0,10-51-147,1-1 0,-1 0 0,1 0 0,0 0 0,0 1 0,0-1 0,0 0 0,0 0 0,1 0 0,-1 1 0,1-1 0,0 0 0,0 0 0,0 0 0,1 0 1,-1 0-1,1-1 0,-1 1 0,1 0 0,0-1 0,0 1 0,0-1 0,1 1 0,-1-1 0,0 0 0,1 0 0,0 0 0,-1 0 0,1-1 0,0 1 0,0-1 0,0 0 0,0 1 0,4 0 0,-1-1 23,1 0 1,-1-1 0,0 1 0,1-1 0,-1-1 0,0 1-1,0-1 1,1 0 0,-1 0 0,0-1 0,0 0 0,0 0 0,0 0-1,0-1 1,-1 0 0,8-5 0,-2 0 69,-1 0 1,0-1 0,0 0-1,-1-1 1,-1 0-1,1 0 1,-2-1-1,1 0 1,-2-1 0,8-15-1,-10 20-120,-1 0-1,-1-1 1,1 1 0,-1-1-1,0 1 1,-1-1 0,0 0-1,0 1 1,0-1 0,-1 0-1,-1 0 1,1 1 0,-1-1-1,0 0 1,-1 1-1,0-1 1,0 1 0,-6-13-1,3 10-481,-1 1 0,0 1 0,0-1-1,-1 1 1,0 0 0,0 0-1,-1 1 1,-14-11 0,9 12-550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34.2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435 12 3465,'15'-8'2064,"-13"5"-375,-4 6-305,-18 10-224,-9 7-280,-19 16-208,-8 8-151,-8 12-265,-1 2-208,5-2-545,0-9-279,12-7 456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34.6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2 176 5201,'-1'20'3451,"1"-14"-3144,-1-1 0,1 1-1,0-1 1,1 1-1,-1-1 1,3 9-1,-2-13-306,-1 1 0,1-1 0,0 1-1,0-1 1,0 0 0,0 1 0,0-1 0,0 0-1,0 0 1,0 0 0,0 1 0,1-1 0,-1-1 0,0 1-1,1 0 1,-1 0 0,1 0 0,-1-1 0,1 1-1,-1-1 1,1 1 0,-1-1 0,1 0 0,-1 1-1,1-1 1,3 0 0,4 0 4,1-1 1,-1 0-1,1 0 0,-1-1 0,0 0 1,0-1-1,0 0 0,0 0 0,0-1 1,16-10-1,-9 5 2,-1-2 1,1 0-1,-2 0 0,22-23 1,-29 28-4,-1-1 1,1 0 0,-2 0 0,1-1-1,-1 0 1,0 0 0,-1 0-1,0-1 1,0 1 0,-1-1 0,0 0-1,0 0 1,2-18 0,-5 26-4,0 0 0,0 0 0,1 0 0,-1 1 0,0-1 1,0 0-1,0 0 0,0 0 0,0 0 0,0 0 0,-1 1 0,1-1 1,0 0-1,0 0 0,-1 0 0,1 0 0,0 1 0,-1-1 1,1 0-1,-1 0 0,1 1 0,-1-1 0,1 0 0,-1 1 0,0-1 1,1 1-1,-1-1 0,0 0 0,1 1 0,-1 0 0,0-1 0,0 1 1,1-1-1,-1 1 0,0 0 0,0 0 0,0-1 0,0 1 1,1 0-1,-1 0 0,0 0 0,0 0 0,0 0 0,0 0 0,0 0 1,1 0-1,-3 1 0,1-1-1,0 1 1,0 0-1,-1-1 1,1 1 0,0 1-1,0-1 1,0 0-1,0 0 1,0 1-1,1-1 1,-1 1-1,0-1 1,1 1-1,-1 0 1,1 0-1,-1 0 1,0 2-1,-1 4 7,0 0 0,0 1 0,1-1 0,0 1 0,1 0 0,0-1 0,0 1 0,2 15 0,10 76 183,-7-70-48,-3-25-123,25 161 761,-21-140-850,2-1 0,0 1 0,2-1 0,14 28 0,-22-51-18,-1-2 68,0 0-1,0 1 1,0-1-1,0 0 1,0 1-1,0-1 1,0 0-1,0 0 1,0 1-1,1-1 1,-1 0-1,0 1 1,0-1-1,0 0 1,0 0-1,0 1 1,1-1-1,-1 0 1,0 0-1,0 1 1,0-1-1,1 0 1,-1 0-1,0 0 1,0 0-1,1 1 1,-1-1-1,0 0 1,0 0-1,1 0 1,-1 0-1,0 0 1,1 0-1,-1 0 1,0 0-1,0 0 1,1 0-1,-1 0 1,0 0-1,1 0 1,-1 0-1,0 0 1,1 0-1,-1 0 1,0 0-1,0 0 1,1 0-1,-1 0 1,0 0-1,0-1 1,1 1-1,-1 0 1,0 0-1,0 0 1,1-1 0,-1 1-1,0 0 1,0 0-1,0 0 1,1-1-1,-1 1 1,0 0-1,0-1 1,15-21-437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35.0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148 45 4553,'33'-45'4346,"-61"67"-2021,5 2-2162,1 1-1,-34 48 1,49-63-126,1 0-1,0 1 0,1 0 0,0 0 0,0 1 1,1-1-1,1 1 0,0 0 0,0 0 0,-1 23 1,4-30-31,0 0 0,1-1 0,-1 1 0,1 0 1,0-1-1,1 1 0,-1-1 0,1 1 0,0-1 1,0 0-1,0 0 0,0 0 0,1 0 0,0 0 1,-1 0-1,1-1 0,1 1 0,-1-1 0,1 0 1,-1 0-1,1 0 0,0 0 0,0-1 0,0 0 1,0 1-1,0-1 0,1-1 0,4 2 0,7 2 8,-1-1-1,1-1 0,0 0 0,0-2 0,0 1 0,32-3 1,-19-1 23,58-1 126,-80 3-134,1 0-1,-1 1 1,1 1-1,-1-1 1,0 1-1,0 0 1,0 1 0,13 6-1,-18-9-22,-1 1-1,1 0 1,-1 1-1,0-1 1,1 0-1,-1 0 1,0 0-1,0 1 1,0-1 0,0 1-1,0-1 1,0 1-1,0-1 1,0 1-1,-1 0 1,1-1-1,0 1 1,-1 0-1,0-1 1,1 1 0,-1 0-1,0 0 1,0-1-1,0 1 1,0 0-1,0 0 1,0 0-1,-1-1 1,1 1-1,0 0 1,-1-1 0,0 1-1,1 0 1,-1-1-1,0 1 1,0 0-1,-1 1 1,-5 8-3,1-1-1,-2 0 1,1-1 0,-12 11 0,18-19-4,-234 219-3088,198-191 2340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4:51.9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0 598 3185,'22'-13'3685,"13"-9"-2375,-6 3-879,63-43-188,109-95 0,-27 32-205,-8 6-67,-153 108 22,-3 1-4,1 1-1,-1 1 1,2 0 0,-1 1-1,1 0 1,0 0 0,19-6 0,-23 14-1566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35.3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2581 1 4601,'1'2'164,"0"0"0,0 1 0,0-1 0,0 1 0,0 0 0,-1-1 0,1 1 0,-1 0 0,0-1-1,0 1 1,0 0 0,0-1 0,0 1 0,0 0 0,-1-1 0,1 1 0,-1 0 0,-1 2 0,0-1-26,0 1 0,-1-1 0,1 0 0,-1 0 0,0 0 0,0-1 0,-1 1 1,1-1-1,-6 5 0,-7 3 91,-1 0-1,0-1 1,-35 15 0,50-24-183,-449 201 2066,-380 167 150,466-195-688,281-125-1030,1 3-1,-85 71 1,57-30-80,-189 142-274,296-233-418,1 1 0,-1-1 1,0 0-1,0 0 1,0 0-1,-6 2 1,9-4 131,0 0 0,0 0 0,1 0 1,-1 0-1,0-1 0,0 1 0,1 0 1,-1 0-1,0 0 0,1-1 0,-1 1 1,0 0-1,1 0 0,-1-1 0,0 1 1,1-1-1,-1 1 0,1-1 0,-1 1 1,1-1-1,-1 1 0,1-1 0,-1 1 1,1-1-1,-1 0 0,1 1 0,0-1 1,-1 1-1,1-1 0,0 0 0,0 0 1,0 1-1,-1-1 0,1 0 0,0 1 1,0-1-1,0 0 0,0 0 0,0 1 1,0-1-1,1-1 0,-2-21-1098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36.3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694 55 1952,'0'-9'1333,"1"5"-887,-1 1-1,1-1 0,-1 1 0,0-1 0,0 1 0,-1-1 0,1 1 1,-1 0-1,1-1 0,-1 1 0,-1-4 0,1 7-429,0 1-1,0-1 1,0 1-1,0-1 1,0 1-1,1 0 1,-1-1-1,0 1 1,1 0-1,-1 0 1,0-1-1,1 1 1,-1 0-1,1 0 1,-1 0 0,1 0-1,-1 0 1,1 0-1,0-1 1,-1 3-1,0-1 21,-6 12 7,0 0 0,-1-1 0,-1 0 0,0 0 0,-1-1 0,-11 12 0,-12 13 58,-160 246 623,48-63-522,115-182-512,-1-1-1,-1-1 1,-55 47-1,34-41-170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36.8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20 199 4313,'-18'-5'2219,"16"-2"-1310,13-3-671,55-37-79,-46 30-72,2 1-1,0 1 1,1 2-1,41-19 1,14 5 174,-70 25-237,1-1 1,-1 2 0,1-1-1,0 2 1,0-1-1,0 1 1,9 1 0,-15 0-18,0-1 1,0 1 0,0 1-1,-1-1 1,1 0 0,-1 1-1,1-1 1,-1 1 0,1 0-1,-1 0 1,0 0 0,0 0-1,0 0 1,0 0 0,0 1 0,0-1-1,-1 0 1,1 1 0,-1 0-1,0-1 1,1 1 0,0 4-1,3 8 30,-1 0-1,-1 0 0,2 17 0,-2-13 3,16 111 123,3 184 1,-22-306-312,0 0 0,0 0 0,0 0 0,-1 0 0,0 1 0,-1-1 0,0-1 0,0 1 0,-5 9 0,2-7-317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37.2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1 132 4425,'2'-8'2008,"6"-2"-1031,12 3 7,11-4-336,-2-4-64,11-2-72,-7 1-80,-2 0-232,3 6-72,-9 5-264,-4 1-216,1 4-600,1-3-760,9-7 1064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37.5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14 3713,'-11'-9'2051,"4"5"-104,4 20-1250,2-9-694,-2 43 262,1-1 1,3 0-1,3 0 0,1 0 0,3 0 0,15 56 1,6 25 77,42 160-280,-67-275-354,2 0 0,0 0 0,13 21 0,-14-27-321,-3-2-1068,-2-10 719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38.5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404 3 5745,'1'-2'2350,"-1"2"-2289,-15 4 973,-39 14-1155,5-2 251,-8 1-8,20-7 134,-60 25 0,93-34-217,1 1 0,-1 0 0,1 0 1,0 0-1,-1 1 0,1-1 0,0 1 1,1 0-1,-1 0 0,0 0 0,1 0 0,0 0 1,-1 1-1,1-1 0,0 1 0,1-1 0,-1 1 1,1 0-1,0-1 0,0 1 0,0 0 1,0 0-1,0 0 0,1 0 0,0 0 0,0 5 1,-4 61 13,-4-1 1,-20 85 0,31-164-120,0 0-1,1 0 1,1 0 0,-1 1-1,1 0 1,1 0 0,0 0-1,0 1 1,1 0 0,0 0 0,0 0-1,1 1 1,0 0 0,15-10-1,-17 13 95,1 0 1,-1 0-1,0 1 0,1-1 0,0 1 0,0 1 0,0-1 0,0 1 0,0 1 0,0-1 1,0 1-1,1 1 0,-1-1 0,0 1 0,1 0 0,-1 1 0,0 0 0,1 0 1,-1 0-1,0 1 0,13 5 0,-16-5-24,0 1 1,0 0-1,0 0 1,-1 0-1,1 1 0,-1-1 1,0 1-1,0 0 1,0 0-1,0 0 0,-1 0 1,0 1-1,0-1 1,0 0-1,0 1 0,0 0 1,-1-1-1,0 1 1,0 0-1,-1 0 0,1 4 1,1 14-16,-1 0-1,-2-1 1,-2 24 0,0-21-112,-1 0 0,0 0-1,-2-1 1,-1 0 0,-1 0 0,-1 0-1,-2-1 1,0 0 0,-27 40 0,-8-6-220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39.5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0 211 4265,'0'-2'183,"1"-1"0,-1 1 1,1 0-1,-1 0 0,1-1 0,0 1 0,0 0 1,0 0-1,0 0 0,0 0 0,0 0 1,1 0-1,-1 0 0,1 0 0,-1 0 0,5-2 1,1-5 156,12-15 66,0 2 1,43-38-1,-55 53-330,1 1 1,0 1-1,0-1 0,0 1 1,1 1-1,0 0 0,-1 0 1,2 0-1,-1 1 0,0 1 1,1-1-1,17-1 0,-24 4-67,0 0 0,0-1 0,-1 1 0,1 0 0,0 0 0,0 1 0,0-1 0,0 1-1,0-1 1,-1 1 0,1 0 0,0 0 0,0 0 0,-1 0 0,1 1 0,-1-1 0,1 1 0,-1 0-1,0-1 1,1 1 0,-1 0 0,0 0 0,0 0 0,0 1 0,-1-1 0,1 0 0,-1 1-1,1-1 1,-1 1 0,0 0 0,0-1 0,0 1 0,0 0 0,0 0 0,0-1 0,-1 1-1,0 0 1,1 0 0,-1 0 0,0 0 0,-1 3 0,0 9 0,0 0 1,-2 0-1,0 0 1,-1-1 0,0 1-1,-10 22 1,-38 71 43,44-95-111,1 0 1,-2-1-1,1 0 1,-2-1-1,0 0 1,-14 13-1,25-26-340,-1 2 393,1-1-1,-1 0 1,1 1 0,-1-1-1,1 0 1,-1 1 0,1-1-1,-1 0 1,1 1-1,0-1 1,-1 1 0,1-1-1,0 1 1,-1 0 0,1-1-1,0 1 1,0 0-1,-1-1 1,1 1 0,1 0-1,19-8 57,-1 2-1,1 1 0,0 1 1,0 0-1,0 1 0,31 1 0,-45 2-31,1 1 0,-1-1 0,1 1 0,-1 1 0,1 0 0,-1 0 0,10 4 0,-14-5-17,-1 0 0,0 1 0,0-1 0,0 1 0,0 0 0,0 0 0,0-1-1,0 1 1,0 0 0,-1 1 0,1-1 0,-1 0 0,1 0 0,-1 1 0,0-1 0,0 0 0,0 1 0,0-1-1,-1 1 1,1 0 0,-1-1 0,1 1 0,-1-1 0,0 1 0,0 5 0,-1 6-16,-1 1 1,-1-1-1,0 1 1,0-1-1,-2 0 1,1 0-1,-2-1 1,-11 21-1,-8 10-794,-35 44 0,15-29-920,-6-11 738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39.8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27 5241,'3'-18'2505,"-1"9"-1185,13 18-576,0 4-88,6 13-232,-1 4 16,1 6-31,-3 5-25,2 5-200,0-2-112,3 0-272,-7-2-168,-6-3-401,3 4-247,-5-1 640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40.5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12 159 4049,'15'-79'1728,"-22"49"-672,1-1-215,1 21 39,-4 2-192,9 16-368,4 18-80,1 14 40,8 12 24,0 19 16,0 3-16,7 18-128,1 5-40,2 6-88,3-3-32,-3-16-264,-1-12-296,-1-22 344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41.0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1 143 6473,'0'-4'146,"0"0"-1,0 0 0,1 0 0,-1-1 0,1 1 0,0 0 0,0 0 0,1 0 0,-1 0 1,1 1-1,0-1 0,0 0 0,0 1 0,1-1 0,-1 1 0,1 0 0,0 0 1,4-5-1,2-1-113,-1 1 0,2 0 1,-1 0-1,1 1 0,13-8 1,-20 14-13,-1-1 0,1 1 0,0-1 0,0 1 0,-1 0 0,1 0 0,0 0 0,0 1 0,0-1 0,0 1 0,0 0 1,0 0-1,0 0 0,0 0 0,1 0 0,-1 0 0,0 1 0,0 0 0,-1-1 0,1 1 0,0 0 0,0 1 0,5 2 0,-5-2-11,-1 0 0,1 1 0,0 0 1,-1 0-1,0 0 0,0 0 0,0 0 0,0 0 0,0 0 0,0 1 0,-1-1 0,0 1 0,1-1 0,-1 1 0,-1 0 0,1-1 0,0 1 0,-1 6 0,0 4 3,0-1 0,-1 0-1,-1 0 1,0 0 0,-1 0-1,0-1 1,-9 21 0,-44 85 65,32-71-72,28-49-42,0-1 1,1 1-1,-1 0 0,1 0 0,-1 0 1,7-1-1,6-2 41,0 1 0,1 0 0,-1 1 0,24-1 1,-34 3-6,0 1 0,0 0 0,0 1 0,0 0 0,0 0 0,0 0 0,0 1 0,-1 0 0,1 0 0,0 0 0,-1 1 0,0 0 0,1 1 0,-1-1 0,8 8 0,-11-8 7,-1 0 1,0 0-1,0 0 0,0 1 0,0-1 1,0 1-1,-1 0 0,1-1 0,-1 1 1,0 0-1,-1 0 0,1 0 0,0 0 1,-1-1-1,0 1 0,0 0 0,0 0 1,-1 0-1,1 0 0,-1 0 0,0 0 1,0 0-1,-2 6 0,-4 10 34,-1-1 1,-20 38-1,28-56-45,-37 60-36,33-54-85,0-1 0,-1-1 0,0 1 0,0-1 0,0 1 0,-1-2 0,-8 7 0,13-10 63,1-1-1,-1 1 0,0-1 0,0 1 0,1-1 1,-1 1-1,0-1 0,0 0 0,1 1 1,-1-1-1,0 0 0,0 0 0,0 0 0,1 1 1,-1-1-1,0 0 0,0 0 0,0 0 1,0 0-1,1-1 0,-1 1 0,0 0 0,0 0 1,0 0-1,1-1 0,-1 1 0,0 0 1,0-1-1,1 1 0,-1-1 0,0 1 0,1-1 1,-2 0-1,-10-12-666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4:59.5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 3641,'-1'1'128,"1"0"1,-1-1 0,0 1-1,1 0 1,-1 0-1,1 0 1,-1 0 0,1 0-1,-1 0 1,1 0-1,0 0 1,0 1-1,-1-1 1,1 0 0,0 0-1,0 0 1,0 0-1,0 0 1,0 0 0,0 0-1,1 0 1,-1 1-1,0-1 1,0 0 0,1 0-1,-1 0 1,1 0-1,0 1 1,20 36 429,-13-25-152,15 37 341,19 67 0,-3-6-315,-35-103-471,-1 0 0,-1 1 1,1-1-1,-1 1 0,2 16 0,-13-35-4251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41.4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141 146 4241,'123'-124'3410,"-122"124"-3364,-1-1 0,1 0 0,0 1 0,-1-1 0,1 0 0,0 0 0,-1 0 0,1 1 0,-1-1 0,1 0 0,-1 0 0,1 0 0,-1 0 1,0 0-1,0 0 0,1 0 0,-1 0 0,0-1 0,0 2-24,-1-1 0,1 1 1,0 0-1,0-1 0,-1 1 1,1 0-1,-1-1 0,1 1 1,0 0-1,-1 0 0,1 0 1,0-1-1,-1 1 0,1 0 1,-1 0-1,1 0 0,-1 0 1,1 0-1,0 0 0,-1 0 1,1 0-1,-1 0 0,1 0 1,-1 0-1,1 0 0,-1 0 1,-35 9 417,19-1-400,-1 1 1,2 0 0,-1 1-1,1 1 1,1 0 0,0 2 0,-17 16-1,24-20-29,0-1-1,1 1 0,0 0 0,1 0 1,-1 1-1,2-1 0,-1 2 0,2-1 1,-1 0-1,1 1 0,1 0 1,0 0-1,-2 19 0,4-19 34,1 0 0,0 0 0,1 0 0,0 0 0,1 0 0,0 0 0,5 12 0,-7-22-41,1 0-1,-1 0 1,1 0-1,0-1 1,-1 1-1,1 0 1,0 0-1,-1 0 1,1-1-1,0 1 1,0-1-1,0 1 0,0 0 1,0-1-1,0 1 1,-1-1-1,1 0 1,0 1-1,0-1 1,0 0-1,1 0 1,-1 1-1,0-1 1,0 0-1,0 0 1,2 0-1,32-7 63,-17 4-58,-3 2 33,0 1 1,0 1-1,0 0 1,0 1-1,0 0 1,0 2-1,0 0 1,-1 0-1,1 1 1,-1 1-1,-1 1 1,1 0-1,18 13 1,-29-18-4,-1 0 1,1 0-1,-1 0 1,0 1 0,0-1-1,0 1 1,0-1-1,0 1 1,0 0 0,-1 0-1,0 0 1,1 0-1,-1 0 1,0 0 0,0 0-1,0 6 1,0-3-15,-1 0 1,0 0 0,-1 0 0,1-1 0,-1 1-1,0 0 1,-1 0 0,-3 9 0,-1 0-158,-1-1 1,0 0-1,-1 0 1,-1-1-1,0 0 1,-13 14-1,-14 7-652,-18 4 328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8327 55 2457,'1'-13'437,"0"8"-322,-1-1 0,1 0 0,0 1 0,0-1 1,4-7-1,-20 29-61,1 1 0,0 0 0,2 1 0,0 1 1,1-1-1,-12 29 0,4-9 64,-509 889 2095,351-651-1549,-157 234 187,186-306-696,-104 148-48,238-331-104,-793 1208 625,378-579-282,192-287-253,34-50 22,-252 384 329,260-373-315,-36 55-50,-46 52-55,-335 484 13,238-370-18,147-205-5,-384 612 41,444-669-33,-251 437-5,37-89-36,34-58 7,-121 214 35,164-251 1,286-498-46,18-37 16,-1-1-1,1 1 0,0 0 1,-1 0-1,1-1 0,0 1 0,0 0 1,-1 0-1,1-1 0,0 1 0,0 0 1,0 0-1,0 0 0,0-1 0,0 1 1,0 0-1,0 0 0,1 0 1,-1 0-1,10-2-118,17-20-4,5-13 125,-1-1 0,31-47 0,48-88 145,-58 88-115,400-689 122,-203 332-55,387-627 70,-276 467-113,320-529-85,-391 656 29,122-211 32,275-511 23,-90 150-73,-335 590 31,850-1416 147,-1039 1751-160,977-1459 79,-943 1430-52,185-250 16,32 27-45,-159 192-35,-175 196-105,-47 61 68,53-73 82,-254 308 72,-15 106-26,62-89-31,-372 620 58,256-397-59,-183 290-47,212-356 9,-773 1286 52,-72 258-48,91-178 76,906-1610-49,-325 562 372,-23 54 105,398-704-712,-116 255-1,130-209 28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1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16 3625,'-1'-6'393,"-2"-4"419,4 14-482,2 30 27,-2 52 660,0 53 406,-22 183-1,21-313-2087,0-11 433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12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72 263 4921,'-23'-40'2418,"15"27"-2055,0-1 1,1 0-1,0 0 0,-8-27 1,14 38-353,0-1 0,1 0 1,-1 0-1,1 0 0,0 0 1,0 0-1,0 1 0,0-1 1,1 0-1,0 0 0,-1 0 1,1 1-1,1-1 1,-1 0-1,0 1 0,1-1 1,0 1-1,0-1 0,0 1 1,0 0-1,1 0 0,-1 0 1,1 0-1,3-3 0,-2 2-7,0 1 0,1-1 0,-1 1-1,1 0 1,0 1 0,-1-1 0,1 1 0,0 0-1,1 0 1,-1 0 0,0 1 0,1-1-1,-1 2 1,0-1 0,1 0 0,-1 1-1,1 0 1,6 1 0,-8 0-5,-1-1 1,1 1-1,0 1 0,-1-1 1,1 0-1,-1 1 0,0 0 0,1 0 1,-1 0-1,0 0 0,0 0 1,0 1-1,-1-1 0,1 1 0,0 0 1,-1-1-1,0 1 0,0 1 1,0-1-1,0 0 0,0 0 1,0 1-1,-1-1 0,0 1 0,0-1 1,0 1-1,1 4 0,0 7 0,0-1 0,-1 1 0,-1 0 0,-1-1 0,0 1 0,-3 17 0,-24 88 25,18-81-23,4-10 4,3-14-7,0-1-1,-1 1 0,-1-1 1,0 0-1,-1 0 0,-14 25 0,77-55 159,12 0-25,1 2 0,89-5-1,-158 19-142,35 1-41,-34-1 3,0 0 1,0 0-1,-1 1 1,1-1 0,0 1-1,0-1 1,0 1-1,-1 0 1,1-1 0,0 1-1,-1 0 1,1 0-1,-1 0 1,1 1 0,1 0-1,-4 6-1293,-7 2 581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1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4081,'10'-21'303,"1"0"0,1 1 1,0 1-1,2 0 0,0 1 0,1 0 1,1 1-1,1 1 0,32-25 1,-46 39-256,1-1 1,0 1-1,0 0 1,0 0 0,0 0-1,1 0 1,-1 1-1,0-1 1,1 1 0,8-1-1,-12 2-42,1 0 0,-1 1 0,1-1 0,0 0 0,-1 1 1,1-1-1,-1 1 0,0-1 0,1 1 0,-1 0 0,1-1 0,-1 1 0,0 0 0,1 0 0,-1 0 0,0 0 0,0 0 0,0 0 0,0 1 0,0-1 0,0 0 1,0 0-1,0 1 0,-1-1 0,1 1 0,0-1 0,-1 0 0,1 1 0,-1-1 0,1 1 0,-1 0 0,0-1 0,0 1 0,0 1 0,2 12 5,-1 0 0,-1 0-1,0 1 1,-1-1-1,-5 24 1,-21 76 76,25-108-78,-12 36 28,9-29-24,0 1-1,1-1 1,1 1 0,-3 29-1,6-43-14,0-1-1,0 0 1,0 1-1,0-1 1,0 1-1,0-1 1,0 1-1,0-1 1,0 1-1,0-1 1,1 1-1,-1-1 1,0 1-1,0-1 1,0 1-1,1-1 1,-1 0-1,0 1 1,0-1-1,1 0 1,-1 1-1,0-1 1,1 0-1,-1 1 1,1-1-1,-1 0 1,0 1 0,1-1-1,-1 0 1,1 0-1,-1 0 1,2 1-1,18-5-18,24-18 61,-39 19-33,35-22 26,2 3 0,53-21 0,-93 42-32,0 0 0,1 1 0,-1-1-1,1 0 1,-1 1 0,0-1 0,1 1 0,-1 0 0,1 0 0,-1 0-1,1 0 1,-1 0 0,1 1 0,-1-1 0,1 1 0,3 1-1,-4-1 1,-1 0 0,0 0 0,0 0 0,0 0 0,0 0 0,0 1 0,0-1 0,0 0 0,-1 1 0,1-1 0,0 0 0,-1 1 0,1-1-1,-1 1 1,1-1 0,-1 1 0,0-1 0,0 1 0,1-1 0,-1 1 0,0-1 0,-1 1 0,1-1 0,0 1 0,0-1 0,-1 1 0,1-1-1,-1 2 1,-3 11 19,0 0-1,-1-1 0,0 1 0,-1-1 0,-13 21 0,-46 60 59,45-67-59,-63 85-1225,82-113 757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13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21 4409,'-2'-19'3117,"-2"18"-1861,-1 15-549,-1 10-621,-2 3 1,2 1-1,1 0 1,-2 36 0,6-56-68,1 0 1,0 0-1,1 0 1,-1 0-1,2 0 0,-1 0 1,1-1-1,0 1 0,5 10 1,-6-16-16,0 1 0,0-1 0,0 0 0,1 0 0,-1 0-1,1 0 1,-1 0 0,1 0 0,0-1 0,0 1 0,0 0 0,0-1 0,0 1 0,0-1 0,0 0 0,1 0 0,-1 0 0,0 0 0,1 0 0,-1-1 0,1 1 0,-1-1 0,1 1 0,-1-1 0,1 0 0,-1 0 0,1 0-1,-1 0 1,1 0 0,-1-1 0,0 1 0,1-1 0,3-1 0,1-1-2,0 0 0,-1 0-1,1-1 1,-1 0 0,0 0 0,0 0-1,-1-1 1,1 0 0,-1 0 0,0 0-1,-1-1 1,1 1 0,-1-1 0,4-7-1,-2 3-2,0-1-1,-1 0 0,0 0 0,0 0 0,-1 0 1,-1-1-1,4-21 0,-5-20-132,-5 44-36,-2 35 69,2 13 107,1 1 1,3-1-1,9 69 1,-5-63 59,-2-1 1,-2 63-1,-5-42 80,3-33-351,-9 56 0,6-80-468,-1-8 282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1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9 3545,'-4'-1'92,"1"-1"0,-1 1-1,0 0 1,-1 0 0,1 0 0,0 0 0,0 1 0,0-1 0,0 1 0,-1 0 0,1 0 0,0 1-1,0 0 1,0-1 0,0 1 0,0 0 0,0 1 0,0-1 0,0 1 0,0 0 0,0 0 0,1 0-1,-1 0 1,1 1 0,0-1 0,-6 6 0,-2 4-2,0-1 0,1 1 0,0 1 1,1 0-1,-15 26 0,15-22 3,1 1 0,1 0 1,0 0-1,-4 22 0,8-31-41,1 1-1,1 0 0,0 0 1,0 1-1,1-1 0,0 0 1,1 0-1,0 0 1,4 17-1,-3-24-42,-1 0-1,0 0 1,1 0 0,0 0 0,0-1-1,-1 1 1,2 0 0,-1-1-1,0 0 1,0 1 0,1-1-1,-1 0 1,1 0 0,0 0 0,0-1-1,0 1 1,0-1 0,0 1-1,0-1 1,0 0 0,0 0 0,0 0-1,0-1 1,5 1 0,10 2 19,0-2 0,0 0 0,25-3 1,-5 1 24,-26 1-23,28 1 15,-38-1-24,0 1-1,0-1 1,0 0 0,0 1 0,0 0 0,-1-1-1,1 1 1,0 0 0,0 0 0,0 0 0,0 0-1,-1 0 1,1 0 0,2 3 0,-4-3-2,1 0-1,-1 0 1,0 0 0,0 0-1,0 0 1,0 0 0,0 0 0,0 0-1,0 0 1,-1 0 0,1 0 0,0 0-1,0 0 1,-1 0 0,1 0 0,-1 0-1,1 0 1,-1 0 0,1-1 0,-1 1-1,0 0 1,1 0 0,-1 0 0,-1 0-1,-19 22 191,19-21-189,-18 17 19,-140 142-990,143-143-537,4-6 634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1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83 4417,'1'-2'57,"0"1"1,1-1-1,-1 0 0,0 0 1,0 0-1,-1 0 0,1 0 0,0 0 1,-1 0-1,1 0 0,-1 0 1,1 0-1,-1-1 0,0 1 1,0 0-1,0 0 0,0 0 1,-1 0-1,1 0 0,0 0 1,-1-1-1,0 1 0,1 0 1,-1 0-1,0 0 0,0 0 1,0 1-1,0-1 0,0 0 1,-1 0-1,1 1 0,0-1 0,-1 0 1,0 1-1,1 0 0,-1-1 1,0 1-1,1 0 0,-1 0 1,0 0-1,0 0 0,0 0 1,0 0-1,0 1 0,0-1 1,0 1-1,0-1 0,-1 1 1,-2 0-1,-1-1 42,0 0 0,1 0-1,-1 1 1,0 0 0,0 1 0,0-1 0,0 1 0,1 0 0,-1 0-1,0 1 1,1 0 0,-1 0 0,1 0 0,-7 4 0,4-1-38,1 0 0,0 1-1,0-1 1,0 2 0,1-1 0,0 0 0,0 1 0,-8 14 0,6-8-31,0 1 0,1 0 0,1 0 0,1 0 0,0 1 0,0 0 0,2 0 0,0 0 1,0 1-1,1 26 0,3-19-10,1-1 0,1 0 0,1 0 0,1 0 0,1 0 0,1-1 0,1 0 0,16 31 0,-18-40-17,0-1 0,1 0-1,1 0 1,-1 0 0,2-1 0,0 0 0,0-1 0,0 0-1,1 0 1,0-1 0,1 0 0,0-1 0,0 0-1,1-1 1,21 9 0,-28-14 11,0 1 0,0-1 0,-1 0 0,1 0 0,0 0 0,0 0 0,0-1 0,0 0 0,0 0 0,0 0 0,0-1 1,0 0-1,-1 0 0,1 0 0,0 0 0,0-1 0,-1 0 0,1 0 0,-1 0 0,1-1 0,-1 1 0,0-1 0,0 0 0,0 0 0,-1 0 0,1-1 0,-1 1 0,1-1 0,-1 0 0,0 0 0,-1 0 0,1 0 0,-1-1 0,0 1 0,0-1 0,0 1 0,0-1 0,-1 0 0,0 0 0,0 0 0,0 1 1,-1-1-1,1-6 0,0 4 43,-1-1 0,0 1 0,0-1 1,0 0-1,-1 1 0,0-1 0,0 1 1,-1 0-1,0-1 0,0 1 1,-1 0-1,-4-7 0,4 9-44,0 1 1,0 0-1,0 0 0,-1 0 1,0 1-1,0-1 0,0 1 1,0 0-1,-1 0 0,1 1 1,-1-1-1,1 1 0,-1 0 1,0 0-1,0 0 0,0 1 1,0 0-1,-9-1 0,-14-2-338,0 3 0,0 0 0,-1 2 0,1 1 0,0 1 0,0 1 0,-39 12 0,-5 5-318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15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20 197 3121,'-17'-2'1505,"15"-4"-96,22-14-53,-14 15-1483,18-15 420,13-12 39,44-28 0,-71 53-306,1 0-1,0 1 1,1 1 0,-1 0 0,1 0 0,0 1 0,0 0-1,1 1 1,16-2 0,-25 5-23,0 0 1,-1 0-1,1 0 0,-1 0 0,1 1 1,-1-1-1,1 1 0,-1 0 0,1 0 1,-1 0-1,1 1 0,-1-1 0,0 1 1,0-1-1,0 1 0,0 0 0,4 4 0,-3-2 5,-1 0-1,1 0 1,-1 1-1,0-1 1,0 1-1,-1 0 1,1 0-1,-1 0 1,0 0-1,2 7 1,1 10 43,-2 1 0,0 0 1,-1-1-1,-1 31 1,-2-48-36,1 118 267,4 230 139,-4-316-424,0-24-2831,-1-28 1839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1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70 3569,'-5'-7'1744,"8"4"-688,-3 0-223,0 1-377,0 0-104,16-1-128,14-3 8,44-11-24,-40 12-40,1-1-24,4 1-48,1 0-184,1 0-256,5 5 216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2:58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295 61 1984,'-4'-7'5786,"-7"4"-3460,-20 2-2751,12 1 1060,-7-3-401,0 0-1,0 2 0,1 2 1,-47 5-1,70-6-226,-1 0 0,0 1 0,1 0 1,-1-1-1,1 1 0,-1 0 0,1 0 0,0 0 0,-1 0 0,1 1 0,0-1 1,0 1-1,0-1 0,0 1 0,0 0 0,0 0 0,0 0 0,1 0 0,-1 0 1,1 0-1,-1 0 0,1 0 0,0 1 0,0-1 0,0 0 0,0 1 0,0-1 1,0 1-1,1 0 0,0-1 0,-1 1 0,1-1 0,0 6 0,1 7 58,1 0 0,0 0 0,1 0 0,8 27 0,0-2-9,-8-27-43,-1 1 0,-1 0 0,0-1 0,0 1 0,-2 0 0,-1 15 0,0-27 79,0-7-68,-1-12-16,-1-53-14,-3-67 20,7 130-15,1 1 0,0-1 1,1 1-1,-1-1 0,1 1 1,1 0-1,-1 0 0,5-8 1,30-45-16,-36 57 13,1 1 0,-1-1 0,1 1 0,-1 0 1,1 0-1,0 0 0,0 0 0,-1 0 0,1 0 0,0 0 0,0 1 0,0-1 0,0 1 0,0-1 0,0 1 0,0 0 0,0 0 0,3 0 0,47 4-3,-22-1 14,-16-2-14,-1 0 1,1 1 0,-1 1 0,15 4 0,-15-3 82,0-1 0,0 0 0,0-1 1,16 1-1,-29-3-84,0 0 0,1 0 0,-1 0 0,0 0 1,0 0-1,0 0 0,1 0 0,-1 0 0,0 0 1,0 0-1,1 0 0,-1 0 0,0 0 0,0 0 1,0 0-1,1 0 0,-1 0 0,0 0 0,0 1 1,0-1-1,0 0 0,1 0 0,-1 0 0,0 0 0,0 1 1,0-1-1,0 0 0,0 0 0,1 0 0,-1 0 1,0 1-1,0-1 0,0 0 0,0 0 0,0 0 1,0 1-1,0-1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4:59.9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161 1 4241,'-6'2'1872,"-1"4"-1016,-3 7-191,-8 4-281,-2 6-112,-3 0-96,0 0-104,2-1-152,6-5-440,2-6-368,9-9 527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1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434 450 3361,'-5'4'225,"-1"-1"0,1 1 0,-1-1 0,0 0 0,0 0 0,0-1 0,0 0 0,0 0 0,-1 0 0,1-1 0,-1 0 0,1 0 0,-1-1 0,-6 0 0,-5 0 49,0-1 1,1-1-1,-34-8 1,37 5-193,0 0 1,1 0-1,0-1 1,0-1 0,0 0-1,1-1 1,0 0-1,1-1 1,-1-1-1,2 0 1,-1 0 0,2-1-1,-1 0 1,1 0-1,1-1 1,-12-22 0,16 26-61,0 0 1,0 0 0,1 0 0,0 0 0,1 0 0,0-1 0,0 0 0,0 1-1,1-1 1,1 0 0,-1 1 0,2-1 0,-1 0 0,1 0 0,0 1-1,1-1 1,0 1 0,0-1 0,1 1 0,0 0 0,0 0 0,1 0 0,0 0-1,1 0 1,0 1 0,0 0 0,0 0 0,12-10 0,-11 11-22,0 1 1,1 0-1,0 0 1,0 1-1,0-1 1,1 2-1,-1-1 1,1 1-1,0 0 1,0 1-1,0 0 1,1 0-1,-1 1 1,0 0-1,0 0 1,1 1-1,-1 0 1,1 1-1,13 2 1,-16-2-4,-1 0 0,1 1 1,0 0-1,-1 0 0,1 0 1,-1 1-1,0-1 0,1 1 1,-1 1-1,-1-1 0,1 1 1,0 0-1,-1 0 0,0 0 1,0 0-1,0 1 0,-1 0 1,1 0-1,-1 0 0,0 0 1,0 0-1,-1 1 0,0-1 0,0 1 1,0-1-1,-1 1 0,1 0 1,0 8-1,-2-3 5,0 0 0,0 0 0,-1 1 0,0-1-1,-1 0 1,-1 0 0,-4 15 0,-34 76 22,28-76-25,13-24 0,-118 283 49,114-275-46,1 0-1,0 1 1,1-1-1,0 1 1,0-1-1,1 1 0,1 0 1,0 0-1,1 15 1,0-23-5,0 0 1,-1 1-1,1-1 1,0 1-1,1-1 1,-1 0 0,1 0-1,-1 0 1,1 0-1,0 0 1,0 0 0,0 0-1,1-1 1,-1 1-1,1-1 1,-1 1-1,1-1 1,0 0 0,0 0-1,0 0 1,0-1-1,0 1 1,0-1 0,0 0-1,1 1 1,-1-1-1,0-1 1,1 1-1,-1 0 1,1-1 0,-1 0-1,5 0 1,4 0 8,0-1-1,1-1 1,-1 0 0,0 0 0,0-1 0,0-1 0,0 0-1,-1-1 1,0 0 0,0-1 0,0 0 0,0 0 0,-1-1 0,0-1-1,12-11 1,-13 11 56,0-1-1,0 0 0,-1 0 1,0-1-1,0 0 0,-1 0 1,-1-1-1,0 0 0,0 0 1,-1-1-1,0 1 0,-1-1 1,-1 0-1,0 0 0,2-15 1,-4 23-31,-1-1 0,0 1 0,0-1 0,-1 0 0,1 1 0,-1-1 0,0 1 0,0-1 1,-1 1-1,1 0 0,-1-1 0,0 1 0,0 0 0,-1 0 0,1 0 0,-1 0 0,0 1 0,0-1 1,0 1-1,0 0 0,0 0 0,-1 0 0,1 0 0,-1 0 0,0 1 0,0-1 0,0 1 0,0 0 1,-1 1-1,-7-3 0,-10-2-115,-1 1 0,1 1 0,-1 1 1,-41-1-1,57 4 11,-83 1-1870,48-1 1289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18.282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461 316 5713,'-21'-11'295,"-6"-7"-290,-81-102 213,-5-8 941,109 123-1072,-1 0 0,-1 0 1,1 1-1,-1 0 1,1 0-1,-9-4 0,12 8-74,1-1-1,-1 0 1,0 1-1,0-1 1,1 1 0,-1 0-1,0 0 1,0 0-1,0 0 1,1 0-1,-1 0 1,0 0-1,0 0 1,1 1 0,-1-1-1,0 1 1,0-1-1,1 1 1,-1 0-1,1-1 1,-1 1-1,0 0 1,1 0-1,-1 0 1,1 0 0,0 1-1,-1-1 1,1 0-1,-1 2 1,-8 10 1,1-1 1,1 1-1,0 1 0,1-1 1,0 1-1,1 1 1,1-1-1,-6 25 0,3-2 2,1 0-1,-3 53 1,10-78-14,0 0 0,1 0 0,0 0 0,0-1 0,1 1-1,1-1 1,0 1 0,1-1 0,4 11 0,-4-14-2,0 0 0,0-1-1,0 0 1,1 0 0,0 0-1,0-1 1,1 0 0,0 0-1,0 0 1,0-1 0,1 0-1,0 0 1,10 6-1,-13-9 3,1-1 0,-1 1 0,0-1 0,1 0 0,-1 0-1,1 0 1,-1-1 0,1 0 0,-1 0 0,1 0-1,-1 0 1,1-1 0,-1 1 0,1-1 0,-1 0-1,1-1 1,-1 1 0,0-1 0,0 0 0,1 0-1,-2 0 1,1 0 0,0-1 0,0 1 0,6-7-1,2-2 73,-1 0 0,0-1-1,0 0 1,-1-1-1,16-27 1,-17 23 81,-1 1 1,0-1-1,-2-1 1,0 1-1,7-34 0,-11 39-104,0 1-1,-1 0 0,0 0 0,-1 0 1,0-1-1,-1 1 0,0 0 0,-1 0 1,0 0-1,-7-18 0,8 26-45,0 0-1,0 1 1,-1-1 0,0 0-1,1 1 1,-1-1-1,0 1 1,0 0-1,0-1 1,-1 1 0,1 0-1,0 0 1,-1 0-1,0 1 1,1-1-1,-1 1 1,0-1 0,0 1-1,0 0 1,0 0-1,0 0 1,0 1 0,0-1-1,0 1 1,0-1-1,0 1 1,0 0-1,0 0 1,0 0 0,0 1-1,0-1 1,0 1-1,0 0 1,-4 1-1,2 0-4,0-1 0,0 1-1,0 0 1,0 1-1,1-1 1,-1 1 0,1 0-1,0 0 1,0 0-1,0 1 1,0 0 0,0-1-1,1 1 1,0 0-1,0 1 1,0-1 0,0 1-1,0-1 1,-3 10-1,6-10-60,0 1-1,-1-1 1,2 0 0,-1 0-1,0 0 1,1 0-1,0 1 1,0-1 0,0 0-1,0 0 1,1-1-1,-1 1 1,1 0 0,0 0-1,0-1 1,1 1-1,-1-1 1,1 0 0,-1 1-1,1-1 1,0 0-1,0-1 1,1 1 0,5 3-1,25 16-407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18.837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516 38 3257,'-12'-7'207,"-1"2"0,0 0 0,0 0 0,0 1 0,0 1 0,-1 0 1,0 1-1,1 0 0,-1 1 0,0 1 0,0 0 0,0 1 0,0 1 0,1 0 1,-1 0-1,1 1 0,-1 1 0,1 1 0,0 0 0,0 0 0,1 1 0,0 1 1,0 0-1,0 1 0,1 0 0,0 0 0,1 2 0,-18 19 0,11-8-149,2 1-1,1 0 1,0 2-1,2-1 1,1 2-1,0-1 1,-10 43 0,17-52-28,1 0 1,1 1 0,0-1 0,1 0 0,1 1 0,2 21-1,0-27-9,-1-1-1,1 0 0,1 1 0,0-1 0,0 0 0,1-1 0,0 1 0,1-1 0,-1 1 1,2-1-1,6 8 0,-8-10-18,1-1 0,0 0 0,0-1 0,0 1 0,0-1 0,1 0 0,-1-1 0,1 1 0,0-1 0,0 0 0,0 0 0,1-1 0,-1 0 0,1 0 0,7 1 1,-5-2-10,0-1 0,1 0 0,-1 0 0,0-1 0,0 0 1,0-1-1,0 0 0,0 0 0,0-1 0,8-4 1,7-4 41,-1-1 0,0-2 0,-1 0 0,-1-2 0,0 0 0,34-35 0,-41 36 101,0-1 0,0 0 1,-1 0-1,-1-2 1,19-36-1,-29 48-87,1 1-1,-1-1 1,0 0-1,-1 0 1,0 0-1,0-1 1,0 1-1,-1 0 1,1 0-1,-2-10 1,0 12-22,0 0 1,0-1 0,0 1-1,-1 0 1,0 0-1,1 0 1,-2 0 0,1 0-1,0 0 1,-1 1 0,1-1-1,-1 1 1,0 0-1,0-1 1,-1 1 0,-4-3-1,2 2-5,0 0 0,-1 1 0,1-1-1,-1 1 1,0 1 0,0-1 0,0 1 0,0 1-1,0-1 1,0 1 0,-1 0 0,1 1 0,0 0-1,0 0 1,-1 0 0,1 1 0,0 0 0,0 1-1,-1-1 1,1 1 0,0 1 0,1-1 0,-10 6-1,1-1-13,-1 2 0,1 0 0,1 0 0,0 1 0,0 1 0,1 0 0,1 1 0,-21 25 0,21-22-289,1 0 0,0 1 1,1 1-1,1-1 0,1 1 0,-10 28 0,17-40-755,2-11 480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21.032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52 169 5321,'-5'5'121,"1"-1"-1,-1 1 1,2 1-1,-1-1 1,0 1 0,1-1-1,0 1 1,0 0-1,1 0 1,0 0-1,0 0 1,0 1 0,1-1-1,-1 7 1,-2 15-197,2 55 0,2-66 213,0 3-95,1-1 1,1 0 0,1 0-1,1 0 1,1 0 0,0 0-1,1-1 1,11 22 0,-13-31-24,0-1 0,1 1 0,1-1 0,-1 0 0,1 0 0,0 0 0,1-1 0,0 0 0,0 0-1,1-1 1,0 0 0,0 0 0,0-1 0,0 0 0,1 0 0,0-1 0,18 6 0,-23-9 2,1 0 0,0 0-1,0-1 1,0 1-1,-1-1 1,1 0 0,0-1-1,0 1 1,0-1-1,0 0 1,-1 0 0,1 0-1,0-1 1,8-4-1,-5 2 31,-1-1-1,1 0 0,-1-1 0,0 1 0,0-1 0,0-1 1,7-10-1,4-7 131,-1-1-1,-1-1 1,21-48 0,-30 55-90,0 0 0,0 0 1,-2-1-1,-1 0 0,0 0 0,-2-1 0,0 1 0,-2-35 1,0 38-44,-2 1 0,0-1 0,-1 1 0,0 0 0,-1 0 0,-1 0 0,-1 0 0,0 1 0,-1 0 0,-1 0 1,-9-14-1,12 22-39,-1 1 0,1 0 0,-1 0 0,-1 0 1,1 1-1,-1 0 0,0 0 0,0 1 1,0 0-1,-1 0 0,1 1 0,-1 0 0,0 0 1,0 1-1,-12-3 0,13 4-7,1 0-1,-1 1 1,1-1 0,0 1-1,-1 1 1,1-1 0,-1 1 0,1 0-1,0 0 1,-1 1 0,1 0-1,0 0 1,0 1 0,0-1-1,1 1 1,-1 1 0,1-1-1,-1 1 1,1 0 0,-7 7-1,4-1 7,0 1-1,0 0 0,1 0 1,0 1-1,1 0 0,1 0 0,0 1 1,0-1-1,1 1 0,1 0 1,0 0-1,-1 25 0,2-20 20,1-1-1,1 0 1,1 0-1,1 0 1,0 1-1,1-1 1,0-1-1,2 1 1,10 26-1,-10-32-11,1 0 0,0 0 1,1 0-1,0-1 0,1 0 0,0-1 0,0 1 0,18 13 0,-21-19-13,0 0 0,0-1 0,0 1 0,1-1 0,0-1 0,-1 1 0,1-1 0,0 0 0,0 0 0,1-1 0,-1 1 0,0-1 0,0-1 0,1 1 0,-1-1 0,0 0 0,1-1 0,-1 0 0,7-1 0,3-3 18,-1 0-1,0-1 0,0-1 0,0 0 0,-1-1 0,0-1 0,-1 0 0,0-1 0,0 0 0,14-16 0,-11 9 57,0-1 0,-2 0 0,0-1 0,-1 0 0,0-1 0,15-36 0,-23 43-34,-1 0 0,0 0 1,-1 0-1,0-1 0,-1 1 0,0-1 1,-1-24-1,-2 33-73,1 0 0,-1 0 0,0 0 1,0 0-1,0 0 0,-1 1 0,1-1 0,-1 0 0,0 1 1,-6-9-1,6 11-54,0-1 1,0 1 0,-1 0 0,1 0 0,-1 0-1,1 0 1,-1 0 0,0 0 0,0 1-1,1-1 1,-1 1 0,0 0 0,-1 0-1,1 0 1,0 0 0,0 0 0,0 1-1,-5-1 1,-10 2-404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21.451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495 54 4513,'18'-53'3984,"-18"53"-3960,-15 5 555,-16 14-109,-50 43-58,3 4-1,-85 91 1,141-134-261,0 0 0,2 2 0,-19 31 0,33-47-110,1 0 0,0 0 0,0 0 0,1 1 1,1 0-1,0 0 0,0 0 0,0 0 0,2 0 1,-1 0-1,1 1 0,1-1 0,0 16 0,0-24-38,1 0-1,-1 0 0,0 0 1,1 0-1,-1 0 1,1 1-1,0-1 0,-1 0 1,1 0-1,0 0 1,0-1-1,1 1 0,-1 0 1,0 0-1,0-1 1,1 1-1,-1 0 0,1-1 1,0 1-1,-1-1 0,1 0 1,3 2-1,-2-2 1,0 0-1,0 0 1,1-1 0,-1 1-1,0-1 1,0 0-1,1 0 1,-1 0 0,0 0-1,1-1 1,-1 1-1,0-1 1,4-1 0,10-4 13,0-1 0,0 0 1,-1-2-1,17-11 1,-30 18-11,23-14 41,-1-2-1,-1-1 0,0-1 1,31-35-1,-44 44-10,-2 0 0,0-1 1,0-1-1,-1 1 0,0-1 0,-2-1 0,1 1 0,-1-1 0,-1 0 0,-1-1 1,4-19-1,-7 29-28,0 0-1,-1 1 1,0-1 0,0 0 0,0 1-1,-1-1 1,0 1 0,1-1 0,-1 1-1,-1-1 1,1 1 0,-1-1 0,0 1-1,0 0 1,0 0 0,0 0 0,-1 0 0,-4-5-1,3 5-62,0 0 0,0 1 0,-1 0 0,1 0 0,-1 0 0,0 1 0,1-1 0,-1 1 0,0 0 0,-1 0 0,1 1 0,0 0 0,0 0 0,0 0 0,-1 0 0,-9 1 0,-3 0-395,-1 1 0,0 1 1,0 1-1,0 1 0,-23 7 1,-39 20-414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22.014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15 43 3985,'6'-2'2822,"-9"32"-2343,1-12-349,-1 8-8,-9 150 525,11-152-586,2-1-1,1 1 1,0-1-1,2 1 1,10 36-1,-12-53-55,1-1-1,0 1 1,0-1-1,0 0 1,1 0-1,-1 0 1,2 0-1,-1-1 1,7 7-1,-9-10 2,1 0 1,-1 0-1,1 0 0,-1-1 1,1 1-1,0-1 0,0 0 1,0 1-1,0-1 0,0-1 1,0 1-1,0 0 0,0-1 0,0 1 1,0-1-1,0 0 0,0 0 1,0 0-1,0-1 0,0 1 1,1-1-1,-1 1 0,4-3 1,7-3 66,0 0 1,0-1-1,0-1 1,-1 0 0,0 0-1,-1-2 1,0 0-1,0 0 1,-1-1 0,-1 0-1,10-13 1,-3 2 91,-2-1 0,0 0 1,-1-1-1,-1-1 0,12-35 1,-19 46-66,-1-1 0,0 0 0,-1 0 0,-1 0 0,0 0 0,-1-1 0,-1 1 0,0-1 0,-3-28 0,2 40-81,-1 1 1,0-1-1,0 1 0,0 0 1,0-1-1,-1 1 1,1 0-1,-1 0 1,0 0-1,0 0 0,0 0 1,0 1-1,0-1 1,-1 0-1,1 1 0,-1 0 1,0-1-1,-4-2 1,2 3-3,0 0 0,-1-1 0,1 2 0,0-1 0,-1 1 0,1-1 0,-1 1 0,0 1 0,1-1 0,-11 1 0,5 1-65,-1 0-1,1 1 0,0 0 1,0 1-1,0 0 0,0 1 1,0 0-1,1 0 0,0 1 1,-19 13-1,23-13 147,0 0 0,0 1 1,1-1-1,-1 1 0,1 1 0,1-1 0,-1 1 0,1 0 1,-5 12-1,-4 27 482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22.496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352 51 5585,'-8'-2'211,"1"0"0,-1 1 0,0 0 0,1 0-1,-1 1 1,0 0 0,0 0 0,1 1 0,-1-1 0,0 2-1,0-1 1,1 1 0,0 1 0,-14 5 0,5-1-71,0 1 1,0 1 0,1 0-1,0 1 1,-18 16-1,21-15 17,0 1 0,1 1 0,0 0 0,1 0 0,-14 27 0,19-32-105,1 1 0,0 0 0,0 0 0,1 0-1,0 0 1,0 1 0,1-1 0,0 1 0,1 0 0,0-1 0,1 11 0,0-18-48,0 0 0,0 1 1,0-1-1,1 0 1,-1 0-1,1 0 0,-1 0 1,1 0-1,0 1 0,-1-1 1,1 0-1,0 0 1,1-1-1,-1 1 0,0 0 1,0 0-1,1-1 0,-1 1 1,1 0-1,0-1 1,-1 0-1,1 1 0,0-1 1,0 0-1,0 0 0,0 0 1,0 0-1,0 0 1,0 0-1,0-1 0,0 1 1,0-1-1,0 1 0,1-1 1,-1 0-1,0 0 1,0 0-1,0 0 0,4-1 1,4 0 4,0-1 1,0-1-1,0 0 1,0 0-1,-1-1 1,19-10-1,-1-2 33,0-1 1,-1-1-1,-1-1 0,-1-1 0,0-2 0,-2 0 1,-1-1-1,35-49 0,-53 67 3,1 0-1,-1-1 0,0 0 1,-1 0-1,1 0 0,-1 0 1,0 0-1,-1 0 0,0 0 1,0-1-1,0 1 0,0-11 1,-2 14-23,1 0 1,-1 1 0,1-1 0,-1 1-1,0-1 1,0 1 0,0-1 0,0 1-1,-1 0 1,1-1 0,-1 1 0,1 0-1,-1 0 1,0 0 0,1 0 0,-1 0-1,0 0 1,-1 1 0,1-1 0,0 1-1,0-1 1,-1 1 0,1 0 0,0 0-1,-1 0 1,0 0 0,1 0-1,-1 1 1,1-1 0,-1 1 0,-4 0-1,-6-2-117,0 2-1,0 0 1,0 0 0,0 1-1,0 1 1,0 0-1,0 1 1,0 0-1,1 1 1,-1 0-1,1 1 1,0 1-1,1 0 1,-1 0-1,1 1 1,1 1-1,-1 0 1,1 0-1,-16 17 1,3 3-547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25.74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256 102 3633,'-4'-19'737,"3"16"-698,1 0 0,0 0 1,-1 1-1,0-1 0,0 0 0,0 1 1,0-1-1,-2-4 0,2 6-12,0 0-1,0 1 1,0-1-1,0 0 1,0 0-1,-1 0 1,1 1-1,0-1 1,0 1-1,-1-1 1,1 1-1,0-1 1,-1 1 0,1 0-1,0-1 1,-1 1-1,1 0 1,0 0-1,-1 0 1,1 0-1,-1 0 1,-1 1-1,-7 0 84,1 1-1,0 0 1,0 1-1,0 0 1,0 0-1,0 1 1,0 0-1,1 0 1,0 1-1,0 0 1,0 1-1,1 0 1,0 0-1,0 0 1,0 1-1,1 0 1,0 1-1,0-1 1,1 1-1,0 0 1,0 0 0,1 1-1,-5 12 1,2-3-7,1 1 1,1 0 0,0 0 0,2 0 0,0 1 0,1-1 0,1 1 0,1 0 0,0-1 0,6 32 0,-5-44-90,0 0 1,1 0 0,0 0 0,1 0-1,-1 0 1,1 0 0,1 0-1,-1-1 1,1 0 0,0 1 0,1-1-1,5 5 1,-7-8-3,1 0-1,-1 0 1,1 0-1,0 0 1,0-1 0,0 0-1,0 0 1,1 0-1,-1 0 1,0-1-1,1 1 1,-1-1 0,1 0-1,0-1 1,-1 1-1,1-1 1,0 0 0,-1 0-1,1 0 1,5-2-1,2 0 20,0-2 0,0 1-1,-1-2 1,1 1 0,-1-1-1,0-1 1,-1 0 0,1-1 0,-1 0-1,0-1 1,-1 1 0,0-2-1,0 1 1,9-13 0,0-2 0,-1-1-1,-1 0 1,-1-1 0,23-51 0,-26 47 25,15-56 0,-24 71-4,0 0 1,-1 0-1,0 0 1,-1 0-1,-1-1 1,-2-19-1,2 32-38,0 1-1,-1-1 1,1 0 0,-1 0-1,1 0 1,-1 0 0,0 0-1,0 0 1,1 1 0,-1-1-1,-1 0 1,1 1 0,0-1-1,0 1 1,-1-1-1,1 1 1,0 0 0,-1-1-1,0 1 1,1 0 0,-3-1-1,0 0 1,0 1 0,0 0 0,0-1 0,0 2 0,0-1 0,0 0-1,0 1 1,0 0 0,-7 0 0,-7 2-13,1 1 0,0 0 0,-28 10 0,41-12-45,0 0 1,0 1-1,0 0 0,0 0 1,0 0-1,0 1 1,1-1-1,-4 4 0,5-5-50,1 1 0,0-1-1,-1 1 1,1-1-1,0 1 1,0-1-1,0 1 1,0 0 0,0 0-1,0-1 1,1 1-1,-1 0 1,1 0-1,-1 0 1,1 0 0,-1 0-1,1 0 1,0 0-1,0 0 1,1 3 0,7 22-565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26.25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423 50 5345,'-49'-15'1412,"24"7"-1289,0 1 0,0 1 0,-1 1 0,-27-1 0,42 5-75,0 0 0,0 1 0,0 0-1,0 1 1,0 0 0,0 1 0,0 1 0,0-1-1,-10 5 1,15-4 0,0 0-1,1 0 1,0 0-1,0 0 1,0 1-1,0 0 1,0 0-1,1 0 0,0 1 1,0 0-1,0-1 1,0 1-1,1 1 1,0-1-1,0 0 1,0 1-1,-3 9 1,1 2 12,0 0-1,2 0 1,0 1 0,1-1 0,1 1 0,0-1 0,1 1 0,1 0 0,1-1 0,1 1 0,0-1 0,8 24 0,-8-33-53,0 0 0,0 0 0,1-1-1,0 1 1,0-1 0,1 0 0,0 0 0,0-1-1,1 1 1,0-1 0,0 0 0,7 5 0,-7-7-3,0-1 0,0 0 0,0 0 0,0 0 0,1-1 0,-1 0 0,1 0 0,-1-1 0,1 1 0,0-2 0,-1 1 0,1-1 0,0 0 0,0 0 0,-1 0 0,13-4 0,-8 2 54,0-2 0,0 1 0,0-2 0,0 1 0,-1-1 0,0-1-1,0 0 1,-1 0 0,1-1 0,-1 0 0,-1-1 0,1 0 0,-1 0 0,-1-1 0,0 0 0,0 0 0,0-1 0,-2 0 0,1 0 0,-1 0 0,4-12 0,-5 12 30,0 0 1,-1 0-1,0 0 0,-1-1 1,0 1-1,-1-1 0,0 0 1,0 1-1,-1-1 0,-1 1 1,0-1-1,0 0 1,-1 1-1,0-1 0,-1 1 1,0 0-1,-1 0 0,0 0 1,0 0-1,-1 1 0,0 0 1,-12-16-1,13 21-142,0 0 0,-1 0 0,1 0 0,-1 1 0,0-1 0,1 1 0,-2 0 0,1 1 0,0-1 0,0 1 0,-1 0 0,1 0 0,-1 1 0,0-1 0,0 1 0,1 1 0,-1-1 0,0 1 0,0 0 0,0 0 0,0 1 0,-10 1 1,-28 13-372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26.89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215 1 4561,'-2'0'62,"1"0"1,0 0-1,0-1 0,0 2 0,-1-1 1,1 0-1,0 0 0,0 0 1,-1 1-1,1-1 0,0 0 0,0 1 1,0-1-1,0 1 0,0-1 1,0 1-1,0 0 0,0 0 0,0-1 1,0 1-1,0 0 0,0 0 1,0 0-1,0 0 0,1 0 1,-1 0-1,0 0 0,1 0 0,-1 0 1,0 2-1,-26 45-198,21-37 327,-31 53 72,10-18 284,-30 71-1,51-103-424,1-1-1,1 1 1,0 0-1,1 1 1,0-1-1,1 0 0,1 1 1,0 0-1,1-1 1,2 17-1,-1-24-89,0-1 0,1 0-1,0 0 1,0 0 0,0 0 0,0-1-1,1 1 1,0-1 0,0 1-1,1-1 1,-1 0 0,1 0-1,0 0 1,1-1 0,-1 1-1,1-1 1,7 5 0,-8-6-20,1-1 1,0 1 0,0-1-1,0 0 1,0-1-1,0 1 1,1-1 0,-1 0-1,0 0 1,1 0-1,-1-1 1,0 0-1,1 0 1,-1-1 0,1 1-1,-1-1 1,0 0-1,0 0 1,1-1 0,7-3-1,-1-1 37,0-1-1,-1 0 0,1 0 1,-2-1-1,1-1 1,-1 0-1,0 0 0,-1-1 1,0 0-1,-1-1 1,0 1-1,0-2 0,9-18 1,-2-2 200,0-1 0,-2-1 1,17-69-1,-26 86-160,-1 0 0,2-20 1,-5 32-73,1 1 1,-1 0 0,-1-1-1,1 1 1,0-1 0,-1 1-1,0 0 1,0-1 0,0 1-1,-1 0 1,0 0 0,1 0-1,-5-7 1,5 10-27,0 0-1,-1-1 1,1 1-1,0 0 1,-1 0 0,1 0-1,-1 0 1,1 0 0,-1 0-1,1 1 1,-1-1-1,0 0 1,1 1 0,-1-1-1,0 1 1,0 0 0,1-1-1,-1 1 1,0 0-1,0 0 1,1 0 0,-1 0-1,0 1 1,0-1 0,1 0-1,-1 1 1,0-1 0,1 1-1,-1 0 1,0-1-1,1 1 1,-1 0 0,1 0-1,-1 0 1,1 0 0,0 0-1,-2 2 1,-5 3-232,0 1 1,0 0-1,1 0 1,-12 16-1,-4 15 81,12 5 49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5:00.2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42 2633,'9'14'810,"-1"2"0,0-1 0,-1 1 0,-1 0 0,0 0 0,3 18 0,-4-16-480,0 1 1,2 0-1,0-1 0,11 18 0,-17-54 597,-3 1-884,-1 0-1,0 0 1,-1 1-1,-7-19 1,6 20-377,0 0 1,1 0-1,1 0 0,0 0 0,1-1 1,0-21-1,4 21-1292,5 2 719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27.45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421 205 5753,'-19'-10'433,"0"1"-1,-1 1 0,0 0 1,0 2-1,-31-7 0,45 12-406,0 1-1,0-1 1,-1 1 0,1 0-1,0 1 1,0-1-1,0 1 1,0 0-1,0 1 1,0 0-1,0 0 1,0 0 0,1 0-1,-1 1 1,1 0-1,-1 0 1,1 1-1,0-1 1,0 1-1,1 0 1,-1 0-1,1 1 1,-6 7 0,-1 4 36,2 1 0,0 0 0,0 0 0,2 0 0,0 1 1,1 0-1,1 1 0,1-1 0,0 1 0,2 0 0,0 0 1,1 0-1,1 0 0,0 1 0,2-1 0,0 0 0,8 30 0,-8-42-53,1-1-1,-1 0 1,1 0-1,0 0 1,0-1-1,1 1 1,0-1-1,0 1 1,0-1-1,0 0 1,1-1-1,0 1 1,0-1-1,0 0 1,1 0-1,8 4 1,-9-6-6,-1 0 0,1 0 1,0-1-1,0 0 0,0 0 1,0 0-1,0-1 0,-1 0 0,1 0 1,0 0-1,0 0 0,0-1 1,0 0-1,0 0 0,0 0 0,0 0 1,-1-1-1,1 0 0,0 0 1,-1 0-1,0 0 0,7-6 1,3-2 63,-1-1 0,-1-1 0,0 0 0,-1 0 0,0-2 1,-1 1-1,0-1 0,-1 0 0,-1-1 0,0 0 0,-1 0 1,5-17-1,-5 12 95,0-1 0,-2 1 0,-1-1 0,0 0 0,-2-1 0,0 1 0,-2 0 0,0 0 0,-4-26 0,2 34-71,-1 1-1,0-1 1,-1 1-1,-1 0 1,0 0-1,0 0 1,-1 1-1,-1 0 0,0 0 1,-11-14-1,12 18-47,0 1 0,-1-1 0,1 1 0,-1 0 0,0 1-1,-1-1 1,0 1 0,1 1 0,-1 0 0,-1 0 0,1 0-1,-1 1 1,1 0 0,-1 1 0,-12-2 0,15 4-78,0 0 1,-1 1-1,1-1 0,0 2 1,-1-1-1,1 0 1,0 1-1,0 0 0,0 1 1,1 0-1,-1-1 1,0 2-1,1-1 0,0 1 1,0-1-1,0 1 1,0 1-1,0-1 0,1 1 1,-4 5-1,-6 7-497,1 0 0,1 1 0,1 0 1,-15 32-1,-5 24-354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34.03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20 164 3185,'-4'6'1406,"3"-6"-1197,1 1-1,-1 0 1,1-1-1,-1 1 1,0 0-1,1-1 1,-1 1-1,1-1 0,-1 1 1,0-1-1,0 1 1,1-1-1,-1 1 1,0-1-1,0 0 1,0 0-1,1 1 1,-1-1-1,-2 0 1458,6 1-1392,69 1 555,13 1-291,-12 2-112,76-4 1,-77-1-260,-40-2-111,1-1 1,34-8 0,-20 3 53,413-67 581,-226 50-422,-65 3 142,178-1 0,-220 16-339,-67 2 92,93 6 0,-43 9-30,128 7-507,-234-17 327,22-1-1063,-25 1 1033,0-1-1,0 1 1,-1 0 0,1-1-1,0 1 1,0-1-1,0 1 1,-1-1 0,1 1-1,0-1 1,0 1-1,-1-1 1,1 0 0,0 1-1,-1-1 1,1 0 0,-1 0-1,1 1 1,-1-1-1,0 0 1,1 0 0,-1 0-1,0 0 1,1 0 0,-1-1-1,0-17-658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38.43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 1 3753,'-2'8'6472,"16"-1"-6382,0 2 0,-1 0 0,17 15 1,-17-13-24,0-1 0,1 0 1,0-1-1,20 10 0,8-3 350,0-2-1,2-2 0,-1-2 1,68 6-1,-65-9-170,20 2-86,0-4 0,0-2 0,1-4 0,-1-2 0,1-3 0,66-15 0,-61 10-41,1 3 1,108 2-1,-42 3-5,537 8 248,-482 1-60,-59-8-107,134-20 0,-141 9-86,161 3 0,-204 14-106,115 19 1,-11 1 6,-47-8 18,-101-12-75,-31-4 47,0 1 1,1 0-1,-1 0 0,0 2 1,16 4-1,-26-2 7,-1 0-1,0 0 1,0 0 0,-1 0-1,1 0 1,-1 0-1,0-1 1,-4 8 0,4-7 1,-7 13 6,0-1-1,0 1 1,-2-2-1,0 1 1,-14 14-1,-85 81 6,65-69 0,2 1-1,-56 75 1,-89 174 8,-9 11-61,114-178 7,-34 45 42,88-132-9,-3-2 0,-45 43 0,-92 82 12,126-116-40,-64 87 0,43-40 37,17-20 4,-4-3-1,-102 109 0,95-115-13,-79 108 1,106-123-3,1 0 0,-33 78 1,-1 1 23,-180 345 333,231-444-342,2-1-17,-1-1 0,-1 0 0,-2-1 0,0-1 0,-2 0 0,-28 32 0,25-37 3,14-12 35,-1-1 0,0 1 0,0-2 0,-1 1 0,0-1 0,0 0 0,0 0 0,-1-1 0,-10 4 0,71 1 283,-46-9-316,21 5-23,0-2 0,-1-1 1,47 0-1,132-7 52,-79 3-22,-18 0 62,180-12-63,-156 0 110,193 7 0,-131 18-43,193 38 1,-263-31-67,275 28 126,112-1 127,-296-30-200,1251 21 238,-1151-32-319,-271-1-7,-1 2-1,1 2 1,-1 2-1,-1 2 1,44 18-1,-72-26-96,5 5-1266,-16-4 407,-3-5 903,0 0 0,0 1 0,0-1 0,0 1-1,0-1 1,0 0 0,0 1 0,0-1-1,0 1 1,0-1 0,0 0 0,0 1 0,-1-1-1,1 0 1,0 1 0,0-1 0,0 1 0,-14 15-2052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45.06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1172 272 3377,'-12'1'655,"-1"1"0,2 0 1,-1 0-1,-16 6 0,-15 3-96,-150 33 1158,140-31-1530,0-2 1,0-2 0,-1-3-1,0-2 1,0-2 0,-99-10-1,-123-7 211,267 14-381,-1 1 0,0-2 0,0 1 0,1-1 0,-1-1 0,-12-4 0,21 6-14,-1 1 0,0-1 0,1 0 1,-1 0-1,1 0 0,-1 0 0,1 0 0,-1 0 1,1 0-1,-1 0 0,1-1 0,0 1 0,0-1 1,0 1-1,0-1 0,0 1 0,0-1 1,0 1-1,0-1 0,1 0 0,-1 1 0,1-1 1,-1 0-1,1 0 0,0 0 0,-1 1 0,1-1 1,0 0-1,0 0 0,0 0 0,1 1 0,-1-1 1,0 0-1,1 0 0,-1 0 0,1 1 0,-1-1 1,1 0-1,0 1 0,1-3 0,8-12 6,1 0 0,0 0 0,2 1 0,-1 1 0,19-16 0,-12 11 3,8-9 1,1 2 1,2 1-1,1 1 1,39-24 0,-62 41-67,-23 11 19,-24 10 31,17-4 16,0 1-1,1 2 0,1 0 0,0 1 1,1 0-1,0 2 0,1 0 0,1 2 1,-23 29-1,35-41-9,1 1 0,0-1 0,0 1 0,1 0 0,0 0 0,0 1 0,0-1 0,1 1 0,0-1 0,1 1 0,0 0 0,0-1 0,0 1 0,1 0 0,2 13 0,-1-12-4,1 0 0,1-1-1,0 1 1,0-1-1,0 0 1,1 0-1,0 0 1,1 0-1,0-1 1,0 1-1,0-1 1,1-1 0,9 10-1,9 4 6,0-1 0,52 31 0,-6-5 107,-66-42-97,-1 0 0,1 0 0,0 0 0,-1 1 0,0-1 0,0 1 0,0 0 0,0-1 0,-1 1 0,0 1 0,1-1 0,-1 0 0,-1 0 0,1 1 0,-1-1 0,1 1 0,0 8 0,3 7-344,0-13-312,5-6 244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46.46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1327 399 2465,'-9'-4'603,"-1"-1"1,0 1 0,0 0 0,0 1 0,0 0 0,0 1 0,-1 0 0,1 1 0,-22-1 0,-7 3-358,-53 9 0,37-4 95,-281 1-30,131-7-170,177 1-99,-41 1 44,-72-8-1,121 4-73,1-1 0,-1 0 1,1-2-1,0 0 0,1-1 0,-1-1 0,1 0 0,-25-16 0,38 20 0,0 0 0,1-1-1,-1 1 1,1-1 0,0 0-1,0 0 1,-4-6-1,7 9-10,1 0-1,-1 0 0,0 0 1,1 0-1,-1 0 0,1 0 1,0 0-1,-1 0 0,1 0 1,0 0-1,-1 0 0,1 0 1,0 0-1,0 0 0,0 0 0,0 0 1,0 0-1,0 0 0,0 0 1,1 0-1,-1 0 0,0 0 1,1 0-1,-1 0 0,0 0 1,1 0-1,-1 0 0,1 0 1,0 0-1,-1 0 0,1 0 1,0 0-1,-1 1 0,1-1 1,0 0-1,0 1 0,0-1 1,-1 0-1,1 1 0,0-1 1,0 1-1,2-1 0,42-23 39,-17 12-39,-1-3-1,-1 0 1,0-1-1,-1-2 1,38-34-1,-31 20 27,28-31 48,-57 56-35,-13 11 46,-26 21 49,15-9-129,-33 24 20,3 2-1,-65 67 0,109-102-26,1 1-1,0 0 0,1 0 1,0 0-1,0 1 1,-6 18-1,9-24 2,1 1 0,1 0 0,-1-1 0,0 1 0,1 0 0,0 0 0,0 0 0,0-1 0,0 1 0,1 0 0,0 0 0,-1-1 0,1 1 0,1 0 0,-1-1 0,0 1 0,1-1 1,0 1-1,0-1 0,3 5 0,11 10 1,1-1 1,0 0 0,1-1 0,1-1 0,1-1-1,32 18 1,-19-11 1,40 32 0,-28-10 45,-47-45-305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47.91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994 289 1656,'-10'-41'402,"5"21"93,-1 0 0,0 0 1,-1 1-1,-15-28 0,19 42-323,-1-1-1,0 1 1,-1 0-1,1 1 1,-1-1-1,0 1 1,0 0-1,0 0 1,-1 0-1,1 1 1,-1 0-1,0 0 1,0 0-1,0 1 1,0 0-1,0 0 1,-1 0-1,1 1 1,-1 0-1,-8 0 1,-13 0-19,0 1 1,0 1-1,-39 7 1,50-5-98,-36 4 99,1 2 0,0 3 0,-56 20 0,83-22-121,0 0 1,1 2 0,1 1-1,0 0 1,0 2-1,2 1 1,0 0-1,-24 25 1,29-24-13,1 0 1,1 2-1,0 0 1,2 0-1,0 1 1,1 0-1,1 1 1,0 1-1,2 0 1,1 0-1,1 0 1,0 1-1,2-1 0,0 1 1,2 1-1,1-1 1,1 0-1,0 0 1,2 1-1,8 41 1,95 301 94,-93-317-120,2 0 0,3-1-1,42 84 1,-49-113 3,2 0 0,0-1-1,1-1 1,1 1 0,1-2 0,0 0-1,1-1 1,1-1 0,0 0 0,1-1-1,28 15 1,-19-14 9,0-2 1,1-1-1,0 0 0,0-3 0,1 0 1,0-2-1,1-1 0,-1-1 0,1-1 1,0-2-1,0-1 0,0-2 0,33-5 1,-43 2-10,0-2 1,0 0-1,-1 0 1,0-2-1,0-1 1,-1 0 0,21-16-1,110-97 7,-138 113-5,21-19 15,-1-1 0,-2-1 0,-1-2 0,-1 0 0,-2-2 0,-2-1 0,-1-1 0,-2-1 1,-2-1-1,-1 0 0,-2-1 0,-1-1 0,-3-1 0,7-43 0,-10 31 6,-2 1 0,-2-1 0,-6-85-1,0 117-7,0 0-1,-2 0 1,-1 1-1,0-1 0,-2 1 1,0 1-1,-1-1 0,-2 1 1,0 1-1,0 0 1,-21-27-1,9 21 16,0 1 0,-2 1-1,0 1 1,-2 1 0,-46-30 0,12 16 177,-105-44-1,151 74-195,0-1-1,0 2 1,-1 0-1,0 1 1,1 1-1,-1 0 1,0 1-1,0 0 0,-17 2 1,10 2-506,0 0 0,0 1 0,1 2 0,-1 0 0,-30 14 1,10-1-501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49.18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854 377 1688,'-9'-17'508,"-2"2"-1,1-1 0,-2 1 0,0 1 1,-1 0-1,-17-14 0,-93-66 2126,115 88-2490,-1 1-24,0-1 0,0 1 0,-1 1-1,0-1 1,0 2 0,0-1 0,0 1 0,-1 1 0,1 0 0,-1 1-1,0 0 1,1 0 0,-1 1 0,-15 2 0,17-1-97,-1 0 0,1 1 0,0 0 0,-1 1 1,1 0-1,0 1 0,1-1 0,-1 2 0,1-1 0,0 1 0,0 1 0,0-1 1,0 1-1,1 1 0,0-1 0,-7 10 0,-4 9 3,2 2 0,0 0-1,-12 32 1,-5 7 11,-4 4 2,-69 140 17,95-182-52,1 0 0,2 1 0,0 0 0,2 0 0,-5 57 0,10-57 13,2-1 0,0 1 0,2-1 0,1 1 0,1-1 0,2 0 0,14 38 0,-8-35-6,1 0 0,2-1 0,1 0 0,2-1 1,41 50-1,-41-57-9,19 25-12,2-3 0,78 67 0,-104-99 8,0-2 1,1 0 0,1 0-1,-1-2 1,1 0-1,1-1 1,0 0 0,0-1-1,0-1 1,0-1 0,1 0-1,0-2 1,28 2 0,-7-6 6,-1-1 1,1-2-1,-1-1 1,-1-2 0,1-2-1,-1-1 1,-1-2-1,60-31 1,-82 35-3,1 0 0,-1-1 1,-1-1-1,0 0 0,-1-1 1,0 0-1,13-17 0,4-10 110,31-54 1,-36 50-40,-2-2 1,-2-1-1,-1-1 1,-3 0-1,-2-1 1,-2 0-1,-2-1 1,5-78-1,-14 109-23,-2 0 0,0 1 0,-1-1-1,-1 0 1,-1 1 0,0-1 0,-9-22 0,-59-115 265,31 72-243,24 44-62,-9-17 112,-36-58 1,53 98-82,-2 1 1,0 0-1,-1 1 1,0 0-1,-1 0 0,-1 2 1,0 0-1,-19-13 1,-4 4-197,-1 1 0,-1 2 1,-1 2-1,-1 1 0,0 2 1,0 2-1,-1 2 0,-46-4 0,17 8-273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54.349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9816 153 4057,'0'-1'169,"0"0"0,-1 0 0,1 0 0,-1 0 1,1 0-1,-1 0 0,0 0 0,1 0 0,-1 0 0,0 0 0,1 1 1,-1-1-1,0 0 0,0 1 0,0-1 0,0 0 0,0 1 1,0-1-1,0 1 0,0-1 0,0 1 0,-2-1 0,-32-10 365,21 7-156,-17-4-12,0 1 0,0 2 0,-47-3 0,-38-5 237,106 11-556,-337-57 932,261 49-848,1 4 0,-96 5 0,-54 11-48,-385 32-52,14 76-39,462-88 42,-257 19 0,381-48-33,-6 2-1,-264 14 99,260-18-52,20 0 6,-1 1 1,0 0 0,0 1 0,0 0-1,-15 3 1,25-3-57,0 0 0,-1 0-1,1 0 1,0 0 0,0 0-1,0 1 1,0-1 0,1 0-1,-1 1 1,0-1 0,0 1-1,1-1 1,-1 0 0,1 1 0,-1-1-1,1 1 1,0 0 0,0-1-1,-1 3 1,-3 12-12,0-2 16,-6 21 12,-1-1 1,-21 40-1,-13 10 30,-107 208-58,116-227 39,-53 73 0,46-75 15,-39 76-1,47-68-21,-62 114-27,-38 15 19,66-103 83,-62 118 1,59-71-12,-90 157-30,82-174-60,-111 161 42,122-197-38,-91 125 138,123-161-100,3 2 0,-28 63 1,37-64-26,-127 262 125,148-310-110,-1 0 0,0-1 0,-1 0 0,0 0 1,0 0-1,0 0 0,-1-1 0,0 0 0,0-1 0,0 0 0,-1 0 0,0 0 1,0-1-1,0 0 0,-1-1 0,1 1 0,-1-2 0,1 1 0,-12 1 0,-14 0 128,0-1-1,-1-2 1,-59-4-1,70 2-99,-634-73 397,189 15-297,-640-108-122,891 129-17,-1 10 0,-1 9 0,-232 11 0,-87 7 339,531 0-655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55.346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791 253 3121,'-12'-10'443,"-1"1"0,-1 0 0,1 1 1,-1 0-1,-1 1 0,1 1 0,-29-8 0,33 11-273,-1 1 0,0 0 0,0 1-1,0 0 1,0 1 0,0 0-1,0 1 1,0 0 0,0 1-1,0 0 1,0 0 0,-10 5 0,-6 4-25,0 2 1,1 0 0,1 2-1,0 0 1,1 2 0,-24 22-1,8-2 83,2 2-1,-46 57 0,68-75-144,1 1 0,0 1 0,1 0 0,2 0 0,1 2 0,0-1-1,2 1 1,1 1 0,1 0 0,1 0 0,1 0 0,1 1 0,0 52 0,6-67-60,0 0 0,0-1 0,1 1 0,1-1 0,0 0 0,0 0 0,1 0 0,0 0 0,1-1 0,0 0 0,1 0 0,0 0 0,1-1 0,0 0 0,9 8 1,8 5 37,1 0 0,1-2 1,0-1-1,34 17 1,-26-18-29,0-1 1,0-2 0,2-1 0,-1-2 0,2-2-1,-1-1 1,1-2 0,1-2 0,-1-1 0,70-3-1,-80-3-19,-1 0 0,1-3-1,0 0 1,-1-1-1,0-2 1,-1-1 0,1-1-1,-2-1 1,1-1-1,-2-1 1,0-1 0,0-2-1,-2 0 1,0-2 0,31-30-1,-35 28 14,-2-1 0,0-1 0,-2 0 0,0-1 0,-1 0 0,-1-1 0,-2 0 0,0-1 0,-2 0 0,-1-1 0,0 0 0,-2 0 0,-1 0 0,0-40 0,-3 31 36,-2-1-1,-2 1 1,-1-1-1,-1 1 0,-3 1 1,0-1-1,-3 1 1,0 1-1,-2-1 1,-24-40-1,27 56 18,-2 1-1,0 0 1,-1 1 0,-1 1-1,0 0 1,-1 0-1,-1 2 1,0 0-1,-1 0 1,0 2-1,-1 0 1,0 1-1,-1 1 1,-25-9-1,1 4-246,0 2-1,-1 1 1,0 3-1,-1 2 1,-70-2-1,94 7-215,0 0-1,-1 2 0,1 0 1,1 2-1,-1 0 0,0 1 1,1 1-1,0 1 0,-25 11 1,-26 25-419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56.433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874 155 3593,'-5'-12'303,"-1"0"1,-1 0 0,0 1 0,-1 0-1,0 0 1,-1 1 0,0 0-1,-15-14 1,17 19-165,-1 0-1,1 1 1,-1-1-1,0 2 1,0-1-1,0 1 1,0 0-1,0 0 1,-1 1 0,1 1-1,-1-1 1,0 1-1,0 1 1,-12 0-1,-18 4 58,0 1 0,1 3-1,0 1 1,0 2-1,-62 27 1,80-30-160,2 1 1,-1 1-1,1 1 1,1 0-1,0 1 1,0 1-1,1 1 0,1 0 1,1 1-1,0 1 1,1 0-1,0 1 1,1 0-1,1 1 0,1 0 1,1 1-1,0 0 1,-6 23-1,-6 24 181,2 0 0,4 1-1,3 1 1,3 1 0,-1 115-1,11-164-155,1-1-1,1 1 1,1-1-1,0 0 1,10 24-1,43 91 186,-40-97-224,-7-15-16,1-2 1,1 1-1,0-2 0,2 1 0,0-2 0,1 0 1,32 29-1,-24-29 1,0 0-1,1-2 1,1 0 0,1-2 0,52 22 0,-24-16 19,0-1-1,66 11 1,-92-24-8,0-2 0,0-1 0,1-1 0,-1-2 1,0 0-1,42-7 0,-47 2-11,0-2 1,0 0-1,-1-2 0,0 0 0,0-2 1,-1 0-1,0-1 0,-1-1 1,-1-1-1,0-1 0,-1 0 0,32-36 1,-28 26 21,-1-1 0,-2-1 0,-1-1 1,-1-1-1,-1 0 0,-1-1 0,-2-1 0,16-55 0,-16 30 216,8-87 0,-19 113-176,-2-1-1,-1 0 1,-1 1 0,-1-1 0,-2 1-1,-1 0 1,-2 0 0,0 0 0,-2 1 0,-2 1-1,-21-41 1,17 39-31,-2 0 0,-2 2 1,0 0-1,-2 1 0,-1 1 0,-1 1 0,-1 1 0,-1 1 1,-55-36-1,50 42-44,-1 1 0,-1 1 0,0 2-1,-1 2 1,0 0 0,-1 3 0,0 1 0,0 1 0,-59-1 0,33 6-590,0 3-1,-1 3 0,2 2 1,-107 27-1,25 7-179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5:00.6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71 2841,'-4'14'4044,"-9"10"-2303,0 1-1344,10-17-325,0 0-1,1 0 1,0 0-1,1 0 1,-1 10 0,2-16-67,0 0 1,0 0-1,0 0 1,0 0-1,0 0 1,0 1-1,1-1 1,-1 0-1,1 0 1,-1 0-1,1 0 1,0-1 0,0 1-1,0 0 1,0 0-1,0 0 1,0-1-1,1 1 1,-1 0-1,1-1 1,-1 1-1,1-1 1,-1 0-1,1 0 1,0 1 0,2 0-1,-2-2 1,0 1-1,0-1 1,1 0-1,-1 0 0,0 0 1,0 0-1,1 0 1,-1 0-1,0-1 1,0 1-1,0-1 1,0 0-1,1 0 1,-1 1-1,0-1 1,0 0-1,0-1 1,0 1-1,3-3 1,35-30 86,-38 33-85,4-4 6,-1-1-1,0 1 0,0-1 0,0 0 0,-1 0 0,0-1 0,0 1 0,0-1 1,-1 0-1,0 0 0,3-12 0,-5 14-6,0 0 1,-1 1-1,1-1 1,-1 0-1,-1 1 1,1-1-1,-1 0 1,1 1-1,-1-1 1,-1 0-1,1 1 0,-1-1 1,1 1-1,-1 0 1,0 0-1,-1 0 1,1 0-1,-1 0 1,-6-7-1,2 1 473,22 25-62,-8-4-403,-1-1 0,0 1 0,-1 0-1,0 1 1,0-1 0,-1 1 0,-1 0 0,4 19-1,-6-23-115,-1-6-32,0 1 0,0-1 0,1 0 0,-1 0 0,1 0 0,-1 0 0,1 0 0,0-1 1,-1 1-1,1 0 0,2 2 0,3 1-341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2:03.03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908 89 2593,'-1'0'188,"-55"0"6644,-65-8-5776,40-2-438,26 2-222,0 2 1,-1 2 0,1 3 0,-58 6 0,98-3-361,0 1 0,0 0 0,0 1 1,0 1-1,1 0 0,0 1 0,0 1 0,0 0 1,1 1-1,0 0 0,0 1 0,1 0 0,1 1 1,-1 1-1,1 0 0,1 0 0,0 1 0,1 0 1,0 1-1,1 0 0,0 0 0,1 1 0,1 0 1,0 0-1,1 1 0,0-1 0,-3 25 0,5-20-34,0-1 0,2 1 0,0-1-1,2 1 1,0 0 0,1-1 0,0 1-1,2-1 1,0 0 0,1 0 0,1 0-1,1-1 1,0 0 0,1 0 0,1 0-1,0-1 1,2-1 0,22 28 0,-3-8 13,2-2 1,2-1-1,1-1 1,1-2-1,1-2 0,2-1 1,0-2-1,2-2 1,1-2-1,0-1 1,70 20-1,-94-35-13,-1-2 1,0 0-1,0-1 0,1-1 0,-1 0 1,1-2-1,-1 0 0,0-1 0,0 0 0,0-1 1,0-1-1,-1-1 0,17-8 0,8-5 80,-1-2-1,-1-2 0,66-51 0,-86 59-5,-1 0-1,0-1 1,-2-1-1,0 0 0,25-36 1,-32 38-57,-1 0 1,0 0-1,-1-1 0,-1 0 1,0-1-1,-2 1 0,1-1 1,2-30-1,-4 23-9,-2-1-1,0 1 1,-2-1-1,-1 1 1,0-1 0,-2 1-1,-13-45 1,11 53-1,0 0 0,-1 0 0,0 1 0,-2 0 0,0 0 0,0 1 0,-1 0 0,-1 1 0,0 0 1,-1 1-1,-1 0 0,-16-13 0,3 7 54,0 1 0,-1 1 1,-1 1-1,0 1 0,-1 2 1,-57-16-1,63 22-265,0 2 0,-1 0 0,1 1 0,-1 2 0,0 0 0,0 2 0,0 0 0,1 2 0,-39 9 0,31 0-1526,30-11 1612,0-1 0,0 1 0,0 0 0,0-1 0,0 1 0,0 0 0,1 0 0,-1 0 0,0-1 0,0 1 0,1 0 0,-1 0 0,1 0 0,-1 0 0,1 0 0,-1 1 0,1-1 0,0 0 0,-1 0 0,1 0 0,0 0 0,0 0 0,0 0-1,0 0 1,0 1 0,0-1 0,0 0 0,0 0 0,1 1 0,13 23-929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2:03.8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637 142 2801,'-5'-3'333,"1"1"0,-1 0 0,0 0 1,0 0-1,1 0 0,-1 1 1,-1-1-1,1 1 0,0 1 0,0-1 1,0 1-1,0 0 0,-1 0 1,-4 1-1,-12 1 148,0 2 0,-22 7 0,2-1-26,24-7-363,-20 3 269,1 3 1,-64 21-1,89-25-281,1 0-1,-1 1 1,1 1 0,0 0 0,1 0-1,-1 1 1,1 0 0,1 1 0,0 0-1,0 1 1,1 0 0,-8 12 0,2-1-44,2 1 0,1 0 1,0 1-1,2 0 0,1 1 1,0 0-1,2 0 0,1 0 1,1 1-1,1 0 1,1 0-1,1 0 0,1 0 1,6 41-1,4-5 2,2-1-1,32 92 1,-33-122-30,2-1 0,0-1 0,2 0 0,1 0 0,1-2 0,39 46 0,-47-62 24,0-1-1,1 0 1,0-1-1,1 0 1,0 0-1,0-1 1,0-1 0,1 0-1,0 0 1,0-1-1,1-1 1,-1 0-1,1 0 1,0-2-1,0 1 1,0-2-1,0 0 1,0 0-1,0-1 1,0-1-1,1 0 1,-1-1-1,0 0 1,-1-1-1,1-1 1,0 0-1,-1 0 1,0-1 0,0-1-1,0 0 1,-1-1-1,20-14 1,-12 3 56,0 0 1,-1-1 0,-1-1 0,25-38 0,47-96 160,-36 59-30,-25 48-60,-1 4 0,-1-2 0,-3-1 0,35-93 0,-54 125-114,0 0-1,-1-1 1,-1 1-1,0-1 1,-1 0-1,0 0 1,-2 0-1,1 1 1,-2-1-1,0 0 0,-1 1 1,0-1-1,-1 1 1,0 0-1,-2 0 1,1 1-1,-2-1 1,-11-17-1,3 10 18,-2 0 0,-1 1 0,0 0 0,-1 2 0,-1 0 0,-1 1 0,-1 2 0,0 0 0,-1 1 0,0 1-1,-1 1 1,-1 1 0,0 1 0,0 2 0,-1 0 0,0 2 0,-49-6 0,-174 4-2370,167 7 220,27 1 1226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52.4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13 7106,'-12'-13'1841,"20"13"-1319,30 16-940,-32-13 442,-1-1-47,31 16 7,1-2 0,0-2 0,1-1 0,0-2 0,63 9 1,27-11 405,155-8 0,-25-2 90,459 25 217,288 8-511,35-18 65,893 30 799,-1660-30-794,1562 49 657,-140-88-482,287 2 247,-556 76-509,-518-11 337,21-27 316,-539-15-4513,-320 0 2358,-79 1-941,-26 0 990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53.6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 7722,'0'-1'46,"0"1"1,0 0 0,0-1 0,0 1 0,0 0 0,0 0-1,0-1 1,0 1 0,0 0 0,0-1 0,0 1 0,0 0-1,0-1 1,0 1 0,0 0 0,0 0 0,1-1 0,-1 1-1,0 0 1,0 0 0,0-1 0,0 1 0,1 0 0,-1 0-1,0-1 1,0 1 0,0 0 0,1 0 0,-1 0 0,0-1-1,0 1 1,1 0 0,-1 0 0,0 0 0,0 0 0,1 0-1,-1 0 1,0 0 0,1-1 0,-1 1 0,0 0-1,0 0 1,1 0 0,-1 0 0,0 0 0,1 0 0,-1 0-1,0 1 1,1-1 0,25 5 164,27 15-839,-6 4 327,137 64-217,-141-70 509,1-3 0,64 15 1,8-9 256,0-5 0,157 2 1,234-28 907,-126 0-486,857 15 141,837 35-363,-1220 13-179,3335 146 1732,-2041-102-2029,-1487-28 47,-9 34 272,-546-80-185,-35-6 27,0-3 1,0-4-1,96 3 0,-154-14-88,0-1 0,0 0 0,1-1 0,-1-1 0,-1 0 0,1 0 0,-1-2 0,1 1 0,-2-2 0,1 0 0,-1 0 0,0-1 0,0-1 0,14-13 0,-23 19-54,0 0 0,0 1 0,-1-1 0,1 0 1,-1-1-1,1 1 0,-1 0 0,0-1 0,0 1 0,-1-1 0,1 0 0,-1 1 1,0-1-1,0 0 0,0 0 0,0 0 0,-1 0 0,1 0 0,-1 0 0,0 0 1,0 0-1,-2-6 0,2 9-66,-1 0 0,0-1-1,1 1 1,-1 0 0,0 0 0,0 0 0,0 0 0,0 0 0,0 0-1,0 0 1,0 0 0,0 1 0,0-1 0,0 0 0,-1 1 0,1-1 0,0 0-1,0 1 1,-1 0 0,1-1 0,-3 1 0,-33-6-1189,34 6 1175,-55-1-651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54.8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7328 11 5081,'-3'-10'1925,"-1"9"-945,-9 20-611,3-2-336,-103 188 450,-165 307 330,91-175-512,-309 463 132,-345 441 521,157-207-546,414-619-336,-346 574 8,263-412-28,-1189 1999-9,1261-2091-18,-300 530 24,305-480 163,-46 84 230,234-469-132,-57 102 336,104-172-396,-38 101 0,56-107-885,-27 148 1,37-154-195,-6 26 166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56.3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 5753,'18'-9'305,"1"1"0,1 0 0,-1 2 1,1 0-1,0 1 0,0 1 0,1 1 0,-1 1 0,34 0 0,15 6-233,105 18 0,-142-17 118,1279 134 1178,-482-103-540,1490 84-55,-468-18 544,-1129-67-917,-312-14-182,1292 89 139,-1667-107-393,25 2-755,111 25 0,-146-21-206,-25-9 958,0 0 0,1 0 0,-1 0 0,1 0 0,-1 0 0,0 0 0,1 0 1,-1 0-1,0 1 0,1-1 0,-1 0 0,0 0 0,1 0 0,-1 0 0,0 1 0,1-1 1,-1 0-1,0 0 0,0 1 0,1-1 0,-1 0 0,0 1 0,0-1 0,1 0 0,-1 0 1,0 1-1,0-1 0,0 0 0,0 1 0,0-1 0,1 1 0,-1-1 0,0 0 0,0 1 1,0-1-1,0 0 0,0 1 0,0-1 0,0 0 0,0 1 0,0-1 0,0 1 0,-1-1 1,1 0-1,0 1 0,0-1 0,0 0 0,-1 1 0,-26 11-749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57.1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4 5009,'-17'-1'1609,"30"4"-840,9 0-758,213 33 547,2-10 0,321-6 0,477-69 1249,-334 8-1126,929 48-396,403 227-265,-1417-126 318,247 40 884,5-32-169,-474-79-1219,-159-15-2877,-209-18 2216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0:58.3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7410,'0'0'51,"0"0"0,1-1 0,-1 1 0,0 0 0,0 0 0,0-1 0,0 1 0,0 0 0,0 0 0,0-1 0,0 1 0,1 0 0,-1 0 0,0 0 0,0-1 0,0 1 0,0 0 0,1 0 0,-1 0 0,0-1 0,0 1 0,1 0 0,-1 0 0,0 0 0,0 0 0,0 0 0,1 0 0,-1 0 0,0 0 1,0-1-1,1 1 0,-1 0 0,0 0 0,1 0 0,-1 0 0,0 0 0,0 0 0,1 1 0,-1-1 0,0 0 0,0 0 0,1 0 0,-1 0 0,0 0 0,0 0 0,1 0 0,16 12 385,11 19-597,-17-14 174,-1 0-1,-1 1 1,0 0-1,-1 1 0,-1 0 1,6 24-1,19 121 141,-29-142-127,32 372 418,-33 3 185,-3-218-260,-29 1291 1538,11-803-1483,16 327-50,27-1-303,-10-455 129,-12-465-167,-1 209 196,-4-237-204,-2 1 0,-2-1-1,-2 0 1,-16 48 0,20-81 9,0 0 0,-1 0 0,0 0 0,-1-1 0,0 0 1,-1-1-1,-17 18 0,20-20 594,4-14-1835,-1 5 675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00.1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66 105 2192,'-65'-76'6348,"70"80"-6156,0-1 0,1 0 0,-1-1 0,1 1 0,-1-1 0,1 0-1,9 1 1,40 9-288,-55-12 106,23 3 20,-1-2 0,0-1 1,1-1-1,-1 0 0,0-2 0,0-1 1,32-9-1,-39 10-13,42-14 97,-40 11-49,-1 1 0,1 1 0,0 1 0,30-3 1,-45 6-65,0 0 1,0 0-1,0 1 1,0-1-1,0 1 1,0-1-1,0 1 1,0 0-1,0 0 1,0 0-1,0 0 1,-1 0-1,1 0 1,0 0-1,-1 1 1,1-1-1,-1 1 1,1-1-1,-1 1 1,0-1-1,1 1 1,-1 0-1,0 0 1,0 0-1,-1 0 1,1-1-1,0 1 1,0 0-1,0 3 1,1 7 1,1 0 1,-1 0 0,0 23 0,-2-25 2,-9 415 761,6-369-297,3-51-514,0 6 424,0-11-407,0 0 0,0 0-1,0 1 1,0-1 0,0 0 0,0 0 0,0 0-1,0 0 1,0 0 0,0 0 0,0 0 0,0 1-1,0-1 1,-1 0 0,1 0 0,0 0 0,0 0-1,0 0 1,0 0 0,0 0 0,0 0 0,0 0-1,0 0 1,0 1 0,0-1 0,-1 0 0,1 0 0,0 0-1,0 0 1,0 0 0,0 0 0,0 0 0,0 0-1,0 0 1,-1 0 0,1 0 0,0 0 0,0 0-1,0 0 1,0 0 0,0 0 0,0 0 0,-1 0-1,1 0 1,0 0 0,0 0 0,0 0 0,0 0-1,0-1 1,0 1 0,0 0 0,0 0 0,-1 0-1,1 0 1,0 0 0,0 0 0,0 0 0,0 0-1,0 0 1,0 0 0,0-1 0,0 1 0,0 0-1,0 0 1,0 0 0,0 0 0,-2-2-452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00.6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495 21 4273,'-14'-4'446,"-1"-1"-1,1 2 1,-1 0 0,0 1-1,0 0 1,0 1 0,0 1-1,0 0 1,0 1 0,-28 6-1,-8 4-439,-87 34 0,110-36 205,22-6-178,0-1-1,0 0 1,0 1-1,1 0 1,-1 0 0,1 1-1,-1 0 1,1 0-1,-4 5 1,6-6-13,0 0 0,0 1 0,1-1-1,0 1 1,0 0 0,0 0 0,0 0 0,1 0 0,-1 0 0,1 1 0,0-1 0,0 0-1,1 0 1,-1 5 0,0 13 90,2-1-1,1 0 0,6 32 1,1 19-1,-4-31-752,14 64 0,-16-88 178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5:01.2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37 2969,'4'15'1559,"-1"0"-1,-1 0 1,2 30 0,-4-32-1476,1-1 0,0 1-1,1 0 1,1-1 0,0 1 0,6 14-1,-11-33 29,1-1 0,1 1-1,-1-1 1,1 0 0,1-8-1,0-15-83,-2 9-26,2-49-16,-1 66 13,1 0 0,-1 1 0,1-1 0,0 1 0,0-1 1,0 0-1,1 1 0,-1 0 0,1-1 0,-1 1 0,1 0 1,0 0-1,1 0 0,-1 0 0,4-4 0,-5 7 9,0-1 1,1 1-1,-1 0 0,0-1 0,0 1 0,0 0 0,0 0 1,0 0-1,0 0 0,1 0 0,-1 0 0,0 0 0,0 0 1,0 1-1,0-1 0,0 0 0,0 1 0,0-1 0,0 1 1,0-1-1,0 1 0,0-1 0,0 1 0,0 0 0,0-1 0,0 1 1,0 0-1,-1 0 0,1 0 0,0 0 0,0 0 0,0 1 1,23 32 457,-21-28-417,2 3-83,0-1-1,-1 0 1,0 1 0,-1 0 0,0 0 0,0 0 0,2 15-1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01.1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 4 3457,'-1'-3'3745,"-3"7"-2565,-6 16-1671,7-12 914,-3 4-366,-7 12 134,2 1-1,0 0 1,2 0 0,-12 54 0,18-53-116,1-14-14,0-1 0,1 1-1,1 0 1,1 17 0,0-25-47,0 0 0,0-1 0,0 1 0,0 0 0,1 0 1,-1 0-1,1-1 0,0 1 0,0-1 0,1 0 0,-1 1 0,1-1 1,-1 0-1,1 0 0,0 0 0,0-1 0,4 3 0,14 8 53,0-2 0,1-1 0,0 0-1,0-2 1,1-1 0,32 7 0,31 11 284,-74-22-387,-1 1 1,-1 0-1,1 1 0,-1 0 0,1 1 1,-2 0-1,1 1 0,-1 0 0,0 0 1,0 1-1,0 0 0,-2 1 1,13 14-1,-18-19-887,1-2 379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01.6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1 560 3369,'0'0'5418,"2"0"-5152,49 0 0,28 1 155,126-15 0,-130 1-234,-38 5-10,0 2 0,53-1 1,-87 6-172,0 0 0,-1 0 1,1 0-1,0 0 0,-1 0 1,1-1-1,-1 1 0,1-1 1,-1 1-1,0-1 1,0 0-1,1 0 0,-1 0 1,-1 0-1,1-1 0,0 1 1,1-3-1,28-45 246,-24 35-117,-1-1 0,0 0 0,-1 0 0,0 0 0,-2-1 0,4-31 0,-4-108 534,-2 52-1057,-1 103 209,0-1 0,0 0 1,0 0-1,0 0 0,0 0 0,0 1 0,-1-1 1,1 0-1,-1 0 0,1 1 0,-1-1 0,1 0 1,-2-2-1,-3 11-396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02.1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71 5753,'-17'-7'2542,"17"6"-2501,-1 1 1,1 0 0,0-1 0,0 1 0,0 0 0,0-1 0,0 1 0,0-1 0,0 1-1,0 0 1,0-1 0,0 1 0,0 0 0,0-1 0,0 1 0,0 0 0,0-1 0,0 1-1,0-1 1,1 1 0,-1 0 0,0-1 0,0 1 0,0 0 0,0 0 0,1-1-1,-1 1 1,0 0 0,1-1 0,3-3 16,1 1 1,-1 0-1,1-1 0,0 2 1,10-6-1,-4 3-40,1 0 1,0 0-1,0 1 1,14-2-1,-20 5-13,0 0 0,0 0 0,0 1 0,0 0 0,0 0 0,0 1 0,0-1 0,0 2 0,0-1 0,0 0 0,0 1 0,9 4 0,0 1 2,0 1 0,-1 1 0,0 0-1,0 1 1,17 16 0,-25-20-6,-1-1-1,0 1 1,-1-1-1,0 1 1,0 0-1,0 1 1,-1-1 0,1 1-1,-1 0 1,-1-1-1,0 1 1,0 1-1,0-1 1,1 14-1,-2 119 55,-1-14 7,3-75-68,1 3-47,-3 0 1,-8 79 0,7-131-18,0 0 1,0 1-1,0-1 0,-1 0 1,1 0-1,-1 0 1,0 0-1,1-1 0,-1 1 1,0 0-1,0 0 0,0 0 1,0-1-1,-3 4 1,-8 1-314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1:02.5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587 10 4337,'-5'-2'361,"-1"0"0,0 1 0,1 0 0,-1 0-1,0 0 1,1 0 0,-1 1 0,0 0 0,0 0 0,0 1 0,1-1 0,-8 3 0,-10 3-388,-38 14 1,22-6 360,-56 12-159,-36 12 473,113-31-489,1 0 1,0 1-1,1 1 0,0 0 1,-18 15-1,30-22-127,1 1 0,0 0 0,0 1 0,0-1 0,0 0-1,1 1 1,-1-1 0,1 1 0,0 0 0,0 0 0,1 0 0,-1 0 0,1 0 0,-1 0 0,1 0 0,1 0-1,-1 1 1,1-1 0,-1 0 0,1 1 0,0-1 0,1 0 0,-1 1 0,1-1 0,0 0 0,2 8 0,5 9 84,0-1 1,1 0-1,1-1 1,15 23-1,-5-8-20,-4-5-248,0 1-1,-2 0 0,-2 1 0,0 0 0,-3 1 1,10 50-1,-19-69-750,-1-3 376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2:06.90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979 387 5025,'-7'-20'387,"-1"1"0,-1 1-1,-1 0 1,0 0 0,-2 1 0,0 0-1,0 1 1,-2 0 0,0 1 0,-1 1-1,0 0 1,-30-20 0,5 7-106,0 1 1,-1 3 0,-2 1-1,-51-19 1,84 38-227,0 1-1,0 0 1,0 0-1,0 1 0,0 0 1,-1 1-1,1 0 1,0 0-1,0 1 1,-1 1-1,1 0 1,0 0-1,0 1 1,1 0-1,-1 1 1,1 0-1,-1 0 0,1 1 1,0 0-1,1 1 1,-12 9-1,0 2 31,1 1-1,0 0 1,2 1-1,0 1 1,2 1-1,0 1 0,-18 33 1,17-22-61,2 0 0,1 1 0,2 1 0,1 0 0,1 0 0,2 0 0,2 1 0,1 0 0,2 1 0,2-1 1,1 0-1,1 0 0,2 0 0,2 0 0,1 0 0,2-1 0,2 0 0,0-1 0,3 0 0,1-1 0,1-1 0,31 46 0,-29-52-15,1-1 0,1-1-1,1-1 1,1 0-1,39 29 1,-43-39 1,1-1 1,0 0-1,1-2 1,1 0-1,-1-1 0,1-1 1,0-1-1,36 6 1,-33-9-2,0 0 0,0-2 0,0-1 0,0-1 0,0-1 0,0-1 0,-1-1 0,42-11 0,-48 8-3,0 0-1,0-1 1,-1 0-1,0-2 1,0 0-1,-1 0 1,0-2-1,-1 0 1,0 0 0,0-2-1,-1 1 1,13-19-1,10-20 11,-3-2 0,-2-1 0,-2-1 0,27-74 0,-47 103 89,-1 0-1,-1 0 1,-2 0-1,0-1 1,-2 0-1,-1 0 1,-1 0-1,-1 0 1,-7-47-1,1 32 129,-3 0-1,-2 0 0,-1 1 1,-2 1-1,-26-53 0,33 79-165,-1 0 0,0 1 0,-1 0-1,-1 1 1,1 0 0,-2 0 0,0 1 0,0 1 0,-19-14-1,12 12-29,-1 1 1,0 1-1,0 0 0,-1 1 0,0 1 0,-24-5 0,-3 3-274,0 1 1,-1 3-1,1 2 0,-1 2 1,-72 7-1,51 2-1085,0 4-1,1 2 0,-114 39 1,23 3 104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2:07.59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990 358 2649,'-17'-9'463,"-1"-1"0,2-2 0,-1 1 1,2-2-1,-15-14 0,-64-77 1223,67 71-1011,-1 2-1,-53-46 1,77 74-624,0-1 0,-1 1 0,1 0 0,-1 0 1,0 1-1,0 0 0,0 0 0,0 0 0,-1 0 0,1 1 0,0 0 0,-1 0 1,1 0-1,-1 1 0,-10 0 0,9 1-26,1 0 0,-1 1 0,1 0 0,0 0 0,0 0 1,-1 1-1,1 0 0,1 0 0,-1 1 0,0-1 0,1 1 0,0 0 0,-6 7 1,-21 24 8,3 1 0,0 1 0,3 1 1,-31 60-1,19-34-3,1-2 61,2 1-1,3 2 0,3 0 1,3 3-1,2 0 0,4 1 1,-11 72-1,21-74 122,3 0-1,3 0 1,6 84 0,0-122-154,1-1 0,1 0 1,2 0-1,0-1 0,2 1 1,1-2-1,2 1 0,0-1 0,2-1 1,19 31-1,-23-44-49,1-1-1,0 1 1,0-1-1,1-1 1,1 0-1,-1-1 1,2 0 0,-1-1-1,1 0 1,0-1-1,1 0 1,0-1-1,0-1 1,0 0-1,0-1 1,1-1 0,0 0-1,0-1 1,0 0-1,0-1 1,0-1-1,0 0 1,0-1-1,0-1 1,0 0 0,-1-2-1,1 1 1,-1-1-1,26-12 1,1-3 23,-2-2 1,64-45-1,63-63 57,-158 122-86,37-30 90,-2-1-1,-1-3 0,-2-1 0,-2-2 1,37-57-1,-60 79-32,-1-2-1,-2 0 1,0 0 0,-2-1 0,0 0 0,-2-1 0,-1 0-1,-1-1 1,-1 1 0,-1-1 0,-2 0 0,0 0 0,-4-36-1,-2 32 0,-1 1-1,-2-1 0,-2 1 0,0 1 0,-2-1 0,-1 2 0,-1-1 0,-2 2 0,-1 0 0,-1 1 0,-1 0 0,-41-44 0,24 34 21,-1 2-1,-1 1 1,-2 3-1,-1 0 1,-1 3 0,-2 1-1,-63-27 1,82 43-169,0 2 0,-1 0 0,1 2-1,-1 1 1,0 0 0,-1 2 0,1 1 0,-1 1 0,-47 5 0,33 2-426,1 1-1,0 2 1,0 1 0,1 2 0,-56 27 0,-26 25-246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2:19.25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86 63 6481,'-31'-21'1912,"22"16"-1539,0-1 0,1 0 0,0 0 0,-13-12 0,89 37 91,1 2-209,2-2 1,0-4-1,134 11 0,222-15 1310,-252-11-1026,673-2 735,608 16-882,-427 73 264,-10 43-347,-934-119-301,953 118 359,-66-9 390,-960-118-757,63 6-54,-1 4-1,0 3 1,81 28 0,-149-40-8,3 0-140,0 0 0,0 1-1,-1 0 1,13 9 0,-20-13 125,1 1 1,-1 0 0,0 0 0,0 0 0,0 0 0,0 0 0,0 0 0,0 0-1,-1 0 1,1 1 0,0-1 0,0 0 0,-1 0 0,1 1 0,-1-1 0,1 0-1,-1 1 1,0-1 0,1 0 0,-1 1 0,0-1 0,0 1 0,0-1 0,0 0-1,0 1 1,0-1 0,-1 1 0,1-1 0,0 0 0,-1 1 0,1-1 0,-1 0-1,1 1 1,-1-1 0,0 0 0,0 2 0,-27 31-1072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2:19.97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7682,'86'5'2700,"42"16"-2900,-63-9 387,199 28 297,1-10 0,498-11 0,-136-58 723,300-9 129,397 80-562,-5 75-454,-64 17 567,-1144-113-1138,155-4 0,-261-7 225,2 0-163,0 0 0,0-1 0,0 0 0,0 0 0,8-3 0,-13 3 99,-1 1 0,1-1 0,-1 0 0,1 1 0,-1-1 0,0 0 0,1 0 0,-1 0 0,0 0 0,0 0 0,1 0 0,-1-1 0,0 1 0,0 0 0,0 0 0,-1-1 0,1 1 0,0-1 0,0 1 0,-1-1 0,1 1 0,-1-1 0,1 1 0,-1-1 0,0 0 0,1 1 0,-1-1 0,0 1 0,0-4 0,-10-34-771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2:20.62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4159 110 7570,'-1'-24'1200,"0"17"-1084,0 0 0,1-1 1,-1 1-1,2 0 0,-1 0 0,1 0 1,0 0-1,1 0 0,0 0 1,2-7-1,-9 46-463,-5 8 304,-2 0 1,-1-2-1,-2 1 0,-24 41 1,-93 148 100,77-139-46,26-40 8,-366 605 151,-21-14 297,-818 1017 1107,961-1311-1342,-400 466 557,459-570-437,106-117-91,-104 78 540,141-141-439,-68 77 0,112-102-148,21-28-579,-1 1 0,0-1 1,-11 10-1,-4 5-972,-12 15 515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2:22.47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1977 14 2881,'-2'-2'141,"1"1"1,-1 0 0,0-1 0,0 1-1,0 0 1,0 0 0,0 1-1,0-1 1,0 0 0,0 0 0,0 1-1,0 0 1,0-1 0,-1 1 0,1 0-1,0 0 1,0 0 0,0 0 0,0 0-1,-1 1 1,1-1 0,0 1 0,0-1-1,0 1 1,-3 1 0,-3 2-67,-1 1 0,1 1 1,-1-1-1,-10 11 0,11-10 63,-23 21 47,1 2 0,-47 57-1,-44 77 183,90-119-284,-515 623 730,102-121-212,359-426-300,-192 208 1,224-277-256,24-24-20,1 1-1,1 1 1,1 1 0,-26 41 0,52-71-38,0 0 1,0 1-1,0-1 1,0 0 0,-1 0-1,1 0 1,0 0 0,0 0-1,0 0 1,0 0 0,0 1-1,0-1 1,-1 0 0,1 0-1,0 0 1,0 0 0,0 1-1,0-1 1,0 0 0,0 0-1,0 0 1,0 0 0,0 1-1,0-1 1,0 0-1,0 0 1,0 0 0,0 1-1,0-1 1,0 0 0,0 0-1,0 0 1,0 1 0,0-1-1,0 0 1,0 0 0,0 0-1,0 0 1,1 1 0,-1-1-1,0 0 1,0 0 0,0 0-1,0 0 1,0 0 0,0 1-1,1-1 1,-1 0 0,0 0-1,0 0 1,0 0-1,0 0 1,1 0 0,-1 0-1,0 0 1,0 0 0,0 0-1,0 0 1,1 0 0,-1 1-1,0-1 1,0 0 0,0 0-1,1-1 1,-1 1 0,2 1-129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5:01.6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1 4065,'-9'16'4565,"8"-15"-4483,0 1 0,0 0-1,0-1 1,0 1 0,0 0-1,1-1 1,-1 1 0,0 0-1,1 0 1,0 0 0,-1 3 0,1-4-61,1 0 0,-1 0 0,1 0 0,0-1 1,-1 1-1,1 0 0,0 0 0,0 0 0,-1-1 0,1 1 1,0 0-1,0-1 0,0 1 0,0 0 0,0-1 1,0 0-1,0 1 0,0-1 0,0 1 0,0-1 0,0 0 1,0 0-1,0 0 0,0 0 0,0 1 0,0-1 0,1-1 1,0 1-1,1 0 22,1 1 0,-1-1 0,1 1 1,-1 0-1,0 0 0,1 0 0,-1 0 0,0 0 0,0 1 0,0-1 1,0 1-1,0 0 0,4 3 0,-6-3-36,1 0 0,-1 0-1,0 0 1,0 0 0,0 1 0,0-1 0,0 0-1,0 0 1,0 1 0,-1-1 0,1 1 0,-1-1-1,1 0 1,-1 1 0,0-1 0,0 1 0,0-1-1,-1 1 1,1-1 0,-1 4 0,-2 7-285,0 0-1,-1-1 1,0 1 0,-1-1 0,0 0 0,-12 19 0,9-20-361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2:27.04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82 94 2497,'0'-5'591,"-19"-70"5785,15 73-6238,4 2-122,-1 0-1,0 0 0,1 0 1,-1 1-1,1-1 1,-1 0-1,1 0 1,-1 1-1,1-1 1,-1 0-1,1 1 1,-1-1-1,1 1 0,-1-1 1,1 1-1,0-1 1,-1 0-1,1 1 1,0 0-1,-1-1 1,1 1-1,0-1 1,0 1-1,-1-1 1,1 1-1,0-1 0,0 1 1,0 0-1,0-1 1,0 1-1,0-1 1,0 2-1,-6 14-1,-24 36 34,28-48-39,0 0 1,0 0-1,1 1 0,-1-1 1,1 1-1,1-1 0,-1 1 0,1-1 1,-1 1-1,1 0 0,0-1 1,1 1-1,-1 0 0,1-1 0,0 1 1,0-1-1,1 0 0,-1 1 1,1-1-1,0 0 0,4 7 0,-3-6 0,-1-1 0,1 0 0,0 0 0,1 0 0,-1 0 0,1 0 0,0-1 0,0 0 0,0 0 0,0 0 0,0 0 0,1-1 0,-1 1 0,1-1 0,0 0 0,0-1 0,7 3 0,-4-4 7,0 0 1,-1 0 0,1-1 0,0 0 0,-1-1 0,1 1-1,0-1 1,-1-1 0,0 1 0,0-1 0,0-1 0,0 1-1,0-1 1,0 0 0,10-10 0,-7 6 42,0 0 1,-1-1 0,0 0-1,-1 0 1,0-1 0,-1 0-1,0 0 1,0-1-1,6-13 1,-12 21-25,1-1 0,-1 0 0,1 0 0,-1 0-1,-1 0 1,1 0 0,0 0 0,-1 0 0,0 0 0,0 0 0,0 0 0,0 0-1,-1 0 1,0 0 0,-2-7 0,2 9-17,0-1 1,0 1-1,-1 0 1,1 0-1,-1 0 0,0 0 1,0 0-1,0 0 1,0 0-1,0 1 0,0-1 1,0 1-1,0-1 0,-1 1 1,1 0-1,0 0 1,-1 0-1,1 0 0,-1 0 1,1 1-1,-1-1 1,0 1-1,1 0 0,-6 0 1,-2-1-14,-1 2 0,1-1 0,0 2 0,0-1 0,-16 5 1,20-4-6,0 0 1,0 0-1,1 0 0,-1 1 1,1 0-1,-1 0 1,1 0-1,0 1 1,0-1-1,-8 9 1,11-7-42,-1 0-1,1-1 1,0 1 0,1 0 0,-1 0 0,1 0 0,0 0-1,0 1 1,0-1 0,1 0 0,0 0 0,0 1 0,1 6 0,-1 1-57,0 10-133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2:27.82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127 77 2569,'-1'-43'3754,"-1"34"-3337,1 8-355,0-1-1,1 1 0,-1 0 1,0 0-1,0-1 0,0 1 1,0 0-1,0 0 0,0 0 1,0 0-1,0 0 0,0 0 1,0 0-1,-1 1 0,1-1 1,0 0-1,0 1 0,-1-1 1,1 1-1,-1-1 1,1 1-1,0 0 0,-1-1 1,1 1-1,-1 0 0,1 0 1,-1 0-1,1 0 0,-1 0 1,1 1-1,-1-1 0,1 0 1,0 1-1,-3 0 0,0 1-30,0 0 0,1 0 0,0 1 0,-1-1 0,1 1 0,0-1 0,0 1-1,1 0 1,-1 0 0,0 1 0,1-1 0,0 0 0,-2 5 0,-2 2 9,0 0 0,1 1 0,-6 16 1,9-22-29,1 0 1,0 0 0,0 0 0,0 0-1,0 1 1,1-1 0,0 0-1,0 0 1,0 1 0,1-1 0,0 0-1,0 0 1,0 1 0,0-1 0,1 0-1,0 0 1,0-1 0,0 1-1,1 0 1,0-1 0,0 1 0,0-1-1,0 0 1,1 0 0,-1 0 0,7 4-1,-3-2-4,1-1 1,0 0-1,0-1 0,0 1 0,1-1 0,-1-1 0,1 0 0,0 0 0,0-1 1,0 0-1,0-1 0,0 0 0,1 0 0,10-1 0,-11 0 12,1 0 1,-1-1-1,0 0 0,0-1 1,0 0-1,0 0 0,-1-1 1,1 0-1,-1-1 0,1 0 1,-1 0-1,0-1 0,-1 1 1,1-2-1,-1 1 0,0-1 0,0 0 1,-1-1-1,1 0 0,-2 0 1,1 0-1,-1-1 0,0 1 1,0-1-1,-1 0 0,0-1 1,-1 1-1,0-1 0,3-10 1,-3 9 38,0 0 1,-1 0 0,0 0-1,-1 0 1,0-1 0,0 1 0,-1 0-1,-2-16 1,2 25-46,0 0 0,0 0 0,0 0 0,-1 0 0,1 1 0,0-1 0,-1 0 0,1 0 0,-1 0 0,1 1 0,-1-1 0,1 0-1,-1 0 1,1 1 0,-1-1 0,0 0 0,1 1 0,-1-1 0,0 1 0,0-1 0,1 1 0,-1-1 0,0 1 0,0 0 0,0-1 0,0 1 0,1 0 0,-1 0 0,0 0 0,0-1 0,0 1 0,0 0 0,0 0 0,0 0-1,0 0 1,0 0 0,1 1 0,-1-1 0,0 0 0,0 0 0,0 1 0,0-1 0,0 0 0,1 1 0,-1-1 0,0 1 0,0-1 0,1 1 0,-2 0 0,-4 2-47,1 1 1,-1 0-1,1 0 0,-10 9 1,-23 29 1924,20-12-1009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2:29.44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180 109 1600,'-1'-5'320,"-8"-49"1210,8 51-1376,0 0-1,0 0 0,0 0 1,0 0-1,-1 1 1,1-1-1,-1 0 0,0 1 1,0 0-1,0-1 0,0 1 1,0 0-1,0 0 0,-1 0 1,-2-2-1,2 2-82,1 1 0,-1 0 0,1 1 1,-1-1-1,1 0 0,-1 1 0,0-1 0,1 1 1,-1 0-1,0 0 0,1 0 0,-1 0 0,0 0 1,1 1-1,-1-1 0,0 1 0,1 0 0,-1 0 0,1 0 1,-1 0-1,1 0 0,0 0 0,-1 1 0,1-1 1,0 1-1,0-1 0,0 1 0,0 0 0,0 0 1,1 0-1,-3 3 0,-1 0-19,1 1 0,0-1 1,0 1-1,1 0 0,0 0 0,0 0 0,0 0 1,1 1-1,-1-1 0,2 1 0,-3 8 1,4-8-41,-1-1 0,1 1 0,0-1 0,1 1 1,0-1-1,0 1 0,0-1 0,1 1 1,0-1-1,0 0 0,0 0 0,6 10 1,-6-13-10,0 0 1,1 0 0,-1 0-1,1 0 1,0 0 0,0-1-1,0 1 1,0-1 0,0 0 0,0 1-1,1-2 1,-1 1 0,1 0-1,0-1 1,-1 1 0,1-1-1,0 0 1,0-1 0,0 1 0,0 0-1,-1-1 1,7 0 0,-7-1 3,0 0 1,0 0-1,1 0 1,-1 0 0,0-1-1,0 1 1,-1-1 0,1 0-1,0 1 1,0-2 0,-1 1-1,1 0 1,-1 0-1,0-1 1,0 1 0,0-1-1,0 0 1,0 1 0,0-1-1,-1 0 1,1 0-1,-1 0 1,0 0 0,1-6-1,0 7 38,-1-1-1,0 0 0,0 0 0,0 0 1,-1 0-1,1 0 0,-1 0 0,1 0 1,-1 0-1,0 0 0,0 0 0,-1-1 1,1 1-1,-1 0 0,1 0 0,-1 0 1,0 0-1,0 0 0,0 1 0,0-1 1,-1 0-1,1 0 0,-1 1 0,0-1 1,0 1-1,-3-5 0,2 6 0,0 0 0,-1-1 0,1 1 0,0 0 0,0 0 0,-1 1 0,1-1 0,0 1 0,-1 0 0,1 0 0,-1 0 0,1 0 0,0 0 0,-1 1 0,1-1 0,0 1 0,-1 0 0,1 0 0,0 1 0,0-1 0,0 0 0,-4 3 0,-5 3-338,0 0 1,1 1-1,0 0 1,-12 11-1,4 0-190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2:30.14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30 33 2529,'-24'-32'5553,"21"31"-5355,1 23-32,2-11-132,1-1 1,0 1-1,1-1 1,0 0 0,0 0-1,1 0 1,0 0-1,1 0 1,5 9-1,-5-13-9,-1 1 0,1-2 0,0 1 0,0 0 0,1-1 0,0 0-1,0 0 1,0 0 0,1-1 0,-1 1 0,1-1 0,0-1 0,0 1 0,11 4 0,-12-7-13,0 1 1,1-1 0,-1-1 0,0 1 0,0-1-1,1 0 1,-1 0 0,0 0 0,0-1 0,1 0-1,-1 0 1,0 0 0,0 0 0,0-1 0,0 0-1,0 0 1,0-1 0,-1 1 0,1-1 0,-1 0-1,0 0 1,5-5 0,11-9 36,-1-1-1,-1-1 1,19-27 0,-17 23 66,-20 22-111,15-21 88,-14 21-85,-1 1 0,0-1 0,0 1-1,1-1 1,-1 1 0,0-1 0,0 1 0,0-1 0,0 1 0,0-1-1,0 1 1,0-1 0,0 0 0,0 1 0,0-1 0,0 1 0,0-1-1,0 1 1,0-1 0,0 1 0,-1-1 0,1 1 0,0-1 0,0 1 0,-1-1-1,1 1 1,0-1 0,-1 1 0,1-1 0,0 1 0,-1-1 0,1 1-1,-1 0 1,1-1 0,-1 1 0,1 0 0,-1 0 0,1-1 0,-1 1-1,1 0 1,-1 0 0,1 0 0,-1-1 0,1 1 0,-1 0 0,0 0 0,-13-2-8,1 1 1,-1 0-1,0 1 1,0 1-1,0 0 1,1 1-1,-1 0 1,0 1 0,1 1-1,0 0 1,0 0-1,0 2 1,1-1-1,-20 13 1,0 10-371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2:32.913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232 183 3889,'-5'-5'2683,"-17"-9"-1775,-41-20-1,58 32-820,1 0-29,1 0 1,-1 0-1,0 0 0,0 0 1,0 1-1,0 0 0,0 0 1,0 0-1,0 0 0,-1 1 1,1 0-1,0 0 0,0 0 1,0 0-1,-1 0 1,1 1-1,0 0 0,0 0 1,0 0-1,0 0 0,0 1 1,0 0-1,0-1 0,1 1 1,-1 1-1,-5 3 0,6-3-41,1 0 0,0 0 0,-1 0-1,2 1 1,-1-1 0,0 0-1,0 1 1,1-1 0,0 1-1,0-1 1,0 1 0,0 0-1,1-1 1,-1 1 0,1 0 0,0 0-1,0-1 1,0 1 0,1 0-1,-1 0 1,1-1 0,0 1-1,0 0 1,0-1 0,0 1 0,1-1-1,2 6 1,0-3-12,1 0 0,-1 0 0,1 0 0,0-1 0,0 0 0,1 0 0,0 0 0,-1 0 0,1-1 1,1 0-1,-1 0 0,1-1 0,7 3 0,-7-3 3,0 0 1,0 0-1,1-1 1,-1 0-1,1 0 1,0-1-1,-1 0 1,1 0-1,0-1 1,0 0-1,-1 0 1,13-3-1,-13 1 3,-1-1 0,1 0 0,-1 0 0,0 0-1,0-1 1,0 0 0,0 0 0,0-1 0,-1 1 0,0-1 0,0-1-1,0 1 1,-1 0 0,0-1 0,0 0 0,0 0 0,-1 0-1,1-1 1,-2 1 0,1-1 0,-1 0 0,0 0 0,0 1-1,-1-1 1,0-1 0,1-10 0,-2 11 21,1 0-1,-1 1 1,0-1-1,-1 1 1,0-1-1,0 0 1,0 1-1,-1 0 1,0-1-1,0 1 1,0 0-1,-1 0 1,0 0-1,0 0 1,-1 0-1,1 1 1,-1 0-1,0-1 1,-1 2-1,1-1 1,-1 0 0,0 1-1,0 0 1,-1 0-1,1 0 1,-1 1-1,0 0 1,-10-4-1,10 5 8,0 0 0,0 0-1,0 1 1,-1 0 0,1 1-1,0 0 1,-11 0-1,15 0-143,1 0 0,-1 1-1,0-1 1,0 0-1,1 1 1,-1-1-1,0 1 1,1 0 0,-1-1-1,1 1 1,-1 0-1,1 0 1,-1 0-1,1 0 1,0 0 0,-1 1-1,1-1 1,0 0-1,0 1 1,0-1-1,0 0 1,0 1 0,0-1-1,0 1 1,0 0-1,1-1 1,-1 1-1,1 0 1,-1-1 0,1 1-1,0 0 1,-1 3-1,3 23-875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2:33.566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155 104 2385,'-76'-88'4343,"75"87"-4267,0 0 0,0-1 0,0 1 0,0 0 0,0 0 0,0 0 0,0 0 0,0 0 0,0 1 0,0-1 0,-1 0 0,1 1 0,0-1 0,-1 0 0,1 1 0,0-1 0,-1 1 0,1 0 0,-1 0 0,1-1 0,0 1 0,-1 0 0,1 0 0,-1 0 0,1 0 0,-1 1 0,1-1 0,0 0 0,-3 1 0,2 1-47,0-1 0,0 1-1,0-1 1,0 1 0,0 0-1,0 0 1,1-1-1,-1 1 1,1 0 0,0 1-1,-1-1 1,1 0-1,0 0 1,0 0 0,0 1-1,1-1 1,-2 5-1,-1 7 2,0 0 0,0 0-1,0 26 1,3-33-12,1-1 1,-1 1-1,1 0 0,1-1 0,-1 1 0,1-1 0,0 1 1,1-1-1,-1 0 0,5 7 0,3 5 29,-6-9-6,1-1 0,0 0-1,0 0 1,1 0 0,9 10-1,-13-17-26,0 1 0,0-1 0,0 1 0,0-1 0,0 0 0,0 0 0,0 0 0,0 0-1,0 0 1,1 0 0,-1 0 0,0-1 0,1 1 0,-1-1 0,0 0 0,1 0 0,-1 0 0,1 0 0,-1 0-1,0 0 1,1-1 0,-1 1 0,0-1 0,1 1 0,-1-1 0,4-2 0,0 0 6,0 0 1,-1 0 0,1-1-1,-1 0 1,0 0-1,0 0 1,0-1-1,0 0 1,-1 1-1,0-2 1,0 1-1,0 0 1,-1-1 0,0 0-1,0 0 1,0 0-1,-1 0 1,1 0-1,-2 0 1,1-1-1,-1 1 1,0-1 0,1-12-1,-2 13 23,0-1 0,0 1 0,-1-1 0,0 1 0,0 0-1,0 0 1,-1 0 0,0-1 0,0 2 0,0-1 0,-1 0 0,0 0 0,0 1 0,-1-1 0,1 1-1,-1 0 1,0 0 0,-1 1 0,1-1 0,-1 1 0,0 0 0,0 0 0,0 0 0,-11-5 0,13 8-90,1 1 1,-1-1-1,0 1 1,0-1-1,0 1 1,0 0-1,0 0 1,1 1-1,-1-1 1,0 0-1,0 1 1,0 0-1,1-1 1,-1 1-1,0 0 1,1 1-1,-1-1 1,0 0-1,1 1 1,0-1-1,-1 1 1,1 0-1,0 0 1,0 0-1,0 0 1,0 0-1,0 0 1,1 1-1,-4 4 1,-8 20-432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2:34.482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119 1 2849,'-14'23'854,"0"1"1,3 1-1,-18 50 0,24-61-635,2 0-1,0 0 0,0 1 0,1-1 0,1 0 1,0 1-1,1-1 0,1 1 0,3 14 0,-4-27-194,0 0 0,0 0 0,1 0-1,-1 0 1,1 0 0,0 0-1,-1 0 1,1-1 0,0 1 0,0 0-1,0-1 1,1 1 0,-1 0-1,0-1 1,0 1 0,2 0-1,-2-1-7,0-1-1,0 1 0,0-1 1,0 0-1,0 0 0,0 1 1,0-1-1,0 0 0,0 0 0,0 0 1,0 0-1,0 0 0,0 0 1,-1 0-1,1 0 0,0-1 1,0 1-1,0 0 0,0-1 0,0 1 1,0 0-1,0-1 0,0 0 1,4-2 26,-1 0 0,0-1 0,0 1 0,0-1 1,-1 0-1,1 0 0,-1 0 0,0 0 1,5-10-1,2-5 91,-1-1 0,0-1 1,-1 1-1,-2-1 1,6-29-1,-12 49-114,1 0 1,-1 0-1,0 0 1,0 0-1,0 1 0,0-1 1,0 0-1,0 0 1,0 0-1,0 0 0,-1 0 1,1 0-1,0 0 1,0 0-1,-1 1 1,1-1-1,-1 0 0,1 0 1,-1 0-1,1 1 1,-1-1-1,1 0 0,-1 1 1,1-1-1,-1 0 1,0 1-1,-1-2 0,0 2-4,0-1-1,0 1 0,0-1 0,1 1 0,-1 0 0,0-1 0,0 1 0,0 0 0,0 0 1,0 1-1,0-1 0,-3 1 0,-4 1-9,-1 1 1,1 0-1,0 1 0,-10 5 0,8-3 0,-29 17-280,37-22 160,1 1 0,0 0 0,0-1 0,0 1 0,0 0 0,1 0 1,-1 0-1,0 0 0,1 0 0,-1 0 0,1 1 0,0-1 0,0 1 1,-1 2-1,0 15-404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2:34.997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352 234 2425,'-27'-30'1246,"-33"-33"1191,52 57-2148,1 0 0,0 0 1,-1 0-1,0 1 0,-1 0 0,-13-5 0,20 9-254,0 0 0,0 0 0,0 0 0,0 1 0,0-1 0,-1 1 0,1-1 0,0 1 0,0 0 0,-1 0 0,1 0 0,0 0 0,-1 1 0,1-1 0,0 0 0,0 1 0,0 0 0,-1-1 0,1 1 0,0 0 0,0 0 0,0 0 0,0 1 0,0-1 0,1 0 0,-1 1 0,0-1 0,-1 3 0,1-1-15,0 0 1,0 0-1,0 1 1,1-1-1,-1 1 0,1-1 1,0 1-1,0-1 1,0 1-1,1 0 0,-1-1 1,1 1-1,0 0 0,0 0 1,0-1-1,0 1 1,2 4-1,-1-2-5,1-1 0,0 1-1,1-1 1,-1 0 0,1 0 0,0 0 0,0 0-1,1 0 1,-1 0 0,1-1 0,0 0 0,0 0-1,1 0 1,-1 0 0,1-1 0,0 1 0,6 2-1,-1 0 1,1-1 0,-1 0 0,1 0-1,-1-1 1,1-1 0,0 0-1,23 4 1,-26-7 3,-1 0 0,1-1 0,-1 1 0,0-2 0,1 1 0,-1-1 0,0 0 0,1 0 0,-1-1 0,0 0 0,-1 0 0,1 0 0,-1-1 0,1 0 0,-1-1 0,0 1 0,-1-1 0,1 0 0,-1-1 0,0 1 0,0-1 0,4-7 0,-6 8 21,0 1 0,0-1 1,0 0-1,-1 0 0,0 0 1,0-1-1,0 1 0,-1-1 0,0 1 1,0-1-1,0 1 0,-1-1 0,1 1 1,-1-1-1,-1 1 0,1-1 0,-1 0 1,0 1-1,0-1 0,-1 1 0,1 0 1,-1-1-1,0 1 0,-1 0 1,1 0-1,-1 0 0,0 1 0,0-1 1,-1 1-1,-4-5 0,2 3-1,-1 0 0,0 1 0,0 0-1,-1 1 1,1 0 0,-1 0 0,0 0 0,0 1-1,0 0 1,0 1 0,-1 0 0,1 0 0,-18-1 0,-6 1 4,-1 1 1,-42 5 0,67-3-47,-66 8 103,68-8-194,-1 1 0,1 0 1,0 0-1,0 0 1,0 1-1,0 0 0,1 0 1,-1 0-1,-7 8 1,-11 14-256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2:3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26 671 3649,'-14'-4'6504,"6"-8"-4838,4-25-1625,6 17 114,0 1 0,1-1 0,1 1 0,1 0 0,1 0 0,0 0 0,13-24 0,-2 6 79,3-7 143,46-76-1,-48 99-244,0 1 1,1 1-1,1 0 0,0 2 1,2 0-1,0 1 1,39-21-1,-31 22-52,1 2-1,0 1 1,40-10 0,-55 18-36,0 1 1,0 1 0,0 1 0,1 0-1,23 3 1,81 14 395,-24-6-155,15 4 66,-103-12-336,1 1 0,-1 1 1,0-1-1,1 1 0,-2 1 1,1 0-1,9 7 0,56 47 150,-36-27-108,-17-15-44,0 2-1,-1 0 1,-1 1-1,-1 0 1,-1 2-1,21 34 1,-22-27 11,-1 0-1,-1 1 1,-2 1-1,-1 0 1,12 53-1,-23-76-20,1 0-1,-1 0 1,0 0 0,-1 0-1,1 0 1,-5 15-1,-1 25 19,4-3-15,0-32 8,1 0-1,1 0 0,0 1 1,1-1-1,0 0 1,5 18-1,-6-29-88,-3-5-1342,1 2 815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2:39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1192,'-1'30'6542,"-1"2"-4945,-1 28-1751,4-26 442,1 0 1,2 0 0,10 38-1,-12-62-238,1 0-1,1 0 1,0-1-1,0 0 0,1 0 1,0 0-1,1 0 1,0-1-1,0 0 1,0 0-1,1 0 1,1-1-1,-1 0 1,12 8-1,77 63 358,-72-57-244,0 0 0,0-2 0,2-1 0,54 28 0,-56-38-32,0-1 0,0-1 0,0-1 0,1-2 1,42 2-1,-49-4-52,91-3 312,-36-1-197,-59 3-146,-1-2 0,1 0 1,-1 0-1,0-1 1,0-1-1,0 0 1,0 0-1,-1-2 0,0 1 1,0-2-1,0 0 1,-1 0-1,0-1 1,0 0-1,16-16 0,26-16 47,-43 34-72,0-1-1,0-1 1,-1 1-1,1-1 1,-2-1-1,1 0 1,10-14-1,-8 6 45,7-11 160,-1 1 0,20-48 0,-37 71-1599,-2 4 884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5:02.6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1 243 4433,'0'0'73,"0"0"1,0-1-1,0 1 1,0 0-1,0 0 1,0-1-1,0 1 1,1 0-1,-1-1 1,0 1-1,0 0 1,0 0-1,0 0 1,1-1-1,-1 1 1,0 0-1,0 0 1,0-1-1,1 1 1,-1 0-1,0 0 1,1 0-1,-1 0 1,0 0-1,0 0 1,1-1-1,-1 1 1,0 0-1,1 0 1,-1 0-1,0 0 1,0 0-1,1 0 1,-1 0-1,0 0 1,1 0-1,-1 0 1,0 0-1,1 0 1,-1 1-1,0-1 1,9 14 1017,2 32-846,-9-38 246,1 10-180,9 34 62,-12-50-356,1-1 0,-1 1 0,1-1 0,0 1 0,-1-1 0,1 0 0,0 1 1,0-1-1,0 0 0,0 1 0,0-1 0,0 0 0,0 0 0,1 0 0,-1 0 1,0 0-1,1 0 0,-1 0 0,0-1 0,1 1 0,-1 0 0,1-1 0,0 1 1,-1-1-1,1 1 0,2-1 0,-3 0 24,1-1 1,0 1-1,-1-1 1,1 0-1,0 1 0,-1-1 1,1 0-1,-1 0 1,1 0-1,-1 0 1,0 0-1,1 0 0,-1-1 1,0 1-1,0 0 1,0-1-1,0 1 0,0 0 1,1-3-1,18-33 107,-17 29-139,7-15-15,10-34 0,7-19-184,-23 106 29,-4-28 163,0 0 0,1-1 0,-1 1 0,1 0 0,0 0 0,0-1 0,0 1 0,0 0 0,0-1 0,0 1 0,0-1 0,0 1 0,1-1 0,-1 1 0,0-1 0,1 0 0,-1 0-1,1 0 1,3 2 0,-1-2 3,1 0 0,0-1 0,0 1-1,0-1 1,0 0 0,-1-1-1,1 1 1,0-1 0,0 0-1,0 0 1,-1-1 0,1 1 0,-1-1-1,1 0 1,-1 0 0,0 0-1,1-1 1,-1 0 0,4-4 0,-1 3 1,-2-1-1,1 0 1,-1-1 0,0 1 0,0-1 0,0 0 0,-1-1 0,0 1 0,0-1 0,0 0 0,4-12 0,-8 18-16,1 0 0,-1-1 0,0 1 0,1 0 0,-1-1 0,0 1 1,0 0-1,0-1 0,0 1 0,0 0 0,0-1 0,-1 1 0,1 0 0,0 0 1,-1-1-1,1 1 0,-1 0 0,1 0 0,-1 0 0,0-1 0,1 1 0,-1 0 1,0 0-1,0 0 0,0 0 0,1 0 0,-1 0 0,0 0 0,0 1 0,-1-1 1,1 0-1,0 1 0,0-1 0,0 0 0,0 1 0,-1-1 0,1 1 0,-2-1 0,1 1 5,1 0-1,-1-1 0,0 1 0,0 0 0,0 0 0,1 0 0,-1 0 0,0 0 0,0 1 0,0-1 0,1 0 0,-1 1 0,0 0 0,1-1 0,-1 1 0,0 0 1,1 0-1,-1 0 0,1 0 0,-1 0 0,1 0 0,-1 0 0,1 0 0,0 1 0,0-1 0,0 0 0,-1 1 0,0 2 0,0 0 7,1 0 0,-1 1 0,1-1 0,0 0 0,1 1 0,-1-1 0,1 1 0,-1-1 0,2 8-1,-1-10 0,0 0-1,0 0 0,0-1 0,0 1 0,1 0 1,-1 0-1,1 0 0,-1-1 0,1 1 0,0 0 1,-1-1-1,1 1 0,0 0 0,0-1 0,0 1 0,0-1 1,1 0-1,-1 1 0,0-1 0,0 0 0,1 0 1,-1 0-1,1 1 0,-1-2 0,4 3 0,-3-3 2,-1 0-1,0 0 0,1-1 1,-1 1-1,0 0 0,1-1 0,-1 1 1,0-1-1,1 1 0,-1-1 1,0 0-1,0 1 0,1-1 1,-1 0-1,0 0 0,0 0 0,0 0 1,0 0-1,0 0 0,0 0 1,0 0-1,1-2 0,20-32 23,-20 31-13,6-12-28,-1 0 0,-1 0 0,0 0 0,4-20 0,5-14-122,-14 49 182,1 8-9,3 18 10,1 4-7,-4-22-19,2-1 0,-1 1 0,1-1 0,0 0 0,0 0-1,0-1 1,1 1 0,7 6 0,-7-7 0,0 0 0,0 1 0,0 0-1,-1 0 1,0 0 0,0 0 0,4 11 0,-5-13 101,-4-9 88,0-2-65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2:4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25 685 2777,'-11'-3'1435,"11"3"-1318,-1 0-1,1 0 1,-1 0 0,1 0 0,-1 0 0,1 0-1,-1 0 1,1 0 0,-1 0 0,1-1-1,-1 1 1,1 0 0,-1 0 0,1 0 0,-1-1-1,1 1 1,-1 0 0,1-1 0,-1 1-1,1 0 1,0-1 0,-1 1 0,1 0 0,0-1-1,-1 1 1,1-1 0,0 1 0,0-1 0,-1 1-1,1-1 1,0 1 0,0-1 0,0 1-1,-1-1 1,1 1 0,0-1 0,0 1 0,0-1-1,0 1 1,0-1 0,0 1 0,0-1-1,0 1 1,1-1 0,-1 1 0,0-1 0,0 1-1,1-2 1,0-3-78,0 0 1,1 0-1,-1 0 0,1 1 1,1-1-1,-1 0 0,0 1 0,1-1 1,0 1-1,0 0 0,1 0 0,3-4 1,-3 5-15,0-2 0,-1 1 0,1 0 1,-1-1-1,0 1 0,0-1 0,-1 0 1,0 0-1,1 0 0,1-9 0,1 0 86,1-1-1,0 0 1,1 1-1,1 0 0,0 1 1,1 0-1,0 0 1,1 1-1,12-12 1,8-1 276,58-38 0,-26 21 111,76-70 289,-126 103-723,0 1 1,1 0-1,0 0 1,0 1 0,1 1-1,0 1 1,0 0-1,1 0 1,15-2 0,35-12 1,-25 6 27,55-9 1,11-4 140,-101 25-215,1-1 0,-1 2 0,1-1 1,-1 0-1,1 1 0,-1 0 0,1 0 0,-1 1 0,1-1 0,-1 1 0,1 1 0,-1-1 0,9 4 0,3 2 86,-1 2-1,28 18 1,-5-2 45,-24-15-97,-1 1-1,0 1 1,-1 1-1,-1 0 1,1 0 0,-2 1-1,0 1 1,12 21-1,-7-12-35,1-1-1,25 27 1,-29-36-4,-1 2-1,-1-1 1,-1 1 0,0 1-1,-1-1 1,0 2 0,-2-1 0,0 1-1,-1 0 1,5 24 0,5 4-39,-12-36 32,0 1 0,-1-1 0,0 1-1,0 0 1,-1 0 0,1 13 0,8 40 120,-8-62-1945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2:4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2449,'-3'-2'6100,"1"11"-4980,0 23-1332,-1 35 545,1-34-39,0 0 0,3 0 0,7 59 0,-1-68-148,1 0 0,16 30 0,-17-37-78,16 29 234,36 51 1,-50-82-239,15 21 131,2-1-1,2-1 1,0-2-1,3 0 1,46 36-1,-18-22 92,3-2 1,85 44-1,-132-80-202,0-1 0,1-1 1,0 0-1,0-1 0,1-1 0,-1 0 1,1-1-1,0-1 0,0-1 0,27-1 0,-20-2 23,0 0 0,0-2 0,-1-1 0,1-1 0,-1-1 0,42-20 0,25-9 2,-54 23-80,-2-2 0,37-20-1,-60 28-21,-1 0 0,0 0 0,0-1 0,0 0 0,-1-1 0,0 0 0,-1-1 0,0 0 0,0 0 0,7-14 0,14-35 161,-2 0 0,-3-2 0,-3-1-1,-2-1 1,13-85 0,-31 134-215,2-6 30,2 13-3517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13:04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2288,'9'-2'4391,"-9"2"-4289,20 4-323,-14-2 785,31 2 472,64 1 0,-30-4-994,417 57 519,-451-52-542,17-1-14,0-3-1,91-7 1,-75 2-10,-33-1-25,-27 3-128,0 0-1,0 0 1,1 1 0,-1 1 0,0-1 0,15 4 0,-18-2-218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13:06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4889,'4'3'182,"0"0"-1,0 0 1,0 0 0,0-1-1,0 0 1,1 0-1,-1 0 1,1-1 0,-1 1-1,1-1 1,0 0 0,-1 0-1,1-1 1,0 0 0,7 0-1,98-3-177,-62 0 168,185 9-115,-25 2 19,-49-16-92,74 2 1351,-229 6-1425,0 0 0,1 0 0,-1 1-1,1-1 1,-1 1 0,0 0 0,0 1-1,0-1 1,1 1 0,-1 0 0,6 3-1,-5 1-383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13:07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 2192,'45'1'785,"0"-1"0,0-3 0,0-1 0,43-11-1,-61 11-725,52-5-79,0 4 0,138 10 0,1 0 178,-188-8 38,-22 2-82,0 0 1,0 1-1,0-1 0,1 2 1,-1-1-1,14 4 1,-15-1-213,-3 1 16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13:14.19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36 12 1912,'-1'-1'114,"0"0"0,0 0-1,0 0 1,-1 1 0,1-1 0,0 0-1,0 0 1,-1 1 0,1-1-1,0 1 1,-1-1 0,1 1-1,0-1 1,-3 1 0,4 0-85,-1-1 1,1 1-1,0 0 1,-1 0-1,1 0 1,-1 0-1,1 0 0,0 0 1,-1-1-1,1 1 1,0 0-1,-1 0 1,1 0-1,-1 0 1,1 0-1,-1 0 1,1 1-1,0-1 1,-1 0-1,1 0 1,0 0-1,-1 0 1,1 0-1,-1 0 0,1 1 1,0-1-1,-1 0 1,1 0-1,0 1 1,-1-1-1,1 0 1,0 1-1,0-1 1,-1 0-1,1 0 1,0 1-1,0-1 1,0 1-1,-1-1 0,1 0 1,0 1-1,0-1 1,0 0-1,0 1 1,0-1-1,0 1 1,0-1-1,0 0 1,0 1-1,0-1 1,0 1-1,0-1 1,0 0-1,0 1 1,0-1-1,0 1 0,0-1 1,0 0-1,1 1 1,-1-1-1,0 0 1,0 1-1,0-1 1,1 1-1,0 1-18,1 0 1,-1 0-1,1 0 0,0 0 1,-1 0-1,1 0 0,0-1 1,0 1-1,0 0 0,0-1 0,1 0 1,-1 0-1,0 1 0,0-1 1,4 0-1,-6 0 6,1-1 0,0 1 0,0-1 1,0 0-1,0 0 0,0 1 0,0-1 0,0 0 0,0 0 1,0 0-1,0 0 0,0 0 0,0 0 0,0 0 0,-1-1 1,1 1-1,0 0 0,0 0 0,0-1 0,0 1 0,0-1 1,0 1-1,0-1 0,-1 1 0,1-1 0,0 1 0,0-1 1,-1 0-1,1 1 0,0-1 0,-1 0 0,1 0 0,-1 1 1,1-1-1,-1 0 0,1 0 0,-1 0 0,0 0 0,1 0 1,-1 1-1,0-1 0,1-1 0,-1 1-3,0 1 0,0 0 0,0-1 0,0 1 0,0 0 0,0-1-1,0 1 1,0 0 0,0-1 0,0 1 0,0-1 0,0 1 0,0 0 0,0-1 0,0 1 0,0 0 0,0-1-1,0 1 1,0 0 0,-1-1 0,1 1 0,0 0 0,0 0 0,0-1 0,-1 1 0,1 0 0,0-1 0,0 1-1,0 0 1,-1 0 0,1 0 0,0-1 0,-1 1 0,1 0 0,0 0 0,-1 0 0,1 0 0,0-1 0,-1 1-1,1 0 1,0 0 0,-1 0 0,1 0 0,0 0 0,-1 0 0,1 0 0,0 0 0,-1 0 0,1 0 0,0 0-1,-1 0 1,1 0 0,0 0 0,-1 1 0,1-1 0,0 0 0,-1 0 0,1 0 0,0 0 0,-1 1 0,1-1-1,0 0 1,0 0 0,-1 1 0,1-1 0,0 0 0,0 0 0,-1 1 0,-1 0 74,0 1 0,0-1 0,1 0 0,-1 1 1,0-1-1,1 1 0,-1-1 0,1 1 0,-1 0 0,1-1 1,-2 4-1,0 5-1582,-2-8 943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13:26.4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 70 2641,'1'-7'794,"0"-22"-568,-1 28-218,0 0-1,1 1 1,-1-1 0,0 0-1,0 1 1,0-1 0,0 1-1,-1-1 1,1 0 0,0 1-1,0-1 1,0 0 0,0 1-1,-1-1 1,1 1 0,0-1-1,-1 0 1,1 1 0,0-1-1,-1 1 1,1-1 0,-1 1-1,1-1 1,-1 1 0,1 0-1,-1-1 1,1 1 0,-1-1-1,1 1 1,-1 0 0,0 0-1,0-1 1,3 32 879,0-31-749,0-1-1,0 1 1,0-1-1,0 0 1,0 1 0,0-1-1,-1 0 1,1 0-1,0 0 1,0-1 0,-1 1-1,1 0 1,-1-1-1,1 1 1,2-4-1,-3 4-151,0 0 0,-1 0 0,1 1 0,0-1 0,0-1 0,0 1 0,-1 0 0,1 0 0,-1 0 0,1 0 0,-1 0 0,1 0 0,-1-1 0,1 0 0,-1 1-7,-1 0 0,1 1 1,0-1-1,0 1 0,-1-1 0,1 1 0,0-1 0,-1 1 1,1-1-1,-1 1 0,1 0 0,0-1 0,-1 1 1,1-1-1,-1 1 0,1 0 0,-1-1 0,1 1 0,-1 0 1,1 0-1,-1-1 0,0 1 0,1 0 0,-1 0 0,1 0 1,-1 0-1,0 0 0,1 0 0,-1 0 0,1 0 0,-1 0 1,1 0-1,-2 0 0,-2 0-2,-1 1 1,1-1-1,0 1 0,0 0 0,-1 0 1,1 0-1,0 0 0,-6 4 1,-12 3 2092,20-8-2242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19:3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1212 2753,'4'-9'6304,"10"-13"-5108,1-2-1502,14-44 292,-20 41 5,2 1-1,2 1 1,20-34-1,-19 38 97,-1 0-1,-2-1 1,15-37-1,-16 38 41,0 1 0,1 1 1,17-24-1,-11 17-91,-14 22-8,-1 1-1,0 0 1,1 0-1,0 0 1,0 0-1,0 1 1,0-1 0,0 1-1,0 0 1,1-1-1,-1 2 1,1-1-1,0 0 1,-1 1-1,1-1 1,0 1-1,0 0 1,0 1-1,0-1 1,0 1-1,0-1 1,0 1-1,0 0 1,4 1-1,0 0-13,0-1 0,0 1-1,0-2 1,0 1 0,0-1-1,10-2 1,-8 1 11,0 1 0,0 0 0,16 0 0,14 2 111,1-2 0,71-11 0,-87 9-75,126-27 382,-89 16-334,37 3 65,-87 9-112,0-1-1,0-1 0,13-5 0,1-1-48,-22 8 7,0 0-1,0 0 1,-1 0 0,1 0 0,0-1 0,-1 0 0,0 1-1,0-1 1,0 0 0,0-1 0,3-4 0,28-46 129,-20 29-223,30-67 121,-21 46-89,-17 31 37,1 1 1,1 0-1,17-24 1,-17 27 17,-1-1 0,0 0 0,-1-1 0,10-24 0,-11 21-15,2 1 1,0 0 0,10-15 0,26-24-48,-43 51 82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19:39.90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 0 3025,'-1'1'108,"0"-1"1,0 1 0,0 0 0,0-1-1,-1 1 1,1 0 0,0 0 0,0 0-1,1 0 1,-1 0 0,0 0 0,0 0-1,0 0 1,1 0 0,-1 1 0,0-1-1,1 0 1,-1 0 0,1 1-1,0-1 1,-1 0 0,1 0 0,0 1-1,0 1 1,-1-2-48,1 0 0,-1 1 0,1-1 0,0 0 0,0 1 0,0-1 0,-1 0 0,1 1 0,0-1 0,1 0 0,-1 1 0,0-1 0,0 0-1,1 1 1,-1-1 0,0 0 0,1 1 0,0-1 0,-1 0 0,1 0 0,0 0 0,-1 0 0,1 1 0,2 1 0,-2-4-24,0 1 0,0-1 0,0 1 0,0 0 0,0-1 0,0 1 0,0-1-1,-1 0 1,1 1 0,0-1 0,0 0 0,0 0 0,-1 1 0,1-1 0,0 0 0,-1 0 0,1 0 0,-1 0 0,1 0 0,-1 0 0,1 0 0,-1 0 0,0 0 0,0 0 0,1 0 0,-1-2-1,2-15 498,-2 18-511,0 0 1,0-1-1,-1 1 0,1 0 1,0-1-1,0 1 1,0-1-1,0 1 0,0 0 1,-1-1-1,1 1 0,0 0 1,0 0-1,-1-1 1,1 1-1,0 0 0,-1-1 1,1 1-1,0 0 0,0 0 1,-1 0-1,1-1 1,-1 1-1,1 0 0,0 0 1,-1 0-1,1 0 0,0 0 1,-1 0-1,1 0 1,-1 0-1,1 0 0,-1 0 1,-12 3 162,13-3-204,0 0 1,0 0 0,0 0 0,0 0 0,-1-1 0,1 1 0,0 0 0,0 0 0,0 0 0,0 0 0,-1 0 0,1 1 0,0-1 0,0 0 0,0 0 0,0 0 0,-1 0 0,1 0 0,0 0 0,0 0 0,0 0 0,0 0 0,0 0 0,-1 0 0,1 0 0,0 1 0,0-1 0,0 0 0,0 0 0,0 0 0,0 0 0,0 0 0,-1 1 0,1-1 0,0 0 0,0 0 0,0 0 0,0 0 0,0 1 0,0-1-1,0 0 1,0 0 0,0 0 0,0 0 0,0 1 0,0-1 0,0 0 0,0 0 0,0 0 0,0 0 0,0 1 0,0-1 0,0 0 0,0 0 0,0 0 0,1 0 0,-1 1 0,0-1 0,0 0 0,0 0 0,0 0 0,0 0 0,0 0 0,0 0 0,1 1 0,-1-1 0,3 1-347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19:40.45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57 16 1608,'-1'-1'189,"-1"0"-1,1-1 1,0 1 0,0 0-1,0 0 1,-1 0-1,1 0 1,0 0-1,-1 0 1,1 1-1,-1-1 1,1 0-1,-1 1 1,1-1 0,-1 1-1,0 0 1,1-1-1,-1 1 1,1 0-1,-4 0 1,4 0-137,-1 1 0,1-1 1,0 1-1,0 0 0,0-1 1,0 1-1,-1 0 0,1 0 1,0 0-1,0 0 0,0 0 1,0 0-1,1 0 0,-1 0 0,0 0 1,0 0-1,1 0 0,-1 1 1,1-1-1,-1 0 0,1 1 1,-1-1-1,1 0 0,0 0 1,-1 1-1,1 1 0,0 1 28,-1 0 0,1 0 1,0 1-1,0-1 0,0 0 0,0 0 0,1 1 0,0-1 1,1 4-1,-2-7-53,0-1 0,0 1-1,0-1 1,0 0 0,0 1 0,1-1 0,-1 1 0,0-1 0,0 0-1,0 1 1,1-1 0,-1 0 0,0 1 0,1-1 0,-1 0 0,0 1-1,1-1 1,-1 0 0,0 0 0,1 1 0,-1-1 0,1 0 0,-1 0-1,0 0 1,1 0 0,-1 1 0,1-1 0,-1 0 0,0 0 0,1 0-1,0 0 1,0-1 20,1 0-1,-1 1 1,0-1-1,1 0 1,-1 0-1,0 0 0,0 0 1,0 0-1,0-1 1,0 1-1,0 0 1,0 0-1,0-1 1,1-2-1,11-24 378,-12 27-386,-1 0 1,0 1 0,1-1 0,-1 0 0,1 0 0,-1 0 0,0 1 0,0-1 0,1 0 0,-1 0 0,0 0-1,0 0 1,0 0 0,0 0 0,0 0 0,0 1 0,0-1 0,0 0 0,0 0 0,-1 0 0,1 0-1,0 0 1,-1 0 0,1 1 0,0-1 0,-1 0 0,1 0 0,-1 1 0,1-1 0,-2-1 0,-5 5-625,6 1 318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5:03.0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14 374 11602,'-3'-11'63,"0"1"0,1-1 0,0 0-1,0 0 1,1 1 0,0-1-1,1 0 1,1 0 0,1-14 0,2-2-444,1 0 0,14-40 1,-17 61-206,1-1 0,-1 1 0,2 0 0,-1 1 0,1-1 0,-1 0 1,2 1-1,-1 0 0,9-8 0,3 0-1122,30-21-1,-24 19 2848,-22 15-1028,0 0-1,1-1 332,0 1-332,-1-1 1,0 1-1,0 0 1,1 0-1,-1 0 1,0-1-1,1 1 1,-1 0-1,0 0 0,1 0 1,-1 0-1,0 0 1,1 0-1,-1 0 1,0 0-1,1 0 1,-1 0-1,0 0 0,1 0 1,-1 0-1,0 0 1,1 0-1,-1 0 1,0 0-1,1 0 1,-3 12 1485,-16 25-1268,11-24-95,6-11-222,0 1 0,0-1 1,0 0-1,1 0 0,-1 0 0,0 1 0,1-1 0,0 0 0,-1 0 1,1 1-1,0-1 0,0 0 0,0 1 0,1-1 0,-1 0 0,1 1 1,-1-1-1,1 0 0,0 0 0,-1 0 0,1 0 0,2 3 0,0-2 147,-1 0-1,1 0 0,0-1 0,0 1 1,0-1-1,0 0 0,1 0 0,-1 0 1,0 0-1,1-1 0,0 1 0,5 0 1,-7-1-150,-1 0 0,1 0 1,-1 0-1,0 0 1,0-1-1,1 2 0,-1-1 1,0 0-1,0 0 0,0 0 1,0 0-1,0 1 0,0-1 1,-1 1-1,1-1 1,0 0-1,-1 1 0,1-1 1,-1 1-1,1-1 0,-1 1 1,0 0-1,0-1 1,0 1-1,0-1 0,0 1 1,0-1-1,0 1 0,0 0 1,0-1-1,-1 1 0,0 2 1,-1 5-7,0-1 0,-1 0 0,0 0 0,-6 13 0,-26 35-1957,31-51 1330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19:41.17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 25 2569,'-1'-1'134,"0"1"1,0-1-1,0 0 1,-1 1 0,1 0-1,0-1 1,0 1-1,-1 0 1,1-1 0,0 1-1,0 0 1,-1 0-1,1 0 1,0 0 0,-1 0-1,1 1 1,0-1-1,0 0 1,-1 1 0,1-1-1,0 0 1,0 1 0,0 0-1,0-1 1,-1 1-1,1 0 1,0-1 0,0 1-1,0 0 1,0 0-1,1 0 1,-1 0 0,0 0-1,-1 2 1,1-2-97,0 0 1,1 1-1,-1-1 0,1 0 1,-1 1-1,1-1 1,-1 1-1,1-1 1,0 1-1,0-1 0,0 1 1,0-1-1,0 1 1,0-1-1,0 1 1,0-1-1,0 1 0,1-1 1,-1 1-1,1-1 1,-1 1-1,1-1 1,0 0-1,-1 1 0,1-1 1,0 0-1,0 0 1,0 1-1,1 0 0,-1-2-23,-1 0-1,1 0 0,0 0 0,0 1 1,-1-1-1,1 0 0,0 0 0,0 0 0,0-1 1,-1 1-1,1 0 0,0 0 0,0 0 0,-1 0 1,1-1-1,0 1 0,0 0 0,-1-1 0,1 1 1,0-1-1,-1 1 0,1-1 0,-1 1 1,1-1-1,-1 1 0,1-1 0,-1 1 0,1-1 1,-1 0-1,1 1 0,-1-1 0,0 0 0,1-1 1,16-23 146,-11-5 411,-8 20-67,1 10-502,1 0 0,-1 0 0,1 0-1,-1 0 1,1 0 0,-1 0 0,1 0 0,-1 0 0,1 0-1,-1 0 1,1 0 0,-1 1 0,1-1 0,-1 0 0,1 0-1,-1 1 1,1-1 0,-1 0 0,1 1 0,0-1-1,-1 1 1,1-1 0,0 0 0,-1 1 0,1 0 0,-5 6-1480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19:41.68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60 27 4457,'0'-1'85,"0"1"1,1-1 0,-1 0-1,0 0 1,0 1-1,1-1 1,-1 0-1,0 0 1,0 0-1,0 1 1,0-1-1,0 0 1,0 0-1,0 0 1,0 0-1,-1 1 1,1-1-1,0 0 1,0 0-1,-1 1 1,1-1-1,0 0 1,-1 0-1,1 1 1,-1-1 0,1 0-1,-1 1 1,1-1-1,-1 1 1,1-1-1,-1 1 1,0-1-1,1 1 1,-1-1-1,0 1 1,1-1-1,-1 1 1,-1-1-1,1 1-68,0 0-1,0 0 0,-1 0 0,1 0 1,0 0-1,0 1 0,0-1 1,-1 0-1,1 0 0,0 1 1,0-1-1,0 1 0,0-1 1,0 1-1,0-1 0,0 1 0,0 0 1,0-1-1,0 1 0,0 0 1,0 0-1,0 0 0,1 0 1,-1 0-1,0 0 0,-1 2 0,-1 3 60,0 0-1,0 0 1,1 1-1,-4 12 0,6-17-47,-1 0 0,1 0 0,-1 0-1,1 0 1,0 0 0,0 0-1,-1 0 1,2 0 0,-1 0 0,0 0-1,0 0 1,1 0 0,-1 0 0,1-1-1,-1 1 1,1 0 0,0 0-1,0 0 1,0 0 0,0-1 0,2 3-1,-2-3-3,1-1 0,-1 1 0,0-1 0,1 0 0,-1 0 0,1 1 0,-1-1 0,1 0 0,-1 0 0,1-1 0,-1 1 0,0 0-1,1 0 1,-1-1 0,1 1 0,-1-1 0,0 1 0,1-1 0,-1 0 0,0 1 0,1-1 0,-1 0 0,0 0 0,0 0 0,0 0 0,0 0 0,0 0-1,0 0 1,1-2 0,0 2 43,-1 0-1,0 0 0,0 0 1,1 0-1,-1-1 0,0 1 1,0 0-1,0-1 1,0 1-1,-1 0 0,1-1 1,0 1-1,-1-1 0,1 1 1,-1-1-1,1 0 0,-1 1 1,1-1-1,-1 0 0,0 1 1,0-1-1,0 1 0,0-1 1,0 0-1,-1-2 0,0 3-54,1 1-1,0-1 0,-1 1 0,1 0 0,-1-1 0,1 1 0,-1 0 0,0 0 0,1-1 0,-1 1 0,1 0 0,-1 0 0,1 0 0,-1-1 1,0 1-1,1 0 0,-1 0 0,0 0 0,1 0 0,-1 0 0,1 0 0,-1 0 0,0 1 0,1-1 0,-1 0 0,1 0 0,-2 1 0,-11-1-1191,9-3 766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19:44.750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29 11 3153,'-1'0'116,"1"-1"0,-1 1 0,0 0 0,1-1 1,-1 1-1,0 0 0,1 0 0,-1 0 0,0 0 1,0 0-1,1 0 0,-1 0 0,0 0 1,1 0-1,-1 0 0,0 0 0,1 0 0,-1 0 1,0 1-1,1-1 0,-1 0 0,0 1 0,1-1 1,-1 0-1,0 1 0,1-1 0,-1 1 0,1-1 1,-1 0-1,1 1 0,-1-1 0,1 1 0,-1 0 1,1-1-1,0 1 0,-1-1 0,1 1 0,0 0 1,0-1-1,-1 2 0,0 0-83,1 0 0,-1 0 0,0-1 0,1 1 1,0 0-1,-1 0 0,1 0 0,0 0 0,0 0 0,0 0 0,0 0 0,0-1 1,1 1-1,0 4 0,-1-6-25,0 0-1,0 0 1,0 0 0,1 1 0,-1-1 0,0 0-1,0 0 1,0 0 0,0 0 0,0 0 0,0 0-1,1 1 1,-1-1 0,0 0 0,0 0-1,0 0 1,0 0 0,1 0 0,-1 0 0,0 0-1,0 0 1,0 0 0,0 0 0,1 0 0,-1 0-1,0 0 1,0 0 0,0 0 0,1 0 0,-1 0-1,0 0 1,0 0 0,0 0 0,0 0 0,1 0-1,-1 0 1,0 0 0,0 0 0,0 0 0,0-1-1,0 1 1,1 0 0,-1 0 0,0 0 0,0 0-1,11-11 153,4-13-82,-8 6 342,-8 17-425,1 1 1,-1 0-1,0 0 0,0 0 0,1 0 0,-1 1 1,0-1-1,1 0 0,-1 0 0,0 0 1,1 0-1,-1 1 0,0-1 0,1 0 0,-1 1 1,0-1-1,1 1 0,-1-1 0,1 0 0,-1 1 1,1-1-1,-1 1 0,0 0 0,-1 1-649,1-2 283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19:45.245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 11 2104,'-5'-10'2022,"0"18"-1370,3 20 139,2-26-734,0-1 0,1 1-1,-1-1 1,1 1 0,-1-1-1,1 0 1,0 1 0,-1-1-1,1 0 1,0 0 0,0 1 0,0-1-1,0 0 1,0 0 0,0 0-1,0 0 1,1 0 0,-1 0-1,0-1 1,1 1 0,-1 0 0,0-1-1,1 1 1,-1-1 0,1 1-1,-1-1 1,0 0 0,3 1-1,-3-1 9,0 0-1,0 0 1,0 0-1,0-1 1,0 1-1,0 0 1,0 0-1,0-1 1,0 1-1,0-1 1,0 1-1,-1-1 1,1 1-1,0-1 1,0 1-1,0-1 1,-1 0-1,1 0 1,0 1-1,-1-1 1,1 0-1,-1 0 1,1 0-1,-1 1 1,1-1-1,-1 0 1,1 0-1,-1 0 1,0 0-1,1 0 1,-1 0-1,0 0 1,0 0-1,0 0 1,0 0-1,0 0 1,0 0-1,0 0 1,0 0-1,0 0 1,-1-1-1,1 1-71,0 0 0,0 0 0,-1 0-1,1 0 1,0 0 0,0 0 0,-1 0 0,1 1-1,0-1 1,-1 0 0,1 0 0,-1 0 0,1 1-1,-1-1 1,0 0 0,1 1 0,-1-1 0,0 0-1,1 1 1,-1-1 0,0 1 0,0-1 0,1 1 0,-1-1-1,0 1 1,0 0 0,0-1 0,0 1 0,0 0-1,0 0 1,1 0 0,-1 0 0,0 0 0,0 0-1,0 0 1,0 0 0,0 0 0,0 0 0,0 0-1,0 0 1,0 1 0,1-1 0,-1 0 0,0 1-1,0-1 1,0 0 0,1 1 0,-1-1 0,0 1 0,0-1-1,1 1 1,-1 0 0,0-1 0,1 1 0,-2 1-1,-1 4-533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19:45.974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17 23 3521,'-3'-8'3806,"3"8"-3687,-1 0 0,1 0 0,0-1 0,-1 1 0,1 0 0,0 0 0,0 0 0,-1 0 0,1 0 0,0 0 0,-1 0 0,1 0 0,-7 14 798,6-12-925,1-1 0,-1 0 0,1 0 0,0 1 0,0-1 0,-1 0 0,1 1 0,0-1 0,0 0 0,0 1 0,1-1 0,-1 0 0,0 1 0,0-1 0,1 0 0,-1 1 0,1-1 0,-1 0 0,1 0 0,-1 1 0,1-1 0,0 0 0,0 0 0,-1 0 0,1 0 0,0 0 0,0 0 0,2 1 0,-2-2 26,0 0 0,0-1-1,0 1 1,0 0 0,0-1-1,-1 1 1,1 0-1,0-1 1,0 0 0,0 1-1,0-1 1,-1 1 0,1-1-1,0 0 1,-1 1 0,1-1-1,-1 0 1,1 0-1,-1 0 1,1 0 0,-1 1-1,1-1 1,-1 0 0,0 0-1,1 0 1,-1 0 0,0 0-1,0-1 1,7-29 723,-7 30-721,0 0 1,0 1 0,0-1 0,-1 0 0,1 1 0,0-1-1,0 1 1,-1-1 0,1 1 0,0-1 0,-1 1 0,1-1-1,-1 1 1,1-1 0,-1 1 0,1-1 0,-1 1 0,1-1-1,-1 1 1,1 0 0,-1-1 0,1 1 0,-1 0 0,1 0-1,-1 0 1,0-1 0,1 1 0,-1 0 0,0 0 0,1 0-1,-1 0 1,1 0 0,-1 0 0,0 0 0,1 0 0,-1 0-1,0 0 1,0 1 0,0-1-127,0 0-1,1 0 1,-1 0 0,1 0-1,-1 1 1,1-1 0,-1 0-1,0 0 1,1 1 0,-1-1-1,1 0 1,-1 1 0,1-1-1,0 0 1,-1 1 0,1-1 0,-1 1-1,1-1 1,0 1 0,-1-1-1,1 1 1,0-1 0,-1 1-1,1 0 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19:46.440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38 4 3521,'0'0'71,"-1"0"0,1-1 1,-1 1-1,1 0 0,0-1 0,-1 1 1,1 0-1,-1 0 0,1-1 1,-1 1-1,1 0 0,-1 0 0,1 0 1,-1 0-1,1-1 0,-1 1 1,0 0-1,1 0 0,-1 0 0,1 0 1,-1 0-1,1 1 0,-1-1 1,1 0-1,-1 0 0,1 0 0,-1 0 1,1 0-1,-1 1 0,1-1 1,-1 0-1,1 1 0,-1-1 0,1 0 1,0 1-1,-1 0 0,-1 0 55,0 1-1,1 0 0,-1 0 1,1 0-1,-1 0 0,1 0 0,0 1 1,0-1-1,-1 3 0,1-2-55,0-1 0,0 1 0,1 0-1,-1-1 1,1 1 0,0 0 0,0-1-1,0 6 1,0-7-46,0-1 0,0 1-1,0 0 1,0-1 0,0 1 0,1 0 0,-1-1-1,0 1 1,0-1 0,1 1 0,-1 0 0,0-1-1,1 1 1,-1-1 0,1 1 0,-1-1 0,1 1-1,-1-1 1,1 1 0,-1-1 0,1 0 0,-1 1-1,1-1 1,-1 0 0,1 1 0,0-1 0,-1 0-1,1 0 1,-1 1 0,1-1 0,1 0 0,-1 0 45,1-1 1,-1 1 0,1-1-1,-1 1 1,1-1 0,-1 0-1,0 1 1,1-1 0,-1 0-1,0 0 1,0 0 0,0 0-1,1 0 1,-1 0 0,0 0 0,0-1-1,-1 1 1,1 0 0,0-1-1,0 1 1,-1 0 0,2-3-1,0 0 44,-1 1 0,0 0 0,1 0 0,-1-1 0,0 1-1,-1-1 1,1 1 0,-1-1 0,1-3 0,-1 7-162,0-1 0,-1 1-1,1 0 1,0 0 0,0-1 0,0 1 0,0 0 0,-1 0 0,1-1-1,0 1 1,0 0 0,-1 0 0,1 0 0,0 0 0,0-1 0,-1 1 0,1 0-1,0 0 1,0 0 0,-1 0 0,1 0 0,0 0 0,-1 0 0,1 0-1,0 0 1,0 0 0,-1 0 0,1 0 0,0 0 0,-1 0 0,1 0 0,0 0-1,-1 0 1,1 0 0,0 0 0,0 0 0,-1 1 0,1-1 0,0 0 0,0 0-1,-1 0 1,1 0 0,0 1 0,0-1 0,0 0 0,-1 0 0,1 1-1,0-1 1,0 0 0,0 0 0,0 1 0,-1-1 0,-1 2-817,-12 6-339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19:5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11 2633,'-20'0'2903,"17"-1"-2772,0 1 0,0-1 0,0 1 0,-1 0 0,1 0-1,0 0 1,0 0 0,0 1 0,0-1 0,0 1 0,0 0 0,0 0 0,0 0 0,0 0 0,0 0 0,0 1 0,1-1 0,-1 1 0,1 0 0,-1 0 0,1 0 0,-1 0 0,1 0 0,0 0 0,-4 6 0,2-1-127,-1 1 1,1-1 0,0 1 0,0 1 0,1-1 0,0 0 0,1 1 0,-1-1 0,0 13 0,3-18-1,-1 0-1,1 1 1,0-1 0,1 1 0,-1-1 0,0 0-1,1 1 1,0-1 0,0 0 0,0 0 0,0 0 0,0 0-1,1 1 1,-1-2 0,1 1 0,0 0 0,0 0-1,0 0 1,0-1 0,1 1 0,-1-1 0,1 0 0,-1 0-1,1 0 1,0 0 0,0 0 0,4 2 0,-4-3 2,1 0 0,-1 0 0,1-1 0,-1 1 0,1-1 0,-1 1 0,1-1 0,-1 0 0,1 0 0,-1-1 0,1 1 0,-1-1 0,0 0 1,1 0-1,-1 0 0,0 0 0,1 0 0,-1-1 0,0 1 0,0-1 0,0 0 0,0 0 0,0 0 0,-1-1 0,4-2 0,1-2 29,0 0 1,0 0-1,-1-1 0,0 1 0,0-2 0,0 1 0,6-16 0,-10 18 9,0 0-1,-1 0 0,0 0 0,0 0 0,-1 0 0,0 0 1,0 0-1,0 0 0,0 0 0,-3-9 0,3 13-39,0 0-1,-1 0 0,1 0 1,-1 1-1,1-1 0,-1 0 1,1 0-1,-1 0 0,0 1 1,0-1-1,0 0 0,0 1 1,0-1-1,0 1 0,0-1 1,0 1-1,-1 0 0,1-1 1,-1 1-1,1 0 0,-1 0 1,1 0-1,-1 0 0,0 0 1,1 1-1,-1-1 0,0 0 0,0 1 1,0-1-1,1 1 0,-1-1 1,0 1-1,0 0 0,0 0 1,0 0-1,0 0 0,-2 1 1,4-1-13,-1 0-1,1 0 1,0 0 0,-1 0-1,1 0 1,0 0 0,-1 1 0,1-1-1,0 0 1,0 0 0,-1 0-1,1 1 1,0-1 0,0 0-1,-1 0 1,1 1 0,0-1 0,0 0-1,0 1 1,-1-1 0,1 0-1,0 1 1,0-1 0,0 0 0,0 1-1,0-1 1,0 0 0,0 1-1,-1 0 1,2 1-63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19:59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20 2993,'0'-1'117,"0"1"0,0-1 0,0 0 0,-1 0 0,1 0 0,0 0 0,-1 0 0,1 0 0,-1 1 0,1-1 0,-1 0 0,1 0 0,-1 0 0,1 1 0,-1-1 0,0 0 0,1 1 0,-1-1 0,0 1 0,1-1 0,-1 1 0,0-1 0,0 1 0,0-1 0,0 1 0,1 0 0,-1-1 0,0 1 0,0 0 1,0 0-1,-1 0 0,-1 0 49,0 0 0,0 0 0,-1 1 0,1-1 0,0 1 0,0 0 0,0 0 0,0 0 0,-5 3 0,1 0 7,-1 0 0,0 1-1,1 0 1,0 1 0,0-1 0,-9 11-1,12-11-125,1 0-1,0 0 1,1 0-1,-1 0 1,1 1-1,0-1 1,1 1-1,-1 0 1,1-1-1,0 1 1,0 0-1,1 0 1,0-1-1,0 8 1,0-10-31,1 1-1,-1-1 1,1 0 0,0 1 0,-1-1-1,1 0 1,1 0 0,-1 0 0,0 0-1,1 0 1,0 0 0,0 0 0,0 0-1,0-1 1,0 1 0,0 0 0,1-1-1,-1 0 1,1 0 0,-1 0 0,1 0-1,0 0 1,0 0 0,0-1 0,6 3-1,-5-3-9,0 0 0,0 0 0,1-1 0,-1 1 0,0-1 0,0 0 0,0 0 0,1 0 0,-1-1-1,0 1 1,0-1 0,0 0 0,0 0 0,0-1 0,0 1 0,0-1 0,0 0 0,-1 0 0,1 0 0,0 0 0,-1-1-1,0 0 1,0 1 0,0-1 0,0 0 0,0-1 0,0 1 0,-1 0 0,0-1 0,3-5 0,-1 4 2,-2 0 0,1 0 0,-1 0 0,0-1 0,0 1 1,0-1-1,-1 0 0,0 0 0,0 1 0,0-1 0,-1 0 1,0 0-1,0 0 0,0 0 0,-1 1 0,0-1 0,0 0 0,0 0 1,-1 1-1,0-1 0,-3-6 0,4 10-45,1 0-1,-1 0 1,0 1 0,0-1 0,0 1-1,0-1 1,0 1 0,0-1-1,0 1 1,-1-1 0,1 1-1,-1 0 1,1 0 0,-1 0 0,1 0-1,-1 0 1,1 0 0,-1 0-1,0 0 1,1 1 0,-1-1-1,0 0 1,0 1 0,0 0 0,0-1-1,1 1 1,-1 0 0,0 0-1,0 0 1,0 0 0,-2 1-1,-2-1-211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0:0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2272,'-2'0'300,"-1"1"0,1-1 0,-1 1-1,1-1 1,0 1 0,-1 0 0,1 0-1,0 0 1,-1 0 0,1 1 0,-3 1-1,2 0-268,0 0-1,1 1 1,-1-1-1,1 1 1,-1-1-1,1 1 1,0 0-1,1 0 1,-1 0-1,1 0 0,-1 0 1,1 0-1,0 1 1,1-1-1,-1 0 1,1 0-1,0 6 1,0 0 19,0 0 0,1 0 0,0 0 0,0 0 0,1 0 0,5 15 0,-6-22-21,0 0-1,0 0 1,1 0 0,-1 0-1,1 0 1,0 0 0,-1 0-1,1-1 1,0 1 0,1 0-1,-1-1 1,0 0 0,1 0-1,-1 1 1,1-1 0,5 2-1,-6-3 9,1 0 0,0-1-1,0 1 1,0-1 0,-1 0-1,1 0 1,0 0 0,0 0-1,0 0 1,-1-1-1,1 1 1,0-1 0,0 0-1,-1 0 1,1 0 0,-1 0-1,1 0 1,-1-1 0,4-2-1,1 0 47,0-1 0,0 0 0,-1 0 0,0 0 1,0-1-1,-1 0 0,0 0 0,0-1 0,6-8 0,-9 11-37,0 0-1,0 1 1,0-1 0,-1 0 0,1 0 0,-1 0 0,0 0 0,0 0 0,0-1 0,-1 1 0,1 0-1,-1 0 1,0 0 0,0-1 0,-1 1 0,1 0 0,-1 0 0,0 0 0,-2-8 0,1 9-1,0 0-1,0 1 1,0-1 0,-1 0 0,1 1-1,0-1 1,-1 1 0,0 0 0,0 0 0,1 0-1,-1 0 1,0 0 0,-1 1 0,1-1-1,0 1 1,0 0 0,-5-1 0,2 0-129,-1 1 1,1-1-1,0 1 0,-1 1 1,1-1-1,-1 1 0,1 1 1,-11 0-1,14 0-248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0:0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58 2409,'-1'-2'296,"0"0"1,0 0 0,-1 0-1,1 0 1,-1 0 0,1 0-1,-1 0 1,0 1 0,1-1 0,-1 1-1,0-1 1,0 1 0,0 0-1,0 0 1,-1 0 0,1 0 0,-3-1-1,3 2-203,0 0 1,0-1-1,0 1 0,0 1 0,0-1 0,1 0 1,-1 0-1,0 1 0,0-1 0,0 1 0,0-1 1,0 1-1,1 0 0,-1 0 0,0 0 0,1 0 1,-3 1-1,1 2-67,-1-1 0,0 0 1,1 1-1,0 0 0,0-1 1,0 1-1,1 1 0,-1-1 0,1 0 1,0 1-1,0-1 0,0 1 1,1-1-1,-1 1 0,0 8 0,1-7-13,1 1-1,0-1 0,0 1 0,0 0 0,1-1 1,0 1-1,1-1 0,-1 0 0,1 1 1,0-1-1,3 6 0,-3-9-6,0 0 1,-1 0-1,1-1 0,0 1 0,0-1 1,1 1-1,-1-1 0,0 0 1,1 1-1,0-1 0,-1-1 0,1 1 1,0 0-1,0-1 0,0 1 1,0-1-1,0 0 0,0 0 0,0 0 1,1 0-1,-1-1 0,0 1 1,7-1-1,-5 0-8,-1-1 1,1 0 0,-1 0-1,1 0 1,-1 0-1,0-1 1,1 0-1,-1 0 1,0 0-1,0 0 1,0-1 0,-1 1-1,1-1 1,0 0-1,-1 0 1,0 0-1,0-1 1,0 1-1,0-1 1,0 0 0,-1 0-1,0 0 1,1 0-1,-2 0 1,1 0-1,0 0 1,0-6-1,1 5 36,-2-1 0,1 0 0,-1 1 0,1-1 0,-2 0 0,1 0 0,-1 0-1,0 0 1,0 0 0,0 1 0,-1-1 0,0 0 0,0 0 0,0 0-1,-1 1 1,0-1 0,0 1 0,-1-1 0,1 1 0,-6-9 0,6 12-48,0 0 1,0 0-1,1 0 1,-2 0 0,1 0-1,0 0 1,0 0-1,0 1 1,-1-1 0,1 1-1,-1-1 1,1 1-1,-1 0 1,1 0 0,-1 0-1,0 1 1,0-1-1,1 1 1,-4-1 0,1 1-269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5:03.7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94 462 3777,'-6'8'693,"0"1"1,0-1-1,-1-1 0,-9 10 1,12-14-692,-1 1 0,1 0 0,0 0 0,0 0 1,0 1-1,1 0 0,0-1 0,0 1 0,0 0 1,0 1-1,1-1 0,0 0 0,0 1 0,0-1 1,-1 12-1,2-17 5,1 1 0,0 0 0,0 0 0,0-1 0,0 1 0,0 0 0,0 0 0,0-1 0,0 1 0,0 0 0,0 0 0,0-1 0,0 1 0,0 0 0,1 0 0,-1-1 0,0 1 0,1 0 0,-1-1 0,0 1 0,1 0 0,-1-1 0,1 1 0,-1-1 0,1 1 0,-1-1 0,1 1 0,0-1 0,-1 1 0,1-1 0,-1 1 0,1-1 0,0 0 0,-1 1 0,1-1 0,0 0 0,0 0 0,-1 1 0,1-1 0,0 0 0,0 0 0,-1 0 0,1 0 0,0 0 0,0 0 0,-1 0 0,1 0 0,0 0 0,0-1 0,-1 1 0,1 0 0,0 0 0,-1-1 0,1 1 0,0 0 0,-1-1 0,1 1 0,0-1 0,0 0 0,5-2 149,-1-1 0,1 1 0,-1-1-1,0 0 1,7-7 0,-6 3 92,1-1 0,-1 1 1,0-1-1,7-16 0,-10 20-194,-1 0-1,0 0 0,-1 0 1,1 0-1,-1 0 0,0 0 1,0 0-1,-1 0 0,1 0 1,-1-1-1,-1-6 1,1 12-53,0 0 0,0 0 0,0 0 0,-1 0 0,1 0 0,0 0 0,0 0 0,0 0 0,0 0 0,0 0 0,0 0 0,0 0 0,0 0 0,0 0 0,0 0 0,-1 0 0,1 0 0,0 0 0,0 0 0,0 0 0,0 0 0,0 0 0,0 0 0,0 0 0,0 0 0,0 0 0,0-1 0,-1 1 0,1 0 0,0 0 0,0 0 0,0 0 0,0 0 0,0 0 0,0 0 0,0 1-1,0-1 0,0 1 0,0-1 0,0 1 1,1 0-1,-1-1 0,0 1 0,0 0 0,1-1 0,-1 1 0,0-1 0,1 1 0,-1-1 0,0 1 0,1-1 1,-1 1-1,1-1 0,-1 1 0,1-1 0,-1 1 0,1-1 0,0 1 0,2 0 6,-1 1-1,1-1 0,0 0 1,-1 0-1,1 0 1,0 0-1,0 0 1,0 0-1,0-1 0,0 0 1,0 1-1,0-1 1,0 0-1,0-1 0,0 1 1,0 0-1,0-1 1,-1 0-1,1 1 1,3-3-1,0 1 15,-1-1 0,-1 0 0,1 0 0,0-1 0,-1 1 0,1-1-1,-1 0 1,0-1 0,6-8 0,3-7 99,-1 0-1,-1-1 1,-1 0-1,8-25 1,-5 11 92,14-61-1,-23 81-211,-2-1 0,0 1-1,-1-1 1,-1 1 0,0-1-1,-4-27 1,3 41 3,1 1 0,0-1 0,-1 0 1,1 0-1,-1 0 0,1 0 0,-1 0 0,0 1 0,0-1 1,0 0-1,0 1 0,0-1 0,0 1 0,0-1 0,-1 1 1,1-1-1,0 1 0,-1 0 0,1 0 0,-1 0 0,0-1 1,1 2-1,-3-2 0,2 1-1,0 1-1,1 0 1,-1 0-1,0 0 1,0 0 0,1 1-1,-1-1 1,0 0-1,0 1 1,1-1 0,-1 1-1,0-1 1,1 1 0,-1 0-1,1 0 1,-1 0-1,1 0 1,-1 0 0,1 0-1,-1 0 1,1 0-1,0 1 1,0-1 0,0 0-1,-2 3 1,0 0 6,1-1 1,0 1 0,0 0-1,0 0 1,0 0-1,0 0 1,1 0 0,0 0-1,0 0 1,0 0-1,0 1 1,0-1 0,1 0-1,0 1 1,0-1-1,0 0 1,1 1 0,-1-1-1,1 0 1,0 0-1,0 1 1,1-1 0,-1 0-1,1 0 1,3 5-1,0 1 94,2 1 0,-1-1 0,2-1 0,-1 1 0,1-1-1,0-1 1,18 15 0,-25-23-107,3 4-62,0 0 1,0 0-1,1 0 0,0-1 0,0 0 0,0 0 0,0 0 0,0-1 0,0 1 0,1-1 0,-1-1 0,1 1 0,-1-1 1,1 0-1,0 0 0,8 0 0,-9-3-346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3:14.41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 28 3369,'-5'1'3475,"-6"12"-3788,9-12 585,1 0-265,1 0 0,-1 0 1,1 0-1,-1 0 0,1 0 0,0 0 1,-1 0-1,1 1 0,0-1 0,0 0 1,-1 0-1,1 0 0,0 0 0,0 0 1,0 0-1,0 0 0,1 1 0,-1-1 1,0 0-1,1 1 0,-1-1 4,1-1 1,-1 0-1,0 1 0,1-1 0,-1 0 0,1 0 0,-1 0 1,0 1-1,1-1 0,-1 0 0,1 0 0,-1 0 0,1 0 1,-1 0-1,0 0 0,1 0 0,-1 0 0,1 0 0,-1 0 1,1 0-1,-1 0 0,1 0 0,-1 0 0,0 0 0,1 0 1,-1-1-1,1 1 0,-1 0 0,0 0 0,1-1 1,-1 1-1,1 0 0,-1 0 0,0-1 0,1 1 0,-1 0 1,0-1-1,0 1 0,1 0 0,-1-1 0,0 1 0,0-1 1,1 1-1,-1 0 0,0-1 0,0 0 0,5-4 97,-2 1-86,1 0 0,-1 0-1,0-1 1,0 1 0,0 0 0,-1-1 0,1 0 0,-1 0 0,2-8 0,-4 11-582,-1 1 218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3:14.9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30 13 4769,'0'-1'113,"0"0"-1,0 1 1,0-1 0,0 1-1,0-1 1,0 1 0,0-1 0,-1 1-1,1-1 1,0 0 0,0 1-1,-1-1 1,1 1 0,0-1-1,0 1 1,-1 0 0,1-1-1,-1 1 1,1-1 0,0 1-1,-1 0 1,1-1 0,-1 1 0,0-1-1,-8 9 737,-3 21-707,11 5-74,1-33-66,0-1-1,0 0 1,0 1 0,0-1-1,0 1 1,0-1 0,0 0-1,0 1 1,1-1 0,-1 0-1,0 1 1,0-1 0,0 0-1,1 1 1,-1-1 0,0 0-1,0 0 1,1 1 0,-1-1-1,0 0 1,1 0 0,-1 1-1,0-1 1,1 0 0,-1 0-1,0 0 1,1 1-1,0-2 5,0 1 0,0 0-1,0-1 1,0 1 0,0 0-1,0-1 1,0 1 0,0-1-1,0 1 1,-1-1-1,1 0 1,0 1 0,0-1-1,-1 0 1,1 1 0,1-2-1,1-2 117,0 1 1,0-1-1,-1 1 0,1-1 0,-1 0 1,0 0-1,0 0 0,0-1 0,0 1 0,-1 0 1,1-1-1,-1 1 0,1-7 0,-3 11-204,1 0-1,-1-1 1,1 1-1,-1 0 1,1 0-1,-1 0 1,1-1-1,-1 1 1,1 0-1,-1 0 1,1 0 0,-1 0-1,1 0 1,-1 0-1,1 0 1,-1 0-1,1 0 1,-1 0-1,1 0 1,0 0-1,-1 0 1,1 1-1,-1-1 1,1 0-1,-1 0 1,1 1-1,-1-1 1,1 0-1,0 0 1,-1 1 0,1-1-1,-1 0 1,1 1-1,-1 0 1,1-1-76,-10 6-927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3:15.59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27 15 3473,'-1'-1'116,"1"1"1,0-1-1,-1 1 1,1 0-1,-1 0 1,1-1-1,-1 1 0,1 0 1,-1 0-1,1 0 1,-1-1-1,1 1 1,-1 0-1,0 0 1,1 0-1,-1 0 1,1 0-1,-1 0 1,1 0-1,-1 0 1,1 0-1,-1 1 0,1-1 1,-1 0-1,1 0 1,-1 0-1,1 1 1,-1-1-1,1 0 1,-1 0-1,1 1 1,-1-1-1,0 1 1,0 0-19,0 0 1,0 1 0,1-1 0,-1 0 0,0 1 0,1-1 0,-1 0-1,1 1 1,-1-1 0,1 0 0,0 1 0,-1 2 0,1-3-97,0 0 0,0 0 1,0 0-1,0 0 1,0 0-1,0 1 0,0-1 1,1 0-1,-1 0 0,0 0 1,1 0-1,-1 0 0,0 0 1,1 0-1,1 2 0,-2-3 5,0 0-1,1 1 1,-1-1-1,1 0 0,-1 1 1,1-1-1,-1 0 1,1 0-1,-1 0 0,1 1 1,0-1-1,-1 0 0,1 0 1,-1 0-1,1 0 1,-1 0-1,1 0 0,0 0 1,-1 0-1,1 0 1,-1-1-1,1 1 0,-1 0 1,1 0-1,-1 0 0,1-1 1,-1 1-1,1 0 1,-1 0-1,1-1 0,-1 1 1,1 0-1,0-2 1,23-19 522,-23 20-493,0 1 0,0-1 0,-1 0 0,1 1 0,0-1 0,-1 0 0,1 0 1,0 0-1,-1 0 0,1 0 0,-1 1 0,1-1 0,-1 0 0,0 0 0,0 0 0,1 0 1,-1 0-1,0 0 0,0-1 0,0 1 0,0 0 0,0 0 0,0 0 0,0 0 1,0 0-1,0 0 0,-1-2 0,-3 1-1585,4 2 1452,0 0 0,0 0 0,-1 0 1,1 0-1,0 0 0,-1 0 0,1 0 0,0 0 1,0 0-1,-1 0 0,1 0 0,0 0 0,0 0 1,-1 1-1,1-1 0,0 0 0,0 0 0,-1 0 0,1 1-96,-4 2-953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3:16.11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 49 5553,'5'-16'1663,"-5"16"-1649,0 0 1,0 0-1,0 0 1,0-1 0,0 1-1,0 0 1,0 0-1,0 0 1,0 0 0,0 0-1,0 0 1,0 0-1,0 0 1,0 0-1,0 0 1,0 0 0,0-1-1,0 1 1,0 0-1,0 0 1,0 0 0,0 0-1,-1 0 1,1 0-1,0 0 1,0 0 0,0 0-1,0 0 1,0 0-1,0 0 1,0 0 0,0 0-1,0 0 1,0 0-1,0 0 1,0 0 0,-1 0-1,1 0 1,0 0-1,0 0 1,0 0 0,0 0-1,0 0 1,0 0-1,0 0 1,0 0-1,0 0 1,0 0 0,0 0-1,-1 0 1,1 0-1,0 0 1,0 0 0,0 0-1,0 0 1,0 0-1,0 0 1,0 0 0,0 0-1,0 0 1,0 0-1,0 0 1,0 1 0,0-1-1,0 0 1,0 0-1,0 0 1,-1 0 0,0 2 21,-1 0 1,0 0 0,1 1 0,-1-1 0,1 1 0,0-1 0,0 0-1,0 1 1,-1 4 0,1-3-22,0 1 1,0 0-1,1 0 0,-1 0 1,1-1-1,1 1 0,0 9 1,-1-14-7,0 1 0,0-1 0,0 1 0,0-1 0,0 0 0,0 1 0,1-1 0,-1 0 0,0 1 1,0-1-1,0 0 0,0 1 0,1-1 0,-1 0 0,0 1 0,0-1 0,0 0 0,1 0 0,-1 1 0,0-1 1,1 0-1,-1 0 0,0 0 0,0 1 0,1-1 0,-1 0 0,0 0 0,1 0 0,-1 0 0,0 0 0,1 1 0,-1-1 1,1 0-1,-1 0 0,1 0 0,0-1 45,1 0 0,-1 0 0,1 0 1,-1 0-1,0 0 0,0-1 0,1 1 0,-1 0 0,0 0 1,0-1-1,0 1 0,0-1 0,0-1 0,2-2 80,1-1 80,0 0 1,0 0-1,-1 0 0,0 0 1,0-1-1,0 0 0,-1 1 1,0-1-1,-1 0 0,2-12 1,-3 18-245,0 1 0,0 0 1,0-1-1,0 1 0,0 0 1,0-1-1,0 1 0,0 0 1,0-1-1,0 1 1,0 0-1,-1-1 0,1 1 1,0 0-1,0 0 0,0-1 1,0 1-1,-1 0 0,1 0 1,0-1-1,0 1 0,-1 0 1,1 0-1,0 0 1,0-1-1,-1 1 0,1 0 1,0 0-1,-1 0 0,1 0 1,0 0-1,-1 0 0,1 0 1,0-1-1,0 1 0,-1 0 1,1 0-1,0 0 1,-1 0-1,1 0 0,0 1 1,-1-1-1,1 0 0,0 0 1,-1 0-1,1 0 0,0 0 1,-1 0-1,1 0 0,0 1 1,0-1-1,-1 0 1,1 0-1,0 0 0,0 1 1,-1-1-1,-8 9-577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3:18.705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26 14 3017,'0'-1'321,"-1"0"1,0 0 0,1 1 0,-1-1 0,0 0 0,0 0 0,0 1-1,0-1 1,0 0 0,0 1 0,0-1 0,0 1 0,0-1-1,0 1 1,-1-1 0,1 1-296,1 0-1,0 0 1,0-1 0,-1 1-1,1 0 1,0 0 0,0 0-1,-1 0 1,1 0-1,0 0 1,-1 0 0,1 0-1,0 0 1,-1 0 0,1 0-1,0 0 1,0 0-1,-1 0 1,1 0 0,0 0-1,0 0 1,-1 0-1,1 1 1,0-1 0,-1 0-1,1 0 1,0 0 0,0 0-1,0 1 1,-1-1-1,1 0 1,0 0 0,0 0-1,0 1 1,-1-1 0,1 0-1,0 0 1,0 1-1,0-1 1,0 0 0,0 0-1,0 1 1,-1-1 0,1 0-1,0 1 1,0-1-1,0 0 1,0 0 0,0 1-1,0-1 1,0 0 0,0 1-1,0-1 1,1 0-1,-1 0 1,0 1 0,0-1-1,0 0 1,0 1 0,0-1-1,0 0 1,0 0-1,1 1 1,-1-1-24,0 1 1,1-1-1,-1 1 0,0-1 0,0 0 0,1 1 1,-1-1-1,0 1 0,1-1 0,-1 0 0,0 1 1,1-1-1,-1 0 0,0 0 0,1 1 0,-1-1 1,1 0-1,-1 0 0,1 0 0,-1 1 0,0-1 1,1 0-1,-1 0 0,1 0 0,-1 0 0,1 0 1,-1 0-1,1 0 0,-1 0 0,1 0 0,-1 0 1,1 0-1,-1 0 0,1 0 0,-1-1 0,1 1 1,0 0-1,-1-1 29,1 1-1,0 0 1,0-1 0,0 1 0,-1 0 0,1-1 0,0 1-1,-1-1 1,1 1 0,0-1 0,-1 0 0,1 1-1,-1-1 1,1 0 0,-1 1 0,1-1 0,-1 0-1,1 0 1,-1 1 0,1-3 0,-1 3-158,0-4 388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3:19.218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37 15 3785,'-1'-1'133,"1"0"1,0 0 0,-1 0-1,1 1 1,-1-1-1,1 0 1,-1 0 0,0 0-1,1 1 1,-1-1-1,1 0 1,-1 1 0,0-1-1,0 1 1,1-1-1,-1 1 1,0-1 0,0 1-1,0 0 1,0-1 0,0 1-1,1 0 1,-3-1-1,2 1-50,1 1 1,-1-1-1,0 0 0,0 0 0,1 1 0,-1-1 0,0 1 0,1-1 0,-1 1 1,0-1-1,1 1 0,-1-1 0,1 1 0,-1-1 0,1 1 0,-1 0 0,1-1 1,-1 1-1,1 0 0,0-1 0,-1 2 0,0 0-58,0 0 1,1 0-1,-1 0 0,0 0 1,1 0-1,-1 0 1,1 0-1,0 0 0,0 0 1,0 0-1,0 0 0,0 0 1,0 0-1,0 0 0,1 0 1,-1 0-1,1 0 1,-1 0-1,1-1 0,1 4 1,-1-4-14,0-1 0,0 0 1,-1 0-1,1 0 0,0 0 0,0 0 1,0 0-1,-1 0 0,1 0 1,0 0-1,0 0 0,-1 0 0,1 0 1,0 0-1,0-1 0,-1 1 1,1 0-1,0 0 0,0-1 0,-1 1 1,1-1-1,0 1 0,-1-1 1,1 1-1,-1-1 0,1 1 0,-1-1 1,1 1-1,-1-1 0,1 0 1,-1 1-1,1-1 0,-1 0 0,0 1 1,1-2-1,1-1 134,0 1-1,-1-1 1,1 1-1,-1-1 1,1 0-1,-1 1 1,0-1-1,1-5 1,-1 8-164,-1 0 0,0-1 1,0 1-1,0 0 0,0-1 0,0 1 1,0 0-1,-1 0 0,1-1 0,0 1 0,0 0 1,0 0-1,0-1 0,0 1 0,0 0 1,0 0-1,0-1 0,-1 1 0,1 0 0,0 0 1,0-1-1,0 1 0,-1 0 0,1 0 1,0 0-1,0 0 0,0-1 0,-1 1 0,1 0 1,0 0-1,0 0 0,-1 0 0,1 0 0,0 0 1,0 0-1,-1 0 0,1 0 0,0 0 1,-1 0-1,1 0 0,0 0 0,0 0 0,-1 0 1,1 0-1,-5 3-341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3:19.791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 15 3145,'-4'29'5433,"4"-28"-5416,0-1 0,0 1 1,0 0-1,-1-1 0,1 1 0,0 0 0,0-1 0,0 1 0,0 0 0,0-1 0,0 1 0,1 0 0,-1-1 1,0 1-1,0-1 0,0 1 0,0 0 0,1-1 0,-1 1 0,0-1 0,1 1 0,-1 0 0,1-1 0,-1 1 0,0-1 1,1 1-1,-1-1 0,1 0 0,-1 1 0,1-1 0,-1 1 0,1-1 0,0 0 0,-1 1 0,1-1 0,-1 0 0,1 0 1,0 0-1,-1 1 0,1-1 0,0 0 0,-1 0 0,2 0 0,-1-1 81,1 0 0,-1 0-1,0 0 1,0 0 0,0 0 0,0 0 0,0 0 0,-1-1-1,1 1 1,0 0 0,0 0 0,-1-1 0,1 1-1,-1-1 1,1 1 0,-1 0 0,0-1 0,1 1-1,-1-1 1,0-1 0,0-31-2195,-1 32 1372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3:20.197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36 4001,'2'1'1587,"13"14"1825,-14-15-3384,0 0 0,-1 0 1,1 0-1,0 0 0,0 0 0,-1 0 0,1 0 0,0 0 0,0 0 0,-1 0 0,1 0 0,0 0 0,0 0 0,-1 0 1,1-1-1,0 1 0,-1 0 0,1-1 0,0 1 0,-1 0 0,1-1 0,-1 1 0,1-1 0,0 1 0,-1-1 0,1 1 1,-1-1-1,1 1 0,-1-1 0,0 0 0,1 1 0,-1-1 0,0 0 0,1 1 0,-1-1 0,0 0 0,1 0 0,-1-1 85,1 1 0,0 0-1,-1-1 1,1 1 0,-1-1-1,0 1 1,1-1-1,-1 1 1,0-1 0,0 1-1,0-1 1,0 1-1,0-1 1,0 1 0,0-1-1,-1 1 1,1-1 0,-1 1-1,1-1 1,-1-1-1,0 3-142,1-1 0,-1 1 0,1-1 0,-1 1 0,0-1 0,1 1 0,-1 0 0,0-1 0,1 1-1,-1 0 1,0-1 0,1 1 0,-1 0 0,0 0 0,0 0 0,1 0 0,-1 0 0,0-1 0,0 2 0,1-1-1,-1 0 1,0 0 0,0 0 0,1 0 0,-1 0 0,0 0 0,1 1 0,-1-1 0,0 0 0,0 1 0,1-1-1,-1 0 1,1 1 0,-1-1 0,0 1 0,1-1 0,-1 1 0,1-1 0,-1 1 0,1 0 0,-1-1-1,0 2 1,-9 9-218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3:2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2777,'0'0'4905,"36"2"-4243,113-19-556,-124 15-97,-1 1 0,0 0 0,40 6 0,33-1 15,-53 2-8,-8 1 43,36 1 14,-71-8-62,0 0 1,0 0-1,0 0 0,0 0 0,0 0 1,0 0-1,0 1 0,0-1 1,-1 0-1,1 0 0,0 1 1,0-1-1,0 1 0,0-1 1,-1 1-1,1-1 0,0 1 1,-1-1-1,1 1 0,0 0 1,-1-1-1,1 1 0,-1 0 1,1 0-1,-1-1 0,1 1 1,-1 0-1,1 0 0,-1 0 1,0-1-1,1 3 0,-1 0 31,-1 0-1,1 0 0,-1 1 1,0-1-1,0 0 1,0 0-1,0 0 0,-3 4 1,-13 42 300,15-41-296,-1 0 0,0 1 1,0-1-1,0-1 0,-1 1 1,-1 0-1,1-1 0,-7 8 0,-10 8 101,14-16-115,0 0 0,0 1-1,1 0 1,0 0-1,0 1 1,-6 13 0,-22 70 46,32-86-83,0 0 0,0 0-1,1 1 1,0-1 0,-1 13-1,2-19 50,11 10-80,-2-7 43,1-1 0,-1 0 0,0 0 0,1-1-1,-1 0 1,1-1 0,0 1 0,-1-2 0,1 0-1,9-2 1,34 1 53,86 2 343,-125 0-385,1-1 1,-2 0-1,1-1 1,21-5-1,-20 3-6,-1 1 1,0 1-1,28-1 0,-18 6-9,-19-2 27,-1-1-1,1 1 1,0-1 0,-1 1 0,1-1 0,0-1 0,0 1-1,0-1 1,-1 1 0,7-4 3187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4:0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3881,'60'1'4180,"156"10"-2188,109 0-1752,133 14 49,-391-18-1593,-54-9 836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5:06.1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58 165 5121,'-1'2'5528,"2"8"-3305,6 23-2830,-1-4 847,9 68-508,3 146-1,-19-207 230,1-35 41,0-1-1,0 0 1,0 0 0,0 1 0,0-1 0,0 0 0,0 1 0,0-1 0,-1 0-1,1 0 1,0 1 0,0-1 0,0 0 0,0 0 0,0 1 0,0-1-1,-1 0 1,1 0 0,0 1 0,0-1 0,0 0 0,0 0 0,-1 0 0,1 0-1,0 1 1,0-1 0,-1 0 0,1 0 0,0 0 0,0 0 0,-1 0-1,1 0 1,-1 1 0,-10-17 121,-5-19-85,1-1 0,2 0 1,-15-73-1,23 83-88,1-1-1,1 0 1,2 0 0,0 0-1,2 1 1,6-41 0,-3 46 90,1 1 0,10-27 1,-12 41-13,-1 0 0,1 0 0,0 0 0,0 0 1,1 0-1,0 0 0,0 1 0,0 0 0,1 0 0,-1 0 0,8-5 1,-12 10-31,1-1-1,-1 1 1,1 0 0,-1-1 0,1 1 0,-1 0 0,1 0 0,-1-1 0,1 1 0,-1 0-1,1 0 1,0 0 0,-1 0 0,1 0 0,-1 0 0,1 0 0,-1 0 0,1 0 0,0 0 0,-1 0-1,1 0 1,-1 1 0,1-1 0,-1 0 0,1 0 0,-1 0 0,1 1 0,-1-1 0,1 0 0,-1 1-1,1-1 1,-1 0 0,1 1 0,11 22-23,-1 28 83,-10-42-52,-1-1 1,0 0-1,0 0 1,0 0-1,-1 0 1,0 0-1,-1 0 1,0 0-1,0 0 1,-1 0-1,-6 14 1,1-8-296,0-1 0,-1 0 0,-1 0 1,0-1-1,-15 14 0,25-26 176,-1 1 1,1 0-1,-1-1 1,1 1-1,-1-1 1,1 1 0,-1-1-1,1 1 1,-1-1-1,0 1 1,1-1-1,-1 0 1,0 1-1,1-1 1,-1 0-1,0 0 1,0 1-1,1-1 1,-2 0-1,0-6-516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4:0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7162,'61'32'1636,"-34"-24"-1461,1-1 0,0-1 0,0-1 0,48 1 0,119-9 1511,-119 0-1393,272-16-455,-327 19-1647,-3 1 754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4:06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6609,'0'1'53,"1"-1"-1,0 1 0,0 0 1,0-1-1,0 1 0,0 0 1,-1-1-1,1 1 0,0 0 1,-1 0-1,1 0 1,0 0-1,-1-1 0,1 1 1,-1 0-1,0 0 0,1 0 1,-1 0-1,0 0 0,1 0 1,-1 0-1,0 0 0,0 0 1,0 2-1,2 32 439,-2-25-453,0-3-23,1 0-1,-1-1 1,1 1-1,1 0 1,-1 0-1,1-1 1,1 1-1,4 10 1,-6-15-10,1 1 1,0-1-1,0 0 0,0 0 1,0 1-1,0-1 0,0-1 1,0 1-1,1 0 0,-1 0 1,1-1-1,-1 1 0,1-1 1,0 0-1,0 0 0,-1 0 1,1 0-1,0-1 0,0 1 1,0-1-1,0 1 0,4-1 1,18 1 44,0 0 0,-1 2 1,1 1-1,29 9 1,-40-8 44,1 1 0,-2 0 0,1 0 1,-1 1-1,0 1 0,0 0 1,-1 1-1,14 14 0,-12-11-4,0 1 0,0-2 0,1 0 0,0-1 1,1-1-1,0 0 0,21 8 0,-29-14-64,0-1 1,0 0 0,0 0-1,0-1 1,0 0 0,0 0-1,0-1 1,1 0-1,-1-1 1,0 1 0,0-2-1,0 1 1,0-1 0,0 0-1,0-1 1,0 0-1,-1 0 1,11-6 0,-6 1 24,1 0 0,-1-1 1,-1 0-1,0-1 0,0 0 0,0-1 1,8-13-1,7-12 456,22-40 0,17-25-1570,-53 84 580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4:0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5 6345,'0'-1'58,"0"1"1,0 0-1,0 0 0,0 0 0,0-1 0,0 1 0,0 0 0,-1 0 0,1 0 0,0-1 0,0 1 0,0 0 1,0 0-1,0 0 0,-1 0 0,1-1 0,0 1 0,0 0 0,0 0 0,-1 0 0,1 0 0,0 0 0,0 0 1,0 0-1,-1 0 0,1 0 0,0 0 0,0 0 0,-1-1 0,1 1 0,0 0 0,0 0 0,0 1 1,-1-1-1,1 0 0,0 0 0,0 0 0,-1 0 0,1 0 0,0 0 0,0 0 0,0 0 0,-1 0 0,1 0 1,0 0-1,0 1 0,0-1 0,0 0 0,-1 0 0,1 0 0,0 0 0,0 1 0,0-1 0,0 0 0,0 0 1,-1 0-1,1 1 0,-6 20-923,3 28-1198,3-46 2061,0 0 1,0-1 0,1 1-1,-1 0 1,0-1 0,1 1-1,0 0 1,0-1-1,0 1 1,0-1 0,0 0-1,0 1 1,1-1 0,-1 0-1,4 5 1,-4-7 86,1 1 0,-1-1 0,0 1 1,1-1-1,-1 1 0,1-1 0,-1 0 0,1 0 0,-1 0 0,1 0 1,-1 0-1,1 0 0,-1 0 0,1 0 0,-1-1 0,1 1 0,-1 0 1,0-1-1,1 1 0,-1-1 0,1 0 0,-1 1 0,0-1 0,0 0 1,1 0-1,-1 0 0,0 0 0,0 0 0,2-2 0,-1 1 44,0 0 1,1 0-1,-1 0 0,0 0 0,0 0 0,0 0 0,-1-1 1,1 1-1,0-1 0,-1 0 0,0 1 0,2-4 0,-8 13-193,0 0-1,0-1 0,0 1 0,-1-1 1,-12 10-1,8-7 51,9-7 5,-4 2 14,1 1 0,-1-1 1,0 0-1,0-1 0,-10 7 1,13-10-5,0 1 1,0 0-1,0-1 1,0 1 0,0-1-1,0 0 1,0 1-1,-1-1 1,1 0-1,0-1 1,0 1 0,0 0-1,0-1 1,-1 1-1,1-1 1,0 1-1,0-1 1,0 0-1,0 0 1,-2-1 0,0-1-27,1 1 0,-1 0 0,0 1 1,0-1-1,0 1 0,0-1 0,-1 1 0,1 1 1,0-1-1,0 0 0,-1 1 0,1 0 1,0 0-1,-6 1 0,3 1 79,1 0 1,0 1-1,-1-1 0,1 1 1,0 1-1,0-1 0,1 1 1,-7 5-1,11-8-46,0 0 1,0 0-1,0 0 0,0 0 1,0 0-1,0-1 0,-1 1 1,1 0-1,0-1 1,0 1-1,-1-1 0,1 1 1,0-1-1,0 0 0,-1 0 1,1 1-1,0-1 0,-1 0 1,-1 0-1,2-1-2,1 1 0,-1-1 0,1 0 0,-1 1 0,1-1 0,-1 1 0,1-1 0,0 0 0,-1 1 0,1-1 0,0 0-1,0 1 1,0-1 0,-1 0 0,1 1 0,0-1 0,0 0 0,0 0 0,0 1 0,0-1 0,0 0 0,0 0 0,1 1 0,-1-2 0,2-7 7,0 1 0,0 0-1,1 0 1,7-13 0,22-42-1227,-26 50 793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4:0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0 5809,'2'9'73,"1"0"0,-2 0 0,0 0 1,0 0-1,0 0 0,-1 0 0,0 1 0,-1-1 0,0 0 0,-1 0 0,0 0 0,0 0 0,-1 0 0,0-1 0,0 1 0,-1-1 0,0 0 0,-9 13 1,5-9 440,0 0 0,-1-1 0,0 0 1,-1 0-1,-1-1 0,-16 14 1,23-21-474,0 0 0,0 0 0,-1-1 0,1 1 0,-1-1 0,1 0 0,-1 0 0,0-1 0,1 1 0,-1-1 0,0 0 0,0 0 0,0-1 0,0 1 0,0-1 0,0 0 0,0-1 0,0 1 0,0-1 0,0 0 0,0 0 0,-5-2 0,6 1-98,1 0-1,-1 0 0,1 0 1,0 0-1,0 0 1,0-1-1,-3-3 0,4 3-418,13 14 349,-8-8 126,-1 1 1,1 0 0,-1-1-1,0 1 1,0 0-1,0 1 1,1 3-1,-3-6 15,1-1 0,-1 0-1,0 0 1,1 0 0,-1 0 0,0 0 0,1 0-1,-1 1 1,0-1 0,0 0 0,0 0-1,0 0 1,0 1 0,0-1 0,-1 0 0,1 0-1,0 0 1,-1 0 0,1 0 0,0 1-1,-1-1 1,1 0 0,-1 0 0,0 0 0,1 0-1,-1 0 1,0 0 0,0-1 0,-1 2-1,2-2-14,-1 1 0,0-1 0,1 0 0,-1 0 0,0 0-1,1 0 1,-1 0 0,0 0 0,0 0 0,1 0 0,-1-1-1,0 1 1,1 0 0,-1 0 0,0-1 0,1 1 0,-1 0 0,1-1-1,-1 1 1,0 0 0,1-1 0,-1 1 0,1-1 0,-1 1-1,1-1 1,-1 1 0,1-1 0,0 1 0,-1-1 0,1 0 0,0 1-1,-1-1 1,1 0 0,0 1 0,0-1 0,-1 0 0,1 1-1,0-1 1,0-1 0,-2-1-30,0 16 16,2-10 15,0-1 0,0 0-1,-1 0 1,1 1 0,0-1-1,-1 0 1,0 0-1,1 1 1,-1-1 0,0 0-1,0 0 1,0 0 0,0 0-1,-1 0 1,1 0 0,-1 0-1,1-1 1,-1 1 0,1-1-1,-1 1 1,0-1-1,0 1 1,0-1 0,-2 2-1,2-3 1,-1 1-1,1-1 1,0 0 0,-1 0-1,1 0 1,0 0-1,-1 0 1,1 0-1,0-1 1,-1 1-1,1-1 1,0 0-1,0 1 1,0-1-1,-1 0 1,1 0 0,0 0-1,0-1 1,0 1-1,1 0 1,-1-1-1,0 1 1,-2-4-1,5 7 76,1 1 0,0-1 0,-1 0 0,0 1 0,0-1 0,1 1 0,-1 0 0,-1-1 0,1 1 0,0 0-1,-1 0 1,1 0 0,-1-1 0,0 1 0,0 0 0,0 0 0,0 0 0,-1-1 0,1 1 0,-1 0 0,0 0 0,1-1-1,-1 1 1,0 0 0,-1-1 0,1 1 0,0-1 0,-1 1 0,0-1 0,1 0 0,-1 0 0,0 1 0,-2 1 0,1-2-138,0 0 0,1 0 0,-1 0 0,0 0 0,0 0 0,0-1 0,0 1 0,0-1 0,-1 0 0,1 0 0,0 0 0,-1 0 0,1-1 0,0 1 0,-1-1 0,1 0 0,-1 0 1,1 0-1,0-1 0,-1 1 0,1-1 0,-1 0 0,1 0 0,-6-2 0,-10-7-635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4:0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7714,'2'-1'190,"0"-1"-1,1 1 1,-1 0 0,0-1 0,1 1 0,-1 0 0,1 1 0,0-1 0,-1 0-1,1 1 1,0-1 0,4 1 0,40 0-1311,-27 1 831,28-1-1373,98 0 302,74-7 5141,61-2 6,-94 20-4576,-158-9-140,-6-1 347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4:09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7690,'1'7'606,"-1"0"0,0-1 1,-1 1-1,1 0 1,-1-1-1,0 1 0,-4 10 1,2-5-603,1-1 0,0 1-1,0 0 1,1 13 0,1-23 6,0 1-1,1-1 0,-1 0 1,0 0-1,1 1 1,-1-1-1,1 0 0,0 0 1,0 0-1,-1 0 0,2 0 1,-1 0-1,0 0 1,0 0-1,1 0 0,-1 0 1,1 0-1,-1-1 0,1 1 1,0-1-1,-1 1 1,1-1-1,0 0 0,0 0 1,0 0-1,2 1 0,1 0-4,0-1 0,0 0 0,0 0 0,0-1 0,0 0 0,0 0-1,0 0 1,0 0 0,0-1 0,0 1 0,-1-1 0,1-1-1,0 1 1,8-4 0,8-4 15,37-22 0,-46 24-17,34-19 378,78-59-1,-115 75-351,-11 4-59,0 5 15,1 0-1,-1 1 1,0-1-1,0 1 1,0 0 0,0 0-1,0-1 1,0 1-1,0 0 1,-3 1 0,-3-1-33,0 1 1,-1 1-1,1 0 1,0 0-1,-9 3 1,17-5 46,-1 0-1,1 0 1,0 0 0,0 1-1,0-1 1,0 0 0,0 0-1,0 0 1,0 0 0,0 0 0,0 0-1,0 0 1,0 0 0,0 0-1,-1 0 1,1 0 0,0 0-1,0 0 1,0 0 0,0 1 0,0-1-1,0 0 1,0 0 0,0 0-1,0 0 1,0 0 0,0 0-1,0 0 1,0 0 0,0 0 0,0 1-1,0-1 1,0 0 0,0 0-1,0 0 1,0 0 0,0 0-1,0 0 1,0 0 0,0 0-1,0 0 1,0 0 0,0 1 0,0-1-1,1 0 1,-1 0 0,0 0-1,0 0 1,0 0 0,0 0-1,0 0 1,0 0 0,0 0 0,0 0-1,0 0 1,0 0 0,0 0-1,0 0 1,1 0 0,-1 0-1,0 0 1,0 0 0,11 4 38,11-1 60,-22-3-97,5 0 16,0 0 1,0 1-1,0-1 1,0 1-1,0 0 1,0 0-1,8 4 1,-12-4-13,0 0-1,1 0 1,-1 0 0,0 0 0,0 0 0,0 0 0,0 0 0,0 0 0,-1 1-1,1-1 1,0 0 0,-1 1 0,1-1 0,0 1 0,-1-1 0,0 1 0,1-1-1,-1 1 1,0-1 0,0 1 0,0-1 0,0 1 0,0-1 0,0 1 0,0-1-1,0 1 1,-1-1 0,1 1 0,-2 2 0,0 5-334,-1 1 0,-1-1 1,-6 14-1,4-11-115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4:1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6065,'-2'0'275,"0"1"-1,1-1 0,-1 0 0,0 1 1,0-1-1,1 1 0,-1 0 0,0 0 0,1-1 1,-1 1-1,0 0 0,1 0 0,-3 3 1,2 5-308,15-2 183,-11-7-127,1 1 0,-1-1 1,0 1-1,0 0 0,0-1 0,1 1 0,-1 0 0,0 0 0,0 1 0,0-1 1,0 0-1,0 1 0,-1-1 0,1 1 0,0-1 0,-1 1 0,1 0 0,-1 0 1,0 0-1,2 2 0,-2-2 16,-1 0 1,0 0-1,0 0 1,0 0-1,0 0 0,0 0 1,0 0-1,-1-1 1,1 1-1,-1 0 1,1 0-1,-1 0 0,1-1 1,-1 1-1,0 0 1,0 0-1,0-1 1,0 1-1,0-1 1,-1 1-1,1-1 0,0 0 1,-1 1-1,1-1 1,-3 2-1,2-1 2,0 0-1,0 0 1,0-1 0,0 1-1,0 0 1,-1-1 0,1 0-1,0 1 1,-1-1-1,1 0 1,-1 0 0,1-1-1,-1 1 1,1 0 0,-1-1-1,0 1 1,1-1 0,-6 0-1,5-1 6,-1 0-1,1-1 0,-1 1 1,1-1-1,0 0 0,0 0 1,0 0-1,0 0 0,0 0 1,0-1-1,1 1 0,-1-1 1,-2-3-1,4 4-31,0 1-1,0 0 1,0-1 0,0 1-1,-1 0 1,1-1 0,-1 1-1,1 0 1,-1 0 0,1 0-1,-1 1 1,1-1 0,-1 0-1,0 0 1,1 1 0,-1-1-1,0 1 1,0 0 0,1-1-1,-1 1 1,0 0 0,0 0-1,0 0 1,0 0 0,1 0-1,-1 1 1,0-1 0,-2 1-1,0 1 36,0 1 0,0-1-1,1 1 1,-1 0 0,1 0 0,0 0-1,0 1 1,0-1 0,0 1 0,-4 6-1,6-8-71,0-1-1,0 1 1,0-1-1,0 1 1,0 0-1,0 0 1,0-1-1,1 1 1,-1 0-1,1 0 0,-1 0 1,1 0-1,0-1 1,0 1-1,0 0 1,0 0-1,0 0 1,0 0-1,1 2 1,0 0-22,1-1 1,0 1-1,0-1 1,0 0-1,0 1 1,0-1 0,5 4-1,4 6 130,-11-13-66,1 1-1,-1 0 1,1-1 0,-1 1 0,1-1-1,-1 1 1,0 0 0,1-1 0,-1 1-1,0 0 1,0 0 0,1-1 0,-1 1-1,0 0 1,0 0 0,0-1 0,0 1-1,0 0 1,0 0 0,0-1 0,0 1 0,0 0-1,0-1 1,-1 1 0,1 0 0,0 0-1,-1 0 1,0 1 46,0-1 0,0 0-1,0 0 1,-1 0 0,1 1 0,0-2-1,-1 1 1,1 0 0,0 0-1,-1 0 1,1 0 0,-3 0 0,-1 1-94,0-1-1,0 0 1,0 1 0,-1-2 0,1 1 0,0-1 0,-7 1-1,-26-8-5589,31 7 4632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4:1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8330,'1'-7'3168,"1"5"-2535,0 2-41,0 4-504,0 3-48,1 4-264,0 1-280,2 1-745,2 0 761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4:11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30 6737,'0'-1'196,"0"-1"-1,-1 1 0,1 0 0,0 0 0,0 0 1,-1-1-1,1 1 0,0 0 0,0 0 0,1 0 0,-1-1 1,0 1-1,0 0 0,0 0 0,1 0 0,-1 0 1,1-1-1,-1 1 0,1 0 0,-1 0 0,1 0 0,0 0 1,0-1-1,1 2-139,-1-1 0,0 1 1,0 0-1,0 1 0,0-1 0,0 0 1,0 0-1,0 0 0,0 0 1,0 1-1,0-1 0,0 1 0,-1-1 1,1 0-1,0 1 0,0 0 1,0-1-1,0 1 0,0 0 0,1 1 1,5 4-104,0 1 0,-1 0 0,1 0 0,8 15 0,-14-20 56,0 1 0,0-1-1,0 1 1,0 0 0,0-1-1,-1 1 1,1 0 0,-1 0-1,0-1 1,0 1-1,0 0 1,0 0 0,-1-1-1,1 1 1,-1 0 0,1 0-1,-1-1 1,0 1 0,0-1-1,0 1 1,0-1 0,-1 1-1,1-1 1,-1 1 0,1-1-1,-1 0 1,0 0 0,0 0-1,0 0 1,0 0 0,-4 2-1,1 0 30,-1 1-1,1-1 1,-1-1-1,0 1 1,0-1-1,-1 0 1,1 0-1,-1-1 1,1 0-1,-1 0 1,-12 2-1,18-4-30,0 0 0,0 0-1,0 1 1,0-1 0,0 0-1,1 0 1,-1 0 0,0 0-1,0 0 1,0 0 0,0 0 0,0-1-1,0 1 1,1 0 0,-1 0-1,0-1 1,0 1 0,0 0-1,0-1 1,1 1 0,-1-1-1,0 1 1,1-1 0,-1 0 0,0 1-1,1-1 1,-1 0 0,0 1-1,1-1 1,-1 0 0,1 1-1,0-1 1,-1 0 0,1 0 0,0 0-1,-1 0 1,1 1 0,0-1-1,0 0 1,-1 0 0,1 0-1,0 0 1,0 0 0,0 0 0,0 0-1,1 1 1,-1-1 0,0 0-1,0-1 1,1 1 1,-1-1-1,1 1 1,-1 0 0,0 0-1,1 0 1,0 0 0,-1 0-1,1 0 1,0 0 0,-1 0-1,1 1 1,0-1 0,0 0-1,0 0 1,0 1 0,-1-1-1,1 0 1,0 1 0,0-1-1,1 1 1,-1-1 0,0 1-1,0 0 1,0-1 0,0 1-1,0 0 1,0 0 0,0 0-1,1-1 1,-1 2 0,0-1-1,0 0 1,0 0 0,0 0-1,2 1 1,-2-1 0,-1 1-1,1-1 1,-1 1-1,1 0 1,-1-1 0,0 1-1,1-1 1,-1 1 0,0 0-1,1-1 1,-1 1-1,0 0 1,0-1 0,0 1-1,0 0 1,0 0 0,0-1-1,0 1 1,0 0-1,0-1 1,0 1 0,0 0-1,0-1 1,0 1 0,0 0-1,-1 0 1,1-1-1,0 1 1,-1-1 0,1 1-1,0 0 1,-1-1 0,1 1-1,-1 0 1,-14 23 528,9-17-509,0-1 1,0 0 0,-1 0 0,0 0-1,-14 8 1,19-12-28,0-1 0,0 1 0,0-1 0,0 0 0,0 0-1,-1 0 1,1 0 0,0 0 0,-1-1 0,1 1 0,0-1 0,-1 1 0,1-1 0,-1 0 0,1 0 0,-1 0 0,1 0-1,-1-1 1,1 1 0,0 0 0,-1-1 0,1 0 0,-1 0 0,1 0 0,-3-1 0,-3-5 57,11 10-59,-3-2 3,1 0 0,-1-1 1,1 1-1,-1 0 0,1 0 0,-1 0 0,1 0 1,-1-1-1,0 1 0,1 0 0,-1 0 0,0 0 1,0 0-1,0 0 0,0 0 0,0 0 0,0 0 1,0 0-1,0 0 0,0 0 0,0 0 0,-1 1 0,1-1-14,0 0 0,0-1 0,-1 1-1,1 0 1,0-1 0,0 1-1,-1 0 1,1-1 0,-1 1 0,1 0-1,0-1 1,-1 1 0,1 0-1,-1-1 1,0 1 0,1-1 0,-1 1-1,1-1 1,-1 1 0,0-1-1,1 0 1,-1 1 0,0-1 0,1 0-1,-1 0 1,0 1 0,0-1-1,1 0 1,-1 0 0,0 0-1,0 0 1,0 0 0,1 0 0,-1 0-1,0 0 1,0 0 0,1 0-1,-1 0 1,0-1 0,0 1 0,1 0-1,-1-1 1,0 1 0,1 0-1,-1-1 1,0 1 0,0-1 0,-15-5-711,-3 45 212,18-38 514,1-1 0,-1 1 0,1 0 0,-1-1 0,1 1 0,-1-1 0,1 0 0,-1 1 0,1-1 0,-1 1 0,0-1 0,1 0 0,-1 0 0,0 1 0,1-1 0,-1 0 0,0 0 0,1 0 0,-1 0 0,0 1 0,0-1 0,1 0 1,-1 0-1,0-1 0,1 1 0,-1 0 0,0 0 0,1 0 0,-1 0 0,0-1 0,1 1 0,-1 0 0,0 0 0,1-1 0,-1 1 0,0-1 0,1 1 0,-1 0 0,1-1 0,-1 1 0,1-1 0,-1 0 0,1 1 0,-1-1 0,1 1 0,0-1 0,-1 0 0,1 1 0,0-1 0,0 0 0,-1 1 0,1-1 1,0 0-1,0 1 0,0-1 0,0 0 0,0 1 0,0-1 0,0 0 0,0-1 0,19 45 44,-18-41-2,-1 0-1,0 1 0,0-1 0,0 0 1,0 1-1,0-1 0,0 0 0,-1 1 0,1-1 1,-1 0-1,1 1 0,-1-1 0,0 0 0,0 0 1,0 0-1,0 0 0,0 0 0,-1 0 1,1 0-1,-1 0 0,1 0 0,-1-1 0,0 1 1,1-1-1,-1 1 0,0-1 0,0 1 0,0-1 1,0 0-1,0 0 0,0 0 0,-1 0 1,1-1-1,0 1 0,0 0 0,-1-1 0,-2 1 1,3-1-146,-1 1 1,1-1 0,0 0 0,-1 1 0,1-1-1,-1 0 1,1 0 0,0 0 0,-1-1 0,1 1 0,0-1-1,-1 1 1,1-1 0,0 0 0,0 0 0,-1 0-1,1 0 1,0 0 0,0 0 0,0-1 0,0 1-1,0-1 1,1 1 0,-1-1 0,0 0 0,1 1-1,-1-1 1,1 0 0,0 0 0,-1 0 0,1 0-1,0-1 1,0 1 0,1 0 0,-1 0 0,0-1 0,0-1-1,0-10-426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4:12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12 120 7274,'0'1'2672,"-2"1"-2352,-2 2-520,0 0 1200,2-3-896</inkml:trace>
  <inkml:trace contextRef="#ctx0" brushRef="#br0" timeOffset="1">120 12 6577,'4'-5'2281,"-1"2"-1417,0 0-648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5:06.5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109 21 4417,'0'-1'77,"0"1"0,0 0 0,0 0 0,0-1 0,0 1-1,0 0 1,0 0 0,0 0 0,0-1 0,1 1 0,-1 0 0,0 0 0,0-1 0,0 1 0,0 0 0,0 0 0,-1-1 0,1 1-1,0 0 1,0 0 0,0-1 0,0 1 0,0 0 0,0 0 0,0 0 0,0-1 0,0 1 0,-1 0 0,1 0 0,0-1 153,0 1-153,-1 0 0,1 0 0,0 0 0,0 0 0,-1-1 0,-11 3 1203,-12 11-626,17-5-627,0 1 0,0-1-1,1 1 1,0 0 0,1 0-1,0 1 1,0-1 0,1 1-1,0 0 1,1 1 0,0-1-1,0 0 1,1 1 0,1 0-1,0-1 1,0 1 0,2 17-1,-1-26-25,0-1 0,0 1-1,1 0 1,-1-1 0,0 1-1,1 0 1,0-1 0,-1 1-1,1 0 1,0-1 0,0 1-1,-1-1 1,1 0 0,0 1-1,2 1 1,-3-3 1,1 1-1,0-1 0,0 0 1,-1 1-1,1-1 1,0 0-1,0 1 1,0-1-1,-1 0 0,1 0 1,0 0-1,0 1 1,0-1-1,0 0 1,-1 0-1,1 0 1,0 0-1,0-1 0,0 1 1,0 0-1,1-1 1,1 0 7,0-1 1,0 1-1,0-1 1,0 0 0,0 0-1,0 0 1,0-1-1,-1 1 1,1-1-1,-1 1 1,0-1 0,3-4-1,8-16 84,-2 0 1,-1-1-1,0 0 1,-2 0-1,-1-1 0,8-48 1,-18 90-300,-3 37 40,6-50-57,0-1 0,0 0 1,0 1-1,1-1 1,-1 0-1,1 0 0,0 1 1,0-1-1,0 0 0,0 0 1,1 0-1,2 6 1,6-2-515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4:12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7090,'-1'-6'2456,"2"2"-2336,4 3 120,0 4 0,2 2-152,2 5-40,-1 1-16,1 3-64,0 1-64,0 1-376,0 0-456,1-1 576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4:1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12 4585,'-22'-12'7626,"24"14"-7600,0-1 0,0 0 0,0 1 0,0-1 0,0 1 0,-1-1 0,1 1 0,0 0 0,-1 0-1,1 0 1,-1 0 0,0 0 0,1 0 0,-1 0 0,0 0 0,0 1 0,-1-1 0,1 0 0,0 0 0,-1 1 0,1-1 0,-1 1 0,0-1 0,0 0 0,0 1 0,0-1 0,0 1 0,-1 2 0,0 0-7,0 0-1,0 0 0,-1 0 0,1 0 1,-1 0-1,0 0 0,0-1 0,-1 1 1,0-1-1,1 1 0,-2-1 0,-3 5 0,10-11-36,1 0-1,0 1 0,-1-1 0,1 1 0,0-1 0,0 1 0,0 1 0,0-1 0,0 0 0,0 1 0,0 0 0,1 0 0,-1 0 0,0 0 0,0 1 0,0 0 0,0 0 0,0 0 0,0 0 0,7 4 0,-11-5 55,1 1 1,-1 0-1,0 0 1,1 0 0,-1 0-1,0 0 1,0 0-1,0 0 1,1 0-1,-1 0 1,0 0-1,0 0 1,0 0 0,-1 0-1,1 0 1,0 0-1,0 0 1,0 0-1,-1 0 1,1 0-1,-1 0 1,1-1 0,-1 1-1,1 0 1,-1 0-1,1 0 1,-1 0-1,0-1 1,1 1-1,-2 0 1,-26 30 168,22-25-158,-11 12-43,-1-1-1,-20 16 1,32-29-4,-1 1 1,1-1-1,-1 0 1,0 0 0,0-1-1,0 0 1,0 0 0,0-1-1,-1 0 1,-14 2 0,22-3-1,-1-1 1,0 0 0,0 0-1,0 0 1,0 0 0,0 0-1,0 0 1,1 0-1,-1 0 1,0 0 0,0-1-1,0 1 1,0 0 0,0 0-1,1-1 1,-1 1 0,0-1-1,0 1 1,1-1-1,-1 1 1,0-1 0,0 1-1,1-1 1,-1 1 0,1-1-1,-1 0 1,1 1 0,-1-1-1,0-1 1,1 0 0,-1 0 0,1 0 1,0 0-1,0 1 0,0-1 1,0 0-1,0 0 0,1 0 1,-1 0-1,0 1 0,1-1 0,-1 0 1,2-2-1,1-2 0,-1 1 0,1 0 0,0 0 0,0 0 0,0 0 0,1 1 0,0-1 0,7-6 0,-11 10-24,1 0 0,0 1 0,0-1 0,-1 0 0,1 1 0,0-1 0,0 1 0,0-1 0,0 1 0,0-1 0,0 1 0,0 0 0,0-1 0,0 1 0,0 0 0,0 0 0,0 0 0,0-1-1,0 1 1,0 0 0,0 1 0,0-1 0,0 0 0,0 0 0,0 0 0,0 0 0,0 1 0,0-1 0,0 1 0,0-1 0,0 1 0,0-1 0,-1 1 0,1-1 0,0 1 0,0 0 0,1 1 0,-1-1-6,-1 1 0,1 0 0,-1-1 0,0 1 0,1 0 0,-1 0 0,0-1 0,0 1 0,0 0 0,0 0 0,0-1 0,-1 1 0,1 0 0,-1 0 0,1-1 0,-1 1 0,1 0 0,-1-1 1,0 1-1,0-1 0,0 1 0,-1 1 0,-11 18-445,-1-1 0,-1 0 0,-1-1 0,-34 32 0,36-41-1009,-1-5 643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4:1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6545,'0'1'2369,"1"2"-1985,2 2-40,0 3-264,0 0-16,3 2-32,1 0-64,1 2-280,2 1-280,-1 1-1441,1 0 1353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4:14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7578,'0'1'2720,"-1"2"-2544,-2 0-512,0 0-712,-1-3 608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8:20.90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 2 2681,'-5'-2'3342,"4"2"-3271,0 1 1,0-1-1,0 0 0,1 0 0,-1 1 0,0-1 0,0 1 0,0-1 1,0 1-1,0-1 0,1 1 0,-1-1 0,0 1 0,1 0 0,-1-1 0,0 1 1,1 0-1,-1 0 0,1-1 0,-1 1 0,0 2 0,1 0-14,0 0 0,0 0-1,0-1 1,0 1 0,1 0-1,-1 0 1,1 0 0,0 0-1,0 0 1,0-1 0,0 1-1,0 0 1,1-1 0,1 4-1,-2-5-48,-1-1 0,1 1 0,-1-1-1,1 1 1,-1-1 0,1 1 0,-1-1 0,1 1-1,0-1 1,-1 0 0,1 1 0,0-1 0,-1 0-1,1 0 1,0 1 0,-1-1 0,1 0 0,0 0 0,0 0-1,-1 0 1,1 0 0,1 0 0,-1 0 36,1-1 1,-1 1 0,0-1 0,0 0-1,1 1 1,-1-1 0,0 0 0,0 0-1,0 0 1,0 0 0,0 0-1,0 0 1,0 0 0,0 0 0,0 0-1,0-2 1,0 1-17,-1 1 0,1 0 1,-1 0-1,0 0 0,1 0 0,-1-1 0,0 1 1,0 0-1,0 0 0,0 0 0,0-1 0,0 1 1,0 0-1,0 0 0,-1 0 0,1-1 0,0 1 1,-1 0-1,1 0 0,-1 0 0,1 0 0,-1 0 1,1 0-1,-1 0 0,0 0 0,0 0 1,1 0-1,-1 0 0,-2-1 0,2 1-18,1 0-1,-1 1 1,0-1-1,0 0 1,0 1-1,0-1 1,1 0 0,-1 1-1,0-1 1,0 1-1,0 0 1,0-1-1,0 1 1,0 0 0,-1-1-1,1 1 1,0 0-1,0 0 1,0 0-1,0 0 1,0 0-1,0 0 1,0 0 0,0 1-1,0-1 1,0 0-1,0 0 1,0 1-1,0-1 1,0 1-1,0-1 1,-2 2 0,1 7-81,3-8 100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8:21.52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42 30 3009,'6'-21'2877,"-6"21"-2841,0 0 0,0-1 0,0 1 0,0 0 0,0-1 0,0 1 0,0-1 0,0 1 0,-1 0 0,1-1 0,0 1-1,0 0 1,0-1 0,0 1 0,-1 0 0,1 0 0,0-1 0,0 1 0,-1 0 0,1-1 0,0 1 0,-1 0 0,1 0-1,0 0 1,-1-1 0,1 1 0,0 0 0,-1 0 0,1 0 0,0 0 0,-1 0 0,1 0 0,0 0 0,-1-1 0,1 1-1,-1 0 1,1 0 0,0 1 0,-1-1 0,1 0 0,0 0 0,-1 0 0,1 0 0,-1 0 0,1 0 0,0 0 0,-1 0-1,1 1 1,0-1 0,-1 0 0,1 0 0,0 1 0,0-1 0,-1 0 0,1 0 0,-1 1 0,-1 1 16,-1 1 1,1-1 0,0 1 0,-1-1-1,1 1 1,0 0 0,0 0-1,1 0 1,-1 0 0,1 0 0,-2 5-1,2-6-26,0 0 0,0 0-1,0 0 1,0 0 0,1 0 0,-1 0-1,1 0 1,0 0 0,-1 0-1,1 0 1,0 0 0,0 0 0,0 0-1,1 0 1,-1 0 0,0 0-1,1 0 1,0 0 0,1 4 0,-2-6-22,1 1 0,0-1 1,0 1-1,0-1 1,0 0-1,0 0 0,0 1 1,0-1-1,0 0 1,0 0-1,0 0 0,0 0 1,0 0-1,-1 0 0,1 0 1,0 0-1,0-1 1,0 1-1,0 0 0,0 0 1,0-1-1,0 1 1,0-1-1,0 1 0,-1-1 1,1 1-1,0-1 1,0 1-1,-1-1 0,2-1 1,25-22 254,-25 22-185,0-1 30,0 0 0,0 1-1,0-1 1,-1 0 0,1 0 0,-1 0-1,0 0 1,0 0 0,1-4 0,-2 6-76,0 1 0,1-1 1,-1 1-1,0-1 0,0 0 1,0 1-1,0-1 0,0 1 1,0-1-1,0 0 0,0 1 1,-1-1-1,1 1 0,0-1 1,0 0-1,0 1 0,-1-1 1,1 1-1,0-1 0,-1 1 1,1-1-1,-1 0-40,0 1 1,0 0-1,1-1 0,-1 1 0,0 0 1,0 0-1,0 0 0,1-1 1,-1 1-1,0 0 0,0 0 0,0 0 1,1 1-1,-1-1 0,0 0 0,0 0 1,0 0-1,1 1 0,-1-1 0,0 0 1,-1 1-1,-1 1-611,0 0 263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8:22.1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 1 4305,'-1'0'75,"0"0"-1,0 0 1,0 0 0,1 0 0,-1 0-1,0 0 1,0 0 0,0 0 0,1 1-1,-1-1 1,0 0 0,0 0 0,1 1-1,-1-1 1,0 1 0,1-1 0,-1 0 0,0 1-1,1-1 1,-1 1 0,0 0 0,1-1-1,-1 1 1,1-1 0,-1 1 0,1 0-1,0 0 1,-1-1 0,1 1 0,0 0-1,-1-1 1,1 1 0,0 0 0,0 0-1,0 0 1,-1-1 0,1 1 0,0 0-1,0 0 1,0 0 0,1 1 0,-1 34 560,0-35-624,0 0-1,0 0 0,1 0 0,-1 0 0,0 0 1,1-1-1,-1 1 0,0 0 0,1 0 0,-1 0 1,1-1-1,-1 1 0,1 0 0,-1 0 0,1-1 1,0 1-1,-1-1 0,1 1 0,0 0 0,0-1 1,-1 1-1,1-1 0,0 0 0,0 1 0,0-1 1,-1 1-1,1-1 0,0 0 0,1 0 0,0 0 56,-1 0 1,1 0-1,-1-1 0,1 1 0,-1-1 0,1 0 0,-1 1 0,1-1 0,-1 0 1,0 0-1,1 1 0,-1-1 0,0 0 0,0-1 0,2 0 0,-1 0 31,1-1-1,-1 1 0,0 0 1,-1-1-1,1 1 0,0-1 1,-1 1-1,1-1 0,-1 0 0,0 0 1,0 1-1,0-1 0,0 0 1,-1 0-1,1 0 0,-1 0 1,1 0-1,-1-6 0,0 9-93,0-1-1,0 1 0,-1 0 0,1-1 0,0 1 1,0-1-1,0 1 0,0 0 0,0-1 0,0 1 1,-1 0-1,1-1 0,0 1 0,0 0 0,-1-1 1,1 1-1,0 0 0,0 0 0,-1-1 0,1 1 1,0 0-1,-1 0 0,1-1 0,0 1 1,-1 0-1,1 0 0,-1 0 0,1 0 0,0 0 1,-1 0-1,1-1 0,0 1 0,-1 0 0,1 0 1,-1 0-1,1 0 0,0 0 0,-1 1 0,1-1 1,-1 0-1,1 0 0,0 0 0,-1 0 0,1 0 1,0 0-1,-1 1 0,1-1 0,0 0 0,-1 0 1,1 0-1,-1 1 0,-13 14-873,14-15 826,-1 1-290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8:22.6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35 7 5273,'-2'-4'4023,"-7"3"-2681,-4 9-1576,11-5 238,1 0 1,-1 0 0,1 0 0,0 0-1,0 0 1,0 0 0,0 0 0,1 1-1,-1-1 1,1 0 0,0 0 0,0 1 0,0-1-1,1 6 1,0-8-5,-1 0 0,0 0 0,1 0 0,-1-1 0,0 1 0,1 0 0,-1 0 0,1 0 0,-1-1 0,1 1 0,-1 0 0,1-1 0,-1 1 0,1-1 0,0 1 0,0 0 0,-1-1-1,1 1 1,0-1 0,0 0 0,-1 1 0,2-1 0,0 1 4,0-1-1,-1 0 0,1 0 0,0 0 1,0 0-1,-1-1 0,1 1 0,0 0 1,-1-1-1,1 1 0,0-1 0,-1 0 1,1 1-1,-1-1 0,3-2 0,-1 2 89,-1 0 1,0-1-1,0 1 0,0-1 0,0 0 0,0 1 1,0-1-1,0 0 0,-1 0 0,1 0 0,-1 0 0,1-1 1,-1 1-1,0 0 0,2-4 0,-3 5-38,0 0 0,0-1 0,0 1 0,0 0 0,0 0 0,0 0 0,0 0-1,0 0 1,-1 0 0,1 0 0,0 0 0,-1 0 0,1 0 0,-1 0 0,1 0 0,-1 0 0,1 0 0,-1 0-1,0 0 1,1 0 0,-1 0 0,0 1 0,0-1 0,0 0 0,1 1 0,-1-1 0,0 0 0,0 1-1,0-1 1,0 1 0,0-1 0,0 1 0,0 0 0,0 0 0,0-1 0,-1 1 0,-1 0 0,-14-5-2495,11 3 1762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8:27.338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17 16 3041,'-9'-3'5187,"8"4"-5047,-5 11 1029,5 16-1045,1-27-115,0 0 1,1 0-1,-1 0 1,0 0-1,0 0 1,1 0-1,-1 0 1,1 0-1,-1 0 1,1 0 0,-1 0-1,1-1 1,0 1-1,-1 0 1,1 0-1,0-1 1,-1 1-1,1 0 1,0-1-1,0 1 1,0-1-1,0 1 1,0-1-1,0 1 1,-1-1-1,1 0 1,1 1-1,0-1-6,-1-1 0,0 1-1,0 0 1,0-1-1,0 1 1,0-1-1,0 0 1,0 1 0,0-1-1,0 0 1,0 1-1,0-1 1,0 0-1,0 0 1,0 0 0,0 0-1,-1 0 1,2-2-1,-1 1 74,1 0 1,-1 0-1,1 0 0,-1-1 0,0 1 1,0-1-1,0 1 0,0-1 0,-1 1 1,1-1-1,-1 1 0,1-1 0,-1 0 1,0 1-1,0-1 0,0 1 0,0-1 0,-1 0 1,1 1-1,-2-4 0,2 6-63,0-1-1,0 1 1,-1 0 0,1-1-1,0 1 1,-1 0-1,1 0 1,0-1 0,-1 1-1,1 0 1,0 0 0,-1 0-1,1-1 1,0 1-1,-1 0 1,1 0 0,-1 0-1,1 0 1,0 0-1,-1 0 1,1 0 0,-1 0-1,1 0 1,0 0 0,-1 0-1,1 0 1,-1 0-1,1 0 1,0 0 0,-1 0-1,1 1 1,-1-1-1,1 0 1,0 0 0,-1 0-1,1 1 1,0-1 0,-1 0-1,1 0 1,0 1-1,-9 13-2187,9-12 1642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8:27.928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62 1 2537,'-2'0'194,"0"0"0,1 0 1,-1 0-1,0 0 1,0 0-1,0 1 1,0-1-1,1 1 1,-1 0-1,0-1 1,0 1-1,1 0 0,-1 0 1,1 0-1,-1 0 1,1 0-1,-1 0 1,1 1-1,-1-1 1,1 1-1,0-1 1,0 0-1,0 1 0,0 0 1,0-1-1,0 1 1,0 0-1,1-1 1,-2 4-1,-1 3-128,-1 1-1,2 0 1,-1-1-1,-1 16 1,3-22-56,1 0 0,0-1 0,-1 1 1,1 0-1,0 0 0,0 0 0,0 0 0,0-1 0,0 1 0,1 0 1,-1 0-1,1 0 0,-1-1 0,1 1 0,-1 0 0,1 0 1,0-1-1,0 1 0,0-1 0,0 1 0,0-1 0,0 1 1,0-1-1,1 1 0,-1-1 0,2 2 0,-1-3 30,0 0 0,-1 0 0,1 1 0,0-1 0,-1 0 0,1 0 0,0-1 0,-1 1 0,1 0 0,0 0 0,-1-1 0,1 1 0,0-1 0,-1 0 0,1 1 0,-1-1 0,1 0 0,-1 0 0,0 0 0,1 0 0,-1 0 0,0 0 0,0 0 0,1-1 0,-1 1 0,0 0 0,0-1 0,1-1 0,2-3 274,0 0 0,-1 0 1,0-1-1,5-12 1,-7 18-249,-1-1 0,1 1 0,-1 0 0,0-1 0,0 1 0,1 0 0,-1-1 0,0 1 1,0 0-1,0-1 0,-1 1 0,1 0 0,0-1 0,-1-1 0,1 2-56,-1 1 1,1-1 0,-1 1-1,1-1 1,-1 1-1,0-1 1,1 1-1,-1 0 1,0-1-1,1 1 1,-1 0-1,0-1 1,1 1-1,-1 0 1,0 0-1,1 0 1,-1 0-1,0-1 1,0 1 0,1 0-1,-1 0 1,0 0-1,1 1 1,-1-1-1,0 0 1,0 0-1,1 0 1,-1 0-1,-1 1 1,-9 4-1658,8-1 1085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2:58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139 117 3009,'0'0'1317,"-2"13"-497,-1-3-653,0 0 0,-1-1 0,0 1 0,-1-1 0,0 0-1,0 0 1,-1 0 0,0-1 0,-1 0 0,-9 9-1,15-17-134,0 1 0,0 0 0,0 0 0,-1-1 0,1 1 0,0 0 0,-1-1 0,1 0 0,-1 1 0,1-1 0,0 0 0,-1 0 0,1 1 0,-1-1 0,1 0 0,-1-1 0,1 1 0,-1 0 0,1 0 0,0-1 0,-1 1 0,1 0 0,0-1 0,-1 1 0,1-1 0,0 0 0,-1 0 0,1 1 0,0-1 0,0 0 0,0 0 0,0 0 0,0 0 0,0 0 0,0 0 0,0 0 0,0-1 0,-1-1 0,-1-1-2,1 0 1,-1 0 0,1 0 0,0 0 0,0-1-1,0 1 1,0-1 0,1 1 0,-1-1-1,0-6 1,3 0-22,0 1 1,0 0-1,1 0 0,0 0 0,1 0 1,0 0-1,0 0 0,1 1 0,0 0 1,1-1-1,0 2 0,1-1 0,0 0 1,0 1-1,14-14 0,-19 21-7,0 1 0,0-1 0,-1 0 0,1 1 0,0-1 0,0 1 0,0 0 0,0-1-1,0 1 1,-1 0 0,1-1 0,0 1 0,0 0 0,0 0 0,0 0 0,0 0 0,0 0 0,0 0 0,0 0-1,0 0 1,0 0 0,0 0 0,0 1 0,0-1 0,0 0 0,0 1 0,-1-1 0,3 1 0,-1 1 2,1 0 1,-1 1-1,0-1 1,0 0-1,0 1 1,0-1-1,0 1 1,0-1-1,1 4 1,3 8 12,0 0 1,7 24 0,-6-10-13,-1 0 0,-1 0 1,-2 0-1,0 0 0,-2 1 1,-1-1-1,-2 0 0,-1 1 1,-9 42-1,4-51-247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5:08.3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1 793 2633,'5'-2'258,"-1"0"0,1 0 0,0-1 0,-1 1 0,0-1 0,1 0 0,-1 0 0,-1 0 0,1 0 1,0-1-1,-1 0 0,1 0 0,-1 0 0,0 0 0,-1 0 0,1 0 0,-1-1 0,1 0 1,-1 1-1,-1-1 0,1 0 0,-1 0 0,0 0 0,0 0 0,0 0 0,-1 0 0,1-6 0,-3-22-217,-8-43-1,20 126 10,-5-30 250,0 0-1,-2 0 1,1 26 0,-10-99 2431,4 46-2926,0 1-1,1 0 1,0-1-1,0 1 1,1-1 0,0 1-1,0-1 1,0 1-1,1-1 1,0 1 0,0-1-1,1 1 1,0 0-1,0-1 1,0 1 0,4-6-1,-1 6-408,0 0-1,0 0 1,0 0-1,1 1 1,0 0-1,0 0 1,1 0-1,-1 1 0,1 0 1,0 0-1,8-3 1,35-12-577,11 7 8603,-61 12-7339,-6 17 913,-13 15-1659,18-31 910,-9 14-281,1 1 1,1 0-1,0 1 1,2 0 0,-6 19-1,11-36 21,1 1-1,0 0 1,0 0-1,-1 0 0,1-1 1,0 1-1,0 0 1,0 0-1,0 0 0,0 0 1,0-1-1,0 1 1,0 0-1,0 0 0,1 0 1,-1 0-1,0-1 1,0 1-1,1 0 0,-1 0 1,1 1-1,0-2 11,-1 0 0,1 1 0,0-1-1,-1 0 1,1 1 0,-1-1 0,1 0 0,0 0-1,-1 0 1,1 0 0,0 0 0,-1 0 0,1 1-1,0-2 1,-1 1 0,1 0 0,0 0 0,-1 0-1,1 0 1,1-1 0,1 0 64,1 0 1,-1 0-1,0-1 0,0 0 1,0 1-1,0-1 0,0 0 1,0-1-1,2-2 0,1-2 72,0 0-1,0-1 1,-1 0-1,0 0 1,0-1-1,-1 1 1,0-1-1,-1 0 1,0 0-1,0 0 1,-1-1 0,0 1-1,-1-1 1,0 1-1,0-15 1,-7 67-1115,4-37 893,1 0 0,0 1 1,0-1-1,1 0 0,-1 1 0,1-1 0,1 0 0,1 13 0,-2-19 40,1 1 0,-1 0 0,0 0 0,0 0 0,1-1 0,-1 1-1,1 0 1,-1-1 0,0 1 0,1 0 0,-1-1 0,1 1 0,0 0 0,-1-1 0,1 1 0,-1-1 0,1 1 0,0-1 0,0 1 0,-1-1 0,1 0-1,0 1 1,0-1 0,-1 0 0,1 1 0,0-1 0,1 0 0,1 0 43,-1 0 0,0 0-1,0-1 1,1 1 0,-1 0 0,0-1-1,0 0 1,0 0 0,0 1 0,3-3-1,0 1 142,-1-1 0,0 0 0,0 0-1,0 0 1,0 0 0,0 0 0,-1-1 0,0 0-1,5-6 1,-4 0 86,0 0 0,-1 0 0,0-1 0,0 1 0,-1-1 0,0-16 0,-1-70-2,-2 48-335,4-74 524,-9 151-325,2 0-1,-2 39 1,6-56-140,0 0-1,1 1 1,0-1-1,1 0 1,0 0-1,0 1 1,1-2-1,9 21 1,-12-30 34,1 0 0,-1 0 0,1 1 0,-1-1 0,1 0 1,0 0-1,-1 0 0,1 0 0,0 0 0,0 0 0,0 0 0,0 0 1,0 0-1,0 0 0,0-1 0,0 1 0,0 0 0,0-1 1,0 1-1,1-1 0,-1 1 0,0-1 0,0 0 0,3 1 0,-3-1 12,1-1-1,-1 1 0,1-1 0,0 1 0,-1-1 0,1 1 0,-1-1 0,0 0 0,1 0 0,-1 0 0,0 0 0,1 0 0,-1 0 1,0 0-1,0-1 0,2-1 0,3-5-4,-1-1 0,1 1 1,-1-1-1,-1-1 0,5-10 0,1-16 99,0 0 1,5-55-1,-1 9 1018,-20 117-967,-4 65 0,9-83-238,2 0-1,0 0 1,1 0-1,0 0 1,10 33 0,-11-48 85,-1 0-1,1 0 1,0 1 0,-1-1 0,1 0 0,0 0 0,0 0-1,1 0 1,-1 0 0,0 0 0,1 0 0,-1-1 0,1 1 0,0 0-1,-1-1 1,1 1 0,0-1 0,0 0 0,0 1 0,0-1 0,0 0-1,0 0 1,0 0 0,1-1 0,-1 1 0,0 0 0,0-1-1,1 0 1,-1 1 0,0-1 0,1 0 0,-1 0 0,0 0 0,1 0-1,-1-1 1,0 1 0,0-1 0,1 1 0,-1-1 0,0 0 0,0 0-1,0 0 1,0 0 0,0 0 0,0-1 0,0 1 0,0 0 0,0-1-1,-1 1 1,1-1 0,0 0 0,1-2 0,2-1 46,-1 0 0,1-1 1,-1 0-1,0 1 0,-1-1 1,1 0-1,-1-1 1,-1 1-1,1-1 0,-1 1 1,2-9-1,-3 11-19,-1-1 1,1 0-1,-1 0 0,0 0 0,0 0 1,-1 0-1,1 0 0,-1 0 1,0 1-1,-1-1 0,1 0 1,-1 1-1,0-1 0,0 1 1,0-1-1,-4-4 0,6 9-12,-1-1-1,1 1 0,-1-1 1,1 1-1,0 0 0,-1-1 1,1 1-1,-1 0 1,1 0-1,-1-1 0,0 1 1,1 0-1,-1 0 1,1 0-1,-1 0 0,1 0 1,-1 0-1,0-1 0,1 1 1,-1 0-1,1 1 1,-1-1-1,1 0 0,-1 0 1,0 0-1,1 0 0,-1 0 1,1 1-1,-1-1 1,1 0-1,-1 0 0,1 1 1,-1-1-1,1 0 0,-1 1 1,1-1-1,0 0 1,-1 1-1,1-1 0,-1 1 1,1-1-1,0 1 0,-1-1 1,1 1-1,0-1 1,-1 1-1,-20 31 30,17-26 10,2-3-34,0 1-1,0-1 1,0 1 0,1-1 0,-1 1-1,1-1 1,0 1 0,0 0-1,0-1 1,0 1 0,1 0 0,-1 5-1,1-8-6,1 0-1,-1 0 1,0 0-1,0 0 1,1 0-1,-1 0 1,0 0-1,1 0 1,-1 0-1,1-1 1,-1 1-1,1 0 1,-1 0-1,1 0 1,0 0-1,-1-1 1,1 1-1,0 0 1,1 0-1,0 0-2,-1 0-1,1 0 1,0-1-1,0 1 0,0-1 1,0 1-1,0-1 1,0 0-1,-1 0 1,1 0-1,0 0 0,0 0 1,4 0-1,0-1 26,1 0 1,-1 0-1,0-1 0,0 0 0,0 0 1,0 0-1,0-1 0,-1 0 1,1 0-1,-1 0 0,1-1 0,-1 0 1,9-8-1,-9 5-1,1 1 0,-1-2-1,0 1 1,0-1 0,-1 1 0,0-1-1,0 0 1,5-17 0,-3-1 30,-2 0-1,0 0 1,-1 0-1,-2 0 1,-3-44-1,2 70-43,-3-34 202,3 33-180,0 0 1,0 0-1,0 0 0,0 1 1,0-1-1,0 0 1,0 0-1,0 0 0,-1 0 1,1 0-1,0 0 0,-1 0 1,1 1-1,0-1 1,-1 0-1,1 0 0,-1 0 1,1 1-1,-1-1 0,0 0 1,1 1-1,-1-1 1,0 0-1,1 1 0,-1-1 1,0 1-1,0-1 0,-1 0 1,0 2 9,0 0 0,0 0 0,1 0 1,-1 0-1,1 1 0,-1-1 0,0 0 0,1 1 0,0-1 1,-1 1-1,1-1 0,0 1 0,0 0 0,0 0 0,0-1 1,0 1-1,0 0 0,1 0 0,-1 0 0,0 4 1,-6 41 549,8 7-795,10 72 1,-4-56-2161,-6-38 1702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8:28.903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22 0 3673,'-1'1'135,"0"-1"0,0 0 0,0 1 0,0-1 0,-1 1 0,1 0 1,0-1-1,0 1 0,0 0 0,0-1 0,1 1 0,-1 0 0,0 0 0,0 0 0,0 0 0,1 0 1,-1 0-1,0 0 0,1 0 0,-1 0 0,1 0 0,-1 0 0,1 0 0,0 0 0,-1 1 0,1-1 1,0 0-1,0 0 0,0 0 0,0 1 0,0-1 0,0 0 0,0 0 0,0 0 0,1 2 1,-1 3-49,0 0 1,1 0 0,0 0 0,0 0-1,4 11 1,-4-16-70,-1 0 1,0 0-1,0-1 0,1 1 0,-1 0 1,1 0-1,-1-1 0,1 1 0,-1 0 0,1-1 1,-1 1-1,1-1 0,0 1 0,-1 0 0,1-1 1,0 1-1,-1-1 0,1 0 0,0 1 0,0-1 1,-1 0-1,1 1 0,0-1 0,0 0 0,0 0 1,-1 0-1,1 0 0,0 0 0,0 0 0,0 0 1,0 0-1,-1 0 0,1 0 0,0 0 0,0 0 1,0 0-1,-1-1 0,1 1 0,0 0 1,1-1-1,0-1 46,1 0 0,0 0 0,0 0 1,0 0-1,-1-1 0,0 1 0,1-1 0,-1 1 1,0-1-1,3-6 0,-3 7-14,-1-1 0,1 0 0,-1 1-1,0-1 1,0 0 0,0 0 0,0 0 0,0 0 0,-1 0 0,0 0-1,1 0 1,-1-4 0,0 6-34,-1 0-1,1 0 1,0 0-1,0 0 0,-1 0 1,1 0-1,-1 0 1,1 1-1,-1-1 1,1 0-1,-1 0 1,1 0-1,-1 1 0,0-1 1,1 0-1,-1 0 1,0 1-1,0-1 1,0 1-1,1-1 1,-1 1-1,0-1 1,0 1-1,0 0 0,0-1 1,0 1-1,0 0 1,0 0-1,0-1 1,0 1-1,0 0 1,0 0-1,0 0 1,0 0-1,0 0 0,-2 1 1,1 0-44,-1-1 1,1 1 0,-1 0-1,1 0 1,-1 1-1,1-1 1,0 0-1,-1 1 1,1-1 0,0 1-1,0 0 1,0 0-1,0 0 1,1 0-1,-1 0 1,0 0 0,1 0-1,0 0 1,-1 1-1,1-1 1,0 1-1,0-1 1,0 1 0,1-1-1,-1 1 1,0 0-1,1-1 1,0 1-1,0 3 1,2 0-412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8:29.492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85 6 3921,'-2'-1'227,"1"0"0,-1 0 1,1 1-1,-1-1 0,1 1 0,-1-1 1,1 1-1,-1 0 0,0 0 0,1-1 1,-1 1-1,0 0 0,1 0 0,-1 1 1,1-1-1,-1 0 0,0 0 1,1 1-1,-3 0 0,2 0-117,-1 1-1,0-1 1,1 1-1,-1 0 1,1 0-1,0 0 1,0 0-1,-1 0 1,1 0 0,-1 3-1,0-1-111,0 0 0,1 0 0,-1 0 0,1 0 0,0 0 0,0 1 0,1-1-1,-1 1 1,1-1 0,0 1 0,1-1 0,-1 1 0,0 7 0,1-12 12,1 1-1,-1 0 1,0 0-1,0 0 1,0-1-1,0 1 1,1 0-1,-1 0 1,0 0-1,1-1 1,-1 1-1,1 0 1,-1-1-1,1 1 1,-1 0-1,1-1 1,-1 1 0,1-1-1,-1 1 1,1 0-1,0-1 1,-1 0-1,1 1 1,0-1-1,0 1 1,0-1-1,1 1 24,0-1-1,1 0 1,-1 1 0,0-1-1,0 0 1,0-1-1,0 1 1,0 0 0,0 0-1,3-2 1,1 1 73,0-1 0,-1-1 0,1 1 0,-1-1 0,1 0 0,6-5 0,-8 5 28,-1-1-1,0 1 1,0-1 0,0 1 0,0-1 0,-1 0 0,1 0 0,-1 0-1,0 0 1,0-1 0,0 1 0,-1 0 0,0-1 0,0 0 0,1-4-1,-2 8-147,0 1-1,-1 0 1,1-1-1,0 1 1,-1-1-1,1 1 1,0-1-1,-1 1 1,1 0-1,-1-1 1,1 1-1,0 0 1,-1-1-1,1 1 1,-1 0-1,1 0 0,-1-1 1,1 1-1,-1 0 1,1 0-1,-1 0 1,1 0-1,-1 0 1,1 0-1,-1 0 1,0 0-1,1 0 1,-1 0-1,1 0 1,-1 0-1,1 0 0,-1 0 1,1 0-1,-1 0 1,1 1-1,-1-1 1,1 0-1,-1 0 1,1 1-1,-1 0 1,-1-1-659,-1 1 194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8:43.45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281 755 2569,'-5'14'4581,"-13"15"-3193,3-4-561,-98 179-274,-16 44-315,155-313 338,53-91-500,-41 78-106,-26 57 33,25-34 0,-27 42-2,-1 0 1,0 0-1,-1 0 1,0-1-1,-2 0 1,9-24-1,-13 35 100,0-1 1,-1 1-1,2 0 0,-1 0 0,0 1 0,0-1 1,1 0-1,0 1 0,-1-1 0,1 1 0,0 0 0,0 0 1,0 0-1,0 0 0,1 1 0,-1-1 0,0 1 0,1 0 1,5-1-1,21-12 89,-5 2-50,0 1 0,2 2 0,48-13 0,-11 5 75,-42 12-208,1 1 1,1 0-1,-1 2 1,43 1 0,-41 2 0,1-2 1,0 0 0,42-10 0,-50 7-5,13-4-3,57-8 0,-70 13 3,-1-1 0,1 0 0,19-8 0,-26 8-6,1-26 120,32-52-85,23-36 26,-13 31-56,-29 44-3,2 1-1,40-47 1,-62 84 2,-1 0 0,1-1-1,-1 0 1,0 0 0,0 0 0,-1 0-1,1-1 1,-2 1 0,1-1-1,2-9 1,-5 16-62,-10 33-164,-5-1 266,-1-2-1,-1 0 1,-24 29 0,16-23-19,-26 49 0,8-16-39,30-50-9,-20 37 1,16-17 1,12-24 26,-2 0 0,0-1 0,0 1 0,-2-1 0,0-1-1,-13 17 1,20-29 4,0 1-1,0-1 0,-1 0 1,1 1-1,0-1 0,-1 0 1,1-1-1,-1 1 1,1 0-1,-1-1 0,1 1 1,-6-1-1,-38 0-1,24 0-10,-309 21 25,285-17-30,1 1-1,-1 2 1,-63 18 0,73-16 11,-42 14-53,74-20 46,1 1 0,-1-1 0,1 1 0,0 0 0,0 0 0,0 0 0,0 0 0,1 1 0,0-1 0,-2 5 0,-5 8-20,-46 60 12,40-59-51,2 0-1,0 0 1,1 1-1,1 1 1,-14 35-1,15-33-28,0 1-1,-2-1 0,-16 23 1,9-15 69,-2 8-588,19-35 384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8:44.77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136 25 3985,'0'-1'132,"0"1"1,0-1 0,0 0-1,0 1 1,0-1 0,0 1-1,0-1 1,0 0 0,-1 1-1,1-1 1,0 0 0,0 1-1,-1-1 1,1 1-1,0-1 1,-1 1 0,1-1-1,-1 1 1,1-1 0,-1 1-1,1-1 1,-1 1 0,1 0-1,-1-1 1,1 1 0,-1-1-1,1 1 1,-1 0-1,0 0 1,1-1 0,-1 1-1,1 0 1,-2 0 0,-1 0 66,0-1 1,1 1 0,-1 0 0,0 1-1,0-1 1,0 0 0,0 1 0,-3 1 0,-3 1 16,0 0 1,0 0-1,1 1 1,-12 8 0,16-10-192,1 1 1,0 0-1,0 0 0,0 0 1,1 1-1,-1-1 0,1 1 1,0-1-1,-1 1 1,2 0-1,-1 0 0,0 0 1,1 0-1,0 0 0,0 0 1,0 0-1,0 0 1,1 0-1,0 1 0,-1-1 1,2 0-1,-1 1 0,0-1 1,1 0-1,2 8 1,-2-7-30,0 0 1,1-1 0,0 1-1,0 0 1,0-1 0,0 0-1,1 1 1,0-1 0,0 0-1,0 0 1,0 0 0,1-1-1,-1 1 1,1-1 0,0 0-1,0 0 1,0 0 0,0-1 0,1 1-1,-1-1 1,9 3 0,-8-4 4,1 0 1,-1-1-1,0 0 1,1 0 0,-1 0-1,0-1 1,0 1-1,1-1 1,-1-1 0,0 1-1,0-1 1,0 1 0,0-2-1,0 1 1,-1 0-1,1-1 1,-1 0 0,1 0-1,-1 0 1,0-1-1,0 1 1,0-1 0,-1 0-1,1 0 1,-1 0 0,0-1-1,0 1 1,-1-1-1,4-6 1,-4 6 5,0 0 0,0-1 0,0 1-1,0 0 1,-1-1 0,0 1 0,0-1 0,0 1 0,-1-1 0,0 1-1,0-1 1,-1-8 0,0 10 9,0 0-1,0 0 1,-1 1 0,1-1 0,-1 0-1,0 1 1,1-1 0,-2 1-1,1 0 1,0-1 0,-1 1 0,1 0-1,-1 0 1,0 1 0,0-1 0,0 1-1,0-1 1,-7-3 0,5 5 61,1-1 0,-1 0 1,1 1-1,-1 0 0,1 0 1,-1 0-1,-5 1 1,8-1-301,-1 1 0,1 0 1,-1 0-1,0 0 1,1 0-1,-1 1 1,1-1-1,-1 1 1,1-1-1,-1 1 1,1 0-1,0 0 0,-1 0 1,-2 3-1,4-2-334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28:45.61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184 11 5073,'-1'-1'383,"-1"0"1,0 1-1,1-1 0,-1 0 1,0 1-1,1-1 0,-1 1 0,0 0 1,0 0-1,1-1 0,-3 1 1,-41 5 582,31-4-443,9 0-384,-1-1-1,1 1 0,0 0 1,-1 1-1,1-1 0,0 1 0,0 0 1,0 0-1,0 0 0,0 1 1,-9 6-1,11-6-114,0 0 1,0 0-1,1 1 0,-1-1 1,1 1-1,0-1 0,0 1 1,0 0-1,1-1 1,-1 1-1,1 0 0,0 0 1,0 0-1,0 1 0,1-1 1,-1 6-1,0-6-25,1 0-1,0 0 0,0 0 1,0 0-1,0 0 1,1 0-1,0 0 0,-1-1 1,2 1-1,-1 0 1,0 0-1,1-1 1,-1 1-1,1-1 0,0 1 1,0-1-1,0 0 1,1 0-1,-1 1 0,6 3 1,-5-5 1,1 1 0,0-1 0,0 0 0,0 0 1,0-1-1,0 1 0,0-1 0,0 0 0,0 0 0,0-1 0,1 1 1,-1-1-1,0 0 0,1 0 0,-1 0 0,0-1 0,1 1 0,6-3 0,0 0 29,-1 0-1,1-1 0,-1-1 0,0 1 0,-1-2 0,1 1 0,-1-1 1,0-1-1,10-9 0,-15 13 47,0-1 0,-1 0 0,1 0 0,-1 0 0,0-1 0,0 1-1,-1-1 1,1 1 0,2-9 0,-4 10 5,-1 0-1,1 0 1,0 0-1,-1 0 1,0 0-1,0-1 1,0 1-1,0 0 1,0 0-1,-1 0 1,0 0-1,1 0 1,-1 0-1,0 0 1,0 0-1,-1 0 1,-1-3-1,1 4-38,1-1-1,-1 0 0,-1 1 0,1 0 1,0 0-1,-1-1 0,1 1 1,-1 1-1,0-1 0,1 0 0,-1 1 1,0-1-1,0 1 0,0 0 0,0 0 1,0 0-1,0 0 0,-1 1 0,1-1 1,0 1-1,-6 0 0,-7 0-598,0 0-1,0 2 0,-17 3 1,21-3-254,-14 3 148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0:11.7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239 53 6545,'-3'-1'61,"0"-1"0,1 1-1,-1 0 1,0 0 0,0 0-1,0 1 1,0-1 0,0 1-1,0 0 1,-1 0 0,1 0-1,0 0 1,0 0-1,0 1 1,0-1 0,0 1-1,0 0 1,0 0 0,0 0-1,0 0 1,1 0 0,-1 1-1,0-1 1,1 1 0,-1 0-1,-3 3 1,1-1-116,0 0-1,1 0 1,-1 0 0,1 1 0,-1 0 0,1 0 0,1 0-1,-1 0 1,1 1 0,0-1 0,0 1 0,-2 6 0,4-9 74,0 0 0,1 1 1,-1-1-1,1 0 1,0 0-1,0 1 0,0-1 1,0 0-1,1 0 1,-1 1-1,1-1 0,-1 0 1,1 0-1,3 6 1,-3-8-1,-1 0 0,1 0 0,0 0 0,0 1 1,0-1-1,0 0 0,0-1 0,0 1 0,1 0 0,-1 0 1,0 0-1,0-1 0,1 1 0,-1 0 0,0-1 1,1 1-1,-1-1 0,0 0 0,1 1 0,-1-1 0,1 0 1,-1 0-1,1 0 0,-1 0 0,0 0 0,1 0 1,-1-1-1,1 1 0,-1 0 0,0-1 0,1 1 0,-1-1 1,0 1-1,1-1 0,0-1 0,9-3 17,0-2-1,-1 0 1,0 0 0,0-1-1,-1 0 1,0 0 0,-1-1-1,0 0 1,0-1-1,-1 0 1,0 0 0,-1-1-1,9-18 1,-14 28-25,-1-1 0,1 1 1,-1-1-1,1 1 0,-1-1 0,0 1 0,1-1 1,-1 1-1,0-1 0,0 1 0,0-1 0,0 0 1,-1 1-1,1-1 0,0 1 0,-1-1 1,1 1-1,-1-1 0,1 1 0,-1-1 0,0 1 1,1 0-1,-1-1 0,0 1 0,0 0 0,0 0 1,0-1-1,0 1 0,0 0 0,-1 0 1,1 0-1,0 0 0,0 0 0,-1 1 0,1-1 1,-1 0-1,1 1 0,0-1 0,-1 1 0,0-1 1,1 1-1,-1-1 0,1 1 0,-1 0 1,-1 0-1,-5-1 27,1 0 0,-1 1 1,0 0-1,1 0 0,-1 1 0,1 0 1,-1 0-1,-9 3 0,-45 22 276,59-25-307,0 1 0,0-1-1,1 0 1,-1 1 0,1 0 0,-1 0-1,1-1 1,0 1 0,0 1 0,0-1 0,0 0-1,0 1 1,0-1 0,0 1 0,1-1-1,0 1 1,-1 0 0,1-1 0,-1 6 0,1-7-8,1 0 1,0 0 0,0 0-1,0 0 1,1 0 0,-1 0-1,0 1 1,0-1 0,1 0-1,-1 0 1,0 0 0,1 0 0,-1 0-1,1 0 1,-1 0 0,1 0-1,0-1 1,-1 1 0,1 0-1,0 0 1,0 0 0,-1-1 0,1 1-1,1 1 1,1-1 7,0 0 0,-1 0 0,1 0 0,0 0 0,-1 0 0,1-1 0,0 1 0,0-1 1,4 1-1,2-1 40,0-1 0,1 1 1,-1-1-1,17-5 1,30-13 228,-52 17-257,1 0 0,-1-1 0,1 1 0,-1-1 0,0 0 0,0 0 0,0 0 0,0 0 0,4-6 0,-7 9-6,-1 0 0,0-1 0,1 1 0,-1-1 0,0 1 0,1-1 0,-1 1 0,0-1 0,0 1 0,0-1 0,0 1 0,1-1 0,-1 1 0,0-1 0,0 1 0,0-1-1,0 1 1,0-1 0,0 0 0,0 1 0,0-1 0,0 1 0,-1-1 0,1 1 0,0-1 0,0 1 0,0-1 0,-1 1 0,1-1 0,0 1 0,0-1 0,-1 0 0,-20-10 261,-23 2-50,27 8-197,0 0 1,0 1-1,0 1 1,0 0-1,-27 7 1,38-7-26,0 1 0,1 0 0,-1 0 0,0 1 0,1 0 0,0 0 0,-1 0-1,-6 6 1,10-7-1,-1 0-1,1 1 0,0-1 0,0 0 0,0 1 0,0 0 1,1 0-1,-1-1 0,1 1 0,0 0 0,-1 0 0,1 0 0,1 0 1,-1 1-1,0-1 0,1 0 0,-1 4 0,1-6-6,0 1 0,0-1-1,0 1 1,0-1-1,0 1 1,1-1 0,-1 1-1,0-1 1,1 1 0,-1-1-1,1 1 1,0-1-1,-1 0 1,1 1 0,0-1-1,0 0 1,0 1 0,0-1-1,0 0 1,0 0-1,0 0 1,0 0 0,3 2-1,-1-2 5,0 1-1,0-1 0,1 0 1,-1 0-1,0 0 1,1 0-1,-1-1 0,1 1 1,-1-1-1,5 0 0,6-1 32,-1 0 0,0-1-1,1 0 1,18-6 0,-4-2 58,49-23-1,-66 28-68,-1-1-1,0 0 0,0-1 1,0 0-1,-1 0 0,0-1 0,11-13 1,-19 21-8,-1-1 1,1 1 0,-1-1 0,1 0 0,-1 1-1,1-1 1,-1 1 0,1-1 0,-1 0-1,0 1 1,1-1 0,-1 0 0,0 0-1,0 1 1,0-1 0,1 0 0,-1 0 0,0 1-1,0-1 1,0 0 0,0 0 0,0 1-1,0-1 1,0 0 0,-1 0 0,1 1 0,0-1-1,-1-1 1,0 1 1,1 1-1,-1-1 1,0 0-1,0 0 1,0 1-1,0-1 1,-1 1 0,1-1-1,0 1 1,0-1-1,0 1 1,0 0-1,-1-1 1,1 1 0,-2 0-1,-4-1 5,-1 1 0,1 0-1,-1 0 1,-11 3 0,12-1-9,0-1 0,0 2 0,1-1 1,-1 1-1,1 0 0,-1 1 0,-9 6 1,14-8-18,0 0-1,-1-1 1,1 1 0,0 0 0,1 0 0,-1 0 0,0 0 0,1 0 0,-1 0 0,1 1 0,-1-1 0,1 1 0,0-1 0,0 1 0,0-1 0,1 1 0,-1-1 0,1 1 0,-1 0 0,1-1 0,0 1 0,0 0 0,0 4 0,0-6-6,0 0-1,1 0 1,-1 0 0,0 0-1,0 0 1,1 0 0,-1 0-1,1 0 1,-1-1 0,1 1-1,-1 0 1,1 0 0,-1 0-1,1-1 1,0 1 0,0 0-1,-1-1 1,1 1 0,0 0-1,0-1 1,0 1 0,-1-1-1,1 1 1,2 0 0,-1-1 19,1 1 1,-1-1-1,1 0 1,-1 0-1,1 0 1,-1 0-1,1 0 1,-1 0 0,5-2-1,1 0 55,1 0-1,-1-1 1,0-1-1,12-6 1,-13 6-33,0 0 1,0 0 0,-1-1 0,0 0-1,0 0 1,0-1 0,-1 1 0,0-1-1,7-10 1,-12 16-27,0 0 0,0-1 1,1 1-1,-1 0 0,0 0 0,0 0 0,0 0 0,0 0 0,0 0 1,0 0-1,0-1 0,1 1 0,-1 0 0,0 0 0,0 0 1,0 0-1,0 0 0,0-1 0,0 1 0,0 0 0,0 0 0,0 0 1,0 0-1,0-1 0,0 1 0,0 0 0,0 0 0,0 0 1,0 0-1,0-1 0,0 1 0,0 0 0,0 0 0,0 0 0,0 0 1,0 0-1,0-1 0,0 1 0,-1 0 0,1 0 0,0 0 1,0 0-1,0 0 0,0 0 0,0-1 0,0 1 0,-1 0 0,1 0 1,0 0-1,0 0 0,-10 4 8,-10 10 170,13-6-139,0 0 0,0 1 0,1-1-1,0 1 1,1 1 0,0-1 0,0 1-1,1 0 1,0 0 0,1 0 0,0 0-1,-3 22 1,6-32-146,0 1-1,0-1 1,1 1 0,-1-1-1,0 1 1,0-1-1,0 0 1,0 1 0,0-1-1,1 1 1,-1-1-1,0 1 1,0-1 0,1 0-1,-1 1 1,0-1-1,1 0 1,-1 1 0,0-1-1,1 0 1,-1 1-1,1-1 1,-1 0 0,0 0-1,1 0 1,-1 1-1,1-1 1,-1 0 0,1 0-1,-1 0 1,1 0-1,-1 0 1,1 0 0,-1 0-1,1 0 1,-1 0-1,1 0 1,0 0 0,11 0-747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0:12.7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228 119 8202,'-4'-10'624,"-1"0"0,-1 1 0,1 0 0,-13-14 0,16 20-704,0 0 0,0 0 0,-1 1 0,0-1 0,1 1 0,-1 0 0,0-1 0,0 1 0,0 1 0,0-1 0,-1 0 0,1 1 0,0 0 0,-1-1 0,1 1 0,-1 1 0,-5-2 0,7 2 85,1 0-1,-1 0 1,1 1 0,-1-1-1,1 0 1,-1 1 0,1-1-1,0 1 1,-1-1-1,1 1 1,0 0 0,-1 0-1,1-1 1,0 1 0,0 0-1,-1 0 1,1 0 0,0 0-1,0 1 1,0-1-1,1 0 1,-1 0 0,0 0-1,0 1 1,0 2 0,-1-1 20,1 0 0,0 1 1,1-1-1,-1 1 0,0-1 1,1 1-1,0 0 1,0-1-1,0 1 0,1-1 1,0 5-1,-1-5-3,1 1 0,0-1 0,0 1 0,0-1 0,1 0 0,-1 0 0,1 0 0,-1 0 0,1 0-1,0 0 1,4 4 0,-5-6-22,0 0 0,0 0 0,1 0 0,-1 0 0,0 0 0,1 0 0,-1-1 0,0 1-1,1 0 1,-1-1 0,1 1 0,-1-1 0,1 0 0,-1 1 0,1-1 0,-1 0 0,1 0-1,0 0 1,-1 0 0,1 0 0,-1 0 0,1 0 0,-1-1 0,1 1 0,2-1 0,0-2 44,1 1 1,-1-1 0,0 1 0,0-1-1,0-1 1,0 1 0,0 0 0,-1-1-1,1 0 1,-1 0 0,0 0 0,0 0-1,-1 0 1,1-1 0,3-8 0,-5 11-11,0 0 0,-1 0 1,1 0-1,0 0 1,-1 0-1,1 0 0,-1 0 1,0 0-1,1 0 0,-1 0 1,0 0-1,0 0 1,-1 0-1,1 0 0,0 0 1,-1 0-1,1 0 0,-1 0 1,1 0-1,-1 0 1,0 0-1,0 0 0,0 1 1,0-1-1,0 0 0,0 1 1,-1-1-1,1 0 1,-1 1-1,1 0 0,-1-1 1,1 1-1,-1 0 0,0 0 1,0 0-1,1 0 1,-1 0-1,0 0 0,-4-1 1,1 1-14,-1 0 1,1 0 0,-1 0-1,0 0 1,0 1-1,1 0 1,-1 1 0,0-1-1,0 1 1,1 0-1,-1 0 1,1 1 0,-1 0-1,1 0 1,-1 0 0,1 0-1,0 1 1,0 0-1,-8 6 1,7-5-22,1 1 0,0 0 0,0-1 0,0 1 0,0 1 0,1-1 0,0 1 0,0 0 0,1 0 0,-1 0 0,1 0 0,0 1 0,1-1 0,0 1 0,0-1 0,-1 8 0,3-13-4,-1 0 1,1 0 0,0 0-1,0 0 1,0 0 0,0 0-1,0 0 1,0 1 0,0-1-1,0 0 1,0 0 0,1 0-1,-1 0 1,0 0 0,1 0-1,-1 0 1,1 0 0,-1-1-1,1 1 1,-1 0-1,1 0 1,-1 0 0,1 0-1,0-1 1,0 1 0,1 1-1,0-1 3,-1-1 0,1 1-1,0-1 1,0 1 0,0-1-1,-1 0 1,1 0-1,0 0 1,0 0 0,0 0-1,0 0 1,0 0 0,3-2-1,3 0 13,0-1 1,0 0-1,0 0 0,0-1 0,11-7 0,-9 4 11,-1 0 0,0 0-1,0-1 1,-1 0 0,0-1-1,0 1 1,-1-1 0,0-1-1,-1 0 1,7-13 0,-13 22-11,1 0 0,-1 0 0,0 0 1,1 1-1,-1-1 0,0 0 0,0 0 0,0 0 0,0 0 1,0 0-1,0 0 0,0 0 0,0 0 0,0 0 1,0 0-1,0 1 0,-1-1 0,1 0 0,0 0 0,-1 0 1,1 0-1,0 0 0,-1 1 0,1-1 0,-2-1 1,0 1-6,1 0 0,0 0 1,-1 0-1,1 0 1,-1 1-1,1-1 0,-1 0 1,0 1-1,1 0 1,-1-1-1,1 1 1,-1 0-1,-2 0 0,-2 0-4,0 0 0,0 0 0,0 1-1,0 0 1,0 0 0,0 0 0,-6 3 0,3 1 4,-1 0 0,1 0 0,1 1 0,-1 0 0,-8 7 0,13-9-13,1-1 1,-1 0 0,1 1 0,0 0-1,0 0 1,0 0 0,1 0-1,-1 0 1,1 0 0,0 1-1,0-1 1,1 1 0,-2 4 0,3-8-3,-1 0 1,1 0-1,0-1 1,0 1-1,0 0 1,0-1-1,0 1 1,0 0-1,0 0 1,0-1-1,0 1 1,0 0-1,1 0 1,-1-1-1,0 1 1,0 0-1,1-1 1,-1 1-1,0 0 1,1-1-1,-1 1 1,1-1-1,-1 1 1,1 0-1,-1-1 1,1 1-1,-1-1 1,1 1-1,0-1 1,-1 0-1,1 1 1,2 0 0,-1-1 0,0 1 1,0-1-1,0 0 1,0 0-1,0 1 1,1-1-1,-1-1 1,0 1-1,4-1 0,4-1 15,1-1-1,-1-1 1,13-5-1,-6 1 23,-1-1 0,0 0 0,-1-1 0,0-1 0,0 0 0,13-14 0,-42 28-115,-9 6 213,9 0-208,1 2 0,-1-1 0,2 1 0,-1 1 0,2 1 0,-15 17 0,21-23-792,4-2 387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0:13.7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169 43 6161,'-4'-4'280,"-1"0"-1,1 0 1,-1 0-1,0 0 1,0 1-1,-1 0 1,1 0-1,-1 0 0,0 1 1,1-1-1,-1 2 1,-10-3-1,13 3-280,-1 1 1,1 0-1,0 1 0,0-1 0,0 0 0,0 1 0,0 0 1,0-1-1,0 1 0,0 0 0,0 1 0,0-1 0,0 1 0,0-1 1,1 1-1,-1 0 0,1 0 0,-1 0 0,1 0 0,0 0 1,0 0-1,0 1 0,0-1 0,0 1 0,0 0 0,-2 4 0,1-1 27,1 0 0,-1 0 0,1 0 0,0 0 0,1 0 0,0 0 0,0 1 0,0-1 0,0 0-1,1 1 1,0-1 0,0 1 0,1-1 0,0 0 0,0 1 0,4 10 0,-4-14-9,0 0 1,0 0 0,1 0-1,-1 0 1,1 0 0,0 0-1,-1-1 1,1 1-1,0-1 1,1 1 0,-1-1-1,0 0 1,1 0 0,-1 0-1,1 0 1,0 0 0,-1-1-1,1 1 1,0-1-1,0 1 1,0-1 0,0 0-1,0-1 1,1 1 0,-1 0-1,0-1 1,0 0 0,0 1-1,1-1 1,-1-1-1,0 1 1,0 0 0,0-1-1,5-1 1,-2 0 26,0 0 1,0 0-1,0-1 1,0 0-1,-1 0 1,1-1-1,-1 1 1,0-1-1,0 0 1,7-7-1,-9 8-22,0-1 0,0 1-1,0 0 1,-1-1 0,1 0 0,-1 1 0,0-1 0,0 0-1,0 0 1,-1 0 0,1-1 0,-1 1 0,0 0 0,0 0 0,-1-1-1,1-5 1,-1 8-7,0 1 0,-1-1 0,1 0 0,0 1-1,-1-1 1,1 1 0,-1-1 0,0 0 0,1 1 0,-1-1 0,0 1 0,0-1-1,0 1 1,0 0 0,0-1 0,0 1 0,-1 0 0,1 0 0,0 0-1,-1 0 1,1 0 0,0 0 0,-1 0 0,1 0 0,-1 1 0,0-1 0,1 1-1,-1-1 1,1 1 0,-1-1 0,0 1 0,0 0 0,1 0 0,-1 0-1,0 0 1,1 0 0,-4 1 0,0-1-9,-1 1 1,1-1-1,-1 1 0,1 1 0,0-1 0,0 1 1,-1 0-1,1 0 0,1 1 0,-9 4 1,6-2 9,0 1 0,1 0 0,0 1 0,-10 12-1,15-17-9,-1 0-1,1 0 0,-1 0 1,1 1-1,0-1 0,-1 1 0,1-1 1,0 1-1,1-1 0,-1 1 1,0-1-1,1 1 0,0 0 0,-1-1 1,1 1-1,0 0 0,0-1 1,1 1-1,-1 0 0,1 3 0,0-5-4,-1-1 0,1 1 0,0 0 0,-1-1 0,1 1 0,0 0 0,-1-1 0,1 1 0,0-1 0,0 1 0,-1-1 0,1 1 0,0-1 0,0 1 0,0-1 0,0 0 0,0 0 0,0 1 0,-1-1 0,1 0 0,0 0-1,0 0 1,0 0 0,0 0 0,0 0 0,0 0 0,0-1 0,0 1 0,0 0 0,0 0 0,0-1 0,-1 1 0,1 0 0,1-1 0,30-15 176,-24 11-151,0-1-1,0 0 1,11-12 0,-18 17-25,1-1-1,-1 1 1,1-1 0,-1 0 0,1 1 0,-1-1 0,0 0-1,0 0 1,0 0 0,0 0 0,0 0 0,0 0 0,-1 0-1,1 0 1,-1 0 0,1 0 0,-1 0 0,0-1 0,0 1-1,0 0 1,0 0 0,0 0 0,-1-3 0,1 4-3,-1 0 1,0 0-1,0 0 1,0 0-1,0 0 1,-1 0-1,1 0 1,0 1-1,0-1 1,0 0-1,-1 1 0,1-1 1,0 0-1,-1 1 1,1 0-1,0-1 1,-1 1-1,1 0 1,-1 0-1,1 0 1,-1 0-1,1 0 1,0 0-1,-3 1 1,-1-1 4,1 0 0,0 1 0,-1 0 0,1 0 0,0 0 0,0 0 0,-5 3 0,4-1 4,0 1-1,1-1 0,-1 1 0,1 0 0,0 1 0,0-1 0,1 1 1,-1-1-1,1 1 0,0 0 0,0 0 0,1 1 0,-1-1 0,1 1 1,0-1-1,1 1 0,-2 10 0,3-16-5,-1 0 0,1 1 0,0-1 0,0 0 0,0 1 1,0-1-1,0 1 0,0-1 0,0 0 0,0 1 0,0-1 0,1 1 0,-1-1 0,0 0 0,0 1 0,0-1 0,0 0 0,0 1 1,1-1-1,-1 0 0,0 1 0,0-1 0,1 0 0,-1 1 0,0-1 0,0 0 0,1 0 0,-1 1 0,0-1 0,1 0 0,-1 0 1,0 0-1,1 1 0,15-4 326,16-15 356,-30 17-660,29-23 276,-24 18-323,0 0 0,0 1 1,1-1-1,0 1 0,0 1 1,16-7-1,-51 42-3301,11-16 2721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0:14.9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260 110 6681,'-4'-10'443,"-1"0"0,0 0 0,0 1 0,-1-1-1,-1 1 1,1 1 0,-13-13 0,16 18-438,0 1 0,1 0 0,-1 0 0,0 0 0,0 0 0,0 1-1,-1-1 1,1 1 0,0 0 0,0 0 0,-1 0 0,1 0 0,-1 0 0,1 1 0,-1 0 0,1-1 0,-1 1 0,1 1 0,-1-1 0,1 0 0,-1 1 0,1 0 0,-1 0-1,1 0 1,0 0 0,0 0 0,-6 4 0,5-3 18,0 1 1,1 0-1,-1 0 0,0 1 0,1-1 0,0 1 1,0-1-1,0 1 0,0 0 0,1 0 0,0 1 0,0-1 1,0 0-1,0 1 0,0-1 0,1 1 0,0 0 1,0-1-1,0 8 0,0-10-22,1 0 0,0 0 0,-1 1-1,1-1 1,0 0 0,1 0 0,-1 0 0,0 1 0,1-1 0,-1 0 0,1 0-1,-1 0 1,1 0 0,0 0 0,0 0 0,0 0 0,0 0 0,1 0 0,-1 0 0,0 0-1,1-1 1,-1 1 0,1-1 0,0 1 0,-1-1 0,1 1 0,0-1 0,0 0-1,0 0 1,0 0 0,0 0 0,0 0 0,0-1 0,0 1 0,0 0 0,0-1-1,1 0 1,-1 1 0,0-1 0,0 0 0,0 0 0,4-1 0,2 0 36,0 0 1,0 0 0,-1-1-1,1-1 1,0 1-1,-1-1 1,14-7 0,-17 8 13,0 0 1,-1-1-1,1 1 0,0-1 1,-1 0-1,1 0 1,-1 0-1,0 0 1,0 0-1,0-1 1,-1 1-1,1-1 1,-1 0-1,0 0 0,3-7 1,-5 10-23,0-1 0,0 1 0,0-1 0,0 0 0,0 1 0,0-1 0,-1 1 0,1-1 0,-1 1 0,1-1 0,-1 1 0,1-1 0,-1 1 0,0-1 0,0 1 0,0 0 0,0-1 0,0 1 0,0 0 0,0 0 0,0 0 1,0 0-1,0 0 0,-1 0 0,1 0 0,0 0 0,-1 0 0,1 0 0,-1 1 0,1-1 0,-1 1 0,1-1 0,-4 0 0,-1-1-5,-1 0 1,0 1 0,0-1-1,0 1 1,0 0-1,-10 1 1,7 1-28,1 1 0,0 0 0,0 0 0,0 1 0,0 0 0,0 1 0,1-1 0,-1 2 0,1-1 0,0 1 1,0 1-1,1 0 0,0 0 0,-13 13 0,19-18 1,0 0 0,0-1 0,0 1 0,1 0 1,-1-1-1,0 1 0,1 0 0,-1 0 0,1 0 0,-1 0 0,1-1 1,-1 1-1,1 0 0,0 0 0,-1 0 0,1 0 0,0 0 0,0 0 1,0 0-1,-1 0 0,1 0 0,0 0 0,0 0 0,1 0 0,-1 0 1,0 0-1,0 0 0,0 0 0,1 0 0,-1 0 0,0 0 0,1 0 1,-1 0-1,1 0 0,-1 0 0,1-1 0,0 1 0,-1 0 0,1 0 1,0-1-1,-1 1 0,1 0 0,0-1 0,0 1 0,0-1 0,0 1 1,-1-1-1,3 1 0,1 1-6,1 0 1,-1-1 0,1 0 0,0 1-1,-1-2 1,1 1 0,0-1-1,0 1 1,5-2 0,17-3 27,0-1 1,0-2-1,0 0 1,-1-2-1,0-1 1,0-1-1,35-21 1,-61 31-10,1 1 0,0 0 0,-1 0 1,1 0-1,-1-1 0,1 1 0,0 0 1,-1 0-1,1-1 0,-1 1 0,1-1 1,-1 1-1,1 0 0,-1-1 0,1 1 0,-1-1 1,0 1-1,1-1 0,-1 1 0,0-1 1,1 0-1,-1 1 0,0-1 0,0 1 0,1-1 1,-1 0-1,0 1 0,0-1 0,0 0 1,0 1-1,0-2 0,-1 1 4,0 0 0,0 1 0,0-1 0,0 0 0,0 0 0,0 1 1,0-1-1,0 1 0,0-1 0,0 1 0,0-1 0,0 1 0,-1 0 0,-1-1 0,-52-4 304,53 5-287,-15 0 58,-1 0 1,1 2-1,0 0 0,0 0 1,-23 8-1,32-8-83,0 1 0,0 0 0,0 0 0,0 1 0,1 0 0,-1 0 0,1 1-1,0 0 1,1 0 0,-1 1 0,1-1 0,-10 12 0,16-16-10,-1-1 0,1 1-1,-1 0 1,1-1 0,-1 1-1,1-1 1,-1 1 0,1 0-1,-1-1 1,1 1 0,0 0 0,-1-1-1,1 1 1,0 0 0,0 0-1,0-1 1,0 1 0,-1 0-1,1 0 1,0-1 0,0 1 0,0 0-1,1 0 1,-1 0 0,0-1-1,0 1 1,0 0 0,0 0-1,1-1 1,-1 1 0,0 0 0,1-1-1,0 2 1,1-1 2,-1 0 0,1 0 1,0 0-1,0 0 0,0-1 1,-1 1-1,1-1 0,0 1 1,0-1-1,0 0 0,0 0 0,4 0 1,7 0 35,0-2 0,0 1 0,14-5 0,-9 2-24,0-1 1,0-1-1,-1-1 1,0 0-1,0-1 1,-1-1-1,19-13 1,-34 21-11,-1 1 1,0 0-1,1 0 1,-1 0-1,0-1 0,0 1 1,1 0-1,-1 0 1,0-1-1,1 1 0,-1 0 1,0-1-1,0 1 1,0 0-1,1-1 1,-1 1-1,0 0 0,0-1 1,0 1-1,0 0 1,0-1-1,0 1 1,0-1-1,1 1 0,-1 0 1,0-1-1,0 1 1,-1 0-1,1-1 0,0 1 1,0-1-1,0 1 1,0 0-1,0-1 1,0 0-1,-14-7 60,-21 3 24,27 5-81,-1 2-1,0-1 1,0 1-1,1 1 1,-1-1-1,1 1 0,0 1 1,0 0-1,0 0 1,0 0-1,1 1 1,0 0-1,0 1 1,-11 10-1,94-46 188,-72 28-269,-1 1 0,0-1 0,1 0 0,-1 0 0,0 0 0,0 0 0,4-5 0,-2-5-165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1:1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4865,'0'33'4668,"-12"96"-4875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5:09.7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65 254 6377,'-7'-49'4712,"7"48"-4656,0 1-1,-1-1 1,1 0 0,0 0-1,-1 0 1,1 0 0,0 1-1,-1-1 1,1 0-1,-1 0 1,1 1 0,-1-1-1,0 0 1,1 1 0,-1-1-1,0 1 1,1-1 0,-1 1-1,0-1 1,-1 0-1,1 1-44,0 0 0,0 1 0,0-1 0,0 0 0,0 0 0,1 1 0,-1-1 0,0 1 0,0-1 0,0 1 0,0-1 0,0 1 0,0 0 0,1-1 0,-1 1-1,0 0 1,1-1 0,-1 1 0,0 0 0,1 0 0,-1 0 0,1 0 0,-1 1 0,-3 5 56,0 1 1,1-1-1,-1 1 0,2 0 0,-1 0 1,1 0-1,1 0 0,-1 1 0,1-1 1,1 0-1,-1 1 0,2-1 0,0 13 1,0-15-53,0 1 0,0 0 1,0 0-1,1-1 1,0 1-1,0-1 0,1 0 1,0 1-1,0-1 0,0 0 1,1 0-1,0-1 0,0 1 1,0-1-1,1 0 1,9 8-1,-12-12-28,0 1 1,0-1-1,1 1 1,-1-1 0,1 0-1,-1 0 1,1 0-1,-1 0 1,1-1-1,0 1 1,0 0-1,-1-1 1,1 0-1,0 0 1,-1 0-1,1 0 1,0 0-1,0-1 1,4 0-1,-3-1 30,0 0 0,0 0 0,0 0 0,0 0 0,0-1 0,0 1 0,-1-1 0,0 0 0,1 0 0,-1 0 0,4-5 0,-2 1 36,0 0 0,0-1 0,0 0 0,-1 1 0,0-2 0,-1 1 1,0 0-1,0-1 0,0 1 0,-1-1 0,1-15 0,-6-21-529,-8 103-382,10-56 822,1 0-1,0-1 1,0 1-1,0 0 1,0 0-1,0 0 1,0-1-1,0 1 0,1 0 1,-1 0-1,0 0 1,1-1-1,0 1 1,-1 0-1,1-1 1,0 1-1,0-1 1,0 1-1,0-1 1,0 1-1,0-1 1,0 1-1,1-1 1,-1 0-1,0 0 1,1 0-1,-1 0 1,1 0-1,3 2 1,-3-3 21,1 1 0,0 0 1,0-1-1,0 0 1,0 0-1,0 0 0,0 0 1,0 0-1,0-1 0,0 1 1,0-1-1,-1 0 0,1 0 1,0 0-1,0 0 0,-1 0 1,1-1-1,2-1 0,0-1 68,0 1 0,0-1 0,0 1 0,-1-2 0,1 1-1,-1 0 1,0-1 0,-1 0 0,1 1 0,-1-2 0,0 1-1,0 0 1,0 0 0,-1-1 0,0 0 0,3-11-1,-3 3 23,0 0 0,-1 0 0,-1-1 0,0 1 0,-1 0-1,-2-14 1,2 34-282,-2 8 213,1 0 0,0 0-1,1 16 1,3-15 13,2-1-1,-1 0 1,2 0 0,0 0-1,1-1 1,12 22 0,-10-83 870,-3 10-937,-5 22-10,2 0 1,0 0-1,1 0 1,1 0-1,0 0 1,1 1 0,1 0-1,10-19 1,-16 33 65,0 1 0,0-1-1,0 1 1,0 0 0,1-1 0,-1 1 0,0-1 0,0 1 0,1 0 0,-1-1 0,0 1-1,1 0 1,-1-1 0,0 1 0,1 0 0,-1 0 0,1-1 0,-1 1 0,0 0-1,1 0 1,-1 0 0,1-1 0,-1 1 0,1 0 0,-1 0 0,1 0 0,-1 0 0,1 0-1,-1 0 1,0 0 0,1 0 0,-1 0 0,1 0 0,-1 0 0,1 1 0,-1-1-1,1 0 1,-1 0 0,1 0 0,-1 0 0,0 1 0,1-1 0,-1 0 0,0 0 0,1 1-1,0 0 1,15 23 161,-3-6-144,-8-14-22,0 0 0,1-1-1,-1 0 1,1 0 0,0 0 0,0 0 0,0-1 0,0 0-1,0-1 1,0 1 0,13 0 0,-16-2-7,0 0 1,0 0-1,0 0 1,0 0-1,0 0 1,1-1-1,-1 0 1,0 1-1,0-1 1,-1 0-1,1-1 1,0 1-1,0 0 1,0-1-1,-1 0 1,1 1-1,-1-1 1,1 0-1,-1-1 1,0 1-1,0 0 1,0 0-1,0-1 1,0 1-1,2-6 1,1-1-21,-1-1 0,-1 0 0,0 1 0,3-19 1,-5 25 9,-1-1 0,1 1 0,-1-1 0,0 0 0,0 1 0,0-1 1,0 1-1,0-1 0,-1 1 0,0-1 0,0 1 0,0-1 0,0 1 0,0-1 1,-1 1-1,-3-6 0,5 9 13,0 0 0,-1-1 1,1 1-1,0 0 0,-1 0 0,1 0 1,0-1-1,-1 1 0,1 0 0,0 0 1,-1 0-1,1 0 0,0-1 0,-1 1 0,1 0 1,0 0-1,-1 0 0,1 0 0,-1 0 1,1 0-1,0 0 0,-1 0 0,1 0 1,0 0-1,-1 0 0,1 1 0,-1-1 1,1 0-1,0 0 0,-1 0 0,1 0 1,-1 1-1,-12 11 17,-6 18 23,18-30-40,-4 12 66,-1-1-1,1 1 0,1 0 1,0 0-1,1 1 1,-2 14-1,4-22-99,0 0 0,1 1-1,-1-1 1,1 0 0,0 0 0,1 0 0,-1 1 0,1-1-1,0 0 1,0 0 0,1 0 0,0 0 0,-1 0 0,2 0 0,-1-1-1,0 1 1,1-1 0,3 5 0,-5-8-161,1 0 0,-1 1 0,0-1 0,0 0 0,1 0 0,-1 0 0,1 0 0,-1 0-1,1-1 1,-1 1 0,1 0 0,0-1 0,-1 1 0,1-1 0,0 0 0,-1 1 0,1-1 0,0 0 0,2 0 0,6-2-376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1:2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 4009,'1'-10'4490,"-10"16"-3479,-10 19-1130,17-18 149,0 0 0,1 0 0,-1-1 0,1 14 0,1-17-30,0 0-1,0 0 1,0 0 0,0 0-1,1-1 1,-1 1-1,1 0 1,0 0 0,-1-1-1,2 1 1,-1 0 0,0-1-1,0 1 1,3 2-1,-4-4-1,1-1 0,0 0 0,0 0 0,-1 1-1,1-1 1,0 0 0,0 0 0,0 0 0,-1 0 0,1 0-1,0 0 1,0 0 0,0 0 0,-1 0 0,1-1 0,0 1-1,0 0 1,-1 0 0,1-1 0,0 1 0,-1 0-1,1-1 1,0 1 0,-1-1 0,1 1 0,0-1 0,-1 1-1,1-1 1,-1 1 0,1-1 0,-1 0 0,1 1 0,-1-1-1,0 0 1,1 1 0,-1-1 0,1-1 0,17-26 32,-15 21 71,0 0 1,0 1-1,-1-1 0,0 0 0,1-8 0,-2 14-156,-1 0 0,0 0 0,1-1 0,-1 1 1,0 0-1,0 0 0,0 0 0,0 0 0,0 0 0,0 0 0,0 0 0,0 0 0,0 0 0,0-1 0,-1 1 0,1 0 0,-1 0 1,1 0-1,0 0 0,-1 0 0,0 0 0,1 1 0,-1-1 0,1 0 0,-1 0 0,0 0 0,0 0 0,0 1 0,1-1 1,-1 0-1,0 1 0,0-1 0,0 1 0,0-1 0,0 1 0,0-1 0,0 1 0,0 0 0,0-1 0,0 1 0,0 0 0,0 0 1,-2 0-1,1 0-441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1:2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 5281,'13'-4'3032,"-23"9"-2821,-13 8-285,20-10 105,0 0-1,0 0 1,0 0 0,0 0-1,0 0 1,1 0 0,0 1 0,-4 6-1,5-8-9,0 0 0,1-1 0,-1 1 0,1 0 0,-1 0 0,1 0 0,0 0 0,0 1 0,0-1 0,0 0 0,0 0 0,1 0 0,-1 0 0,0 0 0,1 0 0,-1 0 0,1-1 0,0 1 0,0 0 0,1 2 0,34-16 37,-33 11 33,-1 0 1,1 0-1,0 1 0,0-1 1,0 1-1,0-1 1,0 1-1,0 0 1,6 1-1,-9-1-70,1 1-1,-1-1 0,0 0 1,1 0-1,-1 0 0,0 1 1,1-1-1,-1 0 1,0 0-1,1 1 0,-1-1 1,0 0-1,0 1 0,1-1 1,-1 0-1,0 1 1,0-1-1,0 0 0,0 1 1,1-1-1,-1 1 1,0-1-1,0 0 0,0 1 1,0-1-1,0 1 0,0-1 1,-6 22 433,3-17-558,0 0 0,0 1 0,0-1 0,-1-1 0,0 1 0,0 0 1,0-1-1,-9 7 0,4-6-275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0:5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2857,'-4'8'4478,"0"42"-3875,1-26-580,2-17-6,0 1 0,1 0 0,0-1 0,0 1-1,0 0 1,3 10 0,-2-15-1829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0:5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23 3673,'0'0'116,"0"0"0,0-1 0,0 1 0,0 0 0,0 0 1,0-1-1,0 1 0,0 0 0,0 0 0,0-1 0,0 1 0,-1 0 0,1 0 1,0-1-1,0 1 0,0 0 0,0 0 0,0 0 0,0-1 0,-1 1 1,1 0-1,0 0 0,0 0 0,0-1 0,-1 1 0,1 0 0,0 0 0,0 0 1,0 0-1,-1 0 0,1 0 0,0-1 0,0 1 0,-1 0 0,1 0 1,0 0-1,0 0 0,-1 0 0,1 0 0,0 0 0,0 0 0,-1 0 0,1 0 1,0 0-1,-1 0 0,-9 13 773,-4 24-1335,14-33 450,0 0-1,1 0 1,-1 1 0,1-1-1,0 0 1,0 0-1,2 4 1,-2-7-23,-1 1 0,1-1 1,-1 1-1,1-1 0,-1 1 0,1-1 1,0 0-1,0 1 0,0-1 0,0 0 0,0 0 1,0 1-1,0-1 0,0 0 0,0 0 1,1 0-1,-1 0 0,0 0 0,1-1 0,2 2 1,-3-2 5,1-1 0,0 1 1,-1-1-1,1 1 1,-1-1-1,1 0 0,-1 0 1,1 0-1,-1 0 0,0 0 1,1 0-1,-1 0 1,0 0-1,0-1 0,0 1 1,0 0-1,0-1 0,0 1 1,0 0-1,0-1 1,-1 0-1,1 1 0,0-1 1,-1 1-1,1-4 1,0 1 103,1 0 0,-1-1 1,0 1-1,0-1 1,-1 0-1,1 1 1,-1-1-1,0-6 0,-12-18 915,12 28-1039,-1-1 0,0 1 0,1 0 1,-1 0-1,0-1 0,0 1 0,0 0 1,1 0-1,-1 0 0,0 0 1,-1 0-1,1 0 0,0 0 0,0 0 1,0 1-1,0-1 0,-1 0 1,1 1-1,-2-2 0,2 3-811,-1 1 328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0:54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7 3321,'0'0'76,"0"0"1,0 0 0,1 0 0,-1-1 0,0 1-1,0 0 1,0 0 0,0 0 0,0 0 0,0-1-1,0 1 1,0 0 0,0 0 0,0 0-1,0 0 1,0-1 0,0 1 0,0 0 0,0 0-1,0 0 1,0 0 0,0-1 0,0 1-1,0 0 1,0 0 0,0 0 0,0 0 0,0-1-1,0 1 1,-1 0 0,1 0 0,0 0 0,0 0-1,0 0 1,0 0 0,0-1 0,0 1-1,-1 0 1,1 0 0,0 0 0,0 0 0,0 0-1,0 0 1,0 0 0,-1 0 0,1 0-1,0 0 1,0 0 0,0 0 0,0 0 0,-1 0-1,1 0 1,0 0 0,0 0 0,0 0 0,0 0-1,-1 0 1,1 0 0,0 0 0,0 0-1,0 0 1,0 0 0,-1 0 0,1 0 0,0 0-1,0 0 1,0 0 0,0 1 0,-25 5 980,22-6-1069,1 1 0,0 0-1,0 0 1,0 0 0,0 0 0,0 0 0,0 0 0,0 0 0,0 1 0,0-1-1,1 1 1,-1-1 0,1 1 0,-1 0 0,1 0 0,-1 0 0,1 0 0,0 0-1,0 0 1,0 0 0,0 0 0,0 0 0,1 0 0,-2 4 0,3 2 11,-1-5 5,1 1 0,-1-1-1,0 0 1,0 0 0,0 0 0,0 1 0,-1-1 0,1 0 0,-1 0 0,0 0-1,0 0 1,0 0 0,-2 3 0,10-18 438,-7 11-437,0 0 1,0 0 0,0 0-1,1 0 1,-1 0-1,0 0 1,1 1-1,-1-1 1,1 0-1,-1 0 1,1 1 0,-1-1-1,1 0 1,-1 0-1,1 1 1,0-1-1,0 1 1,-1-1 0,1 1-1,0-1 1,0 1-1,-1-1 1,1 1-1,0-1 1,0 1 0,0 0-1,0 0 1,0-1-1,0 1 1,-1 0-1,1 0 1,1 0-1,0 0-4,-1 0 0,1 0-1,-1 0 1,0 0-1,1 0 1,-1 0-1,1 0 1,-1 1-1,0-1 1,1 1-1,-1-1 1,0 1-1,0-1 1,1 1-1,-1 0 1,0-1-1,0 1 1,0 0-1,0 0 1,0 0 0,0 0-1,0 0 1,0 0-1,0 0 1,1 2-1,-1-1 13,-1 0-1,1 0 0,-1 1 1,0-1-1,1 0 0,-1 0 1,0 0-1,0 0 0,-1 0 1,1 0-1,0 0 0,-1 1 1,1-1-1,-1 0 0,-1 2 1,1-1-31,0 1 1,0-1 0,-1 0 0,0 0-1,1 0 1,-1 0 0,0 0 0,0 0 0,-1-1-1,1 1 1,0-1 0,-1 0 0,0 1-1,1-1 1,-1 0 0,0-1 0,0 1-1,0 0 1,-1-1 0,-5 3 0,5-5-242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1:0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3137,'0'-1'200,"1"1"0,-1-1 0,0 1 0,0-1 0,0 1 0,0-1 0,1 1 0,-1-1 0,0 1 0,1-1 0,-1 1 0,0 0 0,1-1 0,-1 1 0,0-1 0,1 1 0,-1 0 0,0 0 0,1-1 0,-1 1 0,1 0 0,-1 0 0,1-1 0,-1 1 0,1 0 0,-1 0 0,2 0 0,19-10-851,-17 9 1096,13-8-436,-13 6-4,0 1-1,0 0 0,0 0 1,0 0-1,0 0 0,1 0 0,-1 1 1,0 0-1,1 0 0,-1 0 1,1 1-1,-1-1 0,7 1 1,-9 1-2,-1 0 0,1 0 0,-1 1 0,1-1 0,-1 0 0,0 0 0,0 1 0,0-1 1,0 1-1,0-1 0,0 1 0,0 0 0,0-1 0,0 1 0,-1 0 0,1-1 1,-1 1-1,0 0 0,1 0 0,-1 0 0,0 2 0,3 45 88,-3-41-80,-3 86-983,3-93 647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1:04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3025,'24'-4'5862,"4"-4"-4873,10-3-4145,-32 9 2413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1:0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4657,'-4'0'4156,"-22"15"-2491,-24 22-1254,50-36-399,-1 0-1,0 1 1,1-1-1,-1 1 1,1-1-1,-1 1 1,1-1 0,0 1-1,0 0 1,0-1-1,0 1 1,0-1-1,0 1 1,0-1 0,1 3-1,5 31-44,-3-22 44,0-17-36,2 1 1,-1 1-1,0-1 1,0 1-1,1-1 1,0 1-1,7-2 1,-10 3 35,-1 1 0,0 0 1,1-1-1,-1 1 0,1 0 1,-1 0-1,1 0 1,-1 0-1,1 0 0,-1 0 1,1 0-1,-1 0 0,1 0 1,-1 1-1,0-1 1,3 2-1,-3-1-6,0-1 0,0 1 0,-1 0 0,1 0 0,0 0 0,-1 0 0,1 1 1,0-1-1,-1 0 0,0 0 0,1 0 0,-1 0 0,0 1 0,1-1 0,-1 0 0,0 0 0,0 0 0,0 1 0,0-1 1,0 0-1,0 0 0,-1 0 0,1 1 0,0-1 0,-1 2 0,0 6 88,-1-1 0,0 1 0,-1 0 0,1-1 0,-1 0 0,-1 1 0,-7 11 0,6-18-210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1:1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44 2577,'-6'3'6074,"17"-2"-5097,23-4-1448,-2-16 624,-26 15-135,-1 1 0,1-1 1,-1 1-1,1 0 1,0 1-1,0 0 0,8-3 1,-14 6-21,1-1 0,0 1 0,-1-1 1,1 1-1,-1-1 0,1 1 0,-1-1 1,1 1-1,-1-1 0,0 1 0,1-1 0,-1 1 1,0 0-1,1-1 0,-1 1 0,0 0 1,0-1-1,1 1 0,-1 0 0,0-1 0,0 1 1,0 0-1,0 0 0,0-1 0,0 1 1,0 0-1,0-1 0,0 1 0,-1 1 1,-1 23 16,-22 182-117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1:1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3729,'0'-1'211,"1"0"1,-1 1 0,0-1-1,1 0 1,-1 0-1,1 0 1,0 1 0,-1-1-1,1 0 1,-1 1-1,1-1 1,0 1 0,0-1-1,-1 1 1,1-1-1,0 1 1,0-1 0,0 1-1,-1 0 1,1-1-1,0 1 1,1-1-1,29-7-522,-16 4 725,8-9-1138,-19 9 440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5:10.1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99 1 3505,'-1'-1'206,"0"1"-1,0 0 1,0 0 0,0 0 0,0 0-1,0 0 1,0 0 0,1 0 0,-1 1-1,0-1 1,0 0 0,0 0 0,0 1 0,0-1-1,0 1 1,1-1 0,-1 1 0,0-1-1,0 1 1,1-1 0,-1 1 0,0 0-1,0-1 1,1 1 0,-2 1 0,-15 19 541,15-19-726,0 1-1,0 0 1,0-1-1,1 1 1,-1 0-1,1 0 1,0 0-1,0 0 1,0 0-1,0 0 1,1 0-1,-1 1 0,1-1 1,0 0-1,0 0 1,0 1-1,0-1 1,1 0-1,0 4 1,0-3 43,1 0 1,0-1-1,0 1 1,0-1-1,0 1 1,0-1-1,0 0 1,1 0-1,0 0 1,0 0-1,0 0 1,0-1-1,0 1 1,0-1-1,5 3 1,-2-2 78,-1 0 126,0-1-1,-1 1 0,0 0 0,1 0 1,-1 1-1,5 5 0,-8-7-244,0-1-1,0 0 0,-1 0 1,1 0-1,-1 0 0,1 0 1,-1 1-1,0-1 1,1 0-1,-1 1 0,0-1 1,0 0-1,0 0 0,0 1 1,0-1-1,0 0 0,0 1 1,0-1-1,0 0 1,-1 0-1,1 1 0,0-1 1,-1 0-1,0 0 0,1 1 1,-1-1-1,1 0 0,-1 0 1,0 0-1,0 0 1,0 0-1,-1 1 0,-7 7-474,0-1-1,-1 0 0,0 0 1,0-1-1,-1-1 1,0 1-1,-16 5 1,-2 3-587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1:1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3737,'-7'3'2854,"-22"15"-2315,11-6 82,12-9-480,0 0-1,1 1 1,0 0 0,0 0-1,-7 7 1,11-10-125,0 1 0,0-1 1,0 1-1,0-1 1,0 1-1,1-1 1,-1 1-1,0 0 0,1-1 1,-1 1-1,1 0 1,0-1-1,0 1 1,-1 0-1,1-1 1,0 1-1,1 0 0,-1 0 1,0-1-1,0 1 1,1 0-1,-1-1 1,1 1-1,-1 0 0,2 1 1,3 8-65,-1-13-126,-2 0 196,-1 1 0,0 0-1,0 0 1,1 0 0,-1 0 0,0 0 0,1 0 0,-1 0 0,1 1 0,-1-1 0,1 0 0,2 0 0,-3 1 1,0-1 0,0 1 0,0 0 1,0 0-1,0-1 0,0 1 0,0 0 1,0 0-1,0 0 0,0 0 0,0 0 1,0 0-1,0 1 0,0-1 1,0 0-1,0 0 0,0 1 0,0-1 1,0 1-1,0-1 0,0 1 0,0-1 1,0 1-1,-1-1 0,3 2 0,-3 0-1,1-1 0,0 0 0,0 1 0,-1-1 0,1 1 0,-1 0 0,1-1-1,-1 1 1,0-1 0,0 1 0,1 0 0,-1-1 0,0 1 0,-1 2 0,1 1 29,-1 0 0,0-1 0,0 1 0,0-1 0,-1 0 0,1 1 0,-1-1 0,0 0 0,0 0 0,-1 0 0,-3 5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1:30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 5841,'-12'-14'2351,"11"14"-2332,1 0 0,0 0 0,0 0 0,0 0 0,-1 0 0,1 0 0,0 0 0,0 0 0,0 0 1,0 0-1,-1 0 0,1 0 0,0 0 0,0 0 0,0 1 0,0-1 0,0 0 0,-1 0 0,1 0 0,0 0 0,0 0 0,0 1 0,0-1 1,0 0-1,0 0 0,0 0 0,-1 1 0,1-1 0,0 0 0,0 0 0,0 0 0,0 0 0,0 1 0,0-1 0,0 0 0,0 0 0,0 0 1,0 1-1,0-1 0,0 0 0,0 0 0,1 1 0,3 38-308,-2-24 491,-1-5-175,0 0 71,0 0 1,0 0-1,1 0 0,0 0 0,4 10 0,-4-16-85,-1-1 0,1 0 0,0 0-1,0 0 1,0 0 0,0-1 0,1 1-1,-1 0 1,1-1 0,0 0-1,-1 0 1,1 1 0,0-2 0,0 1-1,0 0 1,0-1 0,1 1 0,5 1-1,15 2-14,1 0 0,0-2-1,0-1 1,0 0-1,1-2 1,48-7-1,24 2 8,204 22 166,40 0 139,26-49 72,-150 10-236,-189 19-150,37-3 5,-1 2 1,93 8-1,-155-4-10,-1 1 1,1-1 0,-1 0 0,1 0-1,0 0 1,-1 0 0,1 0-1,-1-1 1,1 1 0,0-1 0,-1 0-1,1 1 1,-1-1 0,0 0 0,1-1-1,-1 1 1,0 0 0,0-1 0,1 1-1,-1-1 1,0 0 0,-1 1-1,1-1 1,0 0 0,2-4 0,0-2 50,-1 1 0,0-1 0,0 0 0,0-1 1,-1 1-1,1-12 0,3-12-118,-4 26-90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4:51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18 2304,'1'0'273,"-1"0"0,0-1-1,1 1 1,-1 0-1,1-1 1,-1 1-1,0-1 1,0 1 0,1-1-1,-1 1 1,0-1-1,0 1 1,1-1 0,-1 1-1,0-1 1,0 1-1,0-1 1,0 1-1,0-1 1,0 1 0,0-1-1,0 0 1,0 1-1,0-1 1,0 0-1,-12-3 1718,10 4-1990,0 0 0,-1 0 1,1 1-1,0-1 1,0 1-1,0-1 0,0 1 1,0 0-1,0 0 1,0-1-1,0 2 1,0-1-1,-2 1 0,0 3 8,0 0 0,1 0 0,0 0 0,0 0 0,0 1 0,0-1 0,1 1-1,0 0 1,0 0 0,-1 6 0,5-16 6,-1 1 1,1-1-1,0 0 0,0 1 1,0-1-1,1 1 0,-1-1 1,1 1-1,5-5 1,-6 6-15,-1 0 0,1 0 1,0 1-1,0-1 0,0 1 1,0-1-1,0 1 0,0-1 1,0 1-1,0 0 1,0 0-1,0 0 0,1 0 1,-1 1-1,0-1 0,1 1 1,-1-1-1,1 1 0,2 0 1,-5 0-41,0 1 0,0-1 0,0 0 0,0 1 0,0-1 0,0 0 0,-1 1 0,1-1 0,0 0 0,0 1 0,0-1 0,-1 0 0,1 1 0,0-1 0,0 0-1,-1 0 1,1 1 0,0-1 0,-1 0 0,1 0 0,0 0 0,-1 1 0,1-1 0,0 0 0,-1 0 0,1 0 0,-1 0 0,1 0 0,0 0 0,-1 0 0,1 0 0,0 0 0,-1 0 0,1 0 0,-1 0 0,1 0 0,-4 2-904,1 2-181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4:5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 3249,'-5'-19'2099,"7"11"-472,8 12-332,-4-1-1186,-1 2-1,1-1 1,-1 1 0,0 0 0,0 0 0,-1 0 0,0 0-1,0 1 1,6 9 0,-11-19-24,1-1 0,0 1 0,-1-1 0,0 1 0,0 0-1,-3-6 1,4 8-26,0 1 0,-1-1-1,1 1 1,-1-1 0,1 1-1,-1 0 1,0-1-1,1 1 1,-1 0 0,0 0-1,0-1 1,0 1 0,0 0-1,0 0 1,0 0 0,0 0-1,-1 0 1,1 1 0,0-1-1,-1 0 1,1 0-1,0 1 1,-4-1 3091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5:0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2264,'0'0'1838,"10"5"-301,-5 1-1335,0 1 1,0-1 0,0 1-1,-1 1 1,0-1 0,-1 1 0,0-1-1,0 1 1,2 9 0,-1-11 345,-1-16 241,-1 3-795,-2 3 96,-1 0 1,0 0-1,0 0 1,-1 0-1,1 0 1,-1 0-1,1 0 1,-1 1-1,-1-1 1,-3-6-1,1 3-60,-1-2-495,5 9 318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5:01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1760,'-1'-8'5424,"-3"14"-4282,1 19-1220,4-22 99,0 0 0,-1 0-1,1 0 1,0-1-1,0 1 1,1 0-1,-1 0 1,0-1-1,1 1 1,0-1 0,0 1-1,0-1 1,0 0-1,0 0 1,0 0-1,4 3 1,-8-7 394,0 0 0,0 0 0,1-1-1,-1 1 1,0-1 0,1 1 0,0-1 0,-2-3 0,2 3 1627,-1-1-349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5:20.1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298 4 24575,'-86'-2'0,"28"0"0,-87 9 0,137-4 0,18 2 0,24 3 0,-30-7 0,30 7 0,-18-4 0,-1-1 0,0 0 0,1-1 0,16 0 0,42-2-1365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5:23.0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163 688 24575,'-5'-9'0,"1"1"0,1-2 0,-1 1 0,2 0 0,-1-1 0,1 1 0,1-1 0,0 1 0,0-1 0,1 0 0,0-12 0,1 6 0,-2 1 0,0-1 0,-5-22 0,-2 11 0,-2 1 0,-13-28 0,14 37 0,1-1 0,1 0 0,0 0 0,2-1 0,0 1 0,-3-32 0,6 33 0,-1-1 0,-1 1 0,-8-25 0,-3-13 0,14 52-85,0-1 0,0 1-1,1-1 1,0 0 0,-1 0-1,1 1 1,0-1 0,1 0-1,-1 1 1,1-1 0,-1 0-1,1 1 1,0-1 0,0 1-1,3-6 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5:25.5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287 571 24575,'-29'-15'0,"24"11"0,1 0 0,-1-1 0,0 0 0,1 1 0,0-2 0,0 1 0,1 0 0,-1-1 0,-4-10 0,-21-62 0,20 52 0,9 25 0,-68-175 0,53 142 0,-3 0 0,-40-61 0,56 93-68,0 0 0,1 0-1,0 0 1,-1 0 0,1 0 0,0-1-1,0 1 1,1-1 0,-1 1 0,0 0-1,1-1 1,-1 1 0,1-1 0,0 0-1,0 1 1,0-1 0,0 1 0,0-1-1,2-3 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42:39.83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 10 2521,'-27'41'3404,"30"-49"-3049,7-15-84,-10 23-269,0-1-1,1 0 1,-1 0 0,0 1 0,0-1 0,0 0 0,0 1 0,0-1 0,0 0-1,0 0 1,0 1 0,-1-1 0,1 0 0,0 1 0,0-1 0,0 0 0,-1 1-1,1-1 1,0 0 0,-1 1 0,1-1 0,-1 1 0,1-1 0,-1 1 0,1-1-1,-1 1 1,1-1 0,-1 1 0,1-1 0,-1 1 0,0-1 0,0 1 6,0 0 1,0 0-1,0 1 1,0-1-1,0 0 1,0 0-1,0 1 1,0-1-1,0 1 1,0-1-1,1 0 1,-1 1-1,0 0 1,0-1-1,0 1 1,1-1-1,-1 1 1,0 0-1,1 0 1,-1-1-1,0 1 1,1 0-1,-1 0 1,1 0-1,-1 1 1,0-1-67,1 0 1,-1-1 0,0 1-1,1 0 1,-1 0-1,1 0 1,-1 0 0,1 0-1,0 0 1,-1 0 0,1 0-1,0 0 1,0 0-1,-1 0 1,1 0 0,0 0-1,0 1 1,0-1-1,0 0 1,1 0 0,-1 0-1,0 0 1,0 0 0,1 1-1,1 0-338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5:10.5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66 12 8482,'-3'-7'3697,"-1"4"-2537,-5 2-312,-4 1-880,-4 4 4521,-2-2-3577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42:40.42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67 33 2144,'1'-1'22,"0"1"0,0-1 0,0 1 0,1 0 0,-1 0 0,0 0 0,0 0 0,0-1 0,0 1 0,0 1 0,0-1 0,0 0 0,1 0 0,-1 0 0,0 1 0,0-1 0,0 0 0,0 1 0,0-1 0,0 1 0,0-1 0,0 1 0,0-1 0,0 1 0,-1 0 0,1 0 0,0-1 0,0 1 0,0 0 0,-1 0 0,1 0 0,0 0 0,-1 0 0,1 0 0,-1 0 0,0 0 0,1 0 0,-1 0 0,0 0 0,1 0 0,-1 0 0,0 0 0,0 1 0,0-1 0,0 0 0,0 0 0,0 0 0,0 0 0,0 0 0,-1 0 0,1 0 0,0 1 0,-1-1 0,1 0 0,-1 0 0,1 0 0,-1 0 0,1 0 0,-1-1 0,0 1 0,1 0 0,-2 1 0,4-3 70,-1 0-1,0 1 1,1-1 0,-1 0-1,0 0 1,1 0-1,-1 0 1,0-1 0,0 1-1,0 0 1,0 0 0,0-1-1,0 1 1,0 0-1,-1-1 1,1 1 0,0-1-1,-1 1 1,1-1-1,-1 0 1,1 1 0,-1-1-1,0 1 1,0-1 0,0 0-1,0 1 1,0-1-1,0 1 1,0-1 0,-1 0-1,1 1 1,0-1 0,-1 1-1,1-1 1,-1 1-1,0-1 1,0-1 0,-1 1-77,1 1 0,-1-1 0,1 0 1,-1 1-1,0 0 0,1-1 0,-1 1 0,0 0 1,0 0-1,0 0 0,0 0 0,0 0 0,0 0 1,0 0-1,0 1 0,0-1 0,-1 1 0,1 0 1,0-1-1,0 1 0,0 0 0,-1 0 1,1 1-1,0-1 0,0 0 0,0 1 0,-3 0 1,0 1 15,0 0 0,0 0 0,1 0 1,-1 1-1,-6 4 0,10-6-88,-1 0-1,1 0 1,0 0-1,0 0 1,-1 0 0,1 0-1,0 0 1,0 1-1,0-1 1,1 0-1,-1 0 1,0 1-1,0-1 1,1 1 0,-1-1-1,0 1 1,1-1-1,0 1 1,-1-1-1,1 1 1,0-1-1,0 4 1,0-3-350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42:40.95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 15 3489,'-2'-15'1387,"-4"22"-1120,-3 24 187,9-30-418,0 0 1,0 0-1,0 0 0,0 0 0,0 1 1,0-1-1,0 0 0,0 0 0,0 0 0,1 0 1,-1 0-1,0 0 0,1 0 0,-1 0 1,1 1-1,-1-1 0,1-1 0,0 1 1,-1 0-1,1 0 0,0 0 0,-1 0 0,3 1 1,-2-2 17,0-1 0,0 1 0,-1 0 0,1-1 0,0 1 0,0-1 0,0 1 0,0-1 0,0 1 0,0-1 0,-1 0 0,1 0 0,0 1 0,-1-1 0,1 0 0,0 0 0,-1 1 0,1-1 0,-1 0 0,1 0 0,-1 0 0,0 0 0,1 0 0,-1 0 0,1-2 0,4-20 462,-4 23-566,-1 0 0,0-1 0,0 1 0,0 0 0,0-1 0,1 1 0,-1-1 0,0 1 0,0 0 0,0-1 0,0 1 0,0 0 1,0-1-1,0 1 0,0-1 0,0 1 0,0 0 0,0-1 0,0 1 0,0 0 0,0-1 0,-1 1 0,1 0 0,0-1 0,0 1 0,0 0 0,0-1 0,-1 1 0,1 0 0,0-1 0,0 1 0,-1 0 0,1 0 0,0-1 0,-1 1 0,1 0 1,0 0-1,0-1 0,-1 1 0,1 0 0,-1 0 0,1 0 0,0 0 0,-1 0 0,1 0 0,0-1 0,-1 1 0,1 0 0,0 0 0,-1 0 0,1 0 0,-1 0 0,0 1 0,-3 0-782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42:41.4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 15 2505,'-1'-1'34,"1"1"0,0-1 0,0 1 0,0 0 1,-1-1-1,1 1 0,0 0 0,0 0 1,-1-1-1,1 1 0,0 0 0,-1 0 1,1-1-1,0 1 0,-1 0 0,1 0 1,-1 0-1,1-1 0,0 1 0,-1 0 1,1 0-1,-1 0 0,1 0 0,0 0 0,-1 0 1,1 0-1,-1 0 0,1 0 0,0 0 1,-1 0-1,1 0 0,-1 0 0,1 0 1,0 1-1,-1-1 0,1 0 0,0 0 1,-1 0-1,1 1 0,0-1 0,-1 0 1,1 0-1,0 1 0,-1-1 0,1 0 0,0 0 1,0 1-1,-1-1 0,1 0 0,0 1 1,0-1-1,0 1 0,-1-1 0,1 0 1,0 1-1,0 0 9,-1 0 0,1 0 0,0 0 0,0 0 0,0 0 0,0 0 0,0 0 0,0 0 1,0 0-1,0 0 0,0 0 0,0 0 0,1 0 0,-1-1 0,0 1 0,1 0 0,-1 0 0,0 0 0,1 0 0,-1 0 0,1-1 0,-1 1 1,1 0-1,0 0 0,-1-1 0,1 1 0,1 0 0,1 1 46,1-1 0,-1 0-1,1 1 1,-1-1 0,1-1 0,-1 1 0,1-1 0,0 1-1,-1-1 1,1 0 0,0 0 0,-1-1 0,6 0 0,-8 1-77,0 0 1,0 0 0,0 0 0,0 0-1,0 0 1,0-1 0,0 1-1,0 0 1,0 0 0,-1-1 0,1 1-1,0-1 1,0 1 0,0-1 0,0 1-1,0-1 1,0 1 0,-1-1 0,1 0-1,0 0 1,-1 1 0,1-1-1,0 0 1,-1 0 0,1 0 0,-1 0-1,1 1 1,-1-1 0,1 0 0,-1 0-1,0 0 1,0 0 0,1 0 0,-1 0-1,0 0 1,0 0 0,0 0-1,0 0 1,0 0 0,0 0 0,0 0-1,-1 0 1,1 0 0,0 0 0,0 0-1,-1 0 1,1 0 0,-1 0 0,0-2-1,0 2-3,0 0-1,-1 0 0,1 0 1,0 0-1,0 1 0,0-1 0,-1 0 1,1 1-1,-1-1 0,1 0 1,0 1-1,-1 0 0,1-1 1,-1 1-1,1 0 0,-1 0 1,1 0-1,-1 0 0,1 0 1,-1 0-1,1 0 0,-1 0 1,1 0-1,-1 1 0,1-1 0,0 1 1,-1-1-1,1 1 0,-1 0 1,1-1-1,0 1 0,0 0 1,-2 1-1,-1 0-117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42:44.391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27 25 648,'0'-1'85,"0"1"-1,-1-1 0,1 1 1,0-1-1,0 1 0,-1-1 1,1 1-1,0-1 0,0 1 1,-1-1-1,1 1 1,-1-1-1,1 1 0,0 0 1,-1-1-1,1 1 0,-1 0 1,1 0-1,-1-1 1,1 1-1,-1 0 0,1 0 1,-1-1-1,1 1 0,-1 0 1,1 0-1,-1 0 0,0 0 1,1 0-1,-1 0 1,1 0-1,-1 0 0,1 0 1,-1 0-1,1 0 0,-1 0 1,1 1-1,-1-1 1,0 0-1,1 0 0,-1 1 1,1-1-1,0 0 0,-1 0 1,1 1-1,-1-1 1,1 1-1,-1-1 0,1 0 1,0 1-1,-1-1 0,1 1 1,-1 0-1,1 0-86,-1-1-1,1 1 1,0 0 0,-1 0 0,1 0-1,0 0 1,0 0 0,-1 0-1,1 0 1,0 0 0,0 0-1,0 0 1,0 0 0,0 0-1,1 0 1,-1 0 0,0 0-1,0 0 1,1 0 0,-1 0-1,0 0 1,1 0 0,-1 0 0,1 0-1,-1 0 1,1 0 0,0-1-1,-1 1 1,1 0 0,0 0-1,-1-1 1,1 1 0,0 0-1,0-1 1,0 1 0,1 0-1,0 0 7,1 0-1,0 0 1,0 0-1,0-1 1,0 1-1,0-1 1,0 0 0,0 1-1,0-1 1,0 0-1,0-1 1,0 1-1,-1-1 1,1 1-1,3-2 1,-4 2 31,0-1 0,0 1 0,0-1 0,-1 1 0,1-1 0,0 0 0,0 1 0,-1-1 0,1 0-1,0 0 1,-1 0 0,0-1 0,1 1 0,-1 0 0,1-1 0,-1 1 0,0 0 0,0-1 0,0 1 0,0-1 0,0 0 0,0 1 0,0-1 0,0-3 0,-1 4-23,0-1-1,-1 1 1,1 0-1,-1 0 1,1-1-1,-1 1 1,1 0-1,-1 0 0,0 0 1,0 0-1,1 0 1,-1 0-1,0 0 1,0 0-1,0 0 1,0 1-1,0-1 1,0 0-1,0 0 1,-1 1-1,1-1 1,0 1-1,0-1 0,0 1 1,-1 0-1,1-1 1,0 1-1,-1 0 1,1 0-1,0 0 1,-1 0-1,-1 0 1,2-1-4,-1 1 0,0 0 1,0 0-1,0 0 0,0 0 1,0 0-1,0 0 0,0 0 0,0 1 1,0-1-1,0 0 0,0 1 1,1 0-1,-1-1 0,0 1 1,0 0-1,1 0 0,-1 0 1,0 0-1,1 1 0,-1-1 0,-1 2 1,3-2-35,-1 0-1,1 1 1,-1-1 0,1 1 0,0-1-1,0 1 1,-1-1 0,1 1 0,0-1 0,0 1-1,0-1 1,1 1 0,-1-1 0,0 1 0,1-1-1,-1 1 1,1-1 0,-1 1 0,1-1 0,-1 1-1,1-1 1,0 0 0,0 0 0,0 1-1,2 1 1,-1-1-334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42:44.951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21 9 2617,'0'0'35,"-1"-1"0,1 1 0,0 0 0,0-1 0,-1 1 0,1 0 1,0-1-1,-1 1 0,1 0 0,-1 0 0,1-1 0,0 1 0,-1 0 0,1 0 1,-1 0-1,1 0 0,-1-1 0,1 1 0,0 0 0,-1 0 0,1 0 1,-1 0-1,1 0 0,-1 0 0,1 0 0,-1 0 0,1 0 0,0 1 0,-1-1 1,1 0-1,-1 0 0,1 0 0,-1 0 0,1 1 0,0-1 0,-1 0 1,1 0-1,-1 1 0,1-1 0,0 0 0,-1 0 0,1 1 0,0-1 0,0 1 1,-1-1-1,1 0 0,0 1 0,0-1 0,0 1 0,-1-1 0,1 0 1,0 1-1,0-1 0,0 1 0,0-1 0,0 1 0,0-1 0,0 1 1,0-1-1,0 0 0,0 1 0,0-1 0,0 1 0,0 3-14,-1-1 0,1 1-1,0-1 1,0 0-1,0 1 1,0-1 0,2 7-1,-2-9-3,1 1-1,-1 0 0,1-1 0,0 1 0,0-1 0,-1 1 0,1-1 0,0 0 0,1 1 0,-1-1 1,0 0-1,0 0 0,0 1 0,1-1 0,-1 0 0,0 0 0,3 1 0,-3-2 28,0 0 0,0 1 0,1-1 0,-1 0 0,0 0 0,0 0 1,0 0-1,0 0 0,0 0 0,1 0 0,-1 0 0,0-1 0,0 1 0,0 0 0,0-1 0,0 1 0,0-1 0,0 1 0,2-2 0,-1 1 8,0-1 1,0 1 0,-1-1-1,1 0 1,0 0 0,-1 1-1,0-1 1,1 0 0,-1 0-1,0-1 1,0 1 0,0 0-1,0 0 1,0 0-1,-1-1 1,1 1 0,-1 0-1,1-1 1,-1 1 0,0 0-1,0-1 1,0 1 0,0-5-1,-1 7-51,1-1-1,0 0 0,0 0 0,0 1 0,0-1 1,0 0-1,-1 0 0,1 0 0,0 1 1,-1-1-1,1 0 0,0 1 0,-1-1 1,1 0-1,-1 1 0,1-1 0,-1 1 1,1-1-1,-1 0 0,0 1 0,1 0 1,-1-1-1,0 1 0,1-1 0,-1 1 1,0 0-1,0-1 0,1 1 0,-1 0 0,0 0 1,0 0-1,1-1 0,-1 1 0,0 0 1,0 0-1,0 0 0,1 0 0,-1 0 1,0 1-1,0-1 0,1 0 0,-1 0 1,0 0-1,0 1 0,-1 0 0,1-1-12,-1 1-1,1 0 0,-1 0 1,1 0-1,-1 0 0,1 0 1,0 0-1,-1 0 0,1 1 0,0-1 1,0 0-1,0 1 0,0-1 1,0 1-1,0-1 0,1 1 1,-1-1-1,0 1 0,1 0 1,-1-1-1,0 3 0,1 1-101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42:45.591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51 7 2465,'0'-1'53,"0"1"0,0-1-1,0 1 1,0 0 0,0 0 0,-1-1 0,1 1 0,0 0 0,0-1 0,0 1 0,-1 0 0,1 0 0,0-1 0,0 1 0,-1 0 0,1 0 0,0-1 0,0 1 0,-1 0 0,1 0 0,0 0 0,-1 0 0,1-1 0,0 1 0,-1 0 0,1 0 0,0 0 0,-1 0 0,1 0 0,0 0 0,-1 0 0,1 0 0,0 0 0,-1 0 0,0 0 0,-13 9 383,-6 18-19,18-23-293,1 1-1,0-1 1,0 1-1,0-1 1,1 0-1,-1 1 1,1-1-1,0 1 1,0-1-1,1 1 1,0 4-1,0-8-105,-1 0 0,0-1 0,0 1-1,0 0 1,1-1 0,-1 1-1,0 0 1,1-1 0,-1 1 0,1 0-1,-1-1 1,1 1 0,-1-1 0,1 1-1,-1-1 1,1 1 0,-1-1-1,1 1 1,0-1 0,-1 0 0,1 1-1,0-1 1,-1 0 0,1 0 0,0 1-1,0-1 1,1 0 5,0-1-1,0 1 1,0 0 0,-1-1 0,1 1-1,0-1 1,0 0 0,-1 0 0,1 1-1,-1-1 1,1 0 0,0 0-1,-1-1 1,0 1 0,3-2 0,20-23 345,-23 25-356,0-1 0,1 1 1,-1-1-1,0 1 0,-1-1 1,1 1-1,0-1 1,0 0-1,-1 1 0,1-1 1,-1 0-1,1 0 0,-1 1 1,0-1-1,0 0 1,0 0-1,0-2 0,0 4-18,0 0-1,0-1 0,0 1 1,0 0-1,0 0 0,0-1 1,0 1-1,0 0 0,-1 0 1,1-1-1,0 1 0,0 0 0,0 0 1,0-1-1,-1 1 0,1 0 1,0 0-1,0 0 0,0 0 1,-1-1-1,1 1 0,0 0 1,0 0-1,-1 0 0,1 0 1,0 0-1,0 0 0,-1 0 1,1-1-1,0 1 0,-1 0 0,1 0 1,0 0-1,0 0 0,-1 0 1,1 1-1,-13 5-203,-5 13-1244,14-13 1010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42:46.106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34 24 3729,'-1'0'49,"1"-1"1,0 1-1,-1-1 0,1 1 1,-1-1-1,1 1 1,-1-1-1,1 1 0,-1-1 1,1 1-1,-1 0 1,1-1-1,-1 1 0,0 0 1,1 0-1,-1-1 1,0 1-1,1 0 0,-1 0 1,0 0-1,1 0 1,-1 0-1,0 0 0,1 0 1,-1 0-1,0 0 1,1 0-1,-1 0 0,0 0 1,0 1-26,0 0 0,0-1 1,0 1-1,0 0 0,0 0 1,0 0-1,1 0 0,-1 0 1,0 0-1,1 0 0,-1 0 0,1 0 1,-1 0-1,1 0 0,-1 2 1,0 0-15,0 0 0,1 1 1,-1-1-1,1 0 0,-1 0 0,1 1 1,0-1-1,0 0 0,0 1 0,1-1 1,-1 0-1,3 6 0,-3-8 3,0 0 0,0 0-1,1 0 1,-1 0 0,1 0 0,-1 0-1,1-1 1,-1 1 0,1 0-1,0 0 1,-1 0 0,1 0 0,0-1-1,-1 1 1,1 0 0,0-1-1,0 1 1,0-1 0,0 1 0,0-1-1,0 1 1,0-1 0,-1 0-1,1 1 1,0-1 0,0 0 0,1 0-1,-1 1 1,0-1 0,0 0-1,0 0 1,0 0 0,0-1 0,0 1-1,0 0 1,0 0 0,0 0-1,0-1 1,0 1 0,0 0 0,0-1-1,0 1 1,-1-1 0,1 1 0,0-1-1,0 0 1,1 0 0,0-2 100,1 1 1,-1-1-1,0 0 1,0 0 0,0 0-1,0 0 1,0 0-1,-1 0 1,1 0 0,-1-1-1,0 1 1,1-7-1,-2-22 985,0 31-1151,0 1 0,-1-1 0,1 0 0,0 0 0,0 1 0,0-1 0,-1 0 0,1 1 1,0-1-1,-1 0 0,1 1 0,-1-1 0,1 1 0,-1-1 0,1 1 0,-1-1 0,1 1 0,-1-1 1,1 1-1,-1-1 0,0 1 0,1 0 0,-1-1 0,0 1 0,1 0 0,-1-1 0,0 1 0,1 0 0,-1 0 1,0 0-1,0 0 0,1 0 0,-1 0 0,0 0 0,1 0 0,-1 0 0,0 0 0,0 0 0,0 1 0,-12 1-819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42:3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2537,'10'3'379,"-1"-1"1,1 0-1,0 0 1,0-1 0,0-1-1,0 1 1,-1-2 0,1 1-1,0-1 1,0-1 0,17-5-1,-15 4-325,0 0 0,0 0 0,0 1-1,0 1 1,0 0 0,0 1 0,0 0-1,0 0 1,0 2 0,0-1 0,12 5 0,22 2-49,-1-2 1,1-2 0,53-1-1,225 6-1225,-236-10 1243,144-22 1,-87 15 927,-120 8-910,-5 2-629,-14 0 398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42:3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2665,'23'4'1121,"0"-1"-1,0-1 1,31-2 0,-2 1-607,209 8 124,253-29-231,-442 16-389,-67 4-18,60-4 18,66 5 1,-113 5-2,6 0-361,-23-7-221,-1-1 241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42:3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2737,'9'72'3564,"6"68"-2663,-14-128-877,-1 6-11,1-1-1,1 0 0,0 0 0,1 0 0,1 0 1,1 0-1,8 22 0,-10-30-5,0 1 0,-1-1 0,0 1 0,-1 0 0,0 0 0,-1-1 0,0 1 0,0 0 0,-1 0 0,-4 18 0,1 5 71,4-25-70,0-1 0,1 0 0,0 1 0,0-1 0,1 0 0,0 0 0,4 11 0,-3-10 21,0 1 0,-1-1 0,0 0-1,0 1 1,0 11 0,-1-10 1,0 0 0,0-1-1,1 1 1,0-1 0,1 1-1,0-1 1,6 12 0,8 29 135,-9-10-75,-2 0 0,2 71-1,-1 0 31,-5-77-103,-2 41-1,-1-16-3,2 253-45,2-276 41,1 0 0,10 36 0,-13-64-7,5 10-658,-8-15 371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09:02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145 115 1192,'-74'-66'2251,"36"35"-123,26 19 612,12 12-2705,0 0-1,0 0 1,-1 0-1,1-1 1,0 1-1,0 0 1,0 0 0,0 0-1,0 0 1,0 0-1,0 0 1,0 0-1,0 0 1,0-1 0,0 1-1,0 0 1,0 0-1,0 0 1,0 0-1,0 0 1,0 0 0,0 0-1,0-1 1,0 1-1,0 0 1,0 0-1,0 0 1,0 0 0,0 0-1,0 0 1,0 0-1,0-1 1,0 1-1,0 0 1,0 0 0,0 0-1,0 0 1,0 0-1,0 0 1,0 0-1,0 0 1,1-1 0,-1 1-1,0 0 1,0 0-1,0 0 1,0 0-1,0 0 1,0 0 0,0 0-1,1 0 1,31 4 579,-30-4-684,32 5 98,0-3 0,1 0-1,34-4 1,-26 0 131,75 7 0,-113-5-109,0 1 0,0 0-1,0 0 1,0 0 0,0 0-1,0 1 1,0 0 0,-1 0-1,1 0 1,-1 1 0,1-1-1,4 5 1,-10-7-31,1 1-1,-1-1 1,0 1 0,1-1 0,-1 1-1,1-1 1,-1 1 0,0-1 0,0 0-1,1 1 1,-1-1 0,0 0 0,0 0-1,1 0 1,-1 0 0,0 1 0,0-1-1,1 0 1,-1 0 0,0 0 0,-1-1-1,-4 2 9,-72 16 4,43-9 53,0 0-1,-44 2 0,30-9 94,-99 10 225,146-11-635,-4 1 657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42:5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 2152,'-5'-20'4764,"6"34"-2853,4 3-1814,-3-14-122,-1 0 0,0 1 0,0-1 0,0 0 0,0 0 0,-1 1-1,1-1 1,-1 0 0,0 1 0,0-1 0,-1 6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42:5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 2361,'2'-17'2544,"-2"13"-378,-2 13-1635,1-3-442,1 0 0,-1 0 1,1 0-1,0 0 0,2 10 1,-2-16-77,0 1-1,0 0 1,0-1 0,0 1 0,0-1-1,1 1 1,-1 0 0,0-1 0,0 1-1,1-1 1,-1 1 0,0-1 0,1 1-1,-1-1 1,0 1 0,1-1 0,-1 1-1,1-1 1,-1 0 0,1 1 0,-1-1 0,1 0-1,-1 1 1,1-1 0,0 0 0,1 0-5,-1 0 0,0 0 0,1 0 1,-1-1-1,0 1 0,0-1 0,0 1 0,1-1 1,-1 1-1,0-1 0,0 0 0,0 0 1,0 1-1,0-1 0,0 0 0,0 0 1,1-2-1,-1 3-27,0-1 1,-1 1 0,1-1-1,-1 1 1,1-1-1,-1 1 1,0-1-1,1 1 1,-1-1 0,0 1-1,1-1 1,-1 1-1,0-1 1,1 1-1,-1-1 1,0 0 0,0 1-1,0-1 1,0 0-1,1 1 1,-1-1-1,0 0 1,0 1 0,0-1-1,0 0 1,-1 1-1,1-1 1,0 1 0,0-1-1,0 0 1,0 1-1,-1-1 1,1 0-1,0 1 1,-1-1 0,1 1-1,0-1 1,-1 1-1,1-1 1,-1 1-1,1-1 1,0 1 0,-1-1-1,0 1 1,1 0-1,-1-1 1,1 1-1,-1 0 1,1-1 0,-1 1-1,0 0 1,1 0-1,-2-1 1,-12-11-666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42:57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1640,'-20'14'5633,"19"-13"-5630,0 0 1,0 0-1,0 0 1,0 0 0,1 0-1,-1 1 1,0-1-1,1 0 1,-1 0 0,1 1-1,-1-1 1,1 0-1,0 1 1,-1-1-1,1 0 1,0 1 0,0-1-1,0 1 1,0-1-1,0 0 1,0 1 0,1-1-1,-1 1 1,0-1-1,1 0 1,-1 1-1,1-1 1,-1 0 0,2 2-1,-1-3-11,0 0-1,0 1 0,0-1 1,-1 0-1,1 0 0,0 0 1,0 0-1,0 0 0,0 0 1,0-1-1,0 1 0,0 0 1,0 0-1,0-1 0,0 1 1,1-1-1,0 0 22,-1 0 0,1 1-1,0-1 1,0 1 0,0-1 0,0 1-1,0 0 1,0 0 0,0 0 0,3 0 0,-4 1 11,0 0 1,0-1 0,-1 1 0,1 0 0,0 0 0,-1 0 0,1 0-1,-1-1 1,1 1 0,-1 0 0,1 0 0,-1 0 0,0 0 0,1 0-1,-1 0 1,0 0 0,0 0 0,0 1 0,0-1 0,0 0 0,0 0-1,0 0 1,0 0 0,0 0 0,0 0 0,-1 0 0,1 0 0,0 0 0,-1 0-1,0 1 1,-14 31-785,10-27 458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11.86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1506 3185,'0'-6'6740,"4"-14"-5944,-2 4-463,4-206 613,-6-19-99,0 236-825,-1 0 0,1 0 0,-1 0 0,1 0 0,1 0 0,-1 0 0,1 0 0,0 0-1,0 0 1,0 1 0,1-1 0,0 0 0,-1 1 0,2-1 0,-1 1 0,0 0 0,1-1 0,3-3 0,3 0-13,61-58 213,-27 6-224,-35 47 27,1 0 0,0 1 1,1 0-1,0 1 0,13-13 0,-8 11-32,-1-1-1,-1 0 1,23-33-1,-15 18 76,-11 19-98,-7 8 46,-1-1 0,1 1 0,-1-1 0,0 1 0,0-1 0,0 0 0,0 0 0,2-5 0,-8-30 51,4-45-12,-1 51-95,3-42 1,4 27-1,-3 0-1,-3-49 1,-1 77-64,0 0 1,1-1 0,6-36-1,-8 76-185,0 1 0,1 0 0,2 33 0,1-29 338,-2 1-1,-4 41 0,1-39-728,1-21 445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13.87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100 6 1432,'-2'-1'206,"-1"0"0,0 0 0,1 1 0,-1-1 0,0 0 0,0 1 0,1 0 0,-1 0 0,0 0 0,0 0 0,1 0 0,-1 0 0,0 1 0,0-1 0,1 1 0,-1 0 0,0 0 0,1 0 0,-1 0 0,1 0 0,-1 1 0,1-1 0,-3 3 0,2-1-107,0 0-1,0 0 1,0 0-1,1 1 1,-1-1-1,1 1 1,0 0-1,0 0 1,0 0-1,1-1 1,-1 2-1,1-1 1,0 0-1,-1 5 1,2-4-100,-1 0 0,1-1 0,0 1 0,0 0 0,0 0 0,1 0 0,-1 0 0,1 0 0,0 0 0,1 0-1,-1 0 1,4 6 0,-3-8 24,-1-1-1,1 1 0,0 0 1,0-1-1,0 1 1,0-1-1,0 0 0,0 0 1,1 0-1,-1 0 0,1 0 1,0 0-1,-1-1 0,1 1 1,0-1-1,0 0 0,0 0 1,0 0-1,0 0 0,6 1 1,-6-2 12,0 1 1,1-1 0,-1 1 0,0-1-1,1 0 1,-1-1 0,0 1-1,1 0 1,-1-1 0,0 0-1,0 0 1,1 0 0,-1 0-1,0 0 1,0 0 0,0-1 0,4-3-1,-4 2 23,0 0 0,-1 0 0,1-1 0,-1 1-1,0-1 1,0 0 0,0 1 0,0-1 0,-1 0 0,1 0 0,-1-1-1,0 1 1,1-7 0,-1 7-45,-1-1-1,1 0 0,-1 1 1,0-1-1,0 1 1,0-1-1,-1 0 1,1 1-1,-1-1 1,0 1-1,-1 0 0,-2-8 1,3 9-7,-1 1-1,1 0 1,-1 0 0,1 0-1,-1 0 1,0 0 0,0 0 0,0 0-1,0 1 1,0-1 0,0 1 0,0-1-1,-1 1 1,1 0 0,0 0-1,-1 0 1,1 0 0,-1 0 0,1 0-1,-1 1 1,0-1 0,-4 1-1,-5-3-1581,7-2 1003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14.66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72 11 1712,'-1'-1'114,"-1"1"0,1-1 0,-1 0-1,1 1 1,0 0 0,-1-1 0,1 1-1,-1 0 1,1-1 0,-1 1 0,1 0-1,-1 0 1,1 0 0,-1 1 0,1-1-1,-1 0 1,1 0 0,-1 1-1,1-1 1,-1 1 0,1-1 0,0 1-1,-1 0 1,1 0 0,-2 1 0,1 0-31,-1 0 1,1 1 0,0-1 0,-1 1 0,1 0-1,1 0 1,-1 0 0,0 0 0,1 0-1,-1 0 1,0 4 0,0-2 4,1 0 1,-1-1 0,1 1-1,0 0 1,1 0-1,-1 0 1,1 0-1,0-1 1,0 1-1,0 0 1,1 0-1,0 0 1,0 0-1,0-1 1,0 1-1,1 0 1,2 4-1,-3-7-58,1 0 0,-1-1-1,1 1 1,0-1 0,0 1-1,-1-1 1,1 1 0,0-1 0,0 0-1,0 0 1,1 0 0,-1 0-1,0-1 1,0 1 0,0 0-1,1-1 1,-1 0 0,0 1 0,0-1-1,1 0 1,-1 0 0,0 0-1,1 0 1,-1-1 0,0 1-1,0-1 1,1 1 0,-1-1 0,0 0-1,0 0 1,0 0 0,3-2-1,0 0 9,0 1-1,-1-1 0,1-1 0,-1 1 1,0-1-1,0 1 0,0-1 0,0 0 1,-1-1-1,1 1 0,-1 0 0,4-9 1,-6 10-12,0 0 0,0-1 0,0 1 1,0-1-1,-1 0 0,1 1 1,-1-1-1,0 1 0,0-1 1,0 0-1,-1 1 0,1-1 0,-1 1 1,0-1-1,0 1 0,0-1 1,0 1-1,-3-5 0,3 6-25,0 0-1,0 0 0,0 1 1,-1-1-1,1 0 0,-1 1 1,1-1-1,-1 1 0,0-1 1,1 1-1,-1 0 0,0 0 1,0 0-1,0 0 0,0 0 1,0 0-1,0 0 0,0 1 1,0-1-1,0 1 0,0 0 1,0-1-1,0 1 1,-1 0-1,1 0 0,0 0 1,0 0-1,0 1 0,0-1 1,0 1-1,-3 0 0,-13 6-2123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15.42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107 36 1912,'0'-2'123,"-1"1"0,1-1-1,-1 0 1,0 0 0,0 1-1,0-1 1,0 1 0,0-1-1,0 1 1,0-1 0,0 1-1,-1 0 1,1-1 0,0 1-1,-1 0 1,1 0 0,-1 0-1,0 0 1,1 0 0,-1 0-1,0 1 1,1-1 0,-1 0-1,0 1 1,0 0 0,0-1-1,1 1 1,-1 0 0,0 0-1,0 0 1,0 0-1,0 0 1,1 0 0,-1 1-1,0-1 1,0 1 0,0-1-1,1 1 1,-1-1 0,0 1-1,-1 1 1,-1 0-101,1 1 1,0-1-1,0 0 1,0 1-1,1 0 0,-1 0 1,0 0-1,1 0 1,0 0-1,0 0 0,0 1 1,0-1-1,0 1 1,1-1-1,-1 1 0,1 0 1,0-1-1,-1 9 1,2-9-9,0 0 0,0 0 0,0 0 0,1 0 0,-1 0 0,1-1 0,0 1 1,-1 0-1,1 0 0,1 0 0,-1-1 0,0 1 0,1 0 0,-1-1 0,1 1 1,0-1-1,0 0 0,0 0 0,0 1 0,0-1 0,0-1 0,0 1 0,1 0 1,2 1-1,-1-1 12,-1 0 1,1 0 0,-1-1-1,1 0 1,0 1-1,0-1 1,-1-1 0,1 1-1,0-1 1,0 1 0,0-1-1,0 0 1,-1 0-1,1-1 1,0 1 0,0-1-1,0 0 1,6-2-1,-8 1 9,1 0-1,-1 0 0,0 0 0,1 0 0,-1 0 0,0 0 1,0-1-1,-1 1 0,1-1 0,0 0 0,-1 1 1,0-1-1,1 0 0,-1 0 0,0 0 0,0 0 0,0-3 1,1 0-29,-1-1 0,0 0 0,0 1 1,0-1-1,-1 0 0,0-12 0,-1 17-29,1-1 0,-1 1 0,0 0 0,0 0 0,0 0 0,0 0-1,0 0 1,0 0 0,-1 1 0,1-1 0,-1 0 0,1 0 0,-1 1 0,1-1 0,-1 1-1,0 0 1,0-1 0,0 1 0,0 0 0,0 0 0,0 0 0,0 0 0,0 1-1,0-1 1,-1 1 0,1-1 0,0 1 0,0 0 0,0-1 0,-1 1 0,1 0 0,0 1-1,0-1 1,-1 0 0,-2 1 0,2 2-692,0 2 305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16.12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101 21 2633,'-1'-2'105,"0"1"0,0-1 1,0 1-1,0 0 1,-1-1-1,1 1 1,0 0-1,-1 0 1,1 0-1,0 0 1,-1 0-1,1 0 1,-1 0-1,0 1 1,1-1-1,-1 0 0,0 1 1,1-1-1,-1 1 1,0 0-1,1 0 1,-1-1-1,0 1 1,0 0-1,1 1 1,-1-1-1,0 0 1,0 0-1,1 1 0,-1-1 1,0 1-1,1-1 1,-1 1-1,1 0 1,-1 0-1,1-1 1,-1 1-1,1 0 1,-1 1-1,1-1 1,0 0-1,-1 0 1,1 0-1,0 1 0,-1 1 1,-1 1-50,-1 0 0,1 0 0,0 0 0,1 1 1,-1-1-1,1 1 0,0 0 0,0-1 0,0 1 0,1 0 0,0 0 0,0 0 1,0 0-1,0 10 0,2-10-40,0-1 0,0 1 0,0 0 0,1-1 0,0 1 1,0 0-1,0-1 0,0 0 0,6 8 0,-6-10 2,-1 0-1,0 0 0,1 0 1,-1-1-1,1 1 1,0-1-1,-1 1 0,1-1 1,0 1-1,0-1 0,0 0 1,0 0-1,0 0 1,0 0-1,1 0 0,-1-1 1,0 1-1,0-1 1,1 1-1,-1-1 0,0 0 1,0 0-1,4 0 1,-4-1 22,1 0 0,-1 0 0,1 0 0,-1-1 0,0 1 0,1-1 0,-1 0 0,0 0 1,0 1-1,0-1 0,0-1 0,-1 1 0,1 0 0,-1 0 0,1-1 0,1-3 0,17-43 652,-19 48-673,0-1-1,-1 0 1,0 0-1,1 0 1,-1 0 0,0 0-1,0 0 1,0 1-1,0-1 1,0 0-1,0 0 1,0 0-1,-1 0 1,1 0-1,-1 0 1,1 1 0,-1-1-1,0 0 1,0 0-1,0 1 1,0-1-1,0 1 1,-2-3-1,1 2 25,0 0-1,-1 0 1,1 1-1,-1 0 1,1-1-1,-1 1 0,0 0 1,1 0-1,-1 0 1,0 1-1,0-1 0,0 1 1,0-1-1,-4 1 1,-4-5-1421,9-1 918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18.9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39 2409,'-1'-1'88,"1"1"1,0-1 0,-1 0 0,1 1 0,0-1 0,-1 0 0,1 1 0,-1-1 0,1 1 0,-1-1 0,0 1 0,1-1 0,-1 1 0,1-1 0,-1 1 0,0 0 0,1-1 0,-1 1 0,0 0 0,0-1 0,1 1 0,-1 0 0,0 0 0,0 0 0,1 0 0,-1-1 0,-1 1 0,1 1 33,-1-1-1,0 1 1,1-1 0,-1 1-1,1-1 1,-1 1-1,1 0 1,-1 0 0,1 0-1,0 0 1,-1 0 0,0 1-1,-1 0-50,0 1 0,0 0 0,1 0 0,-1 0-1,1 0 1,0 0 0,0 0 0,0 1 0,1-1-1,-3 7 1,3-6-26,1-1 0,0 1 0,-1-1 0,2 1 0,-1-1 0,0 1 0,1-1 0,0 1 0,-1-1 0,1 1-1,1-1 1,-1 0 0,0 1 0,1-1 0,0 0 0,0 0 0,-1 0 0,2 0 0,-1-1 0,0 1 0,1-1 0,-1 1 0,1-1 0,0 0-1,0 0 1,0 0 0,0 0 0,0 0 0,0-1 0,0 1 0,6 1 0,-6-2-8,0 0-1,0-1 1,0 1-1,1-1 1,-1 1-1,0-1 1,1 0-1,-1 0 1,0-1 0,1 1-1,-1-1 1,0 1-1,0-1 1,0 0-1,1 0 1,-1-1-1,0 1 1,0 0 0,-1-1-1,1 0 1,0 0-1,0 0 1,-1 0-1,1 0 1,-1 0-1,0-1 1,0 1-1,0-1 1,0 0 0,0 0-1,0 1 1,-1-1-1,3-6 1,-2 5 11,-1-1 0,0 0 0,1 0-1,-1 0 1,-1 0 0,1 0 0,-1 1 0,0-1 0,0 0 0,0 0 0,-1 0 0,0 0 0,0 0 0,0 0-1,-2-5 1,2 8-40,0-1-1,-1 1 1,1 0-1,0-1 1,-1 1-1,1 0 0,-1 0 1,0 0-1,0 0 1,0 0-1,0 0 1,0 1-1,0-1 0,0 1 1,-1-1-1,1 1 1,-1 0-1,1 0 1,-1 0-1,1 0 0,-1 0 1,1 1-1,-1-1 1,0 1-1,1-1 1,-1 1-1,0 0 0,0 0 1,-3 1-1,3 0 4,0-1 0,0 1 0,0 0-1,0 0 1,0 1 0,0-1 0,0 0 0,-3 3-1,-21 7-1004,24-11 731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19.6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0 2785,'-2'0'124,"-1"0"1,1 0-1,0 1 1,0-1 0,0 1-1,-1-1 1,1 1 0,0 0-1,0 0 1,0 0-1,0 0 1,0 0 0,1 0-1,-1 0 1,0 1-1,0-1 1,1 1 0,-1-1-1,1 1 1,-1 0 0,1-1-1,0 1 1,0 0-1,-1 0 1,1 0 0,1 0-1,-1 0 1,-1 4 0,-1 2 52,0 1 0,0-1 0,1 1 0,0 0 0,0 16 1,1-20-103,1 0 0,1 0 1,-1-1-1,1 1 0,0 0 1,0-1-1,0 1 0,1-1 1,0 1-1,0-1 0,0 0 1,0 1-1,0-1 0,1 0 1,0 0-1,0-1 0,0 1 1,0-1-1,6 6 0,-6-8-59,0 1 0,-1-1 0,1 1 0,0-1 0,0 0 0,0 0 0,-1 0 0,1 0 0,0 0 0,0-1 0,1 0 0,-1 1 0,0-1 0,0 0 0,0 0 0,0-1 0,0 1 0,0-1 0,0 1 0,0-1 0,0 0 0,0 0 0,-1 0 0,1-1 0,0 1 0,0-1 0,-1 1-1,1-1 1,-1 0 0,0 0 0,4-3 0,-3 1-2,0 1 0,0 0 0,0-1 0,0 0-1,-1 1 1,1-1 0,-1 0 0,0-1 0,0 1-1,-1 0 1,1 0 0,-1-1 0,0 1 0,0-1-1,0 1 1,-1-1 0,1 1 0,-1-1 0,-1 0-1,1 1 1,0-1 0,-1 1 0,0-1 0,0 1 0,0-1-1,-1 1 1,0 0 0,1-1 0,-1 1 0,-1 0-1,1 0 1,-1 1 0,1-1 0,-1 0 0,0 1-1,0 0 1,-1-1 0,1 1 0,-1 0 0,0 1-1,1-1 1,-1 1 0,0 0 0,0 0 0,-1 0-1,1 0 1,0 1 0,-1-1 0,1 1 0,-7 0 0,-23 1-851,31 1 508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09:04.617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184 110 2713,'-34'-11'768,"0"-2"-1104,8 1 248,0-3 32,9 3 136,-1-1 16,2-2-320,3-3 208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25.0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60 2280,'-4'-3'5021,"4"-10"-3271,6-7-1608,-5 18-116,0 1 0,0-1 0,1 0 0,-1 0 0,1 1 0,-1-1 0,1 1 0,0-1 0,-1 1 0,1-1 0,0 1 0,0 0 0,4-1 0,-5 1-15,0 1 0,1 0-1,-1 0 1,0-1 0,0 1 0,0 0 0,0 0 0,0 0-1,1 1 1,-1-1 0,0 0 0,0 0 0,0 1-1,0-1 1,0 0 0,0 1 0,0-1 0,0 1 0,2 1-1,-1-1 1,-1 1-1,1 0 0,-1-1 0,1 1 1,-1 0-1,0 0 0,0 0 0,0 0 1,0 0-1,0 0 0,-1 0 0,1 0 1,0 1-1,-1-1 0,0 0 0,1 0 1,-1 1-1,0-1 0,0 0 0,0 0 1,-1 1-1,1-1 0,0 0 0,-1 0 1,0 0-1,0 3 0,-12 10 81,13-15-90,0 0 0,1 0 0,-1 0 0,0-1 0,0 1 0,0 0 0,0 0 1,0 0-1,0 0 0,0-1 0,0 1 0,0 0 0,-1 0 0,1 0 0,0-1 0,0 1 0,0 0 0,0 0 0,0 0 0,0-1 0,0 1 0,0 0 0,0 0 0,-1 0 0,1 0 0,0 0 0,0-1 0,0 1 0,0 0 0,0 0 0,-1 0 0,1 0 0,0 0 0,0 0 0,0 0 0,0 0 0,-1-1 0,1 1 0,0 0 0,0 0 0,0 0 0,-1 0 0,1 0 0,0 0 0,0 0 0,0 0 0,-1 0 0,1 0 0,0 0 0,0 1 0,0-1 0,-1 0 0,1 0 0,0 0 0,1-2 0,0 0-1,0 0 1,0 1 0,0-1-1,0 0 1,1 0 0,-1 1 0,1-1-1,-1 1 1,1 0 0,0-1 0,-1 1-1,1 0 1,0 0 0,0 0 0,0 0-1,0 0 1,0 0 0,0 1-1,0-1 1,0 1 0,4-1 0,-5 1 7,0-1 1,0 1 0,0 0 0,0 0-1,0 0 1,1 0 0,-1 0 0,0 0-1,0 0 1,0 0 0,0 0 0,0 1-1,0-1 1,0 0 0,0 1 0,0-1-1,0 1 1,0-1 0,0 1 0,0 0-1,0-1 1,0 1 0,0 0 0,0-1-1,0 1 1,-1 0 0,1 0 0,0 0 0,-1 0-1,1 0 1,-1 0 0,1 0 0,-1 0-1,1 0 1,-1 0 0,0 0 0,1 0-1,-1 0 1,0 0 0,0 1 0,0-1-1,0 0 1,0 0 0,0 2 0,-7 28 340,7-29-501,0-1-1,-1 1 1,1-1 0,-1 0-1,0 1 1,1-1-1,-1 0 1,0 0 0,0 1-1,0-1 1,0 0 0,0 0-1,0 0 1,0 0 0,0 0-1,-1 0 1,1 0-1,0-1 1,-2 2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25.8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18 2417,'0'0'202,"0"-1"0,1 1 0,-1-1 1,0 1-1,1-1 0,-1 0 1,0 1-1,0-1 0,0 0 0,1 1 1,-1-1-1,0 0 0,0 1 1,0-1-1,0 0 0,0 1 1,0-1-1,0 0 0,-1 1 0,1-1 1,0 0-1,0 1 0,0-1 1,-1 1-1,1-1 0,0 0 1,-1 0-1,-12 11 990,11-8-1210,0 0-1,1 0 1,-1 0 0,1 1 0,-1-1-1,1 0 1,0 1 0,0-1 0,0 1-1,0-1 1,0 1 0,1 0-1,-1-1 1,1 1 0,-1 5 0,3-5 85,-1 0 1,0 0 0,1 0 0,0 0 0,0 0 0,0 0 0,0 0-1,0 0 1,1-1 0,-1 1 0,1-1 0,0 0 0,0 0-1,-1 0 1,7 3 0,2-37 152,-11 31-218,0-1 0,1 1-1,-1 0 1,1 0 0,-1 0-1,1 0 1,0 0 0,-1 0-1,1 0 1,0 0 0,0 0-1,0 0 1,0 0 0,0 0 0,0 1-1,0-1 1,0 0 0,1 0-1,-1 1 0,0 0 0,-1 0-1,1 0 1,0 0 0,-1 0-1,1 0 1,0 0 0,0 0 0,-1 0-1,1 1 1,-1-1 0,1 0-1,0 0 1,-1 1 0,1-1-1,-1 0 1,1 1 0,0-1-1,-1 1 1,1-1 0,-1 1-1,1-1 1,0 2 0,0 0 13,1 0 0,0 1 1,-1-1-1,0 1 0,1 0 1,-1 0-1,0-1 1,0 1-1,-1 0 0,1 0 1,-1 0-1,1 0 0,-1 6 1,0-6 18,-1 1 1,0 0 0,0 0-1,0 0 1,0 0 0,-1-1 0,1 1-1,-1-1 1,0 1 0,-3 4 0,-7 12-651,10-16 385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41.7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1 4425,'-1'2'93,"-1"1"1,1 0-1,-1-1 1,0 0-1,0 1 1,0-1-1,0 0 0,0 0 1,0 0-1,-5 3 1,-3 4 289,5-5-175,1 1 0,0 0 0,0-1 0,0 2 0,1-1 0,0 0 0,0 1 0,-3 7 1,5-11-169,1-1 1,-1 1 0,1 0 0,0-1 0,0 1 0,0 0 0,0 0 0,0-1-1,0 1 1,0 0 0,1-1 0,-1 1 0,0 0 0,1-1 0,-1 1 0,1-1-1,0 1 1,0 0 0,0-1 0,-1 0 0,1 1 0,0-1 0,1 0 0,-1 1 0,0-1-1,0 0 1,1 0 0,-1 0 0,0 0 0,1 0 0,-1 0 0,1 0 0,-1-1-1,3 2 1,75 30 9,-76-31-405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42.2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40 4721,'0'-2'109,"1"1"0,-1-1 0,0 0 0,0 1 0,1-1 0,-1 1 0,1-1-1,0 0 1,-1 1 0,1-1 0,0 1 0,0 0 0,0-1 0,0 1 0,0 0 0,0-1 0,0 1 0,0 0 0,1 0 0,-1 0 0,0 0 0,1 0 0,-1 0-1,1 0 1,-1 1 0,1-1 0,-1 0 0,4 0 0,-3 0-64,0 1-1,0-1 1,0 1 0,1 0-1,-1-1 1,0 1-1,0 0 1,0 0 0,0 0-1,1 1 1,-1-1-1,0 0 1,0 1 0,0-1-1,0 1 1,0 0-1,0 0 1,0 0 0,0 0-1,0 0 1,0 0-1,2 2 1,-3-1-31,0 0-1,-1-1 1,1 1 0,0 0 0,-1-1-1,0 1 1,1 0 0,-1 0 0,0 0-1,0-1 1,0 1 0,0 0 0,0 0-1,0 0 1,0 0 0,-1-1-1,1 1 1,-1 0 0,1 0 0,-2 2-1,-16 37 139,18-41-148,-1 1 1,-15 27 76,15-27-76,0 0 0,0 0 0,0 1 0,0-1 0,0 0 0,0 0-1,0 0 1,-1 0 0,1-1 0,0 1 0,0 0 0,-1 0 0,1-1-1,-1 1 1,1-1 0,0 1 0,-1-1 0,-1 1 0,72-1 660,-41 5-1916,-23-4 774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42.6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 4913,'0'1'118,"0"-1"0,1 1-1,-1 0 1,1-1 0,-1 1-1,1 0 1,0-1 0,-1 1 0,1-1-1,-1 1 1,1-1 0,0 1 0,0-1-1,-1 1 1,1-1 0,0 0 0,0 1-1,-1-1 1,1 0 0,0 0 0,0 1-1,0-1 1,0 0 0,-1 0-1,1 0 1,0 0 0,0 0 0,0 0-1,0 0 1,1-1 0,26-1 1338,-27 2-1447,36-9 840,-34 9-987,-1-1 0,0 0 0,0 0-1,0 0 1,0 0 0,0 0 0,0 0 0,0 0 0,0 0-1,0-1 1,0 1 0,-1-1 0,1 0 0,1-1 0,-2-1-409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42.9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4457,'0'4'1488,"1"2"-1264,0 1 80,0 2 257,-1 2 87,1 1 0,-1 2-48,-1 2-112,0-1-80,0-1-152,-1-1-48,1-4-168,-1-2-8,2-3-192,-1-3-240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43.3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1 4281,'-4'4'355,"-1"0"0,1 0 0,0 0 0,-1 0 0,0-1 0,0 0 0,0 0 0,0 0 0,-7 2 0,7-3-116,-1 0 0,1 1 0,0-1 0,0 1 1,1 1-1,-1-1 0,1 1 0,-1-1 0,-3 6 0,8-8-222,0-1-1,0 1 1,0-1 0,0 1-1,0-1 1,0 1-1,0-1 1,0 1-1,0-1 1,0 1 0,1-1-1,-1 0 1,0 1-1,0-1 1,1 1 0,-1-1-1,0 1 1,0-1-1,1 0 1,-1 1-1,1-1 1,-1 0 0,0 1-1,1-1 1,-1 0-1,1 1 1,-1-1 0,1 0-1,-1 0 1,1 1-1,20 11 144,-16-10-91,32 29 285,-30-24-918,-1-1 1,1 0-1,14 8 1,-18-12-76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43.7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3129,'2'3'1120,"0"4"-616,-1 2 184,1 1 224,-1 1-39,1 1-329,-1 1-136,0 4-224,0-1-64,0 1-88,-1 0-64,1-4-544,0-3-609,1-3 729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44.0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46 3497,'5'-4'1472,"3"-1"-760,1 0 176,0 1-7,1-2-89,0 0-248,0 1-104,-2 1-256,-2 1-40,-1 0-168,-3 2-152,-10 7-2473</inkml:trace>
  <inkml:trace contextRef="#ctx0" brushRef="#br0" timeOffset="1">10 73 2985,'0'1'1120,"1"0"-728,2 0 80,1-1 248,1-1 120,0 0 1,2-1-65,0 1-256,1-1-160,1 0-152,0 0-128,-2 0-416,0 0-448,-1-1 472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44.4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4241,'3'7'1116,"-1"1"0,1 0 0,-2 0-1,3 14 1,-3 30-123,-1-8-1941,0-42 525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09:05.084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126 60 3873,'-11'-11'2554,"5"4"-2015,1 1 0,-2 0 0,1 0 0,-1 1 0,-12-8 0,17 12-520,1 0 0,-1 0 1,1 1-1,-1-1 0,0 1 0,1-1 0,-1 1 0,0 0 0,0-1 0,1 1 0,-1 0 1,0 0-1,0 0 0,1 1 0,-1-1 0,0 0 0,0 1 0,1-1 0,-1 1 1,1-1-1,-1 1 0,0 0 0,1 0 0,-1 0 0,1 0 0,-1 0 0,1 0 0,0 0 1,0 0-1,-1 0 0,1 1 0,0-1 0,0 0 0,-1 4 0,0-2 8,0 0 0,1 1 0,0-1 0,0 1-1,0-1 1,0 1 0,1-1 0,0 1 0,-1 0 0,1-1-1,0 1 1,1-1 0,-1 1 0,1 0 0,-1-1 0,1 1-1,0-1 1,0 1 0,1-1 0,-1 0 0,1 1 0,2 3-1,-3-5-26,0 0-1,0 1 0,0-1 1,1-1-1,-1 1 0,0 0 1,1 0-1,-1 0 0,1-1 0,0 1 1,-1-1-1,1 1 0,0-1 1,0 0-1,0 1 0,0-1 1,0 0-1,0 0 0,0-1 0,1 1 1,-1 0-1,0-1 0,0 1 1,1-1-1,-1 0 0,0 0 1,1 0-1,-1 0 0,0 0 1,0 0-1,1-1 0,-1 1 0,0-1 1,0 1-1,3-2 0,2-2 4,-1-1-1,-1 1 0,1-1 1,0 0-1,-1 0 0,0 0 1,0-1-1,6-10 1,-10 14 5,1 0 1,-1 0-1,1 0 1,-1 0 0,0 0-1,0 0 1,0 0 0,0-1-1,-1 1 1,1 0-1,0-1 1,-1 1 0,0 0-1,1-1 1,-1 1 0,0-1-1,0 1 1,-1-1-1,1 1 1,0 0 0,-1-1-1,1 1 1,-1 0 0,0-1-1,0 1 1,0 0 0,0 0-1,0 0 1,-2-3-1,2 5-3,1-1 0,-1 0-1,0 0 1,0 0-1,0 0 1,0 1-1,0-1 1,0 0 0,0 1-1,0-1 1,-1 1-1,1-1 1,0 1-1,0 0 1,0-1 0,0 1-1,-1 0 1,1 0-1,0 0 1,0 0-1,-1 0 1,1 0 0,0 0-1,-1 1 1,-1 0 7,1 0 1,-1 0 0,1 0 0,0 0 0,-1 0-1,1 1 1,0 0 0,0-1 0,0 1-1,-3 3 1,1 0-33,0 0 0,0 0-1,0 0 1,1 1 0,0-1-1,0 1 1,1 0 0,-4 11-1,6 10-1123,4-17 704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44.8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89 4593,'-1'-1'264,"-1"1"1,1-1-1,0 1 1,-1-1-1,1 1 0,0-1 1,0 0-1,-1 0 1,1 1-1,0-1 1,0 0-1,0 0 0,0 0 1,0 0-1,-1-2 1,-9-24 617,10 25-889,1 1 0,-1-1 0,1 0 0,0 1 0,0-1 0,-1 0 0,1 0 0,0 1 0,1-1 0,-1 0 0,0 1 0,0-1 0,1 0 0,-1 1 0,1-1 0,-1 0 0,1 1 0,0-1 0,0 1 0,0-1 0,0 1 0,0 0 0,0-1 1,0 1-1,0 0 0,0 0 0,0 0 0,1-1 0,1 0 0,-2 2 8,0 0 1,0 0-1,0-1 1,1 1-1,-1 0 1,0 0-1,0 0 1,0 0-1,0 0 1,0 1-1,1-1 0,-1 0 1,0 0-1,0 1 1,0-1-1,0 1 1,0-1-1,0 1 1,0-1-1,0 1 1,0 0-1,0-1 1,0 1-1,-1 0 1,1 0-1,0 0 1,0 0-1,-1-1 1,1 1-1,0 0 1,-1 0-1,1 0 1,-1 0-1,0 1 1,1-1-1,-1 0 1,0 0-1,1 2 0,0 1 90,1 0 0,-1 1 0,0-1 0,-1 1-1,1-1 1,-1 1 0,0-1 0,-1 8 0,0-8-23,0 0 1,-1 0 0,0 0 0,0-1-1,0 1 1,0-1 0,-6 6-1,6-6-41,0-1 0,0 0-1,1 0 1,-1 1 0,0-1-1,1 1 1,-1-1 0,1 1-1,0 0 1,0 0 0,0-1-1,0 1 1,1 0-1,-1 0 1,1 6 0,0-9-30,0 0 0,0 0 0,0 0 0,0 1-1,0-1 1,0 0 0,0 0 0,0 1 0,0-1 0,0 0 0,1 0 0,-1 0 0,0 1 0,0-1 0,0 0 0,0 0 0,0 0 0,1 0 0,-1 0 0,0 1 0,0-1 0,0 0 0,1 0-1,-1 0 1,0 0 0,0 0 0,1 0 0,-1 0 0,0 0 0,0 0 0,0 0 0,1 0 0,-1 0 0,0 0 0,0 0 0,1 0 0,-1 0 0,1 0 0,12-5-50,8-11 74,-19 15 18,-1-1 0,0 0 0,1 0 0,-1 1 0,0-1 0,0 0 0,0 0 0,0 0 0,0 0 0,-1 0 0,1-1 0,-1 1 0,1 0 0,-1 0 0,0 0 0,0 0 0,0-1 0,0-3 0,0 6-42,0-1 0,-1 0 0,1 1-1,0-1 1,0 1 0,-1-1 0,1 1 0,0-1 0,-1 1 0,1-1 0,-1 1 0,1-1 0,-1 1 0,1-1 0,-1 1-1,1 0 1,-1-1 0,1 1 0,-1 0 0,1-1 0,-1 1 0,1 0 0,-1 0 0,0-1 0,-1 1-170,0 0 1,0 0 0,0 0-1,1 0 1,-1 1 0,0-1 0,0 0-1,1 1 1,-1-1 0,0 1-1,1 0 1,-4 1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45.2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11 2585,'0'0'160,"1"0"1,-1 0-1,0 0 1,1 1-1,-1-1 1,0 0-1,0 0 1,1 0-1,-1 0 1,0 1-1,0-1 1,1 0-1,-1 0 1,0 0-1,0 1 1,0-1-1,1 0 1,-1 0 0,0 1-1,0-1 1,0 0-1,0 0 1,0 1-1,0-1 1,0 0-1,1 1 1,-1-1-1,0 0 1,0 0-1,0 1 1,0-1-1,0 0 1,0 1-1,0-1 1,-1 0-1,1 1 1,0-1-1,0 0 1,0 0 0,0 1-1,0-1 1,1 28 477,0-14 67,-1-12-643,0-1-1,0 0 1,0 1-1,0-1 1,0 0-1,0 1 1,1-1-1,-1 0 1,0 0-1,1 1 1,-1-1-1,1 0 1,0 0-1,-1 0 1,1 0-1,0 1 1,-1-1-1,1 0 1,0 0-1,0-1 1,0 1-1,0 0 1,0 0-1,0 0 1,0-1-1,0 1 1,1 0-1,-1-1 1,0 1-1,0-1 1,0 1-1,1-1 1,-1 0-1,0 1 1,1-1-1,-1 0 1,2 0-1,-2-1 36,1 1 0,0-1 0,0 0 0,-1 0 0,1 0 0,-1 0 0,1 0 0,-1 0 0,1 0 0,-1 0 0,0-1 0,1 1 0,-1 0 0,0-1 0,0 1 0,0-1 0,0 1 0,0-1 0,-1 0 0,1 1 0,0-1 0,-1 0 0,1 0 0,-1 0 0,0 1 0,1-4 0,-1 3-81,0 1 0,1-1 0,-1 0 0,0 0 0,0 0 0,0 0 0,-1 0 0,1 0 0,0 0 0,-1 0 0,1 0 0,-1 0 0,0 0 0,1 0 0,-1 1 0,0-1 0,0 0 0,0 1 0,-1-1 0,1 0 0,0 1 0,0 0 0,-1-1 0,1 1 0,-1 0 0,1-1 0,-1 1 0,0 0 0,0 0 0,1 1 0,-3-2 0,0 1-436,0-1-1,0 1 0,0 1 0,0-1 1,0 1-1,0-1 0,-1 1 1,1 0-1,0 1 0,0-1 0,0 1 1,0 0-1,0 0 0,-5 2 0,0 0 20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46.7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7 106 2136,'0'-1'291,"-1"0"0,0 1 0,1-1 0,-1 0-1,1 0 1,-1 0 0,1 0 0,-1 0-1,1 0 1,0 0 0,-1 0 0,1 0-1,0 0 1,0 0 0,0-1 0,0-2-86,0 1-1,1 0 1,-1 0 0,1 0 0,0 0 0,0 0 0,0 0 0,2-4 0,1-1-102,0 1 1,1-1 0,0 1 0,6-6-1,-11 12-89,1 0 0,-1 0 0,1 0 0,-1 0 0,1 0 1,0 1-1,-1-1 0,1 0 0,0 1 0,0-1 0,-1 0 0,1 1 0,0-1 0,0 1 0,0-1 0,0 1 0,0-1 0,0 1 0,0 0 0,0 0 0,0-1 0,0 1 0,0 0 0,0 0 0,0 0 0,0 0 0,0 0 0,0 0 0,0 0 0,0 0 1,0 1-1,2 0 0,-3 0-10,1 0 1,0 0 0,-1 1 0,1-1 0,-1 0 0,1 1 0,-1-1-1,0 1 1,1-1 0,-1 1 0,0-1 0,0 1 0,0-1-1,0 1 1,0-1 0,-1 0 0,1 1 0,0-1 0,-1 1 0,1-1-1,-1 1 1,0 1 0,-4 12 6,3-7-40,-1-1-1,1 1 1,-1-1 0,0 0-1,-1-1 1,-7 12-1,14-20-129,0-1 65,0 0-1,0 0 0,1 0 1,-1 0-1,1 0 1,4-2-1,-6 4 97,0 1-1,0-1 1,0 1-1,0-1 1,0 1-1,0 0 1,0 0-1,0 0 1,0 0 0,0 0-1,-1 0 1,1 0-1,0 1 1,0-1-1,0 1 1,0-1-1,3 3 1,-3-2 5,0 0-1,0 0 1,0 0 0,-1 0-1,1 0 1,0 0 0,-1 1-1,1-1 1,-1 1 0,0-1-1,0 1 1,1-1 0,-1 1-1,0 0 1,0 0 0,0 0-1,-1-1 1,1 1 0,0 0-1,-1 0 1,1 0 0,-1 0-1,1 0 1,-1 0 0,0 0-1,0 0 1,0 0 0,0 0-1,-1 0 1,1 0 0,0 0-1,-1 0 1,1 0 0,-1 0-1,-2 4 1,2-3-9,0-1-1,0 1 1,0 0 0,-1-1-1,1 1 1,-1-1 0,0 1-1,0-1 1,0 0-1,0 0 1,0 0 0,0 0-1,-1 0 1,1 0 0,-1 0-1,1-1 1,-1 1 0,0-1-1,1 0 1,-1 0 0,0 0-1,0 0 1,0-1 0,-4 2-1,6-3-107,0 1 0,0 0-1,0 0 1,0 0 0,0 0 0,0-1-1,0 1 1,-1-1 0,1 1 0,0-1-1,0 1 1,0-1 0,1 1-1,-1-1 1,0 0 0,0 0 0,0 1-1,-1-3 1,-2-2-361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47.3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0 3281,'-23'24'3352,"21"-22"-3300,0 0-1,0 0 1,1 1-1,-1-1 1,1 1 0,0-1-1,0 1 1,0-1 0,0 1-1,0 0 1,0-1 0,1 1-1,-1 0 1,1 0-1,0-1 1,0 1 0,0 0-1,0 0 1,1 4 0,11 46 45,-12-54-186,0 0 1,0 0-1,0 0 0,1 0 1,-1 0-1,1 0 0,-1 0 1,0 0-1,1 0 1,0 0-1,-1 0 0,1 0 1,-1 1-1,1-1 0,0 0 1,0 0-1,-1 1 0,1-1 1,0 0-1,1 0 0,19-14 279,-20 14-153,0 0 0,0 0 1,0 0-1,0 0 1,0 1-1,0-1 0,1 0 1,-1 1-1,0-1 1,1 1-1,-1 0 0,0-1 1,1 1-1,-1 0 1,0 0-1,1 0 0,-1 0 1,1 0-1,-1 0 1,0 0-1,1 0 0,-1 0 1,0 1-1,1-1 0,-1 1 1,0-1-1,1 1 1,-1-1-1,0 1 0,0 0 1,0-1-1,1 1 1,-1 0-1,0 0 0,1 1 1,-1 0 29,0 0 0,0 0 0,0 0 1,-1 0-1,1 0 0,0 0 0,-1 0 0,0 1 0,1-1 1,-1 0-1,0 0 0,0 0 0,0 0 0,-1 0 0,1 0 1,0 1-1,-1-1 0,1 0 0,-1 0 0,0 0 1,0 0-1,-1 2 0,-3 6-147,-9 17 178,2-13-3105,10-13 2127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47.6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4129,'0'0'1488,"2"2"257,0-2-1185,5 1-80,9 0-88,-8-1-40,2 1-80,2-2-40,0 1-104,0-1-48,-2 0-112,-2 1-96,-2 0-248,-1-1-312,-1 0 416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48.0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0 2977,'-1'1'1072,"0"3"-648,0 3 176,-1 3 216,-1 2-8,-2 3-175,-1 0-121,2-2-160,-1 0-64,2 0-120,0-1-56,1-1-72,0 0-8,0-3-56,1-1-72,1-4-440,0-1-649,1-3 745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48.4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0 3657,'1'3'2685,"-1"-3"-2624,0 0 0,0 0 0,0 0 0,0 0 0,0 0 0,0 0 0,-7 14 740,-11 14-593,14-21-84,0-2 9,1 0-1,0 0 1,0 0 0,0 0-1,-3 10 1,38-3 872,-27-10-1087,0 0 0,0 0-1,0 0 1,-1 1-1,1 0 1,-1 0 0,0 0-1,1 0 1,-2 1-1,1-1 1,0 1 0,-1 0-1,6 9 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48.8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4641,'1'2'1616,"0"2"-1336,-1 2 32,0 4 153,-1 2 47,1 3 24,-1 1-8,1 1-88,0 1-72,0-1-128,1-2-40,-1-4-80,0-1-16,1-2-104,-1-2 8,0-3-416,0-1-576,1-3 648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49.3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 4529,'0'-1'1648,"1"-1"-1304,0-1 16,3 0-39,0-1-1,2-1-88,2-1-40,0 1-64,-1 1-48,2 1-48,-2 0-8,0 2-128,0 0-168,-3 2-665,-2 2 617</inkml:trace>
  <inkml:trace contextRef="#ctx0" brushRef="#br0" timeOffset="1">11 80 4545,'-2'0'1688,"3"0"-1368,0 1 473,2-1-497,2 0 48,10 1-80,-8-1-56,1 0-88,1 0-72,-1-1-328,1 0-376,-2-1 400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49.7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3273,'1'3'1568,"0"2"-536,-1 0-72,0 2-199,0 2-105,0 1-136,0 2-80,0 0-136,0 2-48,1-2-136,0 0-40,-1-1-72,0-2 8,0-2-16,1-2 24,-1-2-240,0-1-280,1-3 296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09:27.529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1951 116 2345,'8'-5'328,"-1"-1"1,1 0-1,-1-1 1,0 0 0,-1 0-1,0 0 1,0-1 0,0 0-1,-1 0 1,0 0-1,5-14 1,-10 21-310,0 1 1,1 0-1,-1-1 1,0 1-1,0-1 0,0 1 1,0-1-1,0 1 0,0-1 1,0 1-1,1 0 1,-1-1-1,-1 1 0,1-1 1,0 1-1,0-1 0,0 1 1,0-1-1,0 1 1,0-1-1,0 1 0,-1 0 1,1-1-1,0 1 0,0-1 1,-1 1-1,1 0 1,0-1-1,0 1 0,-1 0 1,1-1-1,0 1 0,-1 0 1,1-1-1,-1 1 1,1 0-1,0 0 0,-1 0 1,1-1-1,-1 1 0,1 0 1,-1 0-1,1 0 1,-1 0-1,1 0 0,0 0 1,-1 0-1,1 0 0,-1 0 1,1 0-1,-1 0 1,1 0-1,-1 0 0,1 0 1,-1 1-1,-32 7-34,28-6 64,-231 97 643,172-69-535,-337 179 112,238-119-191,-199 120 66,138-78-2,107-62-67,28-16-97,-3-3 1,-121 48-1,193-88-188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50.1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60 3073,'0'1'112,"0"-1"1,0 1 0,0-1-1,0 1 1,0-1 0,0 1 0,0-1-1,0 1 1,-1-1 0,1 1-1,0-1 1,0 1 0,0-1 0,-1 1-1,1-1 1,0 0 0,-1 1-1,1-1 1,0 1 0,-1-1-1,1 0 1,-1 0 0,1 1 0,-1-1-1,1 0 1,0 1 0,-1-1-1,1 0 1,-1 0 0,1 0-1,-1 0 1,1 1 0,-1-1 0,1 0-1,-1 0 1,1 0 0,-1 0-1,1 0 1,-1 0 0,1 0 0,-1 0-1,1-1 1,-1 1 0,1 0-1,-1 0 1,0-1 0,-1 1-23,0 0 0,0-1 0,0 1 0,0-1 1,0 1-1,1-1 0,-1 0 0,0 0 0,0 0 1,1 0-1,-1 0 0,-1-1 0,2 0-86,0 1-1,0 0 1,0 0-1,1 0 1,-1 0-1,1-1 1,-1 1-1,1 0 1,-1-1-1,1 1 1,0 0-1,0-1 1,-1 1-1,1-1 1,0 1-1,0 0 1,0-1-1,1 1 1,-1 0-1,0-1 0,0 1 1,1 0-1,-1-1 1,1 1-1,-1 0 1,1-1-1,0 1 1,-1 0-1,1 0 1,0 0-1,0 0 1,0 0-1,0 0 1,1-1-1,0 0 5,-1 1-1,1-1 1,0 1-1,0-1 0,0 1 1,0 0-1,0 0 0,1 0 1,-1 1-1,0-1 0,0 0 1,1 1-1,-1-1 0,0 1 1,1 0-1,-1 0 0,0 0 1,1 0-1,4 1 0,-7-1-7,1 1-1,0-1 0,-1 0 0,1 1 1,0 0-1,-1-1 0,1 1 0,-1-1 1,1 1-1,-1 0 0,1-1 0,-1 1 1,0 0-1,1 0 0,-1-1 0,0 1 0,0 0 1,1 0-1,-1-1 0,0 1 0,0 0 1,0 0-1,0 0 0,0-1 0,0 1 1,0 0-1,0 0 0,0 0 0,0-1 1,-1 1-1,1 0 0,0 0 0,-1-1 1,1 1-1,0 0 0,-1 0 0,0 1 0,-18 35 124,16-31-119,-3 5-12,-18 40 84,23-50-77,0 1 0,0-1 1,1 1-1,-1-1 0,1 1 0,0 0 0,0-1 0,-1 1 0,1 0 1,0-1-1,0 1 0,0 0 0,0-1 0,1 1 0,-1 0 0,0-1 0,1 1 1,-1-1-1,1 1 0,0-1 0,-1 1 0,1-1 0,0 1 0,0-1 0,0 1 1,0-1-1,2 2 0,-2-3-1,0 0 1,0 1-1,0-1 0,0 0 1,0 1-1,1-1 1,-1 0-1,0 0 1,0 0-1,0 0 0,1 0 1,-1 0-1,0-1 1,0 1-1,0 0 0,0 0 1,0-1-1,1 1 1,-1-1-1,0 1 0,0-1 1,0 0-1,0 1 1,0-1-1,0 0 1,-1 0-1,1 1 0,0-1 1,0 0-1,0 0 1,-1 0-1,1 0 0,1-2 1,-1 1 31,0 1 1,0 0 0,0-1-1,0 0 1,0 1-1,0-1 1,-1 0 0,1 1-1,0-1 1,-1 0-1,1 0 1,-1 1-1,0-1 1,1 0 0,-1 0-1,0 0 1,0 0-1,0 1 1,-1-1 0,1 0-1,0 0 1,-2-3-1,-9-5-482,-1-4-3455,11 11 3153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50.5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29 3633,'-2'5'744,"0"0"0,0 1 1,0-1-1,0 1 1,1-1-1,0 1 0,-1 6 1,2-10-714,0 1 1,0-1 0,0 0 0,0 0 0,1 0-1,-1 0 1,0 0 0,1 0 0,0 0-1,-1 0 1,1 0 0,0 0 0,0 0 0,0 0-1,0-1 1,0 1 0,1 0 0,-1-1-1,0 1 1,1-1 0,-1 1 0,1-1-1,0 0 1,-1 1 0,1-1 0,0 0 0,0 0-1,0 0 1,3 1 0,-4-2-27,-1 0 0,1 0 0,0 1 0,0-1-1,0 0 1,0 0 0,-1 0 0,1 0 0,0 0 0,0 0 0,0 0 0,0 0 0,0 0 0,-1 0 0,1-1 0,0 1-1,0 0 1,0-1 0,0 1 0,-1 0 0,1-1 0,0 1 0,-1-1 0,1 1 0,0-1 0,1-1 0,-1 0 24,1 0 1,-1 0 0,0 0 0,1 0 0,-1-1 0,0 1-1,0-1 1,0 1 0,0-4 0,0 1 23,0 0 1,0 0 0,0 0-1,-1 0 1,0-1-1,0 1 1,0 0 0,-1 0-1,-1-7 1,0 9-142,1 0 1,-1 1-1,0-1 1,0 1 0,0-1-1,0 1 1,-1-1-1,1 1 1,-1 0-1,1 0 1,-1 0-1,0 1 1,0-1 0,0 1-1,0-1 1,0 1-1,0 0 1,0 0-1,0 0 1,-5 0-1,3 0-389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51.1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102 0 3481,'-2'3'82,"1"0"1,-1-1 0,0 1 0,0-1 0,1 0-1,-1 1 1,-1-1 0,1 0 0,0 0-1,0-1 1,-1 1 0,-4 2 0,1 1 140,-59 39 3453,67-42-3572,0 0-1,0 0 0,0 0 0,0-1 1,1 1-1,-1 0 0,0-1 0,1 1 1,0-1-1,3 1 0,-2 1 39,4 1-150,-1 1 1,1 0-1,-1 1 1,0 0-1,0 0 0,-1 1 1,1-1-1,-1 1 0,-1 1 1,7 10-1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51.5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4425,'1'-1'1656,"0"1"-1192,1 3 65,-1 2-97,-1 1 48,1 3-16,-1 2-64,0 2-16,0 3 8,0 2-120,-1 1-32,1-2-128,0-1-56,0-5-96,1-1-80,0-3-456,0-3-600,2-2 752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51.9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51 3153,'2'-1'1472,"1"-1"-184,-1 0-1016,2-1 216,0 0 33,2-2 31,1 0-32,0 0-168,2-1-80,-2 0-128,0 1-72,-1 1-72,-2 2-88,-3 1-488,-3 5-1113</inkml:trace>
  <inkml:trace contextRef="#ctx0" brushRef="#br0" timeOffset="1">29 91 2945,'2'0'1160,"0"0"-472,1 0-456,0-1 96,1-1 32,2-1-40,0 0-88,2-1-72,0 2-56,0 0-280,-1-1-416,1 1 368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52.3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0 4257,'0'1'1544,"-1"2"-1144,0-1 112,0 2 89,0 1-17,0 1-40,1 1-24,0 3-88,1 0-8,1 3-184,-2-1-40,3 2-120,-1-2-80,-2 0-56,2-3-184,-1-3-544,0-2-144,1-2 504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52.9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56 4977,'-1'1'105,"0"0"-1,1 0 1,-1 0 0,0 0 0,0 0-1,0-1 1,0 1 0,0 0-1,0 0 1,0-1 0,0 1-1,0-1 1,0 1 0,0-1-1,-1 1 1,1-1 0,0 0-1,0 1 1,0-1 0,-1 0 0,1 0-1,0 0 1,0 0 0,-1 0-1,1 0 1,0 0 0,0-1-1,-1 1 1,1 0 0,0-1-1,-2 0 1,2 0-77,0 0 1,0-1-1,1 1 0,-1 0 1,0-1-1,1 1 0,-1-1 0,1 1 1,-1-1-1,1 1 0,0-1 0,-1 1 1,1-1-1,0 1 0,0-1 1,0 1-1,0-1 0,1 0 0,-1 1 1,0-1-1,1 1 0,-1-1 1,0 1-1,1 0 0,0-1 0,-1 1 1,1-1-1,0 1 0,0 0 1,0 0-1,0-1 0,0 1 0,0 0 1,2-2-1,-1 2-7,-1 0-1,0-1 1,1 1 0,-1 0-1,1-1 1,0 1 0,-1 0-1,1 0 1,0 1 0,0-1-1,0 0 1,2 0 0,-3 1-19,-1 0 1,1 0 0,0-1 0,0 1-1,0 0 1,-1 1 0,1-1 0,0 0-1,0 0 1,0 0 0,-1 0-1,1 1 1,0-1 0,0 0 0,-1 1-1,1-1 1,0 0 0,0 1-1,-1-1 1,1 1 0,-1-1 0,1 1-1,0 0 1,-1-1 0,1 1 0,-1 0-1,1-1 1,0 2 0,-1 0 11,1 0 0,0 1 0,-1-1 0,1 0 0,-1 0 1,0 1-1,0-1 0,0 0 0,0 1 0,0-1 0,0 0 0,-1 0 1,1 1-1,-1-1 0,0 0 0,-1 4 0,-19 40 17,12-28-37,7-14 6,0 0 0,1 1-1,0-1 1,-1 1 0,2-1-1,-1 1 1,0 5 0,1-9 0,0-1 0,0 1 0,0-1 0,0 1 0,0 0 0,0-1 0,0 1 0,0-1 0,1 1 0,-1-1 0,0 1 0,0-1 0,1 1 0,-1-1 0,0 1 0,0-1 0,1 1 0,-1-1 0,1 1 0,-1-1 0,0 0 0,1 1 0,-1-1 0,2 1 0,-1-1 0,0 0 0,0 0 0,0 0 1,0 0-1,1 0 0,-1 0 0,0 0 0,0 0 1,0 0-1,1-1 0,-1 1 0,0 0 0,0-1 1,0 1-1,0-1 0,0 0 0,1 0 0,0 0 19,0 0 0,0 0 0,-1 0 0,1 0 0,0 0 0,-1 0 0,1 0 0,-1-1 0,1 1 0,-1-1 0,0 1 0,0-1 0,1 1 0,-1-1-1,0 0 1,-1 0 0,1 1 0,0-1 0,0 0 0,-1 0 0,1 0 0,-1 0 0,1 0 0,-1 0 0,0 0 0,0 0 0,0 0 0,-1-3 0,0 1-161,0 0 1,0 0 0,-1 0-1,1 1 1,-1-1 0,0 1-1,0-1 1,0 1 0,-1 0-1,1 0 1,-1 0-1,0 0 1,-4-3 0,3 2-2186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53.2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13 4305,'-14'47'4402,"14"-45"-4316,0 0 0,0 0 0,0 0 1,0 0-1,0 0 0,0 0 0,1 0 0,-1 0 0,1 0 0,0 0 0,0 0 0,-1 0 0,1 0 0,0-1 0,1 1 0,-1 0 1,0-1-1,0 1 0,1 0 0,-1-1 0,1 0 0,2 3 0,-3-4-64,-1 0-1,1 0 1,0 1 0,0-1-1,-1 0 1,1 0 0,0 0-1,0 0 1,-1 0 0,1 0-1,0 0 1,0 0 0,0 0-1,-1 0 1,1 0 0,0 0-1,0 0 1,-1-1 0,1 1 0,0 0-1,-1-1 1,2 0 0,0 0 7,-1 0 0,1-1 0,-1 1 1,1-1-1,-1 0 0,0 1 1,0-1-1,0 0 0,0 0 1,0 0-1,0 0 0,1-2 0,-1 0 47,0 1 0,0-1 0,0 0 0,-1 0 0,1 0 0,-1 0-1,0 0 1,0 0 0,0 0 0,-1 0 0,0-6 0,0 9-144,1 0 1,0-1 0,-1 1-1,1 0 1,-1 0 0,0 0-1,1-1 1,-1 1 0,0 0-1,1 0 1,-1 0 0,0 0-1,0 0 1,0 0 0,0 0-1,0 0 1,0 1 0,0-1-1,0 0 1,-1 0 0,1 1-1,0-1 1,0 1 0,-1-1-1,1 1 1,0 0 0,0 0-1,-1-1 1,1 1 0,0 0-1,-1 0 1,1 0 0,0 0-1,-1 0 1,1 1 0,0-1-1,-3 1 1,2 0-896,2 2 394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53.6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 2473,'3'2'3912,"-2"-3"-3087,4 0-57,9-4-72,-7 2-120,-1 1-192,1 0-120,0 0-200,0-1-56,1 0-472,0 0 816,-2 2-376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54.1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 5369,'0'-1'66,"1"0"0,-1 0 0,0 1 0,1-1-1,-1 0 1,0 0 0,1 1 0,-1-1 0,1 0 0,-1 1-1,1-1 1,0 1 0,-1-1 0,1 0 0,0 1 0,-1 0 0,1-1-1,0 1 1,-1-1 0,1 1 0,0 0 0,0-1 0,0 1-1,-1 0 1,1 0 0,0 0 0,0 0 0,0-1 0,0 1 0,-1 0-1,1 0 1,0 1 0,0-1 0,0 0 0,0 0 0,-1 0 0,1 1-1,0-1 1,0 0 0,-1 1 0,1-1 0,0 0 0,0 1-1,-1-1 1,1 1 0,0-1 0,0 2 0,1-1 72,1 1 1,-1 0-1,0-1 1,-1 1-1,1 0 1,0 0 0,0 0-1,-1 0 1,1 0-1,-1 0 1,0 0-1,1 0 1,-1 1-1,0-1 1,1 4-1,-6 28-207,4-32 65,0-1 0,0 0-1,0 0 1,-1 0 0,1 1 0,0-1-1,-1 0 1,1 0 0,-1 0 0,1 0-1,-1 0 1,0 0 0,0 0-1,1 0 1,-1 0 0,0 0 0,0 0-1,0 0 1,0 0 0,0-1 0,0 1-1,0 0 1,0-1 0,0 1 0,-1 0-1,2-1-14,0 0-1,1 0 0,-1 0 1,1 0-1,-1 0 1,1 0-1,-1 0 1,0 0-1,1 0 0,-1 0 1,1 0-1,-1-1 1,1 1-1,-1 0 0,0 0 1,1 0-1,-1-1 1,0 1-1,1 0 0,-1 0 1,0-1-1,1 1 1,-1 0-1,0-1 0,1 1 1,-1 0-1,0-1 1,0 1-1,1 0 0,-1-1 1,0 1-1,0-1 1,0 1-1,0-1 0,0 1 1,1 0-1,-1-1 1,0 1-1,0-1 0,0 1 1,0-1-1,0 1 1,0 0-1,-1-1 1,1 1-1,0-1 0,0 1 1,0-1-1,0 1 1,0 0-1,-1-1 0,1 1 1,0 0-1,0-1 1,0 1-1,-1-1 0,1 1 1,0 0-1,-1 0 1,1-1-1,0 1 0,-1 0 1,1-1-1,-1 1 1,3 0 65,1 1 0,-1-1 0,1 1 0,-1-1 0,1 1 0,-1 0 0,0 0 0,0 0 0,1 0 0,-1 1 0,0-1 0,0 0 0,0 1 0,0 0 0,0-1 0,-1 1 0,1 0 0,-1 0 0,1 0 0,-1 0 0,1 0 0,-1 0 0,1 4 1,-1-5-59,0 1 0,-1 0 0,0 0 0,1-1 0,-1 1 0,0 0 0,0 0 1,0-1-1,0 1 0,0 0 0,-1 0 0,1 0 0,-1-1 0,1 1 1,-1 0-1,1-1 0,-1 1 0,0 0 0,0-1 0,0 1 0,0-1 1,0 1-1,0-1 0,0 0 0,0 1 0,0-1 0,-1 0 0,1 0 0,-1 0 1,1 0-1,-1 0 0,1 0 0,-3 1 0,-8 0-2006,6-2 1380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6:14.3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0 166 3321,'3'-7'250,"0"0"1,0 0 0,0 0-1,1 1 1,0-1 0,0 1 0,1 0-1,0 0 1,0 1 0,9-9-1,-3 7 88,-1 0 1,2 0-1,-1 1 0,0 0 0,19-6 0,-14 6-126,10-4 45,43-11-1,-62 19-245,-1 1 0,0 0 0,1 0 0,-1 1 0,1-1 1,0 1-1,-1 1 0,1-1 0,-1 1 0,1 0 0,-1 1 0,10 3 1,-14-4-7,0 0 0,0 0 0,0 0 1,0 0-1,0 1 0,-1-1 0,1 1 1,0-1-1,-1 1 0,1 0 0,-1 0 1,0-1-1,1 1 0,-1 0 0,0 0 1,0 0-1,0 1 0,-1-1 0,2 2 1,-1 1 8,0 0 1,-1 0 0,0 0 0,0 0 0,0 0 0,0 0 0,-1 0 0,-1 7 0,-2 3 6,-1 0 0,0-1 1,-1 0-1,-14 24 0,-20 22 0,28-44 15,0 0-1,2 0 1,-14 30 0,19-34-1,1-1-1,0 1 1,1 0-1,0 1 1,1-1-1,0 0 1,1 1 0,0 0-1,1-1 1,3 20-1,-2-27-32,0 1 1,0-1-1,0 0 0,1 0 0,0-1 0,0 1 1,1 0-1,-1 0 0,1-1 0,0 0 0,0 1 0,0-1 1,1 0-1,0-1 0,-1 1 0,1-1 0,0 1 1,1-1-1,-1 0 0,1-1 0,-1 1 0,1-1 1,0 0-1,0 0 0,0 0 0,0-1 0,7 1 0,4 0 7,0-1 0,1-2 0,-1 1 0,0-2 0,0 0 0,0-1 0,0 0 0,0-2 0,24-9 0,-51 21 5,0 1 0,1 0 0,0 0-1,1 1 1,0 0 0,-10 12 0,4-1 38,0 1-1,2 1 0,0 0 1,1 1-1,1 0 0,2 1 1,0 0-1,1 1 0,2-1 1,0 2-1,2-1 0,-2 29 1,2 36 44,5 1 0,12 98 0,-5-83-104,-6-84 16,6 205-19,-9-194 10,-1-1 0,-2 0 0,-1 0 0,-18 61 0,21-85 20,-1-1 0,-1 1 0,0-1 0,0 0 0,0 0-1,-1 0 1,0 0 0,0-1 0,-1 0 0,1 0 0,-8 6-1,9-9-49,-1 0 0,1 0 0,-1 0 0,0-1 0,1 1 1,-1-1-1,0 0 0,0-1 0,0 1 0,-1-1 0,1 0 0,0 0 0,-1-1 0,1 0 0,0 0 0,-1 0 0,1 0 0,-5-2 0,-6-1-235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54.7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1 3753,'-23'13'1723,"17"-11"-1582,1 1 1,0 0-1,0 0 1,1 0 0,-1 0-1,1 1 1,-7 5-1,11-7-35,0 0 0,0 0 0,0-1 0,0 1 1,1 0-1,-1-1 0,0 1 0,1-1 0,-1 1 0,1 0 0,0-1 0,0 1 0,-1-1 0,1 0 0,0 1 0,0-1 1,2 2-1,8 21 267,-9-26-319,0 0 0,0 1 0,0-1 0,0 1 0,0 0 0,0-1 0,0 1 0,1 0-1,-1 0 1,0 0 0,1 1 0,-1-1 0,3 0 0,-3 1 33,0-1 0,0 1 0,0 0 1,0 0-1,0 0 0,0 0 0,0 0 0,0 0 0,0 1 0,0-1 0,0 0 1,0 1-1,0 0 0,0-1 0,-1 1 0,1 0 0,0 0 0,-1 0 0,1 0 1,0 1-1,-1-1 0,2 2 0,-2-1-26,1 0 0,-1 0-1,0 0 1,-1 0 0,1 1 0,0-1 0,-1 0-1,1 1 1,-1-1 0,0 0 0,0 1 0,1-1-1,-2 0 1,1 1 0,-1 3 0,-1 5-573,-1 1-1,0-1 1,-1 0 0,0 0-1,-1-1 1,-8 14 0,3-9-1411,-3 2 874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3:02.2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50 4193,'-2'1'1928,"3"-1"-1616,3 1 112,0-1-39,3-1 127,1-1 48,1-2-152,2 0-72,-1-3-144,2 0-32,-1 0-80,2 0-8,-3 2-104,0 1-112,-2 1-600,-3 2-864,-3 2 1023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3:02.6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7 3065,'-2'2'2752,"4"-2"-1680,1-1-263,2 1-153,3-2-168,0 0-104,2 1-248,-1-1-64,2 2-88,1 0-136,0 1-496,1-1 448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3:02.9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5097,'-1'9'610,"2"0"1,-1 0-1,1 0 0,0-1 0,1 1 0,3 11 1,-4-19-599,-1 0 1,1-1-1,0 1 0,-1 0 1,1 0-1,0-1 1,-1 1-1,1 0 1,0-1-1,0 1 1,-1-1-1,1 1 1,0-1-1,0 1 0,0-1 1,0 0-1,0 1 1,0-1-1,0 0 1,0 0-1,0 1 1,0-1-1,0 0 1,0 0-1,1 0 0,0-1 13,0 0 0,1 1 0,-1-1 0,0 0 0,0 0 0,0 0-1,0 0 1,-1 0 0,1-1 0,0 1 0,1-2 0,2-1 75,-1-1 1,0 1-1,0-1 1,-1 0-1,0 0 0,1 0 1,3-10-1,-3-8 44,-10 41-72,2 20-367,1 1 0,2 56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3:03.3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29 3817,'12'-26'3439,"-12"26"-3417,0 0-1,0 0 0,0 0 0,0 0 0,0 0 0,0 0 0,0 0 0,0 0 0,0 0 0,0 0 0,0 0 0,-1 0 0,1 0 0,0 1 0,0-1 1,0 0-1,0 0 0,0 0 0,0 0 0,0 0 0,0 0 0,0 0 0,0 0 0,0 0 0,-1 0 0,1 0 0,0 0 0,0-1 0,0 1 0,0 0 0,0 0 1,0 0-1,0 0 0,0 0 0,0 0 0,0 0 0,0 0 0,0 0 0,-1 0 0,1 0 0,0 0 0,0 0 0,0 0 0,0 0 0,0 0 0,0 0 1,0 0-1,0-1 0,0 1 0,0 0 0,0 0 0,0 0 0,0 0 0,0 0 0,0 0 0,0 0 0,0 0 0,0 0 0,0 0 0,0-1 0,0 1 0,0 0 1,0 0-1,0 0 0,0 0 0,0 0 0,0 0 0,0 0 0,0 0 0,-13 12 298,8-6-268,0 0 0,1 1 0,-1-1 0,2 1 0,-5 7 0,7-11-9,-1 0 1,1 1-1,0-1 1,0 0-1,1 0 0,-1 0 1,0 1-1,1-1 0,0 0 1,0 0-1,0 1 0,0-1 1,1 0-1,0 6 0,1-8-35,0-1 0,0 0-1,0 0 1,0 0-1,0 0 1,0-1-1,0 1 1,0-1-1,0 1 1,0-1-1,0 0 1,3-1-1,14-3 30,-18 4-12,0 1 1,1 0 0,-1 0 0,0 0 0,1 0 0,-1 0 0,0 0 0,1 0 0,-1 0 0,1 0 0,-1 1 0,0-1 0,0 0 0,1 1 0,-1 0 0,0-1 0,0 1 0,1 0 0,-1-1 0,0 1 0,0 0 0,0 0 0,0 0 0,0 0 0,0 0 0,0 0 0,-1 0 0,1 0 0,0 0 0,0 1 0,-1-1 0,1 0 0,-1 0 0,1 1-1,-1-1 1,0 0 0,1 1 0,-1-1 0,0 0 0,0 1 0,0-1 0,0 0 0,0 1 0,0-1 0,0 0 0,-1 1 0,1-1 0,0 0 0,-1 1 0,0 1 0,-2 5-233,0 1 0,-1 0-1,0-1 1,0 0 0,-1 0 0,-6 8-1,3-6-380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3:03.7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1 117 5297,'13'-6'2121,"2"-1"-1561,3-3 112,1 0 104,1-3-176,2 1-152,2 1-104,-1-1-136,-1 2-96,-3 0 32,-5 2-128,-1 3 32,-4 3-128,-2 1-96,-3 4-296,-2 0-288,-3 3 480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3:04.0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84 5561,'10'-2'422,"0"1"0,0-2 1,0 1-1,0-1 0,-1-1 0,0 1 0,1-2 0,9-6 0,24-9 802,-13 10 777,39-9 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3:05.0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25 3297,'-1'-9'1496,"0"2"-768,0 3 88,-1 1-31,0 2-81,2 1-224,0 2-120,1 6-208,0 3-64,-1 6 8,-1 3-8,-1 1 8,-1 2-40,0 0 0,0-1-40,3-2-32,0-2-208,2-5 168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55.7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 3705,'0'2'1224,"-1"4"-1120,1 2 168,0 5 240,0 3 104,1 6 73,-2-1-17,1 2-120,-1-2-16,-2-3-176,2 0-96,-2-4-128,1-2-128,1-5-120,-1-2-280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56.3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55 3385,'-1'2'277,"1"-1"1,-1 1-1,1 0 0,-1-1 1,1 1-1,-1 0 0,0-1 1,0 1-1,0-1 1,0 1-1,-2 2 0,1-3-149,1 1 0,0-1 0,-1 0 0,1 1 0,-1-1 0,1 0 0,-1 0 0,1 0 0,-1 0 0,0 0-1,1-1 1,-1 1 0,0 0 0,0-1 0,0 1 0,0-1 0,1 0 0,-3 0 0,3 0-86,-1 0 0,1 0 0,0 0 1,0-1-1,-1 1 0,1-1 0,0 1 0,0-1 1,0 1-1,0-1 0,-1 0 0,1 0 0,0 1 1,0-1-1,1 0 0,-1 0 0,0 0 0,0 0 1,0 0-1,0-1 0,0 0-34,0 0 1,0-1-1,0 1 1,0 0-1,1 0 0,-1 0 1,1 0-1,-1-1 0,1 1 1,0 0-1,0 0 0,0-1 1,0 1-1,0 0 0,1 0 1,-1-1-1,1 1 1,0 0-1,-1 0 0,1 0 1,0 0-1,0 0 0,0 0 1,0 0-1,1 0 0,-1 0 1,0 0-1,1 1 1,2-3-1,-3 3-6,0-1 0,1 1-1,-1 0 1,0 0 0,1 0 0,-1 0 0,1 0 0,-1 1 0,1-1-1,0 0 1,-1 1 0,1-1 0,0 1 0,-1-1 0,1 1-1,0 0 1,0 0 0,-1 0 0,1 0 0,0 0 0,0 0 0,2 1-1,-3 0-1,0-1 0,0 1 0,0-1 0,0 1 0,-1 0 0,1 0 0,0-1 0,0 1 0,-1 0 0,1 0 0,-1 0 0,1 0 0,-1 0 0,1 0 0,-1 0 0,1 0 0,-1 0 0,0 0 0,0 0 0,0 0 0,1 0 0,-1 0 1,0 0-1,0 0 0,0 0 0,0 0 0,-1 0 0,1 0 0,0 0 0,0 0 0,-1 0 0,1 0 0,0 0 0,-1 0 0,1 0 0,-1 0 0,0 1 0,-29 55 132,24-48-72,1 0 1,0 0-1,0 1 1,0-1-1,1 1 1,1 1 0,0-1-1,0 0 1,1 1-1,0-1 1,0 19-1,2-28-61,0 0 0,-1-1 0,1 1 0,0 0 0,0-1 0,0 1 0,0 0 0,0-1 0,1 1 0,-1 0 0,0-1-1,0 1 1,0 0 0,0-1 0,1 1 0,-1-1 0,0 1 0,1 0 0,-1-1 0,0 1 0,1-1 0,-1 1 0,1-1-1,-1 1 1,1-1 0,-1 1 0,1-1 0,-1 0 0,1 1 0,0-1 0,-1 0 0,1 1 0,-1-1 0,1 0 0,1 1-1,0-2 7,0 0-1,-1 1 1,1-1-1,0 0 0,-1 0 1,1 0-1,0 0 0,-1 0 1,1 0-1,-1 0 1,0-1-1,3-1 0,34-48 101,-38 51-106,2-3 11,0 1-1,0-1 1,-1 0 0,1 0 0,-1 0-1,0 0 1,1 0 0,-1 0 0,-1-1-1,1 1 1,0-6 0,-1 8-35,0 0 1,-1-1-1,1 1 1,-1-1 0,1 1-1,-1-1 1,0 1-1,1 0 1,-1 0-1,0-1 1,0 1-1,0 0 1,0 0-1,0 0 1,0 0-1,0 0 1,-1 0-1,1 0 1,0 0-1,0 0 1,-1 1-1,1-1 1,0 0-1,-1 1 1,1 0-1,-3-1 1,0-3-1744,10 3-1358,0 0 1820,1-1 419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6:56.631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54 29 4633,'-15'-5'1649,"11"4"-1163,-1 0 0,0 0 0,-17 7 1211,21-5-1641,1 0-10,-1 1 1,1-1 0,0 1 0,0-1-1,0 1 1,-1-1 0,1 1 0,1-1 0,-1 1-1,0-1 1,0 0 0,1 1 0,-1 1 0,2 3 2,-1 0 0,1-1 0,1 1 1,-1 0-1,1-1 0,0 1 0,6 9 1,-8-14-48,0 0 0,0-1 1,0 1-1,0 0 0,0 0 0,0 0 1,0-1-1,0 1 0,0 0 1,0-1-1,0 1 0,1-1 0,-1 1 1,0-1-1,0 0 0,1 1 1,-1-1-1,0 0 0,0 0 0,1 0 1,-1 0-1,0 0 0,1 0 1,-1 0-1,0-1 0,0 1 0,1 0 1,-1-1-1,0 1 0,0-1 1,1 1-1,-1-1 0,0 0 0,0 1 1,0-1-1,0 0 0,0 0 1,0 0-1,0 0 0,0 0 0,-1 0 1,1 0-1,1-1 0,4-5 73,-1 0-1,0 0 0,0-1 0,5-9 1,-8 15-17,-1 1 1,0-1 0,0 0 0,-1 1-1,1-1 1,0 0 0,-1 0 0,1 0-1,-1 0 1,1 1 0,-1-1 0,0 0-1,0 0 1,0 0 0,0 0 0,0 0-1,0 0 1,0 0 0,-1 0 0,1 0 0,-1 1-1,1-1 1,-1 0 0,0 0 0,-2-2-1,2 3-124,0 0 0,-1 1 1,1-1-1,-1 1 0,1-1 0,-1 1 0,1 0 0,-1 0 0,0-1 0,1 1 0,-1 0 0,1 1 0,-1-1 0,1 0 0,-1 0 0,1 1 0,-3 0 0,-11 3-406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56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16 4073,'-5'12'5518,"-8"25"-4154,7 6-1564,6-41 249,0 1 0,0-1-1,1 0 1,-1 0 0,0 0 0,1 0-1,-1 0 1,1 0 0,0 0 0,0 0-1,0-1 1,0 1 0,0 0 0,0 0-1,0-1 1,2 3 0,-2-3-40,0-1 0,-1 0 0,1 1 0,0-1 0,0 1 0,0-1 0,0 0 0,0 1 0,0-1 0,-1 0 0,1 0 0,0 0 0,0 0 0,0 0 0,0 0 0,0 0 0,0 0 0,0 0 0,0 0 0,0-1 0,0 1 0,-1 0 0,1 0 0,0-1 0,0 1 0,0-1 0,0 1 0,-1-1 0,1 1 0,0-1 0,0 0 0,-1 1 0,1-1 0,-1 0 0,1 1 0,0-1 0,-1 0 0,1 0 0,-1 1 0,0-1 0,1-1 0,18-36 724,-17 34-664,-1-1 1,0 1-1,0-1 1,-1 1-1,1-1 1,-1 1-1,0-1 1,0 1-1,0-1 1,-2-7-1,1 9-299,0 1-1,0-1 0,0 0 1,0 1-1,0-1 0,-1 1 1,1-1-1,-1 1 1,0 0-1,0 0 0,-3-3 1,0 0-548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57.1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34 5385,'0'0'1849,"3"-2"-1825,5 0 64,9-11 8,-7 10-88,0-1-96,3 0-313,0 1-375,-2 0 464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57.7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36 6001,'0'0'59,"-1"-1"-1,1 1 1,0 0-1,-1 0 1,1-1-1,0 1 1,-1 0-1,1 0 1,0-1-1,-1 1 1,1 0-1,0-1 1,0 1-1,0-1 1,-1 1-1,1 0 1,0-1-1,0 1 1,0-1-1,0 1 1,0 0-1,0-1 1,-1 1-1,1-1 1,0 1-1,0-1 1,1 1-1,-1 0 1,0-1-1,0 1 1,0-1-1,0 1 1,0 0-1,0-1 1,0 1-1,1-1 1,-1 1-1,0 0 1,0-1-1,1 1 1,18-16 843,-18 16-888,1-1 0,-1 0 0,1 1-1,-1-1 1,1 1 0,0-1 0,-1 1 0,1 0 0,0 0 0,0-1-1,-1 1 1,3 1 0,-3-1-7,-1 0 0,1 0-1,-1 0 1,1 1 0,-1-1-1,1 0 1,-1 0-1,1 1 1,-1-1 0,1 1-1,-1-1 1,1 0 0,-1 1-1,1-1 1,-1 1 0,0-1-1,1 1 1,-1-1 0,0 1-1,1-1 1,-1 1 0,0-1-1,0 1 1,0-1 0,1 1-1,-1 0 1,0-1 0,0 1-1,0-1 1,0 1 0,0 0-1,0-1 1,0 1 0,0 0-1,-1 5 4,-1 0 0,1-1 0,-1 1 0,0-1-1,0 1 1,-1-1 0,1 1 0,-1-1-1,0 0 1,-1-1 0,1 1 0,-1 0 0,0-1-1,-6 5 1,16-14-328,-5 4 323,0 1 0,0-1 0,0 0 0,0 0 0,0 0 0,0 1 0,1-1 0,-1 1 0,0-1 0,0 1 0,0-1 0,1 1 0,-1 0 0,0-1 0,0 1 0,1 0 0,-1 0 0,0 0 0,0 0 0,1 0 0,1 1 0,0-1 10,-1 0 0,0 1 0,1-1 0,-1 1 0,0-1-1,0 1 1,0 0 0,0 0 0,1 0 0,-1 0 0,0 1 0,-1-1 0,1 0 0,0 1 0,0 0 0,-1-1-1,1 1 1,-1 0 0,3 3 0,-3-4-9,-1 1 0,0-1-1,0 0 1,1 1 0,-1-1-1,0 0 1,0 1 0,0-1 0,0 0-1,0 1 1,-1-1 0,1 1-1,0-1 1,-1 0 0,1 0-1,-1 1 1,1-1 0,-1 0 0,0 0-1,1 1 1,-1-1 0,0 0-1,0 0 1,0 0 0,0 0 0,0 0-1,0 0 1,0 0 0,0-1-1,0 1 1,0 0 0,0-1-1,-3 2 1,3-1-79,-1 0 0,0 0 0,1 0 0,-1-1 0,0 1 0,1-1 0,-1 1 0,0-1 0,1 1 0,-1-1 0,0 0 0,0 0 0,0 0 0,1 0 0,-1 0 0,0 0 0,0 0 0,0-1 0,1 1 0,-1-1 0,-3 0 0,0-3-417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58.2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95 1 6225,'-23'8'3696,"-18"11"-3852,39-18 175,0 0 0,0 0 0,1 0 0,-1 1 0,0-1 0,0 0 0,1 1 0,-1-1 1,1 1-1,-1 0 0,1-1 0,-1 1 0,1 0 0,0 0 0,0 0 0,0 0 0,0 0 0,0 0 0,1 0 1,-1 0-1,1 0 0,-1 0 0,1 0 0,0 0 0,0 1 0,-1-1 0,2 0 0,-1 0 0,0 0 0,1 3 1,-1 1-33,4-8-76,1 0 0,0 0 0,0 0 0,0 1 0,0 0 0,0 0 1,9 0-1,-13 0 126,1 1 0,0 0 0,0 0 1,0 0-1,0 0 0,0 0 0,-1 0 1,1 1-1,0-1 0,0 1 0,0-1 0,-1 1 1,1 0-1,0-1 0,-1 1 0,3 1 1,-3-1-11,0 0 0,0 0 0,-1 0 0,1 0 0,0 0 0,0 0 0,-1 0 0,1 1 0,-1-1 0,1 0 0,-1 0 0,0 0 0,1 1 0,-1-1 0,0 0 0,0 0 0,0 1 0,0 1 0,0 1-30,0 0-1,-1-1 1,0 1 0,0 0 0,0 0 0,-1 0 0,1-1-1,-1 1 1,0-1 0,0 1 0,0-1 0,0 0-1,-5 6 1,-5 3 717,0 0-375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58.6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35 5609,'0'0'163,"1"1"0,-1-1 0,1 1 0,-1-1 0,1 0 0,-1 1 0,1-1 0,-1 1 0,1-1 0,-1 0 0,1 1 0,-1-1 0,1 0 0,0 0 0,-1 0 0,1 1-1,0-1 1,-1 0 0,1 0 0,0 0 0,-1 0 0,1 0 0,-1 0 0,1 0 0,1-1 0,20 0 533,-20 0-429,102-13 1111,-36 3-1106,88-2 0,-103 14-222,67 8 1,-110-10-1362,-12-1 824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59.0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0 119 3273,'5'-6'6083,"24"-8"-5279,-2 1-610,-8 1-494,-2-1 1,1-1-1,19-20 0,-25 22-141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59.4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86 4201,'2'-3'237,"0"0"1,0-1-1,0 1 1,0 0-1,1 0 1,-1 1-1,1-1 0,4-3 1,2-3 124,2-6 127,-9 11-315,1 1 1,0-1-1,0 0 0,0 1 0,0 0 0,5-4 0,-8 6-165,1 1 0,0-1 0,0 1 0,0 0 0,-1 0 0,1-1 0,0 1 0,0 0 0,0 0 0,-1 0-1,1 0 1,0 0 0,0 0 0,0 0 0,0 0 0,-1 0 0,1 0 0,0 1 0,0-1 0,0 0 0,-1 0 0,1 1-1,0-1 1,0 1 0,-1-1 0,1 0 0,0 1 0,-1-1 0,1 1 0,-1 0 0,1-1 0,0 1 0,-1 0-1,1-1 1,-1 1 0,0 0 0,1-1 0,-1 1 0,0 0 0,1 1 0,25 47 264,-25-47-351,1 1 0,-1 0 0,0-1 0,0 1 0,0 0 0,-1 0 0,1 0 0,-1 0 0,0-1 0,1 1 0,-1 0 1,0 0-1,-1 0 0,1 0 0,0 0 0,-2 4 0,-1-3-346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59.8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30 3321,'-4'-3'1680,"2"0"-424,2 2-135,1-1-361,1 0-136,2 0-312,1 0-128,1 0-96,2 0-56,1 0-8,2 0-8,1 0-160,1 1-200,0-1-1841,3 1 1537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3:00.2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1 2793,'-1'4'916,"0"1"1,0 0-1,0 0 1,0 0-1,-4 7 1,-5 22 457,7-8-987,-4 53 275,7-71-747,0 1 0,0 0 0,1-1 1,0 1-1,0 0 0,5 13 0,-3-17-162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3:00.9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0 5721,'-7'2'314,"-1"0"0,1 0-1,-1 1 1,1 0 0,0 0-1,-6 5 1,-8 3 380,19-10-653,0 0 0,0 0 0,0 0 0,0 1 0,0-1 0,1 1 0,-1 0 0,0-1 0,1 1 0,0 0 0,-1 0 0,1 0 0,0 0 0,0 0 0,0 0 0,0 0 0,0 0 0,0 1 0,1-1 0,-1 0 0,1 4 0,-2 5 264,2 0 1,0 0-1,1 15 0,0-2-93,19-35-206,-18 10 1,0 0 1,0 0 0,0 1 0,0-1 0,0 0 0,0 1-1,0-1 1,0 1 0,1 0 0,-1 0 0,0 0-1,0 0 1,0 0 0,0 0 0,0 1 0,1-1-1,-1 1 1,0-1 0,0 1 0,0 0 0,0 0 0,3 2-1,-4-2-1,0 0 0,0 0 0,0 0 0,0 1 0,0-1 0,0 0 0,0 1 0,0-1 0,0 0 0,-1 1 0,1-1 0,-1 1 0,1 0 0,-1-1 0,1 1 0,-1-1 0,0 1 0,0 0 0,0-1 0,0 1 0,0-1 0,0 1 0,0 0 0,-1-1 0,1 1 0,-1-1 0,1 1 0,-2 2 0,-15 31-931,9-24 587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2:59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76 3361,'-4'-6'4714,"1"28"-4032,2-16-642,2 1 1,-1-1-1,0 1 1,1-1 0,0 1-1,1-1 1,0 0 0,0 0-1,0 1 1,0-1-1,1-1 1,0 1 0,1 0-1,6 8 1,-9-12-37,0-1-1,0 1 1,0 0 0,0-1 0,1 0-1,-1 1 1,1-1 0,-1 0 0,1 0-1,-1 1 1,1-1 0,0-1 0,0 1-1,-1 0 1,1 0 0,0-1 0,0 1-1,3 0 1,-3-2 1,0 1 0,0-1 0,0 0 0,0 0 0,-1 1 0,1-2 0,0 1 0,0 0 0,-1 0 0,1 0-1,-1-1 1,1 1 0,-1-1 0,1 1 0,-1-1 0,0 0 0,2-3 0,0 1-3,0 0 1,0 0-1,0 0 0,-1 0 0,1-1 0,-1 1 1,0-1-1,0 0 0,-1 0 0,1 0 1,-1 0-1,0 1 0,-1-2 0,1 1 1,-1 0-1,0 0 0,0 0 0,-1 0 0,1 0 1,-1 0-1,0 0 0,-1 0 0,1 1 1,-1-1-1,0 0 0,0 1 0,0-1 1,-1 1-1,1-1 0,-1 1 0,0 0 1,-1 0-1,1 1 0,-1-1 0,1 1 0,-1-1 1,0 1-1,0 0 0,-9-4 0,-6 0-1034,15 5 723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6:57.156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 29 3569,'-16'-28'1485,"14"55"310,2-22-1690,1-1-1,-1 0 0,1 1 0,0-1 0,1 0 0,-1 0 0,1 0 0,0 0 0,0 0 1,0 0-1,0 0 0,1-1 0,3 5 0,-5-7-83,0 0 0,0 0-1,1 0 1,-1 0 0,0 0 0,0-1 0,1 1 0,-1-1-1,0 1 1,1-1 0,-1 1 0,0-1 0,1 0 0,-1 1-1,1-1 1,-1 0 0,3 0 0,-2-1 43,0 1-1,1-1 1,-1 1 0,0-1 0,0 0-1,1 0 1,-1 0 0,0 0-1,0-1 1,0 1 0,0-1 0,-1 1-1,4-4 1,-3 3 48,-1 1 1,0-1-1,1 0 0,-1 0 1,0 0-1,0 0 0,0 0 1,0-1-1,0 1 0,-1 0 1,1 0-1,-1-1 1,1-3-1,-1 6-120,0-1 0,0 1 0,0-1 0,0 0-1,0 1 1,0-1 0,0 0 0,-1 1 0,1-1 0,0 0 0,0 1 0,-1-1 0,1 1 0,0-1 0,-1 1-1,1-1 1,0 0 0,-1 1 0,1 0 0,-1-1 0,1 1 0,-1-1 0,1 1 0,-1-1 0,1 1 0,-1 0 0,1-1-1,-1 1 1,0 0 0,1 0 0,-1 0 0,0-1 0,1 1 0,-1 0 0,0 0 0,1 0 0,-1 0 0,1 0 0,-1 0-1,0 0 1,1 0 0,-1 0 0,0 1 0,1-1 0,-1 0 0,0 0 0,1 0 0,-1 1 0,1-1 0,-1 0-1,1 1 1,-2 0 0,-6 3-895,-1 4 378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3:01.4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5849,'0'5'357,"1"0"0,0 1 0,0-1 0,0 0 0,1 0 0,0 0 0,-1 0 0,2 0 0,2 5 0,-4-9-348,-1 0 0,1 0 1,0 0-1,-1 0 0,1 0 0,0 0 0,0 0 1,0-1-1,0 1 0,0 0 0,0-1 0,0 1 1,0 0-1,0-1 0,0 1 0,0-1 0,0 0 1,0 1-1,0-1 0,0 0 0,1 0 0,-1 0 1,0 1-1,0-1 0,0 0 0,1-1 0,-1 1 1,0 0-1,0 0 0,0 0 0,0-1 0,0 1 1,1-1-1,-1 1 0,0-1 0,0 1 0,0-1 1,0 1-1,0-1 0,0 0 0,-1 0 0,1 0 1,0 1-1,0-1 0,0 0 0,1-2 0,7-15 212,-9 18-209,1 0 1,-1-1-1,0 1 0,1 0 1,-1 0-1,0-1 1,0 1-1,1 0 0,-1-1 1,0 1-1,0 0 1,0-1-1,0 1 0,1 0 1,-1-1-1,0 1 1,0 0-1,0-1 0,0 1 1,0 0-1,0-1 1,0 1-1,0-1 0,0 1 1,0 0-1,0-1 1,0 1-1,0 0 0,0-1 1,-1 1-1,1 0 1,0-1-1,0 1 0,0 0 1,0-1-1,-1 1 1,1 0-1,0-1 0,0 1 1,-1 0-1,1 0 1,-1-1-1,0 5 42,0 0-1,-1-1 1,1 1-1,1 0 1,-1 0 0,0 0-1,1 0 1,0 0 0,0 0-1,1 6 1,-1-6 31,0 28-709,6 43-1,-5-65 92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3:05.6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 6585,'1'-8'2361,"0"5"-2089,1 2-16,0 4 32,-2 3-24,1 8 88,-1 5 56,-1 5 48,-1 0 65,1 2-41,0-1-16,1-1-184,1 0-96,1-5-248,1-2-312,-1-5 1408,-1-1-920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20.6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 32 1872,'-7'-4'1878,"-14"-6"1950,19 10-3786,1 0 1,-1 0-1,1 0 0,-1 0 1,1 0-1,-1 1 0,1-1 1,0 0-1,-1 1 1,1-1-1,-1 1 0,1 0 1,0-1-1,-1 1 0,1 0 1,0 0-1,0 0 1,0 0-1,-1 0 0,1 0 1,0 0-1,-1 2 0,0 0-10,-1 0-1,0 0 0,1 0 0,-1 0 0,1 0 0,0 1 0,0-1 0,0 1 1,0 0-1,1-1 0,0 1 0,0 0 0,0 0 0,0 0 0,0 0 0,1 0 0,-1 0 1,1 0-1,0 0 0,1 4 0,0-5-5,0 0 0,0 0 0,0-1 0,0 1 0,0 0 0,0-1-1,1 1 1,-1-1 0,1 0 0,0 1 0,0-1 0,0 0 0,0 0 0,0 0 0,0 0 0,0 0 0,1-1 0,-1 1 0,1-1 0,-1 1 0,1-1 0,0 0-1,-1 0 1,1 0 0,0 0 0,0-1 0,0 1 0,4-1 0,-3 0-14,0 0-1,0 0 1,0 0-1,0-1 0,0 0 1,0 0-1,0 0 1,0 0-1,0-1 1,-1 1-1,1-1 1,-1 0-1,1 0 1,-1 0-1,0-1 1,0 1-1,0-1 1,0 1-1,0-1 0,0 0 1,-1 0-1,1-1 1,-1 1-1,0 0 1,2-6-1,-2 6 1,-1 1 0,1-1 0,-1 0 0,0 0 0,0 0 0,0 0 0,0 0 0,-1 0 0,1 0 0,-1-1 0,1 1 0,-1 0-1,-1 0 1,1 0 0,0 0 0,-1-1 0,1 1 0,-1 0 0,0 0 0,0 0 0,0 0 0,0 0 0,-1 1 0,1-1 0,-1 0 0,0 0 0,1 1 0,-1-1 0,-1 1-1,1 0 1,0 0 0,-4-3 0,3 3-74,-1 0 0,1 0 0,-1 0-1,0 1 1,0 0 0,0 0 0,0 0-1,0 0 1,0 0 0,0 1 0,0 0-1,0-1 1,0 2 0,-1-1 0,-6 2-1,3-2-132,2 0-960,1-2 485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21.3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37 1976,'-2'-1'194,"0"1"0,0 0 0,0 0 0,0 0 0,0 0 0,0 0 0,-1 0 0,1 1 0,0-1 0,0 0 0,0 1 0,0 0 0,0-1 0,0 1 0,0 0-1,0 0 1,1 0 0,-1 1 0,0-1 0,1 0 0,-1 1 0,0-1 0,1 1 0,0-1 0,-1 1 0,1 0 0,-2 3 0,-2 2-126,0 0 1,0 0 0,1 0 0,0 1-1,-5 14 1,8-19-8,0 1 1,0 0-1,0 0 1,0 0-1,1 0 1,0 0-1,-1 0 1,2 0-1,-1 0 1,0 0-1,1 0 1,-1 0-1,1 0 1,0 0-1,1-1 1,-1 1-1,3 5 1,-2-7-22,0 0 0,0 1-1,0-1 1,0 0 0,1 0 0,-1 0 0,1-1 0,-1 1 0,1 0 0,0-1 0,-1 0 0,1 1-1,0-1 1,0 0 0,0-1 0,0 1 0,0 0 0,0-1 0,0 0 0,0 0 0,0 0 0,6 0-1,-4-1-31,-1 0-1,1 0 0,-1 0 1,1 0-1,-1-1 0,0 1 1,1-1-1,-1-1 0,0 1 1,0 0-1,-1-1 0,1 0 1,0 0-1,-1 0 0,6-6 1,-4 3 6,0 0 1,-1 0 0,0 0 0,0 0 0,0-1 0,-1 0 0,0 0 0,0 0 0,2-7 0,-5 10-10,0 0-1,0 0 0,-1 0 1,1 0-1,-1 0 1,0 0-1,0 1 1,0-1-1,0 0 1,-1 0-1,0 1 0,1-1 1,-1 1-1,0 0 1,-5-6-1,4 4 26,0 1-1,-1 0 1,1 0 0,-1 0-1,0 1 1,0-1 0,0 1-1,0 0 1,0 0 0,-1 0-1,-6-3 1,8 6-82,0-1-1,0 1 1,0 0-1,0 0 1,0 0 0,0 0-1,0 0 1,0 1 0,0-1-1,1 1 1,-1 0 0,0 0-1,0 0 1,-3 2-1,-4 3-272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35.4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62 3209,'-1'-2'458,"-1"1"-1,1-1 1,0 0 0,-1 1 0,1-1 0,0 0 0,0 0-1,0 0 1,1 0 0,-2-2 0,2 2-393,-1 1 0,1 0 0,0 0 0,0-1 0,0 1 0,0 0 0,0 0 0,0-1 0,0 1 0,1 0 0,-1 0 0,0-1 0,1 1 0,0-1 0,0 0-78,0 1 1,0-1 0,0 1-1,0 0 1,1-1 0,-1 1-1,0 0 1,1 0 0,-1 0-1,1 0 1,-1 0 0,1 0-1,-1 1 1,1-1 0,0 1-1,-1-1 1,1 1 0,0-1 0,-1 1-1,1 0 1,0 0 0,0 0-1,0 0 1,-1 0 0,4 0-1,-4 1 11,0-1 1,1 1-1,-1-1 0,0 1 0,0-1 0,1 1 0,-1 0 1,0 0-1,0 0 0,0-1 0,0 1 0,0 0 1,0 0-1,0 0 0,0 1 0,0-1 0,-1 0 0,1 0 1,0 0-1,-1 1 0,1-1 0,-1 0 0,1 1 1,-1-1-1,0 0 0,1 1 0,-1-1 0,0 1 0,0 1 1,0-1 9,1 1 1,-1-1-1,0 1 1,0-1-1,0 1 0,-1-1 1,1 1-1,0-1 1,-1 1-1,0-1 1,1 0-1,-1 1 1,0-1-1,0 0 1,-1 0-1,-1 3 1,3-5 5,30-23 88,-29 22-106,-1 1 0,1-1 0,0 1 0,-1 0 0,1-1 0,0 1 0,-1 0 0,1-1 0,0 1 0,-1 0 0,1 0 0,0-1 0,0 1 0,-1 0 0,1 0 0,0 0 0,0 0 0,-1 0 0,1 0 0,0 0 0,0 1 0,-1-1 0,1 0 0,0 0 0,0 0 0,-1 1 0,1-1 0,0 0 0,-1 1 0,1-1 0,-1 1 0,1-1 0,0 1 0,-1-1 0,1 1 0,-1-1 0,1 1 0,-1 0 0,1-1 0,-1 1 0,0-1 0,1 1 0,-1 0 0,0 0 0,0-1 0,1 1 0,-1 0 0,0-1 0,0 1 0,0 0 0,0 0 0,0-1 0,0 1 0,0 1 0,0 0-70,0 0 0,0 1 0,0-1 1,0 0-1,0 0 0,0 0 1,-1 0-1,1 1 0,-1-1 1,0 0-1,0 0 0,0 0 1,0 0-1,0 0 0,0-1 0,0 1 1,0 0-1,-1 0 0,1-1 1,-1 1-1,1-1 0,-1 1 1,0-1-1,1 0 0,-1 0 0,-3 2 1,0-3-589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2:36.4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0 2817,'-4'4'560,"-1"0"1,2 1 0,-1-1-1,0 1 1,1 0 0,0 0-1,-3 6 1,5-8-476,0 0 0,0 0 0,0 0 0,1 0 0,-1 1 0,1-1 0,0 0 0,0 0 0,0 0 1,1 0-1,-1 0 0,1 0 0,0 0 0,1 6 0,0-12-34,1 1-1,-1 0 1,0 0 0,1 0 0,0 0-1,-1 0 1,1 1 0,0-1 0,0 1-1,0 0 1,0-1 0,0 1 0,0 1-1,0-1 1,0 0 0,5 0 0,-6 1-55,1 0 0,-1-1-1,0 1 1,1 0 0,-1 0 0,0 1 0,1-1 0,-1 0 0,1 1 0,-1-1 0,0 1 0,3 1 0,-4-1 5,0 0 0,-1 1 0,1-1 1,-1 0-1,1 0 0,-1 1 0,0-1 0,1 0 1,-1 0-1,0 1 0,0-1 0,0 0 0,0 1 1,0-1-1,0 0 0,-1 1 0,1-1 0,0 0 1,-1 0-1,1 1 0,0-1 0,-1 0 0,0 2 1,-1 1 67,1 0 0,-1 0 0,1 0 1,-1 0-1,0 0 0,-1-1 0,1 1 0,-1-1 1,-4 6-1,7-9 83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3:06.6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8 5233,'-12'-7'4167,"17"18"-2280,2 6-2010,30 101-975,-35-114 666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3:07.1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 5081,'11'26'2454,"-8"-19"-2114,-1 0-1,1 0 0,1-1 0,6 12 1,-9-17-328,-1-1 1,1 1-1,-1 0 1,1-1-1,-1 1 1,1-1-1,0 1 1,-1-1-1,1 1 1,0-1-1,0 1 1,-1-1-1,1 0 1,0 1-1,0-1 1,-1 0-1,1 1 1,0-1-1,0 0 1,0 0-1,0 0 1,-1 0-1,1 0 1,0 0-1,0 0 1,0 0-1,0 0 1,-1-1-1,1 1 1,0 0-1,0 0 1,0-1-1,-1 1 1,1-1-1,0 1 1,0-1-1,-1 1 1,1-1-1,0 1 1,-1-1-1,1 1 1,-1-1-1,1 0 1,-1 1-1,1-1 1,0-1-1,1-2-3,1 0 0,-1 0-1,0 0 1,0-1 0,0 1-1,-1-1 1,1 1 0,-1-1-1,0 0 1,-1 1-1,1-1 1,-1 0 0,0 0-1,0 1 1,0-1 0,-1 0-1,0 0 1,0 1 0,0-1-1,-4-8 1,20 86 606,5 16-629,-20-106-3377,0 4 2437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3:07.5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0 4657,'-3'4'516,"0"0"0,0 0 0,0 0 0,1 0-1,-1 0 1,-2 8 0,-15 52 207,17-50-391,4-16-327,0 0 0,0 1 0,1-1-1,-1 0 1,0 1 0,1-1 0,-1 1-1,1-1 1,-1 1 0,1 0-1,0 0 1,0 0 0,-1 0 0,1 0-1,0 0 1,0 0 0,0 1 0,0-1-1,0 1 1,0-1 0,0 1 0,0 0-1,0 0 1,0-1 0,4 2 0,-5-1 56,1 0 0,-1 0 0,1 0 0,-1 0 0,1 0 0,-1 1 0,0-1 0,1 0 0,-1 1 0,1-1 0,-1 1 0,0 0 0,0-1 0,1 1 0,-1 0 0,0 0 0,0 0 1,0 0-1,0 0 0,0 0 0,0 0 0,0 0 0,0 0 0,0 1 0,0-1 0,-1 0 0,1 1 0,0-1 0,-1 0 0,1 1 0,-1-1 0,0 1 0,1-1 0,-1 0 0,0 1 1,0-1-1,0 1 0,0-1 0,0 1 0,0-1 0,-1 1 0,1 1 0,-2 4-132,0 1 0,0 0 0,-1-1 0,0 0 0,-1 0 0,1 0 0,-1 0 0,-1 0 0,-4 6 0,0-1-377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3:43.0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 2208,'-3'-1'633,"1"5"-641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6:57.760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 0 2913,'-23'34'4440,"22"-29"-4179,1 18 510,0-22-738,0 0 0,1-1-1,-1 1 1,0-1 0,0 1-1,1-1 1,-1 1 0,0-1 0,1 1-1,-1-1 1,1 1 0,-1-1-1,1 1 1,-1-1 0,1 1 0,-1-1-1,1 0 1,-1 1 0,1-1 0,-1 0-1,1 0 1,0 1 0,-1-1-1,1 0 1,0 0 0,-1 0 0,1 0-1,0 0 1,1 0 46,0-1-1,0 1 1,-1-1 0,1 1-1,0-1 1,-1 0-1,1 0 1,-1 0 0,1 0-1,-1 0 1,1 0 0,-1-1-1,0 1 1,1 0 0,-1-1-1,0 1 1,0-1 0,0 1-1,0-1 1,0 0-1,0-2 1,0 3-30,0-1 1,0 0-1,0 1 0,0-1 0,-1 1 1,1-1-1,-1 0 0,1 0 0,-1 1 1,0-1-1,0 0 0,0 0 1,0 1-1,0-1 0,0 0 0,0 0 1,0 1-1,-1-1 0,1 0 0,-1 0 1,1 1-1,-2-4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3:43.4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4 1320,'-1'-3'320,"2"2"-200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7:55.4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619 35 4977,'-5'-2'188,"1"0"1,-1 1-1,1-1 1,-1 1-1,1 0 0,-1 1 1,0-1-1,0 1 0,1-1 1,-1 2-1,0-1 1,-8 2-1,-4-1-20,-190-16 360,146 8-116,1 3-1,-64 3 1,104 2-472,31-1-72,33-1 101,30 5 99,264 4 75,-314-9 17,-16 0-56,1 0 1,0 1-1,0 0 1,0 1-1,13 2 0,-22 0-96,-9 1-2,-12 2 18,-109 13 335,-1-6-1,-170-5 1,299-7-336,1-1 1,-1 0-1,0 0 0,0 0 1,0-1-1,1 1 0,-1 0 0,0-1 1,0 1-1,1-1 0,-1 1 1,-3-3-1,7-2 261,14-1-83,37-5-99,1 3 1,0 2-1,0 2 0,1 3 0,70 6 1,-95-2-861,-4 1 303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5:08:01.17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204 223 2681,'3'-2'322,"0"1"1,0 0 0,0-1-1,0 2 1,0-1 0,1 0-1,-1 1 1,0-1 0,1 1-1,-1 0 1,5 0 0,43 6 543,-22-1-434,53 7 307,-53-7-595,44 3 1,98-12 409,46 14-220,21-1 46,113 9-280,-295-13-81,31 5 31,-44-4-29,1-2 0,44-1 1,-79-4-25,16 1-47,0-2 0,0-1 0,36-8 0,-55 9 41,1 0-1,-1 0 1,0 0 0,0-1 0,0 0 0,-1 0-1,1-1 1,-1 1 0,0-1 0,1 0 0,-2-1-1,1 1 1,0-1 0,-1 0 0,0 0 0,0 0 0,-1-1-1,5-8 1,-6 10 21,0 0 0,-1 0 0,1-1 0,-1 1 0,0 0-1,-1 0 1,1-1 0,-1 1 0,0-1 0,0 1 0,0 0 0,0-1 0,-1 1 0,0 0-1,0-1 1,-2-5 0,0 4 9,1 0 0,-2 0 0,1 1 0,-1-1 0,1 1 0,-2 0 0,1 0-1,0 0 1,-1 1 0,-9-7 0,5 5-2,0 0-1,-1 1 0,0 0 1,0 1-1,0 0 1,-1 0-1,-15-2 1,-78-10 100,6 7 20,-190 4-1,-14 16-118,-45 2 18,231-1 23,-87 4-6,163-15-48,1-2-1,-1-2 1,-44-8-1,76 9-8,1 1 0,-1 0 0,1 0 0,-1 1-1,1 0 1,-1 1 0,1-1 0,-1 1 0,1 1-1,0-1 1,-1 1 0,1 1 0,0-1 0,0 1 0,1 1-1,-1-1 1,0 1 0,1 0 0,0 0 0,0 1-1,0 0 1,1 0 0,0 1 0,0-1 0,0 1-1,0 0 1,-3 7 0,-49 52-14,57-65 14,-1 1 0,1 0 1,-1 0-1,1 0 0,0 0 0,0 0 0,-1-1 1,1 1-1,0 0 0,0 0 0,0 0 0,0 0 0,0 0 1,0 0-1,0 0 0,0 0 0,0 0 0,1 0 1,-1 0-1,0-1 0,1 1 0,-1 0 0,1 1 1,18 20-6,28 8 57,-45-28-49,4 0-106,0 1 0,-1 1 1,1-1-1,-1 1 0,6 5 0,-3-1-94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2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3281,'-26'24'4496,"-45"36"-2011,90-42-2313,-11-12-110,0 0 0,0-1 0,13 8 0,16 11 148,-31-16-1609,-4-7 948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2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2104,'2'-9'5087,"11"0"-3785,18-4-2214,-26 11 1451,18-2-413,-23 4-122,1 0 0,-1 0 0,1 0 0,-1 0 0,1 0 0,-1 1 0,1-1 1,-1 0-1,1 0 0,-1 1 0,1-1 0,-1 0 0,1 1 0,-1-1 0,1 0 0,-1 1 0,0-1 0,1 1 0,-1-1 0,0 0 1,1 1-1,-1 0 0,1 3 6,0-1 1,-1 1 0,0 0 0,1-1-1,-1 1 1,-1-1 0,1 1 0,-2 6-1,-1 15 16,2-8 19,-1 0 0,-1 0 0,-1 0 0,-11 30 0,12-45-1076,2-3 689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2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3465,'5'-2'3935,"17"1"-2513,6-1-1273,-6-5-844,-15 4 445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2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3313,'0'0'99,"0"-1"0,0 1 0,0-1 0,0 0 1,1 1-1,-1-1 0,0 0 0,0 1 0,0-1 0,0 1 0,1-1 1,-1 0-1,0 1 0,0-1 0,1 1 0,-1-1 0,0 1 1,1-1-1,-1 1 0,1-1 0,-1 1 0,1-1 0,-1 1 1,1 0-1,-1-1 0,1 1 0,-1 0 0,1-1 0,-1 1 1,1 0-1,0 0 0,-1-1 0,1 1 0,0 0 0,-1 0 0,1 0 1,-1 0-1,1 0 0,0 0 0,0 0 0,35-2 2,-28 3 94,-3-2-290,0 1-1,-1-1 1,1 0 0,0 0 0,-1 0 0,1-1 0,-1 1 0,8-5-1,-12 5-808,0-1 392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2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3433,'-1'18'1397,"0"0"-1,-2 0 1,-5 19 0,-4 32-1000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2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3193,'0'0'36,"0"0"-1,0 0 1,0 0 0,0 0 0,0 0 0,0 0 0,1 0 0,-1 0 0,0 0-1,0 0 1,0 0 0,0 0 0,0 0 0,0 0 0,0 1 0,0-1 0,1 0-1,-1 0 1,0 0 0,0 0 0,0 0 0,0 0 0,0 0 0,0 0 0,0 1-1,0-1 1,0 0 0,0 0 0,0 0 0,0 0 0,0 0 0,0 0 0,0 0-1,0 1 1,0-1 0,0 0 0,0 0 0,0 0 0,0 0 0,0 0 0,0 0-1,0 1 1,0-1 0,0 0 0,0 0 0,0 0 0,0 0 0,0 0 0,0 0-1,0 0 1,-1 1 0,-5 9 640,-8 8 90,4-8-40,-16 18 531,24-27-1217,1 0 0,0 1 0,0-1 0,0 0 0,1 1 0,-1-1 0,0 0 0,0 1 0,1-1-1,-1 1 1,1-1 0,-1 1 0,1-1 0,0 1 0,0 0 0,-1-1 0,1 3 0,3 0 52,-1-1 1,0 0-1,1 0 1,0-1-1,0 1 0,0 0 1,0-1-1,0 0 1,0 0-1,5 3 0,12 9 219,7 21-1901,-24-33 1069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2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69 2865,'0'0'77,"0"1"0,0-1 1,-1 1-1,1-1 0,0 1 1,0-1-1,0 1 0,0-1 1,0 1-1,-1-1 0,1 1 1,0-1-1,-1 1 0,1-1 0,0 0 1,-1 1-1,1-1 0,0 1 1,-1-1-1,1 0 0,-1 1 1,1-1-1,0 0 0,-1 0 1,1 1-1,-1-1 0,1 0 1,-1 0-1,1 0 0,-1 0 1,1 1-1,-1-1 0,1 0 1,-1 0-1,0 0 0,-21 6 1687,21-5-1746,-1-1-1,1 0 1,0 0 0,0 1-1,0-1 1,0 0-1,0 0 1,-1-1 0,1 1-1,0 0 1,0 0-1,0 0 1,0-1 0,0 1-1,0-1 1,0 1-1,0-1 1,0 1-1,0-1 1,0 1 0,0-1-1,0 0 1,0 0-1,-1 0 1,2-1 12,0 1-1,-1 0 1,1 0-1,0 0 1,0 0-1,0-1 1,-1 1 0,2 0-1,-1 0 1,0-1-1,0 1 1,0 0-1,0 0 1,1 0 0,-1-1-1,0 1 1,1 0-1,0-1 1,2-4 46,0 1 1,0 0 0,0 0-1,1 0 1,-1 1-1,1-1 1,0 1 0,6-4-1,-10 7-77,1 0 0,0 0 0,0 1 0,0-1 0,0 0 0,-1 1 0,1-1 0,0 1 0,0-1 0,0 1 0,0-1 0,0 1 0,0 0 0,0 0 0,0-1 0,1 1 0,-1 0 0,0 0 0,0 0 0,0 0 0,0 0 0,0 0 0,0 1 0,0-1 0,0 0 0,0 0 0,0 1 0,0-1 0,0 1 0,1 0 0,-1 0 0,0 0 0,-1 0 1,1 0-1,-1 1 0,1-1 0,-1 0 0,0 1 0,1-1 1,-1 0-1,0 1 0,0-1 0,0 0 0,0 1 1,0-1-1,0 0 0,0 1 0,0-1 0,-1 0 1,1 1-1,0-1 0,-1 0 0,1 0 0,-2 2 1,-28 52 327,25-48-272,0 0-1,1 0 1,0 0-1,0 0 1,1 1-1,0 0 1,0-1-1,0 1 1,1 0-1,1 0 1,-1 1-1,0 8 1,2-16-56,0-1 0,0 1 0,0-1 0,0 1 0,0-1 1,0 0-1,0 1 0,1-1 0,-1 1 0,0-1 0,0 1 0,0-1 0,0 0 0,0 1 1,1-1-1,-1 1 0,0-1 0,0 0 0,1 1 0,-1-1 0,0 0 0,1 1 0,-1-1 1,0 0-1,1 0 0,-1 1 0,0-1 0,1 0 0,-1 0 0,0 1 0,1-1 1,-1 0-1,1 0 0,0 0 0,16-6 52,12-18 53,-25 19-78,0 0 1,0 0-1,-1 0 1,0 0-1,5-10 0,-8 14-29,0 0 0,1 0-1,-1 0 1,1 0-1,-1 0 1,0 0-1,0 0 1,0 0-1,0 0 1,0 0 0,0 0-1,0 0 1,0 0-1,0 0 1,0 0-1,0 0 1,-1 0-1,1 0 1,0 0 0,-1 0-1,1 0 1,-1 0-1,1 0 1,-1 0-1,1 0 1,-1 0-1,0 0 1,0 1 0,1-1-1,-1 0 1,0 1-1,0-1 1,0 0-1,0 1 1,1-1-1,-1 1 1,0-1 0,0 1-1,0-1 1,-1 1-1,-34-13-2964,33 12 2347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6:58.27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 1 4737,'-10'0'2673,"10"1"-2614,-5 17 693,4 20-251,1-36-473,0-1 0,0 0 1,0 1-1,0-1 0,0 0 1,1 1-1,-1-1 0,1 0 0,-1 0 1,1 1-1,-1-1 0,1 0 1,0 0-1,-1 0 0,1 0 0,0 0 1,0 0-1,0 0 0,0 0 0,0 0 1,0 0-1,0 0 0,0-1 1,0 1-1,0 0 0,1-1 0,-1 1 1,0-1-1,0 1 0,1-1 1,-1 0-1,0 0 0,1 1 0,-1-1 1,0 0-1,1 0 0,-1 0 1,0 0-1,1 0 0,-1-1 0,0 1 1,1 0-1,-1-1 0,0 1 1,0-1-1,1 1 0,-1-1 0,0 1 1,0-1-1,0 0 0,0 0 0,0 0 1,2-1-1,-1 1 107,0-1-1,1 0 1,-1 0-1,0 0 1,0 0 0,0 0-1,0 0 1,0-1-1,0 1 1,-1-1-1,1 1 1,-1-1 0,0 1-1,0-1 1,0 0-1,0 0 1,0 1-1,0-1 1,-1 0 0,1 0-1,-1 0 1,0 0-1,0-6 1,-1 9-133,1-1 0,0 1 1,0-1-1,0 1 0,-1 0 0,1-1 0,0 1 1,-1-1-1,1 1 0,0-1 0,-1 1 0,1 0 1,0-1-1,-1 1 0,1 0 0,-1 0 0,1-1 1,-1 1-1,1 0 0,-1 0 0,1-1 1,-1 1-1,1 0 0,-1 0 0,1 0 0,-1 0 1,1 0-1,-1 0 0,1 0 0,-1 0 0,1 0 1,-1 0-1,1 0 0,-1 0 0,1 0 0,-1 0 1,1 1-1,-1-1 0,1 0 0,-1 0 1,1 1-1,0-1 0,-1 0 0,0 1 0,-19 14-2083,10-5 1386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30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2705,'0'0'4553,"8"-1"-3201,16-1-860,-11 1-517,1-1 0,0 0 0,0 0-1,-1-2 1,21-6 0,-31 8-663,-2-1 275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3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4089,'-6'23'3821,"4"-10"-3235,-5 8 157,4-13-735,0-1-1,1 1 1,0-1-1,0 1 1,-1 14 0,5-17-1766,0-6 1184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3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3953,'-4'5'536,"-1"1"1,1-1-1,-1 0 1,0 0-1,-10 6 1,11-8-350,0 0 1,0 0-1,1 0 1,-1 1-1,1-1 1,-1 1-1,1-1 1,0 1-1,0 0 1,1 1-1,-1-1 1,1 0-1,-2 6 1,5-8-158,0 0 0,0 0 1,1-1-1,-1 1 1,1 0-1,-1 0 0,1-1 1,-1 1-1,1-1 0,0 1 1,0-1-1,0 0 0,0 0 1,0 0-1,0 0 0,0 0 1,2 1-1,10 6 152,-5 0-198,-7-6-169,0 0 0,0 0 1,0 0-1,0 0 0,0-1 0,0 1 0,0-1 1,0 1-1,1-1 0,-1 0 0,1 0 0,-1 0 0,5 1 1,-3-3-632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3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4369,'-2'6'4025,"-9"17"-2298,-3 6-1271,12-26-377,-2 8 38,0 0 1,0-1-1,-3 22 1,7-31-116,-1 1 1,1-1-1,0 1 1,0-1-1,-1 1 0,1-1 1,0 1-1,0 0 1,0-1-1,1 1 1,-1-1-1,0 1 1,1-1-1,-1 1 0,1-1 1,-1 1-1,1-1 1,0 1-1,-1-1 1,1 0-1,0 1 0,0-1 1,0 0-1,0 0 1,0 0-1,0 0 1,1 0-1,-1 0 0,0 0 1,0 0-1,1 0 1,-1 0-1,1-1 1,-1 1-1,1-1 1,-1 1-1,3 0 0,-2-1 3,1-1 0,-1 1-1,1-1 1,-1 1 0,1-1-1,-1 0 1,1 0 0,-1 0-1,0 0 1,0 0 0,1-1-1,2-2 1,-4 3 7,1 1 1,-1-1-1,0 0 1,0 1-1,0-1 0,0 0 1,-1 0-1,1 0 0,0 0 1,0 0-1,0 0 0,-1 0 1,1 0-1,0 0 1,-1 0-1,1 0 0,-1 0 1,0-1-1,1 1 0,-1 0 1,0 0-1,0 0 0,1-1 1,-1 1-1,0 0 0,0 0 1,-1-3-1,0 3-11,0 0 0,0 0-1,-1 0 1,1 1 0,0-1-1,0 0 1,-1 0 0,1 1 0,-1-1-1,1 1 1,-1 0 0,1-1-1,-1 1 1,1 0 0,-1 0-1,1 0 1,-1 0 0,1 0 0,-1 0-1,1 0 1,-3 1 0,-33 6-1024,46-8-2419,-3-1 2835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3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4457,'3'-3'1904,"0"1"-1183,-1-1-153,2 1-296,1-1-136,-1 1-24,2-2-40,0 1 8,1 0-48,0 0-24,0 0-40,0 1-64,-1 1-192,-1 0-144,-2 1-617,0 0-911,-3 2 1296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3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4489,'0'1'1616,"0"0"-1480,2 0 921,2-1-617,10-1-56,-6 0-88,0 0-120,0 1-40,0-1-96,-1 1-56,1-1-296,0-1-336,0 0 424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3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2985,'6'10'4981,"-2"25"-4299,-3-25-296,1 7-423,5 27 493,4-19-3350,-9-24 2048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3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73 3393,'-3'1'344,"-1"-1"0,1 0 1,0 0-1,-1 0 0,1-1 0,0 1 1,-1-1-1,1 0 0,0 0 0,0 0 1,0 0-1,0-1 0,0 1 0,-5-4 1,7 5-318,0-1 0,0 0 1,0 1-1,0-1 1,0 0-1,0 0 1,0 0-1,1 0 1,-1 0-1,0 0 1,0 0-1,1 0 0,-1 0 1,1 0-1,-1 0 1,1 0-1,-1 0 1,1-1-1,0 1 1,-1 0-1,1 0 0,0 0 1,0-1-1,0 1 1,0 0-1,0 0 1,0-1-1,0 1 1,1 0-1,-1 0 0,0 0 1,1-1-1,-1 1 1,1 0-1,-1 0 1,1 0-1,-1 0 1,1 0-1,0 0 0,0 0 1,-1 0-1,2-1 1,0 1-25,-1-1 1,1 1-1,0 0 1,-1 0 0,1 0-1,0 0 1,0 0-1,0 0 1,0 0 0,0 1-1,0-1 1,0 1-1,0-1 1,0 1-1,0 0 1,0-1 0,0 1-1,0 0 1,0 1-1,0-1 1,3 1-1,-3-1-5,-1 0-1,0 1 0,0-1 0,0 0 0,0 1 1,0-1-1,0 1 0,0-1 0,0 1 1,-1-1-1,1 1 0,0 0 0,0-1 0,0 1 1,0 0-1,-1 0 0,1 0 0,0 0 0,-1-1 1,1 1-1,-1 0 0,1 0 0,-1 0 0,1 0 1,-1 0-1,0 0 0,0 1 0,1-1 0,-1 0 1,0 0-1,0 0 0,0 0 0,0 0 0,0 0 1,0 0-1,0 0 0,-1 0 0,1 0 0,0 0 1,-1 1-1,0 0 0,-4 12 68,-2-1-1,0 1 1,-14 19-1,3-4 86,17-28-145,0-1-1,1 1 1,-1 0 0,1 0-1,-1-1 1,1 1 0,-1 0-1,1 0 1,-1 0-1,1 0 1,0 0 0,-1 0-1,1-1 1,0 1 0,0 0-1,0 0 1,0 0-1,0 0 1,0 0 0,0 0-1,0 0 1,0 0 0,0 0-1,1 0 1,-1 0-1,0 0 1,1 0 0,-1-1-1,1 1 1,-1 0 0,1 0-1,-1 0 1,1-1 0,-1 1-1,1 0 1,0 0-1,-1-1 1,1 1 0,0-1-1,0 1 1,-1-1 0,1 1-1,0-1 1,0 1-1,0-1 1,0 0 0,1 1-1,0 0-43,1-1 1,0 1-1,-1-1 0,1 0 0,0 1 0,-1-1 1,1-1-1,0 1 0,0 0 0,-1-1 0,1 1 1,0-1-1,-1 0 0,1 0 0,3-1 0,-5 1 50,0 1-1,0-1 0,1 1 0,-1-1 0,0 0 1,0 1-1,0-1 0,0 0 0,0 0 1,0 0-1,-1 0 0,1 1 0,0-1 0,0 0 1,-1 0-1,1-1 0,0 1 0,-1 0 1,1 0-1,-1 0 0,1 0 0,-1 0 0,0-1 1,0 1-1,1 0 0,-1 0 0,0-2 0,-1 0-57,0 1-1,0 0 0,0 0 1,-1-1-1,1 1 0,-1 0 1,1 0-1,-1 0 0,0 0 1,-2-1-1,2 0-418,0 1-1,0 0 1,0-1 0,0 1-1,0-1 1,0 0 0,0 0-1,-1-4 1,2 3-149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3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4369,'-1'1'268,"0"-1"0,-1 1 0,1 0 0,0-1 0,0 1 0,0 0 0,0 0-1,0-1 1,0 1 0,0 0 0,0 0 0,1 0 0,-1 0 0,0 0 0,0 0 0,1 1 0,-1-1 0,1 0 0,-1 2 0,-9 25 416,9-25-644,1 1 0,0 0 1,0 0-1,0-1 1,0 1-1,0 0 1,1 0-1,-1-1 0,1 1 1,0 0-1,0-1 1,1 1-1,-1-1 1,1 1-1,2 4 1,-3-7-40,-1-1 1,1 1-1,-1 0 0,1-1 1,0 1-1,-1-1 1,1 1-1,0-1 1,-1 1-1,1-1 1,0 1-1,0-1 1,-1 1-1,1-1 1,0 0-1,0 0 1,0 1-1,0-1 1,-1 0-1,1 0 1,0 0-1,0 0 0,0 0 1,0 0-1,1 0 1,0-1 11,0 0 0,0 0-1,-1 0 1,1 0 0,0-1 0,0 1 0,-1 0 0,1-1-1,0 1 1,-1-1 0,0 0 0,1 1 0,-1-1 0,0 0 0,1-2-1,0 2 39,-1 1 1,0-1-1,0 0 0,0 0 0,0 0 0,0 0 0,0 0 0,-1 0 0,1 0 0,-1 0 0,1 0 0,-1 0 0,0 0 0,0 0 0,0 0 0,0 0 0,0 0 1,0 0-1,0 0 0,-1-1 0,1 1 0,-1 0 0,1 0 0,-3-3 0,1 3-180,1 0-1,-1 0 1,0 1-1,0-1 1,0 1-1,-1-1 1,1 1-1,0 0 1,0-1 0,-1 1-1,1 0 1,-1 1-1,1-1 1,-1 0-1,1 1 1,-1 0 0,1-1-1,-1 1 1,0 0-1,-3 1 1,-9-1-306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3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35 4817,'-2'-6'295,"-7"-16"2274,7 22-1475,1 13-880,1-12-212,0 1 0,0-1 0,0 0 0,0 0 1,0 1-1,1-1 0,-1 0 0,0 0 0,0 1 1,1-1-1,-1 0 0,1 0 0,-1 0 0,1 0 1,-1 0-1,1 0 0,0 0 0,0 0 1,-1 0-1,1 0 0,0 0 0,0 0 0,0 0 1,0 0-1,0-1 0,0 1 0,0 0 0,0-1 1,0 1-1,1-1 0,-1 1 0,0-1 0,0 0 1,0 0-1,1 1 0,-1-1 0,0 0 0,0 0 1,1 0-1,-1 0 0,0 0 0,0 0 0,0-1 1,1 1-1,-1 0 0,0-1 0,0 1 0,3-2 1,-2 2-20,0-1-1,1 0 1,-1-1 0,1 1 0,-1 0 0,0-1 0,0 1-1,0-1 1,0 0 0,0 0 0,0 0 0,-1 0 0,1 0-1,0 0 1,-1 0 0,0 0 0,1-1 0,-1 1 0,0 0 0,0-1-1,1-4 1,-2 7 15,0 0 0,0-1-1,0 1 1,0 0 0,0 0 0,0 0-1,0 0 1,0 0 0,0 0-1,0-1 1,0 1 0,0 0 0,0 0-1,0 0 1,0 0 0,0 0-1,0-1 1,0 1 0,0 0 0,0 0-1,0 0 1,0 0 0,0 0 0,0 0-1,0-1 1,-1 1 0,1 0-1,0 0 1,0 0 0,0 0 0,0 0-1,0 0 1,0 0 0,0 0-1,-1 0 1,1 0 0,0 0 0,0-1-1,0 1 1,0 0 0,0 0 0,0 0-1,-1 0 1,1 0 0,0 0-1,0 0 1,0 0 0,0 0 0,0 0-1,0 0 1,-1 0 0,1 0-1,0 0 1,0 1 0,-10 5-22,-7 13 88,11-5 49,-1 0 0,2 1 0,0 0 1,1 0-1,0 0 0,1 1 0,1-1 1,-1 22-1,3-37-153,0 0 0,0-1 0,0 1 1,0 0-1,0 0 0,0 0 0,0 0 1,1 0-1,-1 0 0,0 0 0,0 0 1,0 0-1,0-1 0,0 1 0,0 0 1,0 0-1,0 0 0,0 0 0,1 0 1,-1 0-1,0 0 0,0 0 0,0 0 1,0 0-1,0 0 0,0 0 0,0 0 1,1 0-1,-1 0 0,0 0 0,0 0 1,0 0-1,0 0 0,0 0 0,0 0 0,0 0 1,1 0-1,-1 0 0,0 0 0,0 0 1,0 1-1,0-1 0,0 0 0,0 0 1,0 0-1,0 0 0,0 0 0,1 0 1,-1 0-1,0 0 0,0 0 0,0 0 1,0 1-1,0-1 0,0 0 0,0 0 1,8-12-2745,-6 9 2146,4-6-382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7:15.5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122 7 5081,'0'0'65,"0"-1"0,-1 1 0,1-1 0,-1 1-1,1-1 1,-1 1 0,0-1 0,1 1 0,-1-1 0,1 1 0,-1 0 0,0 0-1,1-1 1,-1 1 0,0 0 0,0 0 0,1 0 0,-1-1 0,0 1 0,1 0-1,-1 0 1,0 0 0,0 0 0,1 0 0,-1 1 0,0-1 0,1 0 0,-1 0-1,0 0 1,1 1 0,-1-1 0,-1 1 0,-26 8 175,28-9-166,-18 7 290,-33 15 1234,50-20-1577,1 0 1,-1 0-1,1 0 0,0 0 0,0 0 0,0 0 1,0 0-1,0 0 0,0 0 0,1 0 1,-1 0-1,1 0 0,-1 0 0,1 0 1,1 3-1,0 1 7,1 6-24,2 3 14,-2 0 1,0 0-1,0 0 1,-2 0-1,1 18 1,-1-38-9,0 0 1,1 0 0,0 0-1,0 0 1,1 1 0,-1-1-1,1 1 1,0-1 0,1 1-1,-1 0 1,5-4 0,-6 6-6,0 0 0,0 0 0,0 0 0,0 1 0,1-1 0,-1 1 0,1-1 0,-1 1 0,1 0 0,-1 0 0,5-1 0,-6 2 7,1 0-1,-1 0 1,1 0-1,0 0 1,-1 0-1,1 0 1,-1 0-1,1 1 1,-1-1-1,1 1 1,-1-1-1,0 1 1,1-1-1,-1 1 1,1 0 0,-1 0-1,0 0 1,0 0-1,1 0 1,-1 0-1,0 0 1,1 1-1,-1 0 31,1 0 0,-1 0-1,0 0 1,0 1 0,0-1-1,0 0 1,-1 0 0,1 1 0,0-1-1,-1 0 1,0 1 0,0-1-1,1 1 1,-1-1 0,-1 0-1,1 1 1,0-1 0,0 1 0,-1-1-1,0 0 1,1 1 0,-1-1-1,0 0 1,0 0 0,-2 3-1,-4 9-29,-1-1 0,-17 24 0,13-21-214,-22 34-1240,17-27 934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3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 2665,'-1'3'468,"0"0"1,0-1 0,0 1 0,0 0 0,0 0 0,1 0 0,-1 0-1,1 0 1,0 0 0,0 0 0,0 0 0,1 5 0,0 1-375,0 0 0,0 0-1,5 15 1,-6-23-90,0 0-1,0 0 1,0-1-1,1 1 1,-1 0-1,0 0 1,1-1-1,-1 1 1,0 0-1,1-1 1,-1 1 0,1 0-1,-1-1 1,1 1-1,-1-1 1,1 1-1,-1 0 1,1-1-1,0 0 1,-1 1-1,1-1 1,0 1-1,0-1 1,-1 0-1,1 1 1,0-1-1,1 0 1,-1 0 4,0 0 0,0-1 0,0 1 0,0-1 1,0 1-1,0-1 0,0 0 0,0 1 0,-1-1 0,1 0 0,0 0 1,0 0-1,-1 1 0,1-1 0,0 0 0,0-2 0,2-2 41,0-1 1,0 0-1,-1 0 0,1 0 0,1-11 0,-3 15-39,-1 0 0,0 0 0,0 0 0,0 0 0,0 0 1,0 0-1,-1 0 0,1 0 0,-1 0 0,1 0 0,-1 0 0,1 0 0,-1 1 0,0-1 0,0 0 0,0 0 0,0 1 0,0-1 0,-3-2 0,3 3-231,-1 0 0,0-1 0,1 1 0,-1 0 0,0 0 0,0 0 0,0 0 0,1 1 0,-1-1 0,0 0 0,0 1 0,-3-1 0,-6 0-805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3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4249,'15'-2'5531,"20"-9"-5450,-15 4 19,5 0-2845,-23 6 2106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3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 2561,'-4'-7'3904,"4"10"-3448,-1 4 137,-3 11-33,2-8-128,-1 1-64,1 0-96,-1-1-72,1 0-88,1 0-72,0-2-248,1 0-232,-1-3 288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37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64 3401,'-4'-1'3350,"-12"4"-2881,15-3-399,-1 0 0,0 1 0,1-1 0,-1 0 0,0 0 0,0 0-1,1 0 1,-1 0 0,0-1 0,1 1 0,-1 0 0,0-1 0,1 1 0,-1-1 0,1 0 0,-1 1-1,-2-3 1,3 3-54,1-1 0,-1 0-1,0 0 1,1 0-1,-1 0 1,0 1 0,1-1-1,-1 0 1,1 0-1,0 0 1,-1 0 0,1 0-1,0 0 1,-1 0-1,1 0 1,0 0 0,0 0-1,0-1 1,0 1-1,0-2 1,0 2-17,1-1 1,-1 0-1,1 0 0,-1 0 1,1 0-1,0 1 1,-1-1-1,1 0 0,0 1 1,0-1-1,0 1 0,1-1 1,-1 1-1,0-1 0,0 1 1,1 0-1,-1-1 0,1 1 1,-1 0-1,1 0 0,0 0 1,-1 0-1,1 1 0,0-1 1,-1 0-1,1 1 1,0-1-1,3 0 0,-4 1 0,-1 0 0,1 0 0,0 0 0,0 0 0,-1 0 0,1 0 0,0 0 0,-1 0 0,1 1 0,0-1 0,0 0 0,-1 0 0,1 0 0,0 1 0,-1-1 0,1 0 0,-1 1 0,1-1 0,0 1 0,-1-1 0,1 1 0,-1-1-1,1 1 1,-1-1 0,1 1 0,-1-1 0,1 1 0,-1 1 0,1 0-1,0 0 0,-1 0-1,1 0 1,-1 0 0,1 1-1,-1-1 1,0 0-1,0 0 1,-1 4 0,0 3 9,0-1 1,-1 0-1,0-1 1,-5 12-1,1-6-48,3-4-58,-1 0 0,0-1 0,0 0 0,-1 0 1,0 0-1,0 0 0,-8 8 0,8-15-1348,4-6 1076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3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2617,'2'11'5602,"-2"-6"-5484,0-1 0,0 1 0,0 0 0,1 0 0,0-1 0,2 9 0,-3-12-128,1-1 0,-1 1 1,0 0-1,1-1 0,-1 1 1,0 0-1,1-1 0,-1 1 1,1-1-1,-1 1 0,1-1 1,-1 1-1,1-1 1,0 1-1,-1-1 0,1 0 1,0 1-1,-1-1 0,1 0 1,0 0-1,0 1 0,1-1 71,0 0 0,-1 0 0,1 0-1,-1-1 1,1 1 0,0 0 0,-1-1-1,1 1 1,-1-1 0,1 0-1,-1 1 1,1-1 0,-1 0 0,2-1-1,0 0 6,-1 0-1,1 0 0,-1 0 1,1-1-1,-1 1 0,0-1 1,0 1-1,0-1 0,0 0 1,0 0-1,-1 0 0,0 0 1,1 0-1,-1 0 0,0 0 0,0 0 1,0-4-1,-1 5-62,0 1 0,0 0 0,0 0 0,0-1 0,0 1 0,0 0 0,0 0 0,0-1 0,-1 1 0,1 0 0,-1 0 0,1 0 0,-1-1 0,1 1 0,-1 0 0,0 0 0,1 0 0,-3-2 0,2 2-65,-1 0 1,1 0 0,-1 0-1,1 1 1,-1-1 0,0 0-1,1 0 1,-1 1 0,0-1-1,0 1 1,1 0 0,-1-1-1,0 1 1,0 0-1,0 0 1,-3 1 0,-12 0-278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3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4417,'-4'1'336,"0"1"0,0 0 0,0 0 0,0 0 0,1 0 0,-1 1 0,-3 2 0,1-1 55,2-2-296,1 0-1,0 0 0,0 1 1,-1-1-1,1 1 1,1 0-1,-1-1 0,0 1 1,1 1-1,-1-1 1,1 0-1,-4 8 0,6-10-83,0 1-1,0 0 0,0-1 0,-1 1 0,1 0 0,1 0 1,-1-1-1,0 1 0,0 0 0,1 0 0,-1-1 0,1 1 1,-1-1-1,1 1 0,0 0 0,0-1 0,0 1 0,0-1 1,0 1-1,0-1 0,0 0 0,0 0 0,0 1 0,1-1 0,-1 0 1,0 0-1,1 0 0,-1 0 0,1 0 0,-1-1 0,4 2 1,66 36-1768,-65-36 1034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3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4553,'33'-11'1924,"-21"7"-1805,2-1 46,-10 2 43,1 1 0,-1 1 0,1-1 0,0 0 0,-1 1 1,1 0-1,8-1 0,-13 29 171,-3 8-402,-2 0 1,-17 60 0,20-90-589,1-4 254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3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5769,'0'-1'2249,"3"0"-1793,1 1-40,2 0-248,1 1-96,0-1-64,2 0 8,0 2-88,0-2-104,3 1-376,-3 0-480,0-1 671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3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3953,'0'0'2200,"5"2"-1584,8-1 17,-6-4-33,1-1-56,0 0-216,1-1-80,0 0-136,0 0-72,1 2-16,-1 0-8,-1 1-176,-1 1-208,-2 1-1272,-1 0 1079</inkml:trace>
  <inkml:trace contextRef="#ctx0" brushRef="#br0" timeOffset="1">56 2 3841,'0'-2'1720,"0"3"-864,0 2-191,1 3-265,0 1 8,-1 4-32,0 2-32,-1 4-144,-1 1-56,1 0-96,0-2-32,0-2-168,1-1-280,1-2-1617,2-1 1369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4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4281,'5'-5'1480,"2"0"-1448,0 0-32,2 1-56,2-1-32,-1 2-48,0 0 8,-1 0-200,-1 2-280,-3 0 416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7:16.2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113 37 5713,'1'-7'1047,"0"-17"1487,-6 18-1608,-6 11-308,4 1-559,0 1 1,0 0-1,1 0 0,0 0 0,1 1 0,-1-1 0,2 1 0,-1 1 0,1-1 0,0 1 1,1-1-1,0 1 0,0 0 0,-2 16 0,1 0-1,1-1-1,1 1 1,1-1 0,4 36-1,-2-38-35,11 41-1,-11-57-35,1 0 0,0 0-1,0 0 1,1 0 0,0 0-1,0 0 1,0 0 0,0-1-1,1 0 1,9 10 0,-12-14 8,0 0 1,0 0 0,0 0 0,0 0 0,0 0 0,0-1 0,1 1 0,-1 0 0,0-1 0,0 1 0,1-1 0,-1 1 0,0-1 0,1 0-1,-1 1 1,0-1 0,1 0 0,-1 0 0,1 0 0,-1 0 0,0 0 0,1-1 0,-1 1 0,0 0 0,1 0 0,1-1 0,-1-1 11,1 0 1,-1 1-1,1-1 1,-1 0 0,0 0-1,0 0 1,0-1-1,0 1 1,0 0 0,0-1-1,2-4 1,0 0 53,0-1 1,0 0-1,-1 0 1,-1 0-1,1 0 1,-1-1-1,0 1 1,0-10-1,-2 16-39,0 0 0,0-1 0,-1 1 0,1 0-1,0 0 1,-1 0 0,0-1 0,1 1 0,-1 0-1,0 0 1,0 0 0,0 0 0,0 0 0,-1 1-1,1-1 1,0 0 0,-1 0 0,1 1 0,-1-1-1,0 1 1,1-1 0,-1 1 0,0 0 0,0 0-1,0 0 1,0 0 0,0 0 0,0 0 0,0 0-1,0 1 1,-1-1 0,1 1 0,0-1 0,0 1-1,0 0 1,-3 0 0,-5 0-119,-1 0 1,1 0-1,0 1 1,0 1-1,0 0 1,-12 3-1,0 2-211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4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2513,'-2'1'5009,"3"-1"-4577,4 2-208,9 1-104,-8-2-176,1-1-144,1-1-680,0-1 575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4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2401,'0'4'1344,"-1"1"-464,0 0 136,-1 2-320,1 0-64,0 3 1,0 0-57,2 2-176,-1 2-88,1 0-184,-1 1-56,0-1-56,-1 0-16,0-3-88,0-3-152,2-3-1224,1-2 999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4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50 4801,'-1'2'195,"-1"-1"-1,0 1 1,1 0-1,-1-1 1,0 0-1,0 1 1,0-1-1,0 0 1,0 0-1,0 0 1,0 0 0,0 0-1,0-1 1,0 1-1,-1-1 1,1 1-1,0-1 1,-3 0-1,4 0-169,1 0 0,-1 0 0,0 0 0,0-1-1,1 1 1,-1 0 0,0 0 0,1-1-1,-1 1 1,0-1 0,1 1 0,-1 0 0,1-1-1,-1 1 1,1-1 0,-1 1 0,1-1-1,-1 0 1,1 1 0,-1-1 0,0 0 0,1-1 4,-1 0 0,1 0 0,-1 0 0,1 1 1,0-1-1,0 0 0,-1 0 0,1 0 0,1 0 0,-1 0 1,0 1-1,1-4 0,0 3-4,-1 0-1,1 1 1,0-1 0,0 0-1,1 0 1,-1 0 0,0 1-1,0-1 1,1 1 0,-1-1-1,1 1 1,0-1 0,-1 1 0,1 0-1,0 0 1,0 0 0,-1 0-1,4-1 1,-5 2-27,1-1 0,0 1 0,0-1 0,-1 1 0,1 0 0,0-1 0,0 1 0,0 0 0,0 0 0,-1 0 0,1 0 0,0 0 0,0-1 0,0 2 0,0-1 0,0 0 0,-1 0 0,1 0 0,0 0 0,0 0 0,0 1 1,0-1-1,-1 0 0,1 1 0,0-1 0,0 1 0,-1-1 0,1 1 0,0-1 0,-1 1 0,1-1 0,0 1 0,-1 0 0,1-1 0,-1 1 0,1 0 0,-1-1 0,1 1 0,-1 0 0,0 0 0,1-1 0,-1 1 0,0 0 0,1 1 0,-2 3 8,0 0 0,0-1-1,0 1 1,0 0 0,-1-1 0,0 1-1,0-1 1,0 0 0,0 1 0,-1-1-1,1 0 1,-1 0 0,-4 3 0,-9 19 89,12-18-3,-11 25 132,14-32-217,0 0 0,1 1 0,-1-1 0,1 1-1,0-1 1,-1 0 0,1 1 0,0-1 0,0 1-1,0-1 1,0 1 0,0-1 0,0 1 0,1-1-1,-1 1 1,0-1 0,1 1 0,0 0 0,-1-1-10,1-1 1,0 1 0,-1-1-1,1 0 1,0 1 0,0-1 0,-1 0-1,1 0 1,0 1 0,0-1-1,-1 0 1,1 0 0,0 0 0,0 0-1,0 0 1,-1 0 0,1 0-1,0-1 1,0 1 0,0 0 0,-1 0-1,1-1 1,0 1 0,-1 0-1,1-1 1,0 1 0,0 0 0,-1-1-1,1 1 1,-1-1 0,1 1-1,0-1 1,-1 0 0,1 1 0,0-2-1,21-21 96,-21 21-59,1 0-1,-1 0 0,0 0 0,0 0 1,0 0-1,0-1 0,0 1 1,-1 0-1,1-1 0,-1 1 0,1-1 1,-1 1-1,0-5 0,0 6-81,0 0 1,0 0-1,0-1 0,-1 1 0,1 0 0,0 0 0,-1 0 0,1 0 0,-1 0 0,1-1 0,-1 1 1,1 0-1,-1 0 0,0 0 0,1 0 0,-1 1 0,0-1 0,0 0 0,0 0 0,0 0 0,0 1 1,0-1-1,0 0 0,0 1 0,0-1 0,0 1 0,0-1 0,0 1 0,-3-1 0,-2 2-2017,4 1 1492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4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3449,'-8'15'2773,"-9"21"-313,17-35-2419,-1 1 0,1 0 0,0 0 0,-1-1 0,1 1 0,0 0 0,0 0 0,1-1 1,-1 1-1,0 0 0,0 0 0,1-1 0,-1 1 0,1 0 0,0-1 0,-1 1 0,1-1 0,0 1 1,0-1-1,2 3 0,-3-3-34,0-1 1,1 1 0,-1-1-1,1 1 1,0-1 0,-1 1 0,1-1-1,-1 1 1,1-1 0,0 1-1,0-1 1,-1 0 0,1 0-1,0 1 1,-1-1 0,1 0 0,0 0-1,0 0 1,-1 1 0,1-1-1,0 0 1,0 0 0,0 0-1,-1-1 1,1 1 0,0 0 0,1 0-1,0-1 35,0 0-1,0 0 1,0 0-1,0-1 1,0 1-1,0 0 0,0-1 1,-1 1-1,3-3 1,1-1 141,-1 0 0,0 0 1,-1-1-1,1 1 0,4-12 0,-7 16-167,-1 0-1,0 0 0,0 0 0,1 1 0,-1-1 0,0 0 0,0 0 1,0 1-1,0-1 0,0 0 0,0 0 0,-1 0 0,1 1 0,0-1 0,0 0 1,0 0-1,-1 1 0,1-1 0,0 0 0,-1 0 0,1 1 0,-1-1 1,1 0-1,-1 1 0,1-1 0,-1 1 0,1-1 0,-1 1 0,0-1 1,1 1-1,-2-1 0,0-1-219,0 1 1,-1 0-1,1 0 1,0 1-1,-1-1 1,1 0-1,0 1 0,-1 0 1,-2-1-1,-5 1-413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4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 3417,'-1'-11'2114,"-2"-9"1134,2 19-2293,2 13-911,2 20-47,0-4-151,-1 0 0,-2 0 0,-2 29 0,2-56-203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4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 3985,'0'-2'99,"0"1"-1,-1-1 1,1 1 0,0-1-1,-1 1 1,1-1 0,0 1-1,0-1 1,0 1 0,1-1-1,-1 1 1,0-1 0,0 1-1,1-1 1,-1 1 0,1-1 0,0 1-1,-1-1 1,1 1 0,0 0-1,0-1 1,0 1 0,0 0-1,0 0 1,0 0 0,0 0-1,0 0 1,0 0 0,0 0-1,1 0 1,1-1 0,-2 1-24,0 0-1,0 0 1,1 1 0,-1-1 0,1 0-1,-1 1 1,1-1 0,-1 1 0,0-1 0,1 1-1,0 0 1,-1-1 0,1 1 0,-1 0-1,1 0 1,-1 0 0,1 0 0,-1 1-1,1-1 1,0 0 0,-1 1 0,1-1 0,-1 1-1,0-1 1,1 1 0,-1 0 0,1-1-1,-1 1 1,0 0 0,2 1 0,-2 0-75,0 0 0,-1-1 0,1 1 0,0 0 0,-1 0 0,0 0 1,1 0-1,-1 0 0,0-1 0,0 1 0,0 0 0,0 0 0,0 0 1,0 0-1,0 0 0,-1 0 0,1 0 0,-1-1 0,-1 4 0,-14 34 11,-3-9 33,18-28-41,0-1 1,0 0 0,0 1 0,0-1 0,0 0 0,0 0 0,0 0 0,0 0 0,0 0 0,-1 0 0,1 0 0,0 0 0,-1 0 0,1-1 0,-1 1 0,1-1 0,-1 1 0,1-1 0,-4 1 0,5-1-9,0 0 0,0 0 0,0 0 0,0 0 0,0 0 0,-1 0 0,1 0 0,0 0 0,0 0 0,0 0 0,0 0 0,0 0 0,0 0 0,0 0 0,0 0 0,-1 0 0,1 0 0,0 0 0,0 0 0,0 0 0,0-1 0,0 1 0,0 0 0,0 0 0,0 0 0,0 0 0,0 0 0,-1 0 0,1 0 0,0 0 0,0 0 0,0-1 0,0 1 0,0 0 0,0 0 0,0 0 0,0 0 0,0 0 0,0 0 0,0 0 0,0-1 0,0 1 0,0 0 0,0 0 0,0 0 0,0 0 0,0 0 0,0 0 0,0 0 0,0 0 0,0-1 0,0 1 1,0 0-1,1 0 0,-1 0 0,0 0 0,0 0 0,0 0 0,9-8-116,11-2 146,-17 9-26,0 0 0,1 0-1,-1 1 1,0-1 0,1 1 0,-1 0-1,1 0 1,-1 1 0,0-1-1,1 0 1,-1 1 0,0 0 0,0 0-1,4 1 1,-6-1 1,1 0-1,-1 0 1,0 0 0,0 0 0,0-1-1,0 1 1,-1 0 0,1 1 0,0-1-1,0 0 1,0 0 0,-1 0 0,1 0-1,-1 1 1,1-1 0,-1 0 0,1 0-1,-1 1 1,0-1 0,0 0-1,1 1 1,-1-1 0,0 0 0,0 1-1,-1-1 1,1 0 0,0 1 0,0-1-1,0 0 1,-1 1 0,1-1 0,-1 0-1,1 0 1,-1 1 0,0-1-1,1 0 1,-2 2 0,1-1-46,0 1 0,0-1 0,0 0 1,-1 1-1,1-1 0,0 0 0,-1 0 0,0 0 0,1 0 0,-1 0 0,0 0 1,0 0-1,0-1 0,0 1 0,0-1 0,-1 1 0,-2 0 0,-3-2-232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4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 3297,'0'2'206,"1"1"0,-1 0 1,0-1-1,0 1 0,0 0 0,0-1 1,0 1-1,-1 0 0,1-1 0,-1 1 1,1 0-1,-1-1 0,-2 5 0,-1 7 286,3-10-360,1 0 1,-1 1-1,1-1 0,0 1 1,0-1-1,1 0 0,0 1 0,-1-1 1,1 0-1,3 9 0,-3-12-101,-1-1 0,0 1 0,1 0 0,-1-1 0,1 1 0,-1 0 0,1-1-1,-1 1 1,1 0 0,0-1 0,-1 1 0,1-1 0,-1 1 0,1-1 0,0 1-1,0-1 1,-1 0 0,1 1 0,0-1 0,0 0 0,0 0 0,-1 1 0,3-1-1,-2 0 26,1-1-1,0 1 0,0-1 0,0 1 0,-1-1 0,1 0 0,0 1 0,-1-1 0,1 0 0,0 0 1,-1 0-1,1 0 0,-1-1 0,0 1 0,2-2 0,1-1 63,-1 0-1,1-1 1,-1 1-1,-1 0 1,1-1 0,-1 0-1,4-9 1,-5 11-71,0 1 1,0-1-1,0 0 0,0 0 1,-1 0-1,1 0 1,-1 0-1,0 0 0,0 0 1,0 0-1,0 0 1,-1 0-1,1 0 0,-1 0 1,-1-4-1,1 6-62,1 0 0,-1 0 0,0 0 1,0 0-1,0 0 0,0 0 0,0 0 0,0 0 0,-1 1 0,1-1 1,0 0-1,0 1 0,-1-1 0,1 1 0,0-1 0,0 1 0,-1 0 0,1-1 1,-1 1-1,1 0 0,0 0 0,-1 0 0,1 0 0,0 0 0,-3 1 0,0-1-276,1 0 0,-1 1 0,1 0 0,-1 0 0,0 0 0,1 0 0,0 1 0,-5 2 0,1 1-314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4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5041,'0'0'1872,"0"-1"-1591,2-1-33,-2 2-40,0 0 24,6-5 64,8-9-8,-6 7-72,0 1-88,2-1-88,0 2 0,-1 1-8,-1 2-16,-2 2-24,-1 0-128,-3 4-384,-2 1-240,-4 3 448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44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22 2737,'-4'1'1656,"2"-1"64,1 0-735,1 1-769,0-2-64,0 1 40,4-1 136,2-1 0,8-3-72,-7 2-80,0 1-136,0 0-88,1 0-536,-1-1-777,1 0 881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4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4505,'3'-6'1537,"0"16"-391,-1 31 447,-1-12-392,4 51-1737,-3-76 164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7:30.1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112 232 4081,'-3'2'158,"0"-1"0,-1-1 0,1 1 0,-1 0 0,1-1 0,0 1 0,-1-1 0,1 0 1,-1-1-1,1 1 0,-1 0 0,1-1 0,-1 0 0,1 0 0,-1 0 0,1 0 0,0 0 0,0-1 0,0 1 0,0-1 0,0 0 1,0 0-1,0 0 0,0-1 0,1 1 0,-1 0 0,1-1 0,0 0 0,0 1 0,0-1 0,0 0 0,-2-4 0,2 2-139,0 1 0,1-1 0,-1 0 0,1 0 0,0 1 0,0-1 0,1 0 0,0 0 0,-1 0 0,2 0 0,-1 0 0,0 0 0,1 0 0,0 0 0,0 0 0,1 1 0,-1-1 0,1 0 0,0 1 0,0-1 0,0 1 0,5-7 0,-1 4 10,0 0-1,0 0 1,0 1 0,1 0 0,0 0-1,0 0 1,0 1 0,1 0-1,10-5 1,-14 8-28,0 1 0,-1-1 0,1 1 0,0 0 0,0 0 0,0 0 0,0 0 0,0 1 0,0-1 0,0 1 0,0 0 0,0 1 0,0-1 1,0 1-1,0-1 0,0 1 0,0 0 0,0 1 0,0-1 0,0 1 0,-1-1 0,8 6 0,-9-5 1,0 0 0,0 0 1,0 0-1,0 1 0,0-1 1,0 1-1,-1-1 0,1 1 1,-1 0-1,0-1 0,0 1 1,0 0-1,0 0 0,0 0 1,-1 0-1,1 0 0,-1 0 1,0 0-1,0 0 0,0 0 1,0 0-1,-1 0 0,1 0 1,-1 0-1,-1 3 0,0 2 77,0 0-1,0 0 0,-1 0 1,-1-1-1,1 1 0,-1-1 1,0 0-1,-6 7 0,-9 6 214,-29 26 0,36-36-230,1 0 0,0 0-1,0 2 1,1-1 0,0 1 0,1 1 0,0-1 0,-13 27 0,21-35-44,0 0 0,1-1 0,-1 1 0,1 0 0,0 0 0,0 0 1,0-1-1,0 1 0,0 0 0,1 0 0,0-1 0,0 1 0,0-1 1,0 1-1,1 0 0,-1-1 0,4 6 0,-3-5-10,1 0 0,0 0 0,0 0 0,0 0 0,0-1 0,0 1 0,1-1 0,0 0 0,0 0 0,0 0 0,0 0 0,0-1 0,6 3 0,-8-4-5,0-1 0,0 0-1,0 0 1,0 0 0,0 0-1,0 0 1,1 0 0,-1 0 0,0-1-1,0 1 1,0-1 0,0 1-1,0-1 1,0 0 0,-1 0-1,1 0 1,0 0 0,0 0-1,0 0 1,-1-1 0,1 1-1,-1 0 1,1-1 0,-1 1 0,0-1-1,2-2 1,3-3 10,0-1-1,-1 0 1,0 0 0,5-12-1,-7 14-1,-1 0 0,0 0-1,-1 0 1,1 0 0,-1 0-1,0-1 1,-1 1 0,0 0-1,0-1 1,0 1 0,-1 0 0,1 0-1,-2 0 1,1-1 0,-4-9-1,4 13-85,-1-1 0,1 1 0,-1-1 0,0 1 0,0 0 0,0 0 0,-1 0 0,1 0 0,-1 0 0,0 0 0,1 1 0,-1-1 0,0 1 0,-1 0 0,1 0 0,0 0 0,-1 0 0,1 1 0,-1-1 0,1 1-1,-1 0 1,0 0 0,1 0 0,-1 0 0,0 1 0,-7-1 0,8 2-273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4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98 2945,'-1'1'141,"1"-1"-1,-1 0 1,0 1 0,0-1 0,1 0 0,-1 0 0,0 0 0,0 0 0,0 1 0,1-1 0,-1 0 0,0-1 0,0 1 0,0 0-1,1 0 1,-1 0 0,0 0 0,0-1 0,1 1 0,-1 0 0,0-1 0,0 1 0,1 0 0,-1-1 0,0 1 0,1-1 0,-1 1-1,1-1 1,-1 1 0,0-2 0,0 1-57,1-1-1,-1 0 1,0 0-1,1 1 1,0-1-1,-1 0 1,1 0-1,0 0 1,0 1-1,0-1 1,0 0-1,1-4 1,-1 2-37,1-1 0,0 0 0,1 1 0,-1-1 0,1 1 0,-1 0-1,1-1 1,1 1 0,-1 0 0,5-6 0,-6 9-21,1 0-1,-1 0 0,0 0 1,1 0-1,-1 0 0,1 0 1,-1 0-1,1 1 0,-1-1 1,1 0-1,-1 1 0,1-1 1,0 1-1,-1 0 0,1 0 1,0 0-1,-1-1 0,1 2 1,0-1-1,2 0 0,-3 1-18,-1-1 0,1 0 0,0 1 0,0-1 0,-1 1-1,1-1 1,0 1 0,-1-1 0,1 1 0,-1 0 0,1-1 0,-1 1-1,1 0 1,-1 0 0,0-1 0,1 1 0,-1 0 0,0 0 0,1-1-1,-1 1 1,0 0 0,0 0 0,0 0 0,0 0 0,0-1 0,0 1-1,0 0 1,0 0 0,0 0 0,0 0 0,0-1 0,0 1 0,-1 0 0,1 0-1,0 0 1,-1-1 0,1 1 0,0 0 0,-1-1 0,1 1 0,-1 0-1,-5 10 182,0 0-1,-1-1 0,-14 18 1,14-21-124,1 1 0,0 0 0,1 0 1,0 0-1,0 1 0,-7 17 0,12-26-63,0 0-1,-1 1 1,1-1-1,0 0 0,0 1 1,0-1-1,0 0 1,-1 1-1,1-1 0,0 1 1,0-1-1,0 0 1,0 1-1,0-1 0,0 1 1,0-1-1,0 0 1,0 1-1,0-1 0,0 0 1,0 1-1,0-1 1,1 1-1,-1-1 1,0 0-1,0 1 0,0-1 1,0 0-1,1 1 1,-1-1-1,0 0 0,0 1 1,1-1-1,-1 0 1,0 0-1,1 1 0,-1-1 1,1 0-1,15-5 163,17-18 46,-24 16-195,-4 3 18,0 1 0,-1-2 0,1 1 0,-1-1 0,0 1 0,0-1 0,0 0 0,5-10 0,-9 14-67,0 1 1,1 0 0,-1-1 0,-1 1-1,1-1 1,0 1 0,0 0-1,0-1 1,0 1 0,0-1-1,0 1 1,0 0 0,0-1-1,-1 1 1,1 0 0,0-1-1,0 1 1,-1 0 0,1-1-1,0 1 1,0 0 0,-1-1-1,1 1 1,0 0 0,-1 0-1,1-1 1,0 1 0,-1 0 0,1 0-1,0 0 1,-1 0 0,1-1-1,-1 1 1,1 0 0,0 0-1,-1 0 1,1 0 0,-1 0-1,1 0 1,0 0 0,-1 0-1,1 0 1,-1 0 0,1 0-1,-2 0-189,-2-1-149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4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4785,'-2'9'3770,"-12"37"-3430,13-44-313,0 1 1,0-1-1,1 1 0,-1-1 0,1 1 0,0-1 1,0 1-1,0-1 0,0 1 0,0-1 0,0 1 0,0-1 1,1 0-1,0 1 0,-1-1 0,3 5 0,-3-7-11,1 1 1,-1 0-1,1-1 0,-1 1 0,1-1 0,-1 1 0,1-1 0,-1 1 0,1-1 0,-1 1 0,1-1 0,0 0 1,-1 1-1,1-1 0,0 0 0,-1 1 0,1-1 0,0 0 0,0 0 0,-1 0 0,1 0 0,1 0 1,-1 0 41,1 0 0,0 0 1,0-1-1,0 1 0,-1-1 1,1 0-1,0 1 0,-1-1 1,1 0-1,0 0 1,-1 0-1,3-2 0,-1 1 37,-1 0-1,0-1 0,0 1 1,1 0-1,-2-1 0,1 1 1,0-1-1,0 0 1,-1 1-1,0-1 0,1 0 1,-1 0-1,0 0 0,0-3 1,0 4-140,-1 1-1,0 0 1,0 0 0,0-1 0,0 1-1,0 0 1,0 0 0,-1 0 0,1-1-1,0 1 1,0 0 0,-1 0 0,1 0-1,-1-1 1,1 1 0,-1 0 0,0 0-1,1 0 1,-1 0 0,0 0-1,0 0 1,0 0 0,0 1 0,1-1-1,-1 0 1,0 0 0,0 1 0,-1-1-1,1 0 1,0 1 0,0-1 0,0 1-1,0 0 1,0-1 0,-1 1 0,1 0-1,-2-1 1,-17-1-543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4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21 112 5193,'-7'-5'1913,"4"3"-1465,1 0 64,1 1 40,-4-3-56,4 1-208,0 2-88,5 1-120,3 1-40,2 0-8,1-1-32,2 0 0,3 0-16,2-1-192,1 0-160,-2-2-656,-2-1 640</inkml:trace>
  <inkml:trace contextRef="#ctx0" brushRef="#br0" timeOffset="1">80 0 4393,'-5'0'2064,"1"1"-1055,1 2-353,0 2-64,0 3-368,1 1-64,0 5 24,1 1-40,0 5-32,-1 0-24,0 0-104,1-2-128,-1-3-792,1-1 632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4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4577,'0'1'142,"0"1"1,0-1-1,-1 1 0,1-1 1,-1 1-1,1-1 0,-1 0 1,1 1-1,-1-1 1,0 0-1,0 1 0,1-1 1,-1 0-1,0 0 0,0 0 1,-2 2-1,-23 20 693,19-17-172,6-5-591,0 0-1,0-1 0,0 1 1,0 0-1,0-1 1,0 1-1,0 0 0,1 0 1,-1 0-1,0 0 1,1 0-1,-1 0 1,0 0-1,1 0 0,-1 0 1,1 0-1,0 0 1,-1 0-1,1 0 0,0 0 1,0 0-1,-1 1 1,1-1-1,0 0 0,0 2 1,2-1-7,0 0 0,0 0-1,-1 0 1,1-1 0,0 1 0,0-1 0,0 0-1,1 1 1,-1-1 0,4 1 0,1 2-93,4 1-125,0 2 1,-1-1-1,0 1 1,11 10-1,-12-9-127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47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5497,'2'-1'148,"0"-1"-1,0 0 0,-1 1 1,1-1-1,0 1 0,0-1 1,1 1-1,-1 0 0,0 0 1,0 0-1,1 0 1,-1 0-1,0 1 0,1-1 1,-1 1-1,1 0 0,-1-1 1,1 1-1,-1 0 1,3 1-1,55 3-459,-55-3 510,-4-1-153,0 0 1,1 1-1,-1 0 0,0-1 1,0 1-1,0 0 0,0 0 1,0-1-1,0 1 0,0 0 1,0 0-1,0 0 0,0 0 1,0 0-1,0 1 0,-1-1 1,1 0-1,0 0 0,-1 0 1,1 1-1,-1-1 0,0 0 1,1 1-1,-1-1 1,0 0-1,0 1 0,0-1 1,0 2-1,1 51 274,-2-34-249,4 15-1591,-3-34 1102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4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5233,'1'-1'3809,"1"0"-3209,2 1-152,1 0-304,0 0-72,3-2-304,0 1-360,1-2 400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4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1536,'-4'18'8190,"0"9"-8115,0 39-1,6-48-1409,1-12 901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4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5953,'0'-1'135,"0"-1"0,1 1 0,-1-1 0,1 1 1,-1 0-1,1-1 0,0 1 0,-1 0 0,1-1 0,0 1 0,0 0 0,0 0 0,0-1 0,0 1 0,0 0 0,0 0 0,0 0 0,0 0 0,1 1 0,-1-1 0,0 0 0,1 0 0,-1 1 0,1-1 1,-1 1-1,2-1 0,0 0-113,0 0 1,0 0-1,0 1 1,0-1-1,0 1 1,0-1-1,0 1 1,0 0 0,0 0-1,0 1 1,0-1-1,5 2 1,-7-1-23,0-1 1,-1 1-1,1 0 1,0-1-1,-1 1 1,1 0-1,-1 0 1,1-1-1,-1 1 1,1 0-1,-1 0 1,0 0-1,1 0 1,-1 0-1,0 0 1,0 0-1,1 0 1,-1-1-1,0 1 1,0 0-1,0 0 1,0 0-1,0 0 0,-1 0 1,1 0-1,0 0 1,0 0-1,-1 0 1,1 0-1,0 0 1,-1 0-1,1-1 1,-1 1-1,1 0 1,-1 0-1,0 0 1,-19 32 31,18-31-31,0 0-1,1 0 1,-1 0-1,0 0 1,0 0-1,-1-1 1,1 1-1,0-1 1,0 1-1,-5 1 1,13-5-105,1 1 1,-1 0-1,0 1 0,0 0 1,0 0-1,12 1 1,-17-1 103,0 0 1,0 0-1,0 1 1,0-1-1,1 0 1,-1 1-1,0-1 1,0 1-1,-1-1 1,1 1 0,0 0-1,0-1 1,0 1-1,0 0 1,0-1-1,-1 1 1,1 0-1,0 0 1,0 1-1,0 0-6,-1-1 0,0 1 1,0-1-1,1 1 0,-1-1 0,0 0 0,-1 1 0,1-1 0,0 1 0,0-1 1,-1 1-1,1-1 0,0 1 0,-1-1 0,0 0 0,1 1 0,-1-1 0,0 0 1,-1 2-1,-2 4 86,0-1-1,0 0 1,-1 0 0,-7 7 0,11-12-177,0 0-1,0 0 1,0 0 0,0 0-1,0 0 1,0 0 0,0-1-1,0 1 1,-1 0-1,1-1 1,0 1 0,0-1-1,-1 1 1,1-1 0,0 1-1,-1-1 1,1 0-1,-1 0 1,1 0 0,0 0-1,-1 0 1,1 0-1,0 0 1,-1 0 0,1 0-1,-1-1 1,1 1 0,0 0-1,-1-1 1,1 0-1,-1 0 1,-6-6-782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5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2705,'9'23'2641,"-8"-19"-2433,0 0 0,1 0-1,-1 0 1,1-1-1,0 1 1,-1 0 0,5 4-1,-5-7-179,-1-1-1,0 0 0,1 1 1,-1-1-1,0 0 1,1 0-1,-1 1 1,0-1-1,1 0 0,-1 0 1,1 0-1,-1 0 1,0 0-1,1 1 0,-1-1 1,1 0-1,-1 0 1,1 0-1,-1 0 0,1 0 1,-1 0-1,0 0 1,1-1-1,-1 1 0,1 0 1,-1 0-1,0 0 1,1-1-1,16-17 1228,-15 16-1194,-1 1 1,0-1 0,0 0 0,0 0 0,0-1 0,0 1 0,0 0 0,0 0 0,-1 0 0,1-1-1,-1 1 1,0 0 0,1 0 0,-1-1 0,0 1 0,0 0 0,-1-1 0,1 1 0,0 0-1,-1 0 1,0-1 0,0-1 0,0 3-153,0-1 0,0 1 0,-1 0 0,1-1 0,0 1 0,-1 0 0,1 0 0,-1 0-1,1 0 1,-1 0 0,1 1 0,-1-1 0,0 0 0,1 1 0,-1-1 0,0 1 0,1-1 0,-1 1 0,0 0 0,0 0 0,0 0 0,1 0-1,-1 0 1,0 0 0,0 1 0,1-1 0,-1 0 0,-3 2 0,-4 1-498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5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4305,'11'-2'1576,"1"0"-1392,-2 0-8,-1 1-104,0-1-24,-2 0-16,1 0-40,0 1-624,0 0-728,0-1 880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7:30.7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66 5393,'8'-4'3940,"16"4"-4127,-19 0 583,9-1-282,-1-1 0,0 0 0,1-1 0,-1-1 0,0 0-1,-1-1 1,14-6 0,-8 3 103,1 1 0,20-5 0,-37 11-201,0 1 0,0-1 0,0 1 0,0 0 0,0-1 1,0 1-1,1 1 0,-1-1 0,0 0 0,0 0 0,0 1 0,0-1 1,0 1-1,0-1 0,0 1 0,0 0 0,0 0 0,0 0 0,0 0 1,-1 0-1,1 1 0,0-1 0,-1 0 0,1 1 0,-1-1 1,1 1-1,-1 0 0,0-1 0,0 1 0,0 0 0,0 0 0,0 0 1,0 0-1,0 0 0,0 0 0,-1 0 0,1 0 0,0 3 0,1 10 15,0-1-1,0 1 0,-2 0 0,-1 21 0,1-26 5,-19 317 193,19-324-269,-1 19-167,1-22 178,0 0 0,0 1-1,0-1 1,0 0 0,0 0 0,0 1 0,0-1 0,0 0 0,0 0-1,0 1 1,0-1 0,0 0 0,0 0 0,0 0 0,0 1-1,-1-1 1,1 0 0,0 0 0,0 1 0,0-1 0,0 0 0,0 0-1,0 0 1,-1 1 0,1-1 0,0 0 0,0 0 0,0 0 0,-1 0-1,1 0 1,0 1 0,0-1 0,0 0 0,-1 0 0,1 0-1,0 0 1,0 0 0,-1 0 0,1 0 0,0 0 0,0 0 0,-1 0-1,1 0 1,0 0 0,0 0 0,-1 0 0,1 0 0,0 0 0,0 0-1,0 0 1,-1 0 0,1 0 0,0 0 0,0 0 0,-1-1-1,1 1 1,0 0 0,0 0 0,0 0 0,0 0 0,-1-1 0,1 1-1,0 0 1,0 0 0,-6-8-210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50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5417,'19'-11'5003,"4"-4"-4979,25-3 129,1 1 1,0 2 0,1 3 0,0 1 0,89-6-1,-117 17-315,-17 2-2395,-6-1 1560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51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8 6649,'0'0'57,"0"-1"-1,0 1 0,0 0 1,0 0-1,0-1 0,0 1 0,0 0 1,0-1-1,0 1 0,-1 0 0,1 0 1,0-1-1,0 1 0,0 0 1,0 0-1,0-1 0,-1 1 0,1 0 1,0 0-1,0-1 0,0 1 0,-1 0 1,1 0-1,0 0 0,0 0 1,0-1-1,-1 1 0,1 0 0,0 0 1,-1 0-1,1 0 0,0 0 0,0 0 1,-1 0-1,1 0 0,0-1 1,-1 1-1,1 0 0,0 0 0,0 0 1,-1 0-1,1 1 0,0-1 0,-1 0 1,1 0-1,-26 6 727,23-5-722,0 0 1,-1 0-1,1 1 0,0 0 1,0-1-1,0 1 1,0 0-1,0 1 1,0-1-1,1 0 1,-1 1-1,1-1 1,-4 6-1,4-2-41,1-1 1,0 0-1,0 0 0,1 1 0,-1-1 1,1 1-1,1-1 0,0 7 1,0-7-62,-1 1 1,0 0-1,0 0 1,0-1-1,-1 1 1,1 0-1,-4 8 1,7-18-68,-1 0-1,1 1 1,-1-1 0,1 0 0,0 1 0,0 0 0,1 0 0,4-4 0,-7 6 110,1 0 0,-1 0 1,0 0-1,0 0 1,1 0-1,-1 0 0,0 1 1,1-1-1,-1 0 0,1 1 1,-1-1-1,1 1 1,-1 0-1,1-1 0,-1 1 1,1 0-1,-1 0 1,1 0-1,-1 0 0,1 0 1,0 0-1,-1 1 0,1-1 1,-1 0-1,1 1 1,-1-1-1,1 1 0,-1 0 1,0-1-1,1 1 1,-1 0-1,0 0 0,1 0 1,0 1-1,-1 0 17,0-1 0,-1 1-1,1 0 1,-1-1 0,1 1-1,-1-1 1,0 1 0,1 0 0,-1-1-1,0 1 1,0 0 0,0-1 0,-1 1-1,1 0 1,0-1 0,-1 1-1,1 0 1,-1-1 0,1 1 0,-1-1-1,0 1 1,1-1 0,-1 1 0,0-1-1,0 0 1,0 1 0,0-1-1,-2 2 1,-2 3 4,0 0-1,0 0 0,-1 0 1,-10 7-1,15-12-153,0 0 0,0 0 0,0 0 0,0 0 1,-1 0-1,1 0 0,0 0 0,0-1 0,-1 1 0,1-1 0,-1 1 1,1-1-1,-1 1 0,1-1 0,-1 0 0,1 0 0,0 0 0,-1 0 1,1 0-1,-1 0 0,1 0 0,-1 0 0,1-1 0,-1 1 0,1 0 1,-1-1-1,1 1 0,0-1 0,-1 0 0,1 1 0,-2-2 0,0-4-633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5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22 5137,'-18'47'4342,"17"-44"-4254,1 0-1,0 0 1,0 0-1,0 1 0,0-1 1,0 0-1,0 0 1,1 0-1,0 1 0,0-1 1,-1 0-1,3 4 1,-2-6-77,-1-1 1,0 1 0,1 0 0,-1-1-1,1 1 1,-1-1 0,1 1 0,-1-1-1,1 1 1,-1-1 0,1 1 0,-1-1 0,1 1-1,0-1 1,-1 0 0,1 0 0,0 1-1,-1-1 1,1 0 0,0 0 0,-1 1-1,2-1 1,0 0 3,-1-1-1,1 1 1,-1-1 0,1 1-1,-1-1 1,0 1-1,1-1 1,-1 1 0,0-1-1,0 0 1,1 0-1,-1 0 1,0 0 0,0 0-1,2-2 1,-1 0 82,1 0-1,-1 0 1,0 0 0,0-1 0,0 1 0,-1 0 0,1-1 0,-1 0 0,0 1 0,0-1-1,0 0 1,0 1 0,0-8 0,-1 9-163,0 0 0,0-1 0,0 1 0,0 0 0,0 0 0,0 0 0,-1 0 0,1 0 0,-1 0 0,0 0 0,1 0 0,-1 0 0,0 0 0,0 0 0,0 1 0,0-1 0,-1 0 0,1 1 0,0-1 0,-1 0 0,1 1 0,-1 0 0,0-1 0,1 1 0,-1 0 0,-2-2 0,-13-2-482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5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 5705,'0'0'93,"0"0"0,0 0-1,0 0 1,0 0 0,-1 0 0,1 0 0,0 0-1,0 0 1,0 0 0,0 0 0,0 0-1,0 0 1,-1 0 0,1 0 0,0 0-1,0 0 1,0 0 0,0 0 0,0 0-1,-1 0 1,0-1 835,1 1-835,0 0-1,0-1 1,0 1 0,0 0 0,0 0-1,0 0 1,0 0 0,0 0 0,0 0-1,0-1 1,0 1 0,0 0 0,0 0-1,0 0 1,0 0 0,0 0 0,0 0-1,0-1 1,0 1 0,-20 18 730,-20 33-1162,38-49 347,1 0 1,0 1 0,0-1-1,0 0 1,0 0 0,0 0-1,1 1 1,-1-1-1,1 0 1,-1 1 0,1-1-1,0 1 1,0-1 0,0 0-1,0 1 1,1 2 0,0-3 16,-1 0 1,1-1 0,1 1-1,-1-1 1,0 0 0,0 1-1,0-1 1,1 0 0,-1 0 0,1 1-1,-1-1 1,1 0 0,-1-1-1,1 1 1,0 0 0,-1 0-1,1-1 1,0 1 0,0-1-1,-1 1 1,4-1 0,10 4 71,-1-1 1,28 12-1,-14 2-3134,-23-15 2232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5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6393,'20'-13'2859,"-16"12"-2805,0-1 1,0 1-1,1 0 0,-1 0 1,1 1-1,-1-1 0,1 1 1,-1 0-1,1 0 0,-1 1 1,0-1-1,6 2 0,-9-1-9,1 0 0,0 0-1,-1 1 1,1-1 0,-1 0-1,0 1 1,1-1 0,-1 1-1,0 0 1,0-1 0,0 1 0,0 0-1,0 0 1,0 0 0,-1-1-1,1 1 1,-1 0 0,1 0-1,-1 0 1,1 0 0,-1 0 0,0 4-1,-3 52 421,2-43-486,0-7-134,1-3-187,0-1 0,0 1 0,-1-1 0,0 1 0,0-1 0,0 1 0,-2 5 0,1-8-451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5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 4081,'-3'-3'6561,"5"3"-6361,4 0 8,9 0-56,-7-2-80,0 0-48,0-1-248,0 0-128,0-2-488,0 0 272,0 1 296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5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3337,'3'-2'359,"1"1"1,0-1-1,0 0 0,-1-1 1,1 1-1,-1-1 1,1 1-1,2-5 1,22-13 392,-29 25-1189,0-1-1,-1 1 0,1-1 1,-1 0-1,0 0 1,-2 5-1,2-6 452,-9 18-31,1-8 3877,23-17-1621,3 0-3877,-10 0 1257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4:54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25 201 5457,'-2'-2'233,"1"1"0,0-1 0,-1 0 0,1 0 0,0 0 0,0 0 0,0 0 0,0 0 0,0 0 0,0-3 0,1 4-222,0 0 0,0 0 0,0 1 0,1-1 0,-1 0 0,0 1-1,0-1 1,1 1 0,-1-1 0,1 0 0,-1 1 0,0-1 0,1 1 0,-1-1 0,1 1 0,-1-1-1,1 1 1,-1-1 0,1 1 0,0 0 0,-1-1 0,1 1 0,-1 0 0,1-1 0,0 1 0,-1 0-1,1 0 1,0 0 0,-1-1 0,1 1 0,0 0 0,0 0 0,-1 0 0,1 0 0,1 1-1,690-114 1647,-620 97-1706,1 3 0,0 3 1,137-1-1,-207 12 57,0 0 0,1-1 1,-1 1-1,0 0 0,0 1 0,0-1 0,0 0 0,0 1 0,0 0 1,0 0-1,-1-1 0,1 2 0,0-1 0,-1 0 0,0 0 0,1 1 0,-1 0 1,0-1-1,0 1 0,-1 0 0,1 0 0,-1 0 0,2 4 0,4 9 50,-1 0 0,0 0 0,3 20 0,-1-5 54,-4-22-101,-1 0 0,-1 0 0,0 0 1,0 0-1,-1 0 0,0 1 0,-1 9 0,-1-16-18,0 0-1,0 0 0,0 0 1,0 0-1,-1-1 1,1 1-1,-1 0 0,0-1 1,0 1-1,0-1 1,0 0-1,0 0 0,-1 1 1,1-2-1,-6 5 0,-45 24-118,43-25 77,-37 16 40,-1-2 0,-70 18 1,7-3-9,14 1 32,16-6 17,-288 88 316,358-114-296,-1 1-17,1-1-1,-1-1 0,0 0 1,0 0-1,0-1 0,0 0 1,0-1-1,0-1 1,-12-1-1,21 0 16,0 1 0,1 0 0,-1-1 0,1 1 0,-1-1 0,1 0 0,0 0 0,0 0 0,-1 0 0,1 0 0,1 0-1,-1-1 1,0 1 0,0-1 0,1 1 0,-2-4 0,-19-50 551,17 39-405,-4-12 252,1-1 0,-4-43 0,8 44-332,-2-1 0,-13-43 0,-3 31-2231,13 28 1581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3:4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897 134 5217,'-8'-7'194,"-1"0"0,0 0 0,0 0 0,-1 1 0,0 1 0,0 0 0,0 0 0,-1 1 0,1 0 0,-1 0 0,0 2 0,-12-3 0,-22-1-298,-75-2-1,98 7 261,-29 2 39,0 1 1,0 3-1,1 2 1,-1 3-1,2 1 0,-57 22 1,94-29-192,1 0 0,0 2-1,0-1 1,1 1 0,-1 1 0,2 0 0,-1 0 0,1 1-1,0 0 1,0 1 0,-12 16 0,18-21-3,0 1 0,0-1 1,0 1-1,1-1 0,0 1 1,0 0-1,0 0 0,0 0 1,1 0-1,0 0 0,0 0 1,1 1-1,-1-1 0,1 0 1,0 0-1,0 1 0,1-1 1,0 0-1,-1 0 0,2 0 0,-1 0 1,1 0-1,0 0 0,0 0 1,0 0-1,0-1 0,1 1 1,0-1-1,4 5 0,0-1-4,0 0 0,1-1-1,1 0 1,-1 0 0,1-1 0,0 0-1,0-1 1,1 0 0,0 0-1,-1-1 1,2 0 0,-1-1 0,0 0-1,18 2 1,8 1 16,0-3 0,0-1 0,36-2 0,-9-3-3,-1-3 0,0-2 0,0-4 0,-1-2 0,113-41 0,-150 44 84,-1-1 1,-1 0 0,0-2-1,-1-1 1,0 0-1,-1-1 1,21-24-1,-38 37-84,0 0 0,0 0-1,0 0 1,-1-1 0,1 1 0,-1-1 0,0 1-1,0-1 1,0 0 0,-1 0 0,1 0-1,-1 0 1,0 0 0,0-1 0,0 1-1,-1 0 1,1 0 0,-1-1 0,0 1-1,0 0 1,-1 0 0,-1-9 0,0 8 10,0-1 0,-1 1-1,1 0 1,-1-1 0,0 1 0,-1 0 0,1 1 0,-1-1 0,0 0 0,0 1 0,-1 0-1,1 0 1,-1 0 0,0 1 0,-9-6 0,2 3-3,-1 1 0,0 1 0,1-1 0,-1 2 1,0 0-1,-22-2 0,-29-8-761,40 5 453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3:4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4409,'2'3'195,"-1"0"1,1 1-1,-1-1 0,0 1 1,-1-1-1,1 1 1,0-1-1,-1 1 0,0 0 1,0-1-1,0 1 1,0 0-1,-2 5 0,-12 52 1805,9-43-1761,3-10-227,0 2-107,-1 1-1,0 0 1,-1-1-1,0 0 1,0 0 0,-8 12-1,12-22 51,0 0-1,0 1 0,0-1 1,0 0-1,0 0 1,-1 0-1,1 0 0,0 0 1,0 0-1,0 1 0,0-1 1,0 0-1,0 0 1,0 0-1,0 0 0,0 0 1,-1 0-1,1 0 1,0 0-1,0 0 0,0 0 1,0 1-1,0-1 0,0 0 1,-1 0-1,1 0 1,0 0-1,0 0 0,0 0 1,0 0-1,0 0 1,0 0-1,-1 0 0,1 0 1,0 0-1,0 0 0,0 0 1,0 0-1,0 0 1,-1 0-1,1-1 0,0 1 1,0 0-1,0 0 1,0 0-1,0 0 0,0 0 1,-1 0-1,-1-4-733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7:31.1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59 5825,'3'-2'2137,"0"0"-1729,5 1-112,-1-1 72,3-1 64,3 0 16,-1-2-8,4 0-48,-1-1-88,1 0-40,2 1-120,-2-1-96,1 1-328,1 1-328,-1 1 384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3:4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4953,'3'5'3699,"14"17"-2250,19 7-945,49 33 0,-84-62-609,-1 1-1,1-1 1,0 1 0,0-1-1,-1 1 1,1-1-1,0 0 1,0 1 0,0-1-1,-1 0 1,1 0-1,0 0 1,0 0 0,0 0-1,0 0 1,-1 0 0,1 0-1,0 0 1,0 0-1,0 0 1,0 0 0,-1-1-1,1 1 1,0 0-1,0 0 1,-1-1 0,1 1-1,0-1 1,0 1 0,-1-1-1,1 1 1,0-1-1,-1 1 1,1-1 0,-1 0-1,1 1 1,-1-1 0,1 0-1,-1 1 1,1-1-1,-1 0 1,0 0 0,1 1-1,-1-1 1,0 0-1,0 0 1,0 0 0,1 0-1,-1-1 1,3-9-278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3:4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4129,'-2'-1'1976,"-1"4"-927,-4 3-297,-3 2-80,-6 3-256,-2 0 8,-3 2-96,0 0 0,3 2-104,1-3-80,4 0-88,2-2-56,2-4-80,3-1-80,2-5-464,2-1-512,3-4 720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3:4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5425,'-1'0'1801,"1"1"-1817,1 3 128,0 0 24,2 3 136,-1 3 24,2 2 40,0 2-40,1 0-96,0 2-56,-1-3-112,1 0 8,-1-3-72,-2-3-128,1-1-480,0-2-512,-1-3 695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3:4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 5145,'-4'-2'1800,"2"2"-1736,-1 4-520,1 1-520,0 3 568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3:4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3257,'5'7'5282,"2"16"-4085,-5-14-751,24 60 853,-32-82-1286,0 0-1,1 0 0,1 0 1,-4-19-1,8 28-17,-1 0-1,0-1 1,1 1-1,0 0 1,0 0 0,0 0-1,0 0 1,1-1-1,-1 1 1,1 0-1,0 0 1,1 0-1,-1 0 1,1 0 0,-1 1-1,1-1 1,0 0-1,0 1 1,5-6-1,-7 9 9,1-1-1,-1 0 0,1 1 0,0-1 1,-1 1-1,1-1 0,0 1 0,-1-1 1,1 1-1,0 0 0,0-1 0,-1 1 1,1 0-1,0 0 0,0-1 0,0 1 1,-1 0-1,1 0 0,0 0 0,0 0 1,0 0-1,-1 0 0,1 0 0,0 0 1,0 1-1,0-1 0,-1 0 0,2 1 1,0 0 9,0 0-1,0 0 1,0 1 0,0-1 0,0 1 0,0 0-1,-1-1 1,1 1 0,2 4 0,2 4 29,0 0 0,8 21-1,-13-30-43,5 12 6,-4-15 11,-7-30 26,-1-5-13,6 35-29,0 0 0,0 0 0,0-1 0,0 1 0,0 0 0,1-1 0,-1 1 0,1 0 0,0 0 0,-1 0 0,1 0 0,0-1 0,2-2 0,-3 5 1,1 0 1,-1 0-1,0 0 1,0 0-1,1-1 1,-1 1-1,0 0 1,0 0-1,1 0 1,-1 0-1,0 0 1,1 0-1,-1 0 1,0 0-1,0 0 1,1 0-1,-1 0 1,0 0-1,1 0 1,-1 0-1,0 0 1,0 0-1,1 0 1,-1 0 0,0 1-1,1-1 1,-1 0-1,0 0 1,0 0-1,1 0 1,-1 1-1,0-1 1,0 0-1,13 19 1,-4-1-8,24 45-906,-33-63 804,0 0-1,0 0 0,1 1 1,-1-1-1,0 0 0,0 0 1,0 0-1,0 1 0,0-1 1,1 0-1,-1 0 0,0 0 1,0 0-1,0 0 0,1 1 1,-1-1-1,0 0 0,0 0 1,1 0-1,-1 0 1,0 0-1,0 0 0,1 0 1,-1 0-1,0 0 0,0 0 1,1 0-1,-1 0 0,0 0 1,0 0-1,1 0 0,-1 0 1,0 0-1,0 0 0,1 0 1,-1 0-1,0-1 0,0 1 1,0 0-1,1 0 0,3-4-949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3:45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7 113 840,'0'-33'1633,"1"14"4599,3 30-5953,0 0 0,0-1 0,1 1 0,0-1 1,1 0-1,7 10 0,-6-11-89,-1 0 0,-1 1 1,1 0-1,-2 0 0,1 1 0,4 16 1,-8-21-20,2 6 142,0 1-1,-1-1 1,0 1-1,-1-1 0,0 1 1,-1 0-1,-1 0 0,-2 12 1,3-25-312,0 0 0,1 0 0,-1 0 0,0 1 0,0-1 0,-1 0 0,1 0 0,0 0 0,0 0 0,0 0 0,0 0 0,0 1 0,0-1 0,0 0 0,0 0 0,0 0 0,0 0 0,0 0 0,0 0 0,0 0 0,0 1 0,0-1 0,0 0 0,-1 0 0,1 0 0,0 0 0,0 0 0,0 0 0,0 0 0,0 0 0,0 0 0,0 0 0,-1 0 0,1 0 0,0 0 0,0 0 0,0 0 0,0 0 0,0 0 0,0 0 0,-1 0 0,1 0 0,0 0 0,0 0 0,0 0 0,0 0 0,0 0 0,0 0 0,-1 0 0,1 0 0,0 0 0,0 0 0,0 0-1,0 0 1,0 0 0,0 0 0,0 0 0,-1 0 0,1-1 0,0 1 0,0 0 0,-7-12 45,-5-19-14,12 30-34,-21-55-62,10 28-26,0-1 0,2 0 1,2-1-1,-9-59 0,16 87 87,0 0 0,0 0 0,0-1 0,0 1 0,0 0 0,0 0 0,1-1 0,-1 1 0,1 0 0,0 0 0,-1 0 0,1 0 0,0 0 0,0 0 0,0 0 1,1 0-1,-1 0 0,0 1 0,1-1 0,-1 0 0,1 1 0,0-1 0,-1 1 0,1-1 0,0 1 0,0 0 0,0 0 0,4-2 0,-3 2 3,1 0 0,0 0 0,-1 1 0,1-1 0,0 1 0,0 0 0,-1 0 0,1 0 0,0 1 0,0-1-1,-1 1 1,1 0 0,0 0 0,-1 0 0,1 1 0,5 2 0,-7-3 0,0 1 0,1-1 0,-1 1 0,0-1 0,0 1 0,0 0 0,-1-1-1,1 1 1,0 0 0,-1 0 0,1 0 0,-1 1 0,0-1 0,1 0 0,-1 0 0,0 1 0,0-1 0,-1 1 0,1-1-1,0 1 1,-1-1 0,0 1 0,1-1 0,-1 1 0,0-1 0,0 1 0,-1 0 0,1-1 0,-1 1 0,0 2-1,0-2-25,0 1-1,0-1 0,0 1 0,-1-1 0,0 0 0,0 0 0,1 0 0,-2 0 0,1 0 0,0 0 0,-1 0 0,1-1 0,-1 1 0,0-1 0,0 0 0,1 1 0,-2-1 0,1-1 0,0 1 0,0 0 0,-5 0 0,-9-1-2295,10-4 1451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6:3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4929,'-2'1'106,"-1"0"0,0 1 1,1 0-1,-1-1 0,1 1 0,-1 0 0,1 0 0,0 0 1,0 0-1,0 0 0,0 1 0,0-1 0,-2 5 1,-1-1 246,-74 72 2147,78-77-2479,1 0 0,-1 1 0,1-1-1,0 0 1,-1 1 0,1-1 0,0 0 0,0 1 0,0-1 0,0 1 0,0-1 0,0 0 0,0 1 0,0-1 0,0 0 0,1 1 0,-1-1 0,1 0 0,-1 1 0,1-1 0,-1 0 0,1 0 0,0 0 0,0 1 0,-1-1-1,1 0 1,0 0 0,0 0 0,2 1 0,32 34 66,-31-33-36,13 11-277,0 0-1,35 19 0,-47-31-1166,-2-2 577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6:3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5633,'3'-7'1328,"0"10"-381,5 23 162,-7-20-895,1 1 0,0-1 0,0 0-1,5 12 1,-6-17-204,0 0-1,0 0 1,0 1 0,0-1-1,0 0 1,0 0-1,0 0 1,1 0 0,-1-1-1,0 1 1,0 0-1,1 0 1,-1-1 0,1 1-1,-1-1 1,0 1-1,1-1 1,-1 0 0,1 1-1,-1-1 1,1 0-1,-1 0 1,3 0 0,-2-1-2,0 0 0,0 1 1,0-1-1,0 0 0,0 0 1,0 0-1,0-1 0,-1 1 1,1 0-1,0-1 1,-1 1-1,1-1 0,-1 1 1,2-3-1,2-3-8,-1 0 0,1 0 0,-1 0-1,-1-1 1,0 1 0,0-1 0,3-10 0,-4-9-381,-2 26 98,0 4 41,1 8 101,1 38 45,9 85-938,-9-122-487,0-3 619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6:34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4033,'3'1'1248,"1"0"-1416,1-1 624,2-2 128,1-2 224,0 0-23,3-1-185,-1 1-112,2-1-224,0 0-104,1 1-104,-1-1-24,-3 0-152,-1 1-224,-4 0-1641,0 1 1345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6:34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2969,'1'6'1120,"0"2"-544,0 1 136,0 1 232,1 0 49,0 1-217,0 1-160,-1 0-112,0 1-144,0 0-160,0 1-64,-1-1-128,0-1 16,-1-1-208,0-3-80,0-3-440,2-1-408,-1-3 736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09:50.68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20 422 4633,'-19'-2'1639,"23"11"-1066,28 18-541,-30-26 4,24 17-25,1-2 0,1-1 0,0-1 0,1-1 0,1-2 0,0 0 0,0-3 0,1 0 0,32 3-1,39 1 187,146-2 0,624-47 2002,-233 1-1462,416 23-645,5 0-119,1979-99 167,-3018 111-143,2253-102 58,-118 51-75,-2013 49 20,1004-25 23,-54 0-1,399-29-22,-270 3 162,-54 3-794,-1066 45-178,-23-4 330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6:3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5609,'-16'18'4524,"-7"9"-3868,21-26-598,1 0 1,1 0-1,-1 0 1,0 0-1,0 1 1,0-1-1,0 0 0,1 0 1,-1 1-1,1-1 1,-1 0-1,1 1 1,-1-1-1,1 1 1,0-1-1,0 0 0,0 1 1,0-1-1,0 1 1,0-1-1,0 1 1,0 1-1,1-1-21,0 1 0,1 0-1,-1 0 1,0 0 0,1-1-1,-1 1 1,1-1 0,0 1 0,0-1-1,3 3 1,7 6-136,1-1 0,-1-1 0,20 11 0,-21-13 46,12 5-3053,-18-12 2190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6:3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 3745,'0'0'70,"0"0"-1,0 0 1,0 0 0,0-1 0,0 1 0,0 0 0,1 0 0,-1 0-1,0-1 1,0 1 0,0 0 0,0 0 0,0-1 0,0 1-1,0 0 1,0 0 0,0 0 0,0-1 0,0 1 0,0 0 0,0 0-1,0-1 1,-1 1 0,1 0 0,0 0 0,0 0 0,0-1-1,0 1 1,0 0 0,0 0 0,0 0 0,-1 0 0,1-1 0,0 1-1,0 0 1,0 0 0,0 0 0,-1 0 0,1 0 0,0-1-1,0 1 1,0 0 0,-1 0 0,1 0 0,0 0 0,0 0 0,-1 0-1,1 0 1,0 0 0,-18 3 1559,16-2-1517,0 0-1,-1 0 0,1 0 0,0 0 0,0 0 0,0 0 0,0 1 0,0-1 0,0 1 0,0-1 0,1 1 0,-1 0 0,0 0 0,1 0 1,-3 3-1,2 36 126,2-40-239,0 1-1,0 0 1,0 0-1,0-1 1,1 1 0,-1 0-1,0-1 1,1 1-1,-1-1 1,1 1-1,0 0 1,-1-1 0,1 1-1,0-1 1,0 1-1,0-1 1,0 0 0,0 1-1,0-1 1,3 2-1,-2-3 10,1 1-1,-1-1 0,1 0 1,-1 0-1,1 0 0,-1-1 1,1 1-1,-1-1 1,0 1-1,4-2 0,-3 1-6,0 0 0,0 0-1,1 1 1,-1-1-1,0 1 1,0 0 0,0 0-1,5 0 1,-6 1 61,0 0 0,0 0-1,-1-1 1,1 2 0,0-1 0,-1 0 0,1 0-1,-1 0 1,1 1 0,-1-1 0,0 1 0,0-1-1,1 1 1,-1-1 0,0 1 0,0 0 0,-1 0-1,1-1 1,0 1 0,0 0 0,-1 0 0,1 0-1,-1 0 1,0 0 0,0 0 0,1 0 0,-1 0-1,0 0 1,-1 0 0,1 3 0,-1 7-998,-1 0 1,0 0-1,-5 20 0,3-19 72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6:3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58 6273,'-12'14'3596,"8"-11"-3612,1 0 0,0 0 1,-1-1-1,0 1 1,0-1-1,-5 3 0,8-5 17,1 0 0,-1 0 1,0-1-1,0 1 0,1 0 0,-1 0 0,0 0 0,0 0 0,1-1 0,-1 1 0,0 0 0,1-1 0,-1 1 0,0 0 0,1-1 0,-1 1 0,1-1 0,-1 1 0,1-1 0,-1 1 0,1-1 0,-1 1 0,1-1 0,-1 0 0,1 1 0,-1-1 0,1 0 0,0 1 0,0-1 0,-1 0 1,1 0-1,0 1 0,0-1 0,0 0 0,0 0 0,0 1 0,0-1 0,0 0 0,0-1 0,-1-2 5,1 1 0,0-1 0,0 1 0,0-1 0,0 1 0,1-1 0,1-4 0,-1 5-2,0 0 0,1 0 0,0 0 1,-1 0-1,1 0 0,0 0 0,1 1 0,-1-1 1,0 1-1,1-1 0,4-2 0,-7 5-5,1 0 0,-1-1 0,0 1 0,1 0 1,-1 0-1,1-1 0,-1 1 0,1 0 0,-1 0 0,1 0 0,0 0 0,-1 0 0,1 0 0,-1 0 0,1 0 1,-1 0-1,1 0 0,-1 0 0,1 0 0,-1 0 0,1 0 0,-1 1 0,1-1 0,-1 0 0,1 0 0,-1 1 0,1-1 1,0 2-2,0-1 0,0 0 0,0 1 0,0-1 0,-1 0 0,1 1 0,0-1 0,-1 1 0,1-1 0,-1 1 0,0-1 1,1 1-1,-1 0 0,0 1 0,1 17-88,-1 0 0,-1-1 0,-1 1 0,-1-1 1,0 0-1,-2 0 0,-7 23 0,9-36-3091,1-7 2141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6:3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5313,'-3'8'531,"2"1"1,-1 0-1,1 1 0,1-1 1,-1 0-1,1 0 0,2 10 0,-2-17-502,0 0-1,1 0 1,-1 0-1,0 0 0,1 0 1,-1-1-1,1 1 0,-1 0 1,1 0-1,0-1 1,0 1-1,0-1 0,0 1 1,0 0-1,0-1 1,0 0-1,1 1 0,-1-1 1,0 0-1,1 1 1,1 0-1,-1-2-4,-1 0 0,0 0-1,1 0 1,-1 0 0,0 0 0,1 0 0,-1 0 0,0-1-1,0 1 1,1-1 0,-1 1 0,0-1 0,0 1-1,0-1 1,0 1 0,1-1 0,-1 0 0,0 0 0,0 0-1,-1 0 1,1 1 0,0-1 0,0 0 0,0-1-1,0 1 1,-1 0 0,1 0 0,-1 0 0,1 0 0,0-3-1,1 1 101,0 0-1,0-1 1,-1 0-1,0 1 1,1-1-1,-1 0 1,-1 1-1,1-1 1,0 0-1,-1 0 1,0 0-1,0 0 1,-1-6-1,1 9-119,0-1 0,0 1 0,-1 0 0,1 0 0,-1 0 0,1 0 0,-1 0 0,1 0 0,-1 0 0,0 0 0,1 0 0,-1 1 0,0-1 0,0 0 0,0 0 0,0 0 0,0 1 0,0-1 0,-1 0 0,0 0-104,0 1 1,0-1-1,0 1 0,0-1 0,0 1 0,0 0 0,-1 0 0,1 0 0,0 0 0,0 0 1,0 1-1,0-1 0,0 0 0,-3 2 0,-13 4-487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6:3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4617,'-21'17'2194,"-20"30"-2146,-3 3 288,43-50-323,1 1-1,0-1 1,0 1-1,0-1 1,0 1 0,0-1-1,0 1 1,0-1 0,0 1-1,0-1 1,0 1-1,0-1 1,0 1 0,0-1-1,0 1 1,0-1 0,0 1-1,1-1 1,-1 0-1,0 1 1,0-1 0,0 1-1,1-1 1,-1 0 0,0 1-1,1-1 1,-1 1 0,0-1-1,1 0 1,-1 1-1,1-1 1,-1 0 0,0 0-1,1 1 1,-1-1 0,1 0-1,-1 0 1,1 0-1,23 15 572,-20-13-439,10 5 323,1 0 0,23 8 0,20 9-681,-54-22-16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6:3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5465,'1'34'3092,"-2"-9"-2415,1-23-629,0 0 0,0 0 0,1 0 0,-1 0 0,1 1 0,0-1-1,-1-1 1,1 1 0,0 0 0,0 0 0,0 0 0,0 0 0,1-1 0,-1 1 0,0 0 0,1-1 0,-1 1 0,1-1 0,0 0 0,-1 0 0,1 1-1,0-1 1,0 0 0,0 0 0,0 0 0,3 0 0,-3 0-42,-1-1 0,1 0 0,0 0-1,0 0 1,0 0 0,-1 0 0,1-1 0,0 1-1,0-1 1,-1 1 0,1-1 0,0 1 0,-1-1-1,1 0 1,-1 0 0,1 0 0,-1 0 0,1 0-1,-1 0 1,0 0 0,1 0 0,-1 0 0,0-1-1,0 1 1,0-1 0,0 1 0,0-1 0,0 1-1,0-1 1,-1 1 0,1-1 0,0-2 0,-1 4-6,16-44 57,-15 40-56,0 0-1,0 1 0,-1-1 1,1 0-1,-1 0 0,0 1 1,0-1-1,0 0 0,0 0 1,-2-4-1,0 51-209,5-12 220,-1-2-192,9 44 0,-8-63 42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6:3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2497,'6'2'760,"-1"-1"-1016,1 0 928,3 0 176,0-1 328,2-1-32,3 0-135,0-2-145,2 0-368,0-2-112,-2 1-200,-1-2-80,-4 0-56,0 0-96,-3 0-448,-1 1-680,-4 0 752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6:3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4633,'1'5'1536,"1"1"-1440,0 4 328,-1 2 145,1 3 191,0 0-24,-1 1-136,1 0-152,-2-1-176,0-1-96,2-1-384,-2-1-344,1-5 368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6:4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52 4713,'-2'3'344,"-1"0"1,0 0-1,0 0 1,0 0-1,0-1 0,0 1 1,-1-1-1,1 0 1,-1 0-1,0 0 0,-4 2 1,7-4-326,0 0 1,0 0-1,0 1 1,0-1-1,0 0 1,0 0-1,0 0 1,0 0-1,0 0 1,0 0-1,0 0 1,0-1-1,0 1 1,0 0-1,0-1 1,0 1-1,0 0 1,0-1-1,0 1 0,0-1 1,0-1 22,-1 1 1,1 0-1,1 0 1,-1-1-1,0 1 0,0 0 1,0-1-1,1 1 0,-1-1 1,1 1-1,-1-1 1,1 0-1,0 1 0,-1-1 1,1 1-1,0-4 0,0 2 98,1 1 0,-1-1-1,1 0 1,-1 0 0,1 1-1,0-1 1,0 0 0,0 1-1,0-1 1,0 1 0,1-1-1,-1 1 1,1 0-1,-1 0 1,1-1 0,4-2-1,-6 4-131,1 1 0,0-1 0,-1 1 0,1-1 0,0 1 0,-1-1 0,1 1 0,0-1 0,0 1 0,0 0 0,0-1 0,-1 1 0,1 0 0,0 0 0,0-1 0,0 1 0,0 0 0,0 0 0,0 0 0,0 0 0,0 0 0,-1 1 0,1-1 0,0 0 0,0 0 0,0 1 0,0-1 0,0 0 0,-1 1 0,1-1 0,0 1 0,0-1 0,0 1 0,-1-1 0,1 1 0,0-1 0,-1 1 0,1 0 0,-1-1 0,1 1 0,-1 0 0,1 0 0,-1-1 0,1 1 0,-1 0 0,0 0 0,1 0 0,-1 0 0,0 0 0,0-1 0,1 1 0,-1 1 0,4 16-137,0 1-1,-1-1 0,0 0 1,-2 1-1,0 0 0,-2 22 0,0-7-2129,1-24 295,-1-6 907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6:4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4209,'-1'8'3038,"0"28"-2054,1-30-811,1 0 0,0-1 0,0 1 0,1 0 0,0 0-1,0-1 1,0 1 0,1-1 0,3 6 0,-5-8-108,0-1 0,0 0 0,1 0-1,-1 0 1,1 0 0,0 0 0,0 0 0,-1 0 0,1 0 0,0-1 0,1 1 0,-1-1-1,0 1 1,0-1 0,1 0 0,-1 0 0,0 0 0,1 0 0,-1-1 0,1 1-1,-1 0 1,1-1 0,3 0 0,-4 0 40,0 0 0,-1 0 1,1-1-1,-1 1 0,1-1 0,0 1 0,-1-1 0,1 0 0,-1 0 1,1 0-1,-1 1 0,0-1 0,1-1 0,-1 1 0,0 0 1,0 0-1,0 0 0,0-1 0,0 1 0,0 0 0,0-1 0,0 1 1,0-1-1,-1 1 0,1-1 0,-1 1 0,1-1 0,-1 0 0,1 1 1,-1-1-1,0 0 0,0 1 0,0-1 0,0 0 0,0 1 0,0-1 1,0 0-1,-2-2 0,2 0-61,0 0-1,-1 0 1,0 1 0,0-1 0,0 0 0,-1 0-1,1 1 1,-1-1 0,0 1 0,0 0-1,0-1 1,0 1 0,-1 0 0,1 0-1,-7-5 1,-15-3-2695,8 10-1946,10 2 3097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09:51.88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6233,'1'1'181,"-1"0"0,1 0-1,0 0 1,-1 0 0,1 0 0,0-1-1,0 1 1,0 0 0,0 0-1,-1 0 1,1-1 0,0 1 0,0 0-1,2 0 1,14 10 69,326 214-1730,-285-192 1541,2-3 0,1-3 0,2-2 0,0-3 0,78 16 0,-29-16 393,2-5 0,140 3 0,973-2 1090,-461-14-914,2831 14-565,-3023-18-54,1271-32 38,269 1-91,-269 86-169,-581-10 184,-3-38 343,21-47 723,-977 33-527,79-4 280,-365 10-795,-1 1-78,0-2-1,26-4 1,-40 5-30,0 0 0,0 0 0,0-1 0,1 1 0,-1-1 0,0 0 0,-1 0 0,1 0 0,0-1 0,-1 1 0,1-1 0,-1 0 0,0 0 0,0 0 0,4-5 0,11-24-560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6:4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6457,'1'-6'2217,"1"-2"-1905,1 1-352,3 1 176,1 1 24,2 2-24,0 0 32,1 1-64,0 2-8,0 0-88,0 1-232,-1 1-1072,-1 1 880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6:4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7050,'2'1'2424,"3"0"-2312,2 1-8,3-2-48,2 0-32,3 0-16,0-1-160,2 1-792,-1-1 664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1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1992,'12'2'1140,"0"-1"-1,0 0 1,1-1-1,-1 0 0,0-1 1,0 0-1,16-4 1,-18 3-1011,19-3-75,3 0 160,-1 1 0,1 1 0,38 1 0,-19 8-82,-35-3-79,0-2-1,0 0 1,26-1-1,124-13 478,-142 12-490,5 0-10,-1 1 0,29 4-1,-23 3-23,-25-4-6,0-1-1,0 0 1,18 1-1,-44 19-43,-9 0 162,16-14-110,0 1 1,1 0-1,0 1 1,-9 11-1,13-14-9,-10 16 25,-2-1 0,-1 0 1,-28 26-1,36-38-14,0 1-1,1 1 1,-16 24-1,15-20 41,-1-1-1,-13 15 1,-76 90 249,56-64-198,19-24-132,12-15 44,0 0 0,-1-1-1,-20 16 1,25-23-15,0-1-1,1 1 1,0 0 0,0 0-1,1 1 1,0 0 0,-9 19-1,16-29 5,0 1 0,0-1 0,0 1-1,0-1 1,0 0 0,-1 1 0,1-1-1,0 1 1,0-1 0,0 0 0,0 1-1,0-1 1,0 1 0,0-1 0,0 0-1,0 1 1,0-1 0,1 1-1,-1-1 1,0 0 0,0 1 0,0-1-1,0 0 1,1 1 0,-1-1 0,0 0-1,0 1 1,1-1 0,-1 0 0,0 1-1,1-1 1,-1 0 0,0 0 0,1 1-1,18 4 135,19-8 73,-29 1-8,0 0 0,0 0 1,17 0-1,-17 1-47,1 1 0,-1-2 1,0 1-1,11-4 0,-14 3-62,0 1 0,-1 0 1,1 1-1,0-1 0,0 1 0,9 1 0,21-1 206,83-15 351,-102 13-614,0 1-1,35 1 0,-32 0 125,38-2 0,-41 0-146,-1 2 1,1 0 0,0 0 0,0 2 0,24 5 0,-13-2 21,72-2 4,-93-6 30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1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53 285 2345,'-10'-8'4539,"-13"-29"-3756,20 30-676,-1 0 0,2 0 0,-1 0 1,1-1-1,0 1 0,1-1 0,0 1 0,0-1 1,1 1-1,-1-1 0,2 0 0,1-13 0,-1 16-53,0 0 0,0 0-1,1 0 1,0 0 0,-1 0 0,2 0 0,-1 1-1,1-1 1,-1 1 0,1 0 0,0-1-1,1 1 1,-1 1 0,1-1 0,0 0-1,0 1 1,0 0 0,0 0 0,6-3-1,4-2-20,0 2 0,0 0-1,0 1 1,1 0-1,0 1 1,0 1-1,28-3 1,-31 6-13,-1 0 0,1 1 0,0 0 0,-1 1 0,1 0 0,-1 1 0,0 0 0,1 1 0,-1 0 0,18 10 0,-21-10 14,-1-1 157,0 1 1,-1-1-1,0 1 0,1 1 0,-1-1 1,-1 1-1,1 0 0,-1 0 0,9 11 1,-14-15-264,1-1 0,-1 0 1,0 1-1,0-1 0,1 0 1,-1 0-1,0 1 0,1-1 1,-1 0-1,0 0 0,1 0 1,-1 0-1,0 1 0,1-1 0,-1 0 1,0 0-1,1 0 0,-1 0 1,1 0-1,-1 0 0,0 0 1,1 0-1,-1 0 0,0 0 1,1 0-1,-1 0 0,1-1 1,1 1-595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21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2449,'20'14'5525,"13"-2"-3932,44 7-2326,-55-14 1428,-8-1-587,1 0 0,0-1 1,1-1-1,-1-1 0,0 0 0,0-1 1,1 0-1,-1-1 0,25-5 1,6-3-63,-33 8-56,0-2 1,0 1-1,23-9 1,-23 5 34,-1 0 0,-1 0 0,1-1 0,-1-1 0,0 0 0,18-17 0,-7 1 61,33-45-1,-48 60-29,0 0 0,-1-1 0,0 0-1,8-21 1,-14 28-488,0 3 357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2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5305,'-6'5'295,"0"0"0,0-1 0,0 0 1,0 0-1,0 0 0,-1-1 0,0 0 0,-13 4 0,-10 6 1278,71 19 221,-16-6-1557,-22-22-363,0 0-1,0-1 1,0 1 0,0-1-1,1 0 1,-1 0-1,1 0 1,0-1-1,-1 1 1,6 1-1,-6-3-277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2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 4137,'-3'-2'4774,"-8"6"-3736,-9 12-1052,19-15 34,0 0 0,0 0 0,0 0 0,0 0 0,0 1 0,1-1 0,-1 0 0,0 1 0,1-1 0,-1 1 0,1-1 0,0 0 0,0 1 0,-1-1 0,1 1 0,0-1 0,0 1 0,0-1 0,0 1 0,0-1 0,1 1 0,-1-1 0,0 1 0,1-1 0,-1 1 0,1-1 0,0 0 0,0 2 0,2 0 1,0 0 0,1 0-1,-1-1 1,0 0-1,1 1 1,-1-1-1,1 0 1,5 1-1,-5-1-15,0 0-1,1 0 1,-1 0-1,0 1 1,0 0-1,0 0 1,4 4-1,-7-5 1,0-1 0,0 0 0,0 1 0,0-1 0,-1 1 0,1 0 0,0-1 0,-1 1 0,0-1 0,1 1 0,-1 0 0,0-1 0,0 1 0,0 0 0,0 0 0,0-1 0,0 1 0,0 0 0,-1-1 0,1 1 0,-1 0 0,1-1-1,-1 1 1,1-1 0,-1 1 0,-1 1 0,1-1-107,0 0 0,0 0 0,0 0 0,0 0 0,-1 0 0,1 0 0,-1 0 0,1 0 0,-1-1 0,0 1 0,1-1 0,-1 1 0,0-1 1,0 0-1,0 0 0,0 0 0,0 0 0,-4 2 0,-2-3-525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2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4145,'4'-1'5052,"17"-7"-3117,1 3-1363,-3-1-795,1 1 0,0 2 0,30-3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25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4225,'8'15'4380,"-4"17"-3546,-3-23-306,1 11 84,-1 1 0,-3 31 0,0-4-2562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2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7 5137,'7'-7'3603,"-6"14"-2331,-11 15-1114,-16 4 259,-31 25-1,51-46-246,6-5-141,-1 0-1,1 0 1,-1 1 0,1-1-1,0 0 1,-1 1 0,1-1-1,-1 0 1,1 1 0,0-1-1,-1 0 1,1 1 0,0-1 0,0 1-1,-1-1 1,1 0 0,0 1-1,0-1 1,0 1 0,-1-1-1,1 1 1,0-1 0,0 1-1,0-1 1,0 1 0,0-1-1,0 2 1,11 5 671,2-2-777,0 3-113,38 26 1438,-49-32-1501,0 0 1,0-1-1,0 1 1,0 1 0,0-1-1,0 0 1,-1 0 0,1 1-1,-1-1 1,1 0 0,-1 1-1,0 0 1,0-1-1,0 1 1,0 0 0,-1-1-1,1 6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2:59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23 1304,'-7'-7'5782,"-3"24"-4732,9-13-1007,0 0 0,0 0 0,0 0 0,1 0 0,-1 0 0,1 0 0,0 0-1,0 0 1,1 0 0,-1 0 0,1 0 0,2 7 0,-2-9-34,0 0-1,0 0 1,0 0 0,0 0-1,0-1 1,0 1 0,1 0-1,-1-1 1,1 1 0,-1-1-1,1 1 1,0-1 0,-1 0 0,1 0-1,0 1 1,0-1 0,0 0-1,0-1 1,0 1 0,0 0-1,0-1 1,0 1 0,0-1-1,0 1 1,0-1 0,1 0 0,-1 0-1,4-1 1,-1 1 0,0-1-1,0 0 1,1-1-1,-1 1 1,0-1 0,0 0-1,0-1 1,0 1-1,4-4 1,-8 5-7,0 1 1,0-1-1,0 1 1,0-1-1,0 1 0,0-1 1,0 0-1,0 1 1,0-1-1,-1 0 0,1 0 1,0 0-1,0 0 1,-1 0-1,1 0 1,-1 0-1,1 0 0,-1 0 1,1 0-1,-1 0 1,0 0-1,1 0 0,-1 0 1,0 0-1,0 0 1,0 0-1,0 0 1,0-1-1,0 1 0,0 0 1,0 0-1,0 0 1,-1 0-1,1 0 0,0 0 1,-1 0-1,1 0 1,-1 0-1,1 0 1,-1 0-1,1 0 0,-1 0 1,0 0-1,1 0 1,-1 0-1,0 1 0,0-1 1,0 0-1,-1-1 1,-10-7 111,-1 0 0,0 1 1,-17-8-1,27 14-271,-1 0 0,1 0 1,-1 1-1,0-1 0,0 1 1,0 0-1,1 0 0,-1 0 1,0 1-1,0-1 0,0 1 1,0 0-1,0 0 0,0 1 1,0-1-1,0 1 0,-6 2 0,-2 4-615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09:53.11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13561 1 4241,'1'4'181,"-1"1"1,1-1-1,-1 1 1,0-1-1,0 1 0,0 0 1,0-1-1,-1 1 0,0-1 1,0 0-1,0 1 1,-1-1-1,1 0 0,-1 1 1,-3 4-1,-5 9 9,-1-1-1,-15 19 1,19-26-8,-52 64 68,-2-3 0,-3-2-1,-4-3 1,-126 96 0,-130 84 8,-297 224 80,-624 530 359,727-541-507,319-280-119,-1384 1269 209,758-679-51,627-584-144,-693 656 234,295-283-184,-208 204 52,-257 270 66,481-465-196,408-396-42,-548 549-21,58-71-21,277-261 21,190-189-9,-309 306-24,348-343 21,-85 82-32,141-151 28,-184 188 31,250-239 11,-30 32 8,55-65-5,1-1 0,-1-1 0,0 0 0,0 0 0,-1-1 0,-11 6 0,9-9-698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26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4841,'0'0'61,"1"0"0,-1 0-1,0 0 1,1 0 0,-1 1 0,0-1 0,0 0 0,1 0-1,-1 0 1,0 1 0,0-1 0,0 0 0,1 0-1,-1 1 1,0-1 0,0 0 0,0 1 0,0-1-1,1 0 1,-1 0 0,0 1 0,0-1 0,0 0 0,0 1-1,0-1 1,0 0 0,0 1 0,0-1 0,0 0-1,0 1 1,0-1 0,0 0 0,0 1 0,0-1-1,-1 0 1,1 0 0,0 1 0,0 0 0,-2 22 362,1-15 216,1-4-498,1-1 0,-1 1 0,0-1 0,1 1 0,0-1 0,0 1 0,0-1 0,0 0 0,0 0-1,1 1 1,-1-1 0,1 0 0,4 5 0,-6-7-116,1-1-1,0 1 1,0 0 0,-1 0-1,1-1 1,0 1-1,0 0 1,0-1 0,0 1-1,0-1 1,0 0-1,0 1 1,0-1 0,0 0-1,0 1 1,0-1-1,0 0 1,0 0 0,1 0-1,0 0 21,0-1 0,-1 1 0,1-1 0,-1 1 0,1-1 0,-1 0 0,1 1 0,-1-1 0,0 0 0,1 0 0,-1 0 0,0 0 0,0 0 0,0 0 0,0-1 0,2-1 0,1-3 67,0 0 0,-1 0 0,0 0 0,0 0 1,4-13-1,-6 17-119,0 0 0,0-1 0,0 0 0,-1 1 0,1-1 1,-1 1-1,0-1 0,0 0 0,0 1 0,0-1 1,0 1-1,-1-1 0,1 0 0,-1 1 0,1-1 0,-1 1 1,0-1-1,-2-2 0,-7 39-320,6-7 436,2-1-1,0 48 1,0-7 1304,2-65-1458,-2 25 1192,0-16-3866,3-11 2366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2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6097,'2'-1'2153,"1"1"-1929,1 0 24,2-1-120,0 1-16,2-2 8,0-1-24,0 0 16,0 0-32,0-1-40,0 2 8,-1 0-32,-1 0 0,-1 2-96,-3 0-144,-2 3-688,-1 0 616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2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3745,'3'1'526,"-1"1"0,0 0 0,1-1-1,-1 0 1,1 1 0,-1-1 0,1 0 0,0 0 0,-1 0 0,1-1 0,0 1 0,5 0 0,-3-1-275,0 0 1,-1-1-1,1 1 1,0-1-1,0 0 1,-1 0-1,5-2 1,7-4-1146,0 0 1,-1-1-1,19-13 1,-17 10-412,0 0 311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2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15 3201,'19'-14'7081,"-29"24"-6917,-63 45 2864,73-54-3003,-1 0 1,1-1 0,0 1 0,0 0 0,0 0 0,0 0 0,0 0-1,0 0 1,0-1 0,1 1 0,-1 0 0,0 0 0,0 0 0,1-1 0,-1 1-1,0 0 1,1 0 0,-1-1 0,1 1 0,-1 0 0,1-1 0,-1 1-1,1 0 1,1 0 0,14 17 344,27 28 373,-20-11-5977,-21-32 4501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2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6289,'21'-6'4584,"13"-13"-2460,4-2-802,-36 20-1271,0 0 0,1 0 1,-1 0-1,1 1 0,-1-1 0,1 0 0,-1 1 0,1 0 0,0-1 1,-1 1-1,1 0 0,-1 1 0,1-1 0,0 0 0,-1 1 1,3 0-1,-3 0-49,-1 1 1,1-1-1,-1 1 0,0-1 1,0 1-1,0-1 1,0 1-1,0-1 1,0 1-1,0 0 0,0 0 1,-1 0-1,1-1 1,-1 1-1,1 0 1,-1 0-1,0 0 0,0 0 1,0 0-1,0 0 1,0 0-1,0 2 1,0 54-267,-15 107 1,12-156-1185,3-9 1398,0 0-1,0-1 0,0 1 0,0 0 0,0 0 0,0 0 0,0 0 0,0 0 0,0 0 0,0 0 0,1 0 0,-1-1 0,0 1 0,0 0 0,0 0 0,0 0 0,0 0 0,0 0 0,0 0 0,-1-1 0,1 1 0,0 0 0,0 0 0,0 0 1,0 0-1,0 0 0,0 0 0,0 0 0,0 0 0,0-1 0,0 1 0,0 0 0,0 0 0,0 0 0,0 0 0,0 0 0,-1 0 0,1 0 0,0 0 0,0 0 0,0 0 0,0 0 0,0 0 0,0-1 0,0 1 0,0 0 0,-1 0 0,1 0 1,0 0-1,0 0 0,0 0 0,0 0 0,0 0 0,0 0 0,-1 0 0,1 0 0,0 0 0,0 0 0,0 0 0,0 1 0,0-1 0,0 0 0,0 0 0,-1 0 0,1 0 0,0 0 0,0 0 0,0 0 0,0 0 0,-1-6-778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28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6129,'-2'-4'2361,"1"2"-1833,1 0-48,0 2-440,1 0 48,4 0 88,11-1 48,-8 0 40,1-1-8,1 2-160,0 0-56,-3 0-224,0 1-280,-4 0 296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30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47 5665,'0'0'110,"-1"0"0,1 0 0,-1 0 1,1 0-1,-1 0 0,1 0 0,-1 0 0,1 1 0,-1-1 0,1 0 0,-1 0 0,1 1 0,-1-1 0,1 0 0,-1 0 1,1 1-1,-1-1 0,1 0 0,0 1 0,-1-1 0,1 1 0,-1-1 0,1 1 0,0-1 0,0 0 0,-1 2 0,-15 17-434,13-16 559,2-1-219,0-1-1,0 1 0,-1-1 0,1 0 0,0 0 0,-1 1 0,0-1 0,1 0 0,-1 0 0,-3 1 0,5-2-3,-1 0-1,0 1 1,1-1-1,-1 0 1,1 0-1,-1 0 1,0 0-1,1 0 1,-1 0-1,0 0 1,1 0-1,-1-1 1,1 1-1,-1 0 1,1 0-1,-1 0 1,0-1-1,1 1 1,-1 0-1,1-1 1,-1 1-1,0-1 1,0-1 4,-1 0 0,1 0 0,0 0 1,0 0-1,0 0 0,0 0 0,0 0 0,1-1 1,-1 1-1,1 0 0,-1 0 0,1-1 0,0 1 0,0 0 1,0-1-1,0-2 0,1 2 3,-1 1 1,0-1-1,1 1 0,-1-1 0,1 1 1,0 0-1,0-1 0,0 1 0,0 0 1,0-1-1,1 1 0,-1 0 1,0 0-1,1 0 0,0 0 0,-1 1 1,1-1-1,4-3 0,-5 5-7,0-1 1,-1 1-1,1 0 0,0-1 1,0 1-1,0 0 0,0-1 1,0 1-1,0 0 0,0 0 1,-1 0-1,1 0 0,0 0 1,0 0-1,0 0 0,0 0 1,0 0-1,0 0 0,0 1 1,1-1-1,-1 1-14,1 0 1,-1 0-1,0 0 1,0 0-1,1 0 1,-1 0-1,0 1 1,0-1-1,0 0 0,0 0 1,-1 1-1,1-1 1,0 1-1,-1-1 1,2 3-1,0 2 7,-1 0-1,1 0 0,-1 0 1,0 1-1,-1-1 1,1 0-1,-1 0 0,-1 0 1,1 0-1,-1 1 1,0-1-1,0 0 0,-3 7 1,-1 0-142,0-1 1,0 0 0,-1 0 0,-1 0-1,-8 11 1,6-16-2259,7-7 1709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3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 4489,'0'0'36,"0"0"1,0 0-1,0 0 1,0 0-1,0 0 0,0 0 1,0-1-1,0 1 1,0 0-1,0 0 1,0 0-1,1 0 0,-1 0 1,0 0-1,0 0 1,0 0-1,0 0 0,0 0 1,0-1-1,0 1 1,0 0-1,0 0 0,0 0 1,0 0-1,0 0 1,0 0-1,0 0 1,0 0-1,0-1 0,0 1 1,0 0-1,0 0 1,0 0-1,0 0 0,0 0 1,0 0-1,0 0 1,0 0-1,0-1 1,-1 1-1,1 0 0,0 0 1,0 0-1,0 0 1,0 0-1,0 0 0,0 0 1,0 0-1,0 0 1,0 0-1,0 0 0,0 0 1,-1 0-1,1 0 1,0 0-1,0 0 1,0 0-1,0-1 0,0 1 1,0 0-1,0 0 1,0 0-1,-1 0 0,1 0 1,0 0-1,0 1 1,0-1-1,0 0 1,0 0-1,-9 7 978,-7 15-201,13-17-763,1 0 1,-1 0 0,1 1-1,0-1 1,0 0 0,0 1 0,1-1-1,0 1 1,0 0 0,0-1 0,1 1-1,0 0 1,0-1 0,1 1-1,-1 0 1,1-1 0,0 1 0,1-1-1,-1 1 1,1-1 0,0 1 0,1-1-1,-1 0 1,1 0 0,5 7 0,-7-11-49,0 0 1,0 0 0,0-1 0,0 1 0,0-1-1,0 1 1,0-1 0,0 0 0,0 1 0,0-1-1,1 0 1,-1 0 0,0 1 0,0-1 0,0 0-1,0 0 1,1 0 0,-1-1 0,0 1 0,0 0-1,0 0 1,0-1 0,0 1 0,0 0 0,0-1-1,0 1 1,1-1 0,-1 0 0,-1 1 0,1-1-1,0 0 1,0 1 0,0-1 0,0 0 0,0 0-1,-1 0 1,2-1 0,3-3 54,1-1 0,-1 0 0,-1 0 0,6-8 1,-8 11-76,-1 0 0,0 0 1,0 0-1,0 0 0,-1-1 1,1 1-1,-1 0 0,1 0 1,-1 0-1,0-1 0,0 1 1,-1 0-1,1 0 0,-1-1 1,1 1-1,-1 0 0,0 0 1,0 0-1,0 0 0,-1 0 1,1 0-1,-1 0 0,0 0 1,0 1-1,0-1 0,0 1 0,0-1 1,0 1-1,-1 0 0,1 0 1,-1 0-1,1 0 0,-1 0 1,0 0-1,0 1 0,0-1 1,0 1-1,0 0 0,-5-1 1,4 2-450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3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 3849,'-1'0'116,"1"0"1,0 0-1,0 0 0,0 0 1,-1 0-1,1 0 1,0 0-1,0 0 0,0-1 1,-1 1-1,1 0 1,0 0-1,0 0 0,0 0 1,-1 0-1,1-1 1,0 1-1,0 0 1,0 0-1,0 0 0,0-1 1,0 1-1,-1 0 1,1 0-1,0 0 0,0-1 1,0 1-1,0 0 1,0 0-1,0 0 0,0-1 1,0 1-1,0 0 1,0 0-1,0-1 0,0 1 1,0 0-1,0 0 1,0 0-1,0-1 0,0 1 1,12-4 1485,22 1-1865,-29 2 726,67-5-2104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3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 2681,'-1'-1'189,"1"0"0,-1 0 0,1 1 0,-1-1 0,0 0 0,1 1 1,-1-1-1,0 0 0,1 1 0,-1-1 0,0 1 0,0-1 1,0 1-1,1-1 0,-1 1 0,0 0 0,0-1 0,0 1 0,-1 0 1,5 15 2340,3 9-2217,11 124 670,-14-141-2035,-2-6 680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09:57.6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200 1 2961,'3'3'108,"1"1"0,-1 0 0,0 0 0,0 1 0,0-1 0,-1 0 1,0 1-1,0 0 0,0 0 0,0-1 0,-1 1 0,1 0 0,-1 0 1,0 7-1,2 9 177,-2 0 0,-1 22 0,-2-5 205,-2-1 0,-2-1 0,-1 1 0,-13 35 0,-55 139 1391,-43 60-1032,112-255-973,6-11-519,6-9-1041,9-13 807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3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23 4169,'4'-3'585,"1"0"111,0-1 0,1 1-1,-1 0 1,12-4-1,-38 40 524,-1-4-1127,-37 45 11,114-63 1966,-49-9-2076,0 1 0,0 0 1,0 0-1,0 1 1,9 7-1,3 3-1290,-12-11 897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3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 5945,'1'-5'2009,"-3"11"-813,-5 24-469,5 10-928,2-39 224,0 1 1,0 0-1,1-1 0,-1 1 0,0 0 1,1-1-1,-1 1 0,1-1 1,-1 1-1,1-1 0,0 1 1,0-1-1,0 1 0,0-1 1,0 0-1,0 0 0,1 2 0,-1-2-17,0-1-1,-1 0 0,1 1 0,0-1 0,0 0 0,-1 0 0,1 1 0,0-1 0,-1 0 0,1 0 0,0 0 0,0 0 0,0 0 0,-1 0 0,1 0 0,0 0 0,0 0 0,-1 0 0,1 0 0,0-1 0,0 1 0,-1 0 0,1 0 0,1-2 0,17-15 214,7-25 397,-24 39-590,-1 0 0,1 0-1,-1-1 1,0 1 0,0 0 0,-1-1 0,1 1 0,-1 0 0,0-1 0,1 1 0,-1-1 0,-1 1 0,0-5-1,-8 39-43,7-9 42,1 0 0,1 0 0,5 37 1,1 7-1463,-6-57 348,2-3 475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3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3873,'4'1'1952,"-1"1"-751,3-2-425,0 0 0,1-1-360,0-3-88,1 0-160,-1-1-16,1-1-48,0 2 0,-2-2-56,0 1-8,-3 2-16,0 1-16,-2 1-184,-6 3-3321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3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3081,'4'0'1408,"2"1"-856,0-2 296,0 0-88,2 0-39,-1 0-97,0 2-232,0 0-112,-1 0-200,0 0-104,-3 0-456,1 0-152,0-1 336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3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56 5073,'-9'-41'3764,"7"26"-2473,4 23 594,1 19-1339,-1 0 1,-2 41-1,-1-13-1727,2-48-25,0-4 463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35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80 4977,'-1'1'177,"0"0"-1,0 1 0,1-1 1,-1 0-1,0 0 1,0 0-1,0 0 1,0 0-1,0 0 1,0 0-1,0 0 1,0-1-1,-1 1 1,1 0-1,0-1 1,0 1-1,-1-1 1,1 1-1,0-1 1,-1 0-1,1 1 1,0-1-1,-3 0 0,3 0-164,1 0 0,0 0 0,-1 0 0,1-1 0,-1 1 0,1 0 0,0 0 0,-1 0 0,1-1 0,-1 1 0,1 0-1,0-1 1,-1 1 0,1 0 0,0-1 0,0 1 0,-1 0 0,1-1 0,0 1 0,0-1 0,-1 1 0,1-1-1,0 1 1,0 0 0,0-1 0,3-20 400,0 13-100,0 0-1,1 1 1,0 0 0,6-8-1,-9 14-248,0-1-1,0 0 1,0 1 0,0-1-1,0 1 1,1 0-1,-1-1 1,0 1-1,1 0 1,0 0-1,-1 0 1,1 0-1,-1 0 1,1 0 0,0 0-1,0 0 1,0 1-1,-1-1 1,1 1-1,0-1 1,0 1-1,0 0 1,3 0-1,-3 0-68,-1 1 0,0 0 0,1 0 0,-1 0 0,0 0 0,0 0 0,0 0 0,1 0 0,-1 0 0,0 0 0,0 0 0,-1 1 0,1-1 0,0 0 0,0 1 0,-1-1 0,1 0 0,0 1 0,-1-1 0,0 1 0,1-1 0,-1 1 0,0-1-1,1 3 1,0 40-264,-2-27 91,-1 0 0,-1 0 0,0 0 0,-1 0 1,-1-1-1,-14 32 0,19-47 152,-1 0 0,1-1 0,0 1 1,-1-1-1,1 1 0,0-1 0,-1 1 0,1 0 0,-1-1 1,1 0-1,-1 1 0,1-1 0,-1 1 0,1-1 1,-1 0-1,1 1 0,-1-1 0,1 0 0,-1 1 1,0-1-1,1 0 0,-2 0 0,-6-7-349,7 5 400,0-1 0,1 1 0,-1 0 0,1 0 0,-1 0 0,1 0 0,0 0 0,0-1-1,0 1 1,0 0 0,0 0 0,1-3 0,-1 3 48,0 1-1,1-1 1,-1 1-1,1-1 1,0 1 0,0 0-1,-1-1 1,1 1-1,0 0 1,0-1-1,0 1 1,0 0-1,3-2 1,-4 3-19,1 0-1,0-1 1,-1 1-1,1 0 1,0 0-1,0-1 1,-1 1-1,1 0 1,0 0-1,0 0 1,-1 0-1,1 0 1,0 0-1,0 0 1,0 0-1,-1 0 1,1 1-1,0-1 1,1 1-1,2 1-177,0 0 0,1 1-1,-1 0 1,-1 0-1,1 1 1,6 5-1,-7-6-413,1 2 60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35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5 5761,'0'0'63,"0"0"-1,0 0 1,0 0-1,0 0 0,0 0 1,0-1-1,0 1 1,0 0-1,0 0 1,0 0-1,0 0 1,0 0-1,0-1 0,0 1 1,0 0-1,0 0 1,-1 0-1,1 0 1,0 0-1,0-1 0,0 1 1,0 0-1,0 0 1,0 0-1,0 0 1,0 0-1,0 0 1,-1-1-1,1 1 0,0 0 1,0 0-1,0 0 1,0 0-1,0 0 1,0 0-1,-1 0 1,1 0-1,0 0 0,0 0 1,0 0-1,0 0 1,0 0-1,-1 0 1,1 0-1,0 0 0,0 0 1,0 0-1,-1 0 1,-12 1 410,-11 7-789,18-6 401,1 1 0,0 0 1,1 0-1,-1 0 0,0 0 0,1 1 0,0-1 1,0 1-1,-7 9 0,10-12-67,0 0 0,0 0-1,0 0 1,1 0 0,-1 0 0,1 0-1,-1 1 1,0-1 0,1 0 0,0 1-1,-1-1 1,1 0 0,0 1 0,0-1-1,0 0 1,0 1 0,0-1 0,0 0-1,0 1 1,0-1 0,0 0 0,1 1-1,-1-1 1,1 0 0,-1 1 0,1-1-1,-1 0 1,1 0 0,0 0 0,-1 0-1,1 1 1,0-1 0,0 0 0,0 0-1,0 0 1,0-1 0,0 1 0,0 0-1,0 0 1,0-1 0,0 1 0,1 0-1,-1-1 1,3 2 0,1 0 64,-1 0 1,1 1-1,0-1 1,-1 1-1,1 0 1,-1 1-1,0-1 1,0 1-1,4 5 1,-7-7-80,0 0 0,0 0 0,0 0 0,-1 0 0,1 0 0,0 0 0,-1 0 1,0 0-1,1 0 0,-1 1 0,0-1 0,0 0 0,0 0 0,-1 0 0,1 0 0,0 1 1,-1-1-1,0 0 0,1 0 0,-1 0 0,0 0 0,0 0 0,0 0 0,0 0 0,-2 2 0,-4 7-557,-1 1 192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3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 7394,'0'0'58,"-1"0"-1,1 0 1,0 0 0,0 0 0,0-1 0,0 1 0,0 0 0,0 0 0,0 0 0,0 0 0,0 0 0,0 0 0,0 0 0,0-1 0,-1 1 0,1 0 0,0 0 0,0 0 0,0 0 0,0 0 0,0 0 0,0 0-1,-1 0 1,1 0 0,0 0 0,0 0 0,0 0 0,0 0 0,0 0 0,-1 0 0,1 0 0,0 0 0,0 0 0,0 0 0,0 0 0,0 0 0,-1 0 0,1 0 0,0 0 0,0 0 0,0 0 0,0 0 0,0 0-1,-1 0 1,1 0 0,0 0 0,0 0 0,0 1 0,0-1 0,-12 8 470,-7 10-695,11-10 203,4-4-24,0 0-1,1-1 1,0 1-1,0 1 1,-6 8-1,9-12-8,0-1 1,0 1-1,-1 0 0,1 0 1,0 0-1,0 0 0,0 0 1,0 0-1,0 0 0,0-1 1,0 1-1,0 0 0,0 0 1,0 0-1,1 0 0,-1 0 1,0 0-1,0 0 0,1-1 1,-1 1-1,1 0 0,-1 0 1,1-1-1,-1 1 0,1 0 1,-1 0-1,1-1 0,0 1 1,0-1-1,-1 1 0,1-1 1,0 1-1,0-1 0,-1 1 1,1-1-1,0 1 0,0-1 1,0 0-1,1 1 0,23 10 309,32 16-809,-51-25-553,-1-1 437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3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6681,'-1'7'458,"1"0"0,0 0 0,0 0 0,1 0 0,0 0 0,2 10 0,-3-16-454,1 0 0,-1 0 0,0 0 0,1 0-1,-1 0 1,1 0 0,-1 0 0,1 0 0,0-1-1,-1 1 1,1 0 0,0 0 0,0 0 0,0-1 0,0 1-1,-1 0 1,1-1 0,0 1 0,2 0 0,-2-1 4,1 0 1,0 1-1,-1-1 0,1 0 1,-1-1-1,1 1 1,0 0-1,-1 0 1,1-1-1,-1 1 0,1-1 1,-1 1-1,1-1 1,-1 1-1,1-1 1,-1 0-1,3-2 0,0 0-5,0 0 0,-1 0 0,1-1 0,-1 1 0,1-1-1,-1 0 1,3-6 0,-5 9 34,0 0 0,0-1 0,0 0 0,0 1 1,0-1-1,0 1 0,-1-1 0,1 0 0,0 0 0,-1 1 0,0-1 0,1 0 1,-1 0-1,0 0 0,0 1 0,0-1 0,0 0 0,0 0 0,0 0 0,-1 0 0,1 1 1,-2-4-1,2 4-28,0 1 1,0 0-1,0 0 1,0 0-1,0 0 1,0 0-1,0 0 1,0 0-1,0 0 1,0 0 0,0 0-1,-1-1 1,1 1-1,0 0 1,0 0-1,0 0 1,0 0-1,0 0 1,0 0-1,0 0 1,0 0-1,0 0 1,0 0-1,-1 0 1,1 0 0,0 0-1,0 0 1,0 0-1,0 0 1,0 0-1,0 0 1,0 0-1,0 0 1,-1 0-1,1 0 1,0 0-1,0 0 1,0 0-1,0 0 1,0 0-1,0 0 1,0 0 0,0 0-1,0 0 1,-1 0-1,1 0 1,0 0-1,0 0 1,0 1-1,0-1 1,0 0-1,0 0 1,0 0-1,0 0 1,0 0-1,0 0 1,-4 10 174,2 10-108,3 0-225,1 1 0,1-1 1,1 0-1,7 22 1,-8-35-222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36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6953,'5'1'2489,"2"0"-2233,-1 1-64,2-1-136,0-1-64,1-1-56,1-1 48,0-1-208,0 0-40,-1-1-144,-2 1-160,0-1-128,-1 0-217,-1 0 585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09:58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83 4649,'-5'-2'540,"-4"0"-40,1-1 0,0 0 0,0-1 1,0 0-1,0 0 0,-13-10 0,21 14-482,0-1 0,0 1 1,1-1-1,-1 1 0,0 0 0,0-1 0,0 1 1,0-1-1,0 1 0,1 0 0,-1-1 0,0 1 1,0 0-1,1-1 0,-1 1 0,0 0 1,0-1-1,1 1 0,-1 0 0,0 0 0,1-1 1,-1 1-1,0 0 0,1 0 0,-1 0 1,1-1-1,-1 1 0,0 0 0,1 0 0,-1 0 1,1 0-1,-1 0 0,1 0 0,0 0 1,18-6 48,-19 6-52,43-10 176,-1 2 0,53-3 0,-72 9-96,1 2 0,0 0 1,-1 2-1,1 0 0,36 10 0,-54-11-81,0 1-1,-1 0 0,1 0 0,0 1 1,-1-1-1,1 1 0,-1 1 1,6 4-1,-9-7-10,0 1 1,0 0-1,-1 0 0,1 0 1,-1 0-1,1 1 0,-1-1 1,0 0-1,0 1 0,0-1 1,0 0-1,-1 1 0,1-1 1,0 1-1,-1 0 1,0-1-1,0 1 0,0-1 1,0 1-1,0-1 0,-1 4 1,0 4 6,-1 0 1,-1 0 0,0-1 0,0 1 0,-1-1-1,0 0 1,-7 12 0,-43 57 17,30-46-13,-15 21-3,-1-1 1,-3-3-1,-1-1 1,-3-3-1,-75 57 1,122-102-14,0 0 1,0 0 0,0 0 0,0 0 0,0 1 0,-1-1-1,1 0 1,0 0 0,0 0 0,0 0 0,0 0 0,0 0-1,0 1 1,0-1 0,0 0 0,0 0 0,0 0-1,0 0 1,0 0 0,-1 1 0,1-1 0,0 0 0,0 0-1,0 0 1,0 0 0,0 0 0,0 1 0,0-1-1,1 0 1,-1 0 0,0 0 0,0 0 0,0 0 0,0 1-1,0-1 1,0 0 0,0 0 0,0 0 0,0 0-1,0 0 1,0 0 0,0 1 0,1-1 0,-1 0 0,0 0-1,0 0 1,0 0 0,0 0 0,0 0 0,0 0 0,1 0-1,-1 0 1,0 0 0,0 0 0,0 0 0,0 0-1,1 0 1,16 6-15,33 4 18,-38-8 20,455 36 2061,-376-35-1218,-90-2-900,0-1 1,0 0-1,0 0 1,0 0 0,0 0-1,0 0 1,0 0 0,0 0-1,0 0 1,0 0-1,0 0 1,0-1 0,0 1-1,0 0 1,0-1-1,0 1 1,0-1 0,0 1-1,0-1 1,-1 1-1,1-1 1,1 0 0,-2-1-87,0 1-1,0 0 1,0 0 0,0 0 0,0 0 0,-1 0 0,1 0-1,0 0 1,-1 0 0,1 0 0,-1 0 0,1 0 0,-1 0-1,1 1 1,-1-1 0,1 0 0,-1 0 0,0 0 0,0 1 0,1-1-1,-3-1 1,-11-11-712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3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2913,'0'3'1176,"5"-1"-536,0 0-248,2-1 224,1-2-72,0 0-176,1-2-528,3-1 72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3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7706,'0'1'5457,"0"6"-4993,-3 12-8,3-5-16,0 1-88,-1 2-240,1 1-136,0-1-712,-2-1-320,2-4 584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3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 7754,'-1'-2'236,"0"-1"0,0 0 1,1 0-1,-1 1 0,0-1 1,1 0-1,0 0 0,0 0 1,0 0-1,0 0 0,1-4 1,-1 7-236,0-1 1,1 1-1,-1-1 1,0 1 0,0-1-1,0 1 1,1-1-1,-1 1 1,0-1-1,1 1 1,-1 0-1,0-1 1,1 1 0,-1 0-1,1-1 1,-1 1-1,1 0 1,-1-1-1,0 1 1,1 0-1,-1 0 1,1 0-1,-1-1 1,2 1 0,-1 0 70,1 0 0,0 0 0,-1 1 1,1-1-1,-1 0 0,1 1 0,-1-1 1,1 1-1,-1-1 0,0 1 0,1 0 1,1 1-1,0 0-58,-1 0 0,0 0 1,0 0-1,0 0 0,0 1 1,0-1-1,-1 1 0,1-1 1,-1 1-1,0 0 0,1-1 0,-1 1 1,0 0-1,-1 0 0,1 0 1,0 0-1,-1 0 0,0 0 1,0 0-1,0 0 0,0 0 1,0 0-1,-1 5 0,-1 7-230,-1-1 0,0 1 1,-7 20-1,-3-18-80,7-14 121,4-12 146,3 7 115,0 1 0,-1-1 0,1 0 0,1 1 0,-1-1 0,0 1 0,0 0 0,0-1 0,1 1 0,-1 0 0,1 0 0,-1 0 0,1 0 0,0 0 0,-1 0 0,1 0 0,0 0 0,-1 1 0,1-1 0,2 0 0,16-8-1704,-16 4 1132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3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 7130,'0'0'94,"0"0"0,0-1 1,-1 1-1,1 0 1,0 0-1,0-1 1,0 1-1,0 0 1,0 0-1,-1-1 1,1 1-1,0 0 0,0 0 1,0 0-1,-1-1 1,1 1-1,0 0 1,0 0-1,-1 0 1,1 0-1,0 0 1,0-1-1,-1 1 1,1 0-1,0 0 0,-1 0 1,1 0-1,0 0 1,0 0-1,-1 0 1,1 0-1,0 0 1,-1 0-1,1 0 1,0 0-1,-1 0 0,1 0 1,0 0-1,0 1 1,-1-1-1,1 0 1,0 0-1,-15 13 519,-7 19-1165,14-8 534,8-24 19,0 1-1,0-1 1,0 1-1,0-1 1,0 1-1,0 0 1,0-1 0,0 1-1,0-1 1,1 1-1,-1-1 1,0 1-1,0-1 1,1 1-1,-1-1 1,0 1 0,1-1-1,-1 0 1,0 1-1,1-1 1,-1 1-1,1-1 1,0 1 0,1 0 55,1-1 1,0 1 0,0 0 0,0-1 0,0 1 0,0-1-1,0 0 1,0 0 0,5-1 0,-4 1 176,0 0 0,0-1 1,0 2-1,0-1 0,0 0 0,0 1 0,4 1 1,-6-1-199,-1-1 1,0 1 0,-1 0 0,1 0 0,0 0-1,0 0 1,0 0 0,0 0 0,-1 0 0,1 0-1,0 0 1,-1 0 0,1 1 0,-1-1 0,1 0-1,-1 0 1,0 0 0,0 1 0,1-1 0,-1 0 0,0 1-1,0-1 1,0 0 0,0 0 0,-1 1 0,1-1-1,-1 2 1,-9 39-1660,9-37 1205,-6 13-235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38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6625,'8'-3'2833,"2"0"-1633,-1-1-23,2 1-193,-1 0-288,0 1-272,0-2-152,-3 2-504,-1-1-288,0 0-488,-1 0-361,2-1 849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3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13 4105,'5'-11'5409,"-13"10"-2451,-16 13-1918,21-9-972,0 1 1,1-1-1,-1 1 0,1 0 0,0 0 0,0 0 1,1 0-1,-1 0 0,1 0 0,-1 5 0,1-7-32,1 0 0,-1 0-1,1-1 1,0 1 0,0 0 0,-1 0-1,1 0 1,1 0 0,-1-1-1,0 1 1,0 0 0,1 0-1,-1 0 1,1-1 0,-1 1-1,1 0 1,0-1 0,0 1-1,0 0 1,0-1 0,0 1 0,0-1-1,0 1 1,0-1 0,0 0-1,3 2 1,-3-2-24,-1-1 1,1 1-1,0-1 1,0 0-1,-1 0 1,1 1-1,0-1 1,0 0-1,-1 0 1,1 0-1,0 0 1,0 0-1,-1 1 1,1-2-1,0 1 1,0 0-1,-1 0 1,1 0-1,0 0 1,0 0-1,-1-1 1,1 1-1,0 0 1,0-1-1,-1 1 1,1 0-1,0-1 1,1-1 23,0 0 0,-1 1 1,1-1-1,-1 0 0,1 0 1,-1 0-1,0 0 0,0 0 1,1-3-1,1 0 3,-2 0-1,1-1 1,-1 1-1,1 0 1,-1-1-1,-1 1 1,1-8-1,-3-3-124,3 22-23,5 29 130,-3-20-99,0 1-1,-1 0 1,-1 0 0,0 0 0,-4 29-1,2-3-2872,3-30 548,0-11 1828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3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20 7178,'18'-19'4042,"-13"18"-2699,-9 15-801,-17 45 116,20-54-621,0 0 0,0-1 1,0 1-1,1 0 1,0 0-1,-1 0 0,2 0 1,-1 0-1,1 0 0,1 8 1,-1-13-39,-1 1 0,0 0 1,0 0-1,0 0 1,1-1-1,-1 1 0,0 0 1,1-1-1,-1 1 1,0 0-1,1-1 0,-1 1 1,1 0-1,-1-1 1,1 1-1,-1-1 0,1 1 1,0-1-1,-1 1 1,1-1-1,0 1 0,-1-1 1,1 0-1,0 1 1,0-1-1,-1 0 0,1 0 1,1 1-1,-1-1 41,1-1-1,-1 1 0,0-1 1,1 1-1,-1-1 1,0 1-1,1-1 0,-1 0 1,0 1-1,0-1 0,0 0 1,0 0-1,0 0 1,2-2-1,2-2 337,-1-1 1,1 0-1,-1-1 1,6-11-1,-9 16-347,1 0 1,-1-1-1,0 0 1,-1 1-1,1-1 1,0 1-1,-1-1 1,1 0-1,-1 1 1,0-1-1,0 0 1,0 0-1,0 1 1,-1-1-1,1 0 1,-1 1-1,1-1 1,-1 0-1,0 1 1,0-1-1,0 1 1,0-1-1,-1 1 1,-2-4-1,2 4-18,0 0-1,0 0 0,-1 0 0,1 1 0,-1-1 1,0 1-1,1-1 0,-1 1 0,0 0 0,0 0 1,0 0-1,0 0 0,0 1 0,0-1 0,0 1 1,0 0-1,0 0 0,0 0 0,0 0 0,0 0 1,0 1-1,-4 0 0,-14 5 1137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3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5617,'0'0'3857,"2"0"-3217,-1 0-392,8-1-40,10-3 24,-5 0-104,2 0-24,-1 0-104,0-1-96,-1 2-288,-3-1-280,-4 2 400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4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5353,'3'1'2057,"1"-1"-1497,2 1 32,0 1-112,2-1-88,2-1-216,-1-1-80,2-2-608,0-1 376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4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47 7626,'0'-2'149,"-1"0"1,1 0 0,-1 1-1,1-1 1,0 0 0,0 0-1,0 1 1,0-1 0,0 0-1,0 0 1,1 0 0,-1 1-1,0-1 1,1 0 0,0 0-1,-1 1 1,1-1 0,0 1-1,0-1 1,0 0 0,0 1-1,2-3 1,-2 3-150,1 1 1,0-1-1,-1 0 0,1 1 1,0 0-1,-1-1 0,1 1 1,0 0-1,0 0 0,0 0 1,-1 0-1,1 0 0,0 0 1,0 0-1,-1 1 0,1-1 0,0 0 1,-1 1-1,1 0 0,0-1 1,-1 1-1,1 0 0,1 1 1,-1-1-8,0 0 0,0 0 1,0 0-1,0 0 1,0 0-1,0 1 0,-1-1 1,1 1-1,0-1 1,-1 1-1,0-1 0,1 1 1,-1 0-1,0 0 1,0-1-1,0 1 0,0 0 1,0 0-1,1 3 1,-2-3 9,0 0 1,0 0 0,0 0-1,0 0 1,-1 0 0,1 0-1,-1 0 1,1 1 0,-1-1-1,0-1 1,0 1 0,0 0-1,0 0 1,0 0 0,0 0-1,0-1 1,-1 1 0,1 0-1,-3 2 1,0 0 90,-22 22 1006,25-25-1078,1-1 0,-1 1 0,0 0 0,1-1 0,-1 1 0,0-1 0,1 1 0,-1-1 0,0 1 0,0-1 0,1 0 0,-1 1 0,0-1 0,0 0 0,0 0 0,1 1 0,-1-1 1,0 0-1,0 0 0,0 0 0,0 0 0,1 0 0,-1 0 0,0 0 0,0 0 0,0-1 0,0 1 0,0 0 0,1 0 0,-1-1 0,-1 0 0,2 1-22,-1 0 0,1 0 0,0 0 0,0 0 0,0 0-1,0 0 1,0 0 0,0 0 0,-1 0 0,1 0 0,0 0 0,0-1 0,0 1 0,0 0-1,0 0 1,0 0 0,0 0 0,0 0 0,0 0 0,-1 0 0,1-1 0,0 1 0,0 0-1,0 0 1,0 0 0,0 0 0,0 0 0,0 0 0,0-1 0,0 1 0,0 0 0,0 0-1,0 0 1,0 0 0,0 0 0,0 0 0,0-1 0,0 1 0,0 0 0,0 0 0,0 0-1,0 0 1,0 0 0,0 0 0,1-1 0,-1 1 0,0 0 0,0 0 0,0 0 0,0 0-1,0 0 1,0 0 0,0 0 0,0 0 0,0-1 0,1 1 0,10 1 98,12 7 130,-18-6-219,-1 1-1,1-1 1,-1 1-1,1 0 1,-1 1-1,0-1 1,-1 1-1,1-1 1,0 1 0,4 7-1,-7-9-2,0 0 0,-1 0-1,1 0 1,0 0 0,-1 0 0,0 0-1,1 0 1,-1 0 0,0 0 0,0 0-1,0 0 1,0 0 0,-1 0 0,1 0-1,0 0 1,-1 0 0,1 0 0,-1 0 0,0 0-1,0 0 1,0 0 0,0 0 0,0 0-1,0-1 1,0 1 0,-1 0 0,1-1-1,0 1 1,-4 1 0,3-1-18,0 0 0,0 0 1,0 0-1,-1 0 0,1 0 0,-1-1 0,1 1 1,-1-1-1,0 0 0,0 0 0,1 0 1,-1 0-1,0 0 0,0-1 0,0 1 0,0-1 1,0 0-1,0 1 0,0-2 0,0 1 0,0 0 1,0 0-1,0-1 0,1 0 0,-5-1 1,4 1-309,-1-1 1,1 1 0,0-1 0,0 0-1,0 0 1,1 0 0,-1 0 0,0-1-1,1 1 1,-1-1 0,1 0 0,0 1-1,-3-7 1,-1-6-518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10:00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 6393,'0'-1'57,"0"1"0,0-1 0,0 1 0,-1 0 0,1-1 0,0 1 0,0-1 0,0 1 0,0-1-1,0 1 1,0-1 0,0 1 0,0-1 0,0 1 0,1-1 0,-1 1 0,0-1 0,0 1 0,0-1 0,0 1 0,1-1-1,-1 1 1,0 0 0,0-1 0,1 1 0,-1-1 0,0 1 0,1 0 0,-1-1 0,0 1 0,1 0 0,-1-1-1,1 1 1,-1 0 0,1 0 0,0-1 0,23 0 317,25 12-474,-28-5 127,1-1 0,0 0 1,0-2-1,44 1 0,-21-6-8,63-10-1,-93 10-20,85-9 105,-91 10-76,1 1 0,0 1 0,-1-1-1,1 2 1,-1-1 0,0 1 0,1 1 0,9 3 0,-17-5-23,-1-1 1,0 1-1,1-1 1,-1 1 0,0 0-1,0 0 1,0 0-1,0-1 1,0 1 0,0 0-1,0 0 1,0 1-1,0-1 1,0 0-1,0 0 1,-1 0 0,1 0-1,0 1 1,-1-1-1,1 0 1,-1 1 0,0-1-1,1 0 1,-1 1-1,0-1 1,0 1 0,0-1-1,0 0 1,0 1-1,0-1 1,0 1-1,-1 2 1,-1 3 21,-1 0 1,1 0-1,-1 0 0,-1 0 1,-4 6-1,3-5-2,-69 121 162,-122 217-89,104-140-87,30-59-463,41-110-303,1-12 316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4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6249,'6'9'2166,"-5"-8"-2248,0 0 0,0 0 1,0 0-1,0-1 0,0 1 0,0 0 0,0 0 0,0-1 0,0 1 0,0 0 0,1-1 0,-1 1 1,0-1-1,0 1 0,1-1 0,-1 0 0,0 0 0,1 0 0,0 1 0,10-7 1959,-46 12 349,31-5-2209,1-1 0,0 1 0,-1 0 0,1 0 0,-1 0 1,1 0-1,0 0 0,0 0 0,0 1 0,0-1 0,-3 3 0,4-2 15,1 0 0,-1 0 0,1 0 0,0 0 0,-1-1 0,1 1 0,0 0 0,0 0 0,1 0-1,-1 0 1,0 0 0,1-1 0,-1 1 0,1 0 0,0 2 0,1 16-34,-2-17-15,0-1 1,0 1 0,0 0 0,0 0-1,0 0 1,1-1 0,0 1-1,-1 0 1,1-1 0,0 1 0,2 3-1,33-33 37,-35 27 28,1-1-1,0 0 0,-1 0 0,1 1 0,0-1 0,-1 1 0,1-1 0,0 1 0,0 0 0,-1-1 1,1 1-1,0 0 0,0 0 0,0 1 0,-1-1 0,1 0 0,0 1 0,2 0 0,-3-1 9,0 1 0,0 0-1,0 0 1,0-1 0,0 1 0,0 0-1,-1 0 1,1 0 0,0 0-1,0 0 1,-1 0 0,1 0-1,0 1 1,-1-1 0,1 0-1,-1 0 1,0 0 0,1 1 0,-1 1-1,1 2-35,-1 0 0,0 1 0,0-1 0,0 0 0,-1 1 0,0-1 0,0 0 0,0 1 0,0-1 0,-4 8 0,-15 24-1722,8-19 1143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4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5633,'-5'2'285,"0"1"-1,1-1 1,-1 0-1,1 1 1,0 0-1,-8 6 1,8-5-186,-1 0-1,0-1 1,1 0 0,-2 0 0,-5 3 0,10-6-22,0 1 0,0-1 0,1 0 0,-1 0 1,0 0-1,0 0 0,1 1 0,-1-1 0,0 0 0,0 1 0,1-1 1,-1 1-1,0-1 0,1 0 0,-1 1 0,1-1 0,-1 1 1,1 0-1,-1-1 0,1 1 0,-1 0 0,1-1 0,-1 1 1,1 0-1,0-1 0,-1 1 0,1 1 0,14 15 1033,-9-12-1170,59 56-736,-59-57 457,0-3 96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44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8858,'2'5'327,"0"0"1,-1 1-1,0-1 0,0 0 1,0 9-1,-1-9-312,1 0 0,-1 1 0,1-1 0,1 0 0,-1 0 0,0 0 0,4 6 0,-4-10-27,-1 1 0,1-1-1,0 0 1,0 0-1,0 0 1,0-1 0,0 1-1,1 0 1,-1 0 0,0-1-1,0 1 1,1 0 0,-1-1-1,0 1 1,0-1-1,1 0 1,-1 1 0,1-1-1,-1 0 1,0 0 0,1 0-1,-1 0 1,0 0 0,1 0-1,-1 0 1,1 0-1,-1-1 1,0 1 0,1 0-1,-1-1 1,0 1 0,3-2-1,0-1 55,0 1 0,0-1 0,-1 0 0,1 0 0,-1 0 0,1-1 0,-1 1 0,0-1 0,0 0 0,0 1-1,-1-2 1,1 1 0,-1 0 0,0 0 0,0-1 0,-1 1 0,1-1 0,-1 1 0,0-1 0,0 0 0,-1 1 0,1-1 0,-1 0 0,-1-6-1,1 10-28,0 1-1,0 0 0,0 0 0,0 0 0,1 0 0,-1 0 0,0-1 0,0 1 0,0 0 1,0 0-1,0 0 0,-1 0 0,1 0 0,0 0 0,0-1 0,0 1 0,0 0 0,0 0 1,0 0-1,0 0 0,0 0 0,0 0 0,0-1 0,0 1 0,0 0 0,0 0 0,-1 0 0,1 0 1,0 0-1,0 0 0,0 0 0,0 0 0,0 0 0,0-1 0,0 1 0,-1 0 0,1 0 1,0 0-1,0 0 0,0 0 0,0 0 0,0 0 0,-1 0 0,1 0 0,0 0 0,0 0 1,0 0-1,0 0 0,0 0 0,0 0 0,-1 0 0,1 0 0,0 0 0,0 1 0,0-1 1,0 0-1,0 0 0,-1 0 0,-5 11 365,-4 15 85,-7 23 266,11-35-587,0-1 0,2 1 1,0 0-1,0 1 0,1-1 0,1 0 1,-1 19-1,3-32-152,0-1 0,0 1 0,0-1 1,0 1-1,0-1 0,0 1 0,0-1 0,0 1 0,0-1 1,0 1-1,0-1 0,0 1 0,0-1 0,0 1 0,1-1 1,-1 0-1,0 1 0,0-1 0,1 1 0,-1-1 0,0 1 1,0-1-1,1 0 0,-1 1 0,1-1 0,-1 0 0,0 1 1,1-1-1,-1 0 0,1 1 0,-1-1 0,0 0 0,1 0 1,-1 0-1,1 1 0,-1-1 0,1 0 0,-1 0 0,1 0 1,0 0-1,0 0-207,1-1 0,-1 1 1,0-1-1,0 0 0,1 1 0,-1-1 1,0 0-1,0 0 0,0 0 0,0 0 1,0 0-1,0 0 0,0 0 0,1-1 1,6-10-545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55.50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148 36 3889,'-5'-6'1645,"5"6"-1567,-1 0 0,1 0 1,-1 0-1,1 0 0,0 0 1,-1 0-1,1 0 0,0 0 1,-1 0-1,1 0 0,-2 1 392,1-1-392,-12 16 872,-4 20-652,16-34-295,1-1 0,-1 0-1,1 0 1,-1 1 0,1-1-1,-1 0 1,1 1 0,0-1 0,0 0-1,0 1 1,0-1 0,0 0 0,0 1-1,0-1 1,0 0 0,0 1 0,1-1-1,-1 0 1,0 1 0,1-1-1,-1 0 1,1 0 0,0 2 0,0-3 3,0 1 1,0-1 0,0 0 0,0 0 0,0 1-1,0-1 1,0 0 0,0 0 0,0 0 0,0 0-1,0 0 1,0 0 0,0 0 0,0 0 0,0-1-1,0 1 1,0 0 0,0-1 0,0 1 0,0 0-1,0-1 1,1 0 0,2-1 60,1-1 1,-1 1-1,0-1 0,0 0 1,0 0-1,-1 0 0,1 0 1,-1-1-1,0 0 1,0 1-1,0-1 0,3-5 1,-5 7-54,-1 0-1,1 0 1,0 1 0,-1-1 0,0 0 0,1 0 0,-1 0 0,0 0 0,0 0-1,0 1 1,0-1 0,0 0 0,0 0 0,-1 0 0,1 0 0,-1 0 0,1 1-1,-1-1 1,0 0 0,1 0 0,-1 1 0,-2-4 0,1 3-14,0 0 0,0 0 0,-1 1 0,1-1 0,0 0 0,-1 1 0,1 0 0,-1-1 0,0 1 0,1 0 0,-1 0 0,0 1 0,-4-2 0,0 1 2,0 0 0,0 1 1,0-1-1,0 1 0,0 1 1,0-1-1,0 1 0,0 1 0,0-1 1,0 1-1,-10 4 0,13-3 6,-1 0 0,1 0 0,0 1 0,0-1 0,1 1-1,-1 0 1,-5 7 0,8-10-9,1 0 0,-1-1-1,1 1 1,-1-1 0,1 1-1,-1 0 1,1 0 0,0-1-1,-1 1 1,1 0 0,0 0-1,0-1 1,-1 1 0,1 0-1,0 0 1,0-1 0,0 1 0,0 0-1,0 0 1,0 0 0,0-1-1,0 1 1,1 0 0,-1 0-1,0 0 1,0-1 0,1 1-1,-1 0 1,0 0 0,1-1-1,-1 1 1,0 0 0,1-1 0,-1 1-1,1-1 1,0 1 0,-1 0-1,1-1 1,-1 1 0,1-1-1,0 1 1,-1-1 0,1 0-1,0 1 1,0-1 0,-1 0-1,1 1 1,0-1 0,0 0 0,-1 0-1,1 0 1,0 0 0,0 0-1,0 0 1,-1 0 0,1 0-1,0 0 1,1 0 0,1 0 5,0-1 0,0 1 1,0 0-1,0-1 0,0 0 0,0 0 1,-1 1-1,5-3 0,-6 2 7,0 1 1,0 0-1,0-1 0,0 1 0,0-1 0,0 0 1,0 1-1,0-1 0,0 0 0,0 1 0,0-1 1,0 0-1,-1 0 0,1 0 0,0 0 1,-1 0-1,1 0 0,0 0 0,-1 0 0,1 0 1,-1 0-1,0 0 0,1 0 0,-1-1 0,0 1-9,0 1-1,0 0 0,0-1 0,0 1 0,-1 0 0,1-1 0,0 1 0,0 0 0,0-1 0,-1 1 0,1 0 0,0 0 0,0-1 1,-1 1-1,1 0 0,0 0 0,0 0 0,-1-1 0,1 1 0,0 0 0,-1 0 0,1 0 0,0 0 0,-1 0 0,1 0 0,0-1 1,-1 1-1,1 0 0,0 0 0,-1 0 0,1 0 0,0 0 0,-1 0 0,1 0 0,0 1 0,-1-1 0,1 0 0,0 0 0,-1 0 1,-13 6-1340,8-2 927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8:57.17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34 16 3409,'-1'0'66,"1"-1"1,0 1-1,0-1 0,-1 1 1,1-1-1,0 1 1,0 0-1,-1-1 0,1 1 1,0-1-1,-1 1 1,1 0-1,-1-1 1,1 1-1,0 0 0,-1 0 1,1-1-1,-1 1 1,1 0-1,-1 0 0,1 0 1,-1 0-1,1 0 1,-1-1-1,1 1 1,-1 0-1,1 0 0,-1 0 1,1 0-1,-1 0 1,1 0-1,-1 1 0,1-1 1,-1 0-1,0 0 1,0 1-31,0 0 1,0 0 0,0 0-1,0 0 1,0 0 0,0 0 0,1 1-1,-1-1 1,0 0 0,1 0-1,-1 1 1,0 1 0,-1 1-45,1 0 1,0 0 0,0 0-1,1 1 1,-1-1-1,1 0 1,0 0-1,0 0 1,1 8 0,-1-10 7,0-1 0,1 0 1,-1 0-1,0 0 0,1 0 1,-1 0-1,1 0 0,0 0 1,-1 0-1,1 0 0,0 0 1,-1 0-1,1 0 1,0 0-1,0-1 0,0 1 1,0 0-1,0-1 0,0 1 1,0 0-1,0-1 0,0 1 1,0-1-1,0 0 0,0 1 1,2-1-1,-1 0 29,0 0 1,0 0-1,0-1 0,-1 1 0,1-1 1,0 1-1,0-1 0,-1 0 0,1 1 1,0-1-1,-1 0 0,1 0 1,0 0-1,2-3 0,-1 1 75,0 0 0,0 1-1,0-2 1,-1 1 0,1 0 0,-1 0-1,1-1 1,-1 1 0,0-1-1,-1 0 1,1 0 0,-1 0 0,1 0-1,0-8 1,-2 12-99,0 0 0,0-1 1,1 1-1,-1-1 0,-1 1 0,1 0 0,0-1 0,0 1 1,0-1-1,0 1 0,0 0 0,0-1 0,0 1 0,0 0 0,-1-1 1,1 1-1,0 0 0,0-1 0,0 1 0,-1 0 0,1-1 1,0 1-1,-1 0 0,1 0 0,0-1 0,-1 1 0,1 0 0,0 0 1,-1-1-1,1 1 0,0 0 0,-1 0 0,1 0 0,-14 4-275,-10 17-11,23-21 285,1 1-1,-1-1 1,1 1-1,-1-1 1,1 1-1,0 0 1,-1-1-1,1 1 1,0 0-1,-1-1 1,1 1 0,0 0-1,0 0 1,0-1-1,-1 1 1,1 0-1,0-1 1,0 1-1,0 0 1,0 0 0,0-1-1,0 1 1,1 0-1,-1 0 1,0-1-1,1 2 1,16 9 15,-2-3 18,-11-5 12,1 0-1,0-1 1,0 0-1,0 0 1,0 0-1,0 0 1,0-1-1,0 0 1,0 0 0,1 0-1,-1-1 1,0 0-1,7 0 1,1-2 241,0-1 0,0 0 1,23-10-1,-12 4-216,7 0-6,-26 8-65,1 0 0,-1-1 0,0 1 0,1-1 0,-1-1 0,0 1 0,0-1 0,-1 1 0,1-2 0,0 1 0,4-5 0,19-19-847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28.97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38 16 2136,'-3'-14'6076,"-5"13"-3900,6 2-2137,0 1 0,0 0-1,0 0 1,1 0 0,-1 0 0,0 0-1,1 0 1,-1 0 0,0 4 0,0-2 14,1 0 1,-1 0 0,1 1 0,0-1 0,1 0 0,-1 1 0,1-1-1,0 1 1,0-1 0,0 1 0,1-1 0,0 0 0,-1 1-1,3 5 1,-2-8-71,0 1-1,-1 0 0,1 0 1,0 0-1,1-1 0,-1 1 1,0-1-1,1 1 0,0-1 1,-1 1-1,1-1 0,0 0 1,0 0-1,0 0 0,0 0 1,1 0-1,-1-1 0,0 1 1,1-1-1,0 1 0,-1-1 1,4 2-1,7-2-133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29.77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3177,'1'0'340,"0"0"1,0 0-1,0 0 1,1 1 0,-1-1-1,0 0 1,0 0-1,0 1 1,0-1-1,0 1 1,1-1 0,-1 1-1,0 0 1,1 0-1,28 25 904,-21-18-659,-2-2-458,-1 1-1,1 0 1,-1 0 0,-1 0-1,0 1 1,0-1 0,0 1-1,-1 1 1,0-1 0,0 0-1,-1 1 1,0 0-1,-1 0 1,0 0 0,-1 0-1,1 0 1,-2 0 0,1 1-1,-1-1 1,-1 0 0,1 0-1,-4 12 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31.45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309 23 2441,'7'-14'2797,"-2"6"786,1 22-2891,-5-6-676,0-1 0,0 0 0,0 1 0,-1-1 1,0 0-1,-1 1 0,0-1 0,0 0 0,0 1 0,-1-1 1,0 0-1,0 0 0,-1 0 0,0-1 0,-7 12 0,4-8-3,-1 1 0,0-1 0,0 0 0,-2-1 0,1 0 0,-1 0 0,0-1 0,-15 10-1,20-14 9,-1-1 0,0 0 0,0 1 0,0-2-1,0 1 1,0-1 0,-1 0 0,1 0-1,-1 0 1,0-1 0,1 1 0,-1-2 0,0 1-1,0 0 1,0-1 0,0 0 0,1-1 0,-1 1-1,0-1 1,0 0 0,1-1 0,-1 1-1,-10-5 1,-19-13 321,-4 0-276,36 18-178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32.71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535 88 3209,'-8'-7'6562,"-13"-5"-7044,19 11 1066,-38-21-382,31 16-121,0 0 0,-1 1 0,1 0 0,-1 1 0,0 0-1,-1 0 1,1 1 0,0 0 0,-1 1 0,0 0 0,1 1 0,-1 0 0,-14 1 0,0 4-12,0 0 1,1 2 0,0 0 0,0 2-1,1 1 1,-29 14 0,45-19-59,0 1-1,1 0 1,-1 0 0,1 0-1,0 1 1,0-1 0,1 2-1,0-1 1,0 0 0,0 1-1,1 0 1,0 0 0,0 1-1,1-1 1,0 1 0,0-1-1,1 1 1,0 0 0,0 0-1,1 0 1,0 0 0,1 1-1,-1-1 1,2 11 0,0-15 105,-1 1 0,0-1 0,0 0 0,0 0 0,0 0 0,-1 0 0,1 0 0,-1 0 0,0 0 0,-1 0 0,1 0 0,-1-1 0,1 1 0,-1 0 0,-4 5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40.08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18 52 3553,'21'-36'2114,"-19"20"1286,-2 49-3405,-3 0-1,-11 60 1,-4-27-2999,12-46 1998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10:00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5225,'-9'6'1849,"9"8"-1681,3-2-16,6 5 96,8 0 88,13-5 240,5 1 72,12-7-56,2-1-24,7-2-232,3-3-56,2 3-152,-2 3-128,-3 5 24,-3-5-24,-1 0-480,-2 1-512,12-8 616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40.43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 14 5769,'-2'-8'1969,"-1"3"-1857,-1 4-80,0 5-616,-1 3-441,4 5 577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40.78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17 4785,'4'-2'1898,"2"10"-1178,1 9-88,-5 11-111,-3 46 1,1-56-463,-2-25-54,0-1 1,1 1-1,0-1 0,0 1 1,1-1-1,0 0 1,0 1-1,1-1 1,0 1-1,3-10 1,-1 9 71,1 1 1,1 0 0,-1 0 0,1 0 0,0 1 0,9-9-1,-13 14-57,0 0 0,0 0-1,0 0 1,0 0-1,0 1 1,0-1-1,0 0 1,0 1 0,1-1-1,-1 1 1,0-1-1,0 1 1,1 0-1,-1-1 1,0 1 0,1 0-1,-1 0 1,0 0-1,3 0 1,-3 1-10,1 0 0,-1-1 0,1 1 0,-1 0 1,0 0-1,1 0 0,-1 1 0,0-1 0,0 0 0,0 0 1,0 1-1,0-1 0,0 1 0,0-1 0,0 0 0,-1 1 1,1 0-1,0-1 0,-1 1 0,1 2 0,2 9 59,0 0-1,-1 0 1,-1 0-1,0 0 1,-1 18-1,2 25-2666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41.90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4721,'7'83'5143,"7"1"-3796,-6-41-3472,5 67 0,-26-131-1582,11 16 4266,0 0 0,0 0 0,1 0 0,0 0 0,0 0 0,1 0 0,-1-1-1,1-4 1,3 7-389,-1 0 0,1 0 0,0 0 0,0 1 0,0-1 0,0 1-1,0 0 1,0 0 0,1 0 0,-1 0 0,1 1 0,-1-1-1,8-1 1,9-5 108,-11 3-153,16-9 124,-24 14-245,-1-1 1,1 0-1,0 1 1,0-1-1,-1 1 1,1-1-1,0 0 1,-1 0-1,1 1 1,-1-1-1,1 0 1,-1 0-1,1 0 1,-1 0-1,1 0 1,-1 1-1,0-1 1,0 0-1,1 0 1,-1 0-1,0 0 1,0-2-1,0 3-5,-1-1-1,1 0 1,0 1-1,-1-1 0,1 1 1,0-1-1,-1 1 1,1-1-1,0 1 1,-1-1-1,1 1 1,-1 0-1,1-1 1,-1 1-1,1 0 1,-1-1-1,0 1 1,1 0-1,-1 0 1,1-1-1,-1 1 1,0 0-1,1 0 1,-1 0-1,1 0 1,-1 0-1,0 0 1,1 0-1,-1 0 0,0 0 1,1 0-1,-1 0 1,1 0-1,-1 0 1,0 1-1,1-1 1,-1 0-1,1 0 1,-1 1-1,1-1 1,-1 0-1,0 1 1,-25 14-138,24-12 136,0 0 0,0 0-1,1 0 1,-1 0 0,1 1-1,0-1 1,-1 0 0,2 1 0,-1-1-1,0 1 1,1-1 0,-1 1 0,1-1-1,0 1 1,0-1 0,1 1-1,0 4 1,-1-5-2,0 0 1,1 0-1,-1 0 0,1 0 1,0 0-1,-1 0 0,2-1 1,-1 1-1,0 0 0,0 0 1,1-1-1,-1 1 0,1-1 1,0 1-1,0-1 0,0 0 0,0 0 1,0 1-1,1-1 0,2 1 1,-3-2-13,0-1 1,0 1 0,0-1-1,0 0 1,0 0-1,0 0 1,-1 0 0,1 0-1,0 0 1,0 0-1,0-1 1,0 1 0,0-1-1,0 1 1,0-1-1,-1 0 1,1 0 0,0 1-1,-1-1 1,1-1-1,0 1 1,-1 0 0,1 0-1,-1-1 1,0 1-1,1 0 1,-1-1 0,0 0-1,0 1 1,1-3 0,2-2-21,-1 1 0,1-1 0,-1 0 0,-1 0 0,1 0 0,-1 0 0,2-11 0,1-37 139,11 88 498,-2 4-457,3 4-332,-18-45 188,0-1 0,0 0 0,1 0 1,-1 1-1,1-1 0,0 0 1,0 1-1,1-1 0,0-4 0,0-6 15,-1 7-23,1 1 0,0 0 0,0 0-1,0-1 1,1 1 0,0 0 0,0 1 0,0-1-1,1 0 1,0 0 0,6-9 0,-8 15 14,-1 0 0,1 0 0,-1-1 0,1 1 0,0 0 0,-1 0 0,1-1 0,-1 1 0,1 0 0,0 0 0,-1 0 0,1 0 0,0 0 0,-1 0 0,1 0 0,0 0 0,-1 0 0,1 1 0,0-1 0,-1 0 0,1 0 0,-1 0 0,1 1 0,0-1 0,-1 0 0,1 1 0,-1-1 0,1 0 0,-1 1 0,1-1 0,-1 1 0,1-1 0,-1 1 0,0-1 0,1 1 0,-1-1 0,0 1 0,1 0 0,-1 0 0,16 23 249,3 17-13,-15-30-433,1 0 1,0 0-1,1-1 1,0 0 0,9 12-1,-14-21 71,-1-1 1,0 0-1,0 1 0,1-1 0,-1 0 0,0 1 1,1-1-1,-1 0 0,0 1 0,1-1 0,-1 0 0,1 0 1,-1 1-1,0-1 0,1 0 0,-1 0 0,1 0 1,-1 0-1,1 1 0,-1-1 0,0 0 0,1 0 0,-1 0 1,1 0-1,-1 0 0,1 0 0,4-5-974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42.27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 13 4225,'-10'-10'2096,"4"8"-799,2 2-297,3 2-392,1 2-320,1 0-560,3 2-480,4 1 464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42.67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17 13 4769,'-3'7'2344,"0"0"-1539,1-1 1,0 1 0,0-1-1,-2 12 1,4-17-795,0 0 0,0 0 0,0 0 0,0-1 0,0 1 0,0 0 0,0 0 0,0 0 0,0-1 0,0 1 0,1 0 0,-1 0-1,0-1 1,0 1 0,1 0 0,-1-1 0,1 1 0,-1 0 0,0-1 0,1 1 0,-1 0 0,1-1 0,0 1 0,-1-1 0,1 1 0,-1-1 0,1 1 0,0-1 0,-1 0 0,1 1 0,0-1 0,0 0-1,-1 1 1,1-1 0,0 0 0,0 0 0,-1 0 0,1 0 0,0 0 0,0 0 0,-1 0 0,1 0 0,0 0 0,0 0 0,0 0 0,-1 0 0,1 0 0,0-1 0,0 1 0,-1 0 0,2-1 0,3-1 3,-1 1 0,1-1 0,-1 0 0,1 0 0,-1-1 1,1 1-1,-1-1 0,5-4 0,-7 5 0,0 0 1,0 0-1,1 0 0,-1 0 0,-1 0 0,1-1 1,0 1-1,0 0 0,-1-1 0,0 0 0,1 1 0,-1-1 1,0 0-1,0 1 0,0-4 0,-1 5-21,0 0 1,0 1-1,-1-1 0,1 0 0,0 1 0,-1-1 1,1 1-1,0-1 0,-1 1 0,1-1 0,-1 1 1,1-1-1,-1 1 0,1-1 0,-1 1 0,1-1 1,-1 1-1,1 0 0,-1-1 0,1 1 0,-1 0 1,0 0-1,1-1 0,-1 1 0,0 0 0,1 0 1,-1 0-1,0 0 0,1 0 0,-2 0 0,-30-3-1370,20 3 150,-2-3 523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43.01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1 124 3553,'2'1'265,"0"0"0,0-1-1,0 1 1,0 0 0,0 0 0,0 1 0,-1-1 0,1 0 0,0 0 0,-1 1 0,1-1 0,-1 1-1,1 0 1,-1-1 0,0 1 0,0 0 0,0 0 0,0 0 0,0 0 0,1 3 0,15 42 685,-18-48-766,-1-1 0,1 0-1,0 0 1,0 0 0,0 0-1,0 0 1,1 0 0,-1 0-1,0 0 1,0-3 0,0-5-85,0-1 1,1 1 0,0-1 0,1 0 0,0 1 0,0-1-1,4-11 1,-4 16-103,1 0 0,0 1-1,1-1 1,-1 0-1,1 1 1,0 0 0,1 0-1,-1-1 1,1 2 0,0-1-1,0 0 1,0 1-1,1 0 1,6-5 0,-7 7-179,-1 2-20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43.54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83 17 3937,'1'-4'665,"3"-8"3732,-11 19-2117,-2 4-2882,-6 7 652,8-12-25,1 1-1,0 0 1,0 0-1,0 1 1,1 0-1,0 0 1,1 0-1,-7 17 1,11-23 7,0 0 0,0-1 0,0 1 1,0-1-1,0 1 0,1 0 0,-1-1 1,1 1-1,-1-1 0,1 1 0,0-1 1,0 1-1,-1-1 0,1 0 0,0 1 1,0-1-1,0 0 0,1 0 0,-1 0 1,0 1-1,0-1 0,1 0 0,-1-1 0,3 3 1,44 19 897,-27-12-609,6 11-60,-10-5-2998,-13-14 2026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43.90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13 4905,'3'-7'2090,"0"2"1394,1 16-2318,3 29-1561,-2-1-1,-2 1 1,-2 47-1,-1-84-784,2-3 507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44.23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39 2 4617,'-3'-1'4286,"3"1"-4212,-8 12 1083,-6 16-926,11-20-150,0 1 0,1 0 1,0 0-1,1 0 0,0 1 0,0-1 1,1 12-1,0-18-71,0 0 1,1-1-1,-1 1 0,1 0 1,0 0-1,0 0 1,0 0-1,0-1 0,0 1 1,0 0-1,1-1 1,1 3-1,-2-4-6,1 1-1,-1-1 0,0 0 1,1 0-1,-1 0 1,1 0-1,-1 0 1,1 0-1,-1-1 1,1 1-1,0 0 1,0-1-1,-1 1 1,1-1-1,0 0 1,0 1-1,-1-1 1,1 0-1,0 0 0,0 0 1,2-1-1,1 0 10,0 0-1,0-1 0,0 1 0,0-1 0,0 0 1,0 0-1,-1-1 0,1 0 0,-1 0 0,0 0 0,0 0 1,0 0-1,0-1 0,-1 0 0,5-5 0,-4 4-9,0 0 0,0-1-1,0 0 1,-1 1 0,0-1-1,0-1 1,0 1 0,-1 0-1,0-1 1,0 1-1,0-9 1,-1 13-1,-1 1-1,0 0 1,0-1-1,0 1 1,0 0-1,0-1 1,-1 1-1,1 0 1,0-1-1,-1 1 1,1 0-1,-1-1 1,1 1-1,-1 0 1,1 0-1,-1-1 1,0 1-1,0 0 1,0 0 0,0 0-1,1 0 1,-1 0-1,-2-1 1,0 1-3,1-1 0,0 1 0,-1 0 0,1 0 0,-1 1-1,0-1 1,1 0 0,-1 1 0,0 0 0,1-1 0,-5 1 0,-1 1-229,0-1-1,1 1 1,-1 1-1,0-1 0,0 1 1,1 1-1,-11 3 1,2 3-329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44.62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57 5417,'7'-6'2377,"0"-1"-1217,0-2-120,-1 2-472,2 1-88,0 1-184,1-1-72,-1 1-112,-1 0-55,-1 4-170,1 1-143,-4 2-400,-1 1-320,-7 3 584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10:01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368 396 6665,'-34'-8'566,"0"-1"0,0-1-1,1-2 1,0-1 0,-41-24-1,69 34-566,1 0-1,-1 0 0,1 0 0,0 0 0,0-1 0,0 0 0,0 0 0,0 0 0,-3-6 0,6 8-1,0-1 0,0 1 1,0 0-1,0 0 0,0-1 0,1 1 1,-1 0-1,1-1 0,0 1 1,-1-1-1,1 1 0,0-1 0,0 1 1,1 0-1,-1-1 0,1 1 0,-1-1 1,1 1-1,-1 0 0,1-1 0,0 1 1,0 0-1,2-3 0,4-6 16,1 1 0,0 0 1,0 0-1,1 1 0,0 0 0,1 0 0,0 1 1,0 0-1,1 1 0,14-7 0,4-1 102,1 1 0,56-18 0,32 0 154,-105 29-242,0 0 0,1 2 1,-1 0-1,0 0 0,1 1 0,25 4 1,-37-4-25,0 0 1,0 1-1,0-1 0,0 1 1,0 0-1,0 0 1,0-1-1,0 1 1,-1 0-1,1 1 0,0-1 1,-1 0-1,1 0 1,-1 1-1,1-1 1,-1 1-1,1-1 0,-1 1 1,0 0-1,0 0 1,0-1-1,0 1 1,0 0-1,0 0 0,-1 0 1,1 0-1,0 0 1,-1 0-1,0 0 1,1 0-1,-1 0 0,0 0 1,0 0-1,0 0 1,-1 0-1,0 4 1,0 2 37,-1-1 0,0 1 1,0-1-1,-1 0 0,0 0 0,-1 0 1,1 0-1,-9 11 0,-26 28 69,-3-1-1,-84 70 1,71-67-111,-68 77 0,93-90 4,2 1 0,1 2 1,-34 68-1,49-83-4,0 2-1,2-1 1,1 1 0,1 1 0,1 0-1,1-1 1,-2 47 0,7-63-9,0 1 0,0-1 0,1 0 0,0 1 0,1-1 0,0 0 0,1 0 0,0 0 0,0 0 0,5 10 0,-5-15 4,-1 0-1,1-1 1,0 1-1,0-1 1,0 1-1,0-1 1,0 0-1,1 0 1,-1-1-1,1 1 1,0-1-1,0 1 1,0-1-1,0-1 1,0 1-1,1 0 1,-1-1-1,0 0 1,1 0-1,-1 0 1,1-1-1,-1 1 1,8-1-1,0-1 6,1-1-1,-1 0 0,0 0 0,0-1 1,0-1-1,0 0 0,0 0 0,-1-1 0,1-1 1,15-10-1,2-3 37,-1-2 0,41-39 0,-36 27 86,-2 0 0,-1-2 0,37-57 0,-49 64 29,-2 0 1,-1-1-1,-2-1 0,0 0 0,14-56 0,-24 74-69,-1-1 0,0 1 0,0 0 0,-2-22 0,0 30-52,0-1 1,-1 0 0,0 0-1,0 0 1,-1 0 0,1 1 0,-1-1-1,0 0 1,0 1 0,0 0-1,-1-1 1,1 1 0,-1 0-1,-6-6 1,3 5 7,0-1 0,-1 1 0,0 1 0,0-1-1,0 1 1,-1 1 0,0-1 0,1 1 0,-1 0 0,-11-2 0,-9-1 2,-48-3 0,-186-8-2006,185 10 1374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44.96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45 5505,'5'-7'2433,"0"1"-1177,3-1-272,0 0-472,3 1-144,-1 1-248,0 2-128,-2 2-664,-1-1 1961,-1 1-1145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45.3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101 2 4929,'-1'0'136,"1"0"0,-1 0 0,1-1 0,-1 1 0,1 0 0,-1 0 0,1 0 0,-1 0 0,1 0 0,-1 0 0,1 0 0,-1 0 0,0 0 0,1 0 0,-1 0 0,1 0 0,-1 0 0,1 1 0,-1-1 0,1 0 0,-1 0 0,1 1 0,-1-1 0,1 0 0,-1 1 0,1-1 0,-1 0 0,1 1 0,0-1 0,-1 0 0,1 1 0,0-1 0,-1 1 0,-17 21-114,13-15 297,-4 3-97,1 0 1,0 1-1,-12 22 0,18-29-194,-1 1 0,1 0 0,0 0 0,1 0-1,-1 0 1,1 0 0,0 0 0,1 0 0,-1 0 0,1 0 0,0 1-1,0-1 1,1 6 0,0-9-11,-1-1 0,1 1 0,0 0 0,0 0 0,0-1-1,0 1 1,0-1 0,0 1 0,0-1 0,1 1 0,-1-1 0,0 0 0,1 1 0,-1-1 0,1 0-1,-1 0 1,1 0 0,0 0 0,1 0 0,43 15 1097,-6-2-764,-29-7-2679,-9-3 1493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45.66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23 5409,'0'-1'145,"0"0"0,0 0 0,0 0 0,0 0 0,1 0 0,-1 0-1,0 0 1,1 0 0,-1 0 0,1 0 0,0 1 0,-1-1 0,1 0 0,-1 0 0,1 0 0,0 0 0,0 1-1,-1-1 1,1 0 0,0 1 0,0-1 0,0 1 0,0-1 0,0 1 0,0-1 0,0 1 0,0 0-1,0-1 1,0 1 0,0 0 0,0 0 0,0 0 0,0 0 0,0 0 0,0 0 0,0 0 0,0 0 0,0 0-1,0 0 1,0 1 0,0-1 0,1 1 0,0-1-106,0 0-1,0 1 1,0-1-1,0 1 1,0 0-1,0-1 1,0 1-1,-1 0 1,1 0-1,0 0 1,-1 0-1,1 0 1,0 1-1,-1-1 1,0 0-1,1 1 1,-1-1-1,0 1 1,0 0-1,0-1 1,0 1-1,0 0 1,2 3-1,-3-1-94,0 1-1,-1-1 1,1 1 0,-1-1 0,0 1-1,0-1 1,0 0 0,0 0-1,-4 7 1,-19 36-1372,24-46 1416,0-1 0,0 0 0,0 1 0,0-1 0,0 0 0,0 1 0,0-1 0,0 0-1,0 1 1,0-1 0,0 0 0,1 1 0,-1-1 0,0 0 0,0 1 0,0-1 0,0 0 0,0 0 0,1 1 0,-1-1 0,0 0 0,0 0 0,0 1 0,1-1 0,-1 0 0,0 0 0,0 1 0,1-1-1,-1 0 1,0 0 0,1 0 0,-1 0 0,18 11 199,-15-10-59,1 1 1,-1 0-1,0 0 0,0 0 0,0 0 0,0 1 0,0-1 0,0 1 1,0 0-1,2 3 0,-4-3-79,0-1 0,0 1 0,-1-1 1,1 0-1,-1 1 0,1-1 0,-1 1 1,0-1-1,0 1 0,0-1 0,-1 1 0,1-1 1,0 1-1,-2 3 0,-16 35 346,8-18-28,10-22-395,-1-1-1,1 0 1,0 1 0,0-1-1,0 0 1,0 1 0,-1-1-1,1 0 1,0 1 0,0-1-1,-1 0 1,1 0 0,0 1-1,0-1 1,-1 0 0,1 0-1,0 1 1,-1-1-1,1 0 1,0 0 0,-1 0-1,1 0 1,0 1 0,-1-1-1,1 0 1,-1 0 0,1 0-1,0 0 1,-1 0 0,1 0-1,-1 0 1,0 0 0,-3 0-873,-1 1 363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46.63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77 13 3561,'4'-7'2040,"-1"1"1692,-14 19-3178,0 2-541,1 0 0,0 1-1,-14 29 1,21-38 9,1-1-20,-1 0-1,1 0 1,0 0-1,0 0 1,-1 11-1,3-15 2,0-1 0,0 0 0,0 1 1,0-1-1,0 0 0,1 1 0,-1-1 0,0 0 0,1 1 0,-1-1 0,1 0 0,-1 0 0,1 0 0,-1 1 1,1-1-1,0 0 0,0 0 0,0 0 0,0 0 0,0 0 0,0 0 0,0 0 0,0 0 0,0-1 0,0 1 0,0 0 1,0-1-1,0 1 0,1-1 0,-1 1 0,0-1 0,1 1 0,1-1 0,45 10 514,-37-9-311,1 0-1,-1 2 1,0-1 0,0 1 0,-1 1 0,1 0-1,19 10 1,-14 4-635,-13-15 512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47.19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84 11 6649,'-1'0'86,"1"-1"0,-1 0 0,0 0 0,1 0-1,-1 1 1,0-1 0,0 0 0,0 1-1,0-1 1,1 0 0,-1 1 0,0-1 0,0 1-1,0 0 1,0-1 0,0 1 0,0 0 0,-1-1-1,1 1 1,0 0 0,0 0 0,0 0-1,0 0 1,0 0 0,0 0 0,0 0 0,0 1-1,0-1 1,0 0 0,0 1 0,0-1-1,0 0 1,0 1 0,0-1 0,-2 2 0,0 0-84,-1-1 1,1 1-1,0 1 1,-1-1-1,1 0 1,0 1 0,0-1-1,-3 6 1,3-4-2,1-1 1,0 2 0,1-1 0,-1 0-1,1 0 1,0 0 0,0 1-1,0-1 1,0 1 0,1-1 0,0 1-1,0-1 1,0 0 0,0 1-1,1-1 1,-1 1 0,1-1 0,0 0-1,1 1 1,2 5 0,-4-10-1,0 1 1,1-1 0,-1 0-1,0 1 1,1-1 0,-1 0-1,0 1 1,1-1 0,-1 0-1,1 0 1,-1 1-1,1-1 1,-1 0 0,0 0-1,1 0 1,-1 0 0,1 1-1,-1-1 1,1 0 0,-1 0-1,1 0 1,-1 0 0,1 0-1,-1 0 1,1 0 0,-1-1-1,1 1 1,-1 0-1,1 0 1,0 0 0,16-13 41,6-18-20,-20 26 51,-1 1 1,1-1-1,-1 0 0,-1 0 1,1 0-1,-1 0 0,0 0 1,0 0-1,0 0 0,-1-8 1,0 26-44,0-8-24,0 1 0,0-1 0,0 0 1,1 0-1,-1 0 0,1 0 0,0 0 1,1 0-1,-1 0 0,1 0 0,0 0 1,4 6-1,-1-2-43,-1 1 1,-1-1-1,1 1 1,-2 0-1,1 0 1,-1 0-1,-1 0 1,0 0-1,0 0 1,-1 15-1,0-20-188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47.53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30 3881,'1'0'1744,"1"0"-800,3 1-79,-1-1-257,2-2-16,2 0-128,-1-3-80,2 1-200,1 0-56,0-1-72,0 3-32,-1-1-24,-2 2-48,-2-1-184,0 2-200,-5 3-616,-4 3 664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47.94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14 3217,'4'1'6001,"-3"-1"-5361,7-1-120,-2-1-136,19-3-120,-17 4-168,2 1-104,0 0-400,-3-2-368,4-2 440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48.34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63 11 4817,'10'-10'2487,"-22"19"-1484,-22 21-480,30-24-433,1 0 1,0 0-1,0 0 1,1 0-1,-1 0 0,1 1 1,1-1-1,-1 1 1,1-1-1,-1 9 1,2-13-60,0-1 0,0 1 1,0 0-1,0 0 0,0 0 1,0-1-1,0 1 1,1 0-1,-1 0 0,0-1 1,1 1-1,0 0 0,-1-1 1,1 1-1,0 0 1,0-1-1,0 1 0,0-1 1,0 1-1,0-1 0,0 0 1,1 1-1,-1-1 1,0 0-1,1 0 0,-1 0 1,1 0-1,-1 0 0,1 0 1,0-1-1,-1 1 1,1 0-1,0-1 0,-1 1 1,1-1-1,0 0 0,0 1 1,0-1-1,-1 0 1,1 0-1,2 0 0,6-1 625,0 1 0,1 1 0,-1 0 0,18 4 0,-25-4-856,1 0 1,0 0-1,-1 1 0,1 0 0,-1-1 0,1 1 0,-1 0 1,0 1-1,5 3 0,-4-2-501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48.90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 22 3913,'-7'-13'2758,"2"5"1111,9 24-2588,28 116 432,-26-101-1821,-1-15-651,2-9 2999,0-6-1160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49.26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77 4937,'7'-4'2209,"2"-1"-1057,3 1-112,-1 0-328,1-2-56,4 1-48,-1-2-7,1 0-65,1-1-80,-4 2-160,0-1-88,-2 3-112,-1 0-24,-3 0-128,-3 2-208,-13 4-2489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10:04.566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97 106 4409,'12'-8'1311,"-8"6"-1190,47-27 366,-37 20-283,1 0 0,0 1 0,0 1 0,0 0 0,1 2 0,0-1 0,0 2 0,0 0 0,32-3 0,-40 7-134,0 0 0,0 0 0,0 1-1,0 0 1,0 0 0,0 1 0,0 0-1,0 0 1,-1 1 0,1 0 0,12 7-1,-17-8-56,0 0 0,0 1-1,0-1 1,0 1 0,0 0-1,0 0 1,-1 0 0,1 0-1,-1 1 1,0-1-1,0 0 1,-1 1 0,1 0-1,0-1 1,-1 1 0,0 0-1,0 0 1,0 0 0,-1-1-1,1 1 1,-1 0-1,0 0 1,0 0 0,0 0-1,-2 8 1,-1 2 6,-1 0 1,-1 0-1,0 0 1,0-1-1,-2 0 0,1 0 1,-2 0-1,0-1 0,0 0 1,-1 0-1,0-1 1,-15 13-1,2-4 17,0 0 1,-2-1-1,0-2 0,-52 29 0,69-43-25,-2 3 11,-1-1-1,0-1 1,0 1 0,0-2 0,-1 1-1,-17 2 1,28-6-21,-1 0 0,1 0 0,0 0 0,-1 1 0,1-1 1,0 0-1,-1 0 0,1 0 0,0 0 0,0 0 0,-1 0 0,1 0 0,0-1 0,-1 1 0,1 0 0,0 0 0,-1 0 0,1 0 0,0 0 0,0 0 0,-1-1 1,1 1-1,0 0 0,0 0 0,-1 0 0,1-1 0,0 1 0,0 0 0,-1 0 0,1-1 0,0 1 0,0 0 0,0 0 0,-1-1 0,8-10 21,0 6-18,1 0 1,-1 1 0,1 0-1,0 0 1,0 1-1,0 0 1,1 1 0,-1 0-1,11-2 1,14-1 12,36 0 0,-64 5-17,14-1 10,0 1 0,0 0 0,33 6-1,-49-6-1,1 1 0,0 0 0,-1-1 0,1 1 0,-1 1 1,0-1-1,1 0 0,-1 1 0,0 0 0,0 0 0,0 0 0,0 0 0,0 0 0,0 0 0,-1 1 0,1 0 0,-1-1 0,1 1 0,-1 0 0,0 0 0,0 0 0,-1 0 0,1 1 0,0-1 0,-1 0 0,0 1 0,1 4 0,-1-2 16,-1 1 0,0-1 1,-1 1-1,1-1 0,-1 1 0,0-1 1,-1 1-1,0-1 0,0 0 0,0 0 1,-1 0-1,-5 10 0,-5 6 68,-30 38 1,42-59-90,-28 35-121,-1-1 1,-1-2 0,-2-1 0,-2-2 0,0-1-1,-2-1 1,-1-3 0,-77 40 0,66-47-294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49.64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6145,'21'78'7475,"-13"-54"-7675,0 0 1,-2 1-1,-1 0 1,-2 0-1,2 27 1,-7-46-2105,1-11 1627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49.98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48 19 5033,'17'-19'5476,"-27"30"-5197,4-4-279,0 0 1,0 1-1,1-1 1,0 1-1,0 0 1,1 0-1,0 1 1,0-1-1,-2 10 1,5-15 2,0 0 1,1 0 0,-1 0-1,1 0 1,0 0 0,-1 1 0,1-1-1,1 0 1,-1 0 0,0 0-1,1 0 1,0 0 0,-1 0 0,1 0-1,0 0 1,1 0 0,-1-1-1,0 1 1,1 0 0,0-1 0,-1 1-1,1-1 1,0 1 0,0-1-1,1 0 1,-1 0 0,0 0 0,1 0-1,-1 0 1,6 2 0,-5-2 34,0 0 0,0 0 1,1-1-1,-1 1 0,1-1 0,-1 0 1,1 0-1,0 0 0,-1-1 0,1 1 1,0-1-1,-1 0 0,1 0 1,0 0-1,0-1 0,4 0 0,-2 0-482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50.37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32 5889,'0'-1'151,"0"0"-1,0 0 0,0-1 0,0 1 1,0 0-1,0 0 0,1-1 1,-1 1-1,0 0 0,1 0 1,-1 0-1,1 0 0,-1-1 1,1 1-1,-1 0 0,1 0 0,0 0 1,0 0-1,-1 0 0,1 1 1,0-1-1,0 0 0,0 0 1,0 0-1,0 1 0,0-1 0,0 0 1,0 1-1,1-1 0,-1 1 1,0 0-1,0-1 0,0 1 1,0 0-1,1 0 0,-1-1 1,0 1-1,2 0 0,2 2 21,0-1 0,-1 0 0,1 1 0,-1 0 0,0 0 0,1 0-1,-1 1 1,0-1 0,4 5 0,-7-6-165,0 0 0,0 0-1,0 0 1,0 0 0,0 0-1,0 0 1,0 0 0,0 1 0,-1-1-1,1 0 1,-1 1 0,1-1-1,-1 0 1,1 1 0,-1-1 0,0 1-1,0-1 1,1 1 0,-1 1-1,-5 33-207,2-5-342,4 25-620,-1-56 1159,0 0 1,0 0-1,0 1 1,0-1-1,0 0 1,0 0-1,0 0 1,0 0-1,0 0 0,0 1 1,0-1-1,0 0 1,0 0-1,0 0 1,0 0-1,0 0 1,0 0-1,0 1 1,0-1-1,0 0 1,0 0-1,1 0 1,-1 0-1,0 0 0,0 0 1,0 0-1,0 0 1,0 0-1,0 1 1,0-1-1,1 0 1,-1 0-1,0 0 1,0 0-1,0 0 1,0 0-1,0 0 1,1 0-1,-1 0 1,0 0-1,0 0 0,0 0 1,0 0-1,0 0 1,1 0-1,-1 0 1,0 0-1,0 0 1,0-1-1,12-4 33,7-8 276,11-14 860,-21 18-200,1 0 1,-1 1 0,18-11 0,-27 19-968,1 0 1,-1-1 0,0 1 0,0 0 0,1 0 0,-1 0 0,0-1 0,0 1 0,1 0 0,-1 0-1,0 0 1,1 0 0,-1-1 0,0 1 0,1 0 0,-1 0 0,0 0 0,1 0 0,-1 0 0,0 0-1,1 0 1,-1 0 0,0 0 0,1 0 0,-1 0 0,1 0 0,-1 0 0,0 1 0,1-1 0,-1 0-1,0 0 1,0 0 0,1 0 0,-1 1 0,0-1 0,1 0 0,-1 0 0,0 0 0,0 1 0,1-1-1,-1 0 1,0 1 0,0-1 0,0 0 0,1 0 0,-1 1 0,0 0-62,0-1 1,0 1-1,0 0 1,0-1-1,0 1 0,0 0 1,-1-1-1,1 1 1,0 0-1,0-1 1,0 1-1,-1 0 0,1-1 1,0 1-1,-1-1 1,1 1-1,-1-1 1,1 1-1,0-1 1,-1 1-1,1-1 0,-1 1 1,0 0-1,-7 2 20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54.33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1 406 5961,'2'1'223,"0"-1"0,0 0-1,0 0 1,0 0 0,0 0-1,1 0 1,-1 0 0,0 0-1,0-1 1,0 1 0,0-1-1,0 0 1,0 1 0,0-1-1,0 0 1,0 0 0,-1 0-1,1 0 1,3-3 0,31-27 250,-7-1-175,-27 30-288,-1 0 0,0 1 0,1-1 1,-1 0-1,0 0 0,0 0 0,0 0 1,0 0-1,0 0 0,0 0 0,-1 0 1,1-1-1,-1 1 0,0 0 0,1 0 1,-1-4-1,-1 5-11,1 0 1,-1 0-1,0 0 1,1 1-1,-1-1 1,0 0-1,0 1 1,0-1-1,1 1 1,-1-1-1,0 1 1,0-1-1,0 1 1,0 0-1,0-1 1,0 1-1,0 0 1,0 0-1,0-1 1,0 1-1,0 0 1,0 0-1,0 0 1,0 0-1,0 1 0,0-1 1,0 0-1,0 0 1,0 1-1,-1 0 1,-31 10 9,32-10-11,-1 1 1,0-1-1,1 0 0,-1 1 0,1-1 1,-1 1-1,1 0 0,0-1 0,0 1 1,-1 0-1,1 0 0,0 0 0,1 0 1,-1 0-1,0 0 0,1 0 0,-1 0 1,1 0-1,-1 0 0,1 0 0,0 3 1,0 0 42,0-1 0,1 1 0,-1-1 0,1 1 0,0-1 0,0 1 0,1-1 1,-1 0-1,1 0 0,3 6 0,-3-7-55,0 0 0,-1 0 0,1-1 0,1 1 0,-1-1 0,0 1 0,0-1 0,1 0 0,-1 0 0,1 0 0,0 0 0,0 0 1,0-1-1,3 2 0,-4-2-71,1-1 1,-1 1 0,0-1-1,0 0 1,0 1 0,1-1-1,-1 0 1,0-1 0,0 1-1,1 0 1,-1-1 0,0 1 0,0-1-1,0 0 1,0 1 0,0-1-1,0 0 1,0 0 0,0-1-1,0 1 1,0 0 0,0-1-1,1-1 1,9-8-489,-1-1 1,0 0-1,-1-1 0,-1 0 0,0-1 1,11-21-1,-11 16 972,-1 1 1,-1-1 0,0 0-1,6-37 1,-8 44 1170,-2 19-461,0 21-586,-7 13-341,-13 54 1,11-61-1522,6-45 1381,-1 0-1,-1 0 1,1 0 0,-2 1-1,0-1 1,0 1-1,-1-1 1,0 1-1,0 0 1,-1 1-1,-1-1 1,0 1-1,-13-17 1,33 44 935,20 34 0,6 8-569,-40-59-428,1 0 1,-1 0 0,1-1 0,-1 1-1,1 0 1,0 0 0,-1-1 0,1 1-1,0-1 1,-1 1 0,1-1 0,0 1-1,0-1 1,0 1 0,-1-1 0,1 0-1,0 1 1,0-1 0,0 0-1,0 0 1,0 1 0,0-1 0,0 0-1,-1 0 1,1 0 0,0 0 0,0 0-1,0-1 1,0 1 0,1 0 0,0-1-41,0-1 1,0 1 0,-1 0-1,1-1 1,0 1 0,-1-1-1,1 1 1,-1-1 0,1 0-1,-1 0 1,0 0 0,2-2-1,1-5-159,1 0-1,-1-1 1,-1 0-1,5-16 1,-7 15 242,0 0 0,-1 1 1,0-1-1,-1 0 0,0 0 0,-1 0 0,0 0 1,0 1-1,-1-1 0,-1 1 0,0-1 1,0 1-1,-1 1 0,0-1 0,-1 1 1,0-1-1,0 2 0,-10-11 0,18 22 104,0 1 0,0 0-1,0 0 1,0-1 0,-1 1-1,2 7 1,3 7 127,4 2-47,1 1 1,1-2-1,0 1 1,2-2 0,0 0-1,17 16 1,-9-9-241,-69-52 56,43 23 42,-16-14-329,22 13-5,14 5 118,-10 0 153,0 0-1,0-1 1,1 1 0,-1-1 0,0 0 0,0-1-1,0 1 1,0-1 0,-1 0 0,1-1 0,0 1-1,-1-1 1,6-4 0,-9 6 13,-1 0-1,1-1 1,0 1 0,-1 0 0,1-1-1,-1 1 1,0-1 0,1 1-1,-1-1 1,0 1 0,0-1-1,0 0 1,0 0 0,0 0 0,-1 0-1,1 1 1,0-1 0,-1 0-1,0 0 1,1 0 0,-1 0-1,0 0 1,0 0 0,0 0 0,0 0-1,0-1 1,-1 1 0,1 1-1,-1-1 1,1 0 0,-1 0-1,0 0 1,1 0 0,-1 0 0,0 0-1,0 1 1,0-1 0,-1 0-1,1 1 1,0-1 0,-1 1-1,1-1 1,-2 0 0,2 1-16,0 0 0,1 0 0,-1 0 0,0 0 0,0 0 0,0 1 0,0-1-1,0 0 1,0 0 0,0 1 0,0-1 0,0 1 0,0-1 0,0 1 0,0 0 0,0-1 0,0 1 0,0 0 0,0 0 0,-1-1 0,1 1 0,0 0 0,0 0 0,0 0 0,0 0 0,0 1 0,-1-1 0,1 0-1,0 0 1,0 1 0,0-1 0,-2 2 0,2-1 2,0 0-1,0 0 0,0 0 1,0 0-1,0 0 0,0 1 1,0-1-1,0 0 0,1 1 1,-1-1-1,1 1 0,-1-1 1,1 1-1,-1-1 0,1 1 1,0-1-1,-1 1 0,1-1 1,0 1-1,0-1 0,0 1 1,1 0-1,-1 2 0,1-1-8,-1-1-1,1 1 0,0 0 1,0 0-1,0 0 1,1 0-1,-1-1 0,1 1 1,-1-1-1,1 1 1,0-1-1,0 1 0,0-1 1,0 0-1,0 0 1,1 0-1,-1 0 0,1-1 1,-1 1-1,1 0 1,0-1-1,-1 0 0,4 2 1,-4-3 3,0 0 1,0 1-1,0-1 1,0 0-1,0 0 0,0 0 1,0 0-1,0 0 1,0 0-1,-1 0 0,1-1 1,0 1-1,0-1 1,0 0-1,0 1 0,0-1 1,-1 0-1,1 0 1,0 0-1,-1 0 1,1 0-1,-1 0 0,1-1 1,-1 1-1,0-1 1,1 1-1,-1-1 0,0 1 1,0-1-1,0 1 1,0-1-1,0 0 0,0 0 1,-1 0-1,1 1 1,0-4-1,1-5 18,0 0 0,0 0 0,-1 0-1,-1 0 1,1 0 0,-2 0 0,1 0 0,-5-20 0,2 10 11,5 25-40,0 0 0,1 0 0,-1 0 0,1-1 0,4 7 0,3 3 16,13 39 115,-26-82-110,1 17-7,1 0-1,0 0 1,1 0-1,0 0 1,0 1-1,4-19 1,-4 29-2,1 1 1,-1-1 0,0 0-1,0 0 1,1 1 0,-1-1-1,0 0 1,1 0-1,-1 1 1,1-1 0,-1 0-1,1 1 1,-1-1-1,1 0 1,0 1 0,-1-1-1,1 1 1,0-1 0,-1 1-1,1 0 1,0-1-1,-1 1 1,1-1 0,0 1-1,0 0 1,0 0 0,0-1-1,1 1-1,0 1 1,-1-1-1,1 0 0,0 1 1,-1-1-1,1 1 0,-1-1 1,1 1-1,-1 0 0,1-1 1,-1 1-1,3 2 0,1 1-12,1 0 0,-1 1 0,-1 0 0,1 0 0,6 8 0,7 32-3699,-17-43 3121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54.69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 6 4233,'-5'-5'2064,"3"6"-1063,1 1-105,1 3-568,1 4-240,1-3-616,3-1-480,1-2 631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55.03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39 1072,'28'0'-111,"-10"-1"1450,-5 1 5502,-12 3-6796,0-1 0,0 1 0,0-1 0,0 1 0,1-1 0,-1 0 0,0 0-1,1 1 1,0-1 0,0 0 0,-1 0 0,1-1 0,0 1 0,3 2 0,-1-1 13,-2 0-53,1-1 0,0 0 0,0 1 1,0-1-1,0 0 0,1 0 0,-1-1 1,1 1-1,-1-1 0,1 0 0,-1 0 0,1 0 1,6 1-1,-9-2 28,0 0 1,0 0-1,1 0 0,-1 0 1,0 0-1,0 0 0,0-1 1,1 1-1,-1 0 0,0-1 1,0 1-1,0-1 0,0 1 1,0-1-1,0 0 0,0 1 1,0-1-1,0 0 0,0 0 1,0 1-1,-1-1 0,1 0 1,0 0-1,0 0 1,-1 0-1,1 0 0,-1 0 1,1 0-1,-1 0 0,1 0 1,-1-1-1,0 1 0,1 0 1,-1 0-1,0 0 0,0 0 1,0-1-1,0 1 0,0 0 1,0 0-1,0 0 0,-1-3 1,1 3 23,0-1 0,0 0 0,-1 1 1,1-1-1,-1 0 0,1 1 0,-1-1 1,0 0-1,1 1 0,-1-1 0,0 1 0,0-1 1,0 1-1,0 0 0,0-1 0,0 1 0,-1 0 1,1 0-1,0 0 0,-1 0 0,1 0 1,0 0-1,-1 0 0,-2-1 0,-4-1-98,1 1-1,-1 0 1,1 1-1,-12-2 1,-13-3-1317,32 6 1315,0 0 0,-1 0 0,1 0 0,0 0 0,0 0-1,0 0 1,0 0 0,-1 0 0,1 0 0,0 0 0,0 0 0,0 0 0,0-1 0,-1 1 0,1 0-1,0 0 1,0 0 0,0 0 0,0 0 0,0 0 0,-1 0 0,1-1 0,0 1 0,0 0-1,0 0 1,0 0 0,0 0 0,0 0 0,0-1 0,0 1 0,-1 0 0,1 0 0,0 0 0,0-1-1,0 1 1,0 0 0,0 0 0,0 0 0,0 0 0,0-1 0,0 1 0,0 0 0,0 0 0,0 0-1,0-1 1,1 1 0,-1 0 0,0 0 0,0 0 0,0 0 0,0 0 0,0-1 0,6-5-580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55.39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1 101 3873,'4'1'339,"0"0"-1,-1 0 1,1 0 0,0 0 0,0 1-1,-1 0 1,1 0 0,-1 0 0,0 0-1,1 0 1,-1 1 0,0-1 0,0 1-1,3 4 1,1 0-167,-1 0 0,0 1 0,0-1 0,8 17 0,-9-5 216,-5-18-359,0-1-1,0 0 0,0 1 0,0-1 1,0 0-1,0 1 0,0-1 1,0 0-1,0 1 0,0-1 0,0 0 1,0 1-1,0-1 0,0 0 1,0 1-1,0-1 0,0 0 0,-1 0 1,1 1-1,0-1 0,0 0 1,0 1-1,0-1 0,-1 0 0,1 0 1,0 1-1,0-1 0,-1 0 1,1 0-1,0 0 0,0 1 0,-1-1 1,1 0-1,0 0 0,-1 0 1,1 0-1,0 0 0,-1 0 0,1 1 1,0-1-1,-1 0 0,1 0 1,0 0-1,-1 0 0,1 0 0,0 0 1,-1 0-1,1-1 0,0 1 1,-1 0-1,1 0 0,0 0 0,0 0 1,-1 0-1,1 0 0,-1-1 1,0 0 50,0 0 1,0 0-1,0 0 1,0-1-1,0 1 1,0 0 0,0-1-1,0 1 1,1-1-1,-1 1 1,1 0 0,-1-1-1,1 0 1,-1 1-1,1-1 1,0 1 0,0-1-1,0 1 1,-1-1-1,2-2 1,0-34 258,1 29-357,-1-1 0,1 1 0,0-1 0,1 1-1,0 0 1,1 0 0,8-15 0,-10 20-274,1 0 1,0 0 0,0 0-1,0 1 1,0-1-1,1 1 1,-1-1-1,1 1 1,0 0 0,0 1-1,0-1 1,0 1-1,1-1 1,-1 1-1,1 1 1,-1-1 0,6-1-1,6 2-672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55.78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71 13 1992,'1'-1'170,"-1"0"0,1 0 0,-1 1 0,1-1-1,-1 0 1,1 0 0,0 1 0,-1-1 0,1 1 0,0-1-1,0 0 1,-1 1 0,1-1 0,0 1 0,0 0-1,0-1 1,-1 1 0,1 0 0,0-1 0,0 1-1,0 0 1,0 0 0,0 0 0,0 0 0,0 0-1,0 0 1,1 0 0,-1 0-120,-1 1 0,1-1 1,-1 1-1,1-1 0,-1 1 0,1-1 0,-1 1 1,1-1-1,-1 1 0,0-1 0,1 1 0,-1 0 0,0-1 1,1 1-1,-1 0 0,0-1 0,0 1 0,0 0 0,1-1 1,-1 1-1,0 0 0,0 0 0,0-1 0,0 1 1,0 0-1,-1-1 0,1 1 0,0 0 0,0-1 0,0 1 1,-1 0-1,1-1 0,0 1 0,0 0 0,-1-1 0,1 1 1,-1 0-1,-4 7-17,1-1 0,-1 0 0,0 0 1,-1 0-1,1-1 0,-11 9 0,11-10 37,0 0 0,0 0-1,0 0 1,1 0 0,0 0 0,0 1 0,0 0-1,1 0 1,0 0 0,0 0 0,-3 11-1,6-17-43,0 1 0,0-1 0,0 1-1,0-1 1,0 1 0,1-1-1,-1 0 1,0 1 0,0-1-1,0 0 1,1 1 0,-1-1 0,0 0-1,1 1 1,-1-1 0,0 0-1,1 1 1,-1-1 0,0 0 0,1 0-1,-1 1 1,1-1 0,-1 0-1,1 0 1,-1 0 0,0 0 0,1 0-1,-1 0 1,1 1 0,0-1-1,17 3 322,-14-2-216,55 5 981,-47-5-1084,1 0 0,-1 0 0,0 1 0,1 1 0,-1 0-1,-1 0 1,18 8 0,-27-9-348,-1-2 258,-1 0 0,0 0-1,0 1 1,1-1 0,-1 0-1,0 0 1,0 0 0,1 1-1,-1-1 1,0 0 0,1 0-1,-1 0 1,0 0 0,1 0-1,-1 0 1,0 0 0,1 0-1,-1 0 1,0 0 0,1 0-1,-1 0 1,0 0 0,1 0-1,-1 0 1,0 0 0,0 0-1,1 0 1,-1 0 0,0-1-1,1 1 1,5-8-617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56.15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66 4793,'6'-5'440,"0"0"-1,1 1 1,-1 0-1,1 0 1,0 1 0,14-5-1,-4 0 147,2-2 32,-16 8-435,0 0 0,1 0 0,-1 0 0,0 1 1,1-1-1,-1 1 0,7-1 0,-9 2-152,0 0 1,0 0 0,0 0-1,0 0 1,0 0-1,0 1 1,1-1-1,-1 0 1,0 1-1,0-1 1,0 1-1,0-1 1,0 1-1,0 0 1,-1-1 0,1 1-1,0 0 1,0 0-1,0 0 1,-1 0-1,1-1 1,0 1-1,-1 0 1,1 0-1,-1 0 1,1 0 0,-1 0-1,1 0 1,-1 2-1,8 15 269,24 67 530,-30-77-961,0 1 1,0-1 0,0 1 0,-1 0 0,-1 0-1,0 0 1,-1 17 0,-3-21-1700,0-8 1329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56.50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 38 3145,'-7'-3'3560,"9"3"-2511,3 0-209,1 0-184,6-2-104,-1 2-48,2-3-216,1 1-32,-3-1-184,-2-1-56,1 1-216,-2-2-304,0 0-2008,2-3 1695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10:05.189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97 4 6185,'-1'-1'156,"0"1"0,0 0 1,0-1-1,0 1 0,1 0 0,-1-1 0,0 1 0,0 0 0,0 0 0,0 0 0,0 0 0,0 0 0,0 0 0,0 0 0,0 0 1,0 0-1,0 0 0,0 1 0,0-1 0,0 0 0,0 1 0,0-1 0,0 1 0,-9 22 124,3 2-95,2-9-128,-5 12 72,1 1 1,1 0-1,-5 46 0,10-42-22,-6 100 171,9-117-260,1-1 1,0 0-1,1 1 1,1-1-1,0 0 0,8 21 1,-9-31-21,0-1 0,0 1-1,0-1 1,1 0 0,-1 1 0,1-1 0,0 0 0,0-1 0,0 1 0,1-1 0,-1 1-1,1-1 1,0 0 0,0 0 0,0 0 0,0-1 0,1 0 0,-1 0 0,1 0 0,-1 0 0,1 0-1,0-1 1,-1 0 0,1 0 0,0 0 0,0-1 0,0 0 0,0 0 0,0 0 0,0 0-1,4-2 1,7-1-3,-1 0 0,0-1-1,0-1 1,0-1-1,-1 0 1,1-1 0,-2 0-1,21-14 1,-4-1 92,-1 0 0,0-2 0,-2-1 1,-1-1-1,0-1 0,-3-2 0,0 0 1,-2-1-1,19-37 0,-36 61-73,-1-1 1,0 1-1,0-1 1,-1 0-1,0 0 0,0 0 1,-1 0-1,0 0 1,0-1-1,-1 1 0,0 0 1,0-1-1,-1 1 1,-1-9-1,2 16-14,0-1 1,0 1-1,0-1 1,0 1-1,0-1 1,-1 1-1,1-1 0,0 1 1,0-1-1,-1 1 1,1-1-1,0 1 1,-1 0-1,1-1 0,0 1 1,-1-1-1,1 1 1,0 0-1,-1-1 1,1 1-1,-1 0 1,1 0-1,-1-1 0,1 1 1,-1 0-1,1 0 1,-1 0-1,1 0 1,-1-1-1,1 1 0,-1 0 1,-15 10 9,-7 20 19,-40 90 768,-45 113-361,-105 334 0,146-276-3329,60-257 2362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56.87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63 3505,'34'-3'5259,"-6"-9"-3520,-21 6-1680,1 1-1,-2-1 0,1-1 0,-1 1 1,7-10-1,-13 14-600,-3 4-344,-7 4-1055,0 4 874</inkml:trace>
  <inkml:trace contextRef="#ctx0" brushRef="#br0" timeOffset="1">57 161 3657,'5'0'1512,"3"-1"-808,-1-2-96,4 1-176,-2-1-31,1 0-217,-2 1-48,-1-3-224,0-2-585,2-4 497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57.45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72 17 4569,'8'-16'3216,"-8"22"-1613,-11 27-1244,-2-10-317,4-9 3,1 1 1,1-1-1,0 1 1,1 1-1,1-1 1,0 1-1,-3 22 1,11-37 56,0 0 0,-1 0 0,1 0-1,1 0 1,-1 0 0,0-1 0,0 1 0,0-1 0,5 0 0,-6 0-5,12 1 99,0 1 0,-1 1 0,1 0 0,-1 0 0,1 2 0,-1 0 0,16 8 0,-23-10-836,0-3 254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58.62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52 48 5113,'4'-8'1108,"-3"5"-842,1 0 0,0 0-1,-1 0 1,0-1-1,0 1 1,0 0-1,0-1 1,0 1-1,0-8 1,-2 12-217,0-1 0,0 0 0,1 1 1,-1-1-1,0 0 0,0 1 0,0-1 1,0 1-1,1 0 0,-1-1 0,0 1 1,1-1-1,-1 1 0,0 0 0,1 0 1,-1-1-1,1 1 0,-2 2 0,2-3-18,-5 6 17,-27 39 85,30-42-119,0 1 1,0 0-1,1-1 0,-1 1 0,1 0 1,-1 0-1,1 0 0,1 0 0,-1 0 1,0 7-1,1-10-8,0 0 1,1 0-1,-1 0 1,0 0-1,1 0 0,-1 0 1,1 0-1,-1 0 1,1 0-1,0 0 1,-1-1-1,1 1 1,0 0-1,-1 0 0,1-1 1,0 1-1,0 0 1,0-1-1,0 1 1,0-1-1,0 1 0,0-1 1,0 1-1,0-1 1,0 0-1,0 0 1,0 1-1,0-1 1,0 0-1,0 0 0,0 0 1,2 0-1,45-2 55,-30 0 41,-16 2-94,0 0 1,1 0 0,-1 0 0,0 0-1,1 0 1,-1 1 0,0-1 0,1 1-1,-1-1 1,0 1 0,0 0 0,0 0 0,0 0-1,0 0 1,0 0 0,0 0 0,0 1-1,0-1 1,0 1 0,-1-1 0,1 1-1,-1 0 1,3 3 0,-3-2 1,0 0-1,0 0 1,0 1-1,0-1 1,-1 0-1,0 0 1,1 0 0,-1 0-1,0 1 1,-1-1-1,1 0 1,-1 0-1,1 0 1,-1 0 0,0 0-1,0 0 1,-2 4-1,0 1-362,0 1 0,-1-1 0,0 0 0,-1 0 1,-10 14-1,10-17-434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58.96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159 2 4057,'14'-1'4309,"-32"10"-2605,-3 6-1478,-28 27 0,-14 9-324,63-51 95,-1 1-80,0 0 0,1-1 0,-1 1 0,0-1 0,0 1 0,0-1 0,0 1 0,0-1 0,0 1 1,0-1-1,0 0 0,0 0 0,0 1 0,0-1 0,-1 0 0,-3-3-465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59.32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 3833,'1'0'208,"0"-1"0,-1 1 0,1 0 1,0 0-1,0 0 0,0 0 0,0 0 1,0 0-1,0 0 0,0 0 0,0 0 0,-1 0 1,1 0-1,0 0 0,0 1 0,0-1 0,0 0 1,0 1-1,-1-1 0,1 1 0,0-1 0,1 2 1,14 19 1291,4 29-1014,-19-48-353,20 110-554,-16-114-2743,1-8 2169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39:59.6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77 0 4905,'0'1'122,"0"-1"-1,1 1 1,-1 0 0,0 0 0,1-1-1,-1 1 1,0 0 0,0-1-1,0 1 1,0 0 0,0 0-1,0-1 1,0 1 0,0 0-1,0 0 1,0-1 0,0 1 0,0 0-1,-1 0 1,1-1 0,0 1-1,0 0 1,-1-1 0,1 1-1,0 0 1,-1 0 0,-11 20 264,12-21-344,-25 31 702,20-26-613,1 0 1,-1 0-1,1 0 0,0 1 0,0 0 0,1 0 0,-1 0 0,-2 8 1,7-12-119,-1 0 1,0 0-1,0 0 1,0 0 0,1-1-1,-1 1 1,1 0 0,0 0-1,0 0 1,-1 0-1,1-1 1,0 1 0,0 0-1,1-1 1,-1 1 0,0-1-1,0 1 1,1-1 0,-1 0-1,1 0 1,-1 1-1,1-1 1,0 0 0,-1 0-1,4 1 1,2 2 27,0 0 0,1-1 0,-1 0 1,0 0-1,9 2 0,-13-5-98,-1 1-1,0-1 1,0 0 0,1 0-1,-1 0 1,0 0 0,0 0-1,1 0 1,-1 0 0,0-1-1,3-1 1,5-3-158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40:00.03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 1 4913,'-2'35'3922,"1"26"-2519,2-56-1377,-1 0 0,1-1 0,0 1 0,0-1 0,0 1 0,1-1 0,0 1 1,0-1-1,0 0 0,4 7 0,-5-10-20,-1 0 0,1-1 0,-1 1 0,1 0 0,-1 0 0,1-1-1,0 1 1,-1 0 0,1-1 0,0 1 0,-1 0 0,1-1 0,0 1 0,0-1 0,0 0 0,0 1 0,-1-1 0,1 0 0,0 1 0,0-1 0,0 0 0,0 0 0,0 0-1,0 1 1,0-1 0,0 0 0,0-1 0,0 1 0,1 0 0,-1-1 13,1 0-1,0 0 1,-1 0 0,1 0-1,-1 0 1,1-1 0,-1 1-1,0 0 1,0-1 0,0 1-1,1-1 1,-1 0 0,1-2-1,2-4 68,0 0-1,-1-1 0,0 0 0,3-16 0,-1-23 70,-6 24-343,0 33 193,0 1 0,1 0 0,0 0 0,0-1 0,1 1 0,0 0 0,1 0 0,6 17 0,0 13 25,-7-32-47,6 30 918,1 59-1,-10-94-2267,2-3 880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40:01.68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123 1 4905,'1'0'1982,"-3"6"-827,-13 14-552,-18 23-798,14-19 202,-18 30 1,20-27 97,17-27-78,0 1 0,0 0 0,0-1 0,1 1 0,-1 0 0,0 0 0,0-1 0,1 1 0,-1-1 0,0 1 0,1 0 0,-1-1 0,1 1 0,-1-1 0,1 1 0,-1-1 0,1 1 0,-1-1 0,1 1 0,0-1 0,-1 0 0,1 1 0,-1-1 0,1 0 0,0 1 0,-1-1 0,2 0 0,24 12 406,-24-11-353,15 7 120,15 6-118,0-1 0,59 15 0,-77-27-445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40:02.28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88 108 3993,'3'1'3577,"-5"6"-2382,-7 11-687,8-17-480,-1 1 0,0 0 0,0-1 0,1 0 0,-1 1 0,0-1 0,0 0 0,0 0 0,-1 0 0,1 0 0,0 0 0,0-1 0,0 1 0,-1-1 0,1 1 0,0-1 0,0 0 1,-1 0-1,1 0 0,0 0 0,-1 0 0,1 0 0,0-1 0,0 1 0,-1-1 0,-2-1 0,4 1-11,-1 1 0,1-1 0,0 0 0,0 0 0,-1 0 0,1 0 0,0 0-1,0 0 1,0 0 0,0-1 0,0 1 0,0 0 0,1-1 0,-1 1 0,0 0 0,1-1 0,-1 1 0,1-1 0,-1 1 0,1-1 0,0 1 0,-1-1 0,1 1 0,0-1-1,0 1 1,0-1 0,0 0 0,1 1 0,-1-1 0,0 1 0,1-1 0,-1 1 0,0-1 0,1 1 0,0 0 0,-1-1 0,1 1 0,0 0 0,1-2 0,6-9 264,0 1 0,1 0 1,1 0-1,0 1 1,0 0-1,22-15 0,-32 25-280,0 0-1,0-1 0,0 1 0,0 0 1,1 0-1,-1 0 0,0 0 0,0 0 0,1-1 1,-1 1-1,0 0 0,0 0 0,1 0 1,-1 0-1,0 0 0,0 0 0,1 0 0,-1 0 1,0 0-1,0 0 0,1 0 0,-1 0 1,0 0-1,0 0 0,1 0 0,-1 0 0,0 0 1,0 0-1,1 1 0,-1-1 0,0 0 1,0 0-1,1 0 0,-1 0 0,0 0 0,0 1 1,0-1-1,1 0 0,3 14-25,-5 14-20,-5 6 111,-1 54-1,7-75-86,1 0-1,0 0 1,0-1 0,2 1-1,-1 0 1,2-1-1,6 19 1,-9-30 12,-1 1 1,1 0-1,0-1 0,-1 1 1,1-1-1,0 0 0,0 1 1,0-1-1,0 0 0,0 1 0,1-1 1,-1 0-1,0 0 0,0 0 1,1 0-1,-1 0 0,1 0 1,1 0-1,-2-1 4,0 1 0,0-1 1,0 0-1,1 0 0,-1 0 0,0 0 0,0 0 0,0-1 1,0 1-1,1 0 0,-1 0 0,0-1 0,0 1 1,0-1-1,0 1 0,0-1 0,0 1 0,0-1 1,1-1-1,2-1 44,-1 0 0,0-1 0,0 1 0,0-1 0,0 1 0,-1-1 1,1 0-1,-1 0 0,0 0 0,0-1 0,2-5 0,-3 4 127,1 0 1,-1 0-1,0-1 1,0 1-1,0 0 0,-1 0 1,0-1-1,-2-9 0,2 14-122,0 1 0,-1 0 0,1-1-1,-1 1 1,1 0 0,-1-1-1,0 1 1,1 0 0,-1 0 0,0 0-1,0 0 1,0 0 0,0 0 0,0 0-1,0 0 1,0 0 0,-2-1-1,1 1-32,0 0-1,0 1 0,0-1 0,0 1 0,0-1 0,0 1 0,0 0 0,0 0 0,-1 0 0,1 0 0,0 0 0,0 0 0,0 1 0,-4 0 0,-26 14-30,28-13-343,0 1 0,1-1 0,-1 0 0,0-1 0,0 1 0,0-1 0,0 0 0,-1 0 0,-3 1 0,6-3-516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40:07.44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93 3369,'7'-8'1648,"2"-2"-312,1-1-944,1 0 9,1 0-201,-1 1-88,1 1-80,-3 1-48,-3 3-40,0 0-88,-6 3-433,-2 0-559,-3 4 728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10:06.011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619 5 5169,'-2'-1'215,"-1"0"-1,1 1 1,0-1-1,-1 0 1,1 1-1,0 0 1,-1 0-1,1 0 1,-1 0-1,1 0 1,0 0-1,-1 1 1,-4 0-1,1 0 76,-36 7 118,-73 23 0,71-18-253,-21 5 85,-67 22 639,130-39-856,-1 0 1,0 1 0,1-1 0,-1 0-1,1 1 1,0 0 0,-1 0 0,1-1-1,0 1 1,0 0 0,0 1 0,0-1-1,1 0 1,-1 1 0,1-1 0,-1 0-1,1 1 1,0 0 0,0-1-1,0 1 1,0 0 0,0 0 0,1-1-1,-1 4 1,0 6-9,1 0 0,0-1 0,1 1 0,4 19 0,-1-1 11,1 25-14,-3 1 0,-7 77-1,-3-99-22,8-34 11,0 1 0,0 0-1,-1-1 1,1 1 0,0-1 0,-1 0-1,1 1 1,0-1 0,0 1-1,-1-1 1,1 1 0,-1-1 0,1 0-1,-1 1 1,1-1 0,0 0 0,-1 1-1,1-1 1,-1 0 0,1 0-1,-1 1 1,1-1 0,-1 0 0,0 0-1,1 0 1,-1 0 0,1 0 0,-1 0-1,1 0 1,-1 0 0,1 0-1,-1 0 1,0 0 0,1 0 0,-1 0-1,1 0 1,-1-1 0,1 1 0,-1 0-1,1 0 1,-1 0 0,1-1-1,-1 1 1,1 0 0,0-1 0,-1 1-1,1-1 1,-1 1 0,1 0 0,0-1-1,-1 1 1,1-1 0,0 1-1,-1-1 1,1 1 0,0-1 0,0 0-1,-2 0-1,1-1 0,0 1 1,0-1-1,0 0 0,0 1 0,0-1 0,0 0 0,1 0 0,-1 1 0,1-1 0,-1 0 0,1 0 0,0 0 0,-1 0 0,1 0 0,0 0 0,0 0 0,0 1 0,1-4 0,0 1 2,0 1-1,0-1 0,1 1 1,-1 0-1,1 0 0,0 0 1,0 0-1,0 0 1,5-5-1,0 0 6,2 1 0,-1-1 0,1 2 0,0-1-1,19-9 1,-20 12 1,0 1 0,0 0-1,1 0 1,-1 1 0,1 0-1,0 1 1,-1-1 0,1 2-1,0-1 1,0 1 0,0 1-1,-1 0 1,1 0 0,0 0-1,15 6 1,-20-6 7,1 1 0,0 0 0,-1 0 0,1 1 0,-1-1 0,0 1 0,0 0 0,0 0 0,0 1 0,-1-1 0,1 1 0,-1 0 0,0 0 0,0 0 0,0 0 0,0 0 0,-1 1 1,0-1-1,0 1 0,0-1 0,0 1 0,-1 0 0,0 0 0,0 0 0,0 0 0,-1 0 0,1 0 0,-1 0 0,-1 6 0,-1 3 39,0 0 0,-1 0 0,-1-1 0,0 0 0,0 1 0,-2-1 0,0-1 0,0 1 0,-12 15 0,-5 7-65,-53 59 1,52-68-482,-1 0 1,-2-2 0,0-1 0,-1-1-1,-1-1 1,-38 20 0,23-19-411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40:07.81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35 3425,'4'0'1584,"1"-2"-760,1 0 80,2 0-159,0 1-113,1-1-176,1 1-104,2-1-160,-1-1-104,-1 0-272,-1-2-464,0-6 432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40:08.14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117 0 4537,'0'1'116,"1"-1"-1,-1 0 1,0 1 0,0-1-1,0 0 1,0 1 0,0-1-1,0 0 1,0 1 0,0-1-1,0 0 1,0 1 0,0-1-1,0 1 1,0-1-1,0 0 1,0 1 0,0-1-1,0 0 1,0 1 0,0-1-1,0 0 1,-1 1 0,1-1-1,0 0 1,0 1 0,0-1-1,-1 0 1,1 0 0,0 1-1,0-1 1,-1 0 0,1 0-1,0 1 1,-1-1 0,-11 18 144,-16 10 163,16-16-302,1 0 1,0 0 0,-10 15-1,19-23-83,-1 0 0,1 0 0,0 0 0,0 0 0,1 0 0,-1 0 0,1 0-1,0 1 1,0-1 0,0 1 0,1-1 0,-1 1 0,1-1 0,0 1 0,1-1-1,0 5 1,-1-7-16,1 0-1,0 1 1,0-1-1,0 0 0,0 0 1,0-1-1,0 1 1,0 0-1,0 0 1,1 0-1,-1-1 1,1 1-1,0-1 1,-1 1-1,1-1 0,0 0 1,0 1-1,0-1 1,0 0-1,0 0 1,0-1-1,0 1 1,0 0-1,0-1 1,0 1-1,0-1 0,0 1 1,1-1-1,-1 0 1,3 0-1,10 0 163,-1-1 0,0 0 0,23-6 0,-19 4-68,-8 2-207,-2-1-269,0 1-1,0 0 1,1 0 0,11 2-1,-19-2-207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6:40:08.50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49 23 4513,'4'-22'3797,"-6"25"-1060,-7 35-1545,6-25-1035,1 0 1,1 0 0,0 1-1,0-1 1,2 0 0,-1 1-1,4 13 1,-3-22-140,0 0 1,0 1-1,0-1 0,1 0 1,-1 0-1,2 0 1,-1 0-1,0 0 0,1 0 1,0-1-1,0 1 0,0-1 1,1 0-1,-1 0 0,1 0 1,0 0-1,0-1 0,1 1 1,7 3-1,-9-6-11,0 0 0,0 0 0,0-1 0,0 0 0,0 1 0,1-1 0,-1 0 0,0-1-1,0 1 1,0 0 0,0-1 0,0 0 0,1 0 0,-1 0 0,0 0 0,-1 0 0,1-1 0,5-3 0,-6 5 1,-1-1 0,1 0 0,0 0-1,-1 0 1,0 0 0,1 0 0,-1 0 0,1-1 0,-1 1 0,0 0 0,0-1 0,0 1-1,0-1 1,0 1 0,0-1 0,0 0 0,-1 1 0,1-1 0,0 0 0,-1 0 0,0 1-1,1-1 1,-1 0 0,0 0 0,0 0 0,0 1 0,0-1 0,0 0 0,0 0 0,-1 0-1,1 1 1,0-1 0,-1 0 0,0-1 0,-1 1-12,1 1 1,0-1-1,-1 1 0,1-1 0,-1 1 1,1 0-1,-1 0 0,0 0 0,1 0 1,-1 0-1,0 0 0,0 0 0,0 1 1,0-1-1,0 1 0,1-1 0,-1 1 1,0 0-1,0 0 0,0-1 0,0 2 1,0-1-1,0 0 0,0 0 0,0 1 1,-3 0-1,-4 0-14,1 1 1,-1 1-1,0-1 0,-11 7 1,5-1-1024,2 0 1,-21 16 0,16-11-67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8:05.83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27 10530,'6'-22'2953,"3"18"-4938,-2 8 25,1 12 1040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2:18:08.51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452 165 2024,'-3'-4'109,"-1"0"-1,1 0 1,0 1-1,-1-1 0,0 1 1,0-1-1,0 1 0,0 1 1,0-1-1,-1 0 1,1 1-1,-1 0 0,0 0 1,0 0-1,0 1 0,-6-2 1,4 3-73,0-1 0,0 1 0,-1 0 0,1 1 1,0 0-1,0 0 0,0 1 0,0-1 0,0 2 0,-9 2 1,-6 6-50,0 1 1,1 0-1,1 2 1,0 0 0,-28 27-1,33-28 127,1 1 0,0 0 0,1 1 0,1 0 0,0 1 0,-18 34 0,26-41-29,0 1 0,0-1-1,1 1 1,0 0 0,1 0-1,0 1 1,1-1 0,0 0 0,0 1-1,1-1 1,1 0 0,0 1-1,0-1 1,5 18 0,-3-15-68,1 0 0,1-1 0,0 1 0,1-1 0,0-1 0,0 1 0,2-1 0,-1 0 0,13 13 0,-13-17-10,0 0-1,1-1 1,0 0 0,0 0-1,0 0 1,0-1-1,1-1 1,0 0 0,0 0-1,1 0 1,-1-1-1,1-1 1,11 3-1,-6-3 3,0 0 0,0-1-1,0-1 1,0 0-1,0-1 1,0-1 0,-1 0-1,1-1 1,-1 0-1,1-1 1,24-11 0,-23 6 10,0 1 0,-1-2 0,0 0 0,0-1 0,-1-1 1,0 0-1,-1-1 0,-1 0 0,14-20 0,-4 5 65,-2-1-1,-1-1 0,22-47 1,-35 65-61,-1-1-1,-1 0 1,0 0 0,-1 0 0,0-1 0,-1 1 0,0-1 0,-1 1-1,-1-1 1,0 0 0,-1 1 0,-3-15 0,1 13 24,0 1 1,-1-1-1,-1 1 0,-1 0 1,0 0-1,-1 0 1,-15-22-1,17 28-58,-1 1-1,0 0 1,0 0-1,-1 1 1,0 0 0,0 0-1,-1 0 1,1 1-1,-1 0 1,-1 1 0,1 0-1,0 0 1,-1 1-1,-10-3 1,2 2-198,0 1 1,-25-1 0,-46 3-165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1:04.41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542 44 2457,'-18'-2'2558,"18"2"-2547,0 1 0,0-1 0,0 0 0,1 0 0,-1 0 0,0 0 0,0 1 0,0-1 0,0 0 0,0 0 0,0 0 0,0 1 0,1-1 0,-1 0 0,0 0 0,0 0 0,0 1 0,0-1 1,0 0-1,0 0 0,0 1 0,0-1 0,0 0 0,0 0 0,0 1 0,0-1 0,0 0 0,-1 0 0,1 0 0,0 1 0,0-1 0,0 0 0,0 0 0,0 0 0,0 1 0,0-1 0,-1 0 0,1 0 0,0 0 0,0 0 0,0 1 0,0-1 0,-1 0 0,1 0 1,0 0-1,0 0 0,0 0 0,-1 0 0,1 0 0,0 1 0,0-1 0,-1 0 0,1 0 0,0 0 0,0 0 0,-1 0 0,1 0 0,0 0 0,0 0 0,0 0 0,-1 0 0,1 0 0,0-1 0,2 3 62,0 0-1,1 0 1,-1-1-1,1 0 1,0 1-1,-1-1 1,1 0-1,0 0 1,0 0 0,0-1-1,0 1 1,-1-1-1,1 1 1,4-1-1,48-3 667,-34 1-528,2 1-44,-7-1 36,1 1 0,0 1 0,-1 0 0,26 5 0,-90 1 118,-26-9-61,41 3-234,1-1-1,-1-2 1,1-1 0,-1-2 0,-57-17 0,76 18-12,0 0 1,0 1-1,0 0 1,-1 2-1,-27-3 0,85 34-32,-36-27 12,0 1 0,1-1 0,0 0 0,-1 0 0,1-1 0,15 1-1,-18-2 9,-1 0-1,1 0 1,-1 0-1,1-1 0,-1 0 1,0 0-1,1 0 1,-1 0-1,0 0 0,0-1 1,0 0-1,0 0 1,7-5-1,-23 13 51,-1 0 0,1-1 0,-1-1 0,-1 0-1,-14 2 1,17-4-27,-58 13 223,1-4-1,-130 5 1,197-15-248,0-1 1,-1 0-1,1 0 0,0 0 1,0 0-1,-1 0 0,1 0 1,0 0-1,0-1 0,0 1 1,-1 0-1,1-1 0,0 1 1,0-1-1,0 1 0,-1-1 1,2 0-2,0 1 1,0-1 0,0 1 0,0-1 0,0 1 0,0-1 0,0 1 0,0 0 0,1-1 0,-1 1 0,0-1 0,0 1 0,1 0 0,-1-1-1,0 1 1,1-1 0,-1 1 0,0 0 0,1 0 0,-1-1 0,0 1 0,1 0 0,-1 0 0,1-1 0,-1 1 0,1 0 0,41-19 65,137-16 88,-74 17-72,-59 11-5,1 1 1,-1 2-1,1 3 1,0 2-1,92 12 0,-82-7 6,1-3-1,70-6 0,-7 1 120,-43 2-180,168 7 176,-229-4-162,0 1 0,33 10 0,16 4 15,-93-21 175,-47 2-1,24 1-130,-57 1 184,-55-3-137,127 0 207,-49 5 0,6 4-4589,57-4 3230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1:05.88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13 5273,'13'0'639,"0"0"0,0 0 1,0-2-1,12-2 0,28-2 193,14 6-438,0 3 1,-1 3 0,101 22 0,18 3-199,-151-30-143,-27-2 6,0 1 0,1 1 0,-1-1 1,0 1-1,0 0 0,0 0 0,11 5 0,-87-9 164,-63-22-158,90 15-8,-63-6 0,49 11-20,1 0-8,-109 3 1,256 10-119,27 0 73,88 3 317,-168-12-4,0-1 0,0-2 0,49-11 0,-86 15-316,23-5 256,-24 5-259,-1 0 0,1 0 0,-1-1 1,1 1-1,-1 0 0,1 0 0,-1 0 0,1 0 0,0 0 0,-1 0 0,1 0 0,-1 0 0,1 0 0,-1 1 0,1-1 0,-1 0 0,1 0 0,-1 0 0,1 0 0,-1 1 0,1-1 0,-1 0 0,1 1 0,-1-1 0,0 0 0,1 1 0,-1-1 0,1 0 0,-1 1 0,0-1 0,1 1 0,-1-1 0,0 1 0,0-1 0,1 1 0,-1 0 0,-2 8-232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1:44.91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101 1 1280,'-8'0'5306,"-4"8"-4196,-4 9-1195,-10 4 404,24-19-308,-1-1-1,1 1 0,-1 0 0,1-1 0,0 1 0,0 0 0,0 0 1,0 1-1,0-1 0,0 0 0,1 0 0,-1 1 0,1-1 1,0 1-1,-1 0 0,1-1 0,0 1 0,0 0 0,1 0 0,-1 0 1,0 4-1,1 9 64,-1-9 9,0 0-1,1 0 0,0 0 0,0 1 0,1-1 1,0 0-1,0 0 0,1 0 0,0 0 0,0 0 1,0 0-1,1 0 0,4 7 0,-1-3-14,1-1 0,0 0 0,0-1-1,1 0 1,0 0 0,0 0 0,1-1 0,0 0-1,1-1 1,17 10 0,-20-13-56,1 0 0,1-1 0,-1-1 0,0 1 0,1-1 0,-1-1 0,1 1 1,0-2-1,0 1 0,-1-1 0,1 0 0,0-1 0,-1 0 0,1 0 0,12-5 0,-9 4-1996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1:21.17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72 29 5289,'16'-19'2137,"-15"18"-2120,0 1 0,-1-1 0,1 0 0,0 0-1,-1 1 1,1-1 0,0 0 0,0 1 0,-1-1 0,1 1 0,0-1-1,0 1 1,0 0 0,0-1 0,0 1 0,0 0 0,0 0-1,0-1 1,0 1 0,0 0 0,0 0 0,1 0 0,-31 20 77,25-19-22,-45 27 636,47-27-698,0 0 1,1 0 0,-1 0 0,0 0 0,1 1 0,-1-1-1,1 1 1,-1-1 0,1 1 0,0-1 0,-1 1-1,1 0 1,0 0 0,0-1 0,0 1 0,0 0 0,1 0-1,-1 0 1,1 0 0,-1 0 0,1 0 0,-1 3 0,4-2 15,0 1 1,1-1-1,-1 0 1,1 0-1,-1 0 1,1 0-1,0 0 1,0-1 0,0 0-1,7 3 1,-2-1 119,-1 1-189,0-1 0,1 0 1,0 0-1,16 4 0,-22-8-212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1:21.59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 0 6537,'1'11'912,"2"9"-656,-1-1 0,-1 1 0,0-1 0,-4 34 0,2-45-365,0-4 33,1 0 0,-1 0 0,1 0 1,-1 0-1,-1-1 0,1 1 0,0 0 0,-1 0 0,0-1 1,-2 4-1,2-4-316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10:06.583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721 51 6633,'0'-3'265,"0"1"-1,0-1 0,0 0 0,0 1 1,-1-1-1,1 1 0,-1-1 0,0 1 1,1-1-1,-1 1 0,0-1 0,-1 1 0,1 0 1,-3-4-1,3 4-208,0 1 0,-1 1 0,1-1 0,-1 0-1,1 0 1,-1 1 0,1-1 0,-1 0 0,0 1 0,1 0 0,-1-1 0,1 1 0,-1 0 0,0 0 0,1 0-1,-1 0 1,0 0 0,1 0 0,-1 0 0,0 1 0,1-1 0,-1 0 0,1 1 0,-1 0 0,-2 1 0,-15 6-5,0 1 0,1 1 0,0 0 0,1 2 1,0 0-1,1 1 0,1 0 0,0 1 0,0 1 0,2 1 1,-17 22-1,0 6-21,3 1-1,1 1 1,-25 62 0,24-44 91,4 1 0,-30 133-1,46-160-92,1 0-1,3 0 0,1 0 1,1 0-1,2 1 0,12 68 1,-11-94-32,1-1 1,1 0-1,0 0 1,0-1 0,1 1-1,1-1 1,0 0 0,0 0-1,10 11 1,-12-18 0,0 1 0,0-1 0,0 0 0,0-1-1,1 1 1,0-1 0,0 1 0,0-1 0,0-1 0,0 1-1,0-1 1,1 0 0,-1 0 0,1-1 0,0 1 0,0-1 0,-1 0-1,1-1 1,0 0 0,0 1 0,8-2 0,-3-1 54,0 0 1,0-1-1,-1 0 0,1-1 1,-1 0-1,0-1 0,0 0 1,0 0-1,-1-1 0,1 0 1,-2-1-1,1 0 0,-1 0 1,0-1-1,0 0 1,9-13-1,-9 11 63,-1-1 1,0 0 0,0-1-1,-1 1 1,-1-1-1,0 0 1,0-1-1,-1 1 1,-1-1-1,0 0 1,-1 1-1,-1-1 1,1-21-1,-2 28-100,0 1 0,0 0 0,-1 0 1,1 0-1,-1 0 0,0 1 0,-1-1 0,1 0 0,-1 0 0,0 1 0,0-1 0,-1 1 0,1-1 0,-1 1 0,0 0 0,0 0 0,0 0 0,-1 1 0,1-1 0,-1 1 0,0 0 0,0 0 0,0 0 0,-1 0 0,1 1 1,0-1-1,-1 1 0,0 0 0,1 1 0,-1-1 0,-6 0 0,-8-1-111,0 2 1,1 0 0,-1 1-1,0 1 1,0 0 0,1 2-1,-1 0 1,1 1 0,-26 9-1,6 1-391,1 1 0,1 2-1,-53 32 1,-28 36-216,117-85 703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1:22.08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43 4129,'7'-4'1760,"2"1"-1096,0 0-183,1-1-121,0 2-136,0-2-56,0 0-104,0 1-16,0 0-16,-1 0-16,-1 1 8,-2-1-16,-1 1-8,-1 1-88,-2 0-1241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1:22.45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16 3369,'6'-1'1768,"1"-1"-744,1 0-143,1 0-257,1 0-288,-2 1-104,2 0-168,-1-1-160,1 1-1209,-1 0 961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1:22.84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128 0 6121,'-46'41'1546,"37"-35"-1525,0 1 1,0 1-1,0 0 0,1 0 1,0 0-1,0 1 0,-10 16 1,18-24-19,-1 1 1,0 0 0,1-1 0,-1 1-1,1-1 1,0 1 0,-1 0-1,1-1 1,0 1 0,0 0 0,0-1-1,0 1 1,1 0 0,-1-1-1,0 1 1,1 0 0,-1-1 0,1 1-1,1 2 1,0 0 61,0-1 0,0 1 1,1-1-1,0 0 0,-1 0 0,1 0 1,6 5-1,4 1 138,0-1 1,0-1-1,18 9 0,-16-10-3239,-12-6 2002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1:23.40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75 2072,'5'-6'1549,"1"-4"-648,0 0 1,1 1-1,0 0 1,10-9 0,-17 17-889,1 0 0,0 0 0,0 0 0,0 0 0,0 0 0,0 0 0,0 1 1,0-1-1,0 0 0,0 1 0,0-1 0,0 1 0,0-1 0,0 1 0,1 0 1,-1-1-1,0 1 0,0 0 0,1 0 0,-1 0 0,0 0 0,0 0 0,0 0 0,1 0 1,-1 0-1,0 0 0,0 1 0,1-1 0,-1 0 0,0 1 0,0-1 0,0 1 1,0-1-1,0 1 0,0 0 0,0 0 0,0-1 0,0 1 0,0 0 0,0 0 0,0 0 1,-1 0-1,1 0 0,0 0 0,0 0 0,-1 0 0,1 0 0,-1 0 0,1 2 1,0 0-19,0 0 0,0 0 0,0 0 0,-1 0 0,1 1 0,-1-1 0,0 0 0,0 0 0,0 0 0,0 0 0,0 1 0,-1-1 0,0 0 0,1 0 0,-4 6 0,3-4-4,-1-1 0,0 1-1,-1 0 1,1-1 0,-1 1 0,0-1 0,0 0 0,-7 8 0,9-12 19,1 1 0,-1-1 0,1 0 0,-1 1-1,1-1 1,-1 0 0,1 1 0,-1-1 0,1 0 0,-1 0-1,1 1 1,-1-1 0,1 0 0,-1 0 0,1 0 0,-1 0-1,1 0 1,-1 0 0,0 0 0,1 0 0,-1 0 0,1 0 0,-1 0-1,1 0 1,-1 0 0,1-1 0,-1 1 0,1 0 0,-1 0-1,1-1 1,-1 1 0,1 0 0,-1 0 0,1-1 0,-1 0-1,2-3 223,13 6-166,72 25-359,-81-27 33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1:23.78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25 7362,'46'-13'2965,"5"8"-4270,6-2-2845,-64 12 1041,1-1 2810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1:24.11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23 1 1952,'-2'1'181,"0"0"0,0 0 0,1 0 0,-1 1 0,1-1 0,-1 0 0,1 1 0,0-1-1,0 1 1,-1 0 0,1-1 0,0 1 0,0 0 0,1 0 0,-2 3 0,2-5-85,0 1 0,0-1 0,0 1 0,0-1 1,0 0-1,0 1 0,0-1 0,0 1 0,1-1 1,-1 0-1,0 1 0,0-1 0,0 0 1,1 1-1,-1-1 0,0 0 0,1 1 0,-1-1 1,0 0-1,0 0 0,1 1 0,-1-1 0,1 0 1,-1 0-1,0 0 0,1 1 0,21 2 1123,-13-4-1420,1 1 1,-1-2-1,1 1 0,-1-2 0,0 1 0,0-1 1,0 0-1,14-8 0,-11 4-582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1:25.20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115 20 5577,'0'-1'75,"0"1"0,1-1 0,-1 0 0,0 1 0,0-1 0,0 1 0,0-1 0,0 0 0,0 1 0,0-1 0,0 0 0,0 1-1,0-1 1,0 1 0,-1-1 0,1 0 0,0 1 0,0-1 0,-1 1 0,1-1 0,0 1 0,-1-1 0,1 1 0,0-1 0,-1 1 0,1-1 0,-1 1 0,1-1 0,-1 1 0,1 0 0,-1-1-1,1 1 1,-1 0 0,0-1 0,1 1 0,-1 0 0,-2 0-73,1 1-1,-1 0 1,1-1-1,-1 1 1,1 0 0,-1 1-1,1-1 1,0 0-1,-2 2 1,-3 2 21,1 0 0,0 1 0,0-1 0,0 1-1,1 0 1,0 0 0,0 1 0,1 0 0,-1-1 0,1 2 0,1-1 0,0 0 0,0 1 0,0-1 0,1 1 0,0 0 0,0 0-1,1 0 1,0 0 0,1 0 0,-1 0 0,2 0 0,-1 0 0,1 0 0,2 10 0,-2-16-31,0 1 0,0-1 0,0 0 1,0 0-1,1 0 0,-1 0 0,1 0 0,-1 0 0,1-1 0,0 1 1,-1 0-1,1-1 0,0 1 0,0-1 0,0 0 0,0 0 1,0 0-1,1 0 0,-1 0 0,0 0 0,0 0 0,1-1 0,-1 1 1,0-1-1,1 1 0,-1-1 0,1 0 0,-1 0 0,0 0 1,1-1-1,-1 1 0,5-2 0,-6 2 2,1 0 0,0-1-1,-1 1 1,1-1 0,-1 1-1,1-1 1,-1 0 0,1 0 0,-1 0-1,0 0 1,1 0 0,-1 0 0,0 0-1,0 0 1,0-1 0,0 1 0,0 0-1,0-1 1,0 1 0,0 0 0,0-1-1,-1 1 1,1-1 0,-1 0 0,1 1-1,-1-1 1,1 1 0,-1-1 0,0 0-1,0 1 1,0-1 0,0 0-1,0 1 1,0-1 0,0 0 0,-1 1-1,1-1 1,0 1 0,-1-1 0,0 0-1,1 1 1,-1-1 0,0 1 0,0 0-1,-2-3 1,2 2-1,0 0 0,-1 0 0,1 1-1,-1-1 1,0 1 0,1-1 0,-1 1 0,0 0-1,0-1 1,0 1 0,0 0 0,0 0 0,0 1-1,0-1 1,0 0 0,0 1 0,-1-1 0,1 1-1,0 0 1,0-1 0,-5 2 0,4-1-340,-1 0 0,1 0 0,-1 1 1,1-1-1,-1 1 0,1 0 0,-1 0 1,-2 2-1,-2 1-508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1:25.65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78 6 5993,'0'0'93,"0"0"-1,0-1 1,-1 1-1,1 0 1,0-1-1,-1 1 1,1 0-1,0-1 1,-1 1-1,1 0 1,-1-1-1,1 1 0,-1 0 1,1 0-1,0 0 1,-1-1-1,1 1 1,-1 0-1,1 0 1,-1 0-1,1 0 1,-1 0-1,1 0 1,-1 0-1,1 0 1,-1 0-1,1 0 1,-1 0-1,1 0 1,-1 0-1,0 1 1,-14 11 463,-5 20-682,20-31 125,-1 0-1,1 0 1,-1 0-1,1 0 0,0 0 1,0 0-1,-1 0 1,1 0-1,0 0 0,0 0 1,0 0-1,0 0 1,0 0-1,0 0 0,0 0 1,0 0-1,1 0 1,-1 0-1,0 0 0,1 0 1,-1 0-1,0 0 1,1-1-1,-1 1 1,1 0-1,0 0 0,0 1 1,1-1 1,0 0 1,-1 0-1,1 0 1,0-1-1,-1 1 1,1-1-1,0 1 1,0-1-1,0 0 1,-1 1-1,1-1 1,0 0-1,0 0 1,2-1-1,3 0 44,-1 0 0,1 0 0,-1 0 0,1-1 0,-1 0 0,0-1 0,11-5 0,-15 7-30,-1 0 0,1 1 0,-1-1-1,0 0 1,0 0 0,0 0 0,1 0 0,-1-1-1,0 1 1,0 0 0,-1 0 0,1-1 0,0 1 0,0 0-1,0-1 1,0-2 0,-1 3-13,0 1-1,0-1 1,0 0 0,-1 1 0,1-1-1,0 1 1,0-1 0,-1 1-1,1-1 1,-1 1 0,1-1 0,0 1-1,-1-1 1,1 1 0,-1-1-1,1 1 1,-1 0 0,1-1 0,-1 1-1,1 0 1,-1-1 0,1 1-1,-1 0 1,0 0 0,1 0-1,-1-1 1,0 1 0,-6-1-36,0 0 0,0 0 0,0 0 0,0 1 0,-13 1 0,-29 6-1034,24-2 669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1:49.05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57 1 3497,'1'1'5726,"-4"10"-4780,-8 13-1378,-6-4 531,13-17-74,1 1-1,-1 1 1,1-1 0,0 0-1,0 1 1,-4 9 0,7-13-10,0 0 1,1 0-1,-1-1 1,0 1-1,0 0 1,1 0 0,-1 0-1,1 0 1,-1 0-1,1 0 1,-1 0-1,1-1 1,-1 1-1,1 0 1,0 0-1,-1-1 1,1 1-1,0 0 1,0-1 0,0 1-1,-1-1 1,3 2-1,26 14 479,-19-10-288,14-1 86,-22-5-291,-1 0-1,0 0 1,1 0-1,-1 0 1,1 1 0,-1-1-1,0 0 1,1 1-1,-1-1 1,0 1 0,1-1-1,-1 1 1,2 0-1,3-3-969,-6 1 582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1:49.7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 67 3025,'-1'-2'221,"0"0"0,1 0 1,-1 0-1,1-1 0,-1 1 1,1 0-1,0-1 0,0 1 1,0 0-1,0-1 1,0 1-1,1 0 0,-1-1 1,1 1-1,-1 0 0,1 0 1,0-1-1,0 1 0,2-3 1,-3 4-184,1 0 1,0-1-1,0 1 1,0 0-1,0 0 1,0 0-1,0 0 1,0 0-1,0 0 1,0 0-1,0 0 0,1 0 1,-1 1-1,0-1 1,1 0-1,-1 1 1,0-1-1,1 1 1,-1-1-1,1 1 1,-1 0-1,1 0 1,-1 0-1,1 0 1,-1 0-1,0 0 1,1 0-1,-1 0 1,1 0-1,-1 1 1,3 0-1,-2-1-27,-1 1 0,0 0 0,0 0 0,0-1 0,0 1 0,0 0 0,0 0 0,0 0-1,0 0 1,-1 0 0,1 0 0,0 0 0,0 0 0,-1 1 0,1-1 0,-1 0 0,1 0 0,-1 1 0,0-1 0,1 0-1,-1 0 1,0 1 0,0-1 0,0 0 0,0 1 0,0-1 0,0 0 0,0 1 0,0-1 0,-1 2 0,-12 47 176,8-37 43,6-12-199,-1-1-1,0 1 1,0 0-1,1-1 1,-1 1-1,1-1 0,-1 1 1,1-1-1,-1 1 1,1-1-1,-1 1 1,1-1-1,-1 0 1,1 1-1,-1-1 1,1 0-1,-1 1 0,1-1 1,0 0-1,-1 0 1,1 1-1,0-1 1,-1 0-1,1 0 1,0 0-1,-1 0 0,1 0 1,0 0-1,-1 0 1,1 0-1,1 0 1,26 0 1098,-27 0-1031,9 0 328,13-3-1461,-20 1 685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3:28.8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1 340 2473,'10'1'5618,"6"8"-4468,6 6-1441,-11-9 432,1 0-1,-1-1 1,1 0-1,1-1 1,-1-1 0,1 1-1,24 1 1,35 11 46,-53-10-187,0-2 1,1 0-1,-1-1 0,0-1 0,30-1 1,100-11-8,-60 1 6,-24 8 49,101 11 0,-49-1-12,128-5-23,-194-7-9,62-12 0,7-1 77,172-21-30,-269 34 29,38-10 1,3-1 77,-58 12-155,-1 1 1,0-1 0,1 0-1,-1 0 1,0-1 0,0 1-1,0-1 1,0 0 0,-1-1-1,1 1 1,-1-1 0,6-6-1,5-6 82,23-35-1,-24 31 88,-12 18-174,-1 0 0,1 1 1,-1-1-1,0 0 1,0 0-1,0 0 0,0 0 1,0-1-1,-1 1 0,1 0 1,-1 0-1,1 0 1,-1-1-1,1-2 0,-2 1 0,0 1 0,0-1-1,0 1 1,0 0 0,-1 0-1,1-1 1,-1 1-1,0 0 1,-2-3 0,-2-4-7,-1 1 0,0 0 0,-1 0 0,0 0 0,0 1 0,-1 1 0,0-1 0,0 1 0,-1 1 0,-16-9 0,9 7 12,0 2 0,-1-1 0,0 2 0,0 1 1,-34-5-1,-21 4-6,0 3 1,-99 10-1,64-1 23,-163 16-28,108-5-76,119-10 35,-1-3 0,1-1 1,-50-3-1,-20-3 54,-18 0 7,-78-38-18,191 36-3,0 1 1,0 0-1,0 2 1,-29 1 0,39 0 2,-1 1 0,0 1 0,0-1 0,1 1 0,-1 1 0,1 0 0,0 0 1,0 1-1,0 0 0,-13 8 0,18-9 6,1 1 1,0 0-1,0 0 1,0 0-1,0 0 0,1 0 1,-1 1-1,1-1 1,0 1-1,1-1 1,-1 1-1,1 0 0,0 0 1,0 0-1,0 0 1,0 5-1,0 11 4,0 1 1,3 27-1,-2-43-75,1 0 0,0 0 1,0-1-1,0 1 0,1 0 0,0 0 0,0-1 1,0 1-1,1-1 0,0 0 0,6 10 0,5-1-214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10:53.25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8331 13 3937,'0'-1'49,"1"1"-1,-1-1 1,1 0 0,0 0 0,-1 0 0,1 1-1,0-1 1,-1 0 0,1 1 0,0-1 0,0 0-1,0 1 1,0-1 0,0 1 0,0-1 0,-1 1-1,1 0 1,0-1 0,0 1 0,0 0 0,0 0-1,0 0 1,0 0 0,1 0 0,-1 0 0,0 0-1,0 0 1,1 0 0,-1 1-47,0 0-1,0-1 1,0 1 0,0 0 0,0 0-1,0 0 1,0 0 0,0 0 0,0 0-1,0 1 1,-1-1 0,1 0-1,0 0 1,-1 0 0,1 1 0,-1-1-1,0 0 1,1 1 0,-1-1 0,0 0-1,0 1 1,0 2 0,1 2-11,-1 1 1,-1-1 0,1 1-1,-1-1 1,0 1 0,-1-1 0,0 1-1,-4 9 1,-27 51 36,14-31 40,-15 31 300,-2-1 1,-4-2-1,-2-2 0,-3-1 1,-3-3-1,-95 90 0,32-51 359,-109 104 24,125-103-549,-169 132 1,212-188-162,2 1 0,1 2 0,3 3-1,-76 102 1,91-106-27,-27 41-7,-4-2 1,-96 98-1,145-168-2,-65 62 12,3 3-1,-71 98 1,103-111 4,31-45 20,0 0 1,-2-1 0,0 0-1,-1-1 1,-1-1-1,-29 26 1,43-42-34,0 1-1,-1-1 1,1 0 0,0 0 0,-1 0-1,1 0 1,-1 0 0,1-1 0,-1 1-1,1-1 1,-1 1 0,1-1-1,-1 0 1,1 0 0,-1 0 0,0 0-1,1-1 1,-5 0 0,-2-2 56,-1-1 1,1 1-1,-15-9 0,16 7-34,0 1 0,0 0 0,-1 1 0,-15-4-1,1 5-20,0 1 0,0 2 0,0 0 0,1 2-1,-1 0 1,1 1 0,-28 10 0,-34 4-14,-290 26 32,-3-28 40,164-9 65,-349-17-21,1-42-128,315 31 21,-1 11 1,-266 23-1,-465 26 7,911-39-12,-381 10-11,3 30 3,-1 4-111,257-28 78,189-16 40,0 0 1,0 0-1,0 0 1,0 0-1,0 0 1,0 0-1,0 0 1,1 0-1,-1 0 1,0 0-1,0 1 1,0-1-1,0 0 1,0 0-1,0 0 1,0 0-1,0 0 0,0 0 1,0 0-1,0 0 1,0 0-1,0 0 1,0 0-1,0 0 1,0 0-1,0 0 1,0 0-1,0 0 1,0 0-1,0 0 1,0 1-1,0-1 1,0 0-1,0 0 1,0 0-1,0 0 1,0 0-1,12 3-23,26 4 34,114 5 7,196-10 0,-268-4-6,718-50 74,-11-1-40,499 56-35,-753 31 29,-83-2-54,-313-29 30,180-18 1,84-37 2,-121 15-44,-149 23 20,-31 4 18,106-24-1,-197 32-10,-1-1 1,0 0-1,-1 0 1,1-1-1,-1 0 1,1 0-1,-1 0 0,0-1 1,-1 0-1,1-1 1,-1 1-1,0-1 1,9-12-1,1-5 6,-1-1 1,22-47-1,-23 42-18,28-42 0,132-135 40,-30 42-40,-8-16 22,91-111-7,-80 116 14,242-264-3,-187 248-24,114-115-9,-255 238 20,-30 30-4,3 2-1,0 2 1,72-55 0,-136 117-212,8-4 220,-146 170 86,-214 259-63,184-237-8,-190 196 36,-2-12-57,278-276 17,-103 118 138,179-194-93,1 1-1,3 1 0,2 2 0,2 1 1,-37 102-1,60-144-290,2 1 1,-1-1-1,1 1 0,-1 20 1,3-18-193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1:50.43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54 4025,'0'0'52,"0"-1"1,0 1-1,0 0 1,0 0-1,0 0 1,0 0-1,0 0 0,0 0 1,0 0-1,-1 0 1,1 0-1,0-1 1,0 1-1,0 0 1,0 0-1,0 0 1,0 0-1,0 0 0,0 0 1,0 0-1,0-1 1,0 1-1,0 0 1,0 0-1,0 0 1,0 0-1,0 0 1,0 0-1,0 0 0,0-1 1,1 1-1,-1 0 1,0 0-1,0 0 1,0 0-1,0 0 1,0 0-1,0 0 1,0 0-1,0 0 0,0-1 1,0 1-1,0 0 1,1 0-1,-1 0 1,0 0-1,0 0 1,0 0-1,0 0 1,0 0-1,0 0 0,0 0 1,0 0-1,1 0 1,-1 0-1,0 0 1,0 0-1,0 0 1,0 0-1,15-7 929,18-6-191,-18 8-769,0-1-1,20-9 1,-31 12-288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1:50.82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4617,'1'5'3321,"0"10"-3136,-1-6 155,5 25 183,-3-27-578,-1 0 1,0 0 0,0-1-1,-1 1 1,0 0 0,0 0-1,-1 0 1,-2 12-1,2-15-159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1:51.19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34 4 4537,'21'-4'2932,"-19"8"-2845,-11 6-203,2-3 30,2-4 209,0 1 0,1 0 0,-1 0 1,1 1-1,0-1 0,-6 10 1,10-13-94,-1 0 1,1 1 0,-1-1 0,1 1-1,0-1 1,-1 0 0,1 1 0,0-1-1,0 1 1,0-1 0,0 1 0,0-1-1,0 1 1,1-1 0,-1 1 0,0-1-1,1 1 1,-1-1 0,1 0 0,0 1-1,-1-1 1,1 0 0,0 1 0,0-1-1,0 0 1,-1 0 0,1 0 0,1 0-1,-1 0 1,0 0 0,0 0 0,3 2-1,41 31-535,-37-28 317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1:51.6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4 5105,'2'0'139,"-1"-1"0,1 0 0,0 1-1,0-1 1,1 1 0,-1 0 0,0 0 0,0 0 0,0 0-1,0 0 1,0 0 0,0 0 0,0 1 0,0-1-1,0 1 1,0-1 0,0 1 0,0 0 0,0 0 0,0 0-1,-1 0 1,3 2 0,-3-3-151,0 1 0,-1-1 1,1 1-1,-1-1 0,1 1 0,-1 0 0,1-1 1,-1 1-1,1 0 0,-1 0 0,0-1 0,0 1 1,1 0-1,-1 0 0,0-1 0,0 1 1,0 0-1,1 0 0,-1 0 0,0-1 0,-1 3 1,1-2 48,0 1 0,-1-1 0,0 0 0,1 0 0,-1 1 0,0-1 1,0 0-1,1 0 0,-1 0 0,0 0 0,0 0 0,0 0 0,0 0 1,-1 0-1,1 0 0,0 0 0,-2 0 0,3-1-30,0 0-1,0 0 0,0 0 0,0 0 1,0 0-1,0 0 0,0-1 1,0 1-1,0 0 0,0 0 1,0 0-1,0 0 0,0 0 0,0 0 1,0 0-1,0 0 0,-1 0 1,1 0-1,0 0 0,0 0 1,0 0-1,0 0 0,0 0 0,0 0 1,0 0-1,0 0 0,0 0 1,0 0-1,-1 0 0,1 0 1,0 0-1,0 0 0,0 0 1,0 0-1,0 0 0,0 0 0,0 0 1,0 0-1,0 0 0,0 0 1,-1 0-1,1 0 0,1-1 3,0 1 0,-1 0 0,1-1 0,0 1 1,0 0-1,-1-1 0,1 1 0,0 0 0,0 0 0,-1 0 0,1 0 0,0 0 0,0 0 0,0 0 0,-1 0 0,1 0 0,0 0 0,0 0 0,0 1 0,2-1-10,0 1 0,0-1 0,0 1 0,0 0 0,0 0 0,0 0 0,-1 1 0,1-1 0,0 1 0,-1 0 0,1-1 0,-1 1 0,0 0 0,1 0-1,-1 1 1,0-1 0,3 4 0,-5-4 0,1 0-1,-1 0 1,1 0-1,-1-1 0,0 1 1,0 0-1,1 0 1,-1 0-1,0 0 0,-1 0 1,1-1-1,0 1 1,-1 0-1,1 0 1,-1 0-1,1-1 0,-1 1 1,0 0-1,0-1 1,0 1-1,1 0 1,-2-1-1,1 1 0,0-1 1,0 1-1,0-1 1,-1 0-1,1 0 0,-1 0 1,-1 2-1,1-1-240,-1 0 0,0 0 0,1 0-1,-1 0 1,0 0 0,0-1 0,0 1-1,0-1 1,0 0 0,-5 1 0,0-1-616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1:51.96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13 6753,'3'-2'2481,"3"1"-2057,1-1-240,0 0-368,1 0-400,1-1 368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1:52.32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 14 4225,'-2'4'1440,"1"-2"-1536,2-1-72,2-1-72,1-2-16,3-1 0,1 1-104,2-2-376,1 0-288,0-1 647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1:52.67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7058,'2'34'3216,"-1"-24"-3361,1 0 0,1 0 0,-1 0-1,1 0 1,1 0 0,0-1 0,9 15 0,-10-20-166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1:53.11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60 83 4089,'-3'1'256,"0"-1"1,0 0-1,-1 0 1,1 0-1,0 0 1,0-1-1,0 1 1,0-1-1,0 0 1,0 0-1,0 0 1,-4-2-1,6 2-219,0 0-1,0 0 0,-1 1 1,1-1-1,1 0 0,-1 0 1,0 0-1,0 0 0,0 0 1,0 0-1,1-1 0,-1 1 1,0 0-1,1 0 0,-1 0 1,1-1-1,0 1 0,-1 0 0,1-1 1,0 1-1,0 0 0,-1-1 1,1 1-1,0 0 0,1-1 1,-1 1-1,0 0 0,0-1 1,1 1-1,-1 0 0,0-1 1,1 1-1,-1 0 0,1 0 1,0 0-1,0-2 0,1 1-16,-1 0-1,0 0 0,1 0 1,0 0-1,0 0 1,-1 0-1,1 0 0,0 1 1,0-1-1,0 1 0,1-1 1,-1 1-1,0 0 1,1 0-1,-1 0 0,0 0 1,1 0-1,-1 0 1,5 0-1,-5 1-18,-1 0-1,0 0 1,0 0 0,0 0-1,1 0 1,-1 0 0,0 0-1,0 0 1,0 1 0,1-1-1,-1 0 1,0 1 0,0-1-1,0 1 1,0-1 0,0 1-1,0-1 1,0 1-1,0 0 1,0 0 0,0-1-1,0 1 1,0 0 0,-1 0-1,1 0 1,0 0 0,-1 0-1,1 0 1,0 0 0,-1 0-1,0 0 1,1 1 0,-1-1-1,1 0 1,-1 0 0,0 0-1,0 0 1,0 1 0,0-1-1,0 0 1,0 0 0,0 3-1,-1 3 36,-1 0-1,1 0 1,-1 1-1,-1-1 1,1 0-1,-1-1 1,-6 11-1,6-12-24,0 0 1,1-1-1,-1 2 0,1-1 1,0 0-1,1 0 1,-1 1-1,1-1 0,0 1 1,0-1-1,1 1 0,0-1 1,0 8-1,0-12-11,0-1 0,0 1 0,0-1 0,0 1 1,0 0-1,1-1 0,-1 1 0,0-1 0,0 0 0,0 1 0,1-1 0,-1 1 0,0-1 0,0 1 1,1-1-1,-1 0 0,1 1 0,-1-1 0,0 1 0,1-1 0,-1 0 0,1 0 0,-1 1 0,1-1 1,-1 0-1,0 0 0,1 1 0,-1-1 0,1 0 0,-1 0 0,1 0 0,0 0 0,0 0 0,18-9 84,-15 6-14,0-1-1,0 0 1,0 0-1,0 0 1,5-9-1,-8 11-107,0 0 0,0 0 0,-1 1-1,1-1 1,-1 0 0,1 0 0,-1 0 0,0 0-1,0 0 1,0 0 0,0 0 0,0 1 0,0-1-1,0 0 1,-1 0 0,1 0 0,-1 0-1,1 0 1,-1 1 0,0-1 0,0 0 0,1 0-1,-1 1 1,-1-1 0,1 1 0,0-1 0,0 1-1,0-1 1,-1 1 0,1 0 0,-1-1 0,-2 0-1,0-2-490,2 1 199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1:53.47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 20 4705,'0'0'22,"0"0"1,0 0-1,0 0 0,0-1 1,0 1-1,0 0 0,1 0 1,-1 0-1,0 0 0,0 0 0,0 0 1,0 0-1,1-1 0,-1 1 1,0 0-1,0 0 0,0 0 1,0 0-1,1 0 0,-1 0 1,0 0-1,0 0 0,0 0 1,1 0-1,-1 0 0,0 0 0,0 0 1,0 0-1,0 0 0,1 0 1,-1 0-1,0 0 0,0 1 1,0-1-1,0 0 0,1 0 1,-1 0-1,0 0 0,0 0 1,0 0-1,0 0 0,0 1 1,1-1-1,-1 0 0,0 0 0,0 0 1,0 0-1,0 0 0,0 1 1,0-1-1,0 0 0,0 0 1,0 0-1,0 1 0,1-1 1,-1 0-1,0 0 0,0 0 1,0 0-1,0 1 0,0-1 0,0 0 1,-1 0-1,1 0 0,0 1 1,0-1-1,0 0 0,0 0 1,-5 25 1271,-3 9-157,8-33-1088,-1 1 0,1-1 1,0 0-1,0 1 0,0-1 1,0 1-1,0-1 0,0 0 1,0 1-1,1-1 0,-1 0 1,0 1-1,1-1 0,-1 0 0,1 0 1,-1 1-1,2 0 0,-1-1-35,0-1-1,0 1 1,0-1-1,0 1 1,0-1-1,0 1 1,0-1-1,0 0 0,0 0 1,1 1-1,-1-1 1,0 0-1,0 0 1,0 0-1,0 0 1,0 0-1,1-1 0,-1 1 1,0 0-1,0-1 1,0 1-1,0 0 1,0-1-1,0 1 1,0-1-1,0 1 0,0-1 1,0 0-1,0 0 1,0 1-1,0-1 1,-1 0-1,1 0 1,0 0-1,-1 0 0,2-1 1,3-3 81,-1 0-1,0 0 1,0-1 0,6-9-1,-9 13-141,0 1-1,0 0 1,-1-1 0,1 1-1,0-1 1,-1 1-1,1-1 1,-1 1 0,1-1-1,-1 1 1,1-1-1,-1 0 1,0 1-1,0-1 1,0 0 0,0 1-1,0-1 1,-1 1-1,1-1 1,0 0 0,-1 1-1,1-1 1,-1 1-1,1-1 1,-1 1 0,0-1-1,0 1 1,1 0-1,-1-1 1,0 1-1,0 0 1,-1 0 0,1-1-1,0 1 1,0 0-1,0 0 1,-1 0 0,1 0-1,-1 1 1,1-1-1,-1 0 1,1 1 0,-1-1-1,1 1 1,-1-1-1,1 1 1,-1 0-1,-3-1 1,-10 0-802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1:58.02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140 9 2072,'1'0'96,"-1"-1"0,0 1-1,0 0 1,0 0-1,0 0 1,0 0-1,1-1 1,-1 1-1,0 0 1,0 0-1,0 0 1,0-1-1,0 1 1,0 0 0,0 0-1,0 0 1,0-1-1,0 1 1,0 0-1,0 0 1,0 0-1,0-1 1,0 1-1,0 0 1,0 0-1,0-1 1,0 1 0,0 0-1,0 0 1,-1 0-1,1 0 1,0-1-1,0 1 1,0 0-1,0 0 1,0 0-1,0 0 1,-1-1-1,1 1 1,0 0 0,0 0-1,0 0 1,0 0-1,-1 0 1,1 0-1,0 0 1,0-1-1,0 1 1,-1 0-1,1 0 1,-15 5 861,-13 13-1247,18-11 398,0 1 0,1 1 0,0 0 0,0 0-1,1 1 1,-14 19 0,20-25-94,0 0 1,0-1-1,0 1 0,0 0 1,1 0-1,-1 0 1,1 0-1,0 0 0,0 0 1,0 0-1,1 1 0,0-1 1,0 0-1,0 0 0,0 1 1,0-1-1,1 0 0,0 0 1,0 0-1,0 0 0,0 0 1,1 0-1,0 0 1,3 6-1,-5-9-28,1 0 0,0 0-1,-1 0 1,1-1 0,0 1 0,0 0 0,0 0-1,0 0 1,-1-1 0,1 1 0,0 0 0,0-1 0,1 1-1,-1-1 1,0 1 0,0-1 0,0 1 0,0-1-1,0 0 1,0 0 0,1 0 0,-1 1 0,0-1 0,0 0-1,2-1 1,-1 1 9,1-1 0,-1 1 1,0-1-1,1 0 0,-1 0 0,0 0 0,1 0 0,-1-1 0,0 1 0,0 0 0,3-4 0,-2 3 11,-1 0 0,0 0 0,1 0 0,-1-1 0,0 1 0,0-1 0,-1 1 0,1-1 0,0 0 0,-1 0 0,0 1 0,0-1 0,1 0 0,-2 0 0,1 0 0,0 0 0,-1-1 0,1 1 0,-1 0 0,0-5 0,-1 7-8,1 0 0,-1 0-1,0 0 1,1 0-1,-1 1 1,0-1 0,0 0-1,0 0 1,1 0-1,-1 1 1,0-1 0,0 0-1,0 1 1,0-1-1,-1 1 1,1 0 0,0-1-1,0 1 1,0 0-1,0-1 1,0 1 0,0 0-1,-1 0 1,1 0-1,0 0 1,0 0 0,0 0-1,0 0 1,0 1-1,-1-1 1,1 0 0,0 1-1,0-1 1,0 0-1,-1 2 1,-39 15-1644,29-9 487,2 0 499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10:56.82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1401 394 5361,'-5'-148'1560,"4"137"-1527,1 0-1,-2 0 1,1 0-1,-2 0 1,1 0-1,-2 1 1,1-1-1,-1 1 0,-1 0 1,0 0-1,0 0 1,-1 1-1,0 0 1,-1 0-1,0 0 1,0 1-1,-1 0 0,-11-9 1,9 10-42,0 1 1,-1 0-1,0 1 1,0 0-1,0 1 1,-1 0-1,0 1 0,1 0 1,-1 0-1,0 2 1,-1-1-1,1 2 1,0-1-1,-22 4 1,1 1-13,0 1 1,0 2 0,-60 22 0,-90 49 29,130-50 60,0 1 1,2 3-1,2 2 1,1 2-1,1 2 1,3 3-1,1 1 1,2 2-1,2 1 1,2 3-1,2 1 1,2 1-1,3 2 1,1 1-1,-26 72 1,45-96-57,1 0 0,1 1 0,2 0 0,1 0-1,2 1 1,0 0 0,2-1 0,2 1 0,7 58 0,-5-73-12,1 0-1,0 0 1,1 0-1,0 0 0,1-1 1,1 0-1,1 0 1,0-1-1,1 0 1,0 0-1,1-1 1,1 0-1,0-1 1,0 0-1,1 0 1,1-2-1,0 0 1,1 0-1,28 15 1,-15-13 17,1-2 1,0 0 0,1-2-1,0-1 1,0-2 0,1 0-1,0-2 1,-1-2 0,60-3 0,-4-7 42,0-4 0,97-27 0,153-60 16,-280 79-69,-2-2 0,-1-2 0,97-64 1,-124 72-5,-2-2 1,41-41 0,-53 48-3,-1 0 0,-1-1 0,0 0-1,-1 0 1,0-1 0,-1 0 0,6-16 0,-4 2 13,0-1 1,-2 1-1,-1-1 0,-2 0 1,2-42-1,-4 33 19,-2 0 0,-1 0 0,-1 0 0,-3 1 1,-1-1-1,-1 1 0,-3 0 0,0 1 0,-3 0 0,-1 0 0,-20-36 0,25 56-24,-1-1-1,-1 1 0,-21-25 0,26 35-46,0 0 0,0-1 0,-1 2-1,0-1 1,-1 1 0,1 0 0,-1 1 0,0 0 0,0 0-1,-11-3 1,7 4-109,0 0 0,1 2 0,-1-1 0,-18 1-1,-56 5-291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1:58.54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76 15 3745,'0'0'71,"0"-1"-1,-1 1 1,1-1 0,-1 1-1,1-1 1,-1 1 0,1-1-1,-1 1 1,1 0 0,-1-1 0,1 1-1,-1 0 1,1-1 0,-1 1-1,0 0 1,1 0 0,-1 0-1,0 0 1,1-1 0,-1 1 0,0 0-1,1 0 1,-1 0 0,0 0-1,1 0 1,-1 0 0,1 1-1,-2-1 1,-17 13-96,15-8-21,0 0 1,0 0-1,0 1 1,-6 11 0,8-9 178,-1-1 0,1 1 0,0 0 0,-1 9 0,3-15-104,0 0-1,-1 0 1,1 0 0,0 0 0,0 0 0,0 0-1,0 0 1,0 0 0,1-1 0,-1 1-1,0 0 1,1 0 0,0 0 0,-1 0-1,1 0 1,0-1 0,0 1 0,0 0-1,0-1 1,0 1 0,0 0 0,3 1-1,-3-2-24,1-1 0,-1 0 0,1 1 0,-1-1-1,1 0 1,0 0 0,-1 0 0,1 0 0,-1 0 0,1-1-1,-1 1 1,1 0 0,-1-1 0,1 1 0,-1-1-1,1 1 1,-1-1 0,0 0 0,1 0 0,-1 1-1,0-1 1,0 0 0,1 0 0,-1 0 0,2-3-1,27-29 265,-25 27-102,-1 0 1,0 0-1,-1-1 0,1 1 0,-1-1 0,-1 0 1,5-13-1,-7 18-147,0 1 1,0-1-1,1 1 1,-1-1-1,0 0 0,0 1 1,0-1-1,-1 1 1,1-1-1,0 0 0,-1 1 1,1-1-1,-1 1 1,1-1-1,-1 1 1,0-1-1,-1-1 0,1 2-98,0 0-1,-1 0 1,1 0-1,-1 0 0,1 0 1,-1 0-1,1 0 0,-1 0 1,0 1-1,1-1 1,-1 1-1,0-1 0,0 1 1,1 0-1,-1-1 0,0 1 1,0 0-1,1 0 1,-4 1-1,-3 0-1502,1 3 618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1:58.93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19 5065,'0'0'20,"0"0"-1,0 0 1,0 0-1,0 0 1,0 0 0,0-1-1,0 1 1,0 0-1,-1 0 1,1 0 0,0 0-1,0 0 1,0-1-1,0 1 1,0 0 0,0 0-1,0 0 1,0 0-1,0-1 1,0 1-1,0 0 1,0 0 0,0 0-1,0 0 1,0-1-1,0 1 1,0 0 0,0 0-1,1 0 1,-1 0-1,0-1 1,0 1 0,0 0-1,0 0 1,0 0-1,0 0 1,0 0-1,0 0 1,1-1 0,-1 1-1,0 0 1,0 0-1,0 0 1,0 0 0,0 0-1,1 0 1,-1 0-1,0 0 1,0 0 0,0 0-1,0 0 1,1 0-1,-1 0 1,0 0 0,0 0-1,0 0 1,0 0-1,1 0 1,-1 0-1,0 0 1,0 0 0,0 0-1,1 0 1,20 2 1208,-15-2-1061,-1 1 1,0-1-1,0 1 0,1-1 1,7-2-1,9-8-851,-18 5 443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1:59.27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14 1 1488,'-1'0'42,"1"1"-1,-1-1 1,1 0-1,-1 1 1,1 0-1,-1-1 1,1 1-1,0-1 0,-1 1 1,1 0-1,0-1 1,-1 1-1,1-1 1,0 1-1,0 0 1,-1 0-1,1-1 1,0 1-1,0 0 1,0-1-1,0 1 0,0 0 1,0-1-1,0 2 1,0 24 1520,0-22-1008,2 15 692,-1-15-1240,-1 1 0,1-1 0,-1 0 0,0 0 0,0 1 1,-1-1-1,1 0 0,-1 1 0,0-1 0,0 0 0,0 0 0,-2 5 1,0-6-517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1:59.63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72 0 4833,'-29'40'2068,"16"-29"-2071,9-8 75,1 0-1,0 0 0,-1 0 1,2 0-1,-1 0 1,0 1-1,-3 5 0,6-8-46,0 0 0,-1 0-1,1 0 1,0 1 0,0-1-1,0 0 1,0 0 0,0 1 0,0-1-1,0 0 1,0 0 0,0 0-1,1 1 1,-1-1 0,0 0-1,1 0 1,-1 0 0,1 0-1,-1 0 1,1 0 0,0 1-1,0-2 1,-1 1 0,1 0-1,0 0 1,0 0 0,0 0-1,0 0 1,0-1 0,0 1-1,1 0 1,15 13 69,0-1 0,23 13-1,-35-24-215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2:00.10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19 4201,'2'-2'111,"-1"1"0,0-1 0,0 1-1,1 0 1,-1 0 0,1-1 0,-1 1 0,1 0 0,-1 0 0,1 0 0,0 0-1,-1 1 1,1-1 0,0 0 0,0 1 0,0-1 0,-1 1 0,1 0-1,0 0 1,0 0 0,0-1 0,0 2 0,0-1 0,0 0 0,-1 0 0,5 1-1,-5 0-111,0-1 0,0 1 0,0-1-1,0 1 1,0-1 0,0 1 0,0-1-1,0 1 1,0 0 0,-1 0 0,1 0-1,0-1 1,0 1 0,-1 0-1,1 0 1,0 0 0,-1 0 0,1 0-1,-1 0 1,1 0 0,-1 0 0,0 0-1,1 0 1,-1 1 0,0-1 0,0 0-1,0 0 1,0 0 0,0 0 0,0 0-1,0 1 1,0-1 0,0 0-1,0 0 1,-1 0 0,1 0 0,0 0-1,-1 0 1,1 0 0,-1 0 0,1 0-1,-1 0 1,0 0 0,-1 1 0,-13 17 830,14-18-794,1 0 0,0-1-1,-1 1 1,1-1 0,-1 1 0,1 0 0,-1-1 0,0 1 0,1-1 0,-1 0-1,1 1 1,-1-1 0,0 1 0,1-1 0,-1 0 0,0 0 0,0 1-1,1-1 1,-1 0 0,0 0 0,0 0 0,1 0 0,-1 0 0,0 0-1,0 0 1,1 0 0,-1 0 0,-1 0 0,4-1-50,0-1 1,0 1 0,1 0-1,-1 0 1,0 1-1,1-1 1,-1 0 0,0 1-1,1-1 1,3 1-1,-3 0 16,0 0 0,0 0 0,1 0-1,-1 1 1,0-1 0,0 1 0,0 0-1,0-1 1,0 2 0,0-1 0,0 0 0,0 1-1,0-1 1,4 4 0,-7-5 0,1 1 0,0 0 0,-1-1 0,1 1 0,0 0 0,-1 0 0,1 0 0,-1 0 0,0-1 0,1 1 0,-1 0 0,0 0 0,1 0 0,-1 0 0,0 0 0,0 0 0,0 0 0,0 0 0,0 1 0,0 0 5,-1 0 0,1 0 0,-1 0 0,1 0 0,-1 0 0,0-1 0,0 1 0,0 0 0,0 0 0,0-1 0,-1 1 0,-1 2 0,-1 0-220,1 0 1,-1-1 0,1 1 0,-1-1-1,0 0 1,0 0 0,0-1 0,-1 1-1,-6 2 1,3-4-630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2:00.45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31 5889,'5'-2'2137,"1"-2"-1689,2 1-352,0 0-48,0-1-16,0 1-160,-2 0-176,2-1-977,-2 2-663,1-1 1168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2:00.84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20 4705,'0'-1'1816,"3"0"-1344,1 0-175,2-1-169,2 1-64,1-1-64,0 0-40,2-1-577,0 0-575,1 0 744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2:01.18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2240,'1'4'621,"0"0"0,0 0-1,-1 1 1,1-1-1,-1 0 1,0 1 0,-1 6-1,0-1-135,2 15-189,0 1 1,9 45-1,-8-67-561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2:01.54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57 92 5169,'-3'0'83,"1"0"0,-1-1-1,1 1 1,-1-1 0,1 0 0,-1 1-1,1-1 1,0 0 0,-1 0 0,1-1-1,0 1 1,0 0 0,0-1 0,0 0-1,0 1 1,0-1 0,0 0 0,0 0-1,1 0 1,-1 0 0,1 0 0,-1 0 0,1-1-1,0 1 1,0 0 0,0-1 0,-1-2-1,2 4-77,0-1-1,-1 1 0,1-1 1,0 1-1,0-1 1,0 1-1,0-1 0,0 0 1,0 1-1,0-1 0,0 1 1,1-1-1,-1 1 0,1-1 1,-1 1-1,1-1 1,-1 1-1,1 0 0,0-1 1,0 1-1,0 0 0,0-1 1,0 1-1,0 0 1,0 0-1,0 0 0,0 0 1,0 0-1,1 0 0,-1 0 1,0 1-1,1-1 1,-1 0-1,1 1 0,-1-1 1,1 1-1,-1-1 0,1 1 1,-1 0-1,1-1 0,-1 1 1,1 0-1,-1 0 1,3 1-1,-2-2 4,-1 1-1,1 0 1,-1 0 0,1 0-1,-1-1 1,1 2 0,-1-1 0,1 0-1,-1 0 1,1 0 0,-1 1-1,1-1 1,-1 1 0,0-1-1,1 1 1,-1 0 0,0-1-1,1 1 1,-1 0 0,0 0-1,0 0 1,0 0 0,0 0 0,1 0-1,-1 0 1,0 2 0,0-1 0,0 0-1,-1 0 1,0 0 0,1 1 0,-1-1 0,0 0 0,0 0 0,0 0 0,-1 1 0,1-1 0,0 0 0,-1 0 0,1 1 0,-1-1 0,-1 2 0,-5 11 119,0 0 1,-1 0 0,-15 19-1,22-33-113,-1 2-6,0 1 1,0-1-1,0 0 1,1 1-1,-1 0 1,1-1-1,0 1 1,0 0-1,0 0 1,0 5-1,1-8-9,0 0 0,0 0-1,0 0 1,0 0 0,0 0 0,1 0-1,-1 0 1,0 0 0,1 0-1,-1 0 1,1 0 0,-1 0-1,1 0 1,-1 0 0,1 0-1,0 0 1,-1 0 0,1-1 0,0 1-1,0 0 1,-1-1 0,1 1-1,0 0 1,0-1 0,0 1-1,0-1 1,0 1 0,0-1-1,0 0 1,0 1 0,0-1 0,0 0-1,0 0 1,0 0 0,0 0-1,0 0 1,0 0 0,1 0-1,-1 0 1,0 0 0,0 0-1,0 0 1,1-1 0,3 0 11,-1 0 0,0-1 1,1 1-1,-1-1 0,0 1 1,0-1-1,0 0 0,-1-1 0,1 1 1,0-1-1,-1 0 0,0 0 1,0 0-1,1 0 0,-2 0 0,6-7 1,-7 9-3,0-1 1,-1 1-1,1-1 0,0 1 1,-1-1-1,1 1 1,0-1-1,-1 1 1,0-1-1,1 0 1,-1 1-1,0-1 1,0 1-1,0-1 0,0 0 1,0 1-1,0-1 1,-1 1-1,0-3 1,0 2-14,0 1 1,0-1-1,0 1 1,0-1-1,-1 0 1,1 1 0,0 0-1,-1-1 1,1 1-1,-1 0 1,0 0-1,1 0 1,-1 0-1,0 0 1,0 0-1,0 1 1,1-1-1,-1 0 1,-4 0 0,-14 0-2337,15 0 1546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2:01.90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39 1 4297,'0'0'34,"0"0"1,0 0-1,0 0 1,0 0-1,0 0 1,0 0-1,1 0 0,-1 0 1,0 0-1,0 0 1,0-1-1,0 1 1,0 0-1,0 0 1,0 0-1,1 0 0,-1 1 1,0-1-1,0 0 1,0 0-1,0 0 1,0 0-1,0 0 1,0 0-1,0 0 0,1 0 1,-1 0-1,0 0 1,0 0-1,0 0 1,0 0-1,0 0 1,0 0-1,0 0 0,0 0 1,0 1-1,0-1 1,0 0-1,0 0 1,0 0-1,1 0 0,-1 0 1,0 0-1,0 0 1,0 0-1,0 1 1,0-1-1,0 0 1,0 0-1,0 0 0,0 0 1,0 0-1,0 0 1,0 0-1,0 0 1,0 1-1,0-1 1,-1 0-1,-2 12 686,-13 18-683,12-22 393,2-5-312,-11 26 487,12-28-584,1 1-1,-1-1 1,1 0-1,0 0 1,-1 1-1,1-1 0,0 0 1,0 1-1,0-1 1,0 0-1,0 1 0,0-1 1,0 0-1,0 0 1,0 1-1,1-1 0,-1 0 1,1 3-1,0-4-11,0 1 0,0-1-1,0 1 1,-1-1 0,1 0 0,0 1-1,0-1 1,0 0 0,0 0 0,0 0-1,0 1 1,-1-1 0,1 0 0,0 0-1,0-1 1,0 1 0,0 0 0,0 0-1,0 0 1,0 0 0,0-1 0,-1 1-1,1-1 1,0 1 0,0 0-1,0-1 1,-1 1 0,2-2 0,22-15 119,-18 13-85,-2 0 0,1-1 0,0 1 0,-1-1 0,0 0 0,0 0 0,0 0 1,-1 0-1,0-1 0,0 0 0,4-10 0,-7 15-62,1 1 0,-1-1 0,0 0 0,0 1 0,0-1 0,-1 0 0,1 1 0,0-1 0,0 0 0,0 1-1,0-1 1,-1 1 0,1-1 0,0 0 0,0 1 0,-1-1 0,1 1 0,0-1 0,-1 1 0,1-1 0,-1 1 0,1-1 0,-1 1 0,1 0 0,-1-1 0,1 1 0,-1-1 0,1 1 0,-1 0-1,1 0 1,-1-1 0,0 1 0,1 0 0,-2 0 0,-9-3-206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10:55.72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6166 0 4697,'-2'0'109,"0"0"-1,-1 0 1,1 1-1,0-1 1,0 0 0,-1 1-1,1 0 1,0-1 0,0 1-1,-1 0 1,1 0-1,0 0 1,0 0 0,0 1-1,0-1 1,-2 3 0,-29 31-251,15-14 263,-52 49 8,-8 8 413,-76 98-1,-138 174 477,240-296-903,-68 69 327,-127 169-1,120-115-239,-132 175-86,-179 150-72,332-396 62,-4-5 0,-178 126-1,281-223-101,-1 2-5,0 0 0,-1 0-1,0-1 1,-17 6 0,24-10 3,-1 0 0,1-1 0,-1 1-1,1-1 1,-1 1 0,0-1 0,1 0 0,-1 0 0,1 0 0,-1-1 0,0 1-1,1 0 1,-1-1 0,1 0 0,-1 0 0,1 1 0,-1-2 0,1 1 0,0 0-1,0 0 1,-1-1 0,1 1 0,-3-4 0,-14-12 28,8 6-28,0 1 0,-1 0 0,0 1 0,0 0 0,-24-12 1,-108-43 257,-276-83 0,271 111-161,-283-33 0,-161 30 127,-43-5-118,392 14-103,-456-35 111,526 58-121,174 8 2,0-1 0,0 0 1,0 0-1,0 0 0,0 0 0,0 0 1,0 1-1,-1-1 0,1 0 0,0 0 1,0 0-1,0 0 0,0 1 0,0-1 1,0 0-1,0 0 0,0 0 1,0 0-1,0 0 0,0 1 0,0-1 1,0 0-1,0 0 0,0 0 0,0 0 1,1 1-1,-1-1 0,0 0 0,0 0 1,0 0-1,0 0 0,0 0 0,0 1 1,0-1-1,0 0 0,1 0 0,-1 0 1,0 0-1,0 0 0,0 0 1,0 0-1,0 0 0,0 1 0,1-1 1,-1 0-1,0 0 0,0 0 0,0 0 1,0 0-1,1 0 0,-1 0 0,0 0 1,0 0-1,0 0 0,1 0 0,9 7-31,24 10 24,0-3 0,0 0 1,2-3-1,59 13 1,148 11 33,732 20 178,0-72-84,-712 10 35,479 49 1,-133 57-108,-556-86-28,-38-9-1,-1 0 0,1-2 0,0 1 0,16-1 0,-28-2-8,0 0-1,0-1 1,-1 1 0,1-1-1,0 0 1,-1 0 0,1 0-1,-1 0 1,1 0 0,-1-1-1,1 1 1,-1-1 0,0 1-1,0-1 1,0 0 0,0 0-1,0 0 1,0 0 0,0 0-1,1-4 1,4-5-10,0-1 1,-1 0-1,5-13 0,-5 12-3,46-108 12,134-273 2,19 41 38,-87 153-32,-27 50 20,139-177-1,-127 195 37,91-114 204,-192 244-282,0 0-1,0 0 1,1 0-1,-1 0 1,0 0-1,1 1 1,-1-1-1,1 1 1,0-1-1,4-1 1,-6 3-28,0 0 0,0 0 1,0-1-1,0 1 0,-1 0 1,1 0-1,0 0 0,0 0 0,0 0 1,0 0-1,0 1 0,-1-1 1,1 0-1,0 0 0,0 1 1,0-1-1,-1 0 0,1 1 0,0-1 1,0 1-1,-1-1 0,1 1 1,0-1-1,-1 1 0,1-1 0,0 1 1,-1 0-1,1-1 0,-1 1 1,1 0-1,-1 0 0,0-1 0,1 1 1,-1 0-1,0 0 0,1 0 1,-1-1-1,0 1 0,0 0 1,0 0-1,0 1 0,2 19-385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2:02.55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98 0 5385,'-7'10'3268,"-29"19"-4161,31-25 968,-1 0 0,0 1-1,1-1 1,0 1 0,0 0 0,0 0-1,-7 11 1,11-14-59,1-1 0,-1 1 0,0 0 0,0 0 0,1 0 1,-1 0-1,1 0 0,0-1 0,0 1 0,-1 0 0,1 0 0,0 0 0,1 0 0,-1 0 0,0 0 0,1 0 0,-1 0 0,1 0 1,-1 0-1,1-1 0,0 1 0,0 0 0,0 0 0,0-1 0,0 1 0,0-1 0,0 1 0,0-1 0,1 1 0,-1-1 0,4 3 1,-2-1-320,0 0 1,1 1 0,0-2-1,0 1 1,0 0 0,0-1 0,0 1-1,8 2 1,-3-4-609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2:03.01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11 5801,'3'-1'198,"-1"-1"0,1 1 0,-1 0 0,1 0 0,0 0 0,-1 0 0,1 0 0,0 0 0,0 1 0,0 0 0,0-1 0,0 1-1,-1 0 1,1 0 0,5 1 0,-7 0-212,-1-1 0,1 0 0,-1 0 0,1 0 0,-1 0-1,1 1 1,-1-1 0,0 0 0,1 0 0,-1 1 0,1-1-1,-1 0 1,0 1 0,1-1 0,-1 1 0,0-1 0,1 0 0,-1 1-1,0-1 1,1 1 0,-1-1 0,0 1 0,0-1 0,0 1 0,1-1-1,-1 1 1,0-1 0,0 1 0,0 0 0,0 1 24,-1 0 0,1-1 1,-1 1-1,0 0 0,1-1 0,-1 1 1,0-1-1,0 1 0,0-1 0,0 1 1,0-1-1,0 0 0,0 1 1,-2 0-1,-15 10 168,10-9-139,10-4-37,-1 0-1,1 1 0,0 0 1,-1-1-1,1 1 0,0 0 1,-1 0-1,1 0 0,0 0 1,-1 0-1,1 0 0,0 0 1,0 0-1,-1 1 0,1-1 1,0 1-1,-1-1 0,1 1 1,-1 0-1,1 0 0,-1 0 1,1-1-1,-1 1 0,0 1 1,1-1-1,-1 0 0,0 0 1,0 0-1,0 1 0,0-1 1,0 0-1,0 1 0,0-1 1,0 1-1,0 0 0,-1-1 1,1 1-1,-1-1 0,1 1 1,-1 0-1,0-1 0,1 1 1,-1 0-1,0 0 0,0-1 1,0 1-1,0 0 0,-1-1 1,1 1-1,0 0 0,-1-1 1,1 1-1,-1 0 0,0-1 1,1 1-1,-1-1 0,-2 3 1,2-2-126,-1 0 0,1 0 0,-1 0-1,0 0 1,0 0 0,0 0 0,0-1 0,0 1 0,0-1 0,-1 1 0,1-1 0,0 0 0,-5 2 0,-2-1-531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2:03.40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23 6457,'10'-3'2193,"2"1"-2129,0-1-16,-1-1-504,0 0-993,-3-2 953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2:03.74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28 4409,'-1'1'2000,"3"-1"-495,6 0-1441,-1-2 0,5-1-32,0-2-40,-1-1-696,0 1-625,0-2 801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2:04.08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5953,'0'0'1993,"0"0"-1953,1 5-208,3 12-112,-4-7 0,2 4 7,-1 2 33,2 1 144,0 2 24,0-4 48,-1 0 8,-1-4 16,0-2-184,-1-1-1136,0-3 936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2:04.54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60 100 6073,'-3'0'141,"0"-1"-1,0 1 0,0-1 1,1 0-1,-1 0 1,0 0-1,1 0 0,-1-1 1,0 1-1,1-1 1,0 1-1,-1-1 0,1 0 1,0 0-1,0 0 1,0 0-1,0 0 0,0 0 1,1-1-1,-1 1 1,-2-6-1,3 7-144,1 0 1,-1-1-1,0 1 0,1 0 1,-1-1-1,1 1 1,-1-1-1,1 1 0,0-1 1,0 1-1,0-1 0,-1 0 1,1 1-1,1-1 1,-1 1-1,0-1 0,0 1 1,1-1-1,-1 1 1,0-1-1,1 1 0,0-1 1,-1 1-1,1 0 0,0-1 1,0 1-1,0 0 1,-1 0-1,1-1 0,1 1 1,-1 0-1,0 0 0,0 0 1,0 0-1,0 0 1,1 1-1,-1-1 0,0 0 1,1 1-1,-1-1 1,3 0-1,0-1 10,1 1-1,-1 0 1,1 0 0,-1 0 0,1 0-1,-1 1 1,1 0 0,8 1-1,-12-1-4,-1 0 0,1 0 0,0 0 0,0 0 0,-1 1 0,1-1 0,0 0 0,-1 0 0,1 1 0,0-1 0,-1 1 0,1-1 0,-1 1 0,1-1 0,0 1 0,-1-1 0,1 1 0,-1-1 0,0 1 0,1-1 0,-1 1 1,1 1-2,-1-1 3,0 1 0,1-1 0,-1 1-1,0-1 1,-1 0 0,1 1-1,0-1 1,0 1 0,-1-1-1,1 0 1,0 1 0,-1-1-1,1 0 1,-1 1 0,0-1-1,-1 2 1,-7 13 17,4-8-19,-1 0 1,2 1-1,-1 0 0,1 0 0,1 0 0,0 0 0,-4 17 0,7-26-3,1 1-1,-1 0 1,0 0 0,1 0-1,-1 0 1,1-1-1,-1 1 1,1 0 0,0 0-1,-1-1 1,1 1-1,-1-1 1,1 1-1,0 0 1,0-1 0,-1 1-1,1-1 1,0 0-1,0 1 1,0-1 0,0 0-1,-1 1 1,1-1-1,0 0 1,0 0 0,0 0-1,0 1 1,0-1-1,0 0 1,0 0-1,0-1 1,-1 1 0,1 0-1,0 0 1,0 0-1,1-1 1,3 1-1,-1-1 1,1 0-1,-1 0 0,1 0 1,-1 0-1,6-3 0,-7 3-35,-1 0 0,1-1-1,-1 1 1,1-1 0,-1 0-1,1 0 1,-1 0 0,0 0 0,0-1-1,0 1 1,0 0 0,-1-1-1,1 1 1,0-1 0,-1 0-1,0 0 1,0 1 0,0-1 0,0 0-1,0 0 1,0 0 0,-1 0-1,1 0 1,-1 0 0,0 0 0,0 0-1,0 0 1,-1 0 0,1 0-1,-1 0 1,1 0 0,-1 0-1,0 0 1,0 0 0,0 0 0,-1 1-1,1-1 1,-3-4 0,0 2-599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2:04.91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31 4449,'3'-1'828,"17"-9"502,-15 11-1282,-11 9 380,-7 22 648,13-31-1048,0 0 0,-1 0 0,1-1 0,0 1 0,0 0 0,0 0 0,0-1 0,0 1 0,0 0 0,0 0 1,0-1-1,0 1 0,0 0 0,1 0 0,-1-1 0,0 1 0,0 0 0,1-1 0,0 2 0,-1-2-28,1 0 0,0 1 1,-1-1-1,1 0 0,0 0 0,-1 1 0,1-1 1,0 0-1,0 0 0,-1 0 0,1 0 0,0 0 0,0 0 1,-1 0-1,1 0 0,0-1 0,0 1 0,-1 0 0,1 0 1,0-1-1,-1 1 0,1 0 0,0-1 0,1 0 1,1-1 60,0 0 1,-1-1 0,1 1-1,0-1 1,-1 1 0,1-1 0,-1 0-1,4-6 1,-5 8-48,0 0 1,0-1-1,0 0 0,0 1 1,0-1-1,0 1 1,-1-1-1,1 0 0,-1 0 1,1 1-1,-1-1 0,0 0 1,1 0-1,-1 1 1,0-1-1,0 0 0,0 0 1,0 0-1,-1-2 0,-14-5-2937,9 7 1968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2:05.27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54 7786,'3'-3'2648,"1"-1"-2560,2 0-56,1-1-168,-1-1-104,2-1-216,0 1-56,0 0-48,0 1 8,1 2-753,0 0-535,-1 1 1144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2:05.7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86 0 6657,'-9'8'559,"0"-1"-1,0 1 1,1 1-1,1 0 1,-1 0-1,-8 15 1,13-20-578,1-1 0,0 1 0,0 0 1,0 0-1,0 1 0,1-1 0,-1 0 1,1 1-1,0-1 0,0 0 0,1 1 1,0-1-1,-1 1 0,1-1 0,1 1 1,-1-1-1,1 1 0,0-1 0,0 1 1,2 6-1,-3-10-2,1 0 0,-1 0 1,1 0-1,-1 0 0,1 0 1,0 0-1,-1 0 0,1-1 1,0 1-1,0 0 0,-1 0 1,1-1-1,0 1 0,0 0 1,0-1-1,0 1 0,0-1 0,0 1 1,0-1-1,0 0 0,0 1 1,0-1-1,0 0 0,0 0 1,0 0-1,2 1 0,-1-2 18,0 1-1,1-1 0,-1 1 0,0-1 1,0 0-1,0 0 0,0 1 1,0-2-1,0 1 0,0 0 0,0 0 1,2-2-1,-1 0 27,1 0-1,-1 0 1,0 0 0,0 0-1,0 0 1,-1 0 0,1-1-1,-1 0 1,0 1 0,0-1-1,0 0 1,0 0 0,1-7-1,-3 11-27,0-1-1,0 1 1,1-1-1,-1 1 1,0-1-1,0 1 1,0-1-1,0 1 0,-1-1 1,1 1-1,0-1 1,0 1-1,0 0 1,0-1-1,0 1 1,-1-1-1,1 1 0,0-1 1,0 1-1,0 0 1,-1-1-1,1 1 1,0 0-1,-1-1 1,1 1-1,0 0 0,-1-1 1,1 1-1,-1 0 1,1-1-1,0 1 1,-2 0-1,-15 3-196,-15 15-49,11 0-2076,16-14 1472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2:06.08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 15 7090,'1'0'76,"-1"0"1,1 0 0,-1 1 0,0-1 0,1 0 0,-1 0 0,0 1 0,1-1 0,-1 0 0,0 1 0,0-1-1,1 0 1,-1 1 0,0-1 0,0 0 0,0 1 0,1-1 0,-1 1 0,0-1 0,0 0 0,0 1 0,0-1 0,0 1-1,0-1 1,0 1 0,0-1 0,0 0 0,0 1 0,0-1 0,0 1 0,0-1 0,0 1 0,0-1 0,0 0 0,-1 1-1,1-1 1,0 1 0,-7 23-443,5-19 613,1 0-242,0 0 0,0 0 0,0 0 0,1 0 0,-1 0 0,2 6 0,-1-11-2,0 1 0,0-1 0,0 1 0,0-1 0,0 1 0,0-1-1,0 1 1,0-1 0,1 1 0,-1-1 0,0 1 0,0-1 0,1 1 0,-1-1 0,0 1 0,1-1 0,-1 1 0,0-1-1,1 0 1,-1 1 0,1-1 0,-1 0 0,0 1 0,1-1 0,0 0 0,0 0 15,0 0 1,0 0-1,1 0 0,-1 0 1,0 0-1,0-1 1,0 1-1,0 0 1,0-1-1,0 1 1,0-1-1,0 1 0,0-1 1,0 0-1,0 1 1,0-1-1,1-1 1,37-38 964,-36 36-937,0 1-1,0-1 1,-1 0 0,1 0 0,-1 0 0,0 0 0,0 0 0,-1 0-1,3-9 1,-4 12-73,0 0-1,0 1 1,0-1 0,-1 1-1,1-1 1,0 0-1,0 1 1,-1-1-1,1 1 1,0-1 0,-1 1-1,1-1 1,0 1-1,-1-1 1,1 1 0,-1-1-1,1 1 1,-1 0-1,1-1 1,-1 1 0,1 0-1,-1-1 1,1 1-1,-1 0 1,0 0-1,1 0 1,-1-1 0,1 1-1,-1 0 1,0 0-1,1 0 1,-1 0 0,1 0-1,-1 0 1,0 0-1,1 0 1,-1 0-1,0 1 1,-27 2-863,5 3 586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10:58.36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1614 326 4737,'-18'-35'1156,"-3"0"0,-40-52 0,51 75-1247,-1 0 0,0 1 0,-1 1 0,0-1 0,-1 2 1,0 0-1,0 1 0,-1 0 0,-27-11 0,16 10-27,0 2 0,0 0-1,0 2 1,-1 1 0,0 0 0,-52 2-1,43 4 152,0 1 0,0 2 1,0 2-1,-55 17 0,36-4 113,2 2 0,0 2-1,2 3 1,0 2 0,2 2 0,-55 46 0,61-41-78,2 2 0,1 3 1,2 0-1,2 2 0,-57 93 0,56-72-55,3 1 0,3 1 0,2 2 0,-18 73-1,36-104-45,1 1 0,2 1 0,2-1 0,1 1 0,3 64 0,2-77-4,2-1 0,1 0 0,1 0 1,1-1-1,1 0 0,2 0 0,0 0 0,1-1 0,23 37 1,-16-33 19,1-2 0,2 0 0,0-2 0,1 0 0,2-1 0,0-1 0,1-1 1,36 22-1,-38-29 39,1-1 0,0 0 0,1-2 0,0-1 1,1-1-1,-1-1 0,1-1 0,1-1 0,-1-1 0,40 1 1,-24-6 2,-1-1 1,1-3 0,-1 0-1,0-3 1,73-24 0,-63 14 1,-1-3 1,-1-2 0,-1-2-1,47-34 1,-36 17 73,-1-3 0,-3-2 1,-2-3-1,-2-2 0,-2-1 1,-3-3-1,39-62 1,-34 40 109,-4-2 1,47-110 0,-80 158-162,0-1-1,-3-1 1,-1 0-1,-1-1 1,-2 0-1,-1 0 1,-2 0-1,-1 0 1,-4-40-1,-1 53-54,-1 1-1,-1-1 1,0 1-1,-2 0 0,0 0 1,-2 0-1,0 1 0,-1 1 1,-1-1-1,-22-27 1,17 26-123,-2 1 1,-1 0-1,0 2 1,-1 0 0,-1 1-1,0 1 1,-2 1 0,-34-17-1,19 14-340,-61-17 0,-57-12-89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2:06.46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33 7938,'4'-3'2696,"3"1"-2640,3-2-96,1-1-64,1-1-352,-2 0-312,0-1 504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2:06.81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 3 4993,'-4'3'1936,"1"-1"-1479,1-1-81,1 0-384,2-2-32,1 0-200,2-1-273,0 0-959,2-1 944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2:07.16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4849,'0'0'3265,"0"1"-2609,0 0-608,1 5 24,1 10 56,-2-4 104,0 0 0,0 1-16,1 0-64,0 0-128,-1 0-64,1-2-408,0-2-1040,0-3 1000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2:07.55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 40 7810,'-1'-1'144,"0"0"0,1 0 0,-1 0 0,1 0 0,0 0 0,-1 0 0,1 0 0,0-1 0,0 1 0,0 0 0,-1 0 0,1 0 0,0-1 0,1 1 0,-1 0 0,0 0 0,0 0 1,0-1-1,1 0 0,0 0-157,0 1 0,0 0 0,0 0 0,0 0 0,0 0 0,0 0 0,0 0 0,0 1 0,0-1 0,0 0 0,0 0 0,0 1 0,1-1 0,-1 1 0,0-1 0,0 1 0,1-1 0,-1 1 0,0 0 0,1 0 0,-1 0 0,0 0 0,1 0 0,-1 0 0,0 0 0,1 0 0,-1 0 0,0 0 1,1 1-1,-1-1 0,0 1 0,1-1 0,-1 1 0,0-1 0,0 1 0,0 0 0,0-1 0,2 3 0,-1-1 8,0-1 0,-1 1 0,1 0 0,-1 0 0,1 1 0,-1-1 0,0 0 0,0 0 0,0 1 0,0-1 0,0 1 0,0-1 0,-1 0 0,1 1 0,-1-1 0,0 1 0,0 0 0,0-1 0,0 1 0,0-1-1,0 1 1,-1-1 0,1 1 0,-1-1 0,0 0 0,-1 4 0,0-2 15,1 0 0,-1 0 0,0 0 0,0-1 0,0 1 0,-1-1 0,1 1-1,-1-1 1,0 0 0,0 0 0,0 0 0,0 0 0,0-1 0,-1 1 0,-5 2 0,1-3-76,10-6-122,14-6 148,12 7 242,-24 3-494,0 0-1,0-1 1,0 1-1,0-1 0,0 0 1,0 0-1,0 0 1,6-3-1,-5 1-565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2:07.94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30 21 5209,'0'0'88,"0"-1"1,0 1-1,0-1 1,0 1-1,0 0 0,0-1 1,0 1-1,0 0 1,0-1-1,0 1 0,0 0 1,0-1-1,-1 1 0,1-1 1,0 1-1,0 0 1,0 0-1,-1-1 0,1 1 1,0 0-1,0-1 0,0 1 1,-1 0-1,1 0 1,0-1-1,-1 1 0,1 0 1,0 0-1,-1 0 0,1-1 1,0 1-1,-1 0 1,1 0-1,0 0 0,-1 0 1,1 0-1,-1 0 0,-8 13 572,-2 24-658,11-36 20,0 0 1,-1 0 0,1 1-1,0-1 1,0 0 0,0 1-1,-1-1 1,2 0 0,-1 1-1,0-1 1,0 0 0,0 1-1,1-1 1,-1 0 0,0 0-1,1 1 1,-1-1 0,1 0-1,0 0 1,-1 0 0,1 0-1,0 1 1,1 0 0,-1-2 4,0 1 0,0-1 0,1 1 0,-1-1 0,0 0-1,0 0 1,0 0 0,1 0 0,-1 0 0,0 0 0,0 0 0,1 0 0,-1 0 0,0 0 0,0-1 0,1 1 0,-1-1 0,0 1 0,2-1 0,3-3 102,1 1-1,-1-1 1,0 0 0,0-1-1,0 1 1,0-1-1,5-6 1,-10 9-88,1-1 0,0 1 0,0 0 0,-1-1 0,1 1-1,-1-1 1,0 0 0,0 1 0,0-1 0,2-5 0,-3 7-42,0 1 1,0-1-1,0 0 1,-1 1-1,1-1 0,0 1 1,0-1-1,0 0 1,0 1-1,0-1 0,-1 1 1,1-1-1,0 1 0,0-1 1,-1 1-1,1-1 1,0 1-1,-1-1 0,1 1 1,-1 0-1,1-1 1,-1 0-1,0 1-39,-1-1 1,1 0-1,-1 1 0,1-1 1,-1 1-1,1-1 0,-1 1 1,1 0-1,-1 0 0,1 0 0,-1 0 1,-1 0-1,-17 2-1186,-2 2 545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2:47.27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210 221 4777,'-12'-8'3326,"12"7"-3314,-1 1 0,1 0 0,-1 0-1,1-1 1,-1 1 0,1 0 0,-1 0 0,1 0-1,-1 0 1,1 0 0,-1 0 0,0 0 0,1 0 0,-1 0-1,1 0 1,-1 0 0,1 0 0,-1 0 0,1 0-1,-1 1 1,1-1 0,-1 0 0,1 0 0,-1 1-1,1-1 1,-1 0 0,1 1 0,-1-1 0,1 0-1,0 1 1,-1-1 0,1 0 0,0 1 0,-1-1 0,1 1-1,0-1 1,-1 1 0,1-1 0,0 1 0,0-1-1,-1 2 1,-3 5 23,0 2-1,1-1 1,0 0-1,0 1 1,0 0-1,1-1 1,1 1-1,0 0 1,0 0-1,0 0 1,1 0-1,0 0 1,1 0-1,3 17 1,-2-17-1,0 1 0,0-1 0,1 0 0,0 0 0,1 0 0,0-1 0,5 10 0,-7-15-29,0-1 1,1 1-1,-1-1 0,0 0 0,1 0 0,-1 0 0,1 0 0,0 0 1,0 0-1,0-1 0,0 1 0,0-1 0,0 0 0,0 0 0,0 0 1,0 0-1,1-1 0,-1 1 0,0-1 0,1 0 0,-1 0 0,0 0 1,6-1-1,-1-1-1,-1 0 0,1 0 1,-1 0-1,1-1 0,-1 0 0,0-1 1,0 0-1,-1 0 0,1 0 0,-1-1 1,0 0-1,0 0 0,0 0 1,9-13-1,-3 4 17,-1-1 0,-1 0 0,0 0 0,-1-1 0,10-23 0,-16 32 8,-1 0-1,1-1 0,-1 0 0,0 1 1,-1-1-1,0 0 0,0 0 0,-1 1 0,0-1 1,0 0-1,-3-13 0,2 16-14,-1 0-1,1 0 1,-1 0 0,0 0-1,-1 1 1,1-1-1,-1 1 1,0 0 0,0 0-1,0 0 1,0 0 0,-1 0-1,0 0 1,1 1-1,-1 0 1,-1 0 0,1 0-1,-8-4 1,2 3-12,1-1 0,-1 2 1,0-1-1,0 1 0,-1 1 0,1 0 1,-1 0-1,1 1 0,-1 0 0,0 1 1,1 0-1,-1 1 0,-14 2 0,19-1-1,-1-1 0,1 1-1,0 0 1,0 0-1,0 1 1,0 0-1,0 0 1,1 1-1,-1-1 1,1 1-1,0 0 1,0 0-1,0 1 1,1 0 0,-1 0-1,1 0 1,0 0-1,1 0 1,-1 1-1,1 0 1,0-1-1,-3 11 1,-2 13 11,2 0 0,1 0-1,1 0 1,2 1 0,0-1 0,2 1 0,2-1 0,0 1 0,7 28 0,-8-51-13,1 0 1,0 0 0,0 0-1,0 0 1,1 0 0,0-1 0,0 1-1,0-1 1,1 0 0,0 0-1,8 9 1,-9-12 0,0 0-1,0-1 0,1 1 1,-1-1-1,1 0 0,0 0 1,0 0-1,-1 0 0,1 0 1,0-1-1,1 0 0,-1 0 1,0 0-1,0 0 0,0-1 1,1 0-1,-1 0 0,0 0 1,0 0-1,7-1 0,1-2 14,0 0-1,0 0 0,0-1 1,-1-1-1,0 0 0,0 0 1,0-1-1,-1 0 0,0-1 1,0 0-1,0-1 0,-1 0 1,0-1-1,13-16 0,-11 10 33,0 1 1,-1-2-1,-1 0 0,0 0 0,-1 0 0,-1-1 0,-1 0 0,0 0 0,4-22 0,-7 23 16,0 0-1,-1-1 0,-1 1 1,-1-1-1,0 1 0,-1 0 0,-1-1 1,-6-27-1,5 35-46,0 0 1,0 1 0,-1-1-1,0 1 1,-1 0-1,0 0 1,0 0-1,-1 0 1,1 1-1,-2 0 1,1 0-1,-1 1 1,0 0-1,0 0 1,-1 1-1,-14-9 1,14 10-15,-1-1 0,0 1-1,0 1 1,0 0 0,0 0 0,-1 1 0,1 0 0,-1 0-1,1 1 1,-1 1 0,0 0 0,1 0 0,-1 0-1,0 1 1,1 1 0,-1 0 0,1 0 0,0 1 0,-17 7-1,15-5 3,0 2-1,0-1 0,1 1 1,-1 1-1,2 0 0,-1 1 1,1 0-1,1 0 0,-1 0 0,2 1 1,-1 1-1,1-1 0,1 1 1,-10 22-1,8-10 1,1 0 0,1 1 1,1 0-1,1 0 0,1 0 0,1 0 0,1 1 1,2-1-1,0 1 0,1-1 0,2 0 1,0 0-1,2 0 0,0 0 0,2-1 0,1 0 1,14 28-1,-20-46-4,0 1 0,0-1 1,1 0-1,0-1 0,0 1 1,0 0-1,0-1 0,1 0 1,-1 0-1,11 6 0,-11-8 2,0 0-1,0-1 0,0 0 1,0 1-1,0-1 0,1-1 1,-1 1-1,0-1 1,0 1-1,1-1 0,-1 0 1,0-1-1,1 1 0,-1-1 1,0 0-1,5-1 1,5-3 15,1-1 1,-2 0 0,1-1 0,0 0 0,-1-1 0,-1-1 0,1 0 0,-2-1 0,1 0-1,-1-1 1,-1 0 0,0 0 0,0-1 0,-1-1 0,-1 1 0,0-1 0,-1-1 0,0 0-1,-1 0 1,0 0 0,-1-1 0,-1 1 0,4-28 0,-6 26 12,-1-1 0,0 0 0,-1 1 0,-1-1 1,0 0-1,-2 1 0,0-1 0,-7-22 0,7 31-20,0 1 0,0 0-1,0 0 1,-1 0 0,0 1 0,-1-1-1,1 1 1,-1 0 0,0 1 0,-1-1-1,0 1 1,1 0 0,-2 0 0,1 0 0,0 1-1,-1 0 1,0 1 0,0-1 0,0 1-1,-11-3 1,8 4-6,0-1 0,0 2 0,0-1 0,0 1 0,0 1 0,0 0 0,0 0 0,-20 4 1,26-4-5,-1 2-1,0-1 1,1 0 0,-1 1 0,1 0 0,-1 0 0,1 0 0,0 0 0,0 1 0,0 0 0,0 0 0,0 0 0,0 0 0,1 1 0,0-1 0,0 1 0,0 0 0,0 0 0,0 0 0,-2 6 0,-1 7-141,1 0 0,1 0-1,0 0 1,2 0 0,0 1 0,1-1 0,0 1-1,2 0 1,0-1 0,1 1 0,0-1 0,2 0-1,0 0 1,1 0 0,10 24 0,14 7-516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2:48.40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286 179 4929,'-5'-16'671,"2"2"-113,-1 1 0,0-1 0,-1 1 0,-12-24 0,15 34-512,1 1-1,-1-1 0,0 1 0,1 0 0,-1 0 0,0 0 0,0 0 1,-1 0-1,1 0 0,0 0 0,-1 1 0,1-1 0,-1 1 0,1 0 1,-1-1-1,0 1 0,1 0 0,-1 1 0,0-1 0,0 0 0,0 1 1,0 0-1,0 0 0,1 0 0,-1 0 0,0 0 0,0 0 0,0 1 1,-5 1-1,1 0-32,0 0 0,0 1 0,0 0 1,0 0-1,1 0 0,0 1 0,-1 0 1,1 1-1,1-1 0,-1 1 0,1 0 0,-7 8 1,5-4 7,0 1 0,0 1 0,1-1 0,0 1 1,1 0-1,-7 21 0,4-1 29,1 1-1,1-1 1,2 1-1,-1 55 1,5-57-31,1-1 0,1 1-1,8 37 1,-9-59-18,1 0 0,0 0-1,1 0 1,0 0 0,0 0-1,0 0 1,1-1 0,1 1-1,-1-1 1,1 0 0,0 0-1,1-1 1,-1 0 0,1 0-1,1 0 1,8 6 0,-10-9-6,1-1-1,-1 0 1,1 0 0,0 0 0,0-1 0,0 1 0,0-2 0,0 1 0,0 0 0,0-1 0,0 0 0,0-1 0,0 1 0,0-1 0,0-1 0,0 1 0,0-1 0,0 0 0,-1 0 0,11-6 0,0 0 7,0-1 0,-1 0 0,0-1 0,-1-1 0,25-24 0,-22 16 27,0-1 0,-1-1 0,-1 0 0,-2-2-1,22-43 1,-10 7 244,20-74 0,-40 119-201,-1-1 1,-1 0-1,0 0 0,-1 0 1,-1 0-1,0 0 0,-2-22 0,0 32-61,1 1 1,-1-1-1,0 1 0,0-1 0,-1 1 0,1 0 0,-1 0 0,0-1 0,0 1 0,-1 0 0,1 1 0,-1-1 0,0 0 0,0 1 0,0-1 0,0 1 0,0 0 0,-1 0 0,0 0 0,1 1 0,-1-1 0,0 1 0,0 0 0,-1 0 0,1 1 0,0-1 0,-1 1 0,-5-2 0,1 2-10,0 0 1,0 1 0,-1 0 0,1 0 0,0 1-1,0 0 1,0 1 0,-1 0 0,1 0 0,1 1-1,-1 0 1,0 1 0,-9 5 0,-6 3-3,1 2 1,0 1-1,-25 21 0,33-23 12,1 0-1,1 0 1,0 2-1,1-1 1,0 2-1,2 0 1,0 0-1,0 1 1,1 0-1,-7 22 1,10-23-3,1 0 0,1 0 0,1 0 0,0 1 0,1-1 1,0 1-1,2 0 0,0-1 0,1 1 0,0 0 0,1-1 0,5 18 1,-5-28-10,0-1-1,0 1 1,0 0 0,0-1 0,1 1 0,0-1 0,0 0 0,0 0 0,1 0 0,0 0 0,0-1 0,0 0 0,0 1 0,1-1 0,-1-1 0,1 1 0,0-1 0,0 0 0,1 0 0,-1 0 0,1-1 0,-1 0-1,1 0 1,9 2 0,-6-3 1,1 0-1,-1 0 1,1-1-1,-1 0 1,0-1-1,1 0 1,-1-1-1,0 1 1,0-2-1,0 1 1,0-2-1,0 1 1,-1-1-1,1 0 0,10-7 1,-5 0 22,0 0 0,0-1 0,-1 0 0,0-1 0,-1 0 0,-1-1 0,0 0 1,-1-1-1,15-28 0,-14 19 109,0 0 0,-1-1 0,-2 0 1,-1-1-1,9-51 0,-15 70-95,-1 0 0,1 0 0,-1 0 0,0 0 0,-1 0 0,1 0 0,-2 0 0,1 0 0,-1 1 0,0-1 0,0 0 0,0 1 0,-7-12 0,6 14-30,0 0 0,0 0 0,0 1-1,-1-1 1,0 1 0,0 0-1,0 0 1,0 0 0,0 0 0,0 1-1,-1-1 1,1 1 0,-1 0-1,0 0 1,1 1 0,-1 0-1,0 0 1,0 0 0,0 0 0,-5 0-1,2 1-5,-1 0-1,1 0 0,-1 0 1,1 1-1,-1 0 0,1 1 1,0-1-1,0 2 0,0-1 1,0 1-1,0 1 0,0-1 1,1 1-1,0 1 0,-1-1 1,2 1-1,-1 0 0,0 1 1,1 0-1,0 0 0,1 0 1,-1 0-1,1 1 0,0 0 1,1 0-1,0 1 0,0-1 1,0 1-1,1 0 0,0 0 1,-3 15-1,1 10 5,1 1 1,0 35-1,4-56-2,0 1 1,1-1-1,1 1 0,0-1 0,0 0 1,2 0-1,0 0 0,5 14 0,-7-24-3,-1 0-1,1 0 1,0 0-1,0 0 1,0 0-1,0-1 1,1 1-1,-1-1 1,1 1-1,-1-1 1,1 0-1,0 0 1,0 0-1,0 0 1,0 0-1,0-1 1,0 0-1,1 1 1,-1-1-1,0 0 1,1 0-1,-1-1 1,1 1-1,-1-1 1,1 0-1,-1 0 1,1 0-1,-1 0 1,1-1-1,4 0 1,-1-1 10,0 0-1,-1 0 1,1-1 0,-1 0-1,0 0 1,1 0 0,-1-1-1,-1 0 1,1 0 0,-1-1 0,1 1-1,-1-1 1,-1 0 0,7-9-1,-4 5 35,-1-1-1,0-1 1,-1 1 0,0-1-1,-1 0 1,0 0-1,-1 0 1,0 0 0,-1-1-1,2-20 1,-4 28-38,1 0 0,-1 0 0,-1 0 0,1 0 1,0 0-1,-1 0 0,0 0 0,0 0 0,0 0 0,-1 1 1,1-1-1,-1 0 0,0 1 0,0-1 0,0 1 0,0 0 1,-1-1-1,1 1 0,-1 1 0,0-1 0,0 0 1,0 0-1,0 1 0,0 0 0,0 0 0,-1 0 0,1 0 1,-1 0-1,0 1 0,1-1 0,-1 1 0,0 0 0,0 0 1,-5 0-1,1 0-7,1 0 1,-1 1-1,1 0 1,-1 0-1,1 1 1,0 0-1,-1 0 1,1 1-1,0 0 1,0 0-1,0 1 1,0 0-1,0 0 1,1 0-1,-1 1 1,1 0-1,0 1 1,0-1-1,0 1 1,1 0-1,0 0 1,-8 10-1,7-6 1,-1 0 0,1 0 0,1 0 0,0 1 0,0 0 0,1 0 0,0 0 0,0 1 0,1-1 0,1 1-1,0 0 1,1 0 0,0-1 0,0 23 0,1-31-2,0 0-1,0 0 1,0 0-1,1 1 0,-1-1 1,1 0-1,-1 0 1,1 0-1,0 0 1,-1 0-1,1 0 1,0 0-1,0 0 1,1 0-1,-1 0 1,0-1-1,1 1 1,-1 0-1,1-1 1,-1 1-1,4 1 0,-3-2 2,1 0 0,-1 0 0,0-1 0,1 1 0,-1-1 0,1 0 0,-1 0 0,1 1 0,-1-2 0,1 1 0,-1 0 0,0 0 0,1-1 0,-1 1 0,1-1 0,2-1 0,6-3-409,0 0 1,0-1 0,0 0-1,-1 0 1,0-2 0,13-11-1,-4 3-421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2:49.7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247 198 5401,'0'-2'192,"0"0"0,0 0 1,0 0-1,-1 0 0,1 1 0,0-1 0,-1 0 0,0 0 0,1 0 0,-1 0 1,0 1-1,0-1 0,0 0 0,0 1 0,0-1 0,0 1 0,-2-3 0,1 3-125,0 0 0,0 0 0,0 0 0,-1 0 0,1 0-1,0 1 1,0-1 0,-1 1 0,1-1 0,0 1 0,0 0-1,-1 0 1,1 0 0,0 0 0,-4 1 0,-2 0-49,0 0 0,0 1 0,0-1 0,0 2 0,0-1 0,0 1 0,0 0 0,1 1 0,0 0 0,-1 0 0,2 1 0,-1-1 0,0 1 0,1 1 0,-7 7 0,5-4-9,1 0-1,1 1 1,-1 0-1,2 0 1,-1 0-1,2 1 1,-1 0-1,1 0 1,1 0-1,-2 12 1,1-3 11,1 0 1,1 1-1,1-1 0,1 1 1,1-1-1,1 1 0,0-1 1,2 1-1,0-1 0,1 0 1,2-1-1,8 21 1,-13-34-10,1-1 0,0 1 1,1-1-1,-1 1 1,1-1-1,0 0 0,1-1 1,-1 1-1,1-1 1,8 7-1,-10-9-9,0 0 1,1-1-1,-1 1 0,1-1 0,0 0 1,-1 1-1,1-2 0,0 1 0,0 0 0,0-1 1,0 0-1,-1 1 0,1-2 0,0 1 1,0 0-1,0-1 0,0 0 0,5-1 1,12-5 26,0-1 1,-1-1 0,0-1-1,0-1 1,-1 0 0,0-2-1,-1 0 1,-1-1 0,0-1-1,-1 0 1,0-1 0,22-32-1,-17 19 83,-2 0-1,-2-2 1,0 0-1,-2-1 1,-1 0-1,-2-1 1,11-47-1,-21 70-79,1 0-1,-2 0 1,1-1-1,-1 1 1,-1 0-1,0-1 1,-1 1-1,0 0 1,0-1-1,-4-12 1,4 18-27,-1 1 0,0 0 1,0-1-1,-1 1 0,1 0 1,-1 0-1,0 0 0,0 0 0,0 1 1,-1-1-1,1 1 0,-1 0 1,0 0-1,0 0 0,0 0 0,0 1 1,0 0-1,-1-1 0,1 2 1,-1-1-1,1 0 0,-1 1 0,0 0 1,-5-1-1,-4 0 0,-1 1 1,0 0-1,0 1 1,1 0-1,-1 1 1,0 1-1,1 0 1,-1 1-1,1 1 1,-1 0-1,1 1 1,1 0-1,-1 1 1,1 1-1,-17 11 0,15-9-3,1 1-1,1 1 1,0 1-1,1-1 1,0 2-1,1 0 1,0 0-1,1 1 1,0 0-1,1 1 1,1 0-1,0 1 1,-7 21-1,7-8 14,0 0 0,2 0 0,1 1 0,2 0 0,0 44 0,3-53-6,1 0-1,1 1 1,1-1 0,1 0-1,0 0 1,2-1 0,1 1-1,13 28 1,-18-44-12,1-1 0,-1 1 0,1-1-1,0 0 1,0 0 0,0 0 0,1 0 0,0-1 0,-1 1 0,1-1-1,0 0 1,1 0 0,-1-1 0,0 1 0,10 3 0,-9-4-1,1-1 0,0 0 1,0 0-1,0-1 0,-1 0 0,1 0 1,0 0-1,0 0 0,0-1 0,-1 0 1,1 0-1,0-1 0,10-4 0,7-4 13,0-1-1,-1-1 0,0-1 0,-1-2 0,0 0 1,-1 0-1,-1-2 0,-1-1 0,0 0 0,-1-1 1,16-25-1,-13 16 44,-1-2 0,-2 0-1,0-1 1,-3 0 0,0-2 0,-2 1 0,12-58 0,-22 81-22,0 0 0,-1-1 1,0 1-1,-1 0 0,0-1 0,0 1 1,-1-1-1,0 1 0,-1 0 0,0 0 1,-1 0-1,1 0 0,-2 0 0,-3-9 0,3 12-21,-1-1-1,1 1 0,-1 0 0,0 0 1,0 0-1,-1 1 0,0-1 0,0 1 0,0 1 1,0-1-1,-1 1 0,0 0 0,0 1 0,0 0 1,0 0-1,0 0 0,-9-1 0,1 0-6,-1 1-1,0 1 0,1 1 1,-1 0-1,0 1 0,0 1 1,0 0-1,1 1 1,-1 0-1,1 2 0,-1 0 1,1 0-1,0 2 0,1 0 1,-28 15-1,30-14 0,1 0-1,0 1 1,0 0-1,0 1 1,1 1-1,1-1 1,-1 1-1,2 1 1,-1 0-1,1 0 1,1 1 0,0 0-1,1 0 1,0 0-1,1 1 1,0 0-1,1 0 1,-4 21-1,5-8-3,0 0 0,1 0 0,2 1 0,1-1 0,1 0 0,1 0 0,1 0-1,8 26 1,-10-47-2,-1 1-1,1-1 0,1 0 1,-1 0-1,1 0 1,0 0-1,0-1 0,0 1 1,1-1-1,-1 1 0,1-1 1,0 0-1,1-1 1,-1 1-1,0-1 0,11 6 1,-9-6 1,1-1 0,0 0 0,0 0 1,-1 0-1,1 0 0,1-1 0,-1-1 1,0 1-1,0-1 0,0 0 0,0-1 1,0 1-1,9-4 0,0 1 8,0-2 0,0 0 1,0-1-1,-1-1 0,0 0 0,-1-1 0,0 0 0,0-1 0,0-1 0,-1 0 0,-1-1 0,0 0 0,13-16 1,-16 16 26,-1 0 0,0 0 0,0-1 0,-1 0 0,-1-1 0,0 1-1,-1-1 1,0 0 0,-1 0 0,0-1 0,-1 1 0,-1-1 0,0 0 0,-1 0 0,0 0 0,-2-17 0,0 26-19,1 1-1,-1-1 0,0 0 0,0 1 0,-1 0 0,1-1 1,-1 1-1,0 0 0,0 0 0,0 0 0,-1 0 1,1 0-1,-1 0 0,0 1 0,0-1 0,-7-5 0,5 5-9,-1 0-1,0 1 0,0 0 0,0 0 1,0 1-1,0-1 0,0 1 0,0 1 0,-1-1 1,-12 0-1,6 1-5,0 0 1,1 1-1,-1 1 1,0 0-1,0 1 1,0 1-1,1 0 1,-1 0-1,1 1 1,0 1-1,-19 10 1,21-8 5,1 0-1,0 0 1,0 1 0,1 0 0,0 1-1,1 0 1,-1 0 0,2 1 0,-1 0-1,1 0 1,1 0 0,0 1 0,-6 17 0,4-7 0,2 1 0,0 0-1,1 0 1,0 0 0,2 0 0,1 26 0,1-39-8,0-1 0,1 0 0,0 0 0,1 1 1,-1-1-1,2 0 0,5 14 0,-7-20 0,0 1 1,0-1 0,1 0 0,-1 0-1,1 0 1,0 0 0,-1 0 0,1-1-1,0 1 1,0 0 0,0-1 0,0 1-1,1-1 1,-1 0 0,0 0 0,0 0-1,1 0 1,-1 0 0,1 0 0,-1-1-1,1 1 1,-1-1 0,1 0-1,-1 1 1,1-1 0,-1 0 0,1-1-1,0 1 1,-1 0 0,3-1 0,7-2 4,0-1 0,0 0 1,-1-1-1,0 0 1,1-1-1,-2 0 0,1 0 1,-1-1-1,0-1 1,14-13-1,-2 0 6,-1-1 1,0-2-1,18-26 0,-22 24-5,0 0 0,15-33-1,-28 51 8,0-1-1,0-1 0,-1 1 0,-1-1 1,1 1-1,-1-1 0,-1 0 1,0 1-1,0-1 0,-2-19 0,1 28-5,0 0-1,0 1 1,0-1-1,0 0 0,-1 0 1,1 0-1,0 1 1,0-1-1,-1 0 0,1 1 1,0-1-1,-1 0 1,1 0-1,0 1 0,-1-1 1,1 1-1,-1-1 1,0 0-1,1 1 0,-1-1 1,1 1-1,-1-1 1,0 1-1,1 0 0,-1-1 1,0 1-1,1 0 1,-1-1-1,0 1 0,0 0 1,0 0-1,1 0 1,-1 0-1,0-1 0,0 1 1,1 0-1,-1 0 1,0 1-1,0-1 0,0 0 1,1 0-1,-1 0 1,0 0-1,0 1 0,1-1 1,-2 1-1,-3 1-3,0 0 1,0 1-1,0 0 0,0 0 1,-5 4-1,-10 9 2,1 1-1,1 0 1,0 1 0,1 1-1,2 1 1,0 0 0,1 1-1,0 0 1,-16 39 0,21-29-56,9-29 36,-1-1 0,1 1-1,0 0 1,0-1 0,0 1-1,0 0 1,0-1 0,0 1-1,0 0 1,0-1 0,1 1 0,-1 0-1,1-1 1,-1 1 0,2 2-1,-2-4 14,0 1 0,0-1-1,1 0 1,-1 1-1,0-1 1,0 0 0,1 0-1,-1 1 1,0-1-1,0 0 1,1 0 0,-1 0-1,0 1 1,1-1 0,-1 0-1,0 0 1,1 0-1,-1 0 1,0 0 0,1 1-1,-1-1 1,0 0-1,1 0 1,-1 0 0,0 0-1,1 0 1,-1 0 0,0 0-1,1 0 1,-1-1-1,1 1 1,-1 0 0,0 0-1,1 0 1,8-12-86,-1-17-688,-11 6-677,3 12 981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2:50.91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286 404 6041,'-17'-58'2691,"12"37"-2128,-1 1-1,-1-1 1,0 2 0,-13-24-1,18 40-507,1 0-1,-1 1 1,0-1-1,0 1 1,0-1 0,0 1-1,0 0 1,0-1-1,-1 1 1,1 0 0,-1 1-1,0-1 1,1 0-1,-1 1 1,-6-3-1,7 4-34,0 0 0,0-1 0,0 1 0,0 0 0,-1 0 0,1 1 0,0-1 0,0 0 0,0 1 0,0-1 0,0 1 0,0 0 0,0 0 0,0 0 0,0 0 0,0 0 0,-3 2 0,-3 4-9,0 0 0,1 1-1,0-1 1,1 2-1,0-1 1,0 1-1,1-1 1,-6 13-1,-3 8 12,2 1-1,1 0 0,1 0 0,2 1 0,0 0 0,-4 54 0,10-63-5,2 0 0,0 0 0,1 0 0,1 0 0,1-1 0,0 1 0,2-1 0,1 1 0,1-1 0,15 33 0,-18-45-23,1-1 0,0 0 0,0-1 0,12 14 0,-15-19 2,-1 0 0,2 0 0,-1-1 0,0 1 0,0 0 0,0-1-1,1 1 1,-1-1 0,1 0 0,-1 0 0,1 0 0,0 0 0,-1 0 0,1-1-1,0 1 1,0-1 0,-1 1 0,1-1 0,0 0 0,5-1 0,-2 0-1,1-1 1,-1 0 0,0-1-1,0 0 1,0 0 0,-1 0-1,1 0 1,-1-1 0,0 0 0,6-5-1,48-51 39,-44 42-13,17-17 112,-2-1 1,-2-2-1,-1 0 0,-2-2 0,-2-1 0,-1-1 0,-3-1 0,-1-1 0,-2 0 0,15-69 0,-28 96-64,-1-1 0,0 0 0,-1 0 0,-1 0 0,-1 0 0,-1 0 0,-4-24 0,4 36-61,0 0-1,0 0 0,0 1 0,0-1 0,-1 1 0,0-1 1,0 1-1,0 0 0,-1 0 0,0 0 0,-4-4 0,5 6-5,-1 1-1,1-1 0,-1 1 0,1 0 1,-1 0-1,0 0 0,0 0 0,0 1 0,0-1 1,-1 1-1,1 0 0,0 0 0,0 1 1,-1-1-1,1 1 0,0 0 0,-5 1 1,-1 0-1,0 1 1,1 0 0,0 1 0,0 0-1,0 0 1,0 1 0,0 0-1,0 1 1,1 0 0,0 0 0,0 1-1,1 0 1,-1 0 0,-10 13 0,-1 1 3,1 2-1,1 0 1,-26 46 0,27-35 3,1 1 1,2 0-1,1 0 0,2 1 0,2 1 0,0 0 0,3 0 0,1 0 1,2 1-1,2 43 0,0-68-14,1 0 0,0 0 1,1-1-1,0 1 0,1-1 0,0 1 0,1-1 1,5 11-1,-8-20 3,1 1 0,-1-1 0,1 0 0,-1 0 0,1 0 0,0 0 0,0 0 1,0 0-1,0-1 0,0 1 0,0-1 0,0 1 0,0-1 0,1 0 0,-1 0 0,5 2 0,-4-3 0,1 1 1,-1-1-1,1 0 0,-1 0 0,1 0 0,-1-1 1,1 1-1,-1-1 0,0 0 0,1 0 1,-1 0-1,0 0 0,1-1 0,-1 1 0,0-1 1,3-2-1,9-7 19,0 0 0,0-1 0,-1 0 0,-1-1-1,0-1 1,0 0 0,-2-1 0,0 0 0,-1 0 0,0-1 0,9-22 0,-7 12 66,-1-1 0,-1-1 1,-2 0-1,-1 0 0,-1 0 1,4-47-1,-9 65-55,-1-1 0,0 1 0,-1-1-1,0 1 1,-1 0 0,0-1 0,0 1 0,-1 0 0,-1 0-1,1 1 1,-1-1 0,-6-9 0,5 12-36,0 0 0,0 1 0,0-1 1,-1 1-1,0 0 0,0 0 0,0 1 0,-1 0 0,0 0 1,0 1-1,0-1 0,-1 2 0,1-1 0,-1 1 1,-11-3-1,13 4 0,1 1 1,-1 0-1,0 0 1,1 1 0,-1-1-1,0 1 1,0 0-1,0 1 1,1 0 0,-1 0-1,0 0 1,1 0-1,-8 3 1,5 0 8,0 0 0,-1 1 0,1 0 0,1 0 0,-1 0 0,1 1 1,-11 11-1,2 0 9,1 2 0,1 0 0,1 1 0,1 0 0,-18 38 0,21-38-8,2 1 0,0 1 1,1-1-1,1 1 0,1 0 0,-2 35 0,5-44-2,1 1-1,0 0 0,1 0 1,1 0-1,0 0 0,1 0 1,0-1-1,2 1 0,-1-1 1,1 0-1,11 19 0,-15-29-2,1-1 0,-1 1 0,1 0 0,0-1 0,0 1 0,0-1 0,0 0 0,0 1 0,0-1 0,0 0-1,1 0 1,-1-1 0,1 1 0,0 0 0,0-1 0,-1 0 0,1 1 0,0-1 0,0 0 0,0-1 0,0 1 0,0 0-1,0-1 1,0 0 0,0 1 0,1-1 0,-1-1 0,0 1 0,0 0 0,0-1 0,0 1 0,0-1 0,0 0 0,0 0-1,5-3 1,2-2 6,-1 1 1,0-2-1,0 0 0,-1 0 0,0 0 0,0-1 0,-1 0 0,0 0 0,7-11 0,1-5 74,-1 1-1,-1-2 0,-1 0 0,-1-1 1,-1 0-1,-2 0 0,0-1 1,-2 0-1,4-34 0,-9 56-67,-1 0 0,0 0 0,0 0 0,0 0 0,0 0 0,-1 0 0,0 0 0,0 0 1,0 0-1,-1 0 0,0 1 0,1-1 0,-2 0 0,-3-7 0,3 9-16,0-1 0,0 1 0,-1 0 0,1 0 0,0 0 0,-1 1 0,0-1 0,0 1 0,0 0 0,0 0 0,0 0 0,0 1 0,0-1 0,0 1 0,-1 0 0,-8-1 1,9 1-6,-1 1 0,1 0 0,-1 0 0,1 0 0,-1 0 1,1 0-1,0 1 0,-1 0 0,1 0 0,0 0 1,0 1-1,-1-1 0,1 1 0,0 0 0,1 0 1,-7 4-1,5-1 5,0-1 1,0 1 0,1 0-1,-1 0 1,1 1 0,0-1-1,1 1 1,-1 0-1,-4 12 1,1 1 13,1 0-1,1 1 1,1 0-1,1 0 1,0 0-1,1 26 1,1-35-6,3 70 13,-1-76-17,-1 0 0,1 0 0,0 1 0,0-1 0,1 0 0,0 0 0,-1 0-1,2 0 1,-1-1 0,0 1 0,1 0 0,4 4 0,-5-7 8,0-1-1,0 0 1,0 0-1,0 0 1,0 0-1,0 0 1,0 0-1,0-1 1,0 1-1,1-1 1,-1 0-1,0 1 1,0-1-1,1 0 1,-1 0-1,0 0 1,0-1 0,1 1-1,-1 0 1,0-1-1,0 0 1,4-1-1,52-23 275,-49 20-220,14-7-232,35-22-1,-50 28-284,0 0-1,-1 0 1,0-1 0,0 0-1,-1-1 1,0 1-1,9-15 1,4-14-474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2:54.582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372 125 3321,'-2'-4'252,"0"-1"0,0 1 0,0-1 1,-1 1-1,0 0 0,0 0 0,0 1 1,0-1-1,-1 0 0,1 1 0,-8-5 1,8 6-152,0 1 1,0-1 0,0 1-1,0 0 1,0 0 0,0 1-1,-1-1 1,1 1-1,0-1 1,0 1 0,-1 0-1,1 0 1,0 0 0,0 1-1,0-1 1,-1 1 0,1 0-1,0 0 1,-5 2-1,0 0-57,0 1 0,1 1 0,-1 0 0,1 0-1,0 0 1,1 1 0,-1 0 0,1 0 0,0 0-1,1 1 1,-1 0 0,1 0 0,1 0 0,-1 1-1,-4 12 1,3-7 3,1 0 1,1 0-1,0 0 0,0 0 1,2 1-1,0 0 0,0-1 0,1 1 1,1 16-1,2-16-20,-1 0 0,2 0 0,0 0 1,1 0-1,0-1 0,1 0 0,1 0 0,0 0 0,0 0 0,1-1 0,16 20 0,-22-30-20,1-1-1,-1 1 0,1-1 0,0 1 1,0-1-1,-1 0 0,1 0 0,0 0 0,0 0 1,0 0-1,0 0 0,0 0 0,1-1 1,-1 1-1,0-1 0,0 1 0,0-1 0,0 0 1,1 0-1,1 0 0,1-1 6,0 0-1,0 0 1,0-1-1,0 1 1,-1-1-1,1 0 0,-1 0 1,7-4-1,6-6 36,-1 0-1,0-1 0,18-19 1,-34 31-44,15-14 70,-1 0 1,-1-1-1,0 0 0,-2-1 0,1 0 0,14-32 0,-24 44-58,0-1 0,0 1 0,0 0 0,0-1 0,-1 1 0,0-1 0,0 1 0,0-1 0,-1 0 0,0 1 0,0-1 0,0 0 0,-1 1 0,1-1 0,-2 0 0,1 1-1,0-1 1,-1 1 0,0 0 0,-1-1 0,1 1 0,-1 0 0,0 0 0,0 1 0,0-1 0,-1 1 0,0-1 0,-6-5 0,5 5-13,0 1 0,0 0 1,0 1-1,-1-1 1,1 1-1,-1 0 0,0 1 1,1-1-1,-1 1 1,-1 0-1,1 0 0,0 1 1,0 0-1,-1 0 0,1 1 1,0-1-1,-1 1 1,1 1-1,0-1 0,-1 1 1,1 0-1,-11 4 0,9-2 0,1 0 0,-1 1 0,1 0 0,0 0 0,0 1 0,1 0-1,-1 0 1,1 0 0,0 1 0,1 0 0,-1 0 0,1 1 0,1-1-1,-1 1 1,1 0 0,0 0 0,-4 11 0,1 2 35,1 1 1,0-1-1,2 1 1,0 0-1,2 0 1,0 1 0,2 33-1,3-8 108,3 0 1,13 60-1,-17-97-132,1 0 0,0 0 0,0 0 0,1 0-1,0 0 1,1-1 0,0 1 0,1-1 0,7 10 0,-10-16-12,0 0 0,1 0 0,-1 0 0,0 0 0,1-1 0,0 1 0,-1-1-1,1 0 1,0 0 0,0-1 0,0 1 0,0-1 0,1 0 0,-1 0 0,0 0 0,1 0 0,-1-1 0,0 0 0,1 1 0,-1-2 0,0 1 0,1-1-1,-1 1 1,0-1 0,5-2 0,2 0 45,-1-1-1,1-1 1,-1 0 0,0 0-1,0-1 1,-1-1-1,0 1 1,0-1 0,0-1-1,-1 0 1,0 0-1,0 0 1,-1-1 0,0-1-1,8-15 1,-4 7 9,-1-1 1,-1-1 0,-1 0 0,-1 0-1,-1 0 1,0-1 0,3-28-1,-8 36-40,-1 1 0,0-1 0,0 0 0,-1 1 0,-1 0-1,0-1 1,-1 1 0,0 0 0,-1 0 0,0 0 0,-1 0 0,-1 1-1,1 0 1,-14-18 0,4 8-12,-2 1-1,0 0 1,-1 1-1,-1 1 0,-1 1 1,-22-15-1,35 26-6,-1 1 0,1 1-1,-1-1 1,0 1 0,0 1-1,-1 0 1,-16-5 0,21 7 2,-1 1 0,0-1 0,0 1 0,1 0 1,-1 0-1,0 1 0,0-1 0,1 1 0,-1 0 1,0 0-1,1 1 0,-1 0 0,1-1 0,-1 1 1,1 1-1,-6 3 0,-1 2 1,-1 2 1,1-1-1,1 1 1,-1 1-1,2 0 1,0 1-1,0 0 1,1 0-1,0 0 1,1 1-1,1 0 0,0 1 1,1 0-1,0 0 1,1 0-1,-3 19 1,1 9 10,1-1-1,3 1 1,1 0 0,6 60 0,-3-83-17,0-1 0,1 0 0,0 0 1,2 0-1,0-1 0,13 29 0,-16-42 5,0 0 0,0 0-1,0 0 1,1 0 0,-1 0-1,1-1 1,0 1 0,0-1-1,1 0 1,-1 0 0,1 0-1,-1 0 1,1-1 0,0 1 0,0-1-1,0 0 1,0 0 0,0 0-1,1-1 1,-1 1 0,1-1-1,-1 0 1,1-1 0,-1 1-1,1-1 1,-1 0 0,1 0-1,-1 0 1,1-1 0,-1 1-1,1-1 1,4-2 0,6-1 4,0-2 1,0 0-1,-1-1 1,0 0-1,-1-1 1,0 0-1,0-1 0,0-1 1,12-13-1,-3 2 40,-1-2 0,-1 0 0,28-45 0,-36 50 3,-1-2-1,-1 1 1,-1-1-1,0-1 1,-2 0 0,0 0-1,-2 0 1,6-39 0,-10 48-27,0-1 0,-1 1 1,-1 0-1,0 0 1,0-1-1,-1 1 1,-1 0-1,0 0 0,0 1 1,-1-1-1,-1 1 1,0-1-1,0 1 1,-1 1-1,-1-1 1,0 1-1,-9-10 0,6 9-16,-1 0-1,0 0 0,-1 2 0,0-1 0,0 1 0,-1 1 0,0 1 1,-1 0-1,-18-7 0,25 11-2,0 0 0,-1 1 0,0 0 0,1 1 0,-1 0 0,0 0 0,0 1 0,0-1-1,1 2 1,-1-1 0,0 1 0,0 0 0,0 1 0,1 0 0,-1 0 0,1 1 0,-1-1 0,1 2 0,-11 6 0,3 1 0,1 0 0,0 1 0,1 1 0,0 0 0,1 1-1,1 1 1,0-1 0,1 2 0,0-1 0,2 2 0,0-1 0,0 1 0,2 0 0,0 0-1,1 1 1,-4 26 0,3-10 3,2 1 1,2 0-1,1 0 0,1-1 0,2 1 0,2 0 1,13 56-1,-15-82-5,0 0 0,1 0 0,1 0 0,0 0 1,0-1-1,0 1 0,1-1 0,0 0 0,1-1 1,8 10-1,-11-14 1,-1-1 0,1 1 0,0-1 0,0 0 0,0 0 0,0 0 0,1 0 0,-1-1 0,0 1 0,1-1 0,-1 0 0,1 0 0,0 0 0,-1 0 0,1-1 0,0 0 0,-1 1 0,1-1 0,0 0 0,-1-1-1,1 1 1,0-1 0,-1 0 0,1 0 0,-1 0 0,1 0 0,-1 0 0,6-3 0,2-3 10,0 0-1,0 0 0,-1-1 0,0-1 1,0 0-1,-1 0 0,13-17 0,50-77 163,-59 81-112,0 0-1,-1-1 0,-1 0 0,-1-1 0,-2 0 0,11-42 0,-17 55-47,-1 0-1,0 0 0,0 0 1,-1 0-1,-1 0 1,1 0-1,-2 0 1,0 0-1,0 0 0,-1 1 1,0-1-1,-1 1 1,0 0-1,0 0 1,-1 0-1,-1 0 0,1 1 1,-9-10-1,9 12-10,-1 0-1,0 1 1,-1-1-1,1 1 0,-1 0 1,-1 1-1,1 0 1,-1 0-1,-14-7 1,18 11-1,1-1 1,-1 1 0,0 0-1,1 1 1,-1-1 0,0 1-1,1 0 1,-1-1 0,0 2-1,0-1 1,1 0 0,-1 1-1,0-1 1,1 1-1,-1 0 1,1 1 0,-1-1-1,1 0 1,-1 1 0,1 0-1,0 0 1,0 0 0,0 0-1,0 0 1,0 1 0,-3 3-1,-4 6 3,-1 0 0,2 1-1,0 0 1,0 0 0,1 1 0,1 1-1,0-1 1,1 1 0,1 0 0,0 0-1,-5 29 1,6-16 5,0 1-1,2-1 1,1 1 0,2 0-1,6 47 1,-5-64-12,0 0 0,1-1 1,0 0-1,1 1 0,0-1 1,11 18-1,-14-26 4,0-1-1,0 0 1,0 0-1,1-1 1,-1 1 0,1 0-1,-1 0 1,1-1 0,0 1-1,0-1 1,-1 1-1,1-1 1,0 0 0,0 0-1,0 1 1,1-1 0,-1-1-1,0 1 1,0 0-1,0-1 1,1 1 0,-1-1-1,0 1 1,1-1 0,-1 0-1,0 0 1,1 0-1,-1-1 1,0 1 0,0 0-1,1-1 1,-1 1 0,0-1-1,0 0 1,1 0-1,-1 0 1,0 0 0,0 0-1,0-1 1,3-2 0,15-12 17,-1-2 1,-1 0 0,-1-1-1,0-1 1,-2 0 0,19-31-1,-19 29 8,-10 14-10,12-17 29,21-40 0,-35 59-37,0 0 0,-1-1 1,1 1-1,-1-1 0,0 1 1,-1-1-1,1 0 0,-1 0 1,-1 0-1,1 1 1,-1-1-1,-2-11 0,2 15-3,-1 0-1,0-1 1,0 1 0,0 0-1,0 0 1,0 1 0,-1-1-1,0 0 1,1 0-1,-1 1 1,0-1 0,0 1-1,0-1 1,-1 1-1,1 0 1,-1 0 0,1 0-1,-1 0 1,1 0-1,-1 1 1,0-1 0,0 1-1,0 0 1,0 0-1,0 0 1,0 0 0,0 0-1,0 1 1,-1-1 0,1 1-1,0 0 1,-6 0-1,1 1 0,1 0-1,0 0 0,-1 0 1,1 1-1,0 0 0,0 1 0,0-1 1,0 1-1,0 1 0,1-1 1,0 1-1,-1 0 0,-6 7 1,-7 10-12,0 1 1,2 1 0,1 1 0,1 0 0,0 1 0,2 1 0,1 0 0,2 1 0,0 0-1,2 1 1,-7 30 0,14-48-162,0-1-1,0 1 1,1 0-1,0-1 1,1 1-1,1 11 0,-1-17 202,1-1-1,0 0 1,0 1-1,0-1 1,0 0-1,0 0 1,0 0-1,1 0 1,0 0-1,-1 0 1,1 0-1,0 0 1,1-1-1,-1 1 1,0-1-1,1 1 0,-1-1 1,1 0-1,0 0 1,0 0-1,3 1 1,30 13 568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10:59.72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1803 92 3425,'-12'-11'54,"-1"1"1,-1 1 0,0 0 0,0 1 0,0 1-1,-1 0 1,0 1 0,-1 0 0,1 1-1,-1 1 1,0 1 0,0 0 0,-1 1-1,1 0 1,-32 2 0,1 4-100,0 2 1,0 1-1,0 3 1,-50 17-1,-180 77 15,-43 48 107,251-112 86,1 3 1,-97 80-1,129-92-33,1 2-1,2 2 1,2 0-1,1 3 1,-37 58 0,49-66-26,2 1 1,2 1-1,1 0 1,1 0-1,1 1 1,2 1-1,2 0 1,-5 48-1,10-55-81,1 0 0,1 0 0,1-1 0,2 1 0,1 0 0,0-1-1,2 0 1,11 30 0,-10-39-29,0-1 0,0 0 1,2-1-1,0 1 0,1-2 0,0 1 0,1-1 0,1-1 1,0 0-1,1-1 0,0 0 0,1-1 0,21 13 0,-1-5-24,1-1 0,1-2-1,0-2 1,1-1 0,1-2-1,66 11 1,-30-12 38,1-3 1,118-4 0,-103-9 58,-1-4 0,-1-3 0,161-47 0,-136 23 78,-1-4 1,147-80 0,-221 100-43,-2-2 1,0-2-1,-2-1 0,-1-2 1,-1-1-1,-1-1 0,-2-2 1,-1-1-1,-2-1 0,-1-2 1,-2 0-1,29-60 0,-35 59-10,-1-1 0,-2 0 0,-1-1 0,-3-1 0,-1 1 0,-2-2 0,-1 1 0,-2-1 0,-3 0 0,0 0 0,-3 1 0,-1-1 0,-11-49 0,9 70-76,0 0 0,-2 0 0,0 1 0,-1-1 0,-1 2 0,0-1 0,-2 1 0,-20-27 0,20 32-51,-1 1-1,0 0 0,-1 1 0,0 0 0,-1 1 0,0 0 1,-1 1-1,0 1 0,0 0 0,-29-10 0,2 6-385,0 1-1,-1 3 1,-85-7 0,-25 6-216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2:55.979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760 405 5409,'-9'-21'266,"0"0"-1,-2 0 1,0 1-1,-1 0 1,-1 1-1,-1 1 1,-1 0 0,-1 1-1,0 1 1,-1 0-1,0 1 1,-1 1-1,-1 0 1,-1 2-1,0 0 1,-33-14-1,49 24-249,-1 1 0,1 0 0,0 0 0,-1 0 0,1 1-1,0-1 1,-1 1 0,1 0 0,0 0 0,-1 1-1,1-1 1,0 1 0,-1 0 0,1 0 0,0 0 0,0 1-1,0-1 1,0 1 0,0 0 0,0 0 0,0 1-1,1-1 1,-7 6 0,-2 4 32,0 1 0,1 0 0,1 0-1,-16 26 1,14-19 14,-3 4 6,1 0 0,2 0 0,0 1 0,2 1 0,1 0 1,0 0-1,2 1 0,-7 54 0,13-66-60,0 1 1,1-1-1,0 0 1,1 0-1,1 0 1,0 0-1,1 0 1,0-1-1,2 1 1,0-1-1,0 0 0,1 0 1,1 0-1,0-1 1,1 0-1,0 0 1,19 20-1,-22-27-15,1-1 1,0 0-1,0 0 0,0 0 0,12 6 1,-15-10 4,-1 1-1,1-1 1,0 0 0,0 0 0,0 0 0,0-1 0,0 1 0,0-1 0,0 1-1,1-1 1,-1 0 0,0 0 0,0 0 0,0-1 0,0 1 0,0-1 0,4-1-1,0-1 12,0-1 0,0 1 0,-1-2 0,1 1-1,-1-1 1,0 1 0,-1-2 0,8-7-1,39-52 157,-37 42-59,-1 0 0,-2 0 0,0-2 0,-1 1 0,-2-1 0,-1-1-1,0 1 1,-2-2 0,5-44 0,-10 51-26,0 1 0,-1-1-1,-1 1 1,-1 0 0,-1-1 0,-5-20 0,4 27-56,0 1 0,-1-1 0,0 1 0,-1 0 0,0 1 0,-1 0 0,0 0 0,-1 0 0,-15-16 0,18 22-27,1 0 1,-1 0-1,-1 1 0,1 0 0,0 0 0,-1 1 1,0-1-1,0 1 0,0 0 0,0 1 1,0-1-1,-1 1 0,1 1 0,-1-1 0,1 1 1,-1 0-1,0 0 0,-9 1 0,6 1 1,1 1 0,0 0-1,0 1 1,0 0-1,1 0 1,-1 1 0,1 0-1,-1 0 1,2 1-1,-1 0 1,0 1 0,-12 11-1,6-4 5,1 1 1,1 0-1,0 1 0,1 0 0,0 1 1,1 0-1,1 1 0,1 0 0,0 1 1,1-1-1,1 1 0,1 1 0,0-1 0,-2 26 1,4-22-2,2 0 0,0 0-1,1 0 1,2 1 0,0-1 0,1 0 0,1-1 0,1 1 0,1-1 0,1 0 0,1 0 0,11 21 0,-15-35-5,0 1 1,0-1 0,1 0-1,0-1 1,1 1 0,-1-1-1,1 0 1,0-1 0,1 0-1,0 1 1,8 4 0,-11-8 0,0 0 1,0-1 0,0 1 0,0-1 0,0 0-1,1 0 1,-1 0 0,0 0 0,1-1-1,-1 0 1,0 0 0,1 0 0,-1 0-1,0-1 1,0 0 0,1 1 0,-1-2 0,0 1-1,0 0 1,0-1 0,0 0 0,0 0-1,6-4 1,2-3 33,1-1 0,-1 0-1,-1-1 1,0-1 0,0 1 0,-1-2-1,-1 1 1,14-25 0,-7 8 76,-2-1 0,-1 0-1,11-39 1,-17 45-33,-2 0 0,0 0 0,-1 0 0,-2-1 0,-1 1 0,0-1 1,-2 1-1,-5-32 0,3 38-70,0 1 0,-2-1 0,0 0 1,-1 1-1,-1 0 0,-1 1 0,0-1 1,-1 1-1,0 1 0,-2 0 1,-20-24-1,28 35-7,0 1 1,-1 0-1,1-1 1,0 1-1,-1 0 1,0 1-1,0-1 1,0 1-1,0-1 1,0 1-1,-1 1 1,1-1-1,0 0 0,-1 1 1,0 0-1,1 0 1,-1 1-1,1-1 1,-1 1-1,0 0 1,0 0-1,1 0 1,-1 1-1,1 0 1,-1 0-1,0 0 1,1 0-1,-1 1 1,1-1-1,0 1 1,0 0-1,0 1 1,0-1-1,0 1 0,0 0 1,-4 3-1,-12 13 5,0 0 0,1 1 0,1 1 0,1 1-1,0 0 1,2 1 0,-17 35 0,10-11 12,1 1 1,3 0 0,-13 53 0,20-54-10,-11 83-1,20-106-6,1 0-1,1 0 1,1 0-1,1-1 1,8 38-1,-8-53-2,0 0 0,1 0-1,0 0 1,0 0 0,1-1-1,0 0 1,0 1 0,1-1-1,0-1 1,0 1 0,12 11-1,-13-15 1,0 0 0,0 0-1,0-1 1,0 1 0,0-1 0,1 0-1,-1 0 1,1 0 0,0-1 0,0 1-1,-1-1 1,1 0 0,0-1 0,0 1-1,0-1 1,0 0 0,0 0-1,0 0 1,0-1 0,0 0 0,5-2-1,3-1 5,0-1 0,0-1 0,0 0 0,-1-1 0,0 0 0,-1-1-1,1 0 1,-2-1 0,17-16 0,10-14 42,35-48 0,-64 76-36,24-29 20,-1-2 0,-3-1 0,-1-1 0,-2-2 0,-3 0 0,20-57 0,-38 92-17,-1 0 0,0-1 0,-1 1 0,-1-1 0,0 1-1,0-1 1,-1 0 0,-2-20 0,0 24-7,0 0 0,0-1 0,-1 1 0,0 0 0,0 1 0,-1-1-1,0 0 1,0 1 0,0 0 0,-1 0 0,-1 0 0,-9-10 0,8 10-9,1 1 1,-1-1-1,-1 1 1,1 1-1,-1-1 1,0 1-1,0 0 1,-1 1-1,1 0 1,-1 1-1,0-1 1,0 2 0,0-1-1,0 1 1,-1 1-1,1-1 1,-1 2-1,1-1 1,0 1-1,-1 1 1,1 0-1,-1 0 1,1 1-1,0 0 1,0 0-1,0 1 1,0 0-1,0 1 1,0 0-1,-13 9 1,-1 2 3,1 1 1,1 1-1,0 1 1,2 0-1,0 2 1,0 0-1,2 2 1,1 0 0,-24 41-1,32-46 7,0 0 0,0 0 0,2 1 1,0 0-1,1 0 0,1 0 0,0 1 0,2 0 0,0-1 0,1 1 0,1 0 0,1 0 1,0 0-1,9 35 0,-8-46-7,0 0 1,1 0 0,0 0 0,0-1-1,1 1 1,0-1 0,0 0-1,0 0 1,1 0 0,1-1 0,-1 1-1,1-1 1,0 0 0,13 9-1,-14-12 2,0 0-1,0 0 0,1-1 1,0 0-1,-1 0 0,1 0 1,0 0-1,0-1 0,0 0 1,0 0-1,0-1 0,0 0 1,0 0-1,0 0 0,0-1 1,0 1-1,0-2 0,0 1 1,-1-1-1,12-4 0,-3 0 9,-1-2-1,1 0 0,-1 0 1,-1-1-1,0-1 0,0 0 1,-1-1-1,0 0 0,-1-1 1,11-15-1,11-19 82,36-68-1,-67 112-83,1-2 4,18-33 96,17-41 0,-33 67-85,0 1 0,-1-1 0,0 0 0,-1 1 0,0-2 0,-1 1 0,0 0 1,0 0-1,-2-12 0,1 19-20,-1 0 1,0-1 0,0 1 0,0 0 0,0 0-1,0 0 1,-1 0 0,0 0 0,0 1 0,0-1 0,0 0-1,-1 1 1,1 0 0,-1-1 0,0 1 0,0 0-1,0 0 1,0 1 0,0-1 0,-1 1 0,0-1 0,1 1-1,-1 0 1,0 1 0,0-1 0,-5-1 0,4 2-3,0 0 1,0 0 0,-1 1 0,1-1 0,0 1 0,0 1 0,-1-1-1,1 1 1,0 0 0,0 0 0,0 0 0,0 1 0,0 0-1,0 0 1,1 0 0,-1 0 0,0 1 0,1 0 0,0 0 0,0 0-1,-4 4 1,-5 6 1,1 1 1,0 1-1,1 0 0,1 0 0,0 1 0,1 0 0,1 1 0,1 0 1,-7 21-1,4-6 12,2 1-1,1-1 1,1 2 0,-1 36 0,6-66-12,2 55 21,-1-57-21,0 1-1,0-1 1,0 0 0,1 0-1,-1 0 1,1 0 0,-1 0-1,1 0 1,0 0 0,0-1 0,0 1-1,0 0 1,0 0 0,0 0-1,0-1 1,0 1 0,1-1-1,-1 1 1,1-1 0,-1 1-1,1-1 1,3 2 0,-4-3-1,1 1 0,0-1 0,-1 0 1,1 0-1,-1 0 0,1 0 0,-1-1 0,1 1 0,-1 0 1,1 0-1,-1-1 0,1 1 0,-1-1 0,1 0 0,-1 1 1,0-1-1,1 0 0,-1 0 0,0 0 0,0 0 1,0 0-1,1 0 0,-1 0 0,2-2 0,24-37 10,-23 35 0,103-195 485,-68 122-374,-34 68-124,1-1-149,0-1 1,-1 0-1,0 0 0,4-16 0,-10 19-1200,-6 11 164,-7 13-301,-9 13 465,-8 20 507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2:57.435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388 341 4321,'-2'-3'274,"-1"1"1,1 0-1,-1 0 1,0 0-1,0 0 1,0 0-1,0 0 1,0 1-1,0 0 1,-1-1-1,1 1 0,0 0 1,-1 1-1,1-1 1,0 1-1,-7-1 1,5 1-158,-1 1 0,1 0 0,-1 0 0,1 0 0,-1 1 1,1-1-1,0 1 0,0 1 0,-8 3 0,0 3-130,0 0 1,1 0-1,0 1 0,0 1 0,1 0 1,-17 23-1,14-14 52,1 2 1,0 0-1,2 0 0,1 1 1,0 1-1,2 0 1,1 0-1,1 0 0,0 1 1,2 0-1,1 0 0,2 0 1,0 0-1,4 44 1,-2-62-10,0 1 0,1-1 0,0 1 0,0-1 0,1 1 0,-1-1 0,1 0 0,6 8 0,-8-12-24,1-1 1,0 0-1,-1 1 0,1-1 0,0 0 0,0 0 0,0-1 0,1 1 0,-1 0 0,0-1 1,1 1-1,-1-1 0,1 0 0,-1 0 0,1 0 0,0 0 0,-1 0 0,1 0 0,0-1 0,0 1 1,0-1-1,-1 0 0,1 0 0,0 0 0,4-1 0,2-1 1,0 0 1,0-1-1,-1 0 0,1-1 0,-1 0 0,0 0 1,0-1-1,0 0 0,-1 0 0,1-1 1,-1 0-1,-1 0 0,8-9 0,9-11 44,-1-1 0,21-35-1,-13 13 98,-2 0-1,-2-2 1,25-69 0,-37 81 35,-2-1 1,-1 0 0,-3-1 0,-1 0 0,1-51 0,-7 78-141,-1 0 0,0 0 0,-2 1 0,1-1 1,-8-24-1,8 34-39,0-1 0,-1 1 0,0 0 1,0 1-1,0-1 0,0 0 1,-1 0-1,1 1 0,-1 0 1,0-1-1,0 1 0,0 0 1,0 0-1,-1 1 0,1-1 0,-1 1 1,0 0-1,0 0 0,1 0 1,-1 0-1,-1 0 0,-3 0 1,-3 0-6,0 0 0,0 1 1,0 0-1,-1 1 1,1 0-1,0 1 0,0 0 1,0 1-1,0 0 1,0 1-1,0 0 1,1 0-1,-1 1 0,1 1 1,0 0-1,0 0 1,-9 8-1,3-3-3,1 2 1,0 0-1,1 0 0,0 2 0,1 0 1,1 0-1,0 1 0,1 0 0,-12 23 1,5 0 10,2 0 0,2 0 0,1 2 0,2-1 0,2 2 0,1-1 0,3 1 0,1 0 0,2 0 0,5 73 0,-2-99-9,1 0 0,0-1 0,1 1 0,1-1 0,0 1 0,1-1 0,0 0 0,1-1 0,1 1 0,10 14 0,-14-22-3,1-1 1,1 0 0,-1 0-1,1-1 1,0 0 0,0 1 0,0-2-1,1 1 1,-1 0 0,1-1 0,0 0-1,0-1 1,0 1 0,0-1-1,1 0 1,-1-1 0,0 1 0,1-1-1,-1-1 1,1 1 0,0-1 0,-1 0-1,1 0 1,-1-1 0,9-2 0,-5 1 6,1 0 0,-1-1 0,0-1 0,0 0 1,0 0-1,-1-1 0,1 0 0,-1 0 1,0-1-1,12-11 0,-9 6 31,0-1-1,-1-1 1,0 0-1,-1 0 1,0-1 0,8-17-1,-3-1 88,-1 0 0,-1-1 1,-2 0-1,-1-1 0,9-62 0,-16 77-58,-1-1 0,-1 1 0,-1-1-1,0 1 1,-2-1 0,0 1 0,-1 0 0,-1-1-1,-12-31 1,13 41-53,-2 0-1,1 0 0,-2 0 0,1 1 1,-1 0-1,0 0 0,-1 1 1,0-1-1,-1 1 0,1 1 1,-1 0-1,-1 0 0,0 0 1,0 1-1,0 0 0,0 1 1,-1 0-1,-19-7 0,21 10-10,0-1 1,0 1-1,-1 1 0,1-1 0,0 1 0,-1 1 0,1 0 0,0 0 1,-1 0-1,1 1 0,0 1 0,-1-1 0,1 1 0,0 0 1,0 1-1,0 0 0,1 0 0,-1 1 0,1 0 0,-12 8 0,6-1 0,1 0 0,0 1 0,1 0 1,0 1-1,1 0 0,0 1 0,1 0 0,1 1 0,-10 23 0,7-15 3,2 1 0,1 1 1,1-1-1,1 1 0,1 1 1,1-1-1,0 37 0,3-45-2,2-1-1,0 1 0,1-1 0,1 1 1,0-1-1,1 0 0,1 0 0,0 0 1,1-1-1,1 0 0,0 0 0,15 22 1,-19-34-2,0 1 1,0 0-1,0-1 1,0 1-1,0-1 1,1 0-1,-1 0 1,1 0-1,0 0 1,0-1-1,0 0 1,0 1-1,0-1 1,1-1-1,-1 1 1,0-1-1,1 0 1,-1 0-1,1 0 1,0 0-1,-1-1 1,1 0-1,0 0 1,-1 0-1,1 0 1,0-1-1,-1 0 1,1 0-1,-1 0 1,1-1-1,7-3 1,1-1 11,0-1 0,-1-1 1,0 0-1,0 0 0,-1-1 1,0-1-1,-1 0 0,0 0 1,11-15-1,-4 1 50,0-1-1,-2 0 1,-1-1 0,-1-1 0,-1 0 0,-1-1-1,-2 0 1,-1-1 0,-1 0 0,-1 0-1,-2-1 1,-1 1 0,0-35 0,-4 52-43,0 1 0,-1 0 0,0 0 0,-1 0 1,0 0-1,0 0 0,-1 1 0,-1 0 0,0-1 0,-6-9 1,9 17-20,0 0 1,0 0 0,0 1 0,0-1 0,0 0 0,0 1 0,-1 0 0,1 0 0,-1-1 0,0 1-1,0 1 1,0-1 0,0 0 0,0 1 0,0-1 0,0 1 0,0 0 0,-1 0 0,1 0-1,0 1 1,-1-1 0,1 1 0,0 0 0,-1 0 0,1 0 0,-1 0 0,1 1 0,0-1 0,-1 1-1,1 0 1,0 0 0,-1 0 0,1 0 0,0 0 0,0 1 0,-4 2 0,-3 3 1,1 0 0,1 0 0,-1 0 0,1 1 0,1 0 0,-1 1 0,1 0 0,1 0 0,0 1 0,0-1 0,-7 16 0,3-1 4,1 0-1,0 0 0,-9 50 0,15-55-9,1-1 0,0 1 0,1-1 0,1 1 0,1 0 0,1-1-1,8 36 1,-9-48 4,1 0 0,0 1 0,0-1-1,0 0 1,1 0 0,0 0 0,0-1-1,1 1 1,-1-1 0,1 0 0,0 0-1,1 0 1,-1 0 0,1-1 0,0 1-1,0-1 1,0-1 0,1 1 0,-1-1-1,1 0 1,0 0 0,0 0-1,0-1 1,0 0 0,10 2 0,-10-3-3,-1-1 0,1 1 1,-1-1-1,1 0 0,-1-1 1,1 1-1,-1-1 0,1 0 1,-1-1-1,0 1 0,0-1 1,1 0-1,8-5 0,-6 2 4,-1 0 0,0-1 0,0 1 0,-1-1 0,1-1 0,-1 1 0,-1-1 0,6-8-1,0-3 23,0 0-1,-2-1 1,0 0-1,-1-1 0,-1 0 1,7-32-1,-11 39 10,-1-1 1,-1 1-1,0-1 1,-1 1-1,0-1 1,-1 1-1,0-1 0,-2 1 1,-3-15-1,5 23-24,0 0-1,-1 0 1,0 1-1,0-1 0,0 0 1,0 1-1,-1-1 1,1 1-1,-1 0 0,-1 0 1,1 0-1,0 0 0,-1 1 1,0-1-1,1 1 1,-2 0-1,1 0 0,0 1 1,0-1-1,-1 1 1,0 0-1,1 0 0,-1 0 1,0 0-1,0 1 1,0 0-1,-6-1 0,6 3-8,0-1-1,0 0 0,1 1 1,-1 0-1,0 0 0,1 0 1,-1 1-1,1 0 0,-1 0 1,1 0-1,0 0 0,0 0 1,0 1-1,0 0 0,0 0 1,0 0-1,1 0 0,0 1 1,-6 7-1,0 0 10,1 1 0,0 0 0,1 0 0,1 0 0,-8 21-1,10-22-2,1 0 0,0 0 0,0 1 0,2-1 0,-1 1 0,1 18 0,1-27-8,0-1 0,0 1 1,0 0-1,0 0 0,0 0 1,1 0-1,0 0 0,-1 0 1,1-1-1,0 1 0,0 0 1,1-1-1,-1 1 0,0-1 1,1 1-1,0-1 0,-1 1 1,1-1-1,0 0 0,0 0 1,0 0-1,1 0 0,-1 0 1,0-1-1,1 1 0,-1-1 1,1 1-1,-1-1 0,1 0 1,0 0-1,3 1 0,-3-2 3,1 0 0,-1 0-1,0 0 1,0-1 0,1 1-1,-1-1 1,0 0 0,0 0-1,0 0 1,0 0 0,0-1-1,0 1 1,0-1-1,0 0 1,0 1 0,-1-1-1,1 0 1,-1-1 0,1 1-1,-1 0 1,3-5 0,6-6 23,-1-1 0,15-27 1,-22 35-11,6-10 22,0-1-1,7-21 1,-14 33-18,0 0 1,-1 0-1,1-1 0,-1 1 1,0 0-1,-1-1 0,1 1 1,-1-1-1,0 1 0,-1-1 1,1 1-1,-3-8 0,3 13-15,0-1 0,0 1 0,0 0 1,0-1-1,0 1 0,0 0 0,0-1 0,0 1 0,-1 0 0,1-1 0,0 1 0,0 0 1,0-1-1,-1 1 0,1 0 0,0-1 0,0 1 0,-1 0 0,1 0 0,0-1 0,-1 1 1,1 0-1,0 0 0,-1 0 0,1 0 0,0-1 0,-1 1 0,1 0 0,0 0 0,-1 0 0,1 0 1,0 0-1,-1 0 0,0 0 0,-10 9-195,-6 18-429,13-20 348,0 0 0,1 1 1,0 0-1,0 0 0,1 0 0,0 0 1,0 0-1,1 0 0,0 0 0,0 1 1,1-1-1,0 0 0,1 1 0,0-1 0,0 0 1,3 9-1,10 16-490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2:58.474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493 404 4713,'-49'-87'3132,"34"58"-2352,-2 0 0,-39-52 0,54 78-763,-1 0 1,1 0-1,-1 1 0,1-1 1,-1 1-1,0 0 0,0-1 1,1 1-1,-2 0 0,1 1 1,0-1-1,0 1 0,-1-1 1,1 1-1,0 0 0,-1 0 1,0 0-1,1 1 0,-1-1 1,1 1-1,-1 0 0,0 0 1,1 0-1,-1 0 0,1 1 1,-1 0-1,1-1 0,-1 1 1,1 1-1,-1-1 0,1 0 1,0 1-1,-6 3 0,0 1-3,1 1-1,-1 0 1,1 1 0,1-1-1,-1 2 1,2-1-1,-1 1 1,1 0-1,0 0 1,-5 13 0,-3 7 4,2 0 0,1 2 0,1-1 0,2 1 0,1 1 0,2 0 0,1-1 0,1 1 0,1 1 0,3-1 0,0 0 0,7 40 0,-6-65-9,0 1-1,0-1 0,0 0 0,1 0 0,0 0 0,1 0 1,0 0-1,8 12 0,-10-17-4,0 0-1,0 1 1,1-1 0,-1 0 0,0 0-1,1-1 1,-1 1 0,1-1 0,0 1-1,-1-1 1,1 0 0,0 1 0,0-2-1,0 1 1,0 0 0,0 0-1,0-1 1,0 0 0,0 0 0,0 0-1,0 0 1,0 0 0,0 0 0,0-1-1,3 0 1,5-3 48,0 0 0,0 0-1,-1-1 1,1-1 0,-1 0-1,-1 0 1,1-1 0,-1 0 0,0-1-1,-1 0 1,0 0 0,10-13 0,-3 2 59,-1-1 1,-1 0-1,-1 0 1,-1-2-1,9-23 1,-5 6 176,-2-2 1,-2 1 0,-2-2-1,-1 1 1,-3-1 0,2-74-1,-7 105-230,-1 0 0,0 0 0,0 0 1,-1 0-1,0 1 0,-1-1 0,-7-18 0,7 24-52,1 0 0,-1 0 0,0 0 0,-1 1 0,1-1 0,-1 1 0,0 0 1,0 0-1,0 0 0,0 1 0,-1-1 0,0 1 0,0 0 0,1 0 0,-2 1 0,-8-4 0,6 4-21,-1-1 0,0 2 0,0-1 0,0 1 0,0 1 0,0-1 0,0 2 0,0-1 0,0 1 0,0 0 0,0 1 0,0 0 0,1 1 0,-1 0 0,1 0 0,-1 0 0,1 1 0,0 1 0,1-1 0,-1 1 0,1 1 0,-7 6 0,-1 1 1,0 0 1,2 1 0,-1 1-1,2 0 1,0 1 0,1 0-1,1 1 1,0 0 0,-9 24-1,7-9 19,1 0-1,2 0 1,2 1-1,-7 53 0,13-66 3,-1 0 0,2 1 1,1-1-1,1 0 0,0 1 0,1-1 0,2 0 0,11 35 0,-14-51-8,-1-1-1,1 1 1,0 0 0,0 0 0,1-1 0,-1 1-1,1-1 1,0 0 0,-1 0 0,1 0 0,1 0-1,-1 0 1,0-1 0,1 1 0,6 3 0,-6-5 0,-1 0 0,1 0 0,-1 0 1,1-1-1,-1 1 0,1-1 0,-1 0 0,1 0 1,-1 0-1,1 0 0,-1-1 0,1 1 1,-1-1-1,1 0 0,-1 0 0,1 0 0,-1-1 1,0 1-1,4-3 0,8-6 37,-1 1 1,-1-2-1,0 0 0,-1 0 0,0-2 0,21-25 1,53-92 280,-60 87-140,-2-1-1,19-53 1,-36 81-100,-2-1 0,0 1 0,0-1 1,-2-1-1,0 1 0,-1 0 0,-1-1 0,0 1 0,-4-31 1,3 42-68,-1 1 0,-1-1 1,1 1-1,-1 0 1,0 0-1,0 0 1,0 0-1,-1 0 1,0 0-1,0 1 0,0-1 1,0 1-1,-1 0 1,0 0-1,1 0 1,-2 1-1,1-1 0,0 1 1,-1 0-1,1 0 1,-1 0-1,0 1 1,0 0-1,0-1 1,0 2-1,0-1 0,-1 1 1,-8-2-1,4 2-11,1 1 0,-1-1-1,1 2 1,-1-1 0,1 1-1,0 1 1,-1 0 0,1 0-1,0 1 1,0 0 0,0 0-1,1 1 1,-1 0 0,1 1-1,-16 10 1,13-4-3,0-1 1,0 2-1,1-1 1,1 1-1,0 1 0,0 0 1,1 0-1,1 1 1,0 0-1,1 0 0,-7 25 1,3-3 7,2 0 1,2 0-1,-4 63 1,8-68 0,5 52 1,-3-76-7,1 0 1,0 0-1,0 0 0,1 0 1,0 0-1,0 0 1,1-1-1,0 1 0,0-1 1,0 0-1,1 1 1,0-1-1,6 6 0,-8-10-6,0 0 1,0 0-1,1-1 0,-1 1 0,1-1 0,-1 0 0,1 0 0,-1 0 0,1 0 0,0 0 0,0 0 1,-1-1-1,1 1 0,0-1 0,0 0 0,0 0 0,0 0 0,-1 0 0,1 0 0,0-1 0,0 1 1,-1-1-1,1 0 0,0 0 0,0 0 0,4-2 0,2-2-5,0 0 0,0 0-1,-1-1 1,1-1 0,-1 1 0,9-11-1,3-5 41,-1-1 0,-1-1-1,-1 0 1,26-53 0,-18 25 95,29-90 1,-53 137-114,4-5 39,-2-1 0,1 1-1,-2-1 1,1 0 0,-2-1-1,1 1 1,-1 0 0,-1 0-1,-1-16 1,1 26-41,0 0-1,0 0 1,-1 0-1,1 0 1,0 0-1,0 1 1,0-1-1,-1 0 1,1 0-1,-1 0 1,1 0 0,0 1-1,-1-1 1,1 0-1,-1 1 1,0-1-1,1 0 1,-1 1-1,1-1 1,-1 1-1,0-1 1,0 1-1,1-1 1,-1 1 0,0-1-1,0 1 1,0 0-1,1-1 1,-1 1-1,0 0 1,0 0-1,0-1 1,0 1-1,0 0 1,1 0-1,-1 0 1,0 0 0,0 0-1,0 1 1,0-1-1,0 0 1,0 0-1,1 1 1,-1-1-1,0 0 1,0 1-1,-1 0 1,-3 2 14,0 0 0,0 0 1,0 1-1,1-1 0,0 1 0,-6 5 1,-8 13 53,0 1 0,1 1 0,1 0 0,-18 38 0,-40 111 128,58-133-238,13-30-68,1-5-115,0 0 0,1 0-1,-2 0 1,1 0 0,0 0-1,-1-1 1,0 1 0,0-1-1,0 1 1,-5 3 0,6-19-2681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3:00.86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11 27 3585,'-9'-18'2630,"8"14"596,15 10-1973,-11-4-1351,17 8 379,0-1 0,1-1-1,0 0 1,1-2 0,39 7 0,55-6 311,124-10 1,-62-1-468,-62 7 184,-49 0-192,77-7 1,62-7 374,38-4-411,-87 6 40,-37 3 8,183-19 72,-254 23-151,1 2-1,0 3 1,58 11 0,-97-13-70,10 7-83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3:05.64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68 70 5361,'-10'-1'817,"4"1"-599,0-1 1,0 0-1,1 1 0,-1 0 0,0 1 0,0-1 0,-11 5 573,23-4-261,12 0-151,368-25 2204,-86 8-1546,-183 12-764,61-11-54,55 0 35,-126 21-202,112 21-1,-41-3-18,-35-9 76,231-3-1,-208-33-87,-22 2 4,-88 18 8,-71 43 236,-9 8-217,2-7 3,-19 54 0,3 30-64,14-47 53,-44 104 1,49-135 43,2 0 1,-19 93-1,24-86-11,-39 109 1,-14 34 106,50-142-140,-3-1 0,-44 97 0,36-98 13,4 0 1,-17 61-1,12-35-6,-22 94 99,-5 14-27,5-32 73,30-89-122,-47 110 0,-18 18 145,82-193-213,1 0 1,-1 0-1,0 0 0,0-1 1,0 1-1,0 0 1,-1-1-1,1 0 0,-5 4 1,5-4-1,0 0 0,-1 0 0,1 0 0,0 0 0,0 0 0,0 0 0,0 1 0,1-1 0,-1 1 0,1 0 0,-3 4 0,15-3 46,0-1 1,-1 0 0,1-1-1,20 2 1,23-1 2,59-3 1,-41-2-23,273-8 198,-205 4-164,-17 4 9,145 16-1,-67-1 62,44 6 10,-71-5-75,-29-5 56,-62-2-49,-1-3 0,100-10-1,-163 4-50,682-52 603,-683 54-594,2 0 56,0-1 0,0 0 0,22-6 0,-41 7-131,0-1 0,0 1 0,-1-1 0,1 0 0,0 1 0,0-1 0,-1 0 0,1 0 0,0 0-1,-1 1 1,1-1 0,-1 0 0,1 0 0,-1 0 0,0 0 0,1 0 0,-1 0 0,0 0-1,1 0 1,-1 0 0,0 0 0,0 0 0,0 0 0,0 0 0,0 0 0,0 0 0,0 0 0,-1 0-1,1 0 1,0 0 0,0 0 0,-1 0 0,1 0 0,-1-1 0,-6-10-466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3:30.64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6211 41 1072,'2'-6'10716,"-15"2"-11875,-21-5 1476,0 1 0,-1 3 0,0 0 1,-68 2-1,-152 21 790,84-4-506,16-4-440,-280 3-81,-168-37-25,393 29-52,142 0 11,-85-6 1,106 2 26,47-1-6,-1 10-53,0 0 1,0 0-1,-1-1 0,0 1 0,-8 18 1,4-9-5,-38 121 76,-26 148 0,40-150-83,-5 35 57,11-55 9,-5-2 0,-56 147-1,60-204-22,-52 92 0,43-90 65,-27 70 0,-130 490 197,175-551-251,-25 90-9,33-135 8,-1 0 0,-1-1 0,-1-1-1,-18 28 1,24-44-1,-1 1-1,0-1 1,-1-1 0,0 1 0,0-1-1,0 0 1,-1-1 0,1 1-1,-1-1 1,-1-1 0,1 0 0,-1 0-1,-15 4 1,-9 1 184,-1-1-1,-48 4 1,44-7-164,-24 1-36,-95-3 0,21-2 62,-11 4-59,-180-17 0,253 9-16,-75 6-1,76 0 1,-81-7 0,-22-8 161,63 5-34,-162-30 0,-121-42-85,170 55 4,25 4 700,198 20-820,0-1 0,0 1-1,1-1 1,-1 0 0,0 0-1,1 0 1,-1 0 0,1 0-1,-12-14 2405,13 5-1287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2:3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4233,'2'1'64,"-1"-1"-1,0 1 1,1 0 0,-1 0 0,0 0-1,0 0 1,0 0 0,0 0 0,0 0-1,0 0 1,0 0 0,0 1 0,0-1 0,0 0-1,0 3 1,2 0 119,12 22 264,-2 0 1,0 1-1,-2 0 0,12 43 1,-7-20-162,-10-32-226,61 197 356,-59-182-425,-1 0 1,-2 1-1,-1-1 1,-1 54-1,-6-76-226,3-11 183,0 0-1,0 0 1,0 0 0,0 0 0,0 0-1,0 0 1,0 0 0,0 0 0,-1 0-1,1 0 1,0 0 0,0 0 0,0 0-1,0 0 1,0 0 0,0 0 0,0 0-1,0 0 1,-1 0 0,1 0 0,0 0-1,0 0 1,0 0 0,0 0 0,0 0-1,0 0 1,0 0 0,0 0 0,0 0-1,-1 0 1,1 0 0,0 0 0,0 0-1,0 0 1,0 0 0,0 1 0,0-1-1,0 0 1,0 0 0,0 0 0,0 0-1,0 0 1,0 0 0,0 0 0,0 0-1,0 0 1,0 0 0,-1 1 0,1-1-1,0 0 1,0 0 0,0-7-883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2:3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90 4553,'-2'-3'118,"0"1"0,0 0 0,0 0 0,0 0-1,0 0 1,0 0 0,-1 0 0,1 0 0,0 1 0,-1-1 0,0 1 0,1 0 0,-1 0 0,0 0-1,0 0 1,0 0 0,1 1 0,-1-1 0,0 1 0,0 0 0,0 0 0,0 0 0,0 0-1,0 0 1,0 1 0,0-1 0,0 1 0,1 0 0,-1-1 0,0 2 0,-4 1 0,0 0-58,0 0 0,1 0 0,0 0 0,0 1 0,0 0 0,0 0 0,0 1 0,1-1 0,0 1 0,0 1 0,0-1 0,-6 9 0,7-5-9,-1 1 0,1 0 0,0 0 0,1 0 0,0 0 0,1 0 0,0 1 0,1-1 0,0 1 0,0 0 0,1-1 0,1 1 0,0-1 0,0 1 0,1-1-1,0 1 1,5 11 0,-3-10-32,0-1-1,1 1 1,1-1-1,0 0 1,1 0-1,0 0 1,0-1-1,1 0 1,1-1-1,-1 0 1,2 0-1,-1 0 1,1-2-1,12 9 1,-18-14-16,0 0 1,-1 0-1,1 0 1,0 0 0,0-1-1,0 1 1,0-1-1,1 0 1,-1-1-1,0 1 1,0-1-1,1 1 1,-1-1-1,0-1 1,0 1-1,1-1 1,4 0-1,-3-2 1,0 1-1,0 0 1,0-1-1,-1 0 1,1-1-1,-1 1 1,0-1-1,0 0 1,0 0-1,6-8 1,3-4 28,-2 0 1,0-1-1,-1 0 1,-1-1-1,0-1 1,8-23-1,-14 32-3,0-1-1,-1 0 0,0 1 0,0-1 1,-2-1-1,1 1 0,-1 0 0,-1 0 1,0-1-1,0 1 0,-3-12 0,2 16-45,-1 1 0,0-1 0,-1 1 0,1 0 0,-1 0 0,0 0 0,-1 0 0,1 1 0,-1-1-1,0 1 1,-1 0 0,1 0 0,-1 1 0,0-1 0,0 1 0,0 0 0,-1 0 0,0 1-1,1-1 1,-8-2 0,-24-7-249,29 11 74,1 0 0,0 0 0,0-1 0,0 0 0,0 0-1,-8-6 1,8 0-712,4-2 403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2:3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71 3273,'19'-17'1063,"0"0"1,32-19 0,-73 52-392,0 1 0,-24 26-1,12-12-468,12-11-115,1-3 49,1 2 0,0 1 0,1 0 0,-19 29 0,36-46-121,1-1 0,0 1 0,0 0 0,0 0 0,1 1-1,-1-1 1,1 0 0,0 0 0,0 0 0,0 0-1,0 0 1,0 0 0,1 0 0,-1 1 0,1-1 0,0 0-1,0 0 1,0 0 0,0-1 0,0 1 0,1 0 0,2 4-1,1 0 25,-1 0-1,1-1 1,0 1-1,0-1 1,0 0-1,1-1 1,12 10-1,1-26 75,-4 4-124,16-6 28,41-14 1,-63 24-9,-1 1 0,1 0 0,1 1 1,-1 0-1,0 0 0,0 1 0,0 0 1,0 0-1,17 4 0,-23-4 18,0 1-1,0 0 1,0 0 0,-1 1-1,1-1 1,0 0 0,0 1-1,-1 0 1,1 0-1,-1 0 1,1 0 0,-1 0-1,0 0 1,0 0-1,0 1 1,3 4 0,-3-2 30,1 0 0,-1 1 1,0-1-1,0 1 0,0 0 0,-1-1 1,0 1-1,0 8 0,0 6 65,-1 0 1,-2 0-1,0 0 0,-5 22 0,1-9-160,-2-1 1,0-1-1,-3 1 0,0-2 1,-2 0-1,-1 0 0,-2-1 0,0-1 1,-2 0-1,-1-1 0,-30 32 1,21-30-270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2:3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10 162 5361,'-10'-12'2887,"19"6"-1553,11-3-1470,24-19 179,-14 8 54,57-28 0,-65 38 62,44-11 0,-58 19-121,0 0 1,1 1-1,-1 0 0,0 0 0,1 1 1,-1 0-1,0 0 0,1 1 0,8 2 1,-13-1-31,-1-1 1,1 1-1,-1-1 1,0 1-1,0 0 0,0 1 1,0-1-1,0 0 1,0 1-1,-1 0 1,1-1-1,-1 1 1,0 0-1,0 0 1,0 0-1,3 6 1,3 7 23,-1 1-1,6 20 1,-7-19-15,22 74 129,-4 1 0,-4 1 0,16 191 0,-34-251-90,9 41 1,-9-63-140,1-1-1,1 0 1,0 0-1,1 0 1,0 0-1,0 0 0,9 11 1,-11-18-624,1-5 291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11:01.41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1458 399 3489,'-10'-24'1237,"-1"0"0,-15-24 0,16 32-1170,0 1 0,-2 0-1,1 1 1,-2 0 0,0 1-1,-25-20 1,5 10-36,0 1 0,-2 2-1,0 1 1,-1 1 0,-1 3 0,-1 1-1,0 1 1,-1 3 0,0 0 0,0 3-1,-1 2 1,0 1 0,-64 2 0,84 3-1,0 1 1,1 0 0,-1 2-1,1 0 1,0 2 0,0 0-1,0 1 1,1 0 0,0 2-1,0 0 1,1 1 0,0 1-1,1 0 1,0 1 0,1 1-1,1 1 1,-25 29 0,9-5-17,1 3 0,3 0 0,1 1 0,-21 50 0,-59 187 16,75-177-66,5 1 0,4 1 1,-10 146-1,26-162-64,4 1 0,4-1 1,4 0-1,25 126 0,-18-154-20,2-2-1,35 86 1,-38-114 84,2-1 0,1 0 0,1-1 0,1-1 0,2 0 0,29 30 0,-38-45 40,1-1-1,1-1 1,0 0 0,0 0-1,1-1 1,0-1 0,1-1-1,-1 0 1,2 0 0,-1-2-1,30 7 1,-24-8 16,0-2-1,-1 0 1,1-1 0,0-1-1,0-1 1,0-1 0,-1-1 0,38-11-1,-15 1 19,-1-3-1,0-2 0,-1-1 0,-1-2 0,58-41 0,-11-2 11,91-87 0,-111 88-29,-3-3 1,-3-2-1,-4-3 0,61-95 1,-80 102 69,-2 0 0,-4-3 0,-2-1 1,-3 0-1,30-126 0,-48 150 1,-1 0-1,-3 0 1,-1 0-1,-2-1 1,-3 1 0,-1-1-1,-2 1 1,-19-84-1,15 99-40,-1 0-1,-1 1 1,-2 0-1,0 1 1,-2 0-1,-1 1 1,-1 1-1,-2 0 1,0 2-1,-1-1 1,-2 2-1,0 1 1,-1 1-1,-30-21 1,16 17-52,-1 1 1,-1 2-1,-1 2 0,-1 1 1,-1 2-1,0 2 0,-76-15 1,68 21-185,0 2 1,-1 2-1,0 2 1,0 2-1,1 3 0,-81 14 1,-21 18-166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2:3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8 122 4281,'-4'-4'1696,"1"2"41,3 1-1201,19-3-40,43-9-64,-31 3-88,5 0-176,5-3-40,-3-1-200,0-3-240,-1 3-1120,-1-6 960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2:3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262 122 2809,'7'-21'665,"-3"7"-235,1 0 0,0 1 0,1-1 0,0 1 1,12-17-1,-12 27 495,-5 12-622,-6 13-156,-2-5-70,0-1 1,-1 0 0,-1 0 0,-1-1 0,-21 27 0,-68 65 383,63-72-198,25-24-33,-1-1 0,0-1 1,-24 15-1,33-22-189,1 0 1,0 0-1,0 0 0,1 1 1,-1-1-1,0 0 1,1 1-1,-1-1 0,1 1 1,0 0-1,0-1 0,-2 6 1,-7 36-20,9-39 12,0-2-35,1 1 1,-1-1 0,1 1 0,0-1 0,0 1 0,0 0 0,0-1 0,0 1-1,1-1 1,-1 1 0,1-1 0,2 4 0,-2-5-1,0 0-1,0 0 1,1-1 0,-1 1-1,0 0 1,1-1 0,0 1-1,-1-1 1,1 0 0,0 0-1,0 1 1,0-1 0,0 0-1,0 0 1,0-1 0,0 1-1,0 0 1,0-1 0,0 1-1,0-1 1,3 0 0,3 0 8,1 0 0,-1-1 0,1 0 0,-1-1 1,0 0-1,0 0 0,0 0 0,0-1 0,10-6 0,19-5 3,-18 8-1,50-13 90,-63 18-84,1 0-1,0 0 0,-1 0 0,1 1 0,0 0 1,0 0-1,-1 1 0,8 1 0,-12-1 4,0-1 1,0 1-1,0 0 0,0 0 1,-1 0-1,1 0 0,0 1 0,-1-1 1,1 0-1,0 1 0,-1-1 0,0 1 1,1 0-1,-1-1 0,0 1 0,0 0 1,0 0-1,0 0 0,0 0 1,0 0-1,-1 0 0,1 0 0,-1 0 1,1 0-1,-1 0 0,0 0 0,1 0 1,-1 0-1,0 0 0,-1 0 1,1 4-1,-2 8 141,0-1 0,-1 1 0,-6 21 0,6-25-45,-11 30-36,-2 0 1,-2 0-1,-2-2 0,-1-1 1,-2 0-1,-41 50 0,55-74-1021,9-5 375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2:3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66 4481,'-32'-56'3526,"26"47"-2818,3 10-205,3 19-67,1-12-456,34 455 1608,-25-359-1582,-9-91-98,0 1 0,2-1 0,5 20 0,-8-33 46,0 0 1,0-1-1,0 1 1,0 0-1,0 0 1,0-1-1,1 1 1,-1 0-1,0-1 1,0 1-1,0 0 1,0 0-1,0-1 1,1 1-1,-1 0 1,0-1-1,0 1 1,0 0-1,1 0 1,-1 0-1,0-1 1,0 1-1,1 0 1,-1 0-1,0 0 1,0 0-1,1 0 1,-1-1-1,0 1 1,1 0-1,-1 0 1,0 0-1,1 0 1,-1 0-1,0 0 1,0 0-1,1 0 1,-1 0-1,0 0 1,1 0-1,-1 0 1,0 0-1,1 0 1,-1 0-1,0 1 1,1-1-1,-1 0 1,0 0-1,0 0 1,1 0-1,-1 1 1,0-1-1,0 0 1,1 0-1,-1 0 1,0 1-1,0-1 1,0 0-1,1 0 1,-1 1-1,0-1 1,0 0-1,0 1 1,0-1-1,0 0 1,0 0-1,0 1 1,1-1-1,-1 1 1,6-15-909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2:3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60 3009,'2'-5'611,"0"-1"0,-1 0 0,0 0 0,0 0 0,0 0 0,-1-1 1,-1-11-1,0 19-435,-1 0 0,0-1 0,0 1 0,1 0 0,-1 0 0,0 0 0,1 0 0,-1 1 0,1-1 0,0 0-1,-1 1 1,1-1 0,0 0 0,0 1 0,-1 2 0,-30 33-163,26-28 23,1 1 0,-1-1 0,2 1 0,0 0 0,0 0 0,0 0 0,2 1 0,-1-1 0,1 1 0,1-1 0,0 1 0,0 0 0,1 0 0,2 19 0,0-15 0,1 0 1,0 0 0,1 0 0,1-1-1,0 0 1,1 1 0,1-2 0,0 1-1,17 23 1,-22-33-36,1-1 0,-1 1 0,1-1 0,0 0 0,1 0-1,-1 0 1,0 0 0,1-1 0,-1 1 0,1-1 0,0 0 0,0 0 0,0 0 0,7 2-1,-7-4 3,-1 0-1,1 0 0,-1 0 1,0 0-1,1 0 0,-1-1 0,1 1 1,-1-1-1,0 0 0,1 0 0,-1 0 1,0-1-1,0 1 0,0-1 0,0 0 1,0 0-1,0 1 0,-1-2 1,5-3-1,9-11 151,-1 1 1,0-2 0,-2 0-1,0 0 1,-1-2 0,-1 1-1,-1-1 1,0-1 0,-2 0-1,0 0 1,-2-1 0,0 0-1,4-31 1,-10 50-119,0 0 0,1 0-1,-1-1 1,0 1 0,-1 0 0,1 0 0,0 0 0,-1 0-1,0 0 1,0 0 0,0 0 0,0 0 0,0 0 0,0 0-1,-1 1 1,1-1 0,-1 0 0,-2-2 0,1 2-13,0 0 1,-1 0-1,1 1 1,-1-1-1,0 1 1,0 0-1,0 0 1,0 0-1,0 0 1,0 1-1,-6-2 1,-7 0-154,0 0 1,-1 1-1,1 1 0,-1 1 1,-23 3-1,19 1-374,0 1-539,17-6-137,10-4-689,13-10 1313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2:40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84 124 3121,'117'-123'5800,"-114"123"-5249,-5 7-368,-6 10-111,-51 59 96,44-60-150,1 2 0,1-1 0,0 2 0,1-1 0,1 2 0,1 0 0,-12 33 0,19-44 2,-2 5 18,1 0 1,0 0-1,1 1 1,1-1-1,0 1 0,1-1 1,0 1-1,3 18 1,-2-34 16,0 1 1,0-1-1,1 0 0,-1 1 0,0-1 1,1 1-1,-1-1 0,1 0 1,-1 1-1,1-1 0,-1 1 1,1-1-1,-1 1 0,1 0 1,-1-1-1,1 1 0,0-1 1,-1 1-1,1 0 0,-1-1 0,1 1 1,0 0-1,0 0 0,-1 0 1,2-1-1,20-10-115,-16 7 58,0 0 1,0 0 0,1 1 0,-1 0 0,1 0 0,0 0 0,0 1-1,-1 0 1,2 1 0,-1-1 0,0 1 0,0 1 0,9-1 0,-5 2 21,0 0 1,1 1 0,-1 1-1,0-1 1,0 2 0,-1-1-1,1 2 1,-1-1 0,16 10-1,-22-11-2,-1-1-1,1 0 1,-1 1-1,1 0 0,-1 0 1,0 0-1,0 0 0,-1 0 1,1 1-1,-1-1 1,1 1-1,-1 0 0,0-1 1,-1 1-1,1 0 0,-1 0 1,1 1-1,-1-1 1,0 0-1,-1 0 0,1 0 1,-1 1-1,0-1 0,0 0 1,0 0-1,0 1 1,-1-1-1,-1 6 0,-7 14-23,0-1 0,-2 0 0,-1 0 0,0-1 0,-20 26 0,2-1-459,-31 38-1541,27-41 1382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2:3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1 369 3777,'3'-9'153,"0"0"0,0 0 0,1 0 0,1 0 0,0 1 0,0 0 0,0 0 0,9-9 0,1-4 71,1-2-73,0 1 0,2 0 0,1 1-1,1 1 1,0 1 0,1 1-1,1 1 1,1 0 0,1 2-1,0 1 1,0 1 0,2 1 0,32-11-1,-56 22-140,1 0-1,-1 0 1,1 1-1,-1-1 0,1 1 1,-1-1-1,1 1 1,0 0-1,-1 0 0,1 0 1,0 0-1,-1 1 1,1-1-1,0 1 1,-1-1-1,1 1 0,-1 0 1,5 2-1,-3 0 14,-1 0 0,1 0 0,-1 1-1,0-1 1,0 1 0,0-1 0,-1 1-1,1 0 1,-1 0 0,3 6 0,6 16 88,0 1 0,-2-1 0,-1 2 0,7 42 1,6 115 382,2 18-145,-12-168-2402,-11-37 1334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2:38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11 217 3393,'-9'0'1376,"8"2"-1056,1 1 24,4 0 616,3-1-592,12-5 9,40-17-49,-22-7-40,2-1-120,8-1-112,-2-4-24,-6 2-136,2 3-304,-3 0 288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2:3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9 2561,'0'-9'2022,"-3"10"-673,-10 16-202,2 0-1171,-186 247 889,194-261-810,0 1-1,1 0 0,0 0 1,-1 0-1,1 0 0,1 0 1,-1 0-1,1 1 0,-1-1 1,1 0-1,0 1 0,1-1 1,-1 1-1,1 0 0,0-1 0,0 1 1,0-1-1,1 1 0,0-1 1,0 1-1,0-1 0,0 1 1,1-1-1,-1 0 0,5 8 1,4 17 59,-10-26-112,1 0 1,-1 0-1,1 0 1,0 0 0,0-1-1,0 1 1,0 0-1,2 2 1,-2-4-2,0-1 0,-1 1-1,1-1 1,0 0 0,-1 1 0,1-1 0,0 0-1,0 1 1,-1-1 0,1 0 0,0 0 0,0 0-1,0 1 1,0-1 0,-1 0 0,1 0 0,0 0-1,0 0 1,0-1 0,0 1 0,-1 0 0,1 0-1,0 0 1,0-1 0,-1 1 0,1 0 0,0-1-1,1 0 1,24-15 57,-17 10-47,8-3-3,1 1 0,-1 0 0,24-6 0,-32 12-6,1-1 1,0 1 0,0 0 0,0 1 0,0 0 0,0 1 0,19 2 0,-27-2 15,0 1 1,0 0-1,0 0 0,0-1 1,0 1-1,0 1 1,0-1-1,0 0 1,0 0-1,0 1 1,-1-1-1,1 1 0,-1-1 1,1 1-1,-1 0 1,0 0-1,1-1 1,-1 1-1,0 0 1,0 0-1,0 0 0,-1 0 1,1 1-1,0-1 1,-1 0-1,1 0 1,-1 0-1,0 0 1,0 1-1,0-1 0,0 0 1,0 0-1,-1 4 1,0 8 193,-1 0-1,0 0 1,-8 24 0,10-37-210,-97 273-316,96-272 276,-10 34-736,6-7 313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3:32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3817,'6'13'1165,"-1"0"1,0 0 0,-1 0-1,4 24 1,12 87-1101,-7-42 550,1 50 11,-11-92-1416,-2-35-320,0-4 429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3:3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32 2633,'0'-2'316,"0"0"0,0 0 0,0 0 1,-1 1-1,1-1 0,0 0 0,-1 0 1,1 1-1,-1-1 0,0 0 1,1 1-1,-1-1 0,0 0 0,0 1 1,-2-3-1,2 4-257,0-1 0,0 1 0,0 0 0,-1 0 0,1 0 0,0-1 0,0 1 0,0 1 0,0-1 0,0 0 0,0 0 0,0 0 0,0 0 0,0 1 0,-1-1 0,1 1 0,0-1 0,0 1 0,1-1 0,-1 1 0,0-1-1,0 1 1,0 0 0,0-1 0,0 1 0,1 0 0,-1 0 0,-1 1 0,-5 5 5,0 1-1,1-1 1,0 1 0,0 1-1,0-1 1,1 1-1,1 0 1,-1 0-1,1 1 1,1-1-1,0 1 1,0-1-1,1 1 1,0 0 0,0 14-1,1-11-36,0 0-1,1-1 1,1 1-1,0-1 1,1 1-1,0-1 1,1 1-1,0-1 1,1 0-1,1 0 1,10 21-1,-12-29-23,0 0-1,0 0 0,0 0 0,0 0 1,1-1-1,-1 1 0,1-1 0,0 0 1,0 0-1,0-1 0,1 1 0,-1-1 1,1 0-1,-1 0 0,1 0 0,-1-1 1,1 1-1,0-1 0,0 0 1,0-1-1,0 1 0,0-1 0,0 0 1,0 0-1,0-1 0,-1 1 0,1-1 1,0 0-1,9-4 0,-7 3 10,-1 0 0,1-1 0,0 0 0,-1 0 0,0-1-1,0 1 1,0-1 0,0-1 0,0 1 0,-1-1 0,0 0 0,0-1 0,0 1 0,-1-1-1,0 0 1,0 0 0,0 0 0,-1 0 0,1-1 0,1-6 0,-3 4 35,0 1 1,0 0 0,-1-1-1,0 1 1,-1 0 0,0-1 0,0 1-1,0-1 1,-1 1 0,-1-1-1,0 1 1,0 0 0,0 0-1,-1 0 1,0 0 0,-5-8-1,5 10-42,-1 0 0,0 1 0,0 0-1,0-1 1,-1 1 0,0 1 0,0-1 0,0 1-1,-1 0 1,1 0 0,-1 0 0,0 1-1,0 0 1,-1 0 0,1 0 0,0 1-1,-1 0 1,1 0 0,-1 1 0,-8-1 0,-3 3-2501,20-2 2235,-1 1 0,1-1-1,0 1 1,-1-1 0,1 1 0,0-1 0,-1 0 0,1 0-1,-1 0 1,0 0 0,1 0 0,-1 0 0,2-2 0,17-18-761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11:01.95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1910 31 4137,'-58'-12'829,"-1"4"-1,-96-3 1,-118 16-894,182-1 250,-357-2 125,-153 8 29,568-8-360,13-2-72,-1 2 0,0 0 0,1 1 0,0 1-1,-35 12 1,52-15 21,0 0-1,0 0 1,1 1 0,-1-1 0,0 1-1,1 0 1,-1-1 0,-2 4-1,4-3 41,0-1 0,0 1 0,0-1 0,1 0 0,-1 1 1,0 0-1,1-1 0,-1 1 0,1-1 0,0 1 0,-1 2 0,1-4 31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3:3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41 3481,'36'-41'3987,"-86"72"-1586,40-23-2374,-9 5 97,1 1-1,0 1 1,1 1 0,-18 21 0,31-32-91,0 1 0,0 0 0,1 0 0,-1 0 0,1 0 0,1 0 0,-1 1 0,1-1 0,0 1 0,1-1 0,-1 1-1,1 0 1,1 0 0,-1 0 0,1 0 0,0 0 0,1-1 0,2 14 0,1 0-6,-2-5-39,1 0 1,1-1-1,0 0 1,12 26-1,-16-40 14,0 0 0,0 1 1,1-1-1,-1 0 0,0 0 0,0 1 0,0-1 0,0 0 0,1 0 0,-1 1 0,0-1 0,0 0 0,1 0 0,-1 0 0,0 1 0,0-1 0,1 0 0,-1 0 0,0 0 1,1 0-1,-1 0 0,0 0 0,1 0 0,-1 1 0,0-1 0,1 0 0,-1 0 0,0 0 0,1 0 0,-1-1 0,0 1 0,0 0 0,1 0 0,-1 0 0,0 0 0,1 0 0,-1 0 1,0 0-1,1 0 0,-1-1 0,0 1 0,0 0 0,1-1 0,13-13 26,-5 3-25,7-4 5,30-24 0,-38 33-1,0 1 0,0 0 0,0 0-1,1 1 1,0 0 0,0 0 0,14-3-1,-21 6-1,0 1-1,-1 0 0,1 0 0,0 0 0,0 0 0,-1 0 0,1 0 0,0 0 1,-1 1-1,1-1 0,0 0 0,0 1 0,-1 0 0,1-1 0,-1 1 0,1 0 1,-1 0-1,1 0 0,-1 0 0,1 0 0,-1 0 0,0 0 0,0 0 0,1 1 1,-1-1-1,0 0 0,0 1 0,0-1 0,0 1 0,-1-1 0,1 1 0,0-1 1,-1 1-1,1 0 0,-1-1 0,1 1 0,-1 0 0,0 3 0,2 7 40,-1 1 0,0-1 0,-1 0 0,-2 15-1,2-23-35,-1 13 19,-1-1 0,-1 1 0,0 0-1,-1-1 1,-1 0 0,0 0-1,-1 0 1,-15 26 0,-93 143 425,114-184-343,-1 0 0,1-1 0,-1 1 0,1 0 0,-1 0 0,0 0 0,1-1 0,-1 1 0,0 0 0,0-1 0,1 1 0,-1-1 0,0 1 0,0-1 0,0 1 0,0-1 0,0 0 0,0 1 0,0-1 0,0 0 0,1 0 0,-1 1 0,0-1 0,0 0 0,0 0 0,0 0 0,-2-1 0,-10 20-1880,10-15 1774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3:3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2522 34 4737,'0'-3'255,"-1"-24"2422,1 27-2654,0 0 1,0 0-1,0 0 1,0 0-1,0 0 0,0 0 1,0-1-1,0 1 1,0 0-1,0 0 0,0 0 1,0 0-1,0 0 1,0 0-1,0 0 0,-1-1 1,1 1-1,0 0 1,0 0-1,0 0 0,0 0 1,0 0-1,0 0 1,0 0-1,0 0 0,0 0 1,0 0-1,0-1 1,0 1-1,-1 0 0,1 0 1,0 0-1,0 0 1,0 0-1,0 0 0,0 0 1,0 0-1,0 0 0,0 0 1,-1 0-1,1 0 1,0 0-1,0 0 0,0 0 1,0 0-1,0 0 1,0 0-1,0 0 0,-1 0 1,1 0-1,0 0 1,0 0-1,0 0 0,0 0 1,0 0-1,-8 16 788,1 11-436,0 0-1,2 0 1,-2 42 0,-5 23-35,-61 277 785,-9 48-127,-14 73-180,80-418-678,1-9 90,3 1 0,-5 86-1,16-134-191,0 13 28,-5 35 1,5-57-61,0 0 0,-1 0 0,0 0 0,0 0 0,-1 0 0,1 0 0,-1-1 0,-1 1 1,0-1-1,-6 9 0,6-12 4,1 0 0,-1-1 0,0 1 0,1-1 0,-1 0 0,0 0 0,0 0 0,0-1 1,-1 0-1,1 1 0,0-2 0,-1 1 0,1 0 0,0-1 0,-1 0 0,-7 0 0,-9-1-1,0-1-1,-22-5 0,-33-5 113,-145-4 0,-79 22-169,27 1 72,-33 4-104,21 0 94,211-12 11,-136-19 0,158 11-50,-106-15 6,186 35-2991,34 3 2144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3:3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3037 0 3801,'1'2'251,"0"-1"0,0 1 0,-1 0-1,1-1 1,0 1 0,-1 0 0,0-1 0,1 1 0,-1 0 0,0 0 0,1-1 0,-1 1 0,-1 3 0,1 7 294,-2 1 1,0-1-1,0 1 1,-1-1-1,-7 19 1,-29 59 700,-8 2-357,21-42-263,-35 93 1,-1 59 133,8 2-1,-30 240 1,73-325-718,-7 37 135,18-154-150,-1 0 0,1 0 0,0 0 0,-1 0 1,0 0-1,1 0 0,-1 0 0,0-1 0,0 1 0,0 0 0,0 0 0,0-1 1,0 1-1,-1-1 0,1 1 0,-1-1 0,1 0 0,-1 1 0,1-1 0,-1 0 1,0 0-1,1 0 0,-1 0 0,0 0 0,0 0 0,-3 0 0,-2 0 68,0 0-1,0-1 0,-1 0 0,1 0 0,0-1 1,-8-1-1,-18-1-94,-5 2 40,-306 6-25,-101 7 23,204-11-35,215 0-4,-530-9 40,387-9-5,-112-8 126,199 21-74,-119 11 0,189-6-130,1 1-166,-1-1 0,1 0 0,-1-1 0,0-1 0,-20-2 0,25-2-1550,3-2 654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3:4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4233,'0'-2'225,"0"0"0,1 0 0,-1 0 1,1 0-1,-1 0 0,1 1 0,0-1 0,-1 0 1,1 0-1,0 1 0,0-1 0,1 0 0,-1 1 1,0-1-1,0 1 0,1-1 0,-1 1 0,1 0 1,2-2-1,38-21 318,-15 9-173,23-21-171,-21 15-150,36-21 1,-57 37-3,1 0 0,1 1 0,-1 0 0,1 1 0,-1 0 0,1 0-1,0 1 1,18-1 0,-26 3-37,0 0 0,-1 0 0,1 0-1,0 0 1,0 1 0,0-1 0,-1 1 0,1-1-1,0 1 1,0-1 0,-1 1 0,1 0-1,-1 0 1,1 0 0,-1 0 0,1 0 0,-1 1-1,1-1 1,0 2 0,1 0-1,-1 1 0,1-1 0,-1 1 0,0 0 0,-1-1 0,1 1 0,0 0 0,0 5 1,1 6 13,0 0 1,-1 1 0,0 21-1,-18 290 300,1-83-151,13-171-301,2-73 75,0 1 0,0-1 1,0 0-1,-1 0 0,1 0 1,0 0-1,0 1 0,0-1 0,0 0 1,0 0-1,0 0 0,0 0 1,0 0-1,0 1 0,-1-1 1,1 0-1,0 0 0,0 0 0,0 0 1,0 0-1,0 0 0,0 0 1,-1 0-1,1 0 0,0 0 1,0 1-1,0-1 0,0 0 1,-1 0-1,1 0 0,0 0 0,0 0 1,0 0-1,0 0 0,-1 0 1,1 0-1,0 0 0,0 0 1,0-1-1,0 1 0,-1 0 0,1 0 1,0 0-1,0 0 0,0 0 1,0 0-1,0 0 0,-1 0 1,1 0-1,0 0 0,0-1 0,0 1 1,-1-1-759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3:4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10 190 3865,'-9'-6'2813,"12"1"-1054,23-4-743,30-6-518,0-2 0,-1-3 0,75-39 0,-124 55-727,0 0 0,0-1 1,-1 1-1,0-1 0,5-6 0,1-1-1162,4-2 696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3:4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42 3161,'23'-17'1391,"8"-6"1486,-28 22-2221,-5 2-103,-15 12 94,-34 28-397,-84 90 1,131-126-238,0 0 0,1 0 0,-1 0-1,1 0 1,0 0 0,0 1 0,1-1 0,0 1 0,0 0-1,0 0 1,0-1 0,0 9 0,0 5 25,1 0 0,3 31 0,-1-36-23,0-1-1,-1 1 0,0 0 1,-2 0-1,1-1 0,-6 22 1,11-41 9,1 0 0,0 0 0,0 0 0,0 1 0,1 0 0,0 0 0,8-5 0,-10 7-10,-1 0 14,0 1 0,1 0 0,0-1 0,-1 1 0,1 0-1,0 1 1,0-1 0,0 1 0,0 0 0,0 0 0,1 0 0,-1 0 0,0 1 0,0 0-1,1 0 1,-1 0 0,7 1 0,-8-1 12,-1 1-1,0 0 1,1 0-1,-1 0 1,0 0 0,1 0-1,-1 0 1,0 1-1,0-1 1,0 1-1,0-1 1,0 1 0,-1 0-1,1 0 1,0 0-1,-1 0 1,1 0-1,-1 0 1,0 0 0,1 0-1,-1 1 1,0-1-1,-1 0 1,1 1 0,0-1-1,-1 1 1,1-1-1,-1 3 1,1 11 127,-1-1 0,0 0 0,-1 1 0,-1-1 0,-1 0 0,-5 18 0,-32 89-279,38-117 74,0 3-38,-1 0-211,0 1 0,-1-1 1,0 0-1,-5 9 0,-7 2-284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3:56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20 248 1024,'-11'3'4443,"11"-3"-4372,0 0 0,0 0 0,-1 0 0,1 0 0,0 0 1,-1 0-1,1 0 0,0 0 0,0 0 0,-1 0 0,1 0 1,0 0-1,-1 0 0,1 0 0,0 0 0,0 0 1,-1 0-1,1-1 0,0 1 0,0 0 0,-1 0 0,1 0 1,0 0-1,0-1 0,-1 1 0,1 0 0,0 0 1,0 0-1,0-1 0,0 1 0,-1 0 0,1 0 0,0-1 1,0 1-1,0 0 0,0-1 0,0 1 0,0 0 0,0 0 1,0-1-1,0 1 0,0-1 0,1-5-56,1 1 1,0-1-1,0 0 0,0 1 0,1-1 1,0 1-1,0 0 0,1 0 0,-1 0 1,6-5-1,50-43 70,-45 41-40,3-2-18,0 2 0,1 0 0,1 1 0,-1 0 0,2 2 0,-1 0 0,1 1 0,1 2 0,-1 0 0,1 0 0,0 2 1,39-3-1,-55 8-28,-1-1 0,0 0 1,0 1-1,1 0 0,-1 0 1,0 0-1,0 1 0,0-1 1,0 1-1,-1 0 0,1 0 0,0 1 1,-1-1-1,1 1 0,-1-1 1,0 1-1,0 0 0,0 0 1,0 1-1,-1-1 0,1 0 1,-1 1-1,0 0 0,0-1 1,0 1-1,0 0 0,1 5 1,3 11 26,0-1 0,-2 1 0,0 0 0,1 26 0,-4-43-21,2 27 12,35 235 426,-22-147-268,-13-81-235,12 53 1,-12-84-782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3:5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46 279 2857,'-46'2'3072,"49"-3"-2679,0 0-1,-1 0 0,0 0 1,1 0-1,-1 0 0,0-1 1,1 1-1,2-4 1,38-36-440,-30 29 335,142-110 55,-146 115-406,1-1-384,-1 0 0,-1-1 1,13-15-1,-9 9-272,5-6 196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3:5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47 1608,'0'-45'4213,"0"45"-4159,0 0 0,-1 0-1,1 0 1,0-1 0,0 1-1,-1 0 1,1 0 0,0 0-1,-1 0 1,1 0 0,0 0-1,-1 0 1,1 0 0,-1 0-1,1 0 1,0 0 0,-1 0-1,1 0 1,0 0 0,-1 0-1,1 0 1,0 0 0,-1 1-1,1-1 1,0 0 0,0 0-1,-1 0 1,1 0 0,0 1-1,-1-1 1,1 0 0,0 0-1,0 1 1,0-1 0,-1 0-1,1 1 1,-21 15 37,-63 69 52,70-70-101,2 1 0,0 0-1,0 1 1,-14 29 0,24-40-5,0 0 1,1 0-1,-1 1 1,1-1 0,1 0-1,-1 0 1,1 1-1,1 8 1,8 55 173,-4-34-172,0 16-19,-4-32-18,0 0 0,2 0 0,0-1-1,9 30 1,-12-49 0,0 0-1,0-1 0,1 1 0,-1 0 1,0 0-1,0 0 0,0 0 1,0-1-1,0 1 0,0 0 0,0 0 1,0 0-1,0 0 0,0 0 1,0 0-1,1-1 0,-1 1 0,0 0 1,0 0-1,0 0 0,0 0 1,0 0-1,0 0 0,1 0 1,-1 0-1,0 0 0,0 0 0,0-1 1,0 1-1,0 0 0,1 0 1,-1 0-1,0 0 0,0 0 0,0 0 1,0 0-1,1 0 0,-1 0 1,0 0-1,0 0 0,0 1 0,0-1 1,1 0-1,-1 0 0,0 0 1,0 0-1,0 0 0,0 0 0,0 0 1,1 0-1,-1 0 0,0 0 1,0 1-1,0-1 0,0 0 1,0 0-1,0 0 0,0 0 0,0 0 1,0 0-1,1 1 0,-1-1 1,0 0-1,0 0 0,0 0 0,0 0 1,0 1-1,0-1 0,0 0 1,8-19 152,-1 3-132,8-6 47,1 2-1,1 0 1,1 1 0,1 1 0,0 1-1,1 0 1,1 1 0,26-14 0,-45 29-56,0 0 0,-1 0 0,1 0 0,0 0 0,0 1 0,0-1 0,0 0 0,0 1 1,0 0-1,0-1 0,0 1 0,1 0 0,-1 0 0,0 0 0,0 0 0,0 1 0,0-1 0,0 0 0,0 1 0,0-1 1,4 3-1,-4-2 15,0 1 0,0 0 0,0 0 0,-1 0 1,1 0-1,0 0 0,-1 0 0,1 0 0,-1 1 1,0-1-1,0 0 0,0 1 0,0-1 0,1 6 1,1 8 93,-1-1 1,0 1 0,-2 0 0,0 23-1,0-37-118,-5 50 98,-2 0 0,-15 56 0,2-9-779,8-49-68,-2-6 270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4:0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4977,'0'0'1819,"1"3"-1647,14 63 565,-4 1 1,5 78-1,-8-57-459,19 253 596,-24-317-721,-1-18-450,0-14-1101,-1-7 850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11:02.34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1638 11 2312,'19'-3'432,"71"-4"1152,-78 10-1389,-15 4-61,-20 9 82,-4-2 32,0-2-1,-1-1 1,0-1 0,-45 9-1,-121 14 533,180-31-734,-186 16 821,-261-8-1,225-9-422,27 10-129,-19 0-1645,221-13 517,10-10 344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4:0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43 4233,'2'-3'417,"-1"0"-1,1 0 1,-1 0 0,0-1-1,0 1 1,0 0 0,0-1-1,0-4 1,-1 8-359,0-1 1,0 1-1,0 0 1,-1-1-1,1 1 0,0 0 1,0-1-1,0 1 1,0 0-1,0-1 1,0 1-1,0 0 1,-1-1-1,1 1 0,0 0 1,0 0-1,-1-1 1,1 1-1,0 0 1,0-1-1,-1 1 0,1 0 1,0 0-1,0 0 1,-1-1-1,1 1 1,0 0-1,-1 0 1,0 0-1,-18 4 351,13-1-390,2 0 1,-1 1 0,0-1-1,1 1 1,-1 0-1,1 1 1,0-1-1,1 0 1,-1 1 0,1 0-1,0 0 1,0 0-1,0 0 1,1 1-1,-3 6 1,-2 10 25,0 1-1,-5 30 1,8-36-9,2 0-1,0 1 1,1-1 0,0 0 0,4 34 0,-1-42-25,0 0 0,0 0-1,1 0 1,0 0 0,0 0-1,1-1 1,0 1 0,1-1 0,0 0-1,0-1 1,1 1 0,11 11-1,-9-10-5,0-2-1,1 1 1,0-1 0,0 0-1,1-1 1,12 6-1,-19-10-10,0-1 0,0 0 0,0 1-1,0-2 1,1 1 0,-1 0 0,0-1-1,1 1 1,-1-1 0,0 0-1,1 0 1,-1 0 0,0-1 0,1 1-1,-1-1 1,0 0 0,0 0 0,1 0-1,-1 0 1,0 0 0,0-1 0,0 1-1,0-1 1,-1 0 0,5-3 0,4-5 28,-1 0 0,1-1 1,-1 0-1,-1-1 0,0 0 0,-1 0 1,0-1-1,-1 0 0,-1-1 1,0 0-1,5-16 0,-9 23 16,0 0-1,0 1 1,-1-1 0,0 0-1,0 0 1,-1 0-1,1 0 1,-2 0-1,1 0 1,-1 0-1,0 0 1,0 0 0,-1 0-1,0 0 1,0 1-1,-1-1 1,0 1-1,0-1 1,0 1 0,-1 0-1,0 1 1,0-1-1,0 0 1,-1 1-1,-7-7 1,-2 2-348,1 1 0,-1 1 1,0 0-1,-1 1 0,0 1 1,-31-10-1,45 16 264,-1 0-101,1-1-1,0 1 0,-1-1 1,1 1-1,-1-1 1,1 0-1,0 1 1,0-1-1,0 0 1,-1 0-1,1 0 1,0 0-1,0 0 1,0 0-1,0 0 0,0 0 1,1 0-1,-2-3 1,-2-7-799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34:0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6 4377,'0'0'50,"0"-1"0,1 1 1,-1 0-1,0-1 0,0 1 0,1 0 1,-1-1-1,0 1 0,1 0 0,-1-1 1,0 1-1,1 0 0,-1 0 0,1-1 1,-1 1-1,0 0 0,1 0 0,-1 0 1,1 0-1,-1 0 0,1 0 0,-1-1 1,0 1-1,1 0 0,-1 0 0,1 0 1,-1 0-1,1 1 0,-1-1 0,1 0 1,-1 0-1,0 0 0,1 0 0,-1 0 1,1 0-1,-1 1 0,1-1 0,-7 18 658,-23 26-210,-12 12-38,-4 2 58,-43 77-1,86-132-479,0 1 0,1 0 0,-1-1 0,1 1-1,0 0 1,0-1 0,0 1 0,0 0 0,0 0-1,1 0 1,0 0 0,0 0 0,0 0 0,0 0 0,1-1-1,1 9 1,0-9-17,-1 0 0,0 0 1,1 0-1,0-1 0,-1 1 0,1 0 0,0-1 0,1 1 0,-1-1 0,0 0 0,1 0 0,-1 0 0,1 0 0,-1 0 1,1 0-1,0-1 0,0 1 0,0-1 0,0 0 0,0 0 0,3 1 0,-5-2-5,0 1-1,0-1 0,0 0 1,1 1-1,-1-1 1,0 0-1,0 0 1,0 0-1,0 1 0,0-1 1,0 0-1,1-1 1,-1 1-1,0 0 1,0 0-1,0 0 0,0-1 1,0 1-1,0 0 1,0-1-1,0 1 1,2-2-1,14-7-3,-8 6-14,-1 0-1,1 1 1,0 0 0,0 0 0,0 1-1,0 0 1,13 1 0,-18 0 23,1 0 0,-1 0 1,0 1-1,1 0 0,-1 0 0,0 0 1,0 0-1,0 1 0,0 0 0,0 0 1,0 0-1,0 0 0,0 0 0,-1 1 1,1 0-1,-1-1 0,0 1 0,0 1 1,0-1-1,3 4 0,-1 3 18,0-1-1,-1 1 1,0 0 0,0 0 0,-1 1-1,-1-1 1,0 1 0,0-1-1,-1 1 1,0 17 0,-2 12-78,-8 55 0,9-92 35,0-1 1,-16 89-398,14-81 224,-1-1 1,0 0-1,0 0 0,-1 0 0,0 0 1,-1-1-1,-8 13 0,-12 3-364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3:52.3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492 174 1856,'0'0'20,"14"-25"822,-14 24-839,0 0 1,1 1-1,-1-1 0,1 0 1,-1 0-1,1 1 0,-1-1 0,1 0 1,-1 1-1,1-1 0,0 1 0,0-1 1,-1 1-1,1-1 0,0 1 1,0-1-1,-1 1 0,1 0 0,0-1 1,0 1-1,0 0 0,0 0 1,-1-1-1,1 1 0,0 0 0,0 0 1,0 0-1,0 0 0,1 0 1,-11 23 580,1-9-364,1-2 263,0-1 0,0 1 0,1 1 0,-5 18 0,2-5-107,-7 29-95,16-52-280,-1 1-1,1-1 1,-1 0 0,1 1 0,0-1 0,0 1 0,1-1 0,-1 1 0,1-1-1,-1 0 1,1 1 0,2 5 0,-2-8-1,0 0 1,0 0-1,0 0 0,0 0 0,0 0 0,0 0 1,0 0-1,0 0 0,1 0 0,-1 0 0,0-1 1,0 1-1,1 0 0,-1-1 0,1 1 0,-1-1 1,0 0-1,1 1 0,-1-1 0,1 0 0,-1 0 1,1 0-1,-1 0 0,1 0 0,-1 0 1,0 0-1,1-1 0,-1 1 0,1 0 0,-1-1 1,0 1-1,1-1 0,-1 0 0,0 1 0,1-1 1,1-1-1,7-4 14,0 0 0,0-1-1,12-9 1,-19 13-21,3-1 38,-1 0 0,-1-1 0,1 0 0,-1 0-1,0 0 1,0 0 0,0-1 0,-1 1 0,0-1 0,0 0 0,0 0 0,-1 0-1,0 0 1,3-11 0,-5 14-18,0 0-1,0 0 1,1 0-1,-2-1 1,1 1-1,0 0 1,-1 0-1,1 0 1,-1-1-1,0 1 1,0 0-1,0 0 1,-1 0-1,1 1 1,-1-1-1,1 0 1,-1 0-1,0 1 1,0-1-1,0 1 1,-1 0-1,1-1 1,-1 1-1,1 0 0,-1 0 1,1 1-1,-1-1 1,0 0-1,0 1 1,0 0-1,-4-2 1,-5 0-26,0 0 0,0 0 0,0 1 0,0 1-1,0 0 1,0 0 0,-24 3 0,4 1 15,-56 15 0,80-16 13,0 0 0,1 1 0,0 0 0,-1 0 0,1 1 0,0 0 0,1 0 0,-1 1 0,1 0 0,0 0 0,0 0 0,-9 12 0,12-14 3,1 0 0,0 1 0,0-1 0,0 1 0,0-1 0,0 1 0,1 0 0,0 0 0,0 0 0,0-1 0,0 1 0,0 0 0,1 0 0,0 0 0,0 0 0,0 0 0,0 0 0,0 0 0,1 0 0,0 0 0,0 0 0,0 0 0,0 0 0,1 0 0,-1-1-1,1 1 1,3 4 0,-3-5-13,1 1 0,-1 0 0,1-1-1,0 1 1,1-1 0,-1 0 0,0 0-1,1 0 1,0-1 0,-1 1 0,1-1-1,0 0 1,0 0 0,1 0 0,5 1-1,-2-1 3,-1 0-1,0-1 1,1-1-1,0 1 1,-1-1-1,1 0 0,-1-1 1,14-2-1,-9 0 3,-1 0-1,1 0 1,-1-1-1,0-1 0,0 0 1,0 0-1,-1-1 1,0-1-1,0 1 0,0-2 1,13-12-1,-18 13 29,1 0-1,-1 0 1,0 0 0,-1-1-1,0 0 1,0 0 0,0 0-1,-1 0 1,0-1 0,-1 1-1,2-15 1,-3 18-26,0 0 1,-1 1 0,0-1-1,0 0 1,-1 0 0,1 0-1,-1 1 1,0-1-1,0 0 1,0 1 0,-1-1-1,0 1 1,0-1-1,0 1 1,0 0 0,-1 0-1,1 0 1,-1 0 0,0 0-1,0 1 1,-1-1-1,-6-5 1,5 6-13,0 1 0,0 0 1,0-1-1,-1 2 0,1-1 0,0 0 1,-1 1-1,1 0 0,-1 1 0,1-1 1,-1 1-1,0 0 0,1 0 0,-1 1 1,1 0-1,-8 1 0,-1 1 1,1 1 0,0 0 0,0 0 0,0 2 0,-18 9 0,22-9 7,1 0 0,0 1 0,1 0 0,0 0 0,0 1 0,0 0 0,1 0 0,0 1 0,0-1 0,1 1 0,-6 16 0,8-20-3,1 0 0,-1 1-1,1-1 1,1 1 0,-1 0-1,1-1 1,0 1 0,0 0-1,1 0 1,0 0 0,0 0-1,0 0 1,1 0 0,0-1-1,0 1 1,0 0 0,1 0-1,0-1 1,0 1 0,0-1-1,5 8 1,-5-10-3,1-1 1,0 1-1,0-1 1,0 0-1,0 0 1,0 0-1,0 0 1,1 0-1,-1-1 1,1 1-1,-1-1 1,1 0-1,0 0 1,-1 0-1,1-1 1,0 1-1,-1-1 1,1 0-1,0 0 1,0 0-1,-1-1 1,1 1-1,6-3 1,3 0 8,1 0 0,-1-1 1,0-1-1,0 0 0,14-8 0,-15 6 19,0-1-1,-1 0 1,-1 0 0,1-1-1,-1-1 1,-1 1-1,0-2 1,13-17-1,-18 22-20,0 0 0,-1 0 1,1 0-1,-1 0 0,0-1 0,-1 0 0,1 1 0,-1-1 0,-1 0 0,1 0 0,-1 0 0,-1 0 0,1 0 0,-1 0 0,0-1 0,-1 1 0,0 0 0,-1-8 0,0 12-8,1-1 0,0 1 1,-1 0-1,0 0 0,1-1 1,-1 1-1,0 0 0,-1 1 1,1-1-1,-1 0 0,1 1 1,-1-1-1,0 1 1,-5-4-1,2 2-1,-1 1 1,0 0-1,1 0 0,-1 1 1,0 0-1,-14-2 0,-3 1-1,0 1-1,0 2 0,-33 3 0,48-3 5,1 1 0,0 0 0,0 1 0,0 0 0,0 0 0,1 1 0,-1 0 0,1 0 1,-1 1-1,1 0 0,0 0 0,0 0 0,-8 9 0,11-10-1,1 1 0,0 0 0,0 0 0,0 0 0,0 0 0,0 0 0,1 1 0,0 0 0,0-1 1,0 1-1,1 0 0,-1 0 0,1 0 0,0 0 0,1 0 0,-1 0 0,1 0 0,0 0 0,0 0 0,0 0 0,1 0 0,2 8 0,-3-10-3,1-1 0,0 1-1,0 0 1,0-1-1,0 1 1,0-1 0,1 1-1,-1-1 1,1 0-1,-1 0 1,1 1 0,0-1-1,0 0 1,0-1-1,0 1 1,0 0 0,5 2-1,-3-2 4,1 0 0,-1 0 0,1 0 1,-1-1-1,1 0 0,0 0 0,0 0 0,0-1 0,7 1 0,2-2 9,0 0 0,0-1-1,0 0 1,-1-1 0,1-1 0,16-6-1,-22 6 8,0 0 0,0 0 0,0-1-1,-1 0 1,0-1 0,0 1 0,0-1-1,0-1 1,-1 1 0,0-1 0,-1 0-1,7-11 1,-10 15-5,1-1 0,-1 0 0,0 0 1,-1 0-1,1 0 0,-1 0 0,1 0 0,-1-1 0,0 1 0,-1 0 0,1-1 0,-1 1 0,0 0 0,0-1 0,0 1 1,-1 0-1,1-1 0,-1 1 0,0 0 0,0-1 0,-1 1 0,1 0 0,-1 0 0,0 0 0,0 0 0,-1 1 0,-2-6 1,0 5-13,0-1 0,0 1 0,-1-1 1,1 1-1,-1 1 0,0-1 1,0 1-1,0 0 0,-1 1 1,1-1-1,-1 1 0,1 0 0,-11-1 1,-11-1-5,-52-1 0,59 4 9,0 2 0,0 1 0,-1 0 0,-31 9 1,46-9-4,0 0 1,-1 0-1,1 0 1,0 1 0,1 1-1,-1-1 1,0 1 0,1 0-1,0 0 1,0 1-1,0-1 1,1 2 0,-1-1-1,1 0 1,0 1 0,-4 8-1,6-10 0,2 0-1,-1 1 0,0-1 1,1 1-1,0 0 1,0 0-1,0-1 0,1 1 1,-1 0-1,1 0 0,0 0 1,1-1-1,-1 1 1,1 0-1,0 0 0,0-1 1,0 1-1,1 0 1,0-1-1,-1 0 0,2 1 1,-1-1-1,0 0 0,1 0 1,0 0-1,0 0 1,0-1-1,4 4 0,1 1 5,-1-1-1,2 0 1,-1 0-1,1-1 1,0 0-1,0-1 0,0 0 1,1 0-1,0-1 1,0 0-1,17 3 1,-2-2 23,0-2 1,0-1-1,0-2 0,46-3 1,-56 1-8,-1 0 0,1-1 0,-1 0 0,0-1 0,0-1 0,0 0 0,0-1-1,-1 0 1,19-13 0,-21 10 10,-1 1-1,0-1 1,-1-1-1,16-21 1,-20 26-23,-2-1-1,1 1 1,-1-1 0,0 0 0,0 0 0,0 0 0,-1-1 0,0 1 0,0-1 0,-1 1 0,2-13-1,-3 17-8,0 0 0,0 0 0,-1 0-1,1 0 1,-1 0 0,1 0-1,-1 0 1,1 0 0,-1 0 0,0 0-1,0 0 1,0 0 0,0 0-1,-1 1 1,1-1 0,0 0 0,-1 1-1,1-1 1,-1 1 0,1-1-1,-1 1 1,0 0 0,0 0 0,1 0-1,-1 0 1,0 0 0,0 0-1,0 0 1,0 1 0,0-1 0,0 1-1,0-1 1,0 1 0,-1 0-1,1 0 1,0 0 0,0 0-1,-2 0 1,-1 0 1,1 1-1,0-1 0,0 1 0,0-1 1,-1 1-1,1 1 0,0-1 1,0 0-1,0 1 0,0 0 1,1 0-1,-1 0 0,0 0 1,1 1-1,0-1 0,-1 1 0,1 0 1,-4 5-1,4-2 7,0-1 1,1 1-1,0-1 1,0 1-1,1 0 1,0-1-1,0 1 0,0 0 1,0 0-1,1 0 1,0 0-1,0 0 0,1 0 1,0 0-1,0 0 1,0 0-1,2 5 0,-1-6-56,-1-1 0,0 1-1,1-1 1,0 1 0,0-1-1,1 0 1,-1 0 0,1 0-1,-1 0 1,1-1 0,1 1-1,-1-1 1,0 0 0,1 0-1,0 0 1,-1 0 0,1 0-1,0-1 1,0 0 0,1 0-1,-1 0 1,6 2 0,16-1-281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3:55.69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154 79 2945,'4'-8'392,"0"0"1,0 1-1,0-1 1,1 1-1,0 0 1,1 1-1,0-1 1,0 1-1,7-6 0,-15 10-91,-9 2-204,-14 4-94,-35 1 61,49-5-26,-1 0 1,1 1-1,0 1 1,-1-1-1,-16 7 0,26-7-29,0 0 0,0 0 0,0 0-1,1 0 1,-1 0 0,1 1 0,-1-1 0,1 0-1,-1 1 1,1 0 0,0-1 0,0 1-1,0 0 1,0 0 0,0-1 0,0 1 0,0 0-1,0 0 1,1 0 0,-1 0 0,1 0-1,0 0 1,-1 0 0,1 0 0,0 0 0,0 0-1,0 0 1,1 3 0,0 8-4,1 0 0,1 0 1,5 17-1,-3-11 13,14 54 44,-19-74-49,0-1-1,0 1 0,0-1 0,1 1 0,-1 0 1,0-1-1,0 1 0,1-1 0,-1 1 0,1 0 1,-1 0-1,1-1 0,0 1 0,-1 0 0,1 0 1,0-1-1,0 1 0,0 0 0,0 0 0,0 0 1,0 0-1,0 0 0,0 1 0,0-1 0,0 0 1,1 0-1,1 0 0,0-1-17,1 0 1,-1 0-1,1 1 0,0-1 0,0 1 0,0 0 1,0 0-1,6 0 0,-2 1 3,-1 0 0,1 1 0,-1 0 0,1 0 0,-1 1 0,0 0 0,1 0 0,8 4 0,-15-5 7,1 0 0,0-1 0,-1 1 0,1 0 0,-1 0 0,1 0 0,-1 0 0,1 0 0,-1 1 0,0-1 0,1 0 0,-1 1 0,0-1 0,0 1 0,0-1 0,0 1 0,0-1 0,-1 1 0,1 0 0,0-1 0,-1 1 0,1 0 0,-1 0 0,1-1 0,-1 1 0,0 0 0,0 0 0,0 0 0,0-1 0,0 1 0,0 0 0,-1 0 0,1 0 0,-1-1-1,1 1 1,-1 0 0,1-1 0,-1 1 0,-2 2 0,-3 8 30,-1-1 0,0-1 0,-1 1 0,0-1 0,-13 11 0,18-17-59,-1 0 0,0 0 1,-1-1-1,1 0 0,0 0 0,-1 0 0,0 0 0,0-1 0,0 1 0,0-1 0,0-1 0,0 1 0,0-1 0,-1 0 0,-5 1 0,-4-4-377,1-5 153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3:57.58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171 143 4849,'-5'3'78,"1"-1"-1,0 0 1,0 0-1,-1 0 1,1-1-1,-1 0 1,1 0 0,-1 0-1,0 0 1,0-1-1,1 1 1,-1-1-1,0 0 1,0-1 0,1 1-1,-1-1 1,0 0-1,1 0 1,-1-1-1,1 1 1,-1-1 0,1 0-1,0 0 1,0 0-1,0-1 1,0 0-1,0 0 1,0 0 0,-4-4-1,5 4-57,0 0 0,0 0 0,1 0 1,-1 0-1,1 0 0,-1-1 0,1 1 0,0-1 0,0 0 0,1 0 0,-1 0 0,1 1 0,-1-1 0,2-1 1,-2-5-1,2 8-16,0 0 0,1-1 0,-1 1 1,0-1-1,1 1 0,0 0 0,0-1 1,0 1-1,0 0 0,0 0 0,0 0 0,0 0 1,1 0-1,-1 0 0,1 0 0,0 0 1,-1 1-1,1-1 0,0 0 0,0 1 1,0-1-1,0 1 0,0 0 0,0 0 1,0 0-1,1 0 0,3-1 0,1 0-4,0-1 1,0 2-1,0-1 0,1 1 0,-1 0 0,1 1 0,11 0 0,-15 0 2,-1 0 1,1 0-1,-1 1 0,1-1 0,0 1 0,-1 0 0,0 0 0,1 0 0,-1 1 0,0-1 0,1 1 0,-1 0 1,0 0-1,0 0 0,0 0 0,-1 0 0,5 5 0,-6-4 13,1 0 1,-1-1-1,0 1 0,0 0 1,-1 0-1,1 0 0,0 0 1,-1 0-1,0 0 0,0 0 1,0 0-1,0-1 0,0 1 1,0 0-1,-1 0 0,0 0 1,1 0-1,-3 4 1,-21 50 163,23-54-173,-12 19 41,-23 31-1,21-32-27,1 0 0,-12 23-1,23-38-8,0 0 0,1 1 0,0-1 0,0 1 0,0-1 0,0 1 0,1 0 0,1 0 0,-1 0 0,1 0 0,1 13-1,-1-18-7,0 0 0,1 0 0,-1 0 0,1 0 0,-1-1 0,1 1 0,0 0 0,-1 0-1,1 0 1,0-1 0,0 1 0,0-1 0,0 1 0,1 0 0,-1-1 0,0 0 0,1 1-1,-1-1 1,1 0 0,-1 0 0,1 0 0,1 1 0,1-1 2,-1 0 0,0 0 0,0 0 0,0-1 1,1 1-1,-1-1 0,0 0 0,0 0 0,1 0 0,-1-1 1,0 1-1,4-2 0,7-2 42,0 0 0,0-1 0,0-1 0,20-12 1,-25 13 18,0-1 0,-1 0 0,1-1 0,-1 0 0,-1 0 1,1 0-1,-1-1 0,0 0 0,-1-1 0,9-14 0,-13 20-38,-1-1 0,1 1 0,0 0 0,-1-1 0,0 1 0,0-1 0,0 1 0,0-1 0,-1 0 0,1 1 0,-1-1 0,0 0-1,0 1 1,0-1 0,-1 0 0,1 1 0,-1-1 0,0 0 0,0 1 0,0-1 0,0 1 0,-1-1 0,0 1 0,1 0 0,-1 0 0,0 0 0,-1 0 0,1 0-1,0 0 1,-1 0 0,0 1 0,-4-5 0,-4 0-139,0 0 0,0 1-1,0 0 1,-1 1 0,0 1 0,0-1-1,0 2 1,0 0 0,-1 0 0,-19-1-1,-7 2-264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4:00.81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27 79 4657,'1'-3'191,"-1"0"0,1 0 0,0 0 0,0 0 0,0 0 0,0 0 0,0 0 0,0 1 0,1-1 0,0 0 0,-1 1 1,1-1-1,4-4 0,-4 7-168,-1-1 0,1 0 0,-1 0 0,1 1 0,-1-1 0,1 1 0,-1 0 0,1-1 0,0 1 0,-1 0 0,1 0 0,0 0 0,-1 0 0,1 0 0,-1 0 0,1 1 0,0-1 0,-1 0 0,1 1 0,-1 0 0,1-1 0,-1 1 0,1 0 0,-1-1 0,0 1 0,1 0 0,1 2 0,6 4 56,-1 0 0,1 0 0,-2 1 0,1 0 0,-1 1 0,0 0 0,-1 0 1,0 0-1,0 1 0,-1 0 0,0 0 0,-1 0 0,0 0 0,-1 1 0,0 0 0,-1-1 0,0 1 0,0 0 0,-1 21 0,-2-18-43,-1 0 0,0 1-1,-1-1 1,0 0 0,-1-1 0,-1 1 0,0 0 0,-1-1 0,-1 0 0,0-1 0,0 0 0,-1 0 0,-18 20-1,-24 0 82,61-55-20,-1 10-82,0 1 1,-1-1 0,-1-1-1,0 0 1,-1 0-1,-1 0 1,0-1 0,7-30-1,-10 34-3,-1 0-1,-1 0 0,0-1 1,-1 1-1,0 0 0,-1-1 0,0 1 1,-1 0-1,0 0 0,0 0 1,-1 0-1,-1 0 0,-8-17 1,0 2 7,7 14 1,-1 1 1,1-1-1,-2 1 0,0 0 0,0 0 1,-1 0-1,-18-17 0,21 25 50,5 4-38,12 10-21,-12-11-11,9 6 12,0 1 0,0 0 0,0 1-1,-1 0 1,0 0 0,0 0-1,-1 1 1,-1 1 0,10 15 0,-8-8 4,-2 0 0,0 1 0,-2-1 0,1 1 0,-2 0 1,-1 0-1,0 1 0,-1 34 0,-3-45 21,-1 1 1,1-1-1,-1 0 0,-1 0 1,1 0-1,-1-1 0,-1 1 0,1-1 1,-1 0-1,-1 0 0,1 0 1,-9 6-1,-7 8-15,-1-2 1,-29 19-1,50-37-22,1 0 1,-1-1-1,0 1 0,1 0 1,-1-1-1,0 1 0,1-1 1,-1 0-1,0 1 0,0-1 1,0 0-1,1 1 0,-1-1 1,0 0-1,0 0 0,0 1 1,0-1-1,0 0 0,-1 0 1,5-13 18,20-20 15,7 5-23,-18 18-7,0-1 0,-2 1 0,1-2 0,16-23 0,-24 30 0,-1 0 1,1 0-1,-1 0 0,0-1 0,-1 1 1,1 0-1,-1-1 0,0 1 1,-1-1-1,1 0 0,-1 1 0,0-1 1,0 1-1,-1-1 0,0 1 1,0-1-1,-3-8 0,2 7 4,0 1-1,-1 0 1,1 0-1,-1 0 0,-1 1 1,1-1-1,-1 1 1,0 0-1,-8-8 1,-2 0 15,-31-21 1,-4-4-16,93 56-8,-39-16-73,0 1 0,-1-1 0,1 2 0,-1-1 0,0 0 0,0 1 1,0 0-1,-1-1 0,1 2 0,-1-1 0,0 0 0,0 1 0,-1-1 1,1 1-1,-1 0 0,0 0 0,0 0 0,0 0 0,-1 0 0,0 0 0,0 0 1,0 0-1,-1 1 0,0-1 0,0 0 0,0 1 0,0-1 0,-1 0 1,-2 11-1,-4 2-718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4:14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2648 216 3697,'5'-15'914,"-5"14"-798,1-1 0,-1 1-1,1 0 1,-1 0 0,0 0 0,0-1-1,1 1 1,-1 0 0,0 0 0,0-1-1,0 1 1,0 0 0,0 0 0,-1-2 0,0 2-80,0 0 0,0 0 0,0 1 0,0-1 0,0 0 0,0 0 0,0 1 0,0-1 0,-1 1 0,1-1 0,0 1 0,0-1 0,-1 1 0,1 0 0,0 0 0,-1-1 0,0 1 0,-90-19 1594,-65-10-497,-41 13-907,-337 15-1,246 12-200,-30 2 6,295-10-26,24-3-5,0 0 0,0 0 0,0 0 0,0 0 0,1 0 0,-1 0 0,0 0-1,0 0 1,0 0 0,0 0 0,0 0 0,0 0 0,0 0 0,0 1 0,1-1 0,-1 0-1,0 0 1,0 0 0,0 0 0,0 0 0,0 0 0,0 0 0,0 0 0,0 0-1,0 0 1,0 0 0,0 0 0,1 0 0,-1 0 0,0 1 0,0-1 0,0 0-1,0 0 1,0 0 0,0 0 0,0 0 0,0 0 0,0 0 0,0 0 0,0 1 0,0-1-1,0 0 1,0 0 0,0 0 0,0 0 0,0 0 0,0 0 0,0 0 0,0 0-1,0 1 1,0-1 0,0 0 0,0 0 0,0 0 0,0 0 0,-1 0 0,1 0-1,0 0 1,0 0 0,0 0 0,0 0 0,0 1 0,0-1 0,0 0 0,0 0-1,39 5 0,190-25 109,-85 5-12,73-6 29,-75 5 1,232 5-1,-355 11-105,0 2 0,0 0 0,-1 1 0,1 1 0,-1 1-1,0 1 1,18 7 0,-78-4 200,-37 7-207,-1-5 0,0-2 0,0-5 1,-1-2-1,-102-13 0,162 9-12,-251-22 5,227 23-5,0 2 0,1 2 0,-1 2 0,-46 11 0,280-10-109,-185-6 108,241 6 5,-190-7-6,0-3-1,79-16 1,50-26 145,-269 61-129,-17 2 23,-144 6 1,-68 9-22,283-27-15,-1-3 0,-54-1-1,-3 0 4,88-1-5,-1-1 0,0 1 0,1 0 0,-1 1 0,1-1 0,-1 0 0,0 0 0,1 1 0,-1-1 0,1 1 0,-1-1 0,1 1 0,0 0 1,-1 0-1,1 0 0,-1-1 0,1 1 0,0 0 0,0 0 0,0 1 0,0-1 0,0 0 0,0 0 0,-2 3 0,2 0 0,0 0 1,0 0-1,0 1 0,1-1 1,0 0-1,0 1 0,0 7 0,0-6 5,1 4 6,0-1 1,0 1-1,0-1 1,1 1-1,1-1 1,-1 0-1,9 17 1,-2-8 69,2-1 1,21 28-1,-3-2 44,-2 1 0,31 67 0,59 109 291,8 21-5,-30-62 18,-80-145-284,16 57 0,-4-10 29,7 5 62,107 267 660,-14-46 2,-83-184-895,-31-84 26,1 0 0,24 46-1,-29-70-23,1 0-1,13 15 1,-15-20 3,0-1 1,-1 2-1,0-1 0,0 1 1,-1 0-1,5 15 0,25 69-15,-36-94 12,0-1-1,0 1 0,0 0 0,-1-1 0,1 1 0,0-1 0,0 1 0,-1-1 0,1 1 0,0 0 0,-1-1 0,1 1 0,-1-1 1,1 0-1,-1 1 0,1-1 0,-1 1 0,1-1 0,-1 0 0,1 1 0,-1-1 0,1 0 0,-1 1 0,0-1 0,1 0 0,-1 0 1,1 0-1,-1 0 0,0 1 0,1-1 0,-1 0 0,0 0 0,1 0 0,-1 0 0,-1-1 0,-26 3 180,26-2-177,-23 0 27,-1-2-1,-45-9 1,43 6 51,-47-2 0,-28 3-38,46 1-50,-112 9 0,113 1 17,-166 15 9,186-21-8,1-1-1,-1-2 1,0-1 0,-41-10 0,-72-14 101,-276-13 0,207 25-68,124 11-40,-45-6 8,310 33-53,115 18-22,-197-26 112,171 6 0,-187-15 53,1 2-1,88 23 0,11 2-38,29-16 140,5 1-137,-168-13 9,0-1-1,1-2 1,-1-2-1,77-9 1,-104 7-68,-1-1 0,0 0 1,1 0-1,-1-1 1,0 0-1,-1-1 1,1-1-1,-1 0 1,0 0-1,18-15 0,-23 16-4,1 0 0,-1 0 0,-1-1 0,1 0 0,-1 0 0,0 0-1,0 0 1,-1-1 0,0 1 0,0-1 0,0 0 0,-1 0-1,0 0 1,-1 0 0,1 0 0,-1 0 0,-1-1 0,1-12 0,-2 7 0,-1 0 0,0-1-1,-1 1 1,0 0 0,-1 0 0,0 1 0,-1-1 0,-1 1 0,0 0 0,0 0 0,-1 1 0,-1 0 0,-15-18 0,-85-123 11,-7-7-36,26 42 9,-114-198 0,124 186-36,-99-179 11,143 241-14,2-1 0,4-1 0,-31-106 0,8-61-199,-14-45-176,60 261 386,1 0 0,1 0 0,1-1 0,0 1 0,2-1 0,1-27 0,0 42 26,1-1 0,0 0-1,0 1 1,1-1 0,0 1-1,0 0 1,0-1 0,1 1-1,0 0 1,0 0 0,1 1-1,-1-1 1,1 1 0,1-1-1,-1 1 1,1 0 0,0 1-1,0-1 1,0 1 0,0 0-1,1 1 1,0-1 0,7-3-1,4 1-15,1 1-1,-1 0 0,0 2 0,1 0 0,0 0 1,31 1-1,3-1-79,179-27-19,-143 18 107,-40 8 13,0 3 1,0 1 0,1 3-1,88 17 1,-22-4 0,-55-11 22,1-3 0,-1-2 1,91-12-1,-137 9-36,-11 2-80,-1 0 1,1 1-1,-1-1 0,1 1 1,-1-1-1,1 1 0,-1 0 1,1 0-1,4 1 0,-7-1 50,1 0 0,-1 0 0,0 1 0,0-1 0,0 0 0,0 0 0,0 0 0,0 0 0,0 1 0,0-1 0,0 0 0,0 0 0,0 0 0,0 0 0,0 1 0,0-1 0,0 0 0,0 0 0,0 0 0,-1 0 0,1 0 0,0 1 0,0-1 0,0 0 0,0 0 0,0 0 0,0 0 0,0 0 0,0 1 0,-1-1 0,1 0 0,0 0 0,0 0 0,0 0 0,0 0 0,0 0 0,-1 0 0,1 0 0,0 0 0,0 0 0,0 0 0,0 0 0,-1 0 0,1 0 0,0 1 0,0-1 0,0 0 0,0-1 0,-1 1 0,1 0 0,0 0 0,0 0 0,0 0 0,-1 0 0,-20 5-808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4:18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621 11 2809,'-13'-3'211,"-1"0"1,1 1-1,-1 1 1,0 0-1,0 1 1,0 0 0,1 1-1,-1 1 1,0 0-1,1 1 1,-1 0 0,1 1-1,0 1 1,0 0-1,0 0 1,1 2-1,0-1 1,0 2 0,-20 16-1,-14 10 60,-65 54 92,98-76-309,1 1 1,0 0 0,1 0 0,1 1 0,0 0 0,-9 19 0,2 1 100,2 0-1,1 1 1,2 1 0,-14 72 0,22-86-91,2 0 1,0 1-1,2-1 1,0 1-1,1-1 1,2 1-1,0-1 1,1 0-1,12 34 1,-10-39-131,6 15-241,-1 0 0,-2 1 0,7 51 0,-15-78-306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4:19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3 5809,'0'0'31,"0"0"-1,0 0 0,0 0 1,0 0-1,0 0 1,0-1-1,0 1 0,0 0 1,0 0-1,0 0 0,0 0 1,0 0-1,0 0 1,0 0-1,0-1 0,0 1 1,0 0-1,0 0 1,0 0-1,0 0 0,0 0 1,0 0-1,0 0 0,-1 0 1,1 0-1,0 0 1,0-1-1,0 1 0,0 0 1,0 0-1,0 0 1,0 0-1,-1 0 0,1 0 1,0 0-1,0 0 0,0 0 1,0 0-1,0 0 1,0 0-1,0 0 0,-1 0 1,1 0-1,0 0 1,0 0-1,0 0 0,0 0 1,0 0-1,0 0 0,0 0 1,-1 0-1,1 0 1,0 1-1,0-1 0,-8 8 420,-9 21-1006,12-20 602,-42 62-651,-30 54 1009,75-120-308,0 0 0,1 0 0,0 0-1,0 0 1,0 1 0,0-1 0,1 0 0,0 0 0,0 1 0,0-1 0,1 0 0,0 0 0,0 1-1,0-1 1,2 5 0,-1-5-96,-1-1 0,1 1 0,0-1 0,0 0 0,0 0 0,1 0 1,-1 0-1,1 0 0,0 0 0,0-1 0,0 1 0,1-1 0,-1 0 0,1 0 0,0 0 0,0-1 0,4 3 0,-7-6-1,0 1 0,-1-1 0,1 0 0,0 1 0,-1-1 0,1 0 0,-1 0 0,1 0 0,-1 1 0,1-1 0,-1 0 0,0 0 0,1 0 0,-1 0 0,0 0 0,0 0 0,1 0 0,-1 0 0,0 0 0,0 0 0,0 0 0,0 0 0,0-1 0,1-22 17,0 23-12,-1-1 0,0 0 1,1 1-1,-1-1 0,1 1 0,0-1 1,-1 1-1,1 0 0,0-1 0,0 1 1,0-1-1,0 1 0,0 0 1,0 0-1,0 0 0,0 0 0,1 0 1,-1 0-1,0 0 0,1 0 0,-1 0 1,1 0-1,-1 1 0,1-1 0,-1 1 1,1-1-1,-1 1 0,1 0 0,-1-1 1,1 1-1,0 0 0,-1 0 1,1 0-1,0 0 0,-1 0 0,3 1 1,7 0 17,0 1-1,-1 1 1,1 0 0,11 4 0,-11-3-33,-8-3 18,1 0 1,0 0-1,-1 0 1,1 1-1,-1 0 0,0-1 1,0 1-1,1 1 1,-1-1-1,-1 0 0,1 1 1,0-1-1,2 4 1,-3-3 3,-1 0 0,0-1 0,0 1 0,0 0 0,0 0 0,-1 0 0,1 0 0,-1 0-1,0 0 1,1 0 0,-1 0 0,-1 0 0,1 0 0,0 0 0,-1 0 0,0 0 0,-1 4 0,-1 5-73,0 0 0,-1 0 0,-1 0 0,0 0 0,-1-1 0,0 0 0,0 0 0,-1-1 0,-1 1 0,0-1 0,-11 11 0,5-10-207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4:19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93 143 5545,'-1'2'122,"1"-1"-1,-2 1 1,1 0 0,0 0-1,0-1 1,0 1 0,-1-1-1,1 1 1,-1-1-1,1 0 1,-1 1 0,0-1-1,1 0 1,-1 0 0,0 0-1,0 0 1,-3 1-1,3-2-99,0 0-1,1 0 1,-1 0-1,1 0 1,-1 0-1,0 0 1,1-1-1,-1 1 1,1 0-1,-1-1 1,1 1-1,-1-1 1,1 0-1,-1 0 1,1 1-1,0-1 1,-1 0-1,0-1 0,-1-1-30,0 0-1,0 0 0,0 0 1,0-1-1,1 1 0,-1-1 0,1 0 1,0 1-1,0-1 0,1 0 1,-1 0-1,1 0 0,0 0 0,0 0 1,-1-8-1,2 8 27,1 0 1,-1 0-1,1 1 1,0-1-1,0 0 0,0 1 1,1-1-1,-1 1 1,1-1-1,-1 1 0,1 0 1,1-1-1,-1 1 1,0 0-1,1 0 0,-1 1 1,1-1-1,0 0 1,0 1-1,0 0 1,0 0-1,0 0 0,6-3 1,-5 3 6,0 0 0,1-1 0,0 2 0,-1-1 0,1 0 0,0 1 0,0 0 0,0 0 0,0 1 0,0-1 0,0 1 0,0 0 0,0 0 0,0 1 0,0-1 0,0 1 0,8 3 0,-13-4-16,1 1 0,0-1 1,0 1-1,0 0 1,0-1-1,0 1 0,-1 0 1,1 0-1,0-1 1,-1 1-1,1 0 0,-1 0 1,1 0-1,-1 0 1,1 0-1,-1 0 0,1 0 1,-1 0-1,0 0 1,0 0-1,0 0 0,1 0 1,-1 1-1,0-1 1,0 0-1,0 0 1,-1 0-1,1 0 0,0 0 1,0 0-1,-1 0 1,0 2-1,-15 37 117,12-31-107,-7 16-7,-39 96 163,43-101-120,1 0 0,1 0 0,0 1 0,-1 22-1,6-40-53,-1-1-1,1 0 1,0 0-1,0 1 1,0-1-1,0 0 1,1 0-1,-1 0 1,1 1 0,-1-1-1,1 0 1,0 0-1,-1 0 1,1 0-1,0 0 1,1 0-1,-1 0 1,0 0-1,2 2 1,-1-3-1,0 0 0,-1 0 1,1 0-1,0 0 0,0 0 0,-1-1 1,1 1-1,0-1 0,0 1 1,0-1-1,0 0 0,0 1 1,0-1-1,0 0 0,0 0 1,0-1-1,3 1 0,5-3 5,0 0-1,1 0 0,-1-1 1,-1 0-1,1-1 0,15-9 1,-16 7 0,0 1 1,0-1 0,-1 0 0,1-1-1,-2 0 1,13-16 0,-17 21 4,-1 0 1,0-1-1,0 1 1,0 0-1,0-1 0,-1 1 1,0-1-1,1 0 1,-1 1-1,0-1 1,-1 0-1,1 0 1,-1 1-1,0-1 1,1 0-1,-2 0 1,1 0-1,0 0 0,-1 1 1,0-1-1,0 0 1,0 0-1,-2-4 1,1 5-2,1 1 0,-1 0 0,0 0 0,0 0 0,0 0 0,0 0 0,0 0 0,-1 0 0,1 1 0,0-1 0,-1 1 0,0 0 0,1 0 0,-1 0-1,1 0 1,-1 0 0,0 0 0,0 1 0,0-1 0,1 1 0,-1 0 0,0 0 0,-4 0 0,-3 0-89,-1 1 0,0 0 0,1 1-1,-20 6 1,2 2-67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11:03.12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17 7 5833,'-16'-7'1538,"23"11"-936,33 9-624,22 0-18,2-3-1,-1-3 1,93-1-1,-67-4 32,113 8 16,452-3 56,-374-26-2615,-224 15 1719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4:45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1733 6121,'8'0'163,"0"-1"0,0-1 0,-1 1 0,16-6 0,-22 6-126,1 1 0,-1-1-1,1 0 1,-1 0 0,1 0-1,-1 0 1,1 0 0,-1 0-1,0 0 1,1 0 0,-1-1 0,0 1-1,0 0 1,0-1 0,0 1-1,0-1 1,-1 1 0,1-1-1,0 0 1,-1 1 0,1-1-1,-1 0 1,1 1 0,-1-1 0,0 0-1,0 0 1,0 1 0,0-3-1,0-29 190,2 0-1,6-38 0,1-18-136,-3-27 289,11-144 504,-11 210-753,3 0 1,1 1 0,22-58 0,-26 87-63,2 1 1,0 0 0,1 0 0,0 1 0,2 0 0,0 0 0,1 2 0,1-1 0,26-25-1,55-52 162,-51 49-155,53-43 1,-71 70-35,0 1-1,1 1 1,46-20 0,90-25 140,-52 31-156,41-15 72,-62 13 103,1 5 0,2 3 1,181-21-1,-196 36-86,46-6-28,159 1 0,-222 18 13,96 20 1,-37-4 235,-77-13-251,0 1 0,0 3 1,-1 1-1,0 2 1,-1 2-1,-1 2 0,-1 1 1,0 2-1,-1 2 1,-2 1-1,0 1 0,-2 2 1,-1 2-1,37 42 1,188 187 476,-121-108-229,-93-99-241,51 48-1,41 43-64,-88-89 48,74 64 0,-96-93-57,0 2-1,-1 0 1,-2 1-1,33 53 1,-32-45 3,121 149 315,-78-103-245,-57-69-90,-4-5 9,0 0 1,1-1-1,0 1 1,0-1 0,0 0-1,0 0 1,1-1-1,0 0 1,12 7-1,-19-12-48,0 0 1,0 0-1,0 0 0,1 0 0,-1 1 0,0-1 1,0 0-1,0 0 0,0 0 0,0 0 0,0 0 0,0 0 1,1 0-1,-1 0 0,0 0 0,0 0 0,0 0 1,0 0-1,0 0 0,0 0 0,1 0 0,-1 0 0,0 0 1,0 0-1,0 0 0,0 0 0,0 0 0,0 0 1,1 0-1,-1 0 0,0 0 0,0 0 0,0 0 0,0 0 1,0 0-1,0 0 0,1 0 0,-1-1 0,0 1 1,0 0-1,0 0 0,0 0 0,0 0 0,0 0 0,0 0 1,0 0-1,0-1 0,0 1 0,0 0 0,0 0 1,0 0-1,1 0 0,-1 0 0,0 0 0,0-1 0,0 3-717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4:48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364 33 4569,'3'-5'988,"-1"3"-752,-1-1 0,1 1 1,0 0-1,-1 0 0,1 0 1,0 0-1,0 0 0,1 0 0,-1 0 1,0 0-1,0 1 0,4-2 1,-33 33 641,-45 43-427,-132 105 0,180-162-369,18-13-42,-1 1-1,1 0 0,-1 1 0,1 0 0,1 0 0,-1 0 1,1 1-1,-1-1 0,2 1 0,-5 7 0,8-11-29,1-1-1,0 1 0,0-1 1,0 1-1,-1-1 0,2 1 0,-1-1 1,0 1-1,0-1 0,0 1 1,1-1-1,-1 1 0,1-1 1,-1 1-1,1-1 0,-1 1 0,1-1 1,0 0-1,0 1 0,0-1 1,0 0-1,2 2 0,27 27 168,-23-25-140,79 61 194,-53-43-98,38 35 1,-62-50-101,-1 1 1,1 0 0,-2 0 0,1 1 0,-1 0 0,-1 0 0,0 1 0,7 17 0,-5 7 61,-8-33-151,0-1 0,0 0 0,0 1 0,0-1 0,0 0 0,0 1 0,0-1 0,0 0 0,-1 1 0,1-1 0,0 0 0,-1 1 0,0-1 0,1 0 1,-1 0-1,1 1 0,-1-1 0,0 0 0,0 0 0,0 0 0,0 0 0,0 0 0,-2 1 0,-2-1-1250,1-5 549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4:48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327 1 3761,'-18'-1'640,"0"2"0,-1-1 0,1 2 0,0 1 0,0 0 1,-23 8-1,37-10-565,1 0 0,-1 0 0,1 1 0,-1 0 0,1 0 0,0 0 0,0 0 0,-1 0 0,1 0 0,1 1 0,-1 0 0,0-1 0,1 1 0,-1 0 0,1 1 0,0-1 0,0 0 0,-2 5 0,-2 6 50,0 1 0,1 0-1,-3 20 1,-5 11-15,6-24-30,4-11 3,-1 0 0,0-1 0,-9 17 0,12-28 44,1-9-59,6-13 2,-4 20-68,0 0 1,0 1-1,0-1 0,0 1 0,0 0 1,0-1-1,1 1 0,-1 0 1,1 0-1,0 0 0,-1 1 0,1-1 1,0 1-1,0-1 0,0 1 1,0 0-1,0 0 0,1 1 0,-1-1 1,0 0-1,0 1 0,1 0 0,-1 0 1,0 0-1,0 0 0,0 0 1,1 1-1,-1 0 0,0-1 0,0 1 1,0 0-1,0 1 0,5 1 1,-3-1-2,1 1 0,-1-1 0,0 1 0,1 0 0,-1 0 0,-1 1 0,1 0 0,0 0 0,-1 0 0,0 0 0,0 1 0,0-1 0,-1 1 0,1 0 0,-1 0 0,0 0 0,3 10 0,-5-11 23,0 0-1,0 0 1,-1 0-1,0 0 1,1 0-1,-2 0 1,1 0-1,0 1 1,-1-1-1,0 0 1,0-1 0,0 1-1,0 0 1,-4 7-1,2-4 26,-1-1 0,-1 0 0,1 0-1,-1 0 1,0 0 0,0-1 0,-9 8 0,-7 2-77,0-1 0,-1 0 0,-38 16 0,29-17-507,0-1 231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4:49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1 117 6553,'0'-1'173,"1"0"0,-1-1 0,1 1 0,-1 0 0,1 0 0,0-1 0,-1 1 0,1 0 0,0 0 0,0 0 0,0 0 0,0 0 0,0 0 0,0 0 0,0 0 0,0 1 0,0-1 0,0 0 0,1 1 0,-1-1 0,1 0 0,32-12-231,-29 11 354,29-8-120,0 2 0,1 1 0,59-3 0,-9 1-109,-61 7-116,22-2 90,-43 3-167,0 1 0,-1-1 0,1 0 0,0 1 1,0-1-1,-1 0 0,1-1 0,-1 1 0,1 0 0,-1-1 0,4-2 0,-2-3-1380,-4-1 661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4:49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1 4001,'3'5'540,"0"2"-1,0-1 1,-1 0 0,0 0-1,0 1 1,0-1 0,-1 1 0,0-1-1,0 12 1,-2 66-270,-1-55 186,0-5-321,-1 0 1,-1 0 0,-1 0 0,-1-1-1,-1 0 1,-1 0 0,-1 0 0,-1-1-1,-23 36 1,28-51-680,3-7 201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4:50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311 2 5793,'9'-1'2667,"-9"5"-1075,-15 14-640,-27 19-1046,20-22 140,-1 0 0,-45 20-1,43-23 25,2 0 0,0 1 0,-26 20-1,47-31-49,-1 0 0,1-1-1,0 1 1,0 0-1,0 0 1,0 0-1,0 0 1,1 0-1,-1 0 1,1 1-1,-1-1 1,1 0 0,0 1-1,0-1 1,0 1-1,0 0 1,0 3-1,1-3-8,0-1 0,1 1 0,0-1 0,-1 1-1,1-1 1,0 1 0,0-1 0,1 1 0,-1-1 0,0 0-1,1 0 1,0 0 0,-1 0 0,1 0 0,0 0-1,0 0 1,0 0 0,2 1 0,170 165 450,-171-165-476,0-1-8,-1 0 1,0 0-1,1 0 1,-1 1-1,0-1 1,0 1-1,0-1 1,0 1-1,-1 0 1,1 0-1,1 3 1,-10-6-2419,4-4 1480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4:50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1 4393,'-1'-1'4154,"-9"9"-3174,-14 18-822,2 12 74,1 2 1,1 1 0,-23 72 0,41-101-209,-1 0 0,2 0 0,0 0 1,0 0-1,1 0 0,1 0 0,0 0 1,0 0-1,5 14 0,-5-21-18,0-1 0,1 0 0,0 1 0,0-1 0,0 0 0,0 0 0,1 0-1,-1 0 1,1-1 0,0 1 0,6 5 0,-6-7-2,-1 0 0,1 0-1,0-1 1,0 1 0,0-1-1,0 1 1,1-1 0,-1 0-1,0-1 1,0 1 0,1 0 0,-1-1-1,0 0 1,1 0 0,-1 0-1,1 0 1,5-1 0,-3-1 8,0 0 0,0 0 1,-1 0-1,1-1 0,-1 1 0,0-2 1,0 1-1,0 0 0,0-1 0,0 0 1,-1 0-1,0 0 0,0-1 1,0 1-1,0-1 0,-1 0 0,0 0 1,0 0-1,0-1 0,0 1 1,-1-1-1,0 1 0,0-1 0,-1 0 1,1 0-1,-1 0 0,-1 0 0,1-11 1,-2 14-18,1 1 0,-1-1-1,0 1 1,-1-1 0,1 1 0,0 0 0,-1-1 0,1 1 0,-1 0 0,0 0 0,0 0-1,0 0 1,0 0 0,0 1 0,0-1 0,0 1 0,-1-1 0,1 1 0,0 0 0,-1 0-1,1 0 1,-1 0 0,1 0 0,-1 1 0,0-1 0,-3 0 0,-11-2-370,0 1 1,-33 0-1,40 2 16,-13 0-18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4:51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53 3969,'-1'3'-29,"-3"12"3828,22-21-1023,-15 5-2993,33-11 420,1 1 0,0 1 1,1 3-1,42-4 0,-11 1-595,-60 7-2103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4:52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2256,'11'70'4921,"-11"34"-2867,-1-28-1027,4-53-844,-3-19-179,1 0 0,0 0 0,-1-1 0,1 1 0,-1 0 0,0 0 0,-1 0 0,1 0 0,-2 5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4:52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1 3865,'-37'34'4273,"19"-19"-4091,1 0 1,0 2-1,1 0 1,1 1-1,-20 30 1,31-41-107,0-1 0,1 1 0,0 0 0,1 0 0,-1 0 0,2 0 0,-1 0 0,-1 15 0,3-17-54,0-1 0,1 1 0,-1-1 0,1 1 0,0-1 0,0 0-1,1 1 1,-1-1 0,1 0 0,0 0 0,0 0 0,0 0 0,1 0 0,-1 0 0,7 6 0,25 27 72,-14-16-269,-1 1 0,0 1 0,21 36 0,-34-48-101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4:11:03.51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58 116 3529,'-5'2'212,"-2"1"-1,1 0 0,-1 0 0,0 1-1,-7 6 1,13-9-197,0-1-1,0 1 0,1-1 0,-1 1 1,0-1-1,1 1 0,-1 0 0,0-1 0,1 1 1,-1 0-1,1 0 0,-1-1 0,1 1 1,-1 0-1,1 0 0,0 0 0,-1 0 1,1 0-1,0 0 0,0-1 0,0 1 0,-1 0 1,1 0-1,0 0 0,0 0 0,1 0 1,-1 0-1,0 0 0,0 0 0,0 0 0,0 0 1,1-1-1,-1 1 0,0 0 0,1 0 1,-1 0-1,1 0 0,-1-1 0,1 1 0,0 0 1,-1 0-1,1-1 0,-1 1 0,1 0 1,1 0-1,3 2 49,-1 0 0,1 0 0,0 0 0,0-1 0,0 1 0,0-1 0,0 0 0,0-1 0,8 2 0,56 5 532,-57-7-475,129 6 655,1-7-1,0-5 1,-1-7-1,158-34 1,-38-15-686,54-12-1222,-180 52 721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4:52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 2721,'12'-5'675,"1"0"1,-1 1 0,1 1 0,0 0 0,1 1 0,-1 0-1,18 0 1,-28 2-654,0 0 0,0 0 0,0 0-1,1 0 1,-1 1 0,0-1 0,0 1 0,0 0 0,0 0-1,0 0 1,0 0 0,0 1 0,0-1 0,0 1-1,-1 0 1,1 0 0,0 0 0,-1 0 0,0 0-1,1 0 1,-1 1 0,0-1 0,0 1 0,-1-1 0,1 1-1,0 0 1,-1 0 0,0 0 0,1 0 0,-1 0-1,0 0 1,-1 0 0,1 0 0,0 0 0,-1 5 0,1 11-2,-1-1 0,-1 0 0,-1 0 0,-1 0 1,0 0-1,-1 0 0,-10 26 0,-57 115 107,52-121-2278,15-31 1382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4:53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64 4905,'7'0'1696,"2"0"-1704,5-3 256,2-1 17,6-1 95,3-1 40,6-1-104,-2 1-72,0-3-144,-2 1-80,-5 2-576,-1-4 432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4:53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 4857,'11'-4'1944,"5"2"-1383,4 0 87,1-1-152,0 1-192,-1-1-168,-2-2-40,0-1-88,-1 1-32,-1 0-104,0-1-104,-4 3-344,-1 1-841,-5 1 945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4:54.0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71 2569,'9'-2'1336,"7"-1"-216,0-1 128,3 0-151,-1-1-137,3-2-352,-3 0-200,0-1-256,0-2-128,-5 1-520,-2-2 368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4:54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5601,'0'26'4518,"8"36"-3987,-1-10-277,0 20-25,-2 74 0,-8-136-1000,0-26-3459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4:55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69 4409,'0'0'3281,"-4"0"-1934,1 2-1274,-1-1 0,1 0 1,-1 0-1,0 0 1,0 0-1,0-1 0,1 1 1,-1-1-1,0 0 1,0 0-1,0-1 1,1 1-1,-1-1 0,0 1 1,0-1-1,1-1 1,-8-2-1,9 3-49,-1-1 0,1 0 0,0 1 0,-1-1 1,1 0-1,0-1 0,0 1 0,0 0 0,1 0 0,-1-1 0,0 1 0,1-1 0,0 0 1,-1 1-1,1-1 0,0 0 0,0 0 0,1 1 0,-1-1 0,1 0 0,-1 0 1,1 0-1,0 0 0,0 0 0,0-3 0,0 9-21,1 0 0,-1-1 0,0 1 0,1 0 0,-1 0 1,1 0-1,0-1 0,0 1 0,0 0 0,0-1 0,0 1 0,1 0 0,-1-1 0,1 0 0,0 1 0,-1-1 0,1 0 1,0 0-1,1 0 0,-1 0 0,0 0 0,0-1 0,1 1 0,-1-1 0,1 1 0,-1-1 0,1 0 0,0 0 1,0 0-1,-1 0 0,1-1 0,0 1 0,0-1 0,0 1 0,0-1 0,-1 0 0,1 0 0,0-1 0,0 1 0,0 0 1,0-1-1,-1 0 0,1 0 0,0 0 0,0 0 0,-1 0 0,1 0 0,-1-1 0,1 1 0,-1-1 0,0 1 0,1-1 1,-1 0-1,0 0 0,0 0 0,0-1 0,-1 1 0,1 0 0,0-1 0,-1 1 0,0-1 0,1 1 0,-1-1 1,0 0-1,0 1 0,0-1 0,-1 0 0,1 0 0,-1-4 0,-2 28-5,0 0 0,-2 0 0,-1 0 0,-12 32 1,10-30 4,0 0 0,1 1 0,-2 24 0,7-43-20,1-1 0,0 1 0,0-1 0,0 1 0,1-1 0,0 0 0,0 1 0,0-1 0,0 0 0,0 0 0,1 1 0,0-1 0,4 7 0,-5-11 15,-1 0 1,1 1-1,-1-1 0,1 0 0,0 1 0,-1-1 0,1 0 0,0 0 1,-1 1-1,1-1 0,0 0 0,-1 0 0,1 0 0,0 0 0,-1 0 0,1 0 1,0 0-1,0 0 0,-1 0 0,1 0 0,0-1 0,-1 1 0,1 0 1,-1 0-1,1-1 0,0 1 0,-1 0 0,1-1 0,-1 1 0,1-1 0,0 1 1,-1 0-1,1-2 0,22-19-24,-20 18 19,4-4 31,0 0 0,-1-1-1,1 0 1,-1 0 0,-1 0-1,7-13 1,-11 18-4,0-1-1,1 0 1,-1 1 0,-1-1-1,1 0 1,0 0 0,-1 0-1,0 1 1,0-1 0,0 0-1,-1 0 1,1 0-1,-1 1 1,0-1 0,0 0-1,0 1 1,0-1 0,-1 0-1,-3-5 1,2 2-18,-1 0-1,0 1 1,-1 0-1,1 0 1,-12-11 0,14 15-117,0 0 0,-1 0 1,1 1-1,-1-1 0,1 0 1,-1 1-1,0 0 1,0 0-1,0 0 0,0 0 1,0 0-1,0 1 0,0-1 1,0 1-1,0 0 1,0 0-1,-6 0 0,7 0-250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4:57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60 3409,'-2'4'221,"-1"1"0,0-1 1,0 1-1,0-1 1,0 0-1,-1 0 0,1 0 1,-1-1-1,0 1 1,0-1-1,-1 0 0,1 0 1,-1-1-1,1 1 0,-1-1 1,0 0-1,0 0 1,0 0-1,0-1 0,-9 2 1,13-4-185,0 1 1,0 0 0,0-1-1,0 1 1,1 0 0,-1-1 0,0 1-1,0-1 1,0 1 0,1-1-1,-1 0 1,0 1 0,1-1-1,-1 0 1,0 0 0,1 1 0,-1-1-1,1 0 1,-1 0 0,1 0-1,-1 0 1,1 1 0,0-1-1,0 0 1,-1 0 0,1 0-1,0 0 1,0 0 0,0 0 0,0 0-1,0 0 1,0 0 0,0 0-1,0 0 1,0 0 0,1 0-1,-1 0 1,0 0 0,1 0-1,0-5 32,0 0-1,1 1 0,-1 0 0,1-1 0,4-6 0,-4 8-61,1-1 0,0 1-1,1 1 1,-1-1 0,1 0 0,0 1-1,0 0 1,0 0 0,0 0 0,0 0-1,0 1 1,1-1 0,0 1 0,-1 0-1,1 1 1,0-1 0,0 1 0,0 0-1,0 0 1,0 0 0,0 1 0,0 0-1,0 0 1,0 0 0,0 0 0,0 1-1,0 0 1,0 0 0,0 1 0,9 3 0,-11-3-31,-1 1 1,1-1 0,0 1 0,-1 0 0,0 0 0,1 0 0,-1 0 0,0 0 0,-1 1 0,1-1-1,0 1 1,-1-1 0,0 1 0,0-1 0,0 1 0,0 0 0,-1 0 0,0-1 0,1 6 0,-1 11-138,0-1 1,-3 25 0,-1-10-195,-1-7 175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4:58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33 5833,'4'-11'2967,"-13"13"-2244,-12 14-773,16-8 64,0-1 1,0 1 0,0 0 0,1 1-1,0-1 1,1 1 0,0 0 0,0-1-1,1 1 1,-1 12 0,1-14-8,1 1 0,1-1-1,0 1 1,0-1 0,0 1 0,1-1 0,0 0-1,0 1 1,1-1 0,0 0 0,0 0-1,1 0 1,4 9 0,-6-14 1,0 0 1,1 0-1,0 0 1,-1 0-1,1 0 0,0 0 1,0 0-1,0 0 0,0-1 1,0 1-1,0-1 1,1 0-1,-1 1 0,0-1 1,1 0-1,-1 0 0,1-1 1,4 2-1,-3-2 13,1 1 0,-1-1 0,1-1 0,-1 1 0,1-1 0,0 1-1,-1-1 1,0 0 0,1-1 0,4-1 0,1-2 9,0 0-1,-1 0 1,1-1-1,-1 0 1,0 0-1,-1-1 1,0-1-1,11-11 1,-13 11 1,-1 0 0,1 0 0,-2-1 0,1 0 0,-1 0 0,0 0 0,-1 0 0,0-1 0,-1 1 1,0-1-1,2-16 0,-4 23-14,0 0 0,0-1 0,0 1 0,0 0 0,0 0 0,0-1-1,-1 1 1,0 0 0,0 0 0,0 0 0,0 0 0,0 0 0,0 0 0,-1 0 0,1 0 0,-1 0 0,0 1 0,0-1 0,0 1 0,0-1 0,-1 1 0,1 0 0,0 0 0,-1 0 0,0 0 0,1 0 0,-1 1 0,0-1 0,0 1 0,0-1 0,0 1 0,0 0 0,0 0 0,0 1 0,-1-1 0,1 1 0,0 0 0,-4-1 0,-14 1-747,1 1 1,-38 6-1,48-6 310,-33 6-453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04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402 13 1944,'2'-2'4912,"5"-8"-4678,-26 15 599,0-1 0,-20 1 0,-60 12-940,53-9 115,34-6-9,0-1 0,1 1 0,-1 1 0,1 0 0,-16 7-1,26-9 3,0-1 0,0 1 0,1 0 0,-1-1 0,0 1 0,0 0-1,0 0 1,1 0 0,-1 0 0,0 0 0,1 0 0,-1 0 0,1 0-1,-1 0 1,1 0 0,-1 0 0,1 0 0,0 0 0,0 1 0,0-1-1,-1 0 1,1 0 0,0 0 0,0 0 0,0 1 0,1-1 0,-1 0-1,0 0 1,0 0 0,1 0 0,0 2 0,18 42 17,-6-18-2,-8-8-4,0 0 1,-1 1-1,-1 0 1,-1 0 0,-1-1-1,-2 37 1,0-53-7,0 0 1,0-1-1,0 1 1,0 0 0,-1-1-1,1 0 1,-1 1-1,-3 3 1,5-5-5,0 0 0,-1-1 0,1 1 0,0-1 0,-1 1 0,1-1 0,-1 1 0,1-1 0,-1 0 0,1 1 0,-1-1 0,1 1 0,-1-1 0,0 0 0,1 1 0,-1-1 0,1 0 0,-1 0 0,0 0 0,1 1 0,-1-1 0,0 0 0,1 0 0,-1 0 0,0 0 0,1 0 0,-1 0 0,0 0 0,1 0 0,-1-1 0,1 1 0,-1 0 0,0 0 0,1 0 0,-1-1 0,0 1 0,1 0 0,-1-1-1,1 1 1,-1 0 0,1-1 0,-1 1 0,0-2 0,1 1-1,-1 0 0,1-1 0,0 1 0,-1 0-1,1-1 1,0 1 0,0 0 0,0-1-1,0 1 1,0 0 0,1-1 0,-1 1 0,0 0-1,0-1 1,1 1 0,-1 0 0,1-1-1,0 1 1,-1 0 0,1 0 0,0 0 0,-1 0-1,1 0 1,0 0 0,0 0 0,2-2-1,26-26 25,-24 25-24,0 1 1,0 0-1,1 0 1,-1 0-1,1 1 1,-1 0 0,1 0-1,0 0 1,0 1-1,0-1 1,-1 2-1,1-1 1,0 1-1,0-1 1,10 2-1,-13 0-1,0-1-1,0 1 0,0-1 1,0 1-1,0 0 0,0 0 1,0 1-1,0-1 0,0 1 1,0-1-1,-1 1 0,1 0 1,-1 0-1,1 0 0,-1 0 0,0 0 1,0 1-1,0-1 0,0 1 1,0-1-1,0 1 0,-1 0 1,1-1-1,-1 1 0,0 0 1,0 0-1,0 0 0,0 0 0,-1 0 1,1 1-1,0 2 0,-2-1 9,1 1 0,0-1 0,-1 0-1,0 0 1,-1 0 0,1 0 0,-1 0-1,0 0 1,0 0 0,0 0-1,0-1 1,-1 1 0,0-1 0,-5 6-1,-7 9 90,-31 27 1,42-42-87,-5 5 6,-1 0 1,0-1-1,-1-1 1,0 1-1,-16 7 0,21-13-46,0 1 0,-1 0 1,1-1-1,-1 0 0,0-1 0,1 0 0,-1 0 0,0 0 0,0-1 0,0 0 0,-12-1 0,17 1-75,0-1-1,0 1 0,0-1 1,0 0-1,0 1 1,0-1-1,0 0 1,0 0-1,1 0 0,-1 0 1,0-1-1,1 1 1,-1 0-1,0-1 1,1 0-1,-3-2 0,-8-19-517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05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236 247 3497,'-3'3'279,"-1"1"1,0-1-1,0 0 1,0-1-1,0 1 0,-1 0 1,1-1-1,-1 0 1,1 0-1,-1-1 1,0 1-1,0-1 1,1 0-1,-1 0 1,-5 0-1,6-1-284,1 1 0,-1-1 0,1 0 0,-1 0 0,1 0 1,-1 0-1,1-1 0,-1 1 0,1-1 0,-1 0 0,1 0 0,0 0 0,0-1 0,-1 1 0,1-1 0,0 0 1,0 0-1,0 0 0,1 0 0,-1 0 0,0 0 0,1-1 0,0 1 0,-1-1 0,1 0 0,0 0 0,0 0 1,-2-4-1,2-1 10,-1 0 1,2 1 0,-1-1 0,1 0 0,0 0-1,0 0 1,1 0 0,0 0 0,1 0-1,0 0 1,0 1 0,0-1 0,1 0 0,0 0-1,1 1 1,0-1 0,0 1 0,6-10-1,-7 12 3,1 0 0,1 0-1,-1 0 1,1 0-1,-1 0 1,1 1-1,1-1 1,-1 1-1,1 0 1,-1 0-1,1 1 1,0 0-1,0 0 1,1 0-1,-1 0 1,1 1-1,-1-1 1,1 2-1,0-1 1,0 1-1,0-1 1,0 2-1,0-1 1,11 1-1,-14 0-2,0 0 0,0 1 0,0-1 0,0 1 0,-1 0 0,1 0 0,0 0 0,-1 0 0,1 1 0,-1-1 0,1 0 0,-1 1 0,0 0 0,1 0 0,-1 0 0,0 0 0,0 0 0,0 0 0,-1 0 0,1 1 0,0-1 0,-1 0 0,0 1 0,1 0 0,-1-1 0,0 1 0,0 0 0,-1-1 0,1 1 0,-1 0 0,1 0 0,-1 0 0,0 0 0,0 0 0,0 5 0,-1 3 7,0 1 0,-1-1 1,0 0-1,0 0 0,-2 0 0,1 0 0,-9 18 0,0-10-1,0 0-1,-1-1 0,0 0 0,-2-2 1,0 1-1,-1-2 0,-20 16 0,-7 8 24,35-31-26,0 0 0,1 1 0,0 0-1,0 1 1,1-1 0,0 1-1,1 0 1,-9 22 0,12-26-5,0 0 1,1 0-1,-1 0 0,1 0 1,0 0-1,1 1 1,0-1-1,0 0 1,0 1-1,0-1 0,1 0 1,0 0-1,1 0 1,-1 0-1,1 0 0,0 0 1,6 11-1,-6-14-2,0 0 1,0 0-1,0 0 0,1 0 0,-1 0 1,1 0-1,0-1 0,0 1 0,0-1 1,0 0-1,0 0 0,0 0 0,1 0 1,-1 0-1,1-1 0,-1 1 0,1-1 1,-1 0-1,1-1 0,0 1 0,0 0 1,-1-1-1,1 0 0,0 0 0,0 0 0,-1 0 1,1-1-1,6-1 0,-4 1 4,0-1 0,1-1-1,-1 1 1,0-1 0,0 0 0,-1 0-1,1-1 1,-1 1 0,0-1 0,0-1-1,0 1 1,0-1 0,-1 1 0,1-1-1,5-10 1,1-4 129,-1-1 0,0 0 0,7-26 0,-13 35-42,-1 0 0,0 0 1,-1 0-1,0 0 0,-1-1 0,-1 1 0,1-1 1,-3-12-1,1 18-110,0 1 1,-1 0-1,0 0 0,0 0 1,0 0-1,-1 0 0,1 1 1,-1-1-1,0 1 0,-1 0 1,1 0-1,-1 0 0,1 0 1,-1 0-1,0 1 1,-1 0-1,1-1 0,-1 2 1,1-1-1,-1 0 0,0 1 1,0 0-1,0 0 0,0 1 1,-8-2-1,-5 2-206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3:29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1 607 3121,'13'-14'636,"1"0"1,0 1 0,1 1 0,1 1 0,19-12-1,89-41 1568,-54 30-1847,33-16 329,-39 20-107,-2-2 1,85-59 0,-114 67-389,-10 8-52,-1 0 0,-1-1 0,-1-1 0,27-31 0,-46 49-141,0-1-1,-1 0 1,1 1-1,0-1 1,0 0 0,-1 0-1,1 1 1,-1-1-1,1 0 1,-1 0-1,1 0 1,-1 0-1,0 0 1,1 0-1,-1 0 1,0 0-1,0 0 1,1 0-1,-1 0 1,0 0-1,0 0 1,0 0-1,0 0 1,-1 0-1,1 1 1,0-1 0,0 0-1,0 0 1,-1 0-1,1 0 1,-1 0-1,1 0 1,0 0-1,-1 0 1,0 0-1,1 1 1,-1-1-1,1 0 1,-1 0-1,0 1 1,0-1-1,1 0 1,-1 1-1,0-1 1,0 1-1,0-1 1,0 1 0,0 0-1,1-1 1,-1 1-1,0 0 1,-2-1-1,-7-1-101,0 0 0,0 0 1,-1 1-1,-11 0 0,8 0 25,-10 0-61,12 1 81,-1-1 1,1-1-1,0 1 0,0-2 1,-14-4-1,26 4-129,8 0 140,12-1 58,-10 2 39,1 1-1,-1 1 0,0 0 0,0 0 0,16 3 0,-24-3-17,1 1-1,-1-1 0,1 1 1,-1 0-1,1-1 0,-1 1 1,1 1-1,-1-1 1,0 0-1,0 0 0,0 1 1,0-1-1,0 1 0,0 0 1,0 0-1,0-1 0,0 1 1,-1 0-1,1 1 0,-1-1 1,0 0-1,1 0 1,-1 1-1,0-1 0,0 0 1,-1 1-1,2 3 0,-1 5 66,0 0 0,-1 0 0,0 1 0,-1-1 0,-1 0 0,1 0 0,-2 0 0,-5 18 0,-6 10-251,-20 37 0,14-32-1097,18-38 270,5-6 431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9:17.9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670 56 4329,'11'-2'1694,"45"-11"-717,-28 6 22,46-6 0,360-8 1379,-426 22-2373,1 0 1,0 0-1,0 1 1,-1 0-1,1 0 1,-1 1-1,0 0 1,1 0-1,-2 1 0,1 1 1,0-1-1,-1 1 1,0 0-1,0 1 1,0-1-1,0 1 1,-1 1-1,0-1 1,-1 1-1,0 0 1,0 1-1,0-1 1,-1 1-1,0 0 0,0 0 1,-1 0-1,0 0 1,0 1-1,1 9 1,-1 16 18,-1 0 0,-2 0-1,-1 0 1,-9 55 0,-40 138 28,23-114-19,-154 920 72,130-697-18,51-336-87,-174 1013 207,-44 548 333,155-418-247,53-874-206,-5 56 58,-15 481-59,41 1-101,-8-758 21,74 872 63,-44-738-94,60 183 1,-39-165 11,-53-196 12,6 18 3,-1 1-1,-2 0 0,0 0 1,0 35-1,-4-54 0,0 0 0,-1 1 1,1-1-1,-1 0 0,0 1 1,0-1-1,-1 0 0,1 0 1,-1 0-1,0 0 0,-1-1 1,1 1-1,-1 0 0,0-1 1,0 0-1,0 0 0,-1 0 1,1 0-1,-1 0 0,0 0 1,0-1-1,0 0 0,-1 0 1,1 0-1,-1-1 0,-7 4 1,-6 0 19,-1 0 0,1-2 1,-1 0-1,1-1 1,-1-1-1,-26 0 0,-117-12 130,61 2-153,-263-7-2246,288 14 1682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05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 3793,'0'-1'89,"0"1"1,1-1 0,-1 1-1,0-1 1,0 0-1,1 1 1,-1-1-1,0 1 1,1-1 0,-1 1-1,1-1 1,-1 1-1,1-1 1,-1 1-1,1 0 1,-1-1 0,1 1-1,-1 0 1,1-1-1,-1 1 1,1 0-1,0 0 1,-1-1 0,1 1-1,-1 0 1,1 0-1,0 0 1,-1 0-1,1 0 1,1 0 0,24-1-523,-21 2 661,31-2-134,9 0 698,71-10 0,-77 8-547,8-3-694,-44 5 284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06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0 3697,'4'22'787,"-1"0"1,-2 0-1,0 0 1,-1 0 0,-4 32-1,-25 108-326,29-160-422,-2 7-11,-23 94 323,20-89-311,1 0 0,-2-1-1,0 1 1,-1-2 0,-9 16-1,15-27-63,0 0-1,1 0 1,-1 0-1,0 0 1,1-1-1,-1 1 0,0 0 1,0 0-1,0-1 1,1 1-1,-1-1 1,0 1-1,0 0 1,0-1-1,0 0 0,-1 1 1,-7 0-160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11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1 5105,'0'1'86,"0"0"1,1 0-1,-1 1 0,0-1 0,0 0 0,0 0 1,0 0-1,0 1 0,0-1 0,-1 0 0,1 0 1,0 0-1,0 0 0,-1 1 0,1-1 0,-1 0 1,1 0-1,-1 0 0,0 0 0,1 0 0,-1 0 1,0 0-1,0 0 0,0-1 0,-1 2 0,-26 24-239,25-23 292,-37 27-9,24-19 116,0 1 0,1 0 0,0 1-1,-14 18 1,28-30-215,1-1-1,0 1 1,-1 0-1,1 0 1,0 0-1,-1-1 1,1 1-1,0 0 1,0 0-1,0 0 0,0 0 1,0 0-1,0-1 1,0 1-1,0 0 1,0 0-1,0 0 1,1 0-1,-1 0 1,0-1-1,0 1 1,1 0-1,-1 0 1,1-1-1,0 2 1,16 21 263,-10-15-154,12 21 143,16 32-1,-24-41-220,0 0 1,2 0-1,0-1 0,26 29 0,5-5-183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11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85 3337,'78'-51'3399,"-69"46"-3231,0 0 0,1 0 1,-1 1-1,1 0 0,0 1 0,18-3 1,-27 5-134,1 1 1,-1 0 0,1 0-1,-1 0 1,1 0 0,-1 0-1,1 0 1,-1 1 0,1-1 0,-1 0-1,1 1 1,-1-1 0,1 1-1,-1-1 1,0 1 0,1 0-1,-1 0 1,0-1 0,0 1-1,1 0 1,1 2 0,-2-1 6,1 1 1,-1-1 0,0 0-1,0 0 1,0 1 0,0-1 0,0 1-1,0-1 1,-1 1 0,1-1-1,-1 6 1,0 5 120,0 1 0,-1-1 0,-5 26 0,5-35-119,-37 265 591,35-239-522,0 13-2542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12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68 6281,'2'-4'2145,"5"1"-2017,2-1 48,4 1-32,3-2-48,4-1-48,4 1-24,4-3-24,2 2-80,7-2-560,-2 1-673,0-2 801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12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71 6057,'9'-2'2257,"4"0"-1849,1-3-40,3-1-216,1-2-72,4 1-64,2-2 0,2 0-24,2 1-48,0 1-88,-2 2-96,-6 4-528,-5 0-913,-5 1 1089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13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 3369,'14'-2'2000,"2"-1"89,0 1-1329,5 2-384,3-3-152,0 3-152,1-2-32,-1 1-72,-3 1-96,-2-1-592,0 0-1249,-1-2 1281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13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6217,'1'1'160,"0"-1"0,0 1 0,0-1 0,0 1 1,-1-1-1,1 1 0,0 0 0,0-1 0,0 1 0,0 0 0,-1 0 0,1 0 0,0 0 0,-1 0 0,1 0 0,-1 0 0,1 0 0,-1 0 0,0 0 0,1 0 0,-1 0 0,0 0 0,0 0 0,1 2 0,2 32-279,-2-26 492,18 254 1139,-18-252-1641,0 1 0,-1-1 0,0 0 0,-1 0 0,0 0 0,0 0 0,-2 0 0,1 0 0,-1 0 0,-1-1 0,0 1 0,-7 13 1,7-19-1825,1-2 856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13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212 150 5001,'-1'2'187,"0"-1"-1,0 1 1,0-1 0,-1 1-1,1-1 1,-1 0 0,1 0-1,-1 0 1,1 0 0,-1 0-1,1 0 1,-1 0 0,0 0-1,0-1 1,1 1 0,-1-1-1,0 1 1,0-1-1,-2 0 1,-38 4 272,40-4-342,-6 0 19,0-1 0,0 1 0,0-2 0,0 1 0,0-1 0,0-1 0,0 1 0,1-1 0,-1 0-1,1-1 1,-7-4 0,12 6-120,-1 1 0,1 0 0,0-1 0,0 0 0,0 1 0,0-1 0,0 0-1,0 0 1,0 0 0,1-1 0,-1 1 0,1 0 0,-1 0 0,1-1 0,0 1 0,0-1-1,0 1 1,0-1 0,1 0 0,-1 1 0,1-1 0,-1 0 0,1 1 0,0-1 0,0 0-1,0 0 1,0 1 0,1-1 0,-1 0 0,1 1 0,0-1 0,-1 0 0,1 1-1,0-1 1,1 1 0,0-3 0,2 1-10,-1-1 0,1 1 0,0 0 0,0 0 0,0 0 1,1 1-1,0-1 0,-1 1 0,1 0 0,0 1 0,0-1 0,1 1 0,-1 0 0,0 0 0,1 1 0,-1-1 0,1 1 0,-1 0 0,1 1 1,0-1-1,6 2 0,-4-2-6,0 1 0,0 1 1,0-1-1,-1 1 1,1 1-1,0-1 1,-1 1-1,1 1 0,-1-1 1,0 1-1,0 0 1,0 1-1,0 0 0,0 0 1,5 6-1,-10-8-1,0 0 1,0 1-1,0 0 0,0-1 0,-1 1 1,1 0-1,-1 0 0,0 0 1,0 0-1,0 0 0,0 0 0,-1 0 1,1 0-1,-1 1 0,0-1 0,0 0 1,0 0-1,0 0 0,0 0 1,-1 1-1,1-1 0,-1 0 0,0 0 1,-2 5-1,-4 8 24,0 0 1,-1 0-1,-13 20 0,8-14 29,-32 51 57,23-39-26,-31 64 1,51-94-80,1 1 1,-1-1-1,1 0 0,0 1 0,0-1 1,0 1-1,1-1 0,-1 1 1,1 0-1,1 7 0,-1-11-3,1 0 0,-1 1 0,0-1 0,1 0 0,-1 0 0,1 0 0,0 1-1,-1-1 1,1 0 0,0 0 0,0 0 0,0 0 0,0 0 0,0 0 0,0-1 0,0 1 0,0 0-1,0 0 1,0-1 0,0 1 0,0-1 0,0 1 0,1-1 0,-1 1 0,0-1 0,0 0-1,1 1 1,-1-1 0,0 0 0,1 0 0,-1 0 0,0 0 0,1 0 0,-1 0 0,0-1-1,0 1 1,1 0 0,-1-1 0,0 1 0,3-2 0,11-3 16,0-2 0,0 0 0,-1 0 0,0-2-1,0 1 1,-1-2 0,0 0 0,-1 0 0,0-2 0,0 1 0,15-21 0,-24 27-62,-1 1-1,1 0 1,-1-1 0,0 0 0,0 0 0,-1 1 0,1-1 0,-1 0 0,0 0-1,-1 0 1,1 0 0,-1-1 0,0 1 0,0 0 0,0 0 0,-1 0 0,0 0-1,0 0 1,0 0 0,-1 0 0,1 0 0,-1 1 0,0-1 0,-1 0 0,1 1-1,-1 0 1,0-1 0,0 1 0,0 0 0,0 1 0,-1-1 0,0 1-1,0-1 1,0 1 0,0 0 0,0 0 0,0 1 0,-1-1 0,0 1 0,1 0-1,-1 0 1,-8-1 0,-5-1-576,3-1 250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14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0 7017,'-20'11'3263,"11"-8"-2994,-7 6-91,0 1-1,0 1 1,1 0 0,0 1-1,1 0 1,1 1 0,0 1-1,-12 16 1,19-23-143,1 1 1,-1 0-1,2 0 1,-1 1-1,1-1 0,0 1 1,1 0-1,0 0 1,1 0-1,-1 0 0,2 1 1,-1-1-1,2 1 1,-1-1-1,1 1 1,0-1-1,4 18 0,-4-24-31,1-1 0,-1 1 0,1-1 0,0 0-1,0 1 1,0-1 0,0 0 0,1 1 0,-1-1 0,0 0-1,1 0 1,0 0 0,-1 0 0,1-1 0,0 1-1,0 0 1,0-1 0,0 1 0,0-1 0,1 0 0,2 2-1,-1-2 3,1 1 0,-1-1 0,1-1 0,0 1 0,0-1 0,-1 1 0,1-1 0,0 0 0,0-1 0,8-1 0,0-1 3,0-1 1,0 0 0,0-1-1,-1 0 1,1-1 0,-1 0-1,14-11 1,-19 12 3,0-1 1,-1 0-1,0 0 0,0 0 0,0-1 1,-1 0-1,0 0 0,0 0 1,-1-1-1,1 0 0,-2 0 0,6-14 1,-8 17-44,0 1 0,0 0 0,0-1 0,-1 1 0,0-1 0,0 1 1,0 0-1,0-1 0,0 1 0,-1-1 0,0 1 0,0 0 1,0-1-1,-1 1 0,1 0 0,-1 0 0,0 0 0,0 0 0,-1 0 1,1 0-1,-1 1 0,1-1 0,-1 1 0,0 0 0,-1 0 0,-5-5 1,-1 2-487,0 0 0,0 0 0,0 1 0,0 0 0,-1 1 0,-20-5 0,-8-1-505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1:24.61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38 2208,'24'4'6698,"16"-4"-5215,42-7-1284,-39 0 263,-24 4-305,1 0-1,0 2 0,24 0 1,-14 1-34,-1-1-1,50-8 1,9-1-126,-86 11-5,-1-1 0,1 0 0,-1 0 1,0 1-1,1-1 0,-1 1 0,1-1 0,-1 1 0,0 0 0,0-1 0,1 1 0,-1 0 0,0 0 0,0 0 1,0 0-1,0 0 0,0 0 0,0 0 0,0 0 0,0 1 0,1 1 0,17 35-203,-11-19 238,68 127-28,-71-138 17,6 14-9,2-2-1,0 0 1,1 0-1,23 25 1,-17-23 33,-17-18-43,0-1-1,0 1 1,0-1-1,0 0 1,1 1-1,-1-2 1,1 1-1,0 0 1,0-1-1,0 1 1,0-1-1,0 0 1,1-1-1,-1 1 1,1-1-1,5 1 1,31 10-27,-31-9 28,-1 0-1,0-1 0,1 0 1,12 2-1,91-8-112,60-14 106,-162 16-34,-9 2 42,1-1-1,-1 1 0,0-1 1,1 1-1,-1 0 1,1 0-1,-1 0 1,0 0-1,1 1 1,2 0-1,-5-1 18,25 0-1369,-23 3 975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09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166 173 3865,'16'-1'3966,"-38"19"-3514,16-14-365,0-1 0,0 1 0,0-1 0,-1 0 0,1 0 0,-1-1 0,0 1 0,0-2 0,-13 3-1,16-4-60,1 1-1,0-1 0,0 0 0,0-1 0,0 1 0,0-1 1,0 1-1,0-1 0,0 0 0,0 0 0,0 0 0,0-1 0,0 1 1,1-1-1,-1 1 0,0-1 0,1 0 0,0 0 0,-1 0 1,1 0-1,0 0 0,0-1 0,0 1 0,0-1 0,0 1 0,1-1 1,-2-4-1,1 2-25,0 0 0,1 0 1,0 0-1,0 0 0,1 0 0,-1 0 1,1 0-1,0 0 0,1 0 1,-1 0-1,1 0 0,0 0 0,0 0 1,0 0-1,1 0 0,0 0 1,0 1-1,0-1 0,1 1 0,-1-1 1,6-6-1,-5 6 1,1 1 1,-1-1-1,1 0 1,0 1-1,0 0 1,0 0-1,1 0 0,-1 1 1,1-1-1,0 1 1,0 0-1,0 1 1,1-1-1,-1 1 0,1 0 1,-1 0-1,1 1 1,9-2-1,-13 3-1,-1 0 0,1 0 0,-1 0-1,1 1 1,-1-1 0,1 0 0,-1 1 0,1-1 0,-1 1-1,1-1 1,-1 1 0,0 0 0,1-1 0,-1 1 0,0 0-1,1 0 1,-1 0 0,0 0 0,0 0 0,0 0 0,2 3-1,-1-1 1,0 1-1,-1-1 0,1 1 0,-1-1 0,0 1 0,1 0 0,-2 0 0,2 6 0,-1 7-2,0 0 0,-1-1 0,-3 20 0,2-34 3,-4 41 13,-2-1 0,-2 1 0,-2-1 0,-2-1 0,-1 0 0,-2-1 0,-2-1 0,-25 41 0,41-78-178,-5 9 506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10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6 3153,'0'-1'65,"0"1"0,0 0 0,0 0 0,0 0 0,0-1-1,0 1 1,0 0 0,0 0 0,-1 0 0,1 0 0,-1-2 585,1 2-585,0 0 0,0 0 0,0 0 0,-1-1 0,1 1 0,0 0 0,0 0 0,0 0 0,0 0 0,-1 0 0,1 0 0,0 0 0,0 0-1,0 0 1,-1 0 0,1 0 0,0 0 0,0 0 0,0 0 0,-1 0 0,1 0 0,0 0 0,0 0 0,0 0 0,0 0 0,-1 1 0,1-1 0,-10 5 567,1 3-504,1 1 0,-1 1 0,2-1 1,0 2-1,0-1 0,0 1 0,1-1 0,1 2 0,0-1 0,-5 19 0,-3 15 135,-11 64-1,23-105-255,0 0 1,1 0-1,-1 0 1,1 0-1,0 0 0,0 0 1,1 0-1,-1 0 1,1 0-1,-1 0 1,1 0-1,1 0 1,1 4-1,-2-6 0,0-1 1,1 1-1,-1-1 0,0 1 1,1-1-1,-1 0 0,1 0 1,0 1-1,-1-1 1,1 0-1,0 0 0,0-1 1,-1 1-1,1 0 0,0-1 1,0 1-1,0-1 0,0 1 1,0-1-1,0 0 0,0 0 1,0 0-1,0 0 1,0 0-1,0-1 0,0 1 1,0 0-1,3-2 0,2 0 20,-1 0-1,0 0 1,1 0-1,-1-1 0,0 1 1,0-2-1,-1 1 1,1-1-1,-1 0 0,1 0 1,-1 0-1,-1-1 1,1 1-1,-1-1 0,1 0 1,-1-1-1,-1 1 1,1-1-1,-1 0 0,0 0 1,3-7-1,-4 8 12,-1 0-1,1 0 0,-1-1 1,0 1-1,-1 0 0,1-1 0,-1 1 1,0 0-1,0-1 0,-1 1 1,1 0-1,-1-1 0,-1 1 1,1 0-1,-1 0 0,1 0 1,-1 0-1,-1 0 0,1 0 0,-1 0 1,0 1-1,0-1 0,0 1 1,-1 0-1,1 0 0,-7-5 1,1 1-36,-1 1 1,0 0-1,0 0 1,-1 1-1,-20-9 1,25 13-126,0-1 0,0 2 0,0-1 0,0 1 1,0-1-1,0 2 0,0-1 0,0 1 0,0 0 1,0 0-1,-1 0 0,1 1 0,-8 2 0,7 0-1085,3 0 547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10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 5897,'0'-1'99,"0"0"0,0 0 0,0 0 1,0 0-1,0 0 0,0 0 0,1 0 0,-1 0 0,0 0 0,1 1 0,-1-1 0,0 0 0,1 0 0,-1 0 0,1 0 0,-1 1 0,1-1 0,0 0 0,-1 0 0,1 1 1,0-1-1,-1 1 0,1-1 0,0 0 0,0 1 0,-1 0 0,1-1 0,0 1 0,0-1 0,0 1 0,0 0 0,0 0 0,0-1 0,0 1 0,1 0 0,41-7-308,-36 6 457,33-4-463,1 1 1,-1 2-1,1 2 0,63 8 0,-101-8-179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11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 2961,'-4'12'649,"1"0"1,0 1 0,1-1-1,1 1 1,0 0-1,0-1 1,3 22 0,-2 14 165,-8 26-128,5-50-636,1-1-1,0 1 1,3 24 0,2-37-937,-2-10 527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15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7 2601,'-3'-1'211,"0"0"-1,0 0 1,1 0 0,-1 0 0,0 0 0,0 1 0,0-1 0,0 1 0,0 0 0,0 0 0,0 0 0,0 0 0,0 1 0,0-1 0,0 1 0,0 0 0,0 0 0,1 0-1,-1 0 1,0 0 0,0 0 0,1 1 0,-1 0 0,1-1 0,-1 1 0,-3 4 0,-4 2-16,0 1 0,1 0-1,0 0 1,-14 21 0,17-21-123,1 0 0,-1 0-1,2 1 1,-1 0 0,2 0 0,-1 0-1,1 1 1,1-1 0,0 1 0,0 0-1,1 0 1,0-1 0,1 1 0,1 0-1,1 11 1,-2-21-68,1 1 0,-1 0 0,1-1-1,-1 1 1,1-1 0,0 1 0,0-1 0,0 1 0,0-1-1,0 0 1,0 1 0,0-1 0,0 0 0,1 0-1,-1 0 1,0 0 0,1 0 0,-1 0 0,1 0-1,1 1 1,1-1 1,0 0 0,0 0 0,0 0 0,0 0 0,1-1 0,-1 0 1,0 1-1,5-2 0,5 0 20,0-2 0,0 1 1,-1-2-1,14-4 0,-15 3-13,-1 0 0,0-1 1,0 0-1,0-1 0,-1 0 0,0-1 0,-1 0 0,17-17 0,-21 19-3,1 0 0,-1-1 0,0 0 0,-1 1 0,1-2 0,-1 1 0,-1 0 0,1-1 0,-1 1 0,-1-1 0,0 0 0,0 0 0,0 0 0,0-12 0,-2 18-3,0 0-1,0-1 1,0 1-1,-1 0 0,1 0 1,-1 0-1,0-1 1,0 1-1,1 0 0,-1 0 1,0 0-1,-1 0 1,1 0-1,0 1 0,-1-1 1,1 0-1,-1 0 1,-2-2-1,-1 1 18,1 0-1,-1 0 0,1 1 1,-1-1-1,0 1 1,0 0-1,-9-2 1,-1 1 40,1 0 0,-1 1 1,0 1-1,-29 0 0,34 2-91,0 0-1,-1 1 0,1 0 1,0 0-1,-13 5 1,-6 8-2955,15-7 1898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17.9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8 4881,'-2'-8'3030,"3"29"-2669,-4 10-206,-14 52-1,11-62-52,1 0 0,1 0 0,1 0 0,1 0 0,0 1 0,4 40 0,-1-59-94,0 1 0,0-1 0,0 0-1,0 0 1,1 0 0,-1 0 0,1 0 0,0 0-1,0 0 1,0-1 0,0 1 0,1 0 0,-1-1-1,1 0 1,-1 0 0,1 0 0,0 0-1,0 0 1,5 3 0,7 1 20,1 1 1,-1-2-1,17 4 0,6 2-47,-1 0-10,1-1 0,1-1 0,-1-3 0,1-1 0,66 0 0,198-25 78,-225 13-7,654-105 858,-380 52-670,-235 47-142,122 1 1,-178 13-69,54 0-18,-102-2 13,0-1 0,0 0-1,0 0 1,-1-2 0,1 1 0,18-9-1,-28 10 5,-1 0 0,1 0 0,-1 1 0,1-2-1,-1 1 1,0 0 0,0 0 0,0-1 0,0 1-1,0-1 1,-1 1 0,1-1 0,-1 0 0,0 0-1,2-4 1,12-54 60,-2 9 115,1 22-1016,-9 21 514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23.4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 3241,'-7'7'1200,"3"-1"-1024,2 0 0,-1-4-88,3 1-24,-2-3-48,1 0-24,1-1-64,0 0-176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24.0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 0 2945,'-2'3'184,"-1"0"-1,0 0 1,0 0 0,0 0 0,-1-1 0,1 1 0,-1-1 0,1 0 0,-1 0 0,0 0 0,1-1 0,-1 1 0,-8 1 0,6-1 20,-102 30 1212,67-22-952,-64 26-1,104-35-445,0 0 0,-1 0 0,1 0 0,0-1 0,-1 1 0,1 0 0,0 1-1,0-1 1,0 0 0,0 0 0,0 0 0,0 1 0,0-1 0,0 0 0,0 1 0,1-1 0,-1 1 0,1-1 0,-1 1 0,1-1 0,-1 1 0,1-1-1,0 1 1,0 0 0,0-1 0,0 1 0,0-1 0,0 1 0,0 0 0,0-1 0,1 3 0,2 6 75,0 1 0,1-1 0,8 18 0,-1-4-44,-1 5 2,-5-13-47,1 0 0,0 0 1,9 14-1,-15-30-2,0 1 0,1-1 1,-1 0-1,0 1 0,0-1 0,0 0 1,1 1-1,-1-1 0,0 0 0,1 1 1,-1-1-1,0 0 0,0 0 0,1 1 1,-1-1-1,0 0 0,1 0 0,-1 0 1,1 1-1,-1-1 0,0 0 0,1 0 0,-1 0 1,1 0-1,-1 0 0,0 0 0,1 0 1,-1 0-1,1 0 0,-1 0 0,0 0 1,1 0-1,-1 0 0,1 0 0,12-14 61,7-27-10,-18 35-59,1-1-17,1-1 0,-1 1 1,2 0-1,-1 0 0,1 0 0,7-7 1,-11 13 20,0 0 1,0 0-1,0 0 1,0 0-1,0 0 1,0 0-1,0 1 1,0-1 0,1 0-1,-1 1 1,0-1-1,0 1 1,1-1-1,-1 1 1,0 0-1,1-1 1,-1 1-1,1 0 1,-1 0-1,0 0 1,1 0-1,-1 0 1,1 0 0,-1 0-1,0 1 1,1-1-1,-1 1 1,0-1-1,1 1 1,-1-1-1,0 1 1,0-1-1,1 1 1,-1 0-1,0 0 1,0 0-1,0 0 1,0 0 0,0 0-1,0 0 1,0 0-1,-1 0 1,1 0-1,0 0 1,0 2-1,4 3 9,-1 0 0,0 0 0,-1 1 0,0-1 0,0 1 0,0-1 0,-1 1 0,0 0 0,0 0 0,0 0 0,-1 0 0,0 1 0,-1-1 0,1 0 0,-2 0-1,1 1 1,-1-1 0,0 0 0,0 0 0,-1 0 0,0 0 0,0 0 0,-1 0 0,1-1 0,-2 1 0,1-1 0,-1 0 0,0 1 0,0-2 0,0 1 0,-1 0 0,-8 7 0,8-9-102,0 0 1,1 1 0,-2-1 0,1-1 0,0 1-1,-1-1 1,0 0 0,1 0 0,-1-1 0,-11 3-1,3-5-219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24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180 148 3393,'-2'0'129,"-15"3"398,0 0 0,0-2 0,0 0 0,-32-3 0,46 2-520,0-1 0,1 1 0,-1 0 0,0-1 0,1 0 0,-1 0 1,1 0-1,-1 0 0,1 0 0,-1 0 0,1 0 0,0-1 1,0 1-1,-1-1 0,1 0 0,0 0 0,0 0 0,1 0 0,-1 0 1,0 0-1,1 0 0,-1 0 0,1-1 0,0 1 0,0 0 1,0-1-1,0 0 0,0 1 0,0-1 0,1 1 0,-1-1 0,1 0 1,0 1-1,-1-1 0,1 0 0,1 0 0,-1 1 0,0-1 1,2-4-1,-1 3 68,0-1 1,0 1-1,1 0 1,-1 0 0,1 0-1,0 0 1,0 1-1,1-1 1,-1 0-1,1 1 1,0 0 0,-1-1-1,8-4 1,-8 6-35,0 1-1,0-1 1,0 0 0,0 1 0,0 0 0,1 0 0,-1-1 0,1 1 0,-1 1 0,1-1 0,-1 0-1,1 1 1,-1-1 0,1 1 0,0 0 0,-1 0 0,1 0 0,-1 0 0,1 0 0,0 0 0,-1 1-1,1-1 1,-1 1 0,4 1 0,-4-1-36,-1 0-1,1 1 1,-1-1 0,1 0-1,-1 1 1,1-1 0,-1 1-1,0-1 1,0 1-1,0 0 1,0-1 0,0 1-1,0 0 1,0 0 0,0 0-1,-1 0 1,1 0 0,-1 0-1,0 0 1,1 0-1,-1 0 1,0 0 0,0 0-1,0 0 1,0 0 0,-1 0-1,0 3 1,-1 9 16,-1 0 1,-9 25-1,8-26 3,2-7-15,-36 132 162,34-118-155,1 1 0,1-1 0,1 1 0,2 39 0,-1-58-16,0 0 1,0-1-1,0 1 1,1 0-1,-1 0 1,0-1-1,1 1 1,0 0-1,-1-1 1,1 1-1,0-1 1,0 1-1,0-1 1,0 1-1,0-1 1,0 1-1,0-1 1,0 0-1,2 1 1,-2-1 1,1 0-1,-1-1 1,1 1 0,-1-1-1,0 1 1,1-1 0,-1 0-1,1 0 1,-1 0 0,1 0-1,-1 0 1,1 0 0,-1 0 0,1 0-1,-1 0 1,1-1 0,2 0-1,1-1 6,0-1 0,1 1 0,-1-1 0,0 0 0,0-1 0,-1 1 0,1-1 0,-1 0 0,8-8 0,-9 8 0,0 1-1,-1-1 0,1 1 1,-1-1-1,1 0 1,-1 0-1,-1 0 0,1 0 1,0-1-1,-1 1 1,0 0-1,0-1 0,0 1 1,-1-1-1,1 1 1,-1 0-1,0-1 0,-1 1 1,1-1-1,-1 1 0,1-1 1,-1 1-1,-2-6 1,0 5-2,0 0 0,0 0 1,0 0-1,0 0 1,-1 1-1,0-1 0,0 1 1,0 0-1,-1 0 1,1 1-1,-1-1 1,0 1-1,0 0 0,0 0 1,0 1-1,0-1 1,-8-2-1,-47-12-1013,50 12 688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330 3 3713,'22'-2'3594,"-35"5"-3225,-19 3-139,1 3 0,-1 0 0,1 2 0,1 1 0,0 2 0,1 1-1,-31 21 1,54-32-688,-1 0 0,0 0-1,0 0 1,0-1 0,-11 3-1,6-4-481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1:26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4 5201,'1'0'105,"-1"-1"0,1 1 0,-1 0 0,0 0 0,1-1 0,-1 1 0,1 0 0,-1 0 0,1-1 0,-1 1 0,1 0 0,-1 0 0,1 0 0,-1 0 0,1 0 0,-1 0 0,1 0 0,-1 0 0,1 0 0,-1 0 0,1 0 0,-1 0 0,1 0 0,-1 0 0,1 1 0,-3 10 1018,-17 14-735,-9 2-163,20-18 104,-2 0 0,1 0 0,-20 12 1,77 14 626,-38-27-949,-8-7-85,0 0 0,0 0 0,0 1 0,0-1 0,0 0 0,-1 1 0,1-1 0,0 1 0,-1 0-1,1 0 1,-1 0 0,0-1 0,0 1 0,0 0 0,2 4 0,-3-2-306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25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 2569,'7'-13'1131,"-6"10"-920,0 0 0,1-1 0,0 1 0,0 0 0,0 0 0,0 0 0,0 1 0,0-1 0,1 0 0,-1 1 0,1-1 0,0 1 0,0 0 0,0 0 0,3-2 0,-5 4-189,0 0 1,0 1-1,-1-1 0,1 0 0,0 0 0,-1 0 1,1 1-1,-1-1 0,1 0 0,0 1 0,-1-1 1,1 0-1,-1 1 0,1-1 0,-1 1 1,1-1-1,-1 1 0,1-1 0,-1 1 0,0-1 1,1 1-1,-1 0 0,0-1 0,1 1 0,-1 0 1,0-1-1,0 1 0,1 0 0,-1-1 0,0 1 1,0 0-1,0-1 0,0 2 0,3 26 680,-3-25-604,3 52 735,-2-15-763,11 64-1,-7-84-150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25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14 4729,'-2'-1'100,"0"-1"0,0 1 0,0 0-1,-1-1 1,1 1 0,-1 0 0,1 0 0,-1 0 0,1 1-1,-1-1 1,1 1 0,-1-1 0,0 1 0,1 0 0,-1 0-1,0 0 1,1 0 0,-1 1 0,-3 0 0,1 0-54,1 1 0,0 0 0,0 0 1,0 0-1,0 0 0,0 1 0,0-1 1,1 1-1,-1 0 0,-5 6 0,4-3 14,0 0-1,0 0 0,0 1 0,1 0 0,0 0 0,0 0 0,1 0 0,0 1 1,0-1-1,0 1 0,1 0 0,-2 14 0,4-17-39,0-1-1,0 0 1,1 1 0,-1-1-1,1 1 1,0-1 0,0 0-1,1 0 1,-1 0 0,1 1 0,0-1-1,3 5 1,-4-8-22,0 0 0,0 0 0,0 0 0,0 0 0,1 0 0,-1 0 1,0 0-1,0 0 0,1 0 0,-1 0 0,0-1 0,1 1 0,-1-1 0,1 1 0,-1-1 0,1 1 0,-1-1 1,1 0-1,-1 0 0,1 0 0,-1 0 0,1 0 0,-1 0 0,1 0 0,-1 0 0,1-1 0,-1 1 0,1-1 1,-1 1-1,1-1 0,-1 1 0,0-1 0,1 0 0,-1 0 0,0 1 0,0-1 0,1 0 0,1-2 0,6-5 63,0 0-1,0-1 0,0 1 1,-1-2-1,-1 1 0,1-1 1,7-14-1,-12 20 2,-1-1 0,0 1 0,1 0 0,-1-1-1,-1 0 1,1 1 0,-1-1 0,0 0 0,0 0 0,0 0 0,-1 0-1,1 0 1,-1 0 0,0 0 0,-1 1 0,1-1 0,-1 0 0,0 0-1,0 0 1,-3-6 0,4 10-62,0 1-1,-1 0 1,1-1-1,0 1 1,0 0-1,0-1 1,0 1-1,0 0 1,-1-1-1,1 1 1,0 0-1,0 0 1,0-1-1,-1 1 1,1 0-1,0 0 1,0-1-1,-1 1 1,1 0-1,0 0 1,-1 0-1,1-1 1,0 1-1,-1 0 1,1 0-1,0 0 1,-1 0-1,1 0 1,0 0 0,-1 0-1,1 0 1,0 0-1,-1 0 1,1 0-1,0 0 1,-1 0-1,-7 12 38,0 19 51,9-18-65,1-1 1,0 1-1,0 0 1,2-1-1,-1 0 0,2 0 1,9 21-1,4 11 29,-15-35-140,20 46 147,-21-52-270,0 0 0,1 1 0,-1-1 0,1 0 0,-1 0 0,1 0 0,0-1 0,0 1 0,0-1 0,0 1 0,1-1 0,6 3 0,3 0-640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26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53 5921,'0'0'87,"0"-1"-1,0 0 1,0 0-1,0 1 1,0-1-1,0 0 1,0 1-1,-1-1 1,1 0-1,0 1 1,0-1-1,-1 0 1,1 1-1,0-1 1,-1 1-1,1-1 1,-1 0-1,1 1 1,-1-1-1,1 1 1,-1-1-1,1 1 1,-1 0-1,1-1 1,-1 1-1,0 0 1,1-1-1,-2 1 1,1 0-60,0 0 1,0 0 0,0 0 0,0 1 0,0-1 0,0 0-1,0 1 1,0-1 0,0 1 0,0-1 0,1 1 0,-1 0-1,0-1 1,0 1 0,0 0 0,0 1 0,-3 1-45,1 1 0,0 0 1,0 0-1,0 1 1,0-1-1,1 1 0,-3 6 1,3-6 33,1-1 0,0 1 1,1 0-1,-1 0 0,1 0 0,0 0 1,0 0-1,0 0 0,1 0 0,-1 0 1,1 0-1,1 0 0,-1 0 0,1 0 1,-1-1-1,1 1 0,1-1 0,-1 1 0,1-1 1,0 0-1,0 0 0,6 7 0,-6-8-8,0 0-1,0-1 0,1 1 0,-1-1 0,1 0 0,0 0 0,0 0 0,0 0 1,0-1-1,0 0 0,0 0 0,0 0 0,0 0 0,0 0 0,1-1 0,-1 0 1,0 0-1,0 0 0,0 0 0,1-1 0,-1 1 0,0-1 0,0 0 0,0-1 1,0 1-1,0-1 0,4-2 0,-3 2 13,0 0-1,0-1 1,0 0 0,0 0-1,-1-1 1,1 0-1,-1 1 1,0-1 0,0 0-1,-1-1 1,1 1 0,-1-1-1,0 0 1,0 1-1,0-1 1,-1-1 0,4-7-1,-5 8-19,-1 0-1,1 1 1,-1-1-1,1 0 1,-1 0-1,-1 1 1,1-1-1,-1 0 1,0 1-1,0-1 1,0 0 0,0 1-1,-1-1 1,0 1-1,0 0 1,0-1-1,0 1 1,-1 0-1,0 0 1,1 1-1,-7-6 1,6 6-107,0-1 1,0 2 0,0-1 0,-1 0-1,1 1 1,-1-1 0,0 1 0,0 0-1,0 0 1,0 1 0,0-1 0,0 1-1,0 0 1,-1 0 0,1 0-1,0 1 1,-1-1 0,1 1 0,0 0-1,-1 0 1,1 1 0,0-1 0,-1 1-1,1 0 1,0 0 0,0 1 0,0-1-1,0 1 1,-5 2 0,-13 8-625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26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1539 0 4601,'1'0'59,"-1"0"0,0 0 0,1 0 0,-1 0 1,0 0-1,0 1 0,1-1 0,-1 0 0,0 0 0,0 0 0,1 0 0,-1 0 1,0 1-1,0-1 0,1 0 0,-1 0 0,0 0 0,0 1 0,0-1 0,1 0 0,-1 0 1,0 1-1,0-1 0,0 0 0,0 0 0,0 1 0,1-1 0,-1 0 0,0 1 1,0-1-1,0 0 0,0 0 0,0 1 0,0-1 0,0 0 0,0 1 0,0-1 1,0 0-1,0 1 0,-1-1 0,-9 13 652,-24 9-802,31-20 213,-46 23 23,-1-2 0,-76 24 1,34-13 101,-565 236 1863,567-232-1802,1 4 0,-136 87 0,199-113-758,-39 16 0,46-24-907,10-3 844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35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93 6889,'-1'-10'2433,"4"3"-2185,2 2-48,6 1-152,2-1-24,8-1-16,3-1 0,7-4 24,3 0 0,0 1-24,-3 1-144,-3 4-1712,-3 2 1344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18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34 4121,'3'-6'581,"-2"4"-300,0 0-1,0 0 0,-1 0 0,1 0 0,0 0 0,-1 0 1,1 0-1,-1 0 0,0 0 0,0 0 0,0-4 0,1 7-256,-1 2-6,0 125 180,-6 250 1000,4-313-1327,2-63-557,0-5-517,1-4 448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19.5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6 5577,'-1'-6'2287,"-7"21"-1861,-7 26-472,10-17 232,0 0 0,2 1 0,0-1 0,2 1 0,1 0 0,4 37 0,-4-60-181,0 0 1,1 0-1,-1 0 0,1 1 1,-1-1-1,1 0 0,0 0 1,0 0-1,0 0 0,0 0 1,0 0-1,1 0 0,-1 0 1,1-1-1,-1 1 0,1 0 1,-1-1-1,3 2 0,-2-3-2,-1 1 0,1-1 0,-1 0 0,1 0 0,-1 0 0,1 0 0,-1 0 0,1 0 0,-1-1 0,1 1 0,-1 0 0,1-1 0,-1 1 1,1-1-1,-1 0 0,0 1 0,1-1 0,-1 0 0,0 0 0,0 0 0,1 0 0,-1 0 0,0 0 0,0 0 0,0 0 0,1-3 0,10-10-9,-1-1 0,0-1 0,-1 0 0,-1 0 0,-1-1 1,0 0-1,8-28 0,12-26-10,-27 69 16,10-21 23,-8 19-2,-6 16 2,-12 40 117,2 2 0,3 0 1,1 0-1,4 0 0,2 110 0,3-155-107,0-5-26,0 0-1,0 0 1,0 0-1,1 0 1,-1-1 0,1 1-1,0 0 1,0 0-1,0-1 1,3 7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21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234 231 2697,'20'1'1021,"-33"3"3695,-14 10-4633,16-8 185,8-4-241,-1 0 1,0-1-1,0 1 1,0-1 0,0 1-1,0-1 1,0 0 0,0-1-1,-1 1 1,1-1 0,0 0-1,0 0 1,-1 0 0,1 0-1,0-1 1,0 0 0,0 0-1,0 0 1,0 0 0,0-1-1,0 1 1,0-1-1,0 0 1,1 0 0,-1-1-1,1 1 1,-1-1 0,1 0-1,0 0 1,0 0 0,0 0-1,1 0 1,-1 0 0,1-1-1,-1 1 1,1-1 0,0 0-1,1 0 1,-3-4 0,2 1-21,0 0 0,0 0 0,0 0 1,1 0-1,0 0 0,0 0 1,1 0-1,0 0 0,0 0 0,0 0 1,1-1-1,0 1 0,1 0 1,0 0-1,0 1 0,0-1 0,1 0 1,0 1-1,0-1 0,0 1 1,1 0-1,6-8 0,-7 10-6,0 1 1,0 0-1,0 0 0,1 0 1,-1 1-1,0-1 0,1 1 1,0 0-1,-1 0 0,1 0 0,0 1 1,0-1-1,0 1 0,0 0 1,1 0-1,6-1 0,-7 3 0,0-1 0,0 1 0,0-1 0,0 1 0,-1 1 0,1-1 0,0 0 0,-1 1 0,1 0 0,0 0 0,-1 0 0,0 0-1,0 0 1,1 1 0,-2-1 0,1 1 0,0 0 0,3 4 0,-2-2 9,0 0 0,0 0 0,0 0-1,-1 0 1,0 1 0,0 0 0,0-1-1,-1 1 1,1 0 0,-2 0 0,1 0 0,-1 1-1,0-1 1,0 0 0,0 10 0,-2-8 21,0 0 0,0 0 1,-1-1-1,0 1 1,0 0-1,-1-1 0,0 1 1,0-1-1,-1 0 1,-8 12-1,-7 6 71,-2-1 1,-1-1-1,-1-1 0,-47 36 1,70-58-103,-7 6 1,-1 0 0,2 1 0,-1 0 0,1 0 1,0 0-1,0 1 0,1-1 0,0 1 0,-6 14 0,10-18-2,-1-1 0,1 1 0,0 0 0,0 0 0,0 0 0,1-1 0,-1 1 0,1 0 0,0 0 0,0 0 0,1 0 0,-1 0 0,1 0 0,0 0 0,0 0 0,0-1 0,0 1 0,1 0 0,-1-1 0,1 1 0,0-1 0,0 1 0,0-1 0,6 6 0,-3-3 2,1 0 0,1 0 0,-1-1 0,1 0 0,-1 0 0,1-1 0,1 0 0,-1 0 0,1 0-1,-1-1 1,11 3 0,-15-5-1,0-1 1,0 1-1,0-1 0,0 1 0,0-1 1,1 0-1,-1 0 0,0 0 0,0-1 1,0 1-1,0-1 0,1 0 0,-1 0 1,0 0-1,0 0 0,-1 0 0,1-1 1,0 1-1,0-1 0,-1 0 0,1 0 1,0 0-1,-1 0 0,0 0 0,0 0 1,0-1-1,0 1 0,0-1 0,0 1 1,0-1-1,1-4 0,2-2 24,-1 0 0,0 0-1,0-1 1,-1 0 0,0 0 0,-1 0 0,0 0-1,1-18 1,-3 22-10,0-1 1,-1 1-1,0 0 1,0 0-1,0 0 0,-1 0 1,0 0-1,0 0 0,-1 0 1,0 1-1,0-1 1,0 1-1,0 0 0,-1 0 1,-7-8-1,5 6-95,0 1-1,0 0 1,0 0-1,-1 1 1,0 0-1,0 0 1,0 1-1,0-1 1,-15-4-1,-2 3-198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35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 5761,'6'-1'2065,"0"5"-1785,-3 5-88,1 7-112,0 3 0,-3 8 48,-1 5 48,-1 11 88,-2 4 24,-2 2-8,-2-1-32,-2-6-88,-2-3-56,3-7-72,0-3-64,3-7-288,5-3-320,2-11 384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36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29 6441,'-2'16'1277,"0"1"0,-6 25 0,4-27-1295,0-1 0,1 1 0,1 0 0,1 0 0,0 0 0,3 29 0,-2-42 16,0 0 0,0 0 0,1 0 1,-1 0-1,1-1 0,-1 1 0,1 0 0,-1 0 0,1 0 0,0-1 0,0 1 0,0-1 0,0 1 1,0-1-1,1 1 0,-1-1 0,0 1 0,1-1 0,-1 0 0,1 0 0,-1 0 0,1 0 0,-1 0 1,1 0-1,0 0 0,0 0 0,-1-1 0,1 1 0,0-1 0,0 1 0,0-1 0,0 0 0,-1 1 1,1-1-1,0 0 0,0 0 0,0-1 0,0 1 0,0 0 0,2-1 0,2-1-18,1 0-1,-1-1 0,0 1 1,1-1-1,-1 0 1,-1-1-1,1 0 0,0 0 1,9-9-1,4-9 21,-1 0 0,-1-1 0,-1-1 0,19-37 0,4-7 20,-27 51-75,-18 28-151,-10 24 147,-43 180 476,30-100-315,23-94-111,2-9-48,0-1 0,2 1 0,-1 1 0,0 22 0,3-33 12,0-3 7,0 1-1,0 0 0,0 0 0,0 0 0,0 0 0,0 0 0,1 0 1,-1 0-1,0 0 0,0 0 0,0 0 0,0 0 0,0 0 0,1 0 0,-1 0 1,0 0-1,0 0 0,0 0 0,0 0 0,0 0 0,1 0 0,-1 0 1,0 0-1,0 0 0,0 0 0,0 0 0,0 0 0,0 0 0,1 0 1,-1 0-1,0 0 0,0 0 0,0 0 0,0 1 0,0-1 0,0 0 0,0 0 1,0 0-1,1 0 0,-1 0 0,0 0 0,0 0 0,0 1 0,0-1 1,0 0-1,0 0 0,0 0 0,0 0 0,0 0 0,0 0 0,0 1 0,0-1 1,0 0-1,0 0 0,0 0 0,0 0 0,0 0 0,0 1 0,0-1 1,0 0-1,0 0 0,0 0 0,0 0 0,0 1 0,6-8-976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1:26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4097,'-2'14'4805,"5"41"-3377,-3-54-1413,0 0-1,0 1 1,1-1-1,-1 1 1,0-1-1,1 0 1,-1 1-1,1-1 1,-1 0-1,1 0 1,0 0-1,-1 1 1,1-1-1,0 0 1,0 0-1,0 0 1,0 0-1,0 0 1,0 0-1,0 0 1,0-1-1,2 2 1,-2-2-7,1 0-1,-1 0 1,0 0 0,0 0 0,0 0-1,1 0 1,-1 0 0,0-1 0,0 1-1,0 0 1,0-1 0,0 1 0,1-1-1,-1 1 1,0-1 0,0 0 0,0 1-1,0-1 1,-1 0 0,2-1 0,2-2 3,0 0 1,0 0 0,0 0 0,-1-1-1,0 1 1,0-1 0,0 0-1,-1 0 1,4-11 0,-19 145-43,14-123-1561,1-6 1025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36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189 217 5649,'1'0'94,"0"1"-1,0 0 0,0 0 0,-1 0 1,1 0-1,0 0 0,-1 0 1,1 1-1,-1-1 0,1 0 1,-1 0-1,1 0 0,-1 0 1,0 1-1,1-1 0,-1 0 1,0 0-1,0 1 0,0-1 1,0 0-1,0 1 0,-1-1 1,1 0-1,0 0 0,-1 2 1,0 0-53,-1-1 1,1 1-1,-1-1 0,1 0 1,-1 0-1,0 0 1,0 0-1,0 0 1,0 0-1,0-1 1,-4 3-1,1-1-16,-1 0 0,1 0 0,-1 0 0,0-1 0,1 0 0,-1 0 0,0 0-1,0-1 1,0 0 0,-10 0 0,12-1-3,0 0 0,-1-1 0,1 1 0,0-1 0,0 0 0,0 0 0,-1-1 0,1 1 0,1-1 0,-1 0-1,0 0 1,0 0 0,1-1 0,-1 1 0,1-1 0,0 0 0,-1 0 0,1 0 0,1 0 0,-1-1 0,0 1 0,1-1 0,0 0 0,0 1 0,0-1-1,0 0 1,1 0 0,-1 0 0,1-1 0,0 1 0,0 0 0,0-9 0,1 5-31,0 0 1,0 0-1,1-1 0,0 1 1,0 0-1,1 0 0,0 0 1,1 0-1,0 0 0,0 1 0,1-1 1,-1 1-1,2 0 0,-1 0 1,1 0-1,8-9 0,-5 9 27,-1 0-1,2 0 0,-1 0 0,1 1 0,0 0 1,14-6-1,-20 11-10,1-1 1,-1 0-1,0 1 1,1 0-1,-1 0 1,1 0 0,-1 0-1,1 1 1,0-1-1,-1 1 1,1 0-1,-1 0 1,1 0-1,0 1 1,-1-1-1,1 1 1,-1 0-1,1 0 1,-1 0-1,1 0 1,-1 1-1,5 2 1,-7-2-10,1-1 1,0 1 0,-1 0-1,1-1 1,-1 1-1,0 0 1,0 0 0,0 0-1,0 0 1,0 0-1,0 0 1,0 0 0,-1 1-1,1-1 1,-1 0-1,0 0 1,1 1 0,-1-1-1,0 0 1,0 0-1,0 1 1,-1-1 0,0 3-1,-1 7-10,-1 0-1,-1 0 0,-5 13 1,4-10 8,-33 81 56,-12 38 100,43-113-133,2 1 0,0 0 0,1 0 1,-1 26-1,5-47-18,0 0 0,-1 0 0,1 0 0,0 0 0,0 0 0,0 1 0,0-1 0,0 0 0,1 0 0,-1 0 0,0 0 0,0 0 0,1 0 0,-1 0 0,1 1 0,-1-1 0,1 0 0,-1-1 0,1 1 0,0 0 0,-1 0-1,1 0 1,0 0 0,0 0 0,0-1 0,1 2 0,-1-2 7,1 0-1,-1 1 1,1-1-1,-1 0 0,1 0 1,-1 0-1,1 0 0,-1-1 1,1 1-1,-1 0 1,1-1-1,-1 1 0,0-1 1,1 1-1,-1-1 0,3-1 1,5-3 67,0-1 0,0-1 0,15-13 0,-1-2 242,28-34 0,-45 48-243,0 0 0,0 0 0,-1-1 0,0 1 0,0-1-1,-1-1 1,0 1 0,4-15 0,-8 22-61,0 0 0,0 0 0,0 0 0,0 1 0,0-1 1,0 0-1,-1 0 0,1 0 0,0 0 0,-1 1 0,0-1 0,1 0 0,-1 1 1,0-1-1,0 0 0,0 1 0,0-1 0,0 1 0,0-1 0,0 1 0,0 0 1,-1-1-1,1 1 0,-1 0 0,1 0 0,-1 0 0,1 0 0,-1 0 0,0 0 1,1 1-1,-1-1 0,0 0 0,0 1 0,-3-1 0,-7-2 26,0 0 0,-1 1 0,-23 0-1,27 1-60,-61-4-845,33 2 512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38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1771 12 6465,'0'0'61,"0"-1"0,0 0 0,-1 1-1,1-1 1,0 0 0,-1 1 0,1-1 0,0 1-1,-1-1 1,1 1 0,-1-1 0,1 1 0,-1-1-1,1 1 1,-1 0 0,1-1 0,-1 1-1,0-1 1,1 1 0,-1 0 0,1 0 0,-1-1-1,0 1 1,1 0 0,-1 0 0,0 0-1,1 0 1,-1 0 0,0 0 0,1 0 0,-1 0-1,0 0 1,1 0 0,-1 0 0,0 0-1,1 1 1,-1-1 0,0 0 0,1 0 0,-1 1-1,1-1 1,-1 0 0,0 1 0,1-1-1,-1 1 1,1-1 0,-1 1 0,1-1 0,-1 1-1,-29 36-264,18-21 411,-55 75-141,-80 143 0,56-82-31,-466 646 150,40-104 1638,214-263-2255,284-407 240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28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 10 5513,'0'-1'149,"1"0"1,0 1-1,0-1 0,0 0 1,0 1-1,0-1 0,0 0 1,0 1-1,0-1 0,0 1 1,0-1-1,0 1 0,0 0 1,0 0-1,0-1 0,0 1 1,0 0-1,0 0 0,0 0 1,1 0-1,-1 0 0,1 0 0,-2 1-116,0 0-1,1 0 1,-1 0-1,0 0 1,0 0-1,0 0 1,0 0-1,0 0 1,0 0-1,0 0 1,-1 0-1,1 0 1,0 0-1,0-1 1,-1 1-1,1 0 1,-1 0-1,1 0 1,-1 0-1,1 0 0,-1-1 1,1 1-1,-1 0 1,0-1-1,1 1 1,-1 0-1,-1 0 1,-39 50 228,-84 81 1,122-130-231,-1 1 0,1 0 1,-1-1-1,0 0 1,0 0-1,0 0 1,0 0-1,0-1 1,-6 2-1,12 0-17,0 0-1,0 0 1,0-1-1,0 1 1,0 0-1,1-1 1,4 5-1,207 212 282,-213-218-313,18 18-215,-18-19 169,0 0 0,-1 1 0,1-1 0,-1 1 0,1-1 0,0 0 0,-1 0 0,1 1 0,0-1 0,-1 0 1,1 0-1,0 0 0,0 0 0,-1 0 0,1 0 0,0 0 0,0 0 0,-1 0 0,1 0 0,0 0 0,-1 0 1,1 0-1,0-1 0,-1 1 0,1 0 0,0-1 0,-1 1 0,1 0 0,0-1 0,-1 1 0,1-1 0,0 0 1,12-16-624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28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0 110 5737,'3'0'275,"-1"1"0,1-1 0,0 0 0,-1 0 0,1 0-1,-1 0 1,1-1 0,-1 1 0,5-2 0,17-6-41,47-21 1,6-3 331,-44 21-307,-17 5-124,1 0 0,-1 1-1,1 1 1,24-3 0,-39 7-124,-1 1-1,1-1 0,-1 0 0,1 0 1,-1 1-1,1-1 0,-1 1 0,1-1 1,-1 1-1,1 0 0,-1-1 1,0 1-1,1 0 0,-1 0 0,0 0 1,0 0-1,0 0 0,1 0 0,-1 0 1,0 0-1,-1 1 0,1-1 1,0 0-1,0 1 0,0-1 0,-1 1 1,1-1-1,-1 1 0,1-1 0,-1 1 1,0-1-1,1 1 0,-1-1 1,0 1-1,0-1 0,0 3 0,0 7 52,0 1 0,0-1 0,-3 19 0,2-27-59,-40 304 472,37-280-2077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28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15 5273,'-6'-1'2929,"10"5"-2185,4 0-360,3-1-88,2-1-88,3-2-64,5-3-112,-1-1-64,8-1-248,2-2-264,3-1 352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29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75 5353,'6'1'1841,"2"-1"-1729,4-3 16,4-1 0,5-1 96,2-4 40,5 1 16,-1-1-40,-3-1-144,-2 1-48,-6 3-128,0 0-96,-5 1-528,-3 4-1073,-6 2 1201</inkml:trace>
  <inkml:trace contextRef="#ctx0" brushRef="#br0" timeOffset="1">65 177 5097,'-2'3'2073,"1"1"-1433,4-1-176,4-1-168,8-1-40,1-1 48,6-4-40,-1 1-48,1-4-144,-2-1-120,-1-1-520,0 0-1184,0-1 1183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29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3809,'7'0'5439,"-7"0"-5342,5 16 1697,0 22-2068,-5-34 766,5 35 70,24 246 631,-29-284-1240,3 32-145,2-18-473,-5-15 617,0 1-1,0-1 1,0 0-1,1 0 1,-1 1-1,0-1 1,0 0 0,0 0-1,0 0 1,0 1-1,1-1 1,-1 0-1,0 0 1,0 0-1,0 0 1,1 1 0,-1-1-1,0 0 1,0 0-1,1 0 1,-1 0-1,0 0 1,0 0-1,1 0 1,-1 0-1,0 0 1,0 0 0,1 0-1,-1 0 1,0 0-1,0 0 1,1 0-1,-1 0 1,0 0-1,0 0 1,1 0 0,8-7-710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29.9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207 180 6081,'-11'3'351,"-1"0"0,0-2-1,0 1 1,0-1 0,0-1-1,0 0 1,0-1 0,-16-3-1,24 3-323,-1 1 0,1-2-1,0 1 1,0 0-1,0-1 1,0 0 0,1 0-1,-1 0 1,0 0-1,1 0 1,-1-1 0,1 0-1,0 0 1,0 0-1,0 0 1,0 0 0,0 0-1,1-1 1,0 1-1,-1-1 1,1 0-1,1 0 1,-1 0 0,0 0-1,1 0 1,-2-8-1,3 9-15,0-1 0,-1 0 0,2 1 0,-1-1 0,0 1 0,0-1 0,1 1-1,0-1 1,0 1 0,0 0 0,0-1 0,1 1 0,-1 0 0,1 0-1,0 0 1,-1 0 0,1 0 0,1 0 0,-1 0 0,0 1 0,1-1 0,0 1-1,-1 0 1,1-1 0,0 1 0,0 1 0,0-1 0,4-1 0,-2 0-8,1 0 1,0 1 0,0 0-1,0 0 1,0 0-1,0 1 1,0 0 0,0 0-1,1 1 1,-1 0 0,0 0-1,0 0 1,1 1 0,-1 0-1,8 2 1,-8-2-4,0 2 0,-1-1-1,1 1 1,-1-1 0,1 1 0,-1 1 0,0-1 0,0 1 0,7 7-1,-11-10 0,0 1-1,0-1 1,1 1 0,-1-1-1,0 1 1,0 0-1,-1 0 1,1-1-1,0 1 1,-1 0-1,1 0 1,-1 0-1,1 0 1,-1 0-1,0 0 1,0 0-1,0 0 1,0 0-1,0-1 1,0 1-1,-1 0 1,1 0-1,0 0 1,-1 0-1,0 0 1,1 0-1,-1-1 1,0 1-1,0 0 1,0-1-1,0 1 1,0 0-1,-3 1 1,-44 49 65,36-41-49,0 1 0,1 0 0,-18 26 0,18-20-11,2 0 0,-14 34 0,20-44-7,1 1-1,-1-1 1,1 1 0,1 0 0,0 0-1,0 0 1,0 0 0,2 17 0,-1-24-1,1 0 1,-1 0-1,1 0 1,-1 0-1,1 0 1,-1-1-1,1 1 1,0 0-1,0 0 1,0 0-1,0-1 1,0 1-1,1-1 1,-1 1-1,0-1 1,1 1-1,-1-1 1,1 1-1,0-1 1,-1 0-1,1 0 1,3 1-1,-2-1-6,1 0 0,0 0 0,-1 0 0,1 0 0,0-1 0,0 0 0,-1 0 0,1 0 0,0 0 0,0-1 0,5-1 0,0 0-2,1-1-1,0 0 1,-1-1-1,1 0 1,-1 0 0,0-1-1,-1 0 1,11-9-1,-16 12 36,-1 0-1,1-1 0,-1 1 1,0-1-1,0 1 0,0-1 0,-1 0 1,1 0-1,-1 0 0,1 0 0,-1 0 1,0 0-1,0 0 0,0 0 0,-1 0 1,1 0-1,-1-1 0,0 1 1,0 0-1,0-1 0,0 1 0,0 0 1,-1 0-1,1-1 0,-1 1 0,0 0 1,0 0-1,0 0 0,-1 0 0,1 0 1,-1 0-1,1 0 0,-4-4 0,-6-8-242,-1 0 0,0 0 0,-1 2 0,-21-19 0,29 28 23,-9-10-504,6-1 345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30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0 6169,'-51'63'3174,"36"-45"-2915,0-1 0,-24 40 0,36-51-202,0 0 0,0 0 0,1 0 0,0 0-1,0 0 1,0 0 0,1 0 0,0 1-1,0-1 1,0 1 0,1-1 0,0 0 0,1 1-1,-1-1 1,3 9 0,-3-14-50,1 1-1,0 0 1,-1 0-1,1 0 1,0-1-1,0 1 1,0 0-1,1-1 1,-1 1-1,0-1 1,0 0 0,1 1-1,-1-1 1,1 0-1,0 0 1,-1 1-1,1-1 1,0-1-1,-1 1 1,1 0-1,0 0 1,0-1-1,0 1 1,0-1 0,-1 1-1,1-1 1,0 0-1,0 0 1,0 0-1,0 0 1,0 0-1,0 0 1,0 0-1,0-1 1,2 0 0,7-1 60,0-1 1,-1 0 0,1 0 0,18-10 0,-17 7 87,-1-1 1,1 0 0,19-17-1,-28 22-75,0-1 0,0 1-1,0-1 1,0 0 0,-1 0-1,1 0 1,-1-1 0,0 1-1,0 0 1,0-1 0,0 0-1,-1 1 1,1-1 0,-1 0-1,0 0 1,0 0 0,0-5-1,-1 7-42,-1-1 0,1 1 0,-1 0-1,0 0 1,0 0 0,0 0 0,0 0-1,0 0 1,0 0 0,0 0 0,-1 0-1,1 1 1,-1-1 0,1 0 0,-1 1-1,0-1 1,0 1 0,1 0 0,-1-1-1,0 1 1,0 0 0,0 0 0,0 1-1,-1-1 1,-3-1 0,-5-2-46,-1 1 1,0 1-1,-16-2 1,14 2-138,8 2-50,0 0 1,0-1-1,0 0 0,0 0 0,-1 0 0,1-1 0,1 1 1,-1-2-1,0 1 0,0-1 0,1 0 0,0 0 0,-6-4 1,-3-14-330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32.9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81 6073,'2'-2'256,"0"1"-1,-1-1 1,1 0-1,0 1 1,0-1 0,0 1-1,0-1 1,0 1-1,0 0 1,0 0-1,1 0 1,-1 0-1,0 0 1,0 1 0,1-1-1,4 0 1,46-1-408,-6-1 259,-36 1-228,0 0 0,0-1 0,0-1 0,0 0 0,-1 0 0,0-1 0,0 0 0,0-1 0,12-9 0,-19 10-312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1:27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 3361,'5'1'1288,"1"-1"-1040,1 0 168,2-2 80,3-1 104,0-1-16,3-1-95,0-1-113,0 1-168,0 0-40,-1 0-120,0 2-40,-2 0-216,-1 1-352,-5 1 352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33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4721,'2'1'236,"0"-1"-1,-1 1 1,1 0-1,-1 0 1,1 0-1,-1 0 1,1 0-1,-1 0 1,0 1-1,1-1 1,-1 0-1,0 1 1,0-1-1,0 1 1,0-1-1,0 1 1,0 1-1,15 27-787,-16-29 745,5 14-170,-1 1 0,0 0 1,-1-1-1,-1 1 1,-1 0-1,0 0 1,-2 24-1,1-10 119,1 17-102,-1 43 382,-3-33-3314,4-62 2025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33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 6657,'0'-1'71,"0"0"0,0 1 0,0-1 0,0 1 0,0-1 0,1 1 0,-1-1 0,0 1 0,0-1 0,1 1 0,-1-1 0,0 1 0,0-1 0,1 1 0,-1-1 0,1 1 0,-1-1 0,1 1 0,-1 0 0,0-1 0,1 1 0,-1 0 0,1-1 0,-1 1 0,1 0 0,0 0 0,-1-1 0,1 1 0,-1 0 0,1 0 0,-1 0 0,1 0 0,1 0 0,-1 1-45,0-1 0,0 1 0,-1 0 0,1 0 0,0 0 0,0 0-1,0 0 1,-1 0 0,1 1 0,0-1 0,-1 0 0,1 0 0,0 3 0,10 44-309,-8-22 322,5 31 163,-7-53-178,0 0 1,0 0-1,1 0 0,-1 0 1,1 0-1,0 0 0,0 0 0,0-1 1,1 1-1,3 4 0,-5-7-21,0 0 0,0-1 0,0 1 0,0 0 1,0-1-1,0 1 0,0-1 0,0 1 0,0-1 0,0 0 0,0 1 0,0-1 0,1 0 0,-1 0 0,0 0 0,0 0 0,0 0 0,1 0 0,-1 0 0,0 0 0,0 0 0,0-1 0,0 1 0,0 0 0,0-1 0,1 1 0,-1-1 0,0 1 0,0-1 0,0 0 0,0 1 0,-1-1 0,1 0 0,0 0 0,0 0 0,0 1 0,0-2 0,4-4 8,0 1 0,0-1 0,0 0 0,4-9 0,85-172-51,-91 182 98,2-2 77,-5 14-106,0 4-69,-8 301 219,2-189-471,5-119-1054,2-18 908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34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141 205 6641,'4'0'1454,"-6"1"-641,-13 0-480,-24-3-445,33 1 143,1-1 0,0 0 1,-1 0-1,1-1 1,0 1-1,0-1 1,0 0-1,1-1 0,-1 1 1,1-1-1,0 0 1,0 0-1,0 0 1,0 0-1,-5-10 0,7 11-42,1 0-1,0 0 0,0 0 0,0 0 1,0 0-1,0 0 0,1-1 1,0 1-1,-1 0 0,1 0 0,0-1 1,0 1-1,1 0 0,-1 0 0,1 0 1,0-1-1,0 1 0,0 0 1,0 0-1,0 0 0,0 0 0,1 0 1,0 0-1,-1 1 0,1-1 1,0 1-1,0-1 0,5-3 0,-1 0 11,0 0 0,0 1 0,1 0-1,-1 0 1,1 1 0,0 0 0,1 0 0,-1 0-1,1 1 1,8-3 0,-13 6 14,0-1-1,0 0 1,0 1 0,0-1-1,0 1 1,0 0 0,0 0-1,1 0 1,-1 1 0,0-1 0,0 1-1,0-1 1,0 1 0,-1 0-1,1 0 1,0 0 0,0 1-1,0-1 1,-1 1 0,1-1-1,-1 1 1,1 0 0,-1 0 0,0 0-1,0 0 1,0 0 0,0 1-1,0-1 1,0 1 0,2 4-1,-3-4 1,1 0 0,-1 0 0,0 1-1,0-1 1,-1 0 0,1 0 0,-1 1-1,1-1 1,-1 0 0,0 1 0,0-1-1,-1 1 1,1-1 0,-2 4 0,-16 50 91,9-32-65,-8 23-2,1-2-17,1 0 1,3 1 0,-12 79 0,24-124-27,0 0 1,-1 0-1,1-1 0,0 1 1,0 0-1,0 0 0,0 0 1,0 0-1,1-1 0,-1 1 1,1 0-1,-1 0 0,1-1 1,-1 1-1,1 0 0,0-1 1,0 1-1,0-1 0,0 1 1,0-1-1,0 1 0,0-1 1,0 1-1,1-1 0,1 1 1,-1-1 2,0-1 1,0 1 0,0-1-1,0 0 1,1 0 0,-1 0 0,0 0-1,0 0 1,0 0 0,1 0-1,-1-1 1,0 1 0,0-1 0,0 0-1,0 1 1,0-1 0,0 0-1,0 0 1,4-3 0,8-4 160,0-1 0,0-1 1,0 0-1,-2-1 0,13-13 1,-22 21-107,0 0 1,0 0 0,0 0 0,-1 0 0,1-1 0,-1 1-1,0-1 1,0 0 0,0 0 0,-1 1 0,1-1-1,-1 0 1,0-1 0,0 1 0,0 0 0,0 0 0,-1 0-1,0-1 1,0 1 0,0 0 0,0 0 0,-1 0-1,0-1 1,1 1 0,-3-5 0,1 5-51,-1 0 0,0 0 0,1 0 0,-1 1-1,0-1 1,-1 1 0,1 0 0,-1 0 0,0 0 0,1 0 0,-1 0 0,0 1 0,-1 0 0,1 0 0,0 0-1,-1 0 1,1 1 0,-1 0 0,1 0 0,-6-1 0,-11-1-636,-1 0 1,-41 2-1,62 1 624,-36 0-501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41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447 1 2128,'-5'0'865,"-3"2"-521,-3 2 88,-3 3 144,-2 2-24,-3 7-72,-2 6-56,-5 9-96,0 5 40,-6 5 104,-1 0 1,-2 4-129,-2 0-104,2 6-168,1 4-64,2-1-248,0-5-713,2-11 641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41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1 199 6937,'0'0'81,"-1"-1"-1,1 0 0,0 0 0,0 0 0,0 0 0,0 0 0,0 0 0,0 0 0,1 0 0,-1 0 0,0 0 1,0 1-1,1-1 0,-1 0 0,0 0 0,1 0 0,-1 0 0,1 1 0,-1-1 0,1 0 0,0 0 0,-1 1 0,1-1 1,0 0-1,-1 1 0,1-1 0,1 0 0,24-19-428,-22 18 501,50-31-283,2 2-1,60-22 1,-71 32 58,-39 19 82,-1-1 1,1 1-1,-1 0 1,1 1-1,0-1 1,0 1-1,0 0 1,7 0-1,-12 1-3,1 0-1,-1 0 0,0 0 1,0 1-1,0-1 0,0 0 0,0 1 1,0-1-1,0 0 0,0 1 1,0-1-1,0 1 0,0 0 1,0-1-1,0 1 0,0 0 0,0 0 1,-1-1-1,2 2 0,-1 0 2,0 0 1,-1 0-1,1-1 0,0 1 0,-1 0 0,1 0 0,-1 0 0,0 0 0,0 0 0,1 0 0,-1 0 0,-1 0 0,1 0 0,-1 3 0,-8 39 35,-2 0-1,-2-1 0,-32 72 1,-2-10-602,43-97-144,0-5 302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42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62 4497,'8'-4'1728,"7"4"-1336,1 0-16,7-1-199,-2-4-17,6-2-24,-1-2-24,2-2-128,2 0-192,1-3 136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42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41 5105,'-4'-12'1285,"4"10"-1194,-1 0-1,1-1 0,-1 1 0,0 0 1,0 0-1,0 0 0,0 0 1,0-1-1,0 1 0,-1 1 0,-2-5 1,2 31 93,19 146-73,-7 252 0,-15-348-293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43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14 134 7698,'-1'-2'127,"-1"0"0,1 0 1,0 0-1,0 0 1,-1 0-1,1 0 1,0-1-1,1 1 0,-1 0 1,0-1-1,1 1 1,-1 0-1,1-1 0,0 1 1,0-1-1,0 1 1,0-1-1,0 1 0,1 0 1,-1-1-1,1 1 1,-1 0-1,1-1 0,0 1 1,0 0-1,1-3 1,1 0-144,-1 0 1,1 0-1,0 1 1,0-1-1,0 1 1,1 0 0,-1 0-1,1 0 1,0 0-1,8-5 1,-8 6 17,1 1 0,-1 0 1,0 0-1,1 1 1,-1-1-1,1 1 0,-1 0 1,1 0-1,0 0 0,-1 1 1,1 0-1,0 0 1,-1 0-1,1 0 0,0 1 1,-1 0-1,1 0 0,-1 0 1,1 1-1,-1-1 1,1 1-1,6 4 0,-9-5 0,1 1-1,-1 0 0,1 0 0,-1 0 0,0 0 0,0 0 1,0 0-1,0 1 0,-1-1 0,1 1 0,0 0 1,-1-1-1,0 1 0,0 0 0,0 0 0,0-1 1,0 1-1,0 0 0,-1 0 0,1 0 0,-1 0 1,0 0-1,0 0 0,0 0 0,0 0 0,-1 0 0,1 0 1,-1 0-1,0 0 0,0 0 0,0 0 0,0 0 1,0 0-1,-1-1 0,1 1 0,-3 2 0,-13 21 28,-1 0-1,-1-2 0,-1 0 0,-39 35 1,34-35-44,47-20-20,-3 0 137,0-1-1,1 0 0,-1-2 0,1 0 0,-1-1 1,1-1-1,30-5 0,-37 0-368,-12 6 232,-1 0 1,0 0-1,0-1 1,1 1-1,-1 0 1,0 0-1,0 0 1,0-1-1,0 1 1,1 0 0,-1 0-1,0 0 1,0-1-1,0 1 1,0 0-1,0 0 1,0-1-1,0 1 1,0 0-1,1 0 1,-1-1-1,0 1 1,0 0-1,0 0 1,0-1-1,0 1 1,0 0-1,0 0 1,-1-1-1,1 1 1,0 0-1,0 0 1,0-1-1,0 1 1,0 0 0,0 0-1,0-1 1,0 1-1,-1 0 1,1 0-1,0 0 1,0-1-1,0 1 1,-1 0-1,1 0 1,0 0-1,0 0 1,0-1-1,-1 1 1,-7-6-525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43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54 7866,'0'-2'152,"1"0"1,-1 0-1,0 0 1,1 0-1,0 0 0,-1 1 1,1-1-1,0 0 1,0 0-1,0 1 1,0-1-1,0 1 1,0-1-1,0 1 1,1-1-1,-1 1 1,0-1-1,1 1 1,2-2-1,-1 1-49,1 0-1,0-1 1,0 1-1,0 1 0,0-1 1,0 1-1,0-1 1,9 0-1,-10 1-104,0 1 0,0-1-1,0 1 1,0 0 0,0 0 0,-1 1-1,1-1 1,0 1 0,0-1-1,0 1 1,0 0 0,-1 0-1,4 2 1,-4-3 9,-1 1 0,0 0 0,1 0 1,-1 1-1,0-1 0,0 0 0,0 0 0,0 0 0,0 1 0,0-1 1,-1 0-1,1 1 0,0-1 0,-1 1 0,1-1 0,-1 1 0,1-1 1,-1 1-1,0-1 0,1 1 0,-1 0 0,0-1 0,0 1 0,0-1 0,-1 3 1,0 4-50,-1 0 0,0 0 0,-1-1 0,0 1 0,0-1 0,0 0 0,-1 0 0,0 0 0,-8 11 0,-5 3-88,-27 29 1,25-35 52,19-14 58,-1-1-1,1 1 1,0-1 0,-1 0 0,1 1 0,-1-1-1,1 1 1,0-1 0,-1 0 0,1 1 0,-1-1 0,1 0-1,-1 0 1,1 1 0,-1-1 0,1 0 0,-1 0 0,1 0-1,-1 0 1,0 0 0,1 0 0,-1 1 0,1-1-1,-1-1 1,1 1 0,-1 0 0,1 0 0,-1 0 0,0 0-1,1 0 1,-1 0 0,1 0 0,-1-1 0,0 1 0,1-1 4,1 0 1,-1 1 0,0-1 0,1 0 0,-1 1 0,0-1 0,1 0 0,-1 1 0,0-1 0,1 1-1,-1-1 1,1 0 0,0 1 0,-1-1 0,1 1 0,-1 0 0,1-1 0,0 1 0,-1 0 0,1-1-1,0 1 1,-1 0 0,1-1 0,0 1 0,-1 0 0,1 0 0,0 0 0,1 0 0,23-5 36,-15 4 32,-1 1 1,0 0-1,0 1 1,1 0 0,-1 0-1,0 1 1,0 0-1,15 6 1,-22-8-42,-1 1 0,1 0 1,0 0-1,0-1 1,0 1-1,0 0 0,-1 1 1,1-1-1,-1 0 0,1 0 1,0 1-1,-1-1 0,0 1 1,1-1-1,-1 1 1,0-1-1,0 1 0,0 0 1,0 0-1,0 0 0,0-1 1,-1 1-1,1 0 0,-1 0 1,1 0-1,-1 0 1,0 0-1,0 0 0,1 0 1,-1 0-1,-1 0 0,1 0 1,0 0-1,0 0 0,-1 0 1,1 0-1,-1 0 1,0 0-1,1 0 0,-1 0 1,0-1-1,0 1 0,0 0 1,-1 0-1,0 1 0,-7 8-321,1 0 0,-1-1 0,-1 0 0,0 0 0,0-1 0,-1 0 0,0-1 0,-18 10 0,1-2-632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44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0 383 7258,'19'-12'532,"1"1"1,0 1-1,0 1 1,1 0-1,23-5 0,113-23-900,-102 25 604,393-110-401,10-2 1566,-432 119-1433,-18 4-328,-1 0 0,0 0-1,0-1 1,0 0 0,0 0-1,13-7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1:27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1288,'4'3'2145,"0"-2"-881,1-1-304,0 1-216,1-1-392,-1 0-136,2 0-192,0 0-64,2-2-328,0 1-312,4-1 400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44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2 7314,'-2'0'160,"-1"0"0,1 0-1,-1 1 1,1-1 0,-1 1 0,1-1 0,-1 1 0,1 0 0,0 0 0,-1 0 0,1 0 0,0 1 0,0-1 0,0 1 0,0-1 0,0 1 0,0-1 0,0 1 0,-2 3 0,-30 41-356,32-42 315,-8 13-46,0 0 1,1 1 0,2 0 0,-10 28-1,14-37-52,1 0 0,0 0 0,0 0 0,1 0 0,0 0 0,1 0-1,0 0 1,0 0 0,1 0 0,0 0 0,1 0 0,2 8 0,-3-14-15,0-1-1,0 1 1,0-1 0,0 0 0,0 0 0,1 0 0,-1 0 0,1 0 0,-1 0-1,1 0 1,0 0 0,0 0 0,-1-1 0,1 1 0,1-1 0,-1 1 0,0-1-1,0 0 1,0 0 0,1 0 0,-1 0 0,0 0 0,1-1 0,-1 1 0,1-1-1,-1 1 1,1-1 0,-1 0 0,1 0 0,-1 0 0,1 0 0,-1-1 0,1 1-1,-1-1 1,1 1 0,-1-1 0,4-2 0,2 0 47,0 0 0,0-1 0,0 0 0,-1 0-1,0-1 1,0 0 0,0 0 0,-1-1 0,12-12 0,-10 8 60,1-2-1,-1 1 1,-1-1 0,0 0-1,-1 0 1,0-1 0,-1 0 0,-1 0-1,5-20 1,-8 28-165,0-1-1,0 1 1,-1 0-1,0-1 1,0 1 0,0-1-1,0 1 1,-1-1-1,0 1 1,0 0-1,-1 0 1,0-1 0,0 1-1,0 0 1,0 0-1,-1 0 1,1 1 0,-1-1-1,-1 1 1,1 0-1,0-1 1,-1 1-1,0 1 1,0-1 0,0 0-1,-9-4 1,-18-6-1010,-8 9 466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45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265 20 6953,'6'-3'423,"-1"0"0,1 0 0,-1 1 0,1 0-1,0 0 1,0 0 0,6 0 0,-12 2-416,0 0 1,1 0-1,-1 0 1,0 0 0,0 0-1,1 0 1,-1 0 0,0 0-1,0 0 1,1 0-1,-1 0 1,0 0 0,0 0-1,1 0 1,-1 0 0,0 0-1,0 0 1,1 1-1,-1-1 1,0 0 0,0 0-1,0 0 1,1 0 0,-1 1-1,0-1 1,0 0-1,0 0 1,0 0 0,0 1-1,1-1 1,-1 0 0,0 0-1,0 0 1,0 1-1,0-1 1,0 0 0,0 0-1,0 1 1,0-1 0,0 0-1,0 0 1,0 1-1,0-1 1,0 0 0,0 0-1,0 1 1,0-1 0,0 0-1,0 0 1,0 1-1,0-1 1,0 0 0,0 0-1,-1 1 1,1-1 0,0 0-1,0 0 1,0 0-1,0 1 1,-1-1 0,1 0-1,0 0 1,0 0 0,-1 1-1,-11 14 72,12-14-71,-77 77 269,-127 101 0,193-171-267,-6 7 22,17-15-31,0 1-1,1 0 0,-1-1 0,0 1 1,0-1-1,0 1 0,0-1 0,0 1 1,0-1-1,1 1 0,-1-1 0,0 1 1,0-1-1,1 1 0,-1-1 0,0 0 0,1 1 1,-1-1-1,1 1 0,-1-1 0,0 0 1,1 1-1,-1-1 0,1 0 0,-1 0 1,1 1-1,-1-1 0,1 0 0,-1 0 1,1 0-1,-1 0 0,1 1 0,-1-1 1,1 0-1,-1 0 0,1 0 0,-1 0 1,2 0-1,31 9 80,0 2 0,-1 1 0,61 33 1,-83-39-167,1 1 0,-1 0 0,-1 1-1,1 0 1,-2 0 0,1 1 0,-1 0 0,0 1 0,-1 0 0,0 0 0,-1 0 0,0 1 0,0 0 0,6 20 0,-8-19-314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45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83 8218,'3'2'3460,"22"-5"-3526,9-6 49,36-17 0,-44 15 64,0 1-1,1 2 0,44-9 1,-68 17-41,-1-1 0,1 1 0,-1 0 0,1 0 0,-1 0 0,0 1 0,1-1 0,-1 0 0,1 1 0,-1 0 0,0-1 0,0 1 0,1 0 0,-1 0 0,0 0 0,0 1 1,0-1-1,0 0 0,0 1 0,0-1 0,0 1 0,-1 0 0,1 0 0,0-1 0,-1 1 0,0 0 0,1 0 0,-1 1 0,0-1 0,0 0 0,0 0 0,0 0 0,-1 1 0,1-1 0,0 1 0,-1 3 0,2 9 31,0 1-1,-2-1 0,1 0 0,-5 25 1,4-36-27,-35 338 266,35-339-316,-4 19 43,4-21-38,0-1 1,1 1 0,-1-1-1,0 0 1,0 1 0,-1-1-1,1 1 1,0-1-1,0 0 1,0 1 0,0-1-1,0 1 1,0-1 0,0 0-1,-1 1 1,1-1 0,0 0-1,0 1 1,0-1 0,-1 0-1,1 0 1,0 1-1,-1-1 1,1 0 0,0 1-1,0-1 1,-1 0 0,1 0-1,-1 0 1,1 1 0,0-1-1,-1 0 1,1 0 0,0 0-1,-1 0 1,1 0-1,-1 0 1,1 0 0,0 0-1,-1 0 1,-6-4-437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46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11 100 6281,'-11'-11'5129,"11"10"-4905,0 0-71,14-9-153,24-21-56,-16 18-225,2 1-191,3 2-960,2-1 952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46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83 5473,'11'2'2273,"5"-2"-1393,1-3-336,7-4-224,1-1-192,6-3-160,2 1-64,-1 1-328,-2-2-344,-6 0-841,-3 3-135,-8 2 984</inkml:trace>
  <inkml:trace contextRef="#ctx0" brushRef="#br0" timeOffset="1">119 153 5145,'-28'14'2273,"8"-1"-1233,3-2-120,6-4-416,3-1-208,8-3-208,4-1-48,11-2-48,6-2-40,8-3-64,5 0-56,4-3-168,-1-2-128,2-1-1376,-3-2 1263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47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90 7650,'9'-9'415,"0"0"1,1 1 0,0 0 0,1 0-1,0 1 1,0 0 0,0 1 0,1 1-1,16-6 1,-20 8-397,-1 1-1,1 0 0,0 0 1,0 1-1,0 0 1,0 1-1,1-1 0,-1 2 1,0-1-1,0 1 0,0 0 1,0 1-1,0 0 1,0 0-1,13 6 0,-19-7-17,-1 0-1,1 0 1,0 0-1,-1 0 1,1 0-1,0 0 1,-1 0-1,0 1 1,1-1-1,-1 1 0,0-1 1,1 1-1,-1-1 1,0 1-1,0 0 1,-1-1-1,1 1 1,0 0-1,0 0 1,-1-1-1,1 4 1,-1-2-1,0 1 0,0-1 0,0 1 0,0-1 0,-1 0 0,0 1 0,1-1 0,-1 0 0,0 0 0,-1 1 0,-1 3 1,-6 7 5,0 1 0,-1-2 0,-21 25 1,26-33 0,-8 10 5,-1-1 0,-25 21 0,36-32-11,-1 0 1,0-1-1,0 1 0,0 0 1,-1-1-1,1 0 0,0 0 1,-1 0-1,1-1 1,-1 0-1,0 1 0,1-2 1,-1 1-1,0 0 0,0-1 1,-7 0-1,11 0-4,0 0 1,0 0-1,0 0 0,1-1 1,-1 1-1,0 0 0,0 0 1,0-1-1,0 1 0,0 0 1,1-1-1,-1 1 0,0-1 1,0 1-1,0-1 1,1 1-1,-1-1 0,0 0 1,1 1-1,-1-1 0,1 0 1,-1 1-1,1-1 0,-1 0 1,1 0-1,-1 1 0,1-1 1,0 0-1,-1 0 0,1 0 1,0 0-1,0 0 0,-1 0 1,1 0-1,0 1 0,0-1 1,0 0-1,0 0 1,0 0-1,1 0 0,-1 0 1,0 0-1,0 0 0,1-1 1,0 0-12,0-1 0,0 1 1,1 0-1,-1 0 0,1 0 1,-1 0-1,1 0 1,-1 0-1,1 1 0,0-1 1,0 1-1,0-1 0,0 1 1,0-1-1,4-1 1,2 1 18,0 0 0,0 1 1,0-1-1,0 1 1,0 1-1,0 0 0,0 0 1,0 0-1,0 1 1,0 1-1,0-1 1,0 1-1,0 0 0,-1 1 1,1 0-1,8 5 1,-12-7-6,-1 1 0,0 0 0,0 0 1,0 0-1,0 0 0,0 0 0,0 1 1,0-1-1,-1 1 0,1 0 0,-1-1 1,0 1-1,0 1 0,0-1 0,0 0 1,0 0-1,-1 1 0,0-1 0,1 1 1,-1-1-1,-1 1 0,1-1 0,0 1 1,-1 0-1,0-1 0,0 1 0,0 0 1,0 0-1,0-1 0,-1 1 0,0-1 1,1 1-1,-2 0 0,1-1 0,0 1 1,-3 4-1,0 0-12,-1-1 0,1 0-1,-1 0 1,-1 0 0,1-1 0,-1 0 0,0 0 0,-1 0 0,1-1 0,-1 0-1,0 0 1,-10 4 0,7-3-186,-1-1-1,1-1 1,-1 0 0,0 0-1,-1-1 1,1-1 0,-1 0-1,-16 1 1,-2-4-265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47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80 7658,'-2'0'446,"-1"1"0,0-1 0,1 0 0,-1 0 1,0 0-1,1 0 0,-1 0 0,-4-1 0,4 0-428,0 0-1,0 1 0,0-1 1,0 0-1,0 0 0,1 0 1,-1-1-1,0 1 0,1-1 1,-1 0-1,1 1 0,-1-1 1,1 0-1,0 0 0,0-1 1,0 1-1,0 0 0,0-1 1,1 1-1,-1-1 0,-1-3 1,3 5-12,0 0 0,0 0 0,0 0 0,0-1 0,0 1 0,0 0 0,0 0 0,1 0 1,-1 0-1,0 0 0,1 0 0,-1 0 0,1 0 0,0 0 0,-1 0 0,1 0 0,-1 0 1,1 0-1,0 0 0,0 0 0,0 1 0,0-1 0,-1 0 0,1 0 0,0 1 0,0-1 1,0 1-1,0-1 0,0 1 0,0-1 0,1 1 0,0-1 0,38-8 189,-31 9-181,0-1 0,0 1 1,0 1-1,0-1 1,0 2-1,0-1 0,0 1 1,0 0-1,-1 1 1,1 0-1,-1 1 0,1-1 1,-1 2-1,-1-1 1,1 1-1,0 0 1,-1 1-1,0-1 0,8 10 1,-13-12-16,0 0 1,0 0 0,-1 1 0,1-1-1,-1 0 1,0 1 0,1-1 0,-2 0-1,1 1 1,0-1 0,-1 1 0,1 0-1,-1-1 1,0 1 0,-1-1 0,1 1-1,0-1 1,-1 1 0,0-1-1,0 1 1,0-1 0,0 1 0,-2 3-1,-5 10 0,0-1 0,-2 1 0,-12 17 0,14-23 4,2 0 37,-1-1 1,0-1-1,0 1 1,-1-1-1,-1-1 1,1 1-1,-2-1 1,1-1-1,-1 0 1,0 0-1,0-1 0,-1 0 1,0-1-1,0 0 1,0-1-1,-23 6 1,164 3 779,-119-13-1034,-1 0 0,0 0 0,0 0 1,0-1-1,0-1 0,0 0 0,0 0 0,0-1 0,-1 0 0,17-8 1,-12 0-400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6:55:49.0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2928 389 7946,'-28'-146'4588,"16"96"-3909,-8-82 0,20 131-645,0-1-1,0 1 0,-1 0 0,1 0 1,0 0-1,0 0 0,0 0 0,1 0 1,-1 0-1,0 0 0,0 0 1,1-1-1,-1 1 0,0 0 0,1 0 1,0-1-1,0 2-22,-1 0-1,1 0 1,-1 0 0,0 0 0,1 0 0,-1 0-1,1 0 1,-1 0 0,0 0 0,1 0 0,-1 0-1,1 0 1,-1 0 0,0 1 0,1-1 0,-1 0-1,0 0 1,1 0 0,-1 1 0,0-1 0,1 0-1,-1 1 1,0-1 0,1 0 0,-1 1 0,0-1-1,1 1 1,20 33 74,17 52-181,-5 1 1,36 149 0,-52-175-36,-4-6-74,-3 1-1,-2 0 0,-2 0 0,-3 86 0,-4-120 174,0 0 1,-2 0-1,0 0 1,-1 0-1,-2-1 1,0 0-1,-17 38 1,21-55 36,-1 0 1,0 0-1,0 0 1,0 0-1,-1-1 1,1 1-1,-1-1 1,0 0-1,0 0 1,0 0-1,0-1 1,-1 0-1,-6 4 1,-8 1 99,0-1 1,-21 4-1,6-1 110,-175 47 178,-273 36 1,25-38-937,128-17 315,-359 13-709,593-45 680,-21 5 139,-184 39-1,292-47 121,-1 0-6,1 0 0,-1 0 0,1-1 0,-1 0 0,0 0 0,1-1 0,-1 0 0,0-1 1,-12-2-1,20 2 9,-1 0 0,1 0 0,-1 0 1,1 0-1,0 0 0,-1 0 0,1 0 0,0-1 1,0 1-1,0 0 0,0-1 0,0 1 1,0-1-1,1 1 0,-1-1 0,0 0 1,1 1-1,-1-1 0,1-1 0,-6-38 171,5 29-127,-61-535 1005,56 495-938,0-59 1,7 94-103,0 0 1,0 0-1,2 0 1,0 1-1,1-1 1,0 1-1,11-25 1,-12 35-11,0 1 0,1 0-1,-1 0 1,1 0 0,0 0 0,0 1-1,1-1 1,-1 1 0,1 0 0,0 1 0,0-1-1,0 1 1,10-5 0,6-1 2,1 1 1,31-8-1,8-3 29,97-38-93,2 7 0,3 6 0,197-26 0,960-67-599,-1301 135 671,355-59 1108,-353 56-868,-18 5-254,1-1-1,-1 0 0,0 0 1,1 0-1,-1-1 1,0 1-1,0-1 1,0 1-1,0-1 0,0 0 1,3-3-1,-5 4-94,-1 0-1,1 0 1,0 0-1,0 0 0,-1 0 1,1-1-1,-1 1 1,1 0-1,-1 0 1,1 0-1,-1-1 1,0 1-1,1 0 0,-1-1 1,0 1-1,0 0 1,0-1-1,0 1 1,0 0-1,-1 0 1,1-1-1,0 1 0,0 0 1,-1 0-1,1-1 1,-1 1-1,1 0 1,-1 0-1,0 0 1,1 0-1,-2-2 0,-9-12-712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1:27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0 4817,'-28'16'3517,"22"-13"-3398,1-1 0,0 1 1,0-1-1,0 1 0,0 1 0,0-1 1,0 1-1,1 0 0,0 0 0,0 0 1,0 0-1,0 1 0,-5 8 0,10-11-106,0 0-1,0 0 1,-1 0-1,1 0 0,0 0 1,1 0-1,-1 0 1,0 0-1,0 0 1,1-1-1,-1 1 0,1-1 1,0 1-1,-1-1 1,5 3-1,9 12 243,-8-4-199,-6-9-121,1 1 1,-1-1 0,1 1 0,0-1 0,1 1 0,-1-1 0,1 0 0,-1 0 0,1 0 0,0 0 0,5 3-1,-6-6-332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1:28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12 3425,'4'-11'4876,"-11"14"-3106,-13 18-1408,12-6-280,1 0 0,1 1 0,0 0 0,1 0 0,1 0 0,0 1 0,1 0 0,1-1 0,0 26 0,2-41-81,0 1 0,0-1 0,0 0 0,0 0 0,0 1 1,0-1-1,1 0 0,-1 0 0,0 1 0,1-1 0,-1 0 0,1 0 0,-1 0 0,1 1 0,-1-1 0,1 0 0,0 0 1,0 0-1,-1 0 0,1 0 0,0 0 0,0-1 0,0 1 0,0 0 0,0 0 0,0-1 0,1 1 0,-1 0 0,0-1 1,0 1-1,0-1 0,1 0 0,-1 1 0,0-1 0,0 0 0,1 0 0,-1 0 0,0 0 0,0 0 0,1 0 0,-1 0 1,0 0-1,0 0 0,1-1 0,-1 1 0,0 0 0,0-1 0,3 0 0,-1-1 12,1 1-1,-1-1 1,1 0 0,-1 1-1,0-2 1,1 1-1,-1 0 1,0-1 0,0 1-1,-1-1 1,1 0-1,0 0 1,-1 0 0,0 0-1,3-6 1,-4 9 1,-1-1 0,1 0 1,-1 0-1,0 0 0,1 1 0,-1-1 1,0 0-1,0 0 0,0 0 0,0 0 1,0 0-1,1 0 0,-2 1 0,1-1 1,0 0-1,0 0 0,0 0 0,0 0 1,0 0-1,-1 0 0,1 1 0,0-1 1,-1 0-1,1 0 0,-1 0 0,1 1 1,-1-1-1,0-1 0,-1 1-35,1 0 0,-1 1-1,1-1 1,-1 0 0,0 1 0,1-1 0,-1 1-1,0 0 1,0 0 0,1-1 0,-1 1 0,0 0-1,-2 1 1,-5-1-265,1 2 1,0-1-1,0 1 0,-1 0 1,-8 4-1,-4 5-94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1:29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 46 1720,'-1'-1'200,"0"0"-1,0 0 0,-1 0 0,1 0 1,0 1-1,0-1 0,0-1 1,0 1-1,0 0 0,1 0 0,-1 0 1,0 0-1,0-1 0,1 1 0,-1 0 1,1-1-1,-1 1 0,1 0 0,-1-1 1,1-1-1,-8-16 5548,-8 23-5566,3 2-201,0 1-1,1 0 1,-12 9 0,20-14 26,0 1-1,1 0 1,-1 0 0,1 0 0,0 0 0,0 1 0,0-1 0,1 1 0,-1 0-1,1 0 1,0-1 0,0 2 0,0-1 0,-2 7 0,4-9-3,0-1 1,0 1-1,0-1 1,0 0-1,1 1 0,-1-1 1,1 1-1,-1-1 1,1 0-1,-1 0 0,1 1 1,0-1-1,-1 0 1,1 0-1,0 0 0,0 0 1,0 1-1,0-1 1,0-1-1,0 1 1,0 0-1,0 0 0,2 1 1,34 19 485,-22-14-328,37 31-1928,-47-36 1212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1:30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6169,'39'9'3178,"-36"-8"-3058,0 0 0,-1 0 0,1 0 0,0 0 0,-1 0 0,1 0 0,-1 1 0,1-1 0,-1 1-1,1 0 1,1 2 0,-4-3-113,0 0-1,0 1 1,0-1-1,0 0 1,0 0-1,0 1 1,-1-1-1,1 0 1,-1 0-1,1 0 1,0 0-1,-1 0 1,0 0-1,1 0 1,-1 0-1,0 0 1,1 0-1,-2 1 0,1-1-11,1 0 0,-1 0 0,1 0-1,-1-1 1,1 1 0,-1 0-1,1-1 1,-1 1 0,0-1-1,1 1 1,-1 0 0,0-1 0,0 1-1,0-1 1,1 0 0,-1 1-1,0-1 1,0 0 0,0 1-1,0-1 1,1 0 0,-1 0 0,0 0-1,0 0 1,-1 0 0,15 7-433,-11-7 463,-1 1 1,1-1-1,-1 1 1,1-1-1,-1 1 1,1 0-1,-1 0 1,1 0-1,-1-1 0,0 1 1,1 1-1,-1-1 1,0 0-1,0 0 1,0 0-1,0 1 1,0-1-1,0 0 1,0 1-1,0-1 0,-1 1 1,1-1-1,0 1 1,-1-1-1,1 1 1,-1 0-1,0-1 1,0 1-1,1 0 1,-1-1-1,0 1 0,0-1 1,0 1-1,-1 0 1,1-1-1,-1 4 1,-1 0 0,0 1 0,0-1 0,-1 0 1,1 1-1,-1-1 0,0-1 0,-1 1 0,-3 5 1,-10 8-2922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3:30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47 5633,'-4'-15'797,"3"12"-578,1 0-1,-1 0 1,0 0 0,1 0-1,-1 0 1,1-1-1,0 1 1,0-4 0,-3 31 828,-12 39 0,9-48-924,2 0-1,0 1 0,1-1 1,1 1-1,0 0 0,1-1 1,1 1-1,2 22 0,-2-37-118,0 0 0,0 0 0,0 0 0,1 0 0,-1 0 0,0-1-1,0 1 1,1 0 0,-1 0 0,1 0 0,-1-1 0,1 1 0,-1 0 0,1 0 0,-1-1-1,1 1 1,-1 0 0,1-1 0,0 1 0,-1-1 0,1 1 0,0-1 0,0 1 0,-1-1-1,1 0 1,1 1 0,0-1 6,0 0 0,-1 0 0,1 0 0,-1 0 0,1-1 0,-1 1 0,1 0 0,-1-1 0,0 0 0,1 1 0,-1-1 0,0 0 0,1 1 0,1-2 0,6-5 66,0-1-1,-1 0 1,10-11 0,-14 15-46,51-50 345,-33 33 39,-1 0 0,25-32 0,-38 42-255,-11 16-196,-9 15-31,7-8 84,0 0 0,0 0 0,1 1 0,1 0-1,0-1 1,1 1 0,-1 20 0,3-25-37,-1-1-1,1 0 1,1 0 0,0 1-1,0-1 1,0 0 0,1 0-1,0 0 1,0 0 0,0 0-1,1-1 1,1 1 0,-1-1-1,1 1 1,4 5 0,-6-11 13,-1 1 1,0-1-1,0 0 1,0 0-1,1 0 1,-1 0-1,1 0 1,-1 0-1,0 0 1,1-1-1,0 1 1,-1 0 0,1-1-1,-1 1 1,1-1-1,0 0 1,-1 1-1,1-1 1,0 0-1,-1 0 1,1 0-1,0 0 1,-1-1-1,1 1 1,0 0 0,-1-1-1,1 1 1,0-1-1,-1 1 1,1-1-1,-1 0 1,1 0-1,-1 0 1,0 0-1,1 0 1,1-1-1,1-2 25,1 0 0,-1 0-1,0 0 1,-1-1-1,1 1 1,-1-1-1,0 0 1,0 0-1,3-7 1,4-9 29,11-32-2,-20 51-40,0 0 0,-1-1 0,1 1 0,-1 0 0,0 0 0,0 0 0,1-1 0,-1 1-1,-1 0 1,1 0 0,0-1 0,0 1 0,-1 0 0,1 0 0,-1 0 0,0 0 0,0 0 0,0 0 0,0 0 0,-1-2 0,2 3-11,-1 1 0,1-1 0,-1 1 0,1-1 0,-1 1 0,1-1 1,-1 1-1,1 0 0,-1-1 0,1 1 0,-1 0 0,0 0 0,1-1 0,-1 1 0,1 0 0,-1 0 0,0 0 0,1 0 0,-1 0 0,0 0 0,1 0 0,-1 0 0,1 0 0,-1 0 0,0 0 0,1 0 0,-1 0 0,0 0 0,1 0 0,-1 1 0,1-1 0,-1 0 0,1 1 0,-1-1 1,1 0-1,-1 1 0,1-1 0,-1 1 0,1-1 0,-1 0 0,1 1 0,-1-1 0,1 1 0,0-1 0,-1 2 0,-19 32-220,15-24 217,-18 29-97,-1-2 0,-2 0 1,-2-2-1,-58 59 0,49-58 72,-33 31 96,61-60 7,0 0 0,0 0-1,-1-1 1,0 0 0,-21 9-1,31-15-62,-1 0-1,1 1 0,-1-1 0,1 0 1,-1 1-1,1-1 0,-1 0 0,1 0 1,-1 0-1,1 1 0,-1-1 0,1 0 1,-1 0-1,1 0 0,-1 0 0,1 0 1,-1 0-1,1 0 0,-1 0 0,1 0 1,-1 0-1,1 0 0,-1-1 0,1 1 1,-1 0-1,1 0 0,-1 0 0,1-1 0,-1 1 1,1 0-1,-1-1 0,1 1 0,-1 0 1,1-1-1,0 1 0,-1 0 0,1-1 1,0 1-1,-1-1 0,1 1 0,0-1 1,-1 1-1,1-1 0,0 1 0,0-1 1,0 1-1,0-1 0,0 1 0,-1-1 1,1 1-1,0-1 0,0 1 0,0-1 1,0 1-1,0-1 0,0 0 0,1 1 0,-1-1 1,0 1-1,0-1 0,0 1 0,0-1 1,1 1-1,-1-1 0,1 0 0,0-2 31,0 0-1,0 0 1,0 0-1,1 0 1,-1 0-1,1 0 0,0 0 1,0 1-1,4-5 1,-2 4-3,1 1 0,0 0 1,-1 0-1,1 0 1,0 1-1,0 0 1,0 0-1,0 0 0,0 0 1,0 1-1,0 0 1,0 0-1,0 0 1,1 1-1,5 1 0,-10-2-33,0 0 0,0 0 0,0 1 0,0-1 0,0 0 0,0 1 0,-1-1-1,1 1 1,0-1 0,0 1 0,0-1 0,0 1 0,-1-1 0,1 1 0,0 0 0,-1-1-1,1 1 1,0 0 0,-1 0 0,1 0 0,-1 0 0,1-1 0,-1 1 0,1 1 0,0 1-7,0 0 0,-1 1 1,1-1-1,-1 0 0,0 0 0,0 0 1,0 0-1,0 3 0,-2 5-36,0-1-1,0 0 0,-7 19 0,1-13-798,0-1 0,-1 0 0,-1 0 0,0-1 0,-1 0 0,-24 22 0,22-23 54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1:30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 4249,'1'1'177,"-1"0"-1,1-1 1,0 1-1,-1-1 1,1 1 0,0-1-1,0 1 1,0-1-1,-1 0 1,1 1 0,0-1-1,0 0 1,0 1 0,0-1-1,0 0 1,0 0-1,-1 0 1,1 0 0,0 0-1,0 0 1,0 0 0,0 0-1,0 0 1,0-1-1,0 1 1,0 0 0,-1-1-1,1 1 1,0 0-1,1-2 1,36-16-74,-20 10-375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1:30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3265,'2'3'1568,"0"-2"-576,1 1 88,1-1-207,0 1-153,1 0-216,1-1-136,0 0-200,0-2-64,1 1-96,0-1-72,2-2-328,-1 0-368,1-3 440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1:31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1 5305,'12'0'3049,"-17"10"-1653,-31 23-1103,11-10 348,24-22-625,1 0 0,-1 0 1,1 0-1,-1 0 0,1 0 1,-1 0-1,1 0 1,0 0-1,0 0 0,-1 0 1,1 0-1,0 0 0,0 1 1,0-1-1,0 0 1,0 0-1,1 0 0,-1 0 1,0 0-1,0 0 0,1 0 1,-1 0-1,1 0 1,-1 0-1,1 0 0,-1 0 1,1 0-1,-1 0 0,1 0 1,0 0-1,0-1 1,0 2-1,37 32 375,-12-11 78,-14 0-792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1:31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1 4009,'-2'1'361,"1"0"1,0 0 0,-1 0-1,1-1 1,-1 1 0,1 0-1,-1-1 1,1 1 0,-1-1-1,0 1 1,1-1-1,-1 0 1,0 0 0,-2 1-1,2-2-296,1 1 0,-1 1-1,0-1 1,1 0 0,-1 0-1,1 0 1,-1 1 0,1-1-1,-1 1 1,1-1 0,-1 1 0,1 0-1,-1 0 1,1-1 0,0 1-1,0 0 1,-1 0 0,1 0-1,0 1 1,0-1 0,0 0-1,-1 2 1,-4 5 41,4-5-102,-1 0 1,1 1 0,0-1-1,0 0 1,1 1-1,-1-1 1,1 1-1,-1 0 1,1-1-1,-1 8 1,38-14-4,-35 3 32,1 0 0,-1 0 0,0 0-1,1 0 1,-1 0 0,0 1 0,1-1-1,-1 1 1,0-1 0,0 1-1,1-1 1,-1 1 0,0 0 0,0-1-1,0 1 1,0 0 0,0 0 0,0 0-1,0 0 1,0 0 0,0 0 0,0 0-1,0 0 1,-1 1 0,1-1 0,1 2-1,-2 0-8,1 1 0,-1-1-1,0 0 1,0 0 0,0 0-1,0 0 1,-1 0 0,1 0-1,-1 0 1,0 0 0,-1 5-1,-3 3-97,0 1 0,0-1-1,-1-1 1,-1 1-1,-8 10 1,-18 16-938,15-21 634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3:49.9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887 8 2913,'-1'-1'153,"1"1"0,-1-1 0,0 0 0,0 1 0,0-1 0,0 1 0,0-1 0,1 1 0,-1-1 0,0 1 1,0 0-1,0-1 0,0 1 0,0 0 0,0 0 0,0 0 0,0 0 0,-1 0 0,1 0 0,0 0 0,0 0 0,0 0 1,-1 1-1,-27 2 1271,-1 2-892,-1-2-1,-36-1 1,19-1-496,-36-10 73,46 5-85,31 3-21,1 0 1,-1 1-1,1-1 0,-1 1 0,-12 2 0,15-2-6,0 1 1,0 0-1,0 0 1,0 0-1,0 1 0,0 0 1,0-1-1,0 1 0,1 1 1,-1-1-1,1 0 0,-1 1 1,-3 4-1,6-6 2,0 1 0,0-1 1,0 1-1,0 0 0,0 0 0,0-1 0,1 1 0,-1 0 1,1 0-1,-1 0 0,1-1 0,0 1 0,0 0 0,0 0 0,0 0 1,0 0-1,0 0 0,0 0 0,0-1 0,1 1 0,-1 0 1,1 0-1,0 0 0,-1-1 0,1 1 0,0 0 0,0-1 0,0 1 1,0 0-1,0-1 0,2 2 0,18 23 37,25 24 1,-20-22 41,-8-10-83,0-1 1,25 17-1,-33-25 2,-1 0-1,0 1 0,-1 0 0,0 0 0,7 13 0,14 16-173,-26-35 145,-1-1 0,1 0 0,-1 1 0,0-1 0,0 1 0,0-1 0,-1 1 0,1 0 0,-1 0-1,0 0 1,0 0 0,-1 0 0,1 0 0,0 6 0,-2-9 35,1 0 0,0-1 1,-1 1-1,1 0 0,-1 0 0,1 0 1,-1 0-1,1 0 0,-1-1 0,1 1 1,-1 0-1,0 0 0,0-1 0,1 1 0,-1 0 1,0-1-1,0 1 0,0-1 0,0 1 1,1-1-1,-1 1 0,0-1 0,0 0 1,0 0-1,0 1 0,0-1 0,0 0 0,-1 0 1,-35 2 724,24-1-278,-58 8 528,45-5-800,0-1 0,0-1 1,-1-1-1,-38-3 0,22-2-230,0 2 0,-44 4 0,38 0-90,-55-5 1,79-5 190,23 6-43,0 1 1,-1 0 0,1 0 0,-1 0 0,1 1 0,-1-1 0,0 1 0,1-1-1,-6 1 1,7 0-80,1 0 0,-1-1-1,0 1 1,0 0 0,0 0 0,1-1-1,-1 1 1,0 0 0,0-1-1,1 1 1,-1-1 0,0 1 0,1-1-1,-1 1 1,0-1 0,1 0-1,-1 1 1,0-2 0,-4-4-346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5:59.3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64 2761,'-3'-14'7103,"-3"28"-5896,6 5-2220,0-19 1022,0 0-1,0 1 0,0-1 0,0 0 1,1 0-1,-1 1 0,0-1 0,0 0 1,0 0-1,1 0 0,-1 1 0,0-1 1,0 0-1,0 0 0,1 0 0,-1 0 1,0 0-1,1 0 0,-1 0 0,0 1 1,0-1-1,1 0 0,-1 0 0,0 0 0,0 0 1,1 0-1,-1 0 0,0 0 0,1 0 1,-1 0-1,0-1 0,0 1 0,1 0 1,-1 0-1,0 0 0,0 0 0,1 0 1,-1 0-1,0-1 0,0 1 0,1 0 1,-1 0-1,0 0 0,0 0 0,0-1 1,1 1-1,-1 0 0,0 0 0,0-1 1,0 1-1,0 0 0,0 0 0,1-1 1,-1 0 15,0 0 0,1 0 0,-1 0 0,0 0 0,1 0 0,-1 0 0,0 0 0,0 0 0,0 0 0,0 0 0,0 0 0,0 0 0,0 0 0,-1 0 0,1 0 0,0 0 0,0 0 0,-1 0 0,1 0 0,-1 0 0,1 0 0,-1 0 0,1 0 1,-2-1-1,2 1-24,-1 0 0,0-1 0,1 1 0,-1 0 0,0 0 0,0 0 0,0-1 0,0 1 0,0 0 0,0 0 0,0 1 0,0-1 0,0 0 0,-1 0 0,1 0 0,-3 0 0,2 18 81,2-17-82,0-1 0,0 1-1,0 0 1,1 0-1,-1 0 1,0 0-1,0 0 1,0 0-1,1 0 1,-1-1-1,0 1 1,0 0-1,0 0 1,1 0-1,-1 0 1,0 0-1,0 0 1,0 0-1,1 0 1,-1 0-1,0 0 1,0 0-1,0 0 1,1 0-1,-1 1 1,0-1-1,0 0 1,0 0-1,1 0 1,-1 0-1,0 0 1,0 0 0,0 0-1,1 1 1,-1-1-1,0 0 1,0 0-1,0 0 1,0 0-1,0 1 1,0-1-1,1 0 1,-1 0-1,0 0 1,0 1-1,0-1 1,0 0-1,0 0 1,0 0-1,0 1 1,0-1-1,0 0 1,0 1-1,1-3 20,0 0-1,0-1 0,0 1 0,0 0 1,-1 0-1,1 0 0,-1-1 0,1 1 1,-1 0-1,0 0 0,0-5 0,0 6-19,0-1-1,0 1 1,0 0-1,0 0 1,-1-1 0,1 1-1,0 0 1,0 0-1,-1-1 1,1 1-1,-1 0 1,1 0-1,-1 0 1,0 0 0,1-1-1,-1 1 1,0 0-1,0 0 1,0 1-1,1-1 1,-1 0 0,-2-1-1,2 4-3,0 1 0,0 0 0,0-1-1,0 1 1,1 0 0,0 0 0,-1 0 0,1 0-1,0 0 1,1 3 0,-1-6 8,0 0 1,0 0-1,0-1 1,0 1-1,0 0 0,0 0 1,0 0-1,0-1 1,0 1-1,0 0 0,0 0 1,0 0-1,0-1 0,0 1 1,1 0-1,-1 0 1,0 0-1,0 0 0,0-1 1,0 1-1,0 0 0,1 0 1,-1 0-1,0 0 1,0 0-1,0 0 0,0 0 1,1-1-1,-1 1 1,0 0-1,0 0 0,0 0 1,1 0-1,-1 0 0,0 0 1,0 0-1,0 0 1,1 0-1,-1 0 0,0 0 1,0 0-1,0 0 1,0 0-1,1 0 0,-1 0 1,0 0-1,0 0 0,0 1 1,1-1-1,-1 0 1,0 0-1,0 0 0,0 0 1,0 0-1,1 0 0,-1 0 1,0 1-1,0-1 1,0 0-1,0 0 0,0 0 1,0 0-1,1 1 1,-1-1-1,0 0 0,0 0 1,0 0-27,0-1 0,1 1 0,-1-1 0,0 1 0,0-1 0,0 1 0,0-1 0,1 0 1,-1 1-1,0-1 0,0 1 0,0-1 0,0 0 0,0 1 0,-1-1 0,1 1 0,0-1 0,0 1 1,0-1-1,0 0 0,-1 1 0,1-1 0,0 1 0,-1-1 0,1 1 0,0-1 0,-1 1 0,1-1 1,-1 1-1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6:00.1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 3009,'0'3'478,"0"0"0,0 0 0,1 0 0,-1-1 0,1 1 0,0 0 0,0 0 0,0-1 0,0 1 0,2 3 0,-2-5-461,-1 0 1,0-1-1,1 1 0,-1-1 0,1 1 0,-1 0 0,0-1 0,1 1 0,0-1 0,-1 1 1,1-1-1,-1 0 0,1 1 0,-1-1 0,1 0 0,0 1 0,-1-1 0,1 0 0,0 0 0,-1 1 1,1-1-1,0 0 0,0 0 0,1 0 45,-1-1 1,0 1-1,0-1 1,0 0-1,1 1 0,-1-1 1,0 0-1,0 0 1,0 1-1,0-1 0,-1 0 1,1 0-1,0 0 1,0 0-1,0 0 0,-1-1 1,1 1-1,-1 0 1,2-2-1,2-15 282,-4 17-338,0 1 1,0 0-1,0-1 0,0 1 1,0-1-1,0 1 1,0-1-1,0 1 1,0 0-1,0-1 0,0 1 1,-1-1-1,1 1 1,0 0-1,0-1 1,0 1-1,-1-1 1,1 1-1,0 0 0,0-1 1,-1 1-1,1 0 1,0-1-1,-1 1 1,1 0-1,0 0 0,-1-1 1,1 1-1,-1 0 1,1 0-1,0 0 1,-1 0-1,1-1 1,-1 1-1,1 0 0,-1 0 1,0 0-1,1 2 3,-1-1 0,1 1-1,-1 0 1,1-1-1,0 1 1,-1 0 0,1 0-1,0-1 1,0 1 0,0 0-1,0 0 1,1-1-1,-1 1 1,0 0 0,1 0-1,0 1 1,-1-3-4,0 1 0,0-1 0,0 1 0,1-1 0,-1 0 0,0 1 0,0-1 0,0 0 0,0 0 0,1 1 0,-1-1 0,0 0 0,0 1 0,0-1 1,1 0-1,-1 0 0,0 1 0,1-1 0,-1 0 0,0 0 0,0 0 0,1 0 0,-1 1 0,0-1 0,1 0 0,-1 0 0,0 0 0,1 0 0,-1 0 0,1 0 0,-1 0 0,0 0 0,1 0 0,-1 0 0,0 0 0,1 0 0,-1 0 0,0 0 0,1 0 0,-1 0 1,0 0-1,1-1 0,-1 1 0,0 0 0,1 0 0,-1 0 0,0 0 0,0-1 0,1 1 0,-1 0 0,0 0 0,0-1 0,1 1 0,-1 0 0,0-1 0,0 1 0,0 0 0,1 0 0,-1-1 0,0 1 0,0 0 0,0-1 0,0 1 0,0-1 0,0 1 0,0 0 0,0-1 1,1 0-22,-1 1 1,0-1 0,1 1 0,-1-1 0,0 1 0,0-1 0,0 1 0,0-1 0,1 1 0,-1-1 0,0 0 0,0 1-1,0-1 1,0 1 0,0-1 0,0 0 0,0 1 0,0-1 0,-1 1 0,1-1 0,0 1 0,0-1 0,0 0 0,-1 1-1,1-1 1,0 1 0,-1-1 0,1 1 0,0-1 0,-1 1 0,1 0 0,-1-1 0,1 1 0,-1-1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6:01.3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42 33 2489,'0'-1'204,"0"0"1,0 0 0,-1 0 0,1 1 0,0-1 0,0 0 0,-1 0 0,1 0 0,0 0 0,-1 1 0,1-1 0,-1 0 0,1 0 0,-1 1-1,0-1 1,1 0 0,-1 1 0,1-1 0,-2 0 0,2 1-152,-1 0 0,1 0 0,-1-1 0,1 1 0,0 0-1,-1 0 1,1 0 0,-1 0 0,1 0 0,0 0 0,-1 0 0,1 0 0,0 0 0,-1 0 0,1 1-1,-1-1 1,1 0 0,0 0 0,-1 0 0,1 0 0,0 1 0,-1-1 0,1 0 0,0 0 0,-1 1-1,1-1 1,-1 0 0,1 1-42,0 0 0,-1-1 0,1 1 0,-1-1-1,1 1 1,0 0 0,0-1 0,-1 1 0,1 0-1,0-1 1,0 1 0,0 0 0,0 0 0,0-1 0,0 1-1,0 0 1,0-1 0,0 1 0,0 0 0,0 0-1,0-1 1,1 1 0,-1 0 0,0-1 0,0 1 0,1 0-1,-1-1 1,0 1 0,1-1 0,-1 1 0,1-1 0,-1 1-1,1 0 1,-1-1 0,1 0 0,-1 1 0,1-1-1,0 1 1,-1-1 0,1 0 0,-1 1 0,1-1 0,0 0-1,0 1 1,0-1-4,-1 0-1,1 0 1,-1 0 0,1 1-1,-1-1 1,1 0-1,-1 0 1,1 0 0,-1 0-1,1 0 1,-1 0-1,1 0 1,-1 0 0,1 0-1,-1 0 1,0 0-1,1 0 1,-1-1 0,1 1-1,-1 0 1,1 0-1,-1 0 1,1-1 0,-1 1-1,0 0 1,1 0-1,-1-1 1,1 1 0,-1 0-1,0-1 1,1 1-1,-1-1 1,0 1 0,0 0-1,1-1 1,-1 1-1,0-1 1,0 1 0,1-1-1,-1 1 1,0-1-1,0 1 1,0-1 0,0 1-1,0-1 1,0 1-1,0-1 1,0-1 14,1 1 0,-1 0 0,0-1 0,0 1 0,0 0 0,0-1-1,0 1 1,-1 0 0,1 0 0,0-1 0,0 1 0,-1 0 0,1 0 0,-1-1 0,1 1 0,-1 0 0,-1-2 0,-14-3-23,16 6 3,-1 0 1,1 0-1,0 0 1,-1 0-1,1 0 0,0 0 1,0 0-1,-1 0 1,1 0-1,0 0 1,-1 1-1,1-1 1,0 0-1,0 0 0,-1 0 1,1 0-1,0 1 1,0-1-1,0 0 1,-1 0-1,1 1 1,0-1-1,0 0 0,0 0 1,0 1-1,0-1 1,-1 0-1,1 1 1,0-1-1,0 0 1,0 0-1,0 1 0,0-1 1,0 0-1,0 1 1,0-1-1,0 0 1,0 1-1,0-1 1,0 0-1,0 0 1,0 1-1,1-1 0,-1 0 1,0 1-1,0-1 1,0 0-1,0 0 1,0 1-1,1-1 1,-1 0-1,0 0 5,1 0 1,-1 0-1,0 0 1,1 0-1,-1 0 1,0 0-1,1 0 0,-1 0 1,0 0-1,1-1 1,-1 1-1,0 0 0,0 0 1,1 0-1,-1 0 1,0-1-1,0 1 1,1 0-1,-1 0 0,0-1 1,0 1-1,0 0 1,0-1-1,1 1 1,-1 0-1,0 0 0,0-1 1,0 1-1,0 0 1,0-1-1,0 1 0,0 0 1,0-1-1,0 1 1,0 0-1,0-1 1,0 1-1,0 0 0,0-1 1,0 1-1,0 0 1,0-1-1,0 1 1,0 0-1,-1 0 0,1-1 1,0 1-1,0 0 1,0-1-1,0 1 0,-1 0 1,1 0-1,0 0 1,0-1-1,-1 1 1,1 0-1,0 0 0,0 0 1,-1-1-1,1 1 1,0 0-1,-1 0 0,1 0 1,0 0-1,-1 0 1,1 0-1,0 0 1,-1 0-1,1 0 0,-1-1-2,0 1 0,0 0 0,0 0 0,1 0 0,-1 0 0,0 0 0,0 1 0,1-1 0,-1 0 0,0 0 0,0 0 0,1 1 0,-1-1 0,0 0 0,1 1 0,-1-1 0,0 0 0,1 1 0,-1-1 0,0 1 0,1-1 0,-1 1 0,1 0 0,-1-1 0,1 1 0,-1-1 0,1 1 0,0 0 0,-1 0 0,1-1 0,0 1 0,-1 0 0,1-1 0,0 1 0,0 0 0,0 0 0,0-1 0,0 1 0,0 0 0,0 0 0,0 0 0,0-1 0,0 1 0,0 0 0,0 0 0,0-1 0,1 1 0,-1 0 0,0 0-1,1-1 1,-1 1 0,0 0 0,1-1 0,-1 1 0,1 0 0,-1-1 0,1 1 0,-1-1 0,1 1 0,-1-1 0,1 1 0,0-1 0,-1 1 0,1-1 0,0 0 0,-1 1 0,1-1 0,0 0 0,1 1 0,3 0 156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6:02.2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72 11 4297,'-1'-1'106,"0"0"1,1 0-1,-1 0 1,0 1 0,0-1-1,0 0 1,0 1-1,0-1 1,0 0-1,0 1 1,-1 0-1,1-1 1,0 1-1,0 0 1,0-1-1,0 1 1,-1 0-1,1 0 1,0 0-1,0 0 1,0 0-1,0 0 1,-1 0 0,1 1-1,0-1 1,0 0-1,0 1 1,0-1-1,0 1 1,-1-1-1,1 1 1,0-1-1,0 1 1,0 0-1,1-1 1,-1 1-1,0 0 1,0 0-1,0 0 1,0 0-1,0 1 1,-1 0-77,1 0 0,0 0 0,0 0 0,0 0 0,0 0 1,1 0-1,-1 0 0,0 0 0,1 0 0,0 0 0,-1 1 0,1-1 0,0 0 0,0 0 1,0 0-1,0 1 0,1-1 0,-1 0 0,1 0 0,-1 0 0,1 0 0,1 3 0,-2-4-21,0-1 0,1 0 0,-1 1 0,0-1 0,0 0-1,1 1 1,-1-1 0,0 0 0,0 1 0,1-1 0,-1 0-1,0 0 1,1 1 0,-1-1 0,1 0 0,-1 0 0,0 1-1,1-1 1,-1 0 0,1 0 0,-1 0 0,0 0 0,1 0 0,-1 0-1,1 0 1,-1 0 0,1 0 0,-1 0 0,1 0 0,-1 0-1,0 0 1,1 0 0,0-1 0,13-11 487,-13 11-473,0 0 0,0 0 0,0 0 0,-1 0-1,1-1 1,0 1 0,-1 0 0,1 0 0,-1 0 0,0-1-1,1 1 1,-1 0 0,0-1 0,0 1 0,1 0 0,-1-1-1,0 1 1,0 0 0,-1-1 0,1 1 0,0 0 0,0-1-1,-1 1 1,1 0 0,-1-1 0,1 1 0,-1 0 0,0-2-1,1 4-24,1 0-1,-1-1 1,1 1 0,-1 0-1,1 0 1,-1 0-1,0-1 1,1 1-1,-1 0 1,0 0 0,0 0-1,0 0 1,0 0-1,0 0 1,0-1-1,0 1 1,0 0-1,0 0 1,0 0 0,0 0-1,0 0 1,-1 0-1,1 0 1,0-1-1,-1 1 1,1 0 0,0 0-1,-1-1 1,1 1-1,-1 0 1,1 0-1,-1-1 1,0 1 0,1 0-1,-1-1 1,0 1-1,1-1 1,-1 1-1,0-1 1,0 1-1,0-1 1,1 0 0,-1 1-1,0-1 1,0 0-1,0 0 1,0 1-1,0-1 1,1 0 0,-1 0-1,0 0 1,0 0-1,0 0 1,0 0-1,0-1 1,0 1 0,0 0-1,1 0 1,-1 0-1,0-1 1,0 1-1,0-1 1,1 1-1,-1 0 1,0-1 0,0 0-1,1 1 1,-2-2-1,2 2 11,0 1 0,1-1 0,-1 0 0,0 0 0,0 0-1,1 1 1,-1-1 0,0 0 0,0 0 0,1 0 0,-1 0 0,0 0 0,1 0-1,-1 0 1,0 0 0,1 0 0,-1 0 0,0 0 0,1 0 0,-1 0-1,0 0 1,0 0 0,1 0 0,-1 0 0,0 0 0,1 0 0,-1 0-1,0 0 1,1 0 0,-1-1 0,0 1 0,0 0 0,1 0 0,-1 0 0,0-1-1,0 1 1,0 0 0,1 0 0,-1 0 0,0-1 0,0 1 0,0 0-1,1-1 1,-1 1 0,0 0 0,0 0 0,0-1 0,0 1 0,0-1-1,1 1 2,-1-1 0,0 0-1,0 1 1,0-1 0,1 1-1,-1-1 1,0 0 0,0 1-1,0-1 1,0 0 0,0 1-1,0-1 1,0 0 0,0 1-1,-1-1 1,1 0 0,0 1-1,0-1 1,0 1 0,-1-1-1,1 0 1,0 1 0,-1-1-1,1 1 1,0-1 0,-1 1-1,1-1 1,-1 1-1,1-1 1,-1 1 0,1 0-1,-2-1 1,2 0-5,-1 1 1,1 0-1,-1-1 1,0 1-1,1 0 0,-1 0 1,1 0-1,-1-1 0,0 1 1,1 0-1,-1 0 1,0 0-1,1 0 0,-1 0 1,0 0-1,1 0 0,-1 0 1,0 1-1,1-1 1,-1 0-1,1 0 0,-1 1 1,0-1-1,1 0 0,-1 0 1,1 1-1,-1-1 1,1 1-1,-1-1 0,1 0 1,-1 1-1,1-1 0,-1 2 1,0-1-74,0 0 0,0 1 0,0-1 0,0 0 0,1 1 0,-1-1 0,0 1 0,1-1 0,-1 1 0,1-1 0,0 1 0,-1-1 0,1 3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6:11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2072,'10'0'6806,"14"-3"-4375,56-3-2483,97 8 766,-138-3-658,-13 0-45,38 4 0,11 1 35,-52-3-28,1 0 1,25 5 0,-46-5 3,-1 0 1,0 0 0,0 1 0,1-1 0,-1 1 0,0-1 0,-1 1 0,1 0 0,0 0 0,0 0-1,-1 0 1,1 0 0,1 3 0,20 36 71,-18-32-36,27 61-6,30 29-103,-36-62 50,14 24 86,-34-51-91,18 27 26,-23-35-22,1 0 1,-1-1 0,0 1-1,1-1 1,-1 1 0,1-1-1,-1 0 1,1 0 0,0 0-1,0 0 1,0 0 0,-1 0-1,1 0 1,0 0-1,0-1 1,0 1 0,4 0-1,41-3 170,-29 0-43,0 1-1,19 2 1,159 1 853,-155-3-907,4-1 32,58 1-7,-72-3-1579,-32 4 1034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03:31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 3457,'2'-7'4929,"17"-2"-3078,14 3-1654,-30 6-163,-1 0 0,1 0 1,-1 1-1,1-1 0,-1 1 0,1-1 0,-1 1 0,1 0 0,-1 0 0,1 0 0,-1 0 0,0 0 0,0 1 1,0-1-1,0 1 0,0-1 0,0 1 0,0 0 0,0 0 0,0 0 0,-1 0 0,1 0 0,-1 0 1,0 0-1,1 1 0,-1-1 0,0 0 0,0 1 0,-1-1 0,2 5 0,-2-2-215,0-1 1,0 0-1,0 0 0,-1 0 1,1 0-1,-1 1 0,0-1 1,0 0-1,-1 0 0,1 0 0,-1-1 1,0 1-1,0 0 0,0-1 1,-1 1-1,1-1 0,-1 0 0,-3 4 1,-7 6-580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6:12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 2248,'0'0'125,"0"0"-1,0-1 0,0 1 1,0 0-1,0 0 0,0 0 1,0 0-1,0 0 0,0 0 1,0 0-1,0-1 0,0 1 1,-1 0-1,1 0 0,0 0 1,0 0-1,0 0 0,0 0 1,0 0-1,0 0 0,0 0 1,0 0-1,0-1 0,-1 1 0,1 0 1,0 0-1,0 0 0,0 0 1,0 0-1,0 0 0,0 0 1,0 0-1,-1 0 0,1 0 1,0 0-1,0 0 0,0 0 1,0 0-1,0 0 0,0 0 1,-1 0-1,1 0 0,0 0 1,0 0-1,0 0 0,0 0 0,0 1 1,0-1-1,0 0 0,0 0 1,-1 0-1,1 0 0,0 0 1,0 0-1,-11 8 960,-9 14-1665,17-17 602,1 1 0,0 0 0,0 0 0,1-1 0,-1 1 0,0 7 0,-4 18-818,6-29 66,-1-2 285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6:13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2505,'0'-1'6708,"-1"1"-6691,1 0 0,-1 0 1,1 0-1,0 0 1,-1 0-1,1 0 0,-1 0 1,1 1-1,-1-1 0,1 0 1,0 0-1,-1 0 1,1 1-1,-1-1 0,1 0 1,0 0-1,-1 1 1,1-1-1,0 0 0,0 1 1,-1-1-1,1 0 1,0 1-1,0-1 0,-1 0 1,1 1-1,-3 4-1,0 0-1,0 0 1,1 0-1,-1 0 1,1 1 0,0-1-1,1 1 1,0-1-1,-1 1 1,2-1 0,-1 1-1,1 8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6:13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2873,'-2'6'5089,"-6"5"-3365,-5 9-1859,9-8 186,3-9-102,0 0 1,-1 0-1,1 1 1,0-1-1,1 0 1,-1 1-1,1-1 0,-1 0 1,1 1-1,0-1 1,0 0-1,1 7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6:13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3345,'0'3'634,"-1"1"0,1-1 0,-1 0 0,0 1 0,-1-1 0,1 0 0,-1 0 0,1 0 0,-3 3 0,-3 9-260,0 10-1299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6:14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 2601,'0'0'132,"1"0"1,-1-1 0,0 1-1,0 0 1,0 0 0,0-1 0,1 1-1,-1 0 1,0 0 0,0 0-1,1-1 1,-1 1 0,0 0 0,0 0-1,1 0 1,-1 0 0,0-1 0,0 1-1,1 0 1,-1 0 0,0 0-1,1 0 1,-1 0 0,0 0 0,1 0-1,-1 0 1,0 0 0,1 0-1,-1 0 1,0 0 0,0 0 0,1 0-1,-1 0 1,0 0 0,1 0 0,-1 1-1,0-1 1,1 0 0,-1 0-1,0 0 1,0 0 0,1 1 0,-1-1-1,5 18 1027,-5-13-1153,0 1 0,0-1-1,0 0 1,-1 1 0,0-1 0,-2 8-1,-9 6 127,5-14-699,5-16-1429,2 5 1493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6:15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2633,'1'0'160,"-1"-1"1,0 1 0,0 0 0,0 0 0,1 0 0,-1 0 0,0 0-1,0 0 1,1 0 0,-1 0 0,0 0 0,0 0 0,1 0 0,-1 0 0,0 0-1,0 0 1,0 0 0,1 0 0,-1 0 0,0 0 0,0 1 0,1-1-1,-1 0 1,0 0 0,0 0 0,0 0 0,0 0 0,1 1 0,-1-1-1,0 0 1,0 0 0,0 0 0,0 0 0,0 1 0,1-1 0,-1 0-1,0 0 1,0 0 0,0 1 0,2 13 1105,-7 15-1339,4-25 95,0 0-37,0 0 1,0-1-1,0 1 0,0-1 1,-1 1-1,1-1 0,-1 1 1,0-1-1,0 0 0,-1 0 1,1 0-1,-5 5 0,4-10-3304,3 0 2676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6:15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3185,'2'5'5414,"-2"7"-4073,-4 9-979,2-17-333,0 1 1,0-1-1,0 1 0,-1-1 0,1 0 0,-1 0 1,0 0-1,0 0 0,-5 4 0,6-8-466,-1 0 218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6:21.5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876 0 2721,'2'0'5549,"-6"0"-2626,-54 5-1351,9 5-1289,0-1 1,0-2-1,-97-1 0,122-6-247,11 1-23,0-1-1,-1-1 1,1 0 0,0-1-1,-14-3 1,211-16-816,-238 17 833,29 3-38,-50 5 0,74-4 6,0 0 0,0 0 0,0 0 0,0 0 0,0 0 1,0 0-1,0 1 0,0-1 0,0 0 0,0 1 0,0-1 0,0 1 0,0-1 0,0 1 0,1 0 0,-1-1 0,0 1 0,0 0 0,1-1 0,-1 1 0,0 0 0,1 0 0,-1 0 0,1-1 0,-1 1 0,1 0 0,-1 0 0,1 0 0,0 0 0,0 0 0,-1 0 0,1 0 0,0 0 0,0 0 0,0 0 0,0 0 0,0 0 0,0 0 0,0 0 0,0 0 0,1 0 0,-1 2 0,3 5 55,0-1 0,1 1 1,-1-1-1,9 12 1,1 3 177,21 44 325,-16-33 105,23 59 1,-36-75-606,1-1 1,1-1-1,0 1 0,1-1 1,15 21-1,-63-39 120,22 1-155,0 1-1,1 1 0,-26 3 1,28-1-4,0-1 0,0-1-1,-1 0 1,1-1 0,-21-4 0,11 1-27,-1 1 0,0 1 0,0 1-1,-51 6 1,40-3-6,-56-2 0,85 0 32,5 0-22,0 0 1,0 0 0,0 0 0,0-1-1,0 1 1,0-1 0,0 0 0,-1 0-1,-2-1 1,6 2-67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6:22.6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 2689,'1'-4'6954,"9"-2"-5573,-8 5-1386,-1 0 0,1 0 0,0 0 0,0 1 0,0-1 0,0 1 0,0-1 0,0 1 0,0 0 0,0 0 0,3 0 0,-1 0 31,-1 1 0,0 0-1,1 0 1,-1 0 0,0 1 0,0-1 0,0 1 0,0 0 0,0 0 0,0 0 0,0 0 0,-1 0 0,1 0 0,3 5 0,-3-2-6,0 1 0,0 0 0,0-1 1,-1 1-1,0 0 0,0 0 0,1 8 0,-3-11-216,6 19 599,-6-22-471,0 0 1,0 0 0,0 0-1,-1 0 1,1 0 0,0-1 0,0 1-1,0 0 1,0 0 0,-1 0-1,1 0 1,0 0 0,0 0-1,0 0 1,-1 0 0,1 0 0,0 0-1,0 0 1,0 0 0,-1 0-1,1 0 1,0 0 0,0 0-1,0 0 1,-1 0 0,1 0 0,0 1-1,0-1 1,0 0 0,0 0-1,-1 0 1,1 0 0,0 0-1,0 0 1,0 0 0,0 1 0,0-1-1,-1 0 1,1 0 0,0 0-1,0 0 1,0 1 0,0-1-1,0 0 1,0 0 0,0 0 0,0 1-1,0-1 1,0 0 0,0 0-1,0 0 1,0 1 0,-3-5-477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7:16:23.1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23 2144,'0'0'129,"0"0"1,-1 0-1,1 0 0,0 0 0,0 0 0,-1 0 0,1 0 0,0 0 0,-1 0 0,1-1 0,0 1 0,0 0 0,-1 0 0,1 0 0,0 0 0,0 0 0,-1-1 0,1 1 0,0 0 0,0 0 0,0-1 0,-1 1 0,1 0 0,0 0 0,0-1 1,0 1-1,0 0 0,0 0 0,-1-1 0,1 1 0,0 0 0,0 0 0,0-1 0,0 1 0,0 0 0,0-1 0,0 1 0,10-7 2302,19-1-978,-25 8-1400,0 0 0,1 0 0,-1 0 0,0 0 0,0 1 0,0 0 0,1 0 0,-1 0 0,0 0 0,0 1 0,0-1 1,0 1-1,-1 0 0,1 0 0,0 1 0,3 2 0,-3-1 8,0 1-1,0-1 1,-1 1-1,1 0 1,-1 0 0,0 0-1,-1 0 1,1 1-1,-1-1 1,0 1 0,1 6-1,15 17 398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BE9EE-7AC9-461D-A6E6-065ECB6C27C2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C785F-F8C7-4DE8-8A20-5E5FE97EF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97199-BD05-8A46-ADCD-C07A406EB71E}" type="slidenum">
              <a:rPr lang="en-AE" smtClean="0"/>
              <a:t>3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31558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97199-BD05-8A46-ADCD-C07A406EB71E}" type="slidenum">
              <a:rPr lang="en-AE" smtClean="0"/>
              <a:t>4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08982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C785F-F8C7-4DE8-8A20-5E5FE97EF6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27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97199-BD05-8A46-ADCD-C07A406EB71E}" type="slidenum">
              <a:rPr lang="en-AE" smtClean="0"/>
              <a:t>17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91953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C785F-F8C7-4DE8-8A20-5E5FE97EF67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5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41BA0-C965-46DB-938E-8B1F8FE77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97E325-614F-4DE3-B585-AC9309A29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4CD75-6F13-4ED6-AF07-2F32F5B78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Thursday, April 27,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3BBD0-34F0-4D94-BC9E-AB7CE9654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B11BC-6BAC-4272-89CA-A928F8906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4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A211A-888C-4DDA-9F41-C208EA6B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7E654-12A8-4042-9C75-0DD577C8D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E1144-4352-4A71-8B67-A77A0233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Thursday, April 27,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29892-15F9-4A29-A608-DB735B6E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8CE55-7125-44E4-93CE-443A31D7B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FD1F81-7391-4434-8D19-EE4140793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8FFA66-0F3F-410F-B3D0-92A50A24D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74D07-99A1-46BE-9E48-AB3ED6C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Thursday, April 27,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D0E42-9A25-4B23-A43C-675CEE6F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39B30-03BD-4A9E-8D26-A18230D75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1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AF75-5C5D-4E08-B5CB-496AB7E13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3F4E2-E582-4381-816D-967BCDF16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E04A3-2845-4DCE-8AE6-3F4ADEF19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Thursday, April 27,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EF55-17E2-4016-B4FF-86483B74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16678-A064-448C-B695-2F82EB373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3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7FBA-E63A-45D6-8AC0-361D4DBE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B7C47-B5A9-4E5E-98F7-739C1EC98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F4499-E61A-4DA6-8073-79E75F10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Thursday, April 27,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83227-FBE8-43C4-9376-4FD6C731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48128-42F0-475E-813F-1FB4EB68B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01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4CE35-493C-47A5-A0F3-7D4CE2DF8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EF435-AC52-4BEC-B324-197611E06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34198-CBD8-4E56-867F-F798A37E6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FA19D-24DB-46E9-BE37-5A7F5CB71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Thursday, April 27,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C74C1-640E-4B1C-B5A4-C7D8B8D45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F0136-6D93-435A-A459-C5559B74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7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F2BFD-DD89-4932-A90E-9F8E1686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272CB-2DF6-49B6-BEDE-7A10C0128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89E49-CA13-4B16-B0ED-26C2B629B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59ADD-8D11-4949-91D8-966ED403EA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66172D-64CE-4578-AD6C-D42CD98370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83794-E54D-4E44-A336-8316A4CBB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Thursday, April 27,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63B818-7AD2-4257-ACC9-BC35FCC1B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7843F2-6C18-4973-B3B2-70FCEEE9B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E3D40-3443-4F41-ADA7-D13D3420E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DC67F8-162B-4F30-92BF-EF6F89672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Thursday, April 27,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C5C0F-8772-458A-8E1B-F6100C9DB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0D2A6-5528-47E3-830D-843B200F7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7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FB1A3A-0A2F-4931-AA2E-60929632B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Thursday, April 27,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32BEB4-A4CD-48BD-B914-52825515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1F95B-EEF9-444B-9F58-40B9D7A29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A2400-CCC5-4B0C-ACE5-69AE7E163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488C0-5907-408A-B822-9FC2EBEF0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9D878-EFBB-4447-AB36-D7E17D9C9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13EA5-7F4C-4140-A38D-53B659BCC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Thursday, April 27,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75FA0-8E61-4A3F-96A1-0B4A3F0C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4C109-A1DA-4C45-A549-4A97AE7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36950-4FD9-45E0-81F9-5B26C7556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0A2569-9568-4100-8BF8-48E6CA37B1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909A2C-5E9A-44E1-9D25-16F86C77F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5B00A0-7928-43D8-AD42-F2A898F76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Thursday, April 27,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F424A-C712-4292-B6A1-BCC88DE2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4CADE-85CE-4A6C-83A0-F98BD8395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5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8CAA7F-6F92-4B6F-B41E-4444F948C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203F0-D894-4DCA-9F46-D13A42BAC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E689A-E9CF-4B05-9296-B4C6A4F9F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Thursday, April 27,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84C6E-1554-4F73-B44B-00F44B1E3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D654F-6670-408F-8783-EB6F8B486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0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png"/><Relationship Id="rId21" Type="http://schemas.openxmlformats.org/officeDocument/2006/relationships/customXml" Target="../ink/ink9.xml"/><Relationship Id="rId42" Type="http://schemas.openxmlformats.org/officeDocument/2006/relationships/image" Target="../media/image34.png"/><Relationship Id="rId47" Type="http://schemas.openxmlformats.org/officeDocument/2006/relationships/customXml" Target="../ink/ink22.xml"/><Relationship Id="rId63" Type="http://schemas.openxmlformats.org/officeDocument/2006/relationships/customXml" Target="../ink/ink30.xml"/><Relationship Id="rId68" Type="http://schemas.openxmlformats.org/officeDocument/2006/relationships/image" Target="../media/image47.png"/><Relationship Id="rId16" Type="http://schemas.openxmlformats.org/officeDocument/2006/relationships/image" Target="../media/image21.png"/><Relationship Id="rId11" Type="http://schemas.openxmlformats.org/officeDocument/2006/relationships/customXml" Target="../ink/ink4.xml"/><Relationship Id="rId24" Type="http://schemas.openxmlformats.org/officeDocument/2006/relationships/image" Target="../media/image25.png"/><Relationship Id="rId32" Type="http://schemas.openxmlformats.org/officeDocument/2006/relationships/image" Target="../media/image29.png"/><Relationship Id="rId37" Type="http://schemas.openxmlformats.org/officeDocument/2006/relationships/customXml" Target="../ink/ink17.xml"/><Relationship Id="rId40" Type="http://schemas.openxmlformats.org/officeDocument/2006/relationships/image" Target="../media/image33.png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8" Type="http://schemas.openxmlformats.org/officeDocument/2006/relationships/image" Target="../media/image42.png"/><Relationship Id="rId66" Type="http://schemas.openxmlformats.org/officeDocument/2006/relationships/image" Target="../media/image46.png"/><Relationship Id="rId74" Type="http://schemas.openxmlformats.org/officeDocument/2006/relationships/image" Target="../media/image50.png"/><Relationship Id="rId5" Type="http://schemas.openxmlformats.org/officeDocument/2006/relationships/customXml" Target="../ink/ink1.xml"/><Relationship Id="rId61" Type="http://schemas.openxmlformats.org/officeDocument/2006/relationships/customXml" Target="../ink/ink29.xml"/><Relationship Id="rId19" Type="http://schemas.openxmlformats.org/officeDocument/2006/relationships/customXml" Target="../ink/ink8.xml"/><Relationship Id="rId14" Type="http://schemas.openxmlformats.org/officeDocument/2006/relationships/image" Target="../media/image20.png"/><Relationship Id="rId22" Type="http://schemas.openxmlformats.org/officeDocument/2006/relationships/image" Target="../media/image24.png"/><Relationship Id="rId27" Type="http://schemas.openxmlformats.org/officeDocument/2006/relationships/customXml" Target="../ink/ink12.xml"/><Relationship Id="rId30" Type="http://schemas.openxmlformats.org/officeDocument/2006/relationships/image" Target="../media/image28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37.png"/><Relationship Id="rId56" Type="http://schemas.openxmlformats.org/officeDocument/2006/relationships/image" Target="../media/image41.png"/><Relationship Id="rId64" Type="http://schemas.openxmlformats.org/officeDocument/2006/relationships/image" Target="../media/image45.png"/><Relationship Id="rId69" Type="http://schemas.openxmlformats.org/officeDocument/2006/relationships/customXml" Target="../ink/ink33.xml"/><Relationship Id="rId77" Type="http://schemas.openxmlformats.org/officeDocument/2006/relationships/customXml" Target="../ink/ink37.xml"/><Relationship Id="rId8" Type="http://schemas.openxmlformats.org/officeDocument/2006/relationships/image" Target="../media/image17.png"/><Relationship Id="rId51" Type="http://schemas.openxmlformats.org/officeDocument/2006/relationships/customXml" Target="../ink/ink24.xml"/><Relationship Id="rId72" Type="http://schemas.openxmlformats.org/officeDocument/2006/relationships/image" Target="../media/image49.png"/><Relationship Id="rId3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32.png"/><Relationship Id="rId46" Type="http://schemas.openxmlformats.org/officeDocument/2006/relationships/image" Target="../media/image36.png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image" Target="../media/image23.png"/><Relationship Id="rId41" Type="http://schemas.openxmlformats.org/officeDocument/2006/relationships/customXml" Target="../ink/ink19.xml"/><Relationship Id="rId54" Type="http://schemas.openxmlformats.org/officeDocument/2006/relationships/image" Target="../media/image40.png"/><Relationship Id="rId62" Type="http://schemas.openxmlformats.org/officeDocument/2006/relationships/image" Target="../media/image44.png"/><Relationship Id="rId70" Type="http://schemas.openxmlformats.org/officeDocument/2006/relationships/image" Target="../media/image48.png"/><Relationship Id="rId75" Type="http://schemas.openxmlformats.org/officeDocument/2006/relationships/customXml" Target="../ink/ink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27.png"/><Relationship Id="rId36" Type="http://schemas.openxmlformats.org/officeDocument/2006/relationships/image" Target="../media/image31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18.png"/><Relationship Id="rId31" Type="http://schemas.openxmlformats.org/officeDocument/2006/relationships/customXml" Target="../ink/ink14.xml"/><Relationship Id="rId44" Type="http://schemas.openxmlformats.org/officeDocument/2006/relationships/image" Target="../media/image35.png"/><Relationship Id="rId52" Type="http://schemas.openxmlformats.org/officeDocument/2006/relationships/image" Target="../media/image39.png"/><Relationship Id="rId60" Type="http://schemas.openxmlformats.org/officeDocument/2006/relationships/image" Target="../media/image43.png"/><Relationship Id="rId65" Type="http://schemas.openxmlformats.org/officeDocument/2006/relationships/customXml" Target="../ink/ink31.xml"/><Relationship Id="rId73" Type="http://schemas.openxmlformats.org/officeDocument/2006/relationships/customXml" Target="../ink/ink35.xml"/><Relationship Id="rId78" Type="http://schemas.openxmlformats.org/officeDocument/2006/relationships/image" Target="../media/image52.png"/><Relationship Id="rId4" Type="http://schemas.openxmlformats.org/officeDocument/2006/relationships/image" Target="../media/image15.png"/><Relationship Id="rId9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../media/image22.png"/><Relationship Id="rId39" Type="http://schemas.openxmlformats.org/officeDocument/2006/relationships/customXml" Target="../ink/ink18.xml"/><Relationship Id="rId34" Type="http://schemas.openxmlformats.org/officeDocument/2006/relationships/image" Target="../media/image30.png"/><Relationship Id="rId50" Type="http://schemas.openxmlformats.org/officeDocument/2006/relationships/image" Target="../media/image38.png"/><Relationship Id="rId55" Type="http://schemas.openxmlformats.org/officeDocument/2006/relationships/customXml" Target="../ink/ink26.xml"/><Relationship Id="rId76" Type="http://schemas.openxmlformats.org/officeDocument/2006/relationships/image" Target="../media/image51.png"/><Relationship Id="rId7" Type="http://schemas.openxmlformats.org/officeDocument/2006/relationships/customXml" Target="../ink/ink2.xml"/><Relationship Id="rId71" Type="http://schemas.openxmlformats.org/officeDocument/2006/relationships/customXml" Target="../ink/ink34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13" Type="http://schemas.openxmlformats.org/officeDocument/2006/relationships/image" Target="../media/image54.png"/><Relationship Id="rId18" Type="http://schemas.openxmlformats.org/officeDocument/2006/relationships/customXml" Target="../ink/ink45.xml"/><Relationship Id="rId3" Type="http://schemas.microsoft.com/office/2007/relationships/hdphoto" Target="../media/hdphoto2.wdp"/><Relationship Id="rId21" Type="http://schemas.openxmlformats.org/officeDocument/2006/relationships/image" Target="../media/image58.png"/><Relationship Id="rId7" Type="http://schemas.openxmlformats.org/officeDocument/2006/relationships/image" Target="../media/image510.png"/><Relationship Id="rId12" Type="http://schemas.openxmlformats.org/officeDocument/2006/relationships/customXml" Target="../ink/ink42.xml"/><Relationship Id="rId17" Type="http://schemas.openxmlformats.org/officeDocument/2006/relationships/image" Target="../media/image56.png"/><Relationship Id="rId2" Type="http://schemas.openxmlformats.org/officeDocument/2006/relationships/image" Target="../media/image53.png"/><Relationship Id="rId16" Type="http://schemas.openxmlformats.org/officeDocument/2006/relationships/customXml" Target="../ink/ink44.xml"/><Relationship Id="rId20" Type="http://schemas.openxmlformats.org/officeDocument/2006/relationships/customXml" Target="../ink/ink4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9.xml"/><Relationship Id="rId11" Type="http://schemas.openxmlformats.org/officeDocument/2006/relationships/image" Target="../media/image530.png"/><Relationship Id="rId5" Type="http://schemas.openxmlformats.org/officeDocument/2006/relationships/image" Target="../media/image500.png"/><Relationship Id="rId15" Type="http://schemas.openxmlformats.org/officeDocument/2006/relationships/image" Target="../media/image55.png"/><Relationship Id="rId23" Type="http://schemas.openxmlformats.org/officeDocument/2006/relationships/image" Target="../media/image59.png"/><Relationship Id="rId10" Type="http://schemas.openxmlformats.org/officeDocument/2006/relationships/customXml" Target="../ink/ink41.xml"/><Relationship Id="rId19" Type="http://schemas.openxmlformats.org/officeDocument/2006/relationships/image" Target="../media/image57.png"/><Relationship Id="rId4" Type="http://schemas.openxmlformats.org/officeDocument/2006/relationships/customXml" Target="../ink/ink38.xml"/><Relationship Id="rId9" Type="http://schemas.openxmlformats.org/officeDocument/2006/relationships/image" Target="../media/image520.png"/><Relationship Id="rId14" Type="http://schemas.openxmlformats.org/officeDocument/2006/relationships/customXml" Target="../ink/ink43.xml"/><Relationship Id="rId22" Type="http://schemas.openxmlformats.org/officeDocument/2006/relationships/customXml" Target="../ink/ink4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png"/><Relationship Id="rId18" Type="http://schemas.openxmlformats.org/officeDocument/2006/relationships/customXml" Target="../ink/ink56.xml"/><Relationship Id="rId26" Type="http://schemas.openxmlformats.org/officeDocument/2006/relationships/customXml" Target="../ink/ink60.xml"/><Relationship Id="rId39" Type="http://schemas.openxmlformats.org/officeDocument/2006/relationships/image" Target="../media/image78.png"/><Relationship Id="rId21" Type="http://schemas.openxmlformats.org/officeDocument/2006/relationships/image" Target="../media/image69.png"/><Relationship Id="rId34" Type="http://schemas.openxmlformats.org/officeDocument/2006/relationships/customXml" Target="../ink/ink64.xml"/><Relationship Id="rId42" Type="http://schemas.openxmlformats.org/officeDocument/2006/relationships/customXml" Target="../ink/ink68.xml"/><Relationship Id="rId7" Type="http://schemas.openxmlformats.org/officeDocument/2006/relationships/image" Target="../media/image62.png"/><Relationship Id="rId2" Type="http://schemas.openxmlformats.org/officeDocument/2006/relationships/customXml" Target="../ink/ink48.xml"/><Relationship Id="rId16" Type="http://schemas.openxmlformats.org/officeDocument/2006/relationships/customXml" Target="../ink/ink55.xml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0.xml"/><Relationship Id="rId11" Type="http://schemas.openxmlformats.org/officeDocument/2006/relationships/image" Target="../media/image64.png"/><Relationship Id="rId24" Type="http://schemas.openxmlformats.org/officeDocument/2006/relationships/customXml" Target="../ink/ink59.xml"/><Relationship Id="rId32" Type="http://schemas.openxmlformats.org/officeDocument/2006/relationships/customXml" Target="../ink/ink63.xml"/><Relationship Id="rId37" Type="http://schemas.openxmlformats.org/officeDocument/2006/relationships/image" Target="../media/image77.png"/><Relationship Id="rId40" Type="http://schemas.openxmlformats.org/officeDocument/2006/relationships/customXml" Target="../ink/ink67.xml"/><Relationship Id="rId45" Type="http://schemas.openxmlformats.org/officeDocument/2006/relationships/image" Target="../media/image81.png"/><Relationship Id="rId5" Type="http://schemas.openxmlformats.org/officeDocument/2006/relationships/image" Target="../media/image61.png"/><Relationship Id="rId15" Type="http://schemas.openxmlformats.org/officeDocument/2006/relationships/image" Target="../media/image66.png"/><Relationship Id="rId23" Type="http://schemas.openxmlformats.org/officeDocument/2006/relationships/image" Target="../media/image70.png"/><Relationship Id="rId28" Type="http://schemas.openxmlformats.org/officeDocument/2006/relationships/customXml" Target="../ink/ink61.xml"/><Relationship Id="rId36" Type="http://schemas.openxmlformats.org/officeDocument/2006/relationships/customXml" Target="../ink/ink65.xml"/><Relationship Id="rId10" Type="http://schemas.openxmlformats.org/officeDocument/2006/relationships/customXml" Target="../ink/ink52.xml"/><Relationship Id="rId19" Type="http://schemas.openxmlformats.org/officeDocument/2006/relationships/image" Target="../media/image68.png"/><Relationship Id="rId31" Type="http://schemas.openxmlformats.org/officeDocument/2006/relationships/image" Target="../media/image74.png"/><Relationship Id="rId44" Type="http://schemas.openxmlformats.org/officeDocument/2006/relationships/customXml" Target="../ink/ink69.xml"/><Relationship Id="rId4" Type="http://schemas.openxmlformats.org/officeDocument/2006/relationships/customXml" Target="../ink/ink49.xml"/><Relationship Id="rId9" Type="http://schemas.openxmlformats.org/officeDocument/2006/relationships/image" Target="../media/image63.png"/><Relationship Id="rId14" Type="http://schemas.openxmlformats.org/officeDocument/2006/relationships/customXml" Target="../ink/ink54.xml"/><Relationship Id="rId22" Type="http://schemas.openxmlformats.org/officeDocument/2006/relationships/customXml" Target="../ink/ink58.xml"/><Relationship Id="rId27" Type="http://schemas.openxmlformats.org/officeDocument/2006/relationships/image" Target="../media/image72.png"/><Relationship Id="rId30" Type="http://schemas.openxmlformats.org/officeDocument/2006/relationships/customXml" Target="../ink/ink62.xml"/><Relationship Id="rId35" Type="http://schemas.openxmlformats.org/officeDocument/2006/relationships/image" Target="../media/image76.png"/><Relationship Id="rId43" Type="http://schemas.openxmlformats.org/officeDocument/2006/relationships/image" Target="../media/image80.png"/><Relationship Id="rId8" Type="http://schemas.openxmlformats.org/officeDocument/2006/relationships/customXml" Target="../ink/ink51.xml"/><Relationship Id="rId3" Type="http://schemas.openxmlformats.org/officeDocument/2006/relationships/image" Target="../media/image60.png"/><Relationship Id="rId12" Type="http://schemas.openxmlformats.org/officeDocument/2006/relationships/customXml" Target="../ink/ink53.xml"/><Relationship Id="rId17" Type="http://schemas.openxmlformats.org/officeDocument/2006/relationships/image" Target="../media/image67.png"/><Relationship Id="rId25" Type="http://schemas.openxmlformats.org/officeDocument/2006/relationships/image" Target="../media/image71.png"/><Relationship Id="rId33" Type="http://schemas.openxmlformats.org/officeDocument/2006/relationships/image" Target="../media/image75.png"/><Relationship Id="rId38" Type="http://schemas.openxmlformats.org/officeDocument/2006/relationships/customXml" Target="../ink/ink66.xml"/><Relationship Id="rId20" Type="http://schemas.openxmlformats.org/officeDocument/2006/relationships/customXml" Target="../ink/ink57.xml"/><Relationship Id="rId41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3.png"/><Relationship Id="rId21" Type="http://schemas.openxmlformats.org/officeDocument/2006/relationships/customXml" Target="../ink/ink78.xml"/><Relationship Id="rId42" Type="http://schemas.openxmlformats.org/officeDocument/2006/relationships/image" Target="../media/image910.png"/><Relationship Id="rId47" Type="http://schemas.openxmlformats.org/officeDocument/2006/relationships/customXml" Target="../ink/ink91.xml"/><Relationship Id="rId63" Type="http://schemas.openxmlformats.org/officeDocument/2006/relationships/customXml" Target="../ink/ink99.xml"/><Relationship Id="rId68" Type="http://schemas.openxmlformats.org/officeDocument/2006/relationships/image" Target="../media/image104.png"/><Relationship Id="rId84" Type="http://schemas.openxmlformats.org/officeDocument/2006/relationships/image" Target="../media/image112.png"/><Relationship Id="rId16" Type="http://schemas.openxmlformats.org/officeDocument/2006/relationships/image" Target="../media/image780.png"/><Relationship Id="rId11" Type="http://schemas.openxmlformats.org/officeDocument/2006/relationships/customXml" Target="../ink/ink73.xml"/><Relationship Id="rId32" Type="http://schemas.openxmlformats.org/officeDocument/2006/relationships/image" Target="../media/image86.png"/><Relationship Id="rId37" Type="http://schemas.openxmlformats.org/officeDocument/2006/relationships/customXml" Target="../ink/ink86.xml"/><Relationship Id="rId53" Type="http://schemas.openxmlformats.org/officeDocument/2006/relationships/customXml" Target="../ink/ink94.xml"/><Relationship Id="rId58" Type="http://schemas.openxmlformats.org/officeDocument/2006/relationships/image" Target="../media/image99.png"/><Relationship Id="rId74" Type="http://schemas.openxmlformats.org/officeDocument/2006/relationships/image" Target="../media/image107.png"/><Relationship Id="rId79" Type="http://schemas.openxmlformats.org/officeDocument/2006/relationships/customXml" Target="../ink/ink107.xml"/><Relationship Id="rId5" Type="http://schemas.openxmlformats.org/officeDocument/2006/relationships/customXml" Target="../ink/ink70.xml"/><Relationship Id="rId61" Type="http://schemas.openxmlformats.org/officeDocument/2006/relationships/customXml" Target="../ink/ink98.xml"/><Relationship Id="rId82" Type="http://schemas.openxmlformats.org/officeDocument/2006/relationships/image" Target="../media/image111.png"/><Relationship Id="rId19" Type="http://schemas.openxmlformats.org/officeDocument/2006/relationships/customXml" Target="../ink/ink77.xml"/><Relationship Id="rId14" Type="http://schemas.openxmlformats.org/officeDocument/2006/relationships/image" Target="../media/image770.png"/><Relationship Id="rId22" Type="http://schemas.openxmlformats.org/officeDocument/2006/relationships/image" Target="../media/image810.png"/><Relationship Id="rId27" Type="http://schemas.openxmlformats.org/officeDocument/2006/relationships/customXml" Target="../ink/ink81.xml"/><Relationship Id="rId30" Type="http://schemas.openxmlformats.org/officeDocument/2006/relationships/image" Target="../media/image85.png"/><Relationship Id="rId35" Type="http://schemas.openxmlformats.org/officeDocument/2006/relationships/customXml" Target="../ink/ink85.xml"/><Relationship Id="rId43" Type="http://schemas.openxmlformats.org/officeDocument/2006/relationships/customXml" Target="../ink/ink89.xml"/><Relationship Id="rId48" Type="http://schemas.openxmlformats.org/officeDocument/2006/relationships/image" Target="../media/image940.png"/><Relationship Id="rId56" Type="http://schemas.openxmlformats.org/officeDocument/2006/relationships/image" Target="../media/image98.png"/><Relationship Id="rId64" Type="http://schemas.openxmlformats.org/officeDocument/2006/relationships/image" Target="../media/image102.png"/><Relationship Id="rId69" Type="http://schemas.openxmlformats.org/officeDocument/2006/relationships/customXml" Target="../ink/ink102.xml"/><Relationship Id="rId77" Type="http://schemas.openxmlformats.org/officeDocument/2006/relationships/customXml" Target="../ink/ink106.xml"/><Relationship Id="rId8" Type="http://schemas.openxmlformats.org/officeDocument/2006/relationships/image" Target="../media/image740.png"/><Relationship Id="rId51" Type="http://schemas.openxmlformats.org/officeDocument/2006/relationships/customXml" Target="../ink/ink93.xml"/><Relationship Id="rId72" Type="http://schemas.openxmlformats.org/officeDocument/2006/relationships/image" Target="../media/image106.png"/><Relationship Id="rId80" Type="http://schemas.openxmlformats.org/officeDocument/2006/relationships/image" Target="../media/image110.png"/><Relationship Id="rId3" Type="http://schemas.openxmlformats.org/officeDocument/2006/relationships/image" Target="../media/image94.png"/><Relationship Id="rId12" Type="http://schemas.openxmlformats.org/officeDocument/2006/relationships/image" Target="../media/image760.png"/><Relationship Id="rId17" Type="http://schemas.openxmlformats.org/officeDocument/2006/relationships/customXml" Target="../ink/ink76.xml"/><Relationship Id="rId25" Type="http://schemas.openxmlformats.org/officeDocument/2006/relationships/customXml" Target="../ink/ink80.xml"/><Relationship Id="rId33" Type="http://schemas.openxmlformats.org/officeDocument/2006/relationships/customXml" Target="../ink/ink84.xml"/><Relationship Id="rId38" Type="http://schemas.openxmlformats.org/officeDocument/2006/relationships/image" Target="../media/image890.png"/><Relationship Id="rId46" Type="http://schemas.openxmlformats.org/officeDocument/2006/relationships/image" Target="../media/image930.png"/><Relationship Id="rId59" Type="http://schemas.openxmlformats.org/officeDocument/2006/relationships/customXml" Target="../ink/ink97.xml"/><Relationship Id="rId67" Type="http://schemas.openxmlformats.org/officeDocument/2006/relationships/customXml" Target="../ink/ink101.xml"/><Relationship Id="rId20" Type="http://schemas.openxmlformats.org/officeDocument/2006/relationships/image" Target="../media/image800.png"/><Relationship Id="rId41" Type="http://schemas.openxmlformats.org/officeDocument/2006/relationships/customXml" Target="../ink/ink88.xml"/><Relationship Id="rId54" Type="http://schemas.openxmlformats.org/officeDocument/2006/relationships/image" Target="../media/image97.png"/><Relationship Id="rId62" Type="http://schemas.openxmlformats.org/officeDocument/2006/relationships/image" Target="../media/image101.png"/><Relationship Id="rId70" Type="http://schemas.openxmlformats.org/officeDocument/2006/relationships/image" Target="../media/image105.png"/><Relationship Id="rId75" Type="http://schemas.openxmlformats.org/officeDocument/2006/relationships/customXml" Target="../ink/ink105.xml"/><Relationship Id="rId83" Type="http://schemas.openxmlformats.org/officeDocument/2006/relationships/customXml" Target="../ink/ink10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0.png"/><Relationship Id="rId15" Type="http://schemas.openxmlformats.org/officeDocument/2006/relationships/customXml" Target="../ink/ink75.xml"/><Relationship Id="rId23" Type="http://schemas.openxmlformats.org/officeDocument/2006/relationships/customXml" Target="../ink/ink79.xml"/><Relationship Id="rId28" Type="http://schemas.openxmlformats.org/officeDocument/2006/relationships/image" Target="../media/image84.png"/><Relationship Id="rId36" Type="http://schemas.openxmlformats.org/officeDocument/2006/relationships/image" Target="../media/image88.png"/><Relationship Id="rId49" Type="http://schemas.openxmlformats.org/officeDocument/2006/relationships/customXml" Target="../ink/ink92.xml"/><Relationship Id="rId57" Type="http://schemas.openxmlformats.org/officeDocument/2006/relationships/customXml" Target="../ink/ink96.xml"/><Relationship Id="rId10" Type="http://schemas.openxmlformats.org/officeDocument/2006/relationships/image" Target="../media/image750.png"/><Relationship Id="rId31" Type="http://schemas.openxmlformats.org/officeDocument/2006/relationships/customXml" Target="../ink/ink83.xml"/><Relationship Id="rId44" Type="http://schemas.openxmlformats.org/officeDocument/2006/relationships/image" Target="../media/image920.png"/><Relationship Id="rId52" Type="http://schemas.openxmlformats.org/officeDocument/2006/relationships/image" Target="../media/image96.png"/><Relationship Id="rId60" Type="http://schemas.openxmlformats.org/officeDocument/2006/relationships/image" Target="../media/image100.png"/><Relationship Id="rId65" Type="http://schemas.openxmlformats.org/officeDocument/2006/relationships/customXml" Target="../ink/ink100.xml"/><Relationship Id="rId73" Type="http://schemas.openxmlformats.org/officeDocument/2006/relationships/customXml" Target="../ink/ink104.xml"/><Relationship Id="rId78" Type="http://schemas.openxmlformats.org/officeDocument/2006/relationships/image" Target="../media/image109.png"/><Relationship Id="rId81" Type="http://schemas.openxmlformats.org/officeDocument/2006/relationships/customXml" Target="../ink/ink108.xml"/><Relationship Id="rId4" Type="http://schemas.openxmlformats.org/officeDocument/2006/relationships/image" Target="../media/image95.png"/><Relationship Id="rId9" Type="http://schemas.openxmlformats.org/officeDocument/2006/relationships/customXml" Target="../ink/ink72.xml"/><Relationship Id="rId13" Type="http://schemas.openxmlformats.org/officeDocument/2006/relationships/customXml" Target="../ink/ink74.xml"/><Relationship Id="rId18" Type="http://schemas.openxmlformats.org/officeDocument/2006/relationships/image" Target="../media/image790.png"/><Relationship Id="rId39" Type="http://schemas.openxmlformats.org/officeDocument/2006/relationships/customXml" Target="../ink/ink87.xml"/><Relationship Id="rId34" Type="http://schemas.openxmlformats.org/officeDocument/2006/relationships/image" Target="../media/image870.png"/><Relationship Id="rId50" Type="http://schemas.openxmlformats.org/officeDocument/2006/relationships/image" Target="../media/image950.png"/><Relationship Id="rId55" Type="http://schemas.openxmlformats.org/officeDocument/2006/relationships/customXml" Target="../ink/ink95.xml"/><Relationship Id="rId76" Type="http://schemas.openxmlformats.org/officeDocument/2006/relationships/image" Target="../media/image108.png"/><Relationship Id="rId7" Type="http://schemas.openxmlformats.org/officeDocument/2006/relationships/customXml" Target="../ink/ink71.xml"/><Relationship Id="rId71" Type="http://schemas.openxmlformats.org/officeDocument/2006/relationships/customXml" Target="../ink/ink103.xml"/><Relationship Id="rId2" Type="http://schemas.openxmlformats.org/officeDocument/2006/relationships/image" Target="../media/image93.png"/><Relationship Id="rId29" Type="http://schemas.openxmlformats.org/officeDocument/2006/relationships/customXml" Target="../ink/ink82.xml"/><Relationship Id="rId24" Type="http://schemas.openxmlformats.org/officeDocument/2006/relationships/image" Target="../media/image820.png"/><Relationship Id="rId40" Type="http://schemas.openxmlformats.org/officeDocument/2006/relationships/image" Target="../media/image900.png"/><Relationship Id="rId45" Type="http://schemas.openxmlformats.org/officeDocument/2006/relationships/customXml" Target="../ink/ink90.xml"/><Relationship Id="rId66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3.xml"/><Relationship Id="rId13" Type="http://schemas.openxmlformats.org/officeDocument/2006/relationships/image" Target="../media/image118.png"/><Relationship Id="rId18" Type="http://schemas.openxmlformats.org/officeDocument/2006/relationships/customXml" Target="../ink/ink118.xml"/><Relationship Id="rId3" Type="http://schemas.openxmlformats.org/officeDocument/2006/relationships/image" Target="../media/image113.png"/><Relationship Id="rId21" Type="http://schemas.openxmlformats.org/officeDocument/2006/relationships/image" Target="../media/image122.png"/><Relationship Id="rId7" Type="http://schemas.openxmlformats.org/officeDocument/2006/relationships/image" Target="../media/image115.png"/><Relationship Id="rId12" Type="http://schemas.openxmlformats.org/officeDocument/2006/relationships/customXml" Target="../ink/ink115.xml"/><Relationship Id="rId17" Type="http://schemas.openxmlformats.org/officeDocument/2006/relationships/image" Target="../media/image120.png"/><Relationship Id="rId2" Type="http://schemas.openxmlformats.org/officeDocument/2006/relationships/customXml" Target="../ink/ink110.xml"/><Relationship Id="rId16" Type="http://schemas.openxmlformats.org/officeDocument/2006/relationships/customXml" Target="../ink/ink117.xml"/><Relationship Id="rId20" Type="http://schemas.openxmlformats.org/officeDocument/2006/relationships/customXml" Target="../ink/ink11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2.xml"/><Relationship Id="rId11" Type="http://schemas.openxmlformats.org/officeDocument/2006/relationships/image" Target="../media/image117.png"/><Relationship Id="rId5" Type="http://schemas.openxmlformats.org/officeDocument/2006/relationships/image" Target="../media/image114.png"/><Relationship Id="rId15" Type="http://schemas.openxmlformats.org/officeDocument/2006/relationships/image" Target="../media/image119.png"/><Relationship Id="rId23" Type="http://schemas.openxmlformats.org/officeDocument/2006/relationships/image" Target="../media/image123.png"/><Relationship Id="rId10" Type="http://schemas.openxmlformats.org/officeDocument/2006/relationships/customXml" Target="../ink/ink114.xml"/><Relationship Id="rId19" Type="http://schemas.openxmlformats.org/officeDocument/2006/relationships/image" Target="../media/image121.png"/><Relationship Id="rId4" Type="http://schemas.openxmlformats.org/officeDocument/2006/relationships/customXml" Target="../ink/ink111.xml"/><Relationship Id="rId9" Type="http://schemas.openxmlformats.org/officeDocument/2006/relationships/image" Target="../media/image116.png"/><Relationship Id="rId14" Type="http://schemas.openxmlformats.org/officeDocument/2006/relationships/customXml" Target="../ink/ink116.xml"/><Relationship Id="rId22" Type="http://schemas.openxmlformats.org/officeDocument/2006/relationships/customXml" Target="../ink/ink120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8.png"/><Relationship Id="rId21" Type="http://schemas.openxmlformats.org/officeDocument/2006/relationships/image" Target="../media/image133.png"/><Relationship Id="rId42" Type="http://schemas.openxmlformats.org/officeDocument/2006/relationships/customXml" Target="../ink/ink141.xml"/><Relationship Id="rId63" Type="http://schemas.openxmlformats.org/officeDocument/2006/relationships/customXml" Target="../ink/ink153.xml"/><Relationship Id="rId84" Type="http://schemas.openxmlformats.org/officeDocument/2006/relationships/customXml" Target="../ink/ink165.xml"/><Relationship Id="rId16" Type="http://schemas.openxmlformats.org/officeDocument/2006/relationships/customXml" Target="../ink/ink128.xml"/><Relationship Id="rId107" Type="http://schemas.openxmlformats.org/officeDocument/2006/relationships/image" Target="../media/image173.png"/><Relationship Id="rId11" Type="http://schemas.openxmlformats.org/officeDocument/2006/relationships/image" Target="../media/image128.png"/><Relationship Id="rId32" Type="http://schemas.openxmlformats.org/officeDocument/2006/relationships/customXml" Target="../ink/ink136.xml"/><Relationship Id="rId37" Type="http://schemas.openxmlformats.org/officeDocument/2006/relationships/image" Target="../media/image141.png"/><Relationship Id="rId53" Type="http://schemas.openxmlformats.org/officeDocument/2006/relationships/image" Target="../media/image149.png"/><Relationship Id="rId58" Type="http://schemas.openxmlformats.org/officeDocument/2006/relationships/customXml" Target="../ink/ink150.xml"/><Relationship Id="rId74" Type="http://schemas.openxmlformats.org/officeDocument/2006/relationships/customXml" Target="../ink/ink160.xml"/><Relationship Id="rId79" Type="http://schemas.openxmlformats.org/officeDocument/2006/relationships/image" Target="../media/image159.png"/><Relationship Id="rId102" Type="http://schemas.openxmlformats.org/officeDocument/2006/relationships/customXml" Target="../ink/ink174.xml"/><Relationship Id="rId123" Type="http://schemas.openxmlformats.org/officeDocument/2006/relationships/image" Target="../media/image181.png"/><Relationship Id="rId128" Type="http://schemas.openxmlformats.org/officeDocument/2006/relationships/customXml" Target="../ink/ink187.xml"/><Relationship Id="rId5" Type="http://schemas.openxmlformats.org/officeDocument/2006/relationships/image" Target="../media/image125.png"/><Relationship Id="rId90" Type="http://schemas.openxmlformats.org/officeDocument/2006/relationships/customXml" Target="../ink/ink168.xml"/><Relationship Id="rId95" Type="http://schemas.openxmlformats.org/officeDocument/2006/relationships/image" Target="../media/image167.png"/><Relationship Id="rId22" Type="http://schemas.openxmlformats.org/officeDocument/2006/relationships/customXml" Target="../ink/ink131.xml"/><Relationship Id="rId27" Type="http://schemas.openxmlformats.org/officeDocument/2006/relationships/image" Target="../media/image136.png"/><Relationship Id="rId43" Type="http://schemas.openxmlformats.org/officeDocument/2006/relationships/image" Target="../media/image144.png"/><Relationship Id="rId48" Type="http://schemas.openxmlformats.org/officeDocument/2006/relationships/customXml" Target="../ink/ink144.xml"/><Relationship Id="rId64" Type="http://schemas.openxmlformats.org/officeDocument/2006/relationships/image" Target="../media/image153.png"/><Relationship Id="rId69" Type="http://schemas.openxmlformats.org/officeDocument/2006/relationships/image" Target="../media/image154.png"/><Relationship Id="rId113" Type="http://schemas.openxmlformats.org/officeDocument/2006/relationships/image" Target="../media/image176.png"/><Relationship Id="rId118" Type="http://schemas.openxmlformats.org/officeDocument/2006/relationships/customXml" Target="../ink/ink182.xml"/><Relationship Id="rId134" Type="http://schemas.openxmlformats.org/officeDocument/2006/relationships/customXml" Target="../ink/ink190.xml"/><Relationship Id="rId80" Type="http://schemas.openxmlformats.org/officeDocument/2006/relationships/customXml" Target="../ink/ink163.xml"/><Relationship Id="rId85" Type="http://schemas.openxmlformats.org/officeDocument/2006/relationships/image" Target="../media/image162.png"/><Relationship Id="rId12" Type="http://schemas.openxmlformats.org/officeDocument/2006/relationships/customXml" Target="../ink/ink126.xml"/><Relationship Id="rId17" Type="http://schemas.openxmlformats.org/officeDocument/2006/relationships/image" Target="../media/image131.png"/><Relationship Id="rId33" Type="http://schemas.openxmlformats.org/officeDocument/2006/relationships/image" Target="../media/image139.png"/><Relationship Id="rId38" Type="http://schemas.openxmlformats.org/officeDocument/2006/relationships/customXml" Target="../ink/ink139.xml"/><Relationship Id="rId59" Type="http://schemas.openxmlformats.org/officeDocument/2006/relationships/image" Target="../media/image151.png"/><Relationship Id="rId103" Type="http://schemas.openxmlformats.org/officeDocument/2006/relationships/image" Target="../media/image171.png"/><Relationship Id="rId108" Type="http://schemas.openxmlformats.org/officeDocument/2006/relationships/customXml" Target="../ink/ink177.xml"/><Relationship Id="rId124" Type="http://schemas.openxmlformats.org/officeDocument/2006/relationships/customXml" Target="../ink/ink185.xml"/><Relationship Id="rId129" Type="http://schemas.openxmlformats.org/officeDocument/2006/relationships/image" Target="../media/image184.png"/><Relationship Id="rId54" Type="http://schemas.openxmlformats.org/officeDocument/2006/relationships/customXml" Target="../ink/ink147.xml"/><Relationship Id="rId70" Type="http://schemas.openxmlformats.org/officeDocument/2006/relationships/customXml" Target="../ink/ink158.xml"/><Relationship Id="rId75" Type="http://schemas.openxmlformats.org/officeDocument/2006/relationships/image" Target="../media/image157.png"/><Relationship Id="rId91" Type="http://schemas.openxmlformats.org/officeDocument/2006/relationships/image" Target="../media/image165.png"/><Relationship Id="rId96" Type="http://schemas.openxmlformats.org/officeDocument/2006/relationships/customXml" Target="../ink/ink17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3.xml"/><Relationship Id="rId23" Type="http://schemas.openxmlformats.org/officeDocument/2006/relationships/image" Target="../media/image134.png"/><Relationship Id="rId28" Type="http://schemas.openxmlformats.org/officeDocument/2006/relationships/customXml" Target="../ink/ink134.xml"/><Relationship Id="rId49" Type="http://schemas.openxmlformats.org/officeDocument/2006/relationships/image" Target="../media/image147.png"/><Relationship Id="rId114" Type="http://schemas.openxmlformats.org/officeDocument/2006/relationships/customXml" Target="../ink/ink180.xml"/><Relationship Id="rId119" Type="http://schemas.openxmlformats.org/officeDocument/2006/relationships/image" Target="../media/image179.png"/><Relationship Id="rId44" Type="http://schemas.openxmlformats.org/officeDocument/2006/relationships/customXml" Target="../ink/ink142.xml"/><Relationship Id="rId60" Type="http://schemas.openxmlformats.org/officeDocument/2006/relationships/customXml" Target="../ink/ink151.xml"/><Relationship Id="rId65" Type="http://schemas.openxmlformats.org/officeDocument/2006/relationships/customXml" Target="../ink/ink154.xml"/><Relationship Id="rId81" Type="http://schemas.openxmlformats.org/officeDocument/2006/relationships/image" Target="../media/image160.png"/><Relationship Id="rId86" Type="http://schemas.openxmlformats.org/officeDocument/2006/relationships/customXml" Target="../ink/ink166.xml"/><Relationship Id="rId130" Type="http://schemas.openxmlformats.org/officeDocument/2006/relationships/customXml" Target="../ink/ink188.xml"/><Relationship Id="rId135" Type="http://schemas.openxmlformats.org/officeDocument/2006/relationships/image" Target="../media/image187.png"/><Relationship Id="rId13" Type="http://schemas.openxmlformats.org/officeDocument/2006/relationships/image" Target="../media/image129.png"/><Relationship Id="rId18" Type="http://schemas.openxmlformats.org/officeDocument/2006/relationships/customXml" Target="../ink/ink129.xml"/><Relationship Id="rId39" Type="http://schemas.openxmlformats.org/officeDocument/2006/relationships/image" Target="../media/image142.png"/><Relationship Id="rId109" Type="http://schemas.openxmlformats.org/officeDocument/2006/relationships/image" Target="../media/image174.png"/><Relationship Id="rId34" Type="http://schemas.openxmlformats.org/officeDocument/2006/relationships/customXml" Target="../ink/ink137.xml"/><Relationship Id="rId50" Type="http://schemas.openxmlformats.org/officeDocument/2006/relationships/customXml" Target="../ink/ink145.xml"/><Relationship Id="rId55" Type="http://schemas.openxmlformats.org/officeDocument/2006/relationships/image" Target="../media/image150.png"/><Relationship Id="rId76" Type="http://schemas.openxmlformats.org/officeDocument/2006/relationships/customXml" Target="../ink/ink161.xml"/><Relationship Id="rId97" Type="http://schemas.openxmlformats.org/officeDocument/2006/relationships/image" Target="../media/image168.png"/><Relationship Id="rId104" Type="http://schemas.openxmlformats.org/officeDocument/2006/relationships/customXml" Target="../ink/ink175.xml"/><Relationship Id="rId120" Type="http://schemas.openxmlformats.org/officeDocument/2006/relationships/customXml" Target="../ink/ink183.xml"/><Relationship Id="rId125" Type="http://schemas.openxmlformats.org/officeDocument/2006/relationships/image" Target="../media/image182.png"/><Relationship Id="rId7" Type="http://schemas.openxmlformats.org/officeDocument/2006/relationships/image" Target="../media/image126.png"/><Relationship Id="rId71" Type="http://schemas.openxmlformats.org/officeDocument/2006/relationships/image" Target="../media/image155.png"/><Relationship Id="rId92" Type="http://schemas.openxmlformats.org/officeDocument/2006/relationships/customXml" Target="../ink/ink169.xml"/><Relationship Id="rId2" Type="http://schemas.openxmlformats.org/officeDocument/2006/relationships/customXml" Target="../ink/ink121.xml"/><Relationship Id="rId29" Type="http://schemas.openxmlformats.org/officeDocument/2006/relationships/image" Target="../media/image137.png"/><Relationship Id="rId24" Type="http://schemas.openxmlformats.org/officeDocument/2006/relationships/customXml" Target="../ink/ink132.xml"/><Relationship Id="rId40" Type="http://schemas.openxmlformats.org/officeDocument/2006/relationships/customXml" Target="../ink/ink140.xml"/><Relationship Id="rId45" Type="http://schemas.openxmlformats.org/officeDocument/2006/relationships/image" Target="../media/image145.png"/><Relationship Id="rId66" Type="http://schemas.openxmlformats.org/officeDocument/2006/relationships/customXml" Target="../ink/ink155.xml"/><Relationship Id="rId87" Type="http://schemas.openxmlformats.org/officeDocument/2006/relationships/image" Target="../media/image163.png"/><Relationship Id="rId110" Type="http://schemas.openxmlformats.org/officeDocument/2006/relationships/customXml" Target="../ink/ink178.xml"/><Relationship Id="rId115" Type="http://schemas.openxmlformats.org/officeDocument/2006/relationships/image" Target="../media/image177.png"/><Relationship Id="rId131" Type="http://schemas.openxmlformats.org/officeDocument/2006/relationships/image" Target="../media/image185.png"/><Relationship Id="rId61" Type="http://schemas.openxmlformats.org/officeDocument/2006/relationships/image" Target="../media/image152.png"/><Relationship Id="rId82" Type="http://schemas.openxmlformats.org/officeDocument/2006/relationships/customXml" Target="../ink/ink164.xml"/><Relationship Id="rId19" Type="http://schemas.openxmlformats.org/officeDocument/2006/relationships/image" Target="../media/image132.png"/><Relationship Id="rId14" Type="http://schemas.openxmlformats.org/officeDocument/2006/relationships/customXml" Target="../ink/ink127.xml"/><Relationship Id="rId30" Type="http://schemas.openxmlformats.org/officeDocument/2006/relationships/customXml" Target="../ink/ink135.xml"/><Relationship Id="rId35" Type="http://schemas.openxmlformats.org/officeDocument/2006/relationships/image" Target="../media/image140.png"/><Relationship Id="rId56" Type="http://schemas.openxmlformats.org/officeDocument/2006/relationships/customXml" Target="../ink/ink148.xml"/><Relationship Id="rId77" Type="http://schemas.openxmlformats.org/officeDocument/2006/relationships/image" Target="../media/image158.png"/><Relationship Id="rId100" Type="http://schemas.openxmlformats.org/officeDocument/2006/relationships/customXml" Target="../ink/ink173.xml"/><Relationship Id="rId105" Type="http://schemas.openxmlformats.org/officeDocument/2006/relationships/image" Target="../media/image172.png"/><Relationship Id="rId126" Type="http://schemas.openxmlformats.org/officeDocument/2006/relationships/customXml" Target="../ink/ink186.xml"/><Relationship Id="rId8" Type="http://schemas.openxmlformats.org/officeDocument/2006/relationships/customXml" Target="../ink/ink124.xml"/><Relationship Id="rId51" Type="http://schemas.openxmlformats.org/officeDocument/2006/relationships/image" Target="../media/image148.png"/><Relationship Id="rId72" Type="http://schemas.openxmlformats.org/officeDocument/2006/relationships/customXml" Target="../ink/ink159.xml"/><Relationship Id="rId93" Type="http://schemas.openxmlformats.org/officeDocument/2006/relationships/image" Target="../media/image166.png"/><Relationship Id="rId98" Type="http://schemas.openxmlformats.org/officeDocument/2006/relationships/customXml" Target="../ink/ink172.xml"/><Relationship Id="rId121" Type="http://schemas.openxmlformats.org/officeDocument/2006/relationships/image" Target="../media/image180.png"/><Relationship Id="rId3" Type="http://schemas.openxmlformats.org/officeDocument/2006/relationships/image" Target="../media/image124.png"/><Relationship Id="rId25" Type="http://schemas.openxmlformats.org/officeDocument/2006/relationships/image" Target="../media/image135.png"/><Relationship Id="rId46" Type="http://schemas.openxmlformats.org/officeDocument/2006/relationships/customXml" Target="../ink/ink143.xml"/><Relationship Id="rId67" Type="http://schemas.openxmlformats.org/officeDocument/2006/relationships/customXml" Target="../ink/ink156.xml"/><Relationship Id="rId116" Type="http://schemas.openxmlformats.org/officeDocument/2006/relationships/customXml" Target="../ink/ink181.xml"/><Relationship Id="rId20" Type="http://schemas.openxmlformats.org/officeDocument/2006/relationships/customXml" Target="../ink/ink130.xml"/><Relationship Id="rId41" Type="http://schemas.openxmlformats.org/officeDocument/2006/relationships/image" Target="../media/image143.png"/><Relationship Id="rId62" Type="http://schemas.openxmlformats.org/officeDocument/2006/relationships/customXml" Target="../ink/ink152.xml"/><Relationship Id="rId83" Type="http://schemas.openxmlformats.org/officeDocument/2006/relationships/image" Target="../media/image161.png"/><Relationship Id="rId88" Type="http://schemas.openxmlformats.org/officeDocument/2006/relationships/customXml" Target="../ink/ink167.xml"/><Relationship Id="rId111" Type="http://schemas.openxmlformats.org/officeDocument/2006/relationships/image" Target="../media/image175.png"/><Relationship Id="rId132" Type="http://schemas.openxmlformats.org/officeDocument/2006/relationships/customXml" Target="../ink/ink189.xml"/><Relationship Id="rId15" Type="http://schemas.openxmlformats.org/officeDocument/2006/relationships/image" Target="../media/image130.png"/><Relationship Id="rId36" Type="http://schemas.openxmlformats.org/officeDocument/2006/relationships/customXml" Target="../ink/ink138.xml"/><Relationship Id="rId57" Type="http://schemas.openxmlformats.org/officeDocument/2006/relationships/customXml" Target="../ink/ink149.xml"/><Relationship Id="rId106" Type="http://schemas.openxmlformats.org/officeDocument/2006/relationships/customXml" Target="../ink/ink176.xml"/><Relationship Id="rId127" Type="http://schemas.openxmlformats.org/officeDocument/2006/relationships/image" Target="../media/image183.png"/><Relationship Id="rId10" Type="http://schemas.openxmlformats.org/officeDocument/2006/relationships/customXml" Target="../ink/ink125.xml"/><Relationship Id="rId31" Type="http://schemas.openxmlformats.org/officeDocument/2006/relationships/image" Target="../media/image138.png"/><Relationship Id="rId52" Type="http://schemas.openxmlformats.org/officeDocument/2006/relationships/customXml" Target="../ink/ink146.xml"/><Relationship Id="rId73" Type="http://schemas.openxmlformats.org/officeDocument/2006/relationships/image" Target="../media/image156.png"/><Relationship Id="rId78" Type="http://schemas.openxmlformats.org/officeDocument/2006/relationships/customXml" Target="../ink/ink162.xml"/><Relationship Id="rId94" Type="http://schemas.openxmlformats.org/officeDocument/2006/relationships/customXml" Target="../ink/ink170.xml"/><Relationship Id="rId99" Type="http://schemas.openxmlformats.org/officeDocument/2006/relationships/image" Target="../media/image169.png"/><Relationship Id="rId101" Type="http://schemas.openxmlformats.org/officeDocument/2006/relationships/image" Target="../media/image170.png"/><Relationship Id="rId122" Type="http://schemas.openxmlformats.org/officeDocument/2006/relationships/customXml" Target="../ink/ink184.xml"/><Relationship Id="rId4" Type="http://schemas.openxmlformats.org/officeDocument/2006/relationships/customXml" Target="../ink/ink122.xml"/><Relationship Id="rId9" Type="http://schemas.openxmlformats.org/officeDocument/2006/relationships/image" Target="../media/image127.png"/><Relationship Id="rId26" Type="http://schemas.openxmlformats.org/officeDocument/2006/relationships/customXml" Target="../ink/ink133.xml"/><Relationship Id="rId47" Type="http://schemas.openxmlformats.org/officeDocument/2006/relationships/image" Target="../media/image146.png"/><Relationship Id="rId68" Type="http://schemas.openxmlformats.org/officeDocument/2006/relationships/customXml" Target="../ink/ink157.xml"/><Relationship Id="rId89" Type="http://schemas.openxmlformats.org/officeDocument/2006/relationships/image" Target="../media/image164.png"/><Relationship Id="rId112" Type="http://schemas.openxmlformats.org/officeDocument/2006/relationships/customXml" Target="../ink/ink179.xml"/><Relationship Id="rId133" Type="http://schemas.openxmlformats.org/officeDocument/2006/relationships/image" Target="../media/image186.pn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3.xml"/><Relationship Id="rId117" Type="http://schemas.openxmlformats.org/officeDocument/2006/relationships/image" Target="../media/image245.png"/><Relationship Id="rId21" Type="http://schemas.openxmlformats.org/officeDocument/2006/relationships/image" Target="../media/image197.png"/><Relationship Id="rId42" Type="http://schemas.openxmlformats.org/officeDocument/2006/relationships/customXml" Target="../ink/ink211.xml"/><Relationship Id="rId47" Type="http://schemas.openxmlformats.org/officeDocument/2006/relationships/image" Target="../media/image210.png"/><Relationship Id="rId63" Type="http://schemas.openxmlformats.org/officeDocument/2006/relationships/image" Target="../media/image218.png"/><Relationship Id="rId68" Type="http://schemas.openxmlformats.org/officeDocument/2006/relationships/customXml" Target="../ink/ink224.xml"/><Relationship Id="rId84" Type="http://schemas.openxmlformats.org/officeDocument/2006/relationships/customXml" Target="../ink/ink232.xml"/><Relationship Id="rId89" Type="http://schemas.openxmlformats.org/officeDocument/2006/relationships/image" Target="../media/image231.png"/><Relationship Id="rId112" Type="http://schemas.openxmlformats.org/officeDocument/2006/relationships/customXml" Target="../ink/ink246.xml"/><Relationship Id="rId16" Type="http://schemas.openxmlformats.org/officeDocument/2006/relationships/customXml" Target="../ink/ink198.xml"/><Relationship Id="rId107" Type="http://schemas.openxmlformats.org/officeDocument/2006/relationships/image" Target="../media/image240.png"/><Relationship Id="rId11" Type="http://schemas.openxmlformats.org/officeDocument/2006/relationships/image" Target="../media/image192.png"/><Relationship Id="rId32" Type="http://schemas.openxmlformats.org/officeDocument/2006/relationships/customXml" Target="../ink/ink206.xml"/><Relationship Id="rId37" Type="http://schemas.openxmlformats.org/officeDocument/2006/relationships/image" Target="../media/image205.png"/><Relationship Id="rId53" Type="http://schemas.openxmlformats.org/officeDocument/2006/relationships/image" Target="../media/image213.png"/><Relationship Id="rId58" Type="http://schemas.openxmlformats.org/officeDocument/2006/relationships/customXml" Target="../ink/ink219.xml"/><Relationship Id="rId74" Type="http://schemas.openxmlformats.org/officeDocument/2006/relationships/customXml" Target="../ink/ink227.xml"/><Relationship Id="rId79" Type="http://schemas.openxmlformats.org/officeDocument/2006/relationships/image" Target="../media/image226.png"/><Relationship Id="rId102" Type="http://schemas.openxmlformats.org/officeDocument/2006/relationships/customXml" Target="../ink/ink241.xml"/><Relationship Id="rId123" Type="http://schemas.openxmlformats.org/officeDocument/2006/relationships/image" Target="../media/image248.png"/><Relationship Id="rId5" Type="http://schemas.openxmlformats.org/officeDocument/2006/relationships/image" Target="../media/image189.png"/><Relationship Id="rId90" Type="http://schemas.openxmlformats.org/officeDocument/2006/relationships/customXml" Target="../ink/ink235.xml"/><Relationship Id="rId95" Type="http://schemas.openxmlformats.org/officeDocument/2006/relationships/image" Target="../media/image234.png"/><Relationship Id="rId22" Type="http://schemas.openxmlformats.org/officeDocument/2006/relationships/customXml" Target="../ink/ink201.xml"/><Relationship Id="rId27" Type="http://schemas.openxmlformats.org/officeDocument/2006/relationships/image" Target="../media/image200.png"/><Relationship Id="rId43" Type="http://schemas.openxmlformats.org/officeDocument/2006/relationships/image" Target="../media/image208.png"/><Relationship Id="rId48" Type="http://schemas.openxmlformats.org/officeDocument/2006/relationships/customXml" Target="../ink/ink214.xml"/><Relationship Id="rId64" Type="http://schemas.openxmlformats.org/officeDocument/2006/relationships/customXml" Target="../ink/ink222.xml"/><Relationship Id="rId69" Type="http://schemas.openxmlformats.org/officeDocument/2006/relationships/image" Target="../media/image221.png"/><Relationship Id="rId113" Type="http://schemas.openxmlformats.org/officeDocument/2006/relationships/image" Target="../media/image243.png"/><Relationship Id="rId118" Type="http://schemas.openxmlformats.org/officeDocument/2006/relationships/customXml" Target="../ink/ink249.xml"/><Relationship Id="rId80" Type="http://schemas.openxmlformats.org/officeDocument/2006/relationships/customXml" Target="../ink/ink230.xml"/><Relationship Id="rId85" Type="http://schemas.openxmlformats.org/officeDocument/2006/relationships/image" Target="../media/image229.png"/><Relationship Id="rId12" Type="http://schemas.openxmlformats.org/officeDocument/2006/relationships/customXml" Target="../ink/ink196.xml"/><Relationship Id="rId17" Type="http://schemas.openxmlformats.org/officeDocument/2006/relationships/image" Target="../media/image195.png"/><Relationship Id="rId33" Type="http://schemas.openxmlformats.org/officeDocument/2006/relationships/image" Target="../media/image203.png"/><Relationship Id="rId38" Type="http://schemas.openxmlformats.org/officeDocument/2006/relationships/customXml" Target="../ink/ink209.xml"/><Relationship Id="rId59" Type="http://schemas.openxmlformats.org/officeDocument/2006/relationships/image" Target="../media/image216.png"/><Relationship Id="rId103" Type="http://schemas.openxmlformats.org/officeDocument/2006/relationships/image" Target="../media/image238.png"/><Relationship Id="rId108" Type="http://schemas.openxmlformats.org/officeDocument/2006/relationships/customXml" Target="../ink/ink244.xml"/><Relationship Id="rId54" Type="http://schemas.openxmlformats.org/officeDocument/2006/relationships/customXml" Target="../ink/ink217.xml"/><Relationship Id="rId70" Type="http://schemas.openxmlformats.org/officeDocument/2006/relationships/customXml" Target="../ink/ink225.xml"/><Relationship Id="rId75" Type="http://schemas.openxmlformats.org/officeDocument/2006/relationships/image" Target="../media/image224.png"/><Relationship Id="rId91" Type="http://schemas.openxmlformats.org/officeDocument/2006/relationships/image" Target="../media/image232.png"/><Relationship Id="rId96" Type="http://schemas.openxmlformats.org/officeDocument/2006/relationships/customXml" Target="../ink/ink23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3.xml"/><Relationship Id="rId23" Type="http://schemas.openxmlformats.org/officeDocument/2006/relationships/image" Target="../media/image198.png"/><Relationship Id="rId28" Type="http://schemas.openxmlformats.org/officeDocument/2006/relationships/customXml" Target="../ink/ink204.xml"/><Relationship Id="rId49" Type="http://schemas.openxmlformats.org/officeDocument/2006/relationships/image" Target="../media/image211.png"/><Relationship Id="rId114" Type="http://schemas.openxmlformats.org/officeDocument/2006/relationships/customXml" Target="../ink/ink247.xml"/><Relationship Id="rId119" Type="http://schemas.openxmlformats.org/officeDocument/2006/relationships/image" Target="../media/image246.png"/><Relationship Id="rId44" Type="http://schemas.openxmlformats.org/officeDocument/2006/relationships/customXml" Target="../ink/ink212.xml"/><Relationship Id="rId60" Type="http://schemas.openxmlformats.org/officeDocument/2006/relationships/customXml" Target="../ink/ink220.xml"/><Relationship Id="rId65" Type="http://schemas.openxmlformats.org/officeDocument/2006/relationships/image" Target="../media/image219.png"/><Relationship Id="rId81" Type="http://schemas.openxmlformats.org/officeDocument/2006/relationships/image" Target="../media/image227.png"/><Relationship Id="rId86" Type="http://schemas.openxmlformats.org/officeDocument/2006/relationships/customXml" Target="../ink/ink233.xml"/><Relationship Id="rId4" Type="http://schemas.openxmlformats.org/officeDocument/2006/relationships/customXml" Target="../ink/ink192.xml"/><Relationship Id="rId9" Type="http://schemas.openxmlformats.org/officeDocument/2006/relationships/image" Target="../media/image191.png"/><Relationship Id="rId13" Type="http://schemas.openxmlformats.org/officeDocument/2006/relationships/image" Target="../media/image193.png"/><Relationship Id="rId18" Type="http://schemas.openxmlformats.org/officeDocument/2006/relationships/customXml" Target="../ink/ink199.xml"/><Relationship Id="rId39" Type="http://schemas.openxmlformats.org/officeDocument/2006/relationships/image" Target="../media/image206.png"/><Relationship Id="rId109" Type="http://schemas.openxmlformats.org/officeDocument/2006/relationships/image" Target="../media/image241.png"/><Relationship Id="rId34" Type="http://schemas.openxmlformats.org/officeDocument/2006/relationships/customXml" Target="../ink/ink207.xml"/><Relationship Id="rId50" Type="http://schemas.openxmlformats.org/officeDocument/2006/relationships/customXml" Target="../ink/ink215.xml"/><Relationship Id="rId55" Type="http://schemas.openxmlformats.org/officeDocument/2006/relationships/image" Target="../media/image214.png"/><Relationship Id="rId76" Type="http://schemas.openxmlformats.org/officeDocument/2006/relationships/customXml" Target="../ink/ink228.xml"/><Relationship Id="rId97" Type="http://schemas.openxmlformats.org/officeDocument/2006/relationships/image" Target="../media/image235.png"/><Relationship Id="rId104" Type="http://schemas.openxmlformats.org/officeDocument/2006/relationships/customXml" Target="../ink/ink242.xml"/><Relationship Id="rId120" Type="http://schemas.openxmlformats.org/officeDocument/2006/relationships/customXml" Target="../ink/ink250.xml"/><Relationship Id="rId7" Type="http://schemas.openxmlformats.org/officeDocument/2006/relationships/image" Target="../media/image190.png"/><Relationship Id="rId71" Type="http://schemas.openxmlformats.org/officeDocument/2006/relationships/image" Target="../media/image222.png"/><Relationship Id="rId92" Type="http://schemas.openxmlformats.org/officeDocument/2006/relationships/customXml" Target="../ink/ink236.xml"/><Relationship Id="rId2" Type="http://schemas.openxmlformats.org/officeDocument/2006/relationships/customXml" Target="../ink/ink191.xml"/><Relationship Id="rId29" Type="http://schemas.openxmlformats.org/officeDocument/2006/relationships/image" Target="../media/image201.png"/><Relationship Id="rId24" Type="http://schemas.openxmlformats.org/officeDocument/2006/relationships/customXml" Target="../ink/ink202.xml"/><Relationship Id="rId40" Type="http://schemas.openxmlformats.org/officeDocument/2006/relationships/customXml" Target="../ink/ink210.xml"/><Relationship Id="rId45" Type="http://schemas.openxmlformats.org/officeDocument/2006/relationships/image" Target="../media/image209.png"/><Relationship Id="rId66" Type="http://schemas.openxmlformats.org/officeDocument/2006/relationships/customXml" Target="../ink/ink223.xml"/><Relationship Id="rId87" Type="http://schemas.openxmlformats.org/officeDocument/2006/relationships/image" Target="../media/image230.png"/><Relationship Id="rId110" Type="http://schemas.openxmlformats.org/officeDocument/2006/relationships/customXml" Target="../ink/ink245.xml"/><Relationship Id="rId115" Type="http://schemas.openxmlformats.org/officeDocument/2006/relationships/image" Target="../media/image244.png"/><Relationship Id="rId61" Type="http://schemas.openxmlformats.org/officeDocument/2006/relationships/image" Target="../media/image217.png"/><Relationship Id="rId82" Type="http://schemas.openxmlformats.org/officeDocument/2006/relationships/customXml" Target="../ink/ink231.xml"/><Relationship Id="rId19" Type="http://schemas.openxmlformats.org/officeDocument/2006/relationships/image" Target="../media/image196.png"/><Relationship Id="rId14" Type="http://schemas.openxmlformats.org/officeDocument/2006/relationships/customXml" Target="../ink/ink197.xml"/><Relationship Id="rId30" Type="http://schemas.openxmlformats.org/officeDocument/2006/relationships/customXml" Target="../ink/ink205.xml"/><Relationship Id="rId35" Type="http://schemas.openxmlformats.org/officeDocument/2006/relationships/image" Target="../media/image204.png"/><Relationship Id="rId56" Type="http://schemas.openxmlformats.org/officeDocument/2006/relationships/customXml" Target="../ink/ink218.xml"/><Relationship Id="rId77" Type="http://schemas.openxmlformats.org/officeDocument/2006/relationships/image" Target="../media/image225.png"/><Relationship Id="rId100" Type="http://schemas.openxmlformats.org/officeDocument/2006/relationships/customXml" Target="../ink/ink240.xml"/><Relationship Id="rId105" Type="http://schemas.openxmlformats.org/officeDocument/2006/relationships/image" Target="../media/image239.png"/><Relationship Id="rId8" Type="http://schemas.openxmlformats.org/officeDocument/2006/relationships/customXml" Target="../ink/ink194.xml"/><Relationship Id="rId51" Type="http://schemas.openxmlformats.org/officeDocument/2006/relationships/image" Target="../media/image212.png"/><Relationship Id="rId72" Type="http://schemas.openxmlformats.org/officeDocument/2006/relationships/customXml" Target="../ink/ink226.xml"/><Relationship Id="rId93" Type="http://schemas.openxmlformats.org/officeDocument/2006/relationships/image" Target="../media/image233.png"/><Relationship Id="rId98" Type="http://schemas.openxmlformats.org/officeDocument/2006/relationships/customXml" Target="../ink/ink239.xml"/><Relationship Id="rId121" Type="http://schemas.openxmlformats.org/officeDocument/2006/relationships/image" Target="../media/image247.png"/><Relationship Id="rId3" Type="http://schemas.openxmlformats.org/officeDocument/2006/relationships/image" Target="../media/image188.png"/><Relationship Id="rId25" Type="http://schemas.openxmlformats.org/officeDocument/2006/relationships/image" Target="../media/image199.png"/><Relationship Id="rId46" Type="http://schemas.openxmlformats.org/officeDocument/2006/relationships/customXml" Target="../ink/ink213.xml"/><Relationship Id="rId67" Type="http://schemas.openxmlformats.org/officeDocument/2006/relationships/image" Target="../media/image220.png"/><Relationship Id="rId116" Type="http://schemas.openxmlformats.org/officeDocument/2006/relationships/customXml" Target="../ink/ink248.xml"/><Relationship Id="rId20" Type="http://schemas.openxmlformats.org/officeDocument/2006/relationships/customXml" Target="../ink/ink200.xml"/><Relationship Id="rId41" Type="http://schemas.openxmlformats.org/officeDocument/2006/relationships/image" Target="../media/image207.png"/><Relationship Id="rId62" Type="http://schemas.openxmlformats.org/officeDocument/2006/relationships/customXml" Target="../ink/ink221.xml"/><Relationship Id="rId83" Type="http://schemas.openxmlformats.org/officeDocument/2006/relationships/image" Target="../media/image228.png"/><Relationship Id="rId88" Type="http://schemas.openxmlformats.org/officeDocument/2006/relationships/customXml" Target="../ink/ink234.xml"/><Relationship Id="rId111" Type="http://schemas.openxmlformats.org/officeDocument/2006/relationships/image" Target="../media/image242.png"/><Relationship Id="rId15" Type="http://schemas.openxmlformats.org/officeDocument/2006/relationships/image" Target="../media/image194.png"/><Relationship Id="rId36" Type="http://schemas.openxmlformats.org/officeDocument/2006/relationships/customXml" Target="../ink/ink208.xml"/><Relationship Id="rId57" Type="http://schemas.openxmlformats.org/officeDocument/2006/relationships/image" Target="../media/image215.png"/><Relationship Id="rId106" Type="http://schemas.openxmlformats.org/officeDocument/2006/relationships/customXml" Target="../ink/ink243.xml"/><Relationship Id="rId10" Type="http://schemas.openxmlformats.org/officeDocument/2006/relationships/customXml" Target="../ink/ink195.xml"/><Relationship Id="rId31" Type="http://schemas.openxmlformats.org/officeDocument/2006/relationships/image" Target="../media/image202.png"/><Relationship Id="rId52" Type="http://schemas.openxmlformats.org/officeDocument/2006/relationships/customXml" Target="../ink/ink216.xml"/><Relationship Id="rId73" Type="http://schemas.openxmlformats.org/officeDocument/2006/relationships/image" Target="../media/image223.png"/><Relationship Id="rId78" Type="http://schemas.openxmlformats.org/officeDocument/2006/relationships/customXml" Target="../ink/ink229.xml"/><Relationship Id="rId94" Type="http://schemas.openxmlformats.org/officeDocument/2006/relationships/customXml" Target="../ink/ink237.xml"/><Relationship Id="rId99" Type="http://schemas.openxmlformats.org/officeDocument/2006/relationships/image" Target="../media/image236.png"/><Relationship Id="rId101" Type="http://schemas.openxmlformats.org/officeDocument/2006/relationships/image" Target="../media/image237.png"/><Relationship Id="rId122" Type="http://schemas.openxmlformats.org/officeDocument/2006/relationships/customXml" Target="../ink/ink251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30.png"/><Relationship Id="rId21" Type="http://schemas.openxmlformats.org/officeDocument/2006/relationships/image" Target="../media/image1350.png"/><Relationship Id="rId42" Type="http://schemas.openxmlformats.org/officeDocument/2006/relationships/customXml" Target="../ink/ink270.xml"/><Relationship Id="rId63" Type="http://schemas.openxmlformats.org/officeDocument/2006/relationships/image" Target="../media/image1560.png"/><Relationship Id="rId84" Type="http://schemas.openxmlformats.org/officeDocument/2006/relationships/customXml" Target="../ink/ink291.xml"/><Relationship Id="rId138" Type="http://schemas.openxmlformats.org/officeDocument/2006/relationships/customXml" Target="../ink/ink318.xml"/><Relationship Id="rId107" Type="http://schemas.openxmlformats.org/officeDocument/2006/relationships/image" Target="../media/image1780.png"/><Relationship Id="rId11" Type="http://schemas.openxmlformats.org/officeDocument/2006/relationships/customXml" Target="../ink/ink255.xml"/><Relationship Id="rId32" Type="http://schemas.openxmlformats.org/officeDocument/2006/relationships/customXml" Target="../ink/ink265.xml"/><Relationship Id="rId53" Type="http://schemas.openxmlformats.org/officeDocument/2006/relationships/image" Target="../media/image1510.png"/><Relationship Id="rId74" Type="http://schemas.openxmlformats.org/officeDocument/2006/relationships/customXml" Target="../ink/ink286.xml"/><Relationship Id="rId128" Type="http://schemas.openxmlformats.org/officeDocument/2006/relationships/customXml" Target="../ink/ink313.xml"/><Relationship Id="rId149" Type="http://schemas.openxmlformats.org/officeDocument/2006/relationships/image" Target="../media/image1990.png"/><Relationship Id="rId5" Type="http://schemas.openxmlformats.org/officeDocument/2006/relationships/customXml" Target="../ink/ink252.xml"/><Relationship Id="rId95" Type="http://schemas.openxmlformats.org/officeDocument/2006/relationships/image" Target="../media/image1720.png"/><Relationship Id="rId22" Type="http://schemas.openxmlformats.org/officeDocument/2006/relationships/customXml" Target="../ink/ink260.xml"/><Relationship Id="rId27" Type="http://schemas.openxmlformats.org/officeDocument/2006/relationships/image" Target="../media/image1380.png"/><Relationship Id="rId43" Type="http://schemas.openxmlformats.org/officeDocument/2006/relationships/image" Target="../media/image1460.png"/><Relationship Id="rId48" Type="http://schemas.openxmlformats.org/officeDocument/2006/relationships/customXml" Target="../ink/ink273.xml"/><Relationship Id="rId64" Type="http://schemas.openxmlformats.org/officeDocument/2006/relationships/customXml" Target="../ink/ink281.xml"/><Relationship Id="rId69" Type="http://schemas.openxmlformats.org/officeDocument/2006/relationships/image" Target="../media/image1590.png"/><Relationship Id="rId113" Type="http://schemas.openxmlformats.org/officeDocument/2006/relationships/image" Target="../media/image1810.png"/><Relationship Id="rId118" Type="http://schemas.openxmlformats.org/officeDocument/2006/relationships/customXml" Target="../ink/ink308.xml"/><Relationship Id="rId134" Type="http://schemas.openxmlformats.org/officeDocument/2006/relationships/customXml" Target="../ink/ink316.xml"/><Relationship Id="rId139" Type="http://schemas.openxmlformats.org/officeDocument/2006/relationships/image" Target="../media/image1940.png"/><Relationship Id="rId80" Type="http://schemas.openxmlformats.org/officeDocument/2006/relationships/customXml" Target="../ink/ink289.xml"/><Relationship Id="rId85" Type="http://schemas.openxmlformats.org/officeDocument/2006/relationships/image" Target="../media/image1670.png"/><Relationship Id="rId150" Type="http://schemas.openxmlformats.org/officeDocument/2006/relationships/customXml" Target="../ink/ink324.xml"/><Relationship Id="rId12" Type="http://schemas.openxmlformats.org/officeDocument/2006/relationships/image" Target="../media/image1300.png"/><Relationship Id="rId17" Type="http://schemas.openxmlformats.org/officeDocument/2006/relationships/image" Target="../media/image1330.png"/><Relationship Id="rId33" Type="http://schemas.openxmlformats.org/officeDocument/2006/relationships/image" Target="../media/image1410.png"/><Relationship Id="rId38" Type="http://schemas.openxmlformats.org/officeDocument/2006/relationships/customXml" Target="../ink/ink268.xml"/><Relationship Id="rId59" Type="http://schemas.openxmlformats.org/officeDocument/2006/relationships/image" Target="../media/image1540.png"/><Relationship Id="rId103" Type="http://schemas.openxmlformats.org/officeDocument/2006/relationships/image" Target="../media/image1760.png"/><Relationship Id="rId108" Type="http://schemas.openxmlformats.org/officeDocument/2006/relationships/customXml" Target="../ink/ink303.xml"/><Relationship Id="rId124" Type="http://schemas.openxmlformats.org/officeDocument/2006/relationships/customXml" Target="../ink/ink311.xml"/><Relationship Id="rId129" Type="http://schemas.openxmlformats.org/officeDocument/2006/relationships/image" Target="../media/image1890.png"/><Relationship Id="rId54" Type="http://schemas.openxmlformats.org/officeDocument/2006/relationships/customXml" Target="../ink/ink276.xml"/><Relationship Id="rId70" Type="http://schemas.openxmlformats.org/officeDocument/2006/relationships/customXml" Target="../ink/ink284.xml"/><Relationship Id="rId75" Type="http://schemas.openxmlformats.org/officeDocument/2006/relationships/image" Target="../media/image1620.png"/><Relationship Id="rId91" Type="http://schemas.openxmlformats.org/officeDocument/2006/relationships/image" Target="../media/image1700.png"/><Relationship Id="rId96" Type="http://schemas.openxmlformats.org/officeDocument/2006/relationships/customXml" Target="../ink/ink297.xml"/><Relationship Id="rId140" Type="http://schemas.openxmlformats.org/officeDocument/2006/relationships/customXml" Target="../ink/ink319.xml"/><Relationship Id="rId145" Type="http://schemas.openxmlformats.org/officeDocument/2006/relationships/image" Target="../media/image19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0.png"/><Relationship Id="rId23" Type="http://schemas.openxmlformats.org/officeDocument/2006/relationships/image" Target="../media/image1360.png"/><Relationship Id="rId28" Type="http://schemas.openxmlformats.org/officeDocument/2006/relationships/customXml" Target="../ink/ink263.xml"/><Relationship Id="rId49" Type="http://schemas.openxmlformats.org/officeDocument/2006/relationships/image" Target="../media/image1490.png"/><Relationship Id="rId114" Type="http://schemas.openxmlformats.org/officeDocument/2006/relationships/customXml" Target="../ink/ink306.xml"/><Relationship Id="rId119" Type="http://schemas.openxmlformats.org/officeDocument/2006/relationships/image" Target="../media/image1840.png"/><Relationship Id="rId44" Type="http://schemas.openxmlformats.org/officeDocument/2006/relationships/customXml" Target="../ink/ink271.xml"/><Relationship Id="rId60" Type="http://schemas.openxmlformats.org/officeDocument/2006/relationships/customXml" Target="../ink/ink279.xml"/><Relationship Id="rId65" Type="http://schemas.openxmlformats.org/officeDocument/2006/relationships/image" Target="../media/image1570.png"/><Relationship Id="rId81" Type="http://schemas.openxmlformats.org/officeDocument/2006/relationships/image" Target="../media/image1650.png"/><Relationship Id="rId86" Type="http://schemas.openxmlformats.org/officeDocument/2006/relationships/customXml" Target="../ink/ink292.xml"/><Relationship Id="rId130" Type="http://schemas.openxmlformats.org/officeDocument/2006/relationships/customXml" Target="../ink/ink314.xml"/><Relationship Id="rId135" Type="http://schemas.openxmlformats.org/officeDocument/2006/relationships/image" Target="../media/image1920.png"/><Relationship Id="rId151" Type="http://schemas.openxmlformats.org/officeDocument/2006/relationships/image" Target="../media/image2000.png"/><Relationship Id="rId13" Type="http://schemas.openxmlformats.org/officeDocument/2006/relationships/customXml" Target="../ink/ink256.xml"/><Relationship Id="rId18" Type="http://schemas.openxmlformats.org/officeDocument/2006/relationships/customXml" Target="../ink/ink258.xml"/><Relationship Id="rId39" Type="http://schemas.openxmlformats.org/officeDocument/2006/relationships/image" Target="../media/image1440.png"/><Relationship Id="rId109" Type="http://schemas.openxmlformats.org/officeDocument/2006/relationships/image" Target="../media/image1790.png"/><Relationship Id="rId34" Type="http://schemas.openxmlformats.org/officeDocument/2006/relationships/customXml" Target="../ink/ink266.xml"/><Relationship Id="rId50" Type="http://schemas.openxmlformats.org/officeDocument/2006/relationships/customXml" Target="../ink/ink274.xml"/><Relationship Id="rId55" Type="http://schemas.openxmlformats.org/officeDocument/2006/relationships/image" Target="../media/image1520.png"/><Relationship Id="rId76" Type="http://schemas.openxmlformats.org/officeDocument/2006/relationships/customXml" Target="../ink/ink287.xml"/><Relationship Id="rId97" Type="http://schemas.openxmlformats.org/officeDocument/2006/relationships/image" Target="../media/image1730.png"/><Relationship Id="rId104" Type="http://schemas.openxmlformats.org/officeDocument/2006/relationships/customXml" Target="../ink/ink301.xml"/><Relationship Id="rId120" Type="http://schemas.openxmlformats.org/officeDocument/2006/relationships/customXml" Target="../ink/ink309.xml"/><Relationship Id="rId125" Type="http://schemas.openxmlformats.org/officeDocument/2006/relationships/image" Target="../media/image1870.png"/><Relationship Id="rId141" Type="http://schemas.openxmlformats.org/officeDocument/2006/relationships/image" Target="../media/image1950.png"/><Relationship Id="rId146" Type="http://schemas.openxmlformats.org/officeDocument/2006/relationships/customXml" Target="../ink/ink322.xml"/><Relationship Id="rId7" Type="http://schemas.openxmlformats.org/officeDocument/2006/relationships/customXml" Target="../ink/ink253.xml"/><Relationship Id="rId71" Type="http://schemas.openxmlformats.org/officeDocument/2006/relationships/image" Target="../media/image1600.png"/><Relationship Id="rId92" Type="http://schemas.openxmlformats.org/officeDocument/2006/relationships/customXml" Target="../ink/ink295.xml"/><Relationship Id="rId2" Type="http://schemas.openxmlformats.org/officeDocument/2006/relationships/image" Target="../media/image249.png"/><Relationship Id="rId29" Type="http://schemas.openxmlformats.org/officeDocument/2006/relationships/image" Target="../media/image1390.png"/><Relationship Id="rId24" Type="http://schemas.openxmlformats.org/officeDocument/2006/relationships/customXml" Target="../ink/ink261.xml"/><Relationship Id="rId40" Type="http://schemas.openxmlformats.org/officeDocument/2006/relationships/customXml" Target="../ink/ink269.xml"/><Relationship Id="rId45" Type="http://schemas.openxmlformats.org/officeDocument/2006/relationships/image" Target="../media/image1470.png"/><Relationship Id="rId66" Type="http://schemas.openxmlformats.org/officeDocument/2006/relationships/customXml" Target="../ink/ink282.xml"/><Relationship Id="rId87" Type="http://schemas.openxmlformats.org/officeDocument/2006/relationships/image" Target="../media/image1680.png"/><Relationship Id="rId110" Type="http://schemas.openxmlformats.org/officeDocument/2006/relationships/customXml" Target="../ink/ink304.xml"/><Relationship Id="rId115" Type="http://schemas.openxmlformats.org/officeDocument/2006/relationships/image" Target="../media/image1820.png"/><Relationship Id="rId131" Type="http://schemas.openxmlformats.org/officeDocument/2006/relationships/image" Target="../media/image1900.png"/><Relationship Id="rId136" Type="http://schemas.openxmlformats.org/officeDocument/2006/relationships/customXml" Target="../ink/ink317.xml"/><Relationship Id="rId61" Type="http://schemas.openxmlformats.org/officeDocument/2006/relationships/image" Target="../media/image1550.png"/><Relationship Id="rId82" Type="http://schemas.openxmlformats.org/officeDocument/2006/relationships/customXml" Target="../ink/ink290.xml"/><Relationship Id="rId152" Type="http://schemas.openxmlformats.org/officeDocument/2006/relationships/customXml" Target="../ink/ink325.xml"/><Relationship Id="rId19" Type="http://schemas.openxmlformats.org/officeDocument/2006/relationships/image" Target="../media/image1340.png"/><Relationship Id="rId14" Type="http://schemas.openxmlformats.org/officeDocument/2006/relationships/image" Target="../media/image1310.png"/><Relationship Id="rId30" Type="http://schemas.openxmlformats.org/officeDocument/2006/relationships/customXml" Target="../ink/ink264.xml"/><Relationship Id="rId35" Type="http://schemas.openxmlformats.org/officeDocument/2006/relationships/image" Target="../media/image1420.png"/><Relationship Id="rId56" Type="http://schemas.openxmlformats.org/officeDocument/2006/relationships/customXml" Target="../ink/ink277.xml"/><Relationship Id="rId77" Type="http://schemas.openxmlformats.org/officeDocument/2006/relationships/image" Target="../media/image1630.png"/><Relationship Id="rId100" Type="http://schemas.openxmlformats.org/officeDocument/2006/relationships/customXml" Target="../ink/ink299.xml"/><Relationship Id="rId105" Type="http://schemas.openxmlformats.org/officeDocument/2006/relationships/image" Target="../media/image1770.png"/><Relationship Id="rId126" Type="http://schemas.openxmlformats.org/officeDocument/2006/relationships/customXml" Target="../ink/ink312.xml"/><Relationship Id="rId147" Type="http://schemas.openxmlformats.org/officeDocument/2006/relationships/image" Target="../media/image1980.png"/><Relationship Id="rId8" Type="http://schemas.openxmlformats.org/officeDocument/2006/relationships/image" Target="../media/image1280.png"/><Relationship Id="rId51" Type="http://schemas.openxmlformats.org/officeDocument/2006/relationships/image" Target="../media/image1500.png"/><Relationship Id="rId72" Type="http://schemas.openxmlformats.org/officeDocument/2006/relationships/customXml" Target="../ink/ink285.xml"/><Relationship Id="rId93" Type="http://schemas.openxmlformats.org/officeDocument/2006/relationships/image" Target="../media/image1710.png"/><Relationship Id="rId98" Type="http://schemas.openxmlformats.org/officeDocument/2006/relationships/customXml" Target="../ink/ink298.xml"/><Relationship Id="rId121" Type="http://schemas.openxmlformats.org/officeDocument/2006/relationships/image" Target="../media/image1850.png"/><Relationship Id="rId142" Type="http://schemas.openxmlformats.org/officeDocument/2006/relationships/customXml" Target="../ink/ink320.xml"/><Relationship Id="rId3" Type="http://schemas.openxmlformats.org/officeDocument/2006/relationships/image" Target="../media/image250.png"/><Relationship Id="rId25" Type="http://schemas.openxmlformats.org/officeDocument/2006/relationships/image" Target="../media/image1370.png"/><Relationship Id="rId46" Type="http://schemas.openxmlformats.org/officeDocument/2006/relationships/customXml" Target="../ink/ink272.xml"/><Relationship Id="rId67" Type="http://schemas.openxmlformats.org/officeDocument/2006/relationships/image" Target="../media/image1580.png"/><Relationship Id="rId116" Type="http://schemas.openxmlformats.org/officeDocument/2006/relationships/customXml" Target="../ink/ink307.xml"/><Relationship Id="rId137" Type="http://schemas.openxmlformats.org/officeDocument/2006/relationships/image" Target="../media/image1930.png"/><Relationship Id="rId20" Type="http://schemas.openxmlformats.org/officeDocument/2006/relationships/customXml" Target="../ink/ink259.xml"/><Relationship Id="rId41" Type="http://schemas.openxmlformats.org/officeDocument/2006/relationships/image" Target="../media/image1450.png"/><Relationship Id="rId62" Type="http://schemas.openxmlformats.org/officeDocument/2006/relationships/customXml" Target="../ink/ink280.xml"/><Relationship Id="rId83" Type="http://schemas.openxmlformats.org/officeDocument/2006/relationships/image" Target="../media/image1660.png"/><Relationship Id="rId88" Type="http://schemas.openxmlformats.org/officeDocument/2006/relationships/customXml" Target="../ink/ink293.xml"/><Relationship Id="rId111" Type="http://schemas.openxmlformats.org/officeDocument/2006/relationships/image" Target="../media/image1800.png"/><Relationship Id="rId132" Type="http://schemas.openxmlformats.org/officeDocument/2006/relationships/customXml" Target="../ink/ink315.xml"/><Relationship Id="rId153" Type="http://schemas.openxmlformats.org/officeDocument/2006/relationships/image" Target="../media/image2010.png"/><Relationship Id="rId15" Type="http://schemas.openxmlformats.org/officeDocument/2006/relationships/image" Target="../media/image252.png"/><Relationship Id="rId36" Type="http://schemas.openxmlformats.org/officeDocument/2006/relationships/customXml" Target="../ink/ink267.xml"/><Relationship Id="rId57" Type="http://schemas.openxmlformats.org/officeDocument/2006/relationships/image" Target="../media/image1530.png"/><Relationship Id="rId106" Type="http://schemas.openxmlformats.org/officeDocument/2006/relationships/customXml" Target="../ink/ink302.xml"/><Relationship Id="rId127" Type="http://schemas.openxmlformats.org/officeDocument/2006/relationships/image" Target="../media/image1880.png"/><Relationship Id="rId10" Type="http://schemas.openxmlformats.org/officeDocument/2006/relationships/image" Target="../media/image1290.png"/><Relationship Id="rId31" Type="http://schemas.openxmlformats.org/officeDocument/2006/relationships/image" Target="../media/image1400.png"/><Relationship Id="rId52" Type="http://schemas.openxmlformats.org/officeDocument/2006/relationships/customXml" Target="../ink/ink275.xml"/><Relationship Id="rId73" Type="http://schemas.openxmlformats.org/officeDocument/2006/relationships/image" Target="../media/image1610.png"/><Relationship Id="rId78" Type="http://schemas.openxmlformats.org/officeDocument/2006/relationships/customXml" Target="../ink/ink288.xml"/><Relationship Id="rId94" Type="http://schemas.openxmlformats.org/officeDocument/2006/relationships/customXml" Target="../ink/ink296.xml"/><Relationship Id="rId99" Type="http://schemas.openxmlformats.org/officeDocument/2006/relationships/image" Target="../media/image1740.png"/><Relationship Id="rId101" Type="http://schemas.openxmlformats.org/officeDocument/2006/relationships/image" Target="../media/image1750.png"/><Relationship Id="rId122" Type="http://schemas.openxmlformats.org/officeDocument/2006/relationships/customXml" Target="../ink/ink310.xml"/><Relationship Id="rId143" Type="http://schemas.openxmlformats.org/officeDocument/2006/relationships/image" Target="../media/image1960.png"/><Relationship Id="rId148" Type="http://schemas.openxmlformats.org/officeDocument/2006/relationships/customXml" Target="../ink/ink323.xml"/><Relationship Id="rId4" Type="http://schemas.openxmlformats.org/officeDocument/2006/relationships/image" Target="../media/image251.png"/><Relationship Id="rId9" Type="http://schemas.openxmlformats.org/officeDocument/2006/relationships/customXml" Target="../ink/ink254.xml"/><Relationship Id="rId26" Type="http://schemas.openxmlformats.org/officeDocument/2006/relationships/customXml" Target="../ink/ink262.xml"/><Relationship Id="rId47" Type="http://schemas.openxmlformats.org/officeDocument/2006/relationships/image" Target="../media/image1480.png"/><Relationship Id="rId68" Type="http://schemas.openxmlformats.org/officeDocument/2006/relationships/customXml" Target="../ink/ink283.xml"/><Relationship Id="rId89" Type="http://schemas.openxmlformats.org/officeDocument/2006/relationships/image" Target="../media/image1690.png"/><Relationship Id="rId112" Type="http://schemas.openxmlformats.org/officeDocument/2006/relationships/customXml" Target="../ink/ink305.xml"/><Relationship Id="rId133" Type="http://schemas.openxmlformats.org/officeDocument/2006/relationships/image" Target="../media/image1910.png"/><Relationship Id="rId16" Type="http://schemas.openxmlformats.org/officeDocument/2006/relationships/customXml" Target="../ink/ink257.xml"/><Relationship Id="rId37" Type="http://schemas.openxmlformats.org/officeDocument/2006/relationships/image" Target="../media/image1430.png"/><Relationship Id="rId58" Type="http://schemas.openxmlformats.org/officeDocument/2006/relationships/customXml" Target="../ink/ink278.xml"/><Relationship Id="rId79" Type="http://schemas.openxmlformats.org/officeDocument/2006/relationships/image" Target="../media/image1640.png"/><Relationship Id="rId102" Type="http://schemas.openxmlformats.org/officeDocument/2006/relationships/customXml" Target="../ink/ink300.xml"/><Relationship Id="rId123" Type="http://schemas.openxmlformats.org/officeDocument/2006/relationships/image" Target="../media/image1860.png"/><Relationship Id="rId144" Type="http://schemas.openxmlformats.org/officeDocument/2006/relationships/customXml" Target="../ink/ink321.xml"/><Relationship Id="rId90" Type="http://schemas.openxmlformats.org/officeDocument/2006/relationships/customXml" Target="../ink/ink294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0.png"/><Relationship Id="rId21" Type="http://schemas.openxmlformats.org/officeDocument/2006/relationships/image" Target="../media/image2120.png"/><Relationship Id="rId63" Type="http://schemas.openxmlformats.org/officeDocument/2006/relationships/image" Target="../media/image2330.png"/><Relationship Id="rId159" Type="http://schemas.openxmlformats.org/officeDocument/2006/relationships/image" Target="../media/image281.png"/><Relationship Id="rId324" Type="http://schemas.openxmlformats.org/officeDocument/2006/relationships/image" Target="../media/image356.png"/><Relationship Id="rId366" Type="http://schemas.openxmlformats.org/officeDocument/2006/relationships/image" Target="../media/image377.png"/><Relationship Id="rId170" Type="http://schemas.openxmlformats.org/officeDocument/2006/relationships/customXml" Target="../ink/ink408.xml"/><Relationship Id="rId226" Type="http://schemas.openxmlformats.org/officeDocument/2006/relationships/customXml" Target="../ink/ink430.xml"/><Relationship Id="rId433" Type="http://schemas.openxmlformats.org/officeDocument/2006/relationships/customXml" Target="../ink/ink536.xml"/><Relationship Id="rId268" Type="http://schemas.openxmlformats.org/officeDocument/2006/relationships/customXml" Target="../ink/ink452.xml"/><Relationship Id="rId475" Type="http://schemas.openxmlformats.org/officeDocument/2006/relationships/customXml" Target="../ink/ink557.xml"/><Relationship Id="rId32" Type="http://schemas.openxmlformats.org/officeDocument/2006/relationships/customXml" Target="../ink/ink339.xml"/><Relationship Id="rId74" Type="http://schemas.openxmlformats.org/officeDocument/2006/relationships/customXml" Target="../ink/ink360.xml"/><Relationship Id="rId128" Type="http://schemas.openxmlformats.org/officeDocument/2006/relationships/customXml" Target="../ink/ink387.xml"/><Relationship Id="rId335" Type="http://schemas.openxmlformats.org/officeDocument/2006/relationships/customXml" Target="../ink/ink486.xml"/><Relationship Id="rId377" Type="http://schemas.openxmlformats.org/officeDocument/2006/relationships/customXml" Target="../ink/ink507.xml"/><Relationship Id="rId500" Type="http://schemas.openxmlformats.org/officeDocument/2006/relationships/image" Target="../media/image443.png"/><Relationship Id="rId5" Type="http://schemas.openxmlformats.org/officeDocument/2006/relationships/image" Target="../media/image255.png"/><Relationship Id="rId237" Type="http://schemas.openxmlformats.org/officeDocument/2006/relationships/image" Target="../media/image314.png"/><Relationship Id="rId402" Type="http://schemas.openxmlformats.org/officeDocument/2006/relationships/image" Target="../media/image394.png"/><Relationship Id="rId279" Type="http://schemas.openxmlformats.org/officeDocument/2006/relationships/image" Target="../media/image334.png"/><Relationship Id="rId444" Type="http://schemas.openxmlformats.org/officeDocument/2006/relationships/image" Target="../media/image415.png"/><Relationship Id="rId486" Type="http://schemas.openxmlformats.org/officeDocument/2006/relationships/image" Target="../media/image436.png"/><Relationship Id="rId43" Type="http://schemas.openxmlformats.org/officeDocument/2006/relationships/image" Target="../media/image2230.png"/><Relationship Id="rId139" Type="http://schemas.openxmlformats.org/officeDocument/2006/relationships/image" Target="../media/image271.png"/><Relationship Id="rId290" Type="http://schemas.openxmlformats.org/officeDocument/2006/relationships/image" Target="../media/image339.png"/><Relationship Id="rId304" Type="http://schemas.openxmlformats.org/officeDocument/2006/relationships/image" Target="../media/image346.png"/><Relationship Id="rId346" Type="http://schemas.openxmlformats.org/officeDocument/2006/relationships/image" Target="../media/image367.png"/><Relationship Id="rId388" Type="http://schemas.openxmlformats.org/officeDocument/2006/relationships/image" Target="../media/image388.png"/><Relationship Id="rId511" Type="http://schemas.openxmlformats.org/officeDocument/2006/relationships/customXml" Target="../ink/ink575.xml"/><Relationship Id="rId85" Type="http://schemas.openxmlformats.org/officeDocument/2006/relationships/image" Target="../media/image2440.png"/><Relationship Id="rId150" Type="http://schemas.openxmlformats.org/officeDocument/2006/relationships/customXml" Target="../ink/ink398.xml"/><Relationship Id="rId192" Type="http://schemas.openxmlformats.org/officeDocument/2006/relationships/customXml" Target="../ink/ink413.xml"/><Relationship Id="rId206" Type="http://schemas.openxmlformats.org/officeDocument/2006/relationships/customXml" Target="../ink/ink420.xml"/><Relationship Id="rId413" Type="http://schemas.openxmlformats.org/officeDocument/2006/relationships/customXml" Target="../ink/ink526.xml"/><Relationship Id="rId248" Type="http://schemas.openxmlformats.org/officeDocument/2006/relationships/customXml" Target="../ink/ink442.xml"/><Relationship Id="rId455" Type="http://schemas.openxmlformats.org/officeDocument/2006/relationships/customXml" Target="../ink/ink547.xml"/><Relationship Id="rId497" Type="http://schemas.openxmlformats.org/officeDocument/2006/relationships/customXml" Target="../ink/ink568.xml"/><Relationship Id="rId12" Type="http://schemas.openxmlformats.org/officeDocument/2006/relationships/customXml" Target="../ink/ink329.xml"/><Relationship Id="rId108" Type="http://schemas.openxmlformats.org/officeDocument/2006/relationships/customXml" Target="../ink/ink377.xml"/><Relationship Id="rId315" Type="http://schemas.openxmlformats.org/officeDocument/2006/relationships/customXml" Target="../ink/ink476.xml"/><Relationship Id="rId357" Type="http://schemas.openxmlformats.org/officeDocument/2006/relationships/customXml" Target="../ink/ink497.xml"/><Relationship Id="rId522" Type="http://schemas.openxmlformats.org/officeDocument/2006/relationships/image" Target="../media/image454.png"/><Relationship Id="rId54" Type="http://schemas.openxmlformats.org/officeDocument/2006/relationships/customXml" Target="../ink/ink350.xml"/><Relationship Id="rId96" Type="http://schemas.openxmlformats.org/officeDocument/2006/relationships/customXml" Target="../ink/ink371.xml"/><Relationship Id="rId161" Type="http://schemas.openxmlformats.org/officeDocument/2006/relationships/image" Target="../media/image282.png"/><Relationship Id="rId217" Type="http://schemas.openxmlformats.org/officeDocument/2006/relationships/image" Target="../media/image304.png"/><Relationship Id="rId399" Type="http://schemas.openxmlformats.org/officeDocument/2006/relationships/customXml" Target="../ink/ink519.xml"/><Relationship Id="rId259" Type="http://schemas.openxmlformats.org/officeDocument/2006/relationships/image" Target="../media/image324.png"/><Relationship Id="rId424" Type="http://schemas.openxmlformats.org/officeDocument/2006/relationships/image" Target="../media/image405.png"/><Relationship Id="rId466" Type="http://schemas.openxmlformats.org/officeDocument/2006/relationships/image" Target="../media/image426.png"/><Relationship Id="rId23" Type="http://schemas.openxmlformats.org/officeDocument/2006/relationships/image" Target="../media/image2130.png"/><Relationship Id="rId119" Type="http://schemas.openxmlformats.org/officeDocument/2006/relationships/image" Target="../media/image261.png"/><Relationship Id="rId270" Type="http://schemas.openxmlformats.org/officeDocument/2006/relationships/customXml" Target="../ink/ink453.xml"/><Relationship Id="rId326" Type="http://schemas.openxmlformats.org/officeDocument/2006/relationships/image" Target="../media/image357.png"/><Relationship Id="rId65" Type="http://schemas.openxmlformats.org/officeDocument/2006/relationships/image" Target="../media/image2340.png"/><Relationship Id="rId130" Type="http://schemas.openxmlformats.org/officeDocument/2006/relationships/customXml" Target="../ink/ink388.xml"/><Relationship Id="rId368" Type="http://schemas.openxmlformats.org/officeDocument/2006/relationships/image" Target="../media/image378.png"/><Relationship Id="rId172" Type="http://schemas.openxmlformats.org/officeDocument/2006/relationships/customXml" Target="../ink/ink409.xml"/><Relationship Id="rId228" Type="http://schemas.openxmlformats.org/officeDocument/2006/relationships/customXml" Target="../ink/ink431.xml"/><Relationship Id="rId435" Type="http://schemas.openxmlformats.org/officeDocument/2006/relationships/customXml" Target="../ink/ink537.xml"/><Relationship Id="rId477" Type="http://schemas.openxmlformats.org/officeDocument/2006/relationships/customXml" Target="../ink/ink558.xml"/><Relationship Id="rId281" Type="http://schemas.openxmlformats.org/officeDocument/2006/relationships/image" Target="../media/image335.png"/><Relationship Id="rId337" Type="http://schemas.openxmlformats.org/officeDocument/2006/relationships/customXml" Target="../ink/ink487.xml"/><Relationship Id="rId502" Type="http://schemas.openxmlformats.org/officeDocument/2006/relationships/image" Target="../media/image444.png"/><Relationship Id="rId34" Type="http://schemas.openxmlformats.org/officeDocument/2006/relationships/customXml" Target="../ink/ink340.xml"/><Relationship Id="rId76" Type="http://schemas.openxmlformats.org/officeDocument/2006/relationships/customXml" Target="../ink/ink361.xml"/><Relationship Id="rId141" Type="http://schemas.openxmlformats.org/officeDocument/2006/relationships/image" Target="../media/image272.png"/><Relationship Id="rId379" Type="http://schemas.openxmlformats.org/officeDocument/2006/relationships/customXml" Target="../ink/ink508.xml"/><Relationship Id="rId7" Type="http://schemas.openxmlformats.org/officeDocument/2006/relationships/image" Target="../media/image2050.png"/><Relationship Id="rId239" Type="http://schemas.openxmlformats.org/officeDocument/2006/relationships/image" Target="../media/image315.png"/><Relationship Id="rId390" Type="http://schemas.openxmlformats.org/officeDocument/2006/relationships/customXml" Target="../ink/ink514.xml"/><Relationship Id="rId404" Type="http://schemas.openxmlformats.org/officeDocument/2006/relationships/image" Target="../media/image395.png"/><Relationship Id="rId446" Type="http://schemas.openxmlformats.org/officeDocument/2006/relationships/image" Target="../media/image416.png"/><Relationship Id="rId250" Type="http://schemas.openxmlformats.org/officeDocument/2006/relationships/customXml" Target="../ink/ink443.xml"/><Relationship Id="rId292" Type="http://schemas.openxmlformats.org/officeDocument/2006/relationships/image" Target="../media/image340.png"/><Relationship Id="rId306" Type="http://schemas.openxmlformats.org/officeDocument/2006/relationships/image" Target="../media/image347.png"/><Relationship Id="rId488" Type="http://schemas.openxmlformats.org/officeDocument/2006/relationships/image" Target="../media/image437.png"/><Relationship Id="rId45" Type="http://schemas.openxmlformats.org/officeDocument/2006/relationships/image" Target="../media/image2240.png"/><Relationship Id="rId87" Type="http://schemas.openxmlformats.org/officeDocument/2006/relationships/image" Target="../media/image2450.png"/><Relationship Id="rId110" Type="http://schemas.openxmlformats.org/officeDocument/2006/relationships/customXml" Target="../ink/ink378.xml"/><Relationship Id="rId348" Type="http://schemas.openxmlformats.org/officeDocument/2006/relationships/image" Target="../media/image368.png"/><Relationship Id="rId513" Type="http://schemas.openxmlformats.org/officeDocument/2006/relationships/customXml" Target="../ink/ink576.xml"/><Relationship Id="rId152" Type="http://schemas.openxmlformats.org/officeDocument/2006/relationships/customXml" Target="../ink/ink399.xml"/><Relationship Id="rId194" Type="http://schemas.openxmlformats.org/officeDocument/2006/relationships/customXml" Target="../ink/ink414.xml"/><Relationship Id="rId208" Type="http://schemas.openxmlformats.org/officeDocument/2006/relationships/customXml" Target="../ink/ink421.xml"/><Relationship Id="rId415" Type="http://schemas.openxmlformats.org/officeDocument/2006/relationships/customXml" Target="../ink/ink527.xml"/><Relationship Id="rId457" Type="http://schemas.openxmlformats.org/officeDocument/2006/relationships/customXml" Target="../ink/ink548.xml"/><Relationship Id="rId261" Type="http://schemas.openxmlformats.org/officeDocument/2006/relationships/image" Target="../media/image325.png"/><Relationship Id="rId499" Type="http://schemas.openxmlformats.org/officeDocument/2006/relationships/customXml" Target="../ink/ink569.xml"/><Relationship Id="rId14" Type="http://schemas.openxmlformats.org/officeDocument/2006/relationships/customXml" Target="../ink/ink330.xml"/><Relationship Id="rId56" Type="http://schemas.openxmlformats.org/officeDocument/2006/relationships/customXml" Target="../ink/ink351.xml"/><Relationship Id="rId317" Type="http://schemas.openxmlformats.org/officeDocument/2006/relationships/customXml" Target="../ink/ink477.xml"/><Relationship Id="rId359" Type="http://schemas.openxmlformats.org/officeDocument/2006/relationships/customXml" Target="../ink/ink498.xml"/><Relationship Id="rId524" Type="http://schemas.openxmlformats.org/officeDocument/2006/relationships/image" Target="../media/image455.png"/><Relationship Id="rId98" Type="http://schemas.openxmlformats.org/officeDocument/2006/relationships/customXml" Target="../ink/ink372.xml"/><Relationship Id="rId121" Type="http://schemas.openxmlformats.org/officeDocument/2006/relationships/image" Target="../media/image262.png"/><Relationship Id="rId163" Type="http://schemas.openxmlformats.org/officeDocument/2006/relationships/image" Target="../media/image283.png"/><Relationship Id="rId219" Type="http://schemas.openxmlformats.org/officeDocument/2006/relationships/image" Target="../media/image305.png"/><Relationship Id="rId370" Type="http://schemas.openxmlformats.org/officeDocument/2006/relationships/image" Target="../media/image379.png"/><Relationship Id="rId426" Type="http://schemas.openxmlformats.org/officeDocument/2006/relationships/image" Target="../media/image406.png"/><Relationship Id="rId230" Type="http://schemas.openxmlformats.org/officeDocument/2006/relationships/customXml" Target="../ink/ink432.xml"/><Relationship Id="rId468" Type="http://schemas.openxmlformats.org/officeDocument/2006/relationships/image" Target="../media/image427.png"/><Relationship Id="rId25" Type="http://schemas.openxmlformats.org/officeDocument/2006/relationships/image" Target="../media/image2140.png"/><Relationship Id="rId67" Type="http://schemas.openxmlformats.org/officeDocument/2006/relationships/image" Target="../media/image2350.png"/><Relationship Id="rId272" Type="http://schemas.openxmlformats.org/officeDocument/2006/relationships/customXml" Target="../ink/ink454.xml"/><Relationship Id="rId328" Type="http://schemas.openxmlformats.org/officeDocument/2006/relationships/image" Target="../media/image358.png"/><Relationship Id="rId132" Type="http://schemas.openxmlformats.org/officeDocument/2006/relationships/customXml" Target="../ink/ink389.xml"/><Relationship Id="rId174" Type="http://schemas.openxmlformats.org/officeDocument/2006/relationships/customXml" Target="../ink/ink410.xml"/><Relationship Id="rId381" Type="http://schemas.openxmlformats.org/officeDocument/2006/relationships/customXml" Target="../ink/ink509.xml"/><Relationship Id="rId241" Type="http://schemas.openxmlformats.org/officeDocument/2006/relationships/customXml" Target="../ink/ink438.xml"/><Relationship Id="rId437" Type="http://schemas.openxmlformats.org/officeDocument/2006/relationships/customXml" Target="../ink/ink538.xml"/><Relationship Id="rId479" Type="http://schemas.openxmlformats.org/officeDocument/2006/relationships/customXml" Target="../ink/ink559.xml"/><Relationship Id="rId36" Type="http://schemas.openxmlformats.org/officeDocument/2006/relationships/customXml" Target="../ink/ink341.xml"/><Relationship Id="rId283" Type="http://schemas.openxmlformats.org/officeDocument/2006/relationships/customXml" Target="../ink/ink460.xml"/><Relationship Id="rId339" Type="http://schemas.openxmlformats.org/officeDocument/2006/relationships/image" Target="../media/image363.png"/><Relationship Id="rId490" Type="http://schemas.openxmlformats.org/officeDocument/2006/relationships/image" Target="../media/image438.png"/><Relationship Id="rId504" Type="http://schemas.openxmlformats.org/officeDocument/2006/relationships/image" Target="../media/image445.png"/><Relationship Id="rId78" Type="http://schemas.openxmlformats.org/officeDocument/2006/relationships/customXml" Target="../ink/ink362.xml"/><Relationship Id="rId101" Type="http://schemas.openxmlformats.org/officeDocument/2006/relationships/image" Target="../media/image2520.png"/><Relationship Id="rId143" Type="http://schemas.openxmlformats.org/officeDocument/2006/relationships/image" Target="../media/image273.png"/><Relationship Id="rId350" Type="http://schemas.openxmlformats.org/officeDocument/2006/relationships/image" Target="../media/image369.png"/><Relationship Id="rId406" Type="http://schemas.openxmlformats.org/officeDocument/2006/relationships/image" Target="../media/image396.png"/><Relationship Id="rId9" Type="http://schemas.openxmlformats.org/officeDocument/2006/relationships/image" Target="../media/image2060.png"/><Relationship Id="rId210" Type="http://schemas.openxmlformats.org/officeDocument/2006/relationships/customXml" Target="../ink/ink422.xml"/><Relationship Id="rId392" Type="http://schemas.openxmlformats.org/officeDocument/2006/relationships/image" Target="../media/image389.png"/><Relationship Id="rId448" Type="http://schemas.openxmlformats.org/officeDocument/2006/relationships/image" Target="../media/image417.png"/><Relationship Id="rId252" Type="http://schemas.openxmlformats.org/officeDocument/2006/relationships/customXml" Target="../ink/ink444.xml"/><Relationship Id="rId294" Type="http://schemas.openxmlformats.org/officeDocument/2006/relationships/image" Target="../media/image341.png"/><Relationship Id="rId308" Type="http://schemas.openxmlformats.org/officeDocument/2006/relationships/image" Target="../media/image348.png"/><Relationship Id="rId515" Type="http://schemas.openxmlformats.org/officeDocument/2006/relationships/customXml" Target="../ink/ink577.xml"/><Relationship Id="rId47" Type="http://schemas.openxmlformats.org/officeDocument/2006/relationships/image" Target="../media/image2250.png"/><Relationship Id="rId89" Type="http://schemas.openxmlformats.org/officeDocument/2006/relationships/image" Target="../media/image2460.png"/><Relationship Id="rId112" Type="http://schemas.openxmlformats.org/officeDocument/2006/relationships/customXml" Target="../ink/ink379.xml"/><Relationship Id="rId154" Type="http://schemas.openxmlformats.org/officeDocument/2006/relationships/customXml" Target="../ink/ink400.xml"/><Relationship Id="rId361" Type="http://schemas.openxmlformats.org/officeDocument/2006/relationships/customXml" Target="../ink/ink499.xml"/><Relationship Id="rId196" Type="http://schemas.openxmlformats.org/officeDocument/2006/relationships/customXml" Target="../ink/ink415.xml"/><Relationship Id="rId417" Type="http://schemas.openxmlformats.org/officeDocument/2006/relationships/customXml" Target="../ink/ink528.xml"/><Relationship Id="rId459" Type="http://schemas.openxmlformats.org/officeDocument/2006/relationships/customXml" Target="../ink/ink549.xml"/><Relationship Id="rId16" Type="http://schemas.openxmlformats.org/officeDocument/2006/relationships/customXml" Target="../ink/ink331.xml"/><Relationship Id="rId221" Type="http://schemas.openxmlformats.org/officeDocument/2006/relationships/image" Target="../media/image306.png"/><Relationship Id="rId263" Type="http://schemas.openxmlformats.org/officeDocument/2006/relationships/image" Target="../media/image326.png"/><Relationship Id="rId319" Type="http://schemas.openxmlformats.org/officeDocument/2006/relationships/customXml" Target="../ink/ink478.xml"/><Relationship Id="rId470" Type="http://schemas.openxmlformats.org/officeDocument/2006/relationships/image" Target="../media/image428.png"/><Relationship Id="rId526" Type="http://schemas.openxmlformats.org/officeDocument/2006/relationships/image" Target="../media/image456.png"/><Relationship Id="rId58" Type="http://schemas.openxmlformats.org/officeDocument/2006/relationships/customXml" Target="../ink/ink352.xml"/><Relationship Id="rId123" Type="http://schemas.openxmlformats.org/officeDocument/2006/relationships/image" Target="../media/image263.png"/><Relationship Id="rId330" Type="http://schemas.openxmlformats.org/officeDocument/2006/relationships/image" Target="../media/image359.png"/><Relationship Id="rId165" Type="http://schemas.openxmlformats.org/officeDocument/2006/relationships/image" Target="../media/image284.png"/><Relationship Id="rId372" Type="http://schemas.openxmlformats.org/officeDocument/2006/relationships/image" Target="../media/image380.png"/><Relationship Id="rId428" Type="http://schemas.openxmlformats.org/officeDocument/2006/relationships/image" Target="../media/image407.png"/><Relationship Id="rId232" Type="http://schemas.openxmlformats.org/officeDocument/2006/relationships/customXml" Target="../ink/ink433.xml"/><Relationship Id="rId274" Type="http://schemas.openxmlformats.org/officeDocument/2006/relationships/customXml" Target="../ink/ink455.xml"/><Relationship Id="rId481" Type="http://schemas.openxmlformats.org/officeDocument/2006/relationships/customXml" Target="../ink/ink560.xml"/><Relationship Id="rId27" Type="http://schemas.openxmlformats.org/officeDocument/2006/relationships/image" Target="../media/image2150.png"/><Relationship Id="rId69" Type="http://schemas.openxmlformats.org/officeDocument/2006/relationships/image" Target="../media/image2360.png"/><Relationship Id="rId134" Type="http://schemas.openxmlformats.org/officeDocument/2006/relationships/customXml" Target="../ink/ink390.xml"/><Relationship Id="rId80" Type="http://schemas.openxmlformats.org/officeDocument/2006/relationships/customXml" Target="../ink/ink363.xml"/><Relationship Id="rId176" Type="http://schemas.openxmlformats.org/officeDocument/2006/relationships/customXml" Target="../ink/ink411.xml"/><Relationship Id="rId341" Type="http://schemas.openxmlformats.org/officeDocument/2006/relationships/image" Target="../media/image364.png"/><Relationship Id="rId383" Type="http://schemas.openxmlformats.org/officeDocument/2006/relationships/customXml" Target="../ink/ink510.xml"/><Relationship Id="rId439" Type="http://schemas.openxmlformats.org/officeDocument/2006/relationships/customXml" Target="../ink/ink539.xml"/><Relationship Id="rId201" Type="http://schemas.openxmlformats.org/officeDocument/2006/relationships/image" Target="../media/image294.png"/><Relationship Id="rId243" Type="http://schemas.openxmlformats.org/officeDocument/2006/relationships/customXml" Target="../ink/ink439.xml"/><Relationship Id="rId285" Type="http://schemas.openxmlformats.org/officeDocument/2006/relationships/customXml" Target="../ink/ink461.xml"/><Relationship Id="rId450" Type="http://schemas.openxmlformats.org/officeDocument/2006/relationships/image" Target="../media/image418.png"/><Relationship Id="rId506" Type="http://schemas.openxmlformats.org/officeDocument/2006/relationships/image" Target="../media/image446.png"/><Relationship Id="rId38" Type="http://schemas.openxmlformats.org/officeDocument/2006/relationships/customXml" Target="../ink/ink342.xml"/><Relationship Id="rId103" Type="http://schemas.openxmlformats.org/officeDocument/2006/relationships/image" Target="../media/image2530.png"/><Relationship Id="rId310" Type="http://schemas.openxmlformats.org/officeDocument/2006/relationships/image" Target="../media/image349.png"/><Relationship Id="rId492" Type="http://schemas.openxmlformats.org/officeDocument/2006/relationships/image" Target="../media/image439.png"/><Relationship Id="rId91" Type="http://schemas.openxmlformats.org/officeDocument/2006/relationships/image" Target="../media/image2470.png"/><Relationship Id="rId145" Type="http://schemas.openxmlformats.org/officeDocument/2006/relationships/image" Target="../media/image274.png"/><Relationship Id="rId352" Type="http://schemas.openxmlformats.org/officeDocument/2006/relationships/image" Target="../media/image370.png"/><Relationship Id="rId394" Type="http://schemas.openxmlformats.org/officeDocument/2006/relationships/image" Target="../media/image390.png"/><Relationship Id="rId408" Type="http://schemas.openxmlformats.org/officeDocument/2006/relationships/image" Target="../media/image397.png"/><Relationship Id="rId212" Type="http://schemas.openxmlformats.org/officeDocument/2006/relationships/customXml" Target="../ink/ink423.xml"/><Relationship Id="rId254" Type="http://schemas.openxmlformats.org/officeDocument/2006/relationships/customXml" Target="../ink/ink445.xml"/><Relationship Id="rId49" Type="http://schemas.openxmlformats.org/officeDocument/2006/relationships/image" Target="../media/image2260.png"/><Relationship Id="rId114" Type="http://schemas.openxmlformats.org/officeDocument/2006/relationships/customXml" Target="../ink/ink380.xml"/><Relationship Id="rId296" Type="http://schemas.openxmlformats.org/officeDocument/2006/relationships/image" Target="../media/image342.png"/><Relationship Id="rId461" Type="http://schemas.openxmlformats.org/officeDocument/2006/relationships/customXml" Target="../ink/ink550.xml"/><Relationship Id="rId517" Type="http://schemas.openxmlformats.org/officeDocument/2006/relationships/customXml" Target="../ink/ink578.xml"/><Relationship Id="rId60" Type="http://schemas.openxmlformats.org/officeDocument/2006/relationships/customXml" Target="../ink/ink353.xml"/><Relationship Id="rId156" Type="http://schemas.openxmlformats.org/officeDocument/2006/relationships/customXml" Target="../ink/ink401.xml"/><Relationship Id="rId198" Type="http://schemas.openxmlformats.org/officeDocument/2006/relationships/customXml" Target="../ink/ink416.xml"/><Relationship Id="rId321" Type="http://schemas.openxmlformats.org/officeDocument/2006/relationships/customXml" Target="../ink/ink479.xml"/><Relationship Id="rId363" Type="http://schemas.openxmlformats.org/officeDocument/2006/relationships/customXml" Target="../ink/ink500.xml"/><Relationship Id="rId419" Type="http://schemas.openxmlformats.org/officeDocument/2006/relationships/customXml" Target="../ink/ink529.xml"/><Relationship Id="rId223" Type="http://schemas.openxmlformats.org/officeDocument/2006/relationships/image" Target="../media/image307.png"/><Relationship Id="rId430" Type="http://schemas.openxmlformats.org/officeDocument/2006/relationships/image" Target="../media/image408.png"/><Relationship Id="rId18" Type="http://schemas.openxmlformats.org/officeDocument/2006/relationships/customXml" Target="../ink/ink332.xml"/><Relationship Id="rId265" Type="http://schemas.openxmlformats.org/officeDocument/2006/relationships/image" Target="../media/image327.png"/><Relationship Id="rId472" Type="http://schemas.openxmlformats.org/officeDocument/2006/relationships/image" Target="../media/image429.png"/><Relationship Id="rId125" Type="http://schemas.openxmlformats.org/officeDocument/2006/relationships/image" Target="../media/image264.png"/><Relationship Id="rId167" Type="http://schemas.openxmlformats.org/officeDocument/2006/relationships/image" Target="../media/image285.png"/><Relationship Id="rId332" Type="http://schemas.openxmlformats.org/officeDocument/2006/relationships/image" Target="../media/image360.png"/><Relationship Id="rId374" Type="http://schemas.openxmlformats.org/officeDocument/2006/relationships/image" Target="../media/image381.png"/><Relationship Id="rId71" Type="http://schemas.openxmlformats.org/officeDocument/2006/relationships/image" Target="../media/image2370.png"/><Relationship Id="rId234" Type="http://schemas.openxmlformats.org/officeDocument/2006/relationships/customXml" Target="../ink/ink434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2160.png"/><Relationship Id="rId276" Type="http://schemas.openxmlformats.org/officeDocument/2006/relationships/customXml" Target="../ink/ink456.xml"/><Relationship Id="rId441" Type="http://schemas.openxmlformats.org/officeDocument/2006/relationships/customXml" Target="../ink/ink540.xml"/><Relationship Id="rId483" Type="http://schemas.openxmlformats.org/officeDocument/2006/relationships/customXml" Target="../ink/ink561.xml"/><Relationship Id="rId40" Type="http://schemas.openxmlformats.org/officeDocument/2006/relationships/customXml" Target="../ink/ink343.xml"/><Relationship Id="rId136" Type="http://schemas.openxmlformats.org/officeDocument/2006/relationships/customXml" Target="../ink/ink391.xml"/><Relationship Id="rId301" Type="http://schemas.openxmlformats.org/officeDocument/2006/relationships/customXml" Target="../ink/ink469.xml"/><Relationship Id="rId343" Type="http://schemas.openxmlformats.org/officeDocument/2006/relationships/image" Target="../media/image365.png"/><Relationship Id="rId82" Type="http://schemas.openxmlformats.org/officeDocument/2006/relationships/customXml" Target="../ink/ink364.xml"/><Relationship Id="rId203" Type="http://schemas.openxmlformats.org/officeDocument/2006/relationships/image" Target="../media/image295.png"/><Relationship Id="rId385" Type="http://schemas.openxmlformats.org/officeDocument/2006/relationships/customXml" Target="../ink/ink511.xml"/><Relationship Id="rId245" Type="http://schemas.openxmlformats.org/officeDocument/2006/relationships/image" Target="../media/image317.png"/><Relationship Id="rId287" Type="http://schemas.openxmlformats.org/officeDocument/2006/relationships/customXml" Target="../ink/ink462.xml"/><Relationship Id="rId410" Type="http://schemas.openxmlformats.org/officeDocument/2006/relationships/image" Target="../media/image398.png"/><Relationship Id="rId452" Type="http://schemas.openxmlformats.org/officeDocument/2006/relationships/image" Target="../media/image419.png"/><Relationship Id="rId494" Type="http://schemas.openxmlformats.org/officeDocument/2006/relationships/image" Target="../media/image440.png"/><Relationship Id="rId508" Type="http://schemas.openxmlformats.org/officeDocument/2006/relationships/image" Target="../media/image447.png"/><Relationship Id="rId105" Type="http://schemas.openxmlformats.org/officeDocument/2006/relationships/image" Target="../media/image2540.png"/><Relationship Id="rId147" Type="http://schemas.openxmlformats.org/officeDocument/2006/relationships/image" Target="../media/image275.png"/><Relationship Id="rId312" Type="http://schemas.openxmlformats.org/officeDocument/2006/relationships/image" Target="../media/image350.png"/><Relationship Id="rId354" Type="http://schemas.openxmlformats.org/officeDocument/2006/relationships/image" Target="../media/image371.png"/><Relationship Id="rId51" Type="http://schemas.openxmlformats.org/officeDocument/2006/relationships/image" Target="../media/image2270.png"/><Relationship Id="rId93" Type="http://schemas.openxmlformats.org/officeDocument/2006/relationships/image" Target="../media/image2480.png"/><Relationship Id="rId189" Type="http://schemas.openxmlformats.org/officeDocument/2006/relationships/image" Target="../media/image296.png"/><Relationship Id="rId396" Type="http://schemas.openxmlformats.org/officeDocument/2006/relationships/image" Target="../media/image391.png"/><Relationship Id="rId214" Type="http://schemas.openxmlformats.org/officeDocument/2006/relationships/customXml" Target="../ink/ink424.xml"/><Relationship Id="rId256" Type="http://schemas.openxmlformats.org/officeDocument/2006/relationships/customXml" Target="../ink/ink446.xml"/><Relationship Id="rId298" Type="http://schemas.openxmlformats.org/officeDocument/2006/relationships/image" Target="../media/image343.png"/><Relationship Id="rId421" Type="http://schemas.openxmlformats.org/officeDocument/2006/relationships/customXml" Target="../ink/ink530.xml"/><Relationship Id="rId463" Type="http://schemas.openxmlformats.org/officeDocument/2006/relationships/customXml" Target="../ink/ink551.xml"/><Relationship Id="rId519" Type="http://schemas.openxmlformats.org/officeDocument/2006/relationships/customXml" Target="../ink/ink579.xml"/><Relationship Id="rId116" Type="http://schemas.openxmlformats.org/officeDocument/2006/relationships/customXml" Target="../ink/ink381.xml"/><Relationship Id="rId158" Type="http://schemas.openxmlformats.org/officeDocument/2006/relationships/customXml" Target="../ink/ink402.xml"/><Relationship Id="rId323" Type="http://schemas.openxmlformats.org/officeDocument/2006/relationships/customXml" Target="../ink/ink480.xml"/><Relationship Id="rId20" Type="http://schemas.openxmlformats.org/officeDocument/2006/relationships/customXml" Target="../ink/ink333.xml"/><Relationship Id="rId62" Type="http://schemas.openxmlformats.org/officeDocument/2006/relationships/customXml" Target="../ink/ink354.xml"/><Relationship Id="rId365" Type="http://schemas.openxmlformats.org/officeDocument/2006/relationships/customXml" Target="../ink/ink501.xml"/><Relationship Id="rId225" Type="http://schemas.openxmlformats.org/officeDocument/2006/relationships/image" Target="../media/image308.png"/><Relationship Id="rId267" Type="http://schemas.openxmlformats.org/officeDocument/2006/relationships/image" Target="../media/image328.png"/><Relationship Id="rId432" Type="http://schemas.openxmlformats.org/officeDocument/2006/relationships/image" Target="../media/image409.png"/><Relationship Id="rId474" Type="http://schemas.openxmlformats.org/officeDocument/2006/relationships/image" Target="../media/image430.png"/><Relationship Id="rId127" Type="http://schemas.openxmlformats.org/officeDocument/2006/relationships/image" Target="../media/image265.png"/><Relationship Id="rId31" Type="http://schemas.openxmlformats.org/officeDocument/2006/relationships/image" Target="../media/image2170.png"/><Relationship Id="rId73" Type="http://schemas.openxmlformats.org/officeDocument/2006/relationships/image" Target="../media/image2380.png"/><Relationship Id="rId169" Type="http://schemas.openxmlformats.org/officeDocument/2006/relationships/image" Target="../media/image286.png"/><Relationship Id="rId334" Type="http://schemas.openxmlformats.org/officeDocument/2006/relationships/image" Target="../media/image361.png"/><Relationship Id="rId376" Type="http://schemas.openxmlformats.org/officeDocument/2006/relationships/image" Target="../media/image382.png"/><Relationship Id="rId4" Type="http://schemas.openxmlformats.org/officeDocument/2006/relationships/image" Target="../media/image254.png"/><Relationship Id="rId236" Type="http://schemas.openxmlformats.org/officeDocument/2006/relationships/customXml" Target="../ink/ink435.xml"/><Relationship Id="rId278" Type="http://schemas.openxmlformats.org/officeDocument/2006/relationships/customXml" Target="../ink/ink457.xml"/><Relationship Id="rId401" Type="http://schemas.openxmlformats.org/officeDocument/2006/relationships/customXml" Target="../ink/ink520.xml"/><Relationship Id="rId443" Type="http://schemas.openxmlformats.org/officeDocument/2006/relationships/customXml" Target="../ink/ink541.xml"/><Relationship Id="rId303" Type="http://schemas.openxmlformats.org/officeDocument/2006/relationships/customXml" Target="../ink/ink470.xml"/><Relationship Id="rId485" Type="http://schemas.openxmlformats.org/officeDocument/2006/relationships/customXml" Target="../ink/ink562.xml"/><Relationship Id="rId42" Type="http://schemas.openxmlformats.org/officeDocument/2006/relationships/customXml" Target="../ink/ink344.xml"/><Relationship Id="rId84" Type="http://schemas.openxmlformats.org/officeDocument/2006/relationships/customXml" Target="../ink/ink365.xml"/><Relationship Id="rId138" Type="http://schemas.openxmlformats.org/officeDocument/2006/relationships/customXml" Target="../ink/ink392.xml"/><Relationship Id="rId345" Type="http://schemas.openxmlformats.org/officeDocument/2006/relationships/image" Target="../media/image366.png"/><Relationship Id="rId387" Type="http://schemas.openxmlformats.org/officeDocument/2006/relationships/customXml" Target="../ink/ink512.xml"/><Relationship Id="rId510" Type="http://schemas.openxmlformats.org/officeDocument/2006/relationships/image" Target="../media/image448.png"/><Relationship Id="rId191" Type="http://schemas.openxmlformats.org/officeDocument/2006/relationships/image" Target="../media/image297.png"/><Relationship Id="rId205" Type="http://schemas.openxmlformats.org/officeDocument/2006/relationships/image" Target="../media/image298.png"/><Relationship Id="rId247" Type="http://schemas.openxmlformats.org/officeDocument/2006/relationships/image" Target="../media/image318.png"/><Relationship Id="rId412" Type="http://schemas.openxmlformats.org/officeDocument/2006/relationships/image" Target="../media/image399.png"/><Relationship Id="rId107" Type="http://schemas.openxmlformats.org/officeDocument/2006/relationships/image" Target="../media/image2550.png"/><Relationship Id="rId289" Type="http://schemas.openxmlformats.org/officeDocument/2006/relationships/customXml" Target="../ink/ink463.xml"/><Relationship Id="rId454" Type="http://schemas.openxmlformats.org/officeDocument/2006/relationships/image" Target="../media/image420.png"/><Relationship Id="rId496" Type="http://schemas.openxmlformats.org/officeDocument/2006/relationships/image" Target="../media/image441.png"/><Relationship Id="rId11" Type="http://schemas.openxmlformats.org/officeDocument/2006/relationships/image" Target="../media/image2070.png"/><Relationship Id="rId53" Type="http://schemas.openxmlformats.org/officeDocument/2006/relationships/image" Target="../media/image2280.png"/><Relationship Id="rId149" Type="http://schemas.openxmlformats.org/officeDocument/2006/relationships/image" Target="../media/image276.png"/><Relationship Id="rId314" Type="http://schemas.openxmlformats.org/officeDocument/2006/relationships/image" Target="../media/image351.png"/><Relationship Id="rId356" Type="http://schemas.openxmlformats.org/officeDocument/2006/relationships/image" Target="../media/image372.png"/><Relationship Id="rId398" Type="http://schemas.openxmlformats.org/officeDocument/2006/relationships/image" Target="../media/image392.png"/><Relationship Id="rId521" Type="http://schemas.openxmlformats.org/officeDocument/2006/relationships/customXml" Target="../ink/ink580.xml"/><Relationship Id="rId95" Type="http://schemas.openxmlformats.org/officeDocument/2006/relationships/image" Target="../media/image2490.png"/><Relationship Id="rId160" Type="http://schemas.openxmlformats.org/officeDocument/2006/relationships/customXml" Target="../ink/ink403.xml"/><Relationship Id="rId216" Type="http://schemas.openxmlformats.org/officeDocument/2006/relationships/customXml" Target="../ink/ink425.xml"/><Relationship Id="rId423" Type="http://schemas.openxmlformats.org/officeDocument/2006/relationships/customXml" Target="../ink/ink531.xml"/><Relationship Id="rId258" Type="http://schemas.openxmlformats.org/officeDocument/2006/relationships/customXml" Target="../ink/ink447.xml"/><Relationship Id="rId465" Type="http://schemas.openxmlformats.org/officeDocument/2006/relationships/customXml" Target="../ink/ink552.xml"/><Relationship Id="rId22" Type="http://schemas.openxmlformats.org/officeDocument/2006/relationships/customXml" Target="../ink/ink334.xml"/><Relationship Id="rId64" Type="http://schemas.openxmlformats.org/officeDocument/2006/relationships/customXml" Target="../ink/ink355.xml"/><Relationship Id="rId118" Type="http://schemas.openxmlformats.org/officeDocument/2006/relationships/customXml" Target="../ink/ink382.xml"/><Relationship Id="rId325" Type="http://schemas.openxmlformats.org/officeDocument/2006/relationships/customXml" Target="../ink/ink481.xml"/><Relationship Id="rId367" Type="http://schemas.openxmlformats.org/officeDocument/2006/relationships/customXml" Target="../ink/ink502.xml"/><Relationship Id="rId171" Type="http://schemas.openxmlformats.org/officeDocument/2006/relationships/image" Target="../media/image287.png"/><Relationship Id="rId227" Type="http://schemas.openxmlformats.org/officeDocument/2006/relationships/image" Target="../media/image309.png"/><Relationship Id="rId269" Type="http://schemas.openxmlformats.org/officeDocument/2006/relationships/image" Target="../media/image329.png"/><Relationship Id="rId434" Type="http://schemas.openxmlformats.org/officeDocument/2006/relationships/image" Target="../media/image410.png"/><Relationship Id="rId476" Type="http://schemas.openxmlformats.org/officeDocument/2006/relationships/image" Target="../media/image431.png"/><Relationship Id="rId33" Type="http://schemas.openxmlformats.org/officeDocument/2006/relationships/image" Target="../media/image2180.png"/><Relationship Id="rId129" Type="http://schemas.openxmlformats.org/officeDocument/2006/relationships/image" Target="../media/image266.png"/><Relationship Id="rId280" Type="http://schemas.openxmlformats.org/officeDocument/2006/relationships/customXml" Target="../ink/ink458.xml"/><Relationship Id="rId336" Type="http://schemas.openxmlformats.org/officeDocument/2006/relationships/image" Target="../media/image362.png"/><Relationship Id="rId501" Type="http://schemas.openxmlformats.org/officeDocument/2006/relationships/customXml" Target="../ink/ink570.xml"/><Relationship Id="rId75" Type="http://schemas.openxmlformats.org/officeDocument/2006/relationships/image" Target="../media/image2390.png"/><Relationship Id="rId140" Type="http://schemas.openxmlformats.org/officeDocument/2006/relationships/customXml" Target="../ink/ink393.xml"/><Relationship Id="rId378" Type="http://schemas.openxmlformats.org/officeDocument/2006/relationships/image" Target="../media/image383.png"/><Relationship Id="rId403" Type="http://schemas.openxmlformats.org/officeDocument/2006/relationships/customXml" Target="../ink/ink521.xml"/><Relationship Id="rId6" Type="http://schemas.openxmlformats.org/officeDocument/2006/relationships/customXml" Target="../ink/ink326.xml"/><Relationship Id="rId238" Type="http://schemas.openxmlformats.org/officeDocument/2006/relationships/customXml" Target="../ink/ink436.xml"/><Relationship Id="rId445" Type="http://schemas.openxmlformats.org/officeDocument/2006/relationships/customXml" Target="../ink/ink542.xml"/><Relationship Id="rId487" Type="http://schemas.openxmlformats.org/officeDocument/2006/relationships/customXml" Target="../ink/ink563.xml"/><Relationship Id="rId291" Type="http://schemas.openxmlformats.org/officeDocument/2006/relationships/customXml" Target="../ink/ink464.xml"/><Relationship Id="rId305" Type="http://schemas.openxmlformats.org/officeDocument/2006/relationships/customXml" Target="../ink/ink471.xml"/><Relationship Id="rId347" Type="http://schemas.openxmlformats.org/officeDocument/2006/relationships/customXml" Target="../ink/ink492.xml"/><Relationship Id="rId512" Type="http://schemas.openxmlformats.org/officeDocument/2006/relationships/image" Target="../media/image449.png"/><Relationship Id="rId44" Type="http://schemas.openxmlformats.org/officeDocument/2006/relationships/customXml" Target="../ink/ink345.xml"/><Relationship Id="rId86" Type="http://schemas.openxmlformats.org/officeDocument/2006/relationships/customXml" Target="../ink/ink366.xml"/><Relationship Id="rId151" Type="http://schemas.openxmlformats.org/officeDocument/2006/relationships/image" Target="../media/image277.png"/><Relationship Id="rId389" Type="http://schemas.openxmlformats.org/officeDocument/2006/relationships/customXml" Target="../ink/ink513.xml"/><Relationship Id="rId193" Type="http://schemas.openxmlformats.org/officeDocument/2006/relationships/image" Target="../media/image290.png"/><Relationship Id="rId207" Type="http://schemas.openxmlformats.org/officeDocument/2006/relationships/image" Target="../media/image299.png"/><Relationship Id="rId249" Type="http://schemas.openxmlformats.org/officeDocument/2006/relationships/image" Target="../media/image319.png"/><Relationship Id="rId414" Type="http://schemas.openxmlformats.org/officeDocument/2006/relationships/image" Target="../media/image400.png"/><Relationship Id="rId456" Type="http://schemas.openxmlformats.org/officeDocument/2006/relationships/image" Target="../media/image421.png"/><Relationship Id="rId498" Type="http://schemas.openxmlformats.org/officeDocument/2006/relationships/image" Target="../media/image442.png"/><Relationship Id="rId13" Type="http://schemas.openxmlformats.org/officeDocument/2006/relationships/image" Target="../media/image2080.png"/><Relationship Id="rId109" Type="http://schemas.openxmlformats.org/officeDocument/2006/relationships/image" Target="../media/image256.png"/><Relationship Id="rId260" Type="http://schemas.openxmlformats.org/officeDocument/2006/relationships/customXml" Target="../ink/ink448.xml"/><Relationship Id="rId316" Type="http://schemas.openxmlformats.org/officeDocument/2006/relationships/image" Target="../media/image352.png"/><Relationship Id="rId523" Type="http://schemas.openxmlformats.org/officeDocument/2006/relationships/customXml" Target="../ink/ink581.xml"/><Relationship Id="rId55" Type="http://schemas.openxmlformats.org/officeDocument/2006/relationships/image" Target="../media/image2290.png"/><Relationship Id="rId97" Type="http://schemas.openxmlformats.org/officeDocument/2006/relationships/image" Target="../media/image2500.png"/><Relationship Id="rId120" Type="http://schemas.openxmlformats.org/officeDocument/2006/relationships/customXml" Target="../ink/ink383.xml"/><Relationship Id="rId358" Type="http://schemas.openxmlformats.org/officeDocument/2006/relationships/image" Target="../media/image373.png"/><Relationship Id="rId162" Type="http://schemas.openxmlformats.org/officeDocument/2006/relationships/customXml" Target="../ink/ink404.xml"/><Relationship Id="rId218" Type="http://schemas.openxmlformats.org/officeDocument/2006/relationships/customXml" Target="../ink/ink426.xml"/><Relationship Id="rId425" Type="http://schemas.openxmlformats.org/officeDocument/2006/relationships/customXml" Target="../ink/ink532.xml"/><Relationship Id="rId467" Type="http://schemas.openxmlformats.org/officeDocument/2006/relationships/customXml" Target="../ink/ink553.xml"/><Relationship Id="rId271" Type="http://schemas.openxmlformats.org/officeDocument/2006/relationships/image" Target="../media/image330.png"/><Relationship Id="rId24" Type="http://schemas.openxmlformats.org/officeDocument/2006/relationships/customXml" Target="../ink/ink335.xml"/><Relationship Id="rId66" Type="http://schemas.openxmlformats.org/officeDocument/2006/relationships/customXml" Target="../ink/ink356.xml"/><Relationship Id="rId131" Type="http://schemas.openxmlformats.org/officeDocument/2006/relationships/image" Target="../media/image267.png"/><Relationship Id="rId327" Type="http://schemas.openxmlformats.org/officeDocument/2006/relationships/customXml" Target="../ink/ink482.xml"/><Relationship Id="rId369" Type="http://schemas.openxmlformats.org/officeDocument/2006/relationships/customXml" Target="../ink/ink503.xml"/><Relationship Id="rId173" Type="http://schemas.openxmlformats.org/officeDocument/2006/relationships/image" Target="../media/image288.png"/><Relationship Id="rId229" Type="http://schemas.openxmlformats.org/officeDocument/2006/relationships/image" Target="../media/image310.png"/><Relationship Id="rId380" Type="http://schemas.openxmlformats.org/officeDocument/2006/relationships/image" Target="../media/image384.png"/><Relationship Id="rId436" Type="http://schemas.openxmlformats.org/officeDocument/2006/relationships/image" Target="../media/image411.png"/><Relationship Id="rId240" Type="http://schemas.openxmlformats.org/officeDocument/2006/relationships/customXml" Target="../ink/ink437.xml"/><Relationship Id="rId478" Type="http://schemas.openxmlformats.org/officeDocument/2006/relationships/image" Target="../media/image432.png"/><Relationship Id="rId35" Type="http://schemas.openxmlformats.org/officeDocument/2006/relationships/image" Target="../media/image2190.png"/><Relationship Id="rId77" Type="http://schemas.openxmlformats.org/officeDocument/2006/relationships/image" Target="../media/image2400.png"/><Relationship Id="rId100" Type="http://schemas.openxmlformats.org/officeDocument/2006/relationships/customXml" Target="../ink/ink373.xml"/><Relationship Id="rId282" Type="http://schemas.openxmlformats.org/officeDocument/2006/relationships/customXml" Target="../ink/ink459.xml"/><Relationship Id="rId338" Type="http://schemas.openxmlformats.org/officeDocument/2006/relationships/customXml" Target="../ink/ink488.xml"/><Relationship Id="rId503" Type="http://schemas.openxmlformats.org/officeDocument/2006/relationships/customXml" Target="../ink/ink571.xml"/><Relationship Id="rId8" Type="http://schemas.openxmlformats.org/officeDocument/2006/relationships/customXml" Target="../ink/ink327.xml"/><Relationship Id="rId142" Type="http://schemas.openxmlformats.org/officeDocument/2006/relationships/customXml" Target="../ink/ink394.xml"/><Relationship Id="rId391" Type="http://schemas.openxmlformats.org/officeDocument/2006/relationships/customXml" Target="../ink/ink515.xml"/><Relationship Id="rId405" Type="http://schemas.openxmlformats.org/officeDocument/2006/relationships/customXml" Target="../ink/ink522.xml"/><Relationship Id="rId447" Type="http://schemas.openxmlformats.org/officeDocument/2006/relationships/customXml" Target="../ink/ink543.xml"/><Relationship Id="rId251" Type="http://schemas.openxmlformats.org/officeDocument/2006/relationships/image" Target="../media/image320.png"/><Relationship Id="rId489" Type="http://schemas.openxmlformats.org/officeDocument/2006/relationships/customXml" Target="../ink/ink564.xml"/><Relationship Id="rId46" Type="http://schemas.openxmlformats.org/officeDocument/2006/relationships/customXml" Target="../ink/ink346.xml"/><Relationship Id="rId293" Type="http://schemas.openxmlformats.org/officeDocument/2006/relationships/customXml" Target="../ink/ink465.xml"/><Relationship Id="rId307" Type="http://schemas.openxmlformats.org/officeDocument/2006/relationships/customXml" Target="../ink/ink472.xml"/><Relationship Id="rId349" Type="http://schemas.openxmlformats.org/officeDocument/2006/relationships/customXml" Target="../ink/ink493.xml"/><Relationship Id="rId514" Type="http://schemas.openxmlformats.org/officeDocument/2006/relationships/image" Target="../media/image450.png"/><Relationship Id="rId88" Type="http://schemas.openxmlformats.org/officeDocument/2006/relationships/customXml" Target="../ink/ink367.xml"/><Relationship Id="rId111" Type="http://schemas.openxmlformats.org/officeDocument/2006/relationships/image" Target="../media/image257.png"/><Relationship Id="rId153" Type="http://schemas.openxmlformats.org/officeDocument/2006/relationships/image" Target="../media/image278.png"/><Relationship Id="rId195" Type="http://schemas.openxmlformats.org/officeDocument/2006/relationships/image" Target="../media/image291.png"/><Relationship Id="rId209" Type="http://schemas.openxmlformats.org/officeDocument/2006/relationships/image" Target="../media/image300.png"/><Relationship Id="rId360" Type="http://schemas.openxmlformats.org/officeDocument/2006/relationships/image" Target="../media/image374.png"/><Relationship Id="rId416" Type="http://schemas.openxmlformats.org/officeDocument/2006/relationships/image" Target="../media/image401.png"/><Relationship Id="rId220" Type="http://schemas.openxmlformats.org/officeDocument/2006/relationships/customXml" Target="../ink/ink427.xml"/><Relationship Id="rId458" Type="http://schemas.openxmlformats.org/officeDocument/2006/relationships/image" Target="../media/image422.png"/><Relationship Id="rId15" Type="http://schemas.openxmlformats.org/officeDocument/2006/relationships/image" Target="../media/image2090.png"/><Relationship Id="rId57" Type="http://schemas.openxmlformats.org/officeDocument/2006/relationships/image" Target="../media/image2300.png"/><Relationship Id="rId262" Type="http://schemas.openxmlformats.org/officeDocument/2006/relationships/customXml" Target="../ink/ink449.xml"/><Relationship Id="rId318" Type="http://schemas.openxmlformats.org/officeDocument/2006/relationships/image" Target="../media/image353.png"/><Relationship Id="rId525" Type="http://schemas.openxmlformats.org/officeDocument/2006/relationships/customXml" Target="../ink/ink582.xml"/><Relationship Id="rId99" Type="http://schemas.openxmlformats.org/officeDocument/2006/relationships/image" Target="../media/image2510.png"/><Relationship Id="rId122" Type="http://schemas.openxmlformats.org/officeDocument/2006/relationships/customXml" Target="../ink/ink384.xml"/><Relationship Id="rId164" Type="http://schemas.openxmlformats.org/officeDocument/2006/relationships/customXml" Target="../ink/ink405.xml"/><Relationship Id="rId371" Type="http://schemas.openxmlformats.org/officeDocument/2006/relationships/customXml" Target="../ink/ink504.xml"/><Relationship Id="rId427" Type="http://schemas.openxmlformats.org/officeDocument/2006/relationships/customXml" Target="../ink/ink533.xml"/><Relationship Id="rId469" Type="http://schemas.openxmlformats.org/officeDocument/2006/relationships/customXml" Target="../ink/ink554.xml"/><Relationship Id="rId26" Type="http://schemas.openxmlformats.org/officeDocument/2006/relationships/customXml" Target="../ink/ink336.xml"/><Relationship Id="rId231" Type="http://schemas.openxmlformats.org/officeDocument/2006/relationships/image" Target="../media/image311.png"/><Relationship Id="rId273" Type="http://schemas.openxmlformats.org/officeDocument/2006/relationships/image" Target="../media/image331.png"/><Relationship Id="rId329" Type="http://schemas.openxmlformats.org/officeDocument/2006/relationships/customXml" Target="../ink/ink483.xml"/><Relationship Id="rId480" Type="http://schemas.openxmlformats.org/officeDocument/2006/relationships/image" Target="../media/image433.png"/><Relationship Id="rId68" Type="http://schemas.openxmlformats.org/officeDocument/2006/relationships/customXml" Target="../ink/ink357.xml"/><Relationship Id="rId133" Type="http://schemas.openxmlformats.org/officeDocument/2006/relationships/image" Target="../media/image268.png"/><Relationship Id="rId175" Type="http://schemas.openxmlformats.org/officeDocument/2006/relationships/image" Target="../media/image289.png"/><Relationship Id="rId340" Type="http://schemas.openxmlformats.org/officeDocument/2006/relationships/customXml" Target="../ink/ink489.xml"/><Relationship Id="rId200" Type="http://schemas.openxmlformats.org/officeDocument/2006/relationships/customXml" Target="../ink/ink417.xml"/><Relationship Id="rId382" Type="http://schemas.openxmlformats.org/officeDocument/2006/relationships/image" Target="../media/image385.png"/><Relationship Id="rId438" Type="http://schemas.openxmlformats.org/officeDocument/2006/relationships/image" Target="../media/image412.png"/><Relationship Id="rId242" Type="http://schemas.openxmlformats.org/officeDocument/2006/relationships/image" Target="../media/image316.png"/><Relationship Id="rId284" Type="http://schemas.openxmlformats.org/officeDocument/2006/relationships/image" Target="../media/image336.png"/><Relationship Id="rId491" Type="http://schemas.openxmlformats.org/officeDocument/2006/relationships/customXml" Target="../ink/ink565.xml"/><Relationship Id="rId505" Type="http://schemas.openxmlformats.org/officeDocument/2006/relationships/customXml" Target="../ink/ink572.xml"/><Relationship Id="rId37" Type="http://schemas.openxmlformats.org/officeDocument/2006/relationships/image" Target="../media/image2200.png"/><Relationship Id="rId79" Type="http://schemas.openxmlformats.org/officeDocument/2006/relationships/image" Target="../media/image2410.png"/><Relationship Id="rId102" Type="http://schemas.openxmlformats.org/officeDocument/2006/relationships/customXml" Target="../ink/ink374.xml"/><Relationship Id="rId144" Type="http://schemas.openxmlformats.org/officeDocument/2006/relationships/customXml" Target="../ink/ink395.xml"/><Relationship Id="rId90" Type="http://schemas.openxmlformats.org/officeDocument/2006/relationships/customXml" Target="../ink/ink368.xml"/><Relationship Id="rId351" Type="http://schemas.openxmlformats.org/officeDocument/2006/relationships/customXml" Target="../ink/ink494.xml"/><Relationship Id="rId393" Type="http://schemas.openxmlformats.org/officeDocument/2006/relationships/customXml" Target="../ink/ink516.xml"/><Relationship Id="rId407" Type="http://schemas.openxmlformats.org/officeDocument/2006/relationships/customXml" Target="../ink/ink523.xml"/><Relationship Id="rId449" Type="http://schemas.openxmlformats.org/officeDocument/2006/relationships/customXml" Target="../ink/ink544.xml"/><Relationship Id="rId211" Type="http://schemas.openxmlformats.org/officeDocument/2006/relationships/image" Target="../media/image301.png"/><Relationship Id="rId253" Type="http://schemas.openxmlformats.org/officeDocument/2006/relationships/image" Target="../media/image321.png"/><Relationship Id="rId295" Type="http://schemas.openxmlformats.org/officeDocument/2006/relationships/customXml" Target="../ink/ink466.xml"/><Relationship Id="rId309" Type="http://schemas.openxmlformats.org/officeDocument/2006/relationships/customXml" Target="../ink/ink473.xml"/><Relationship Id="rId460" Type="http://schemas.openxmlformats.org/officeDocument/2006/relationships/image" Target="../media/image423.png"/><Relationship Id="rId516" Type="http://schemas.openxmlformats.org/officeDocument/2006/relationships/image" Target="../media/image451.png"/><Relationship Id="rId48" Type="http://schemas.openxmlformats.org/officeDocument/2006/relationships/customXml" Target="../ink/ink347.xml"/><Relationship Id="rId113" Type="http://schemas.openxmlformats.org/officeDocument/2006/relationships/image" Target="../media/image258.png"/><Relationship Id="rId320" Type="http://schemas.openxmlformats.org/officeDocument/2006/relationships/image" Target="../media/image354.png"/><Relationship Id="rId155" Type="http://schemas.openxmlformats.org/officeDocument/2006/relationships/image" Target="../media/image279.png"/><Relationship Id="rId197" Type="http://schemas.openxmlformats.org/officeDocument/2006/relationships/image" Target="../media/image292.png"/><Relationship Id="rId362" Type="http://schemas.openxmlformats.org/officeDocument/2006/relationships/image" Target="../media/image375.png"/><Relationship Id="rId418" Type="http://schemas.openxmlformats.org/officeDocument/2006/relationships/image" Target="../media/image402.png"/><Relationship Id="rId222" Type="http://schemas.openxmlformats.org/officeDocument/2006/relationships/customXml" Target="../ink/ink428.xml"/><Relationship Id="rId264" Type="http://schemas.openxmlformats.org/officeDocument/2006/relationships/customXml" Target="../ink/ink450.xml"/><Relationship Id="rId471" Type="http://schemas.openxmlformats.org/officeDocument/2006/relationships/customXml" Target="../ink/ink555.xml"/><Relationship Id="rId17" Type="http://schemas.openxmlformats.org/officeDocument/2006/relationships/image" Target="../media/image2100.png"/><Relationship Id="rId59" Type="http://schemas.openxmlformats.org/officeDocument/2006/relationships/image" Target="../media/image2310.png"/><Relationship Id="rId124" Type="http://schemas.openxmlformats.org/officeDocument/2006/relationships/customXml" Target="../ink/ink385.xml"/><Relationship Id="rId70" Type="http://schemas.openxmlformats.org/officeDocument/2006/relationships/customXml" Target="../ink/ink358.xml"/><Relationship Id="rId166" Type="http://schemas.openxmlformats.org/officeDocument/2006/relationships/customXml" Target="../ink/ink406.xml"/><Relationship Id="rId331" Type="http://schemas.openxmlformats.org/officeDocument/2006/relationships/customXml" Target="../ink/ink484.xml"/><Relationship Id="rId373" Type="http://schemas.openxmlformats.org/officeDocument/2006/relationships/customXml" Target="../ink/ink505.xml"/><Relationship Id="rId429" Type="http://schemas.openxmlformats.org/officeDocument/2006/relationships/customXml" Target="../ink/ink534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12.png"/><Relationship Id="rId440" Type="http://schemas.openxmlformats.org/officeDocument/2006/relationships/image" Target="../media/image413.png"/><Relationship Id="rId28" Type="http://schemas.openxmlformats.org/officeDocument/2006/relationships/customXml" Target="../ink/ink337.xml"/><Relationship Id="rId275" Type="http://schemas.openxmlformats.org/officeDocument/2006/relationships/image" Target="../media/image332.png"/><Relationship Id="rId300" Type="http://schemas.openxmlformats.org/officeDocument/2006/relationships/image" Target="../media/image344.png"/><Relationship Id="rId482" Type="http://schemas.openxmlformats.org/officeDocument/2006/relationships/image" Target="../media/image434.png"/><Relationship Id="rId81" Type="http://schemas.openxmlformats.org/officeDocument/2006/relationships/image" Target="../media/image2420.png"/><Relationship Id="rId135" Type="http://schemas.openxmlformats.org/officeDocument/2006/relationships/image" Target="../media/image269.png"/><Relationship Id="rId342" Type="http://schemas.openxmlformats.org/officeDocument/2006/relationships/customXml" Target="../ink/ink490.xml"/><Relationship Id="rId384" Type="http://schemas.openxmlformats.org/officeDocument/2006/relationships/image" Target="../media/image386.png"/><Relationship Id="rId202" Type="http://schemas.openxmlformats.org/officeDocument/2006/relationships/customXml" Target="../ink/ink418.xml"/><Relationship Id="rId244" Type="http://schemas.openxmlformats.org/officeDocument/2006/relationships/customXml" Target="../ink/ink440.xml"/><Relationship Id="rId39" Type="http://schemas.openxmlformats.org/officeDocument/2006/relationships/image" Target="../media/image2210.png"/><Relationship Id="rId286" Type="http://schemas.openxmlformats.org/officeDocument/2006/relationships/image" Target="../media/image337.png"/><Relationship Id="rId451" Type="http://schemas.openxmlformats.org/officeDocument/2006/relationships/customXml" Target="../ink/ink545.xml"/><Relationship Id="rId493" Type="http://schemas.openxmlformats.org/officeDocument/2006/relationships/customXml" Target="../ink/ink566.xml"/><Relationship Id="rId507" Type="http://schemas.openxmlformats.org/officeDocument/2006/relationships/customXml" Target="../ink/ink573.xml"/><Relationship Id="rId50" Type="http://schemas.openxmlformats.org/officeDocument/2006/relationships/customXml" Target="../ink/ink348.xml"/><Relationship Id="rId104" Type="http://schemas.openxmlformats.org/officeDocument/2006/relationships/customXml" Target="../ink/ink375.xml"/><Relationship Id="rId146" Type="http://schemas.openxmlformats.org/officeDocument/2006/relationships/customXml" Target="../ink/ink396.xml"/><Relationship Id="rId311" Type="http://schemas.openxmlformats.org/officeDocument/2006/relationships/customXml" Target="../ink/ink474.xml"/><Relationship Id="rId353" Type="http://schemas.openxmlformats.org/officeDocument/2006/relationships/customXml" Target="../ink/ink495.xml"/><Relationship Id="rId395" Type="http://schemas.openxmlformats.org/officeDocument/2006/relationships/customXml" Target="../ink/ink517.xml"/><Relationship Id="rId409" Type="http://schemas.openxmlformats.org/officeDocument/2006/relationships/customXml" Target="../ink/ink524.xml"/><Relationship Id="rId92" Type="http://schemas.openxmlformats.org/officeDocument/2006/relationships/customXml" Target="../ink/ink369.xml"/><Relationship Id="rId213" Type="http://schemas.openxmlformats.org/officeDocument/2006/relationships/image" Target="../media/image302.png"/><Relationship Id="rId420" Type="http://schemas.openxmlformats.org/officeDocument/2006/relationships/image" Target="../media/image403.png"/><Relationship Id="rId255" Type="http://schemas.openxmlformats.org/officeDocument/2006/relationships/image" Target="../media/image322.png"/><Relationship Id="rId297" Type="http://schemas.openxmlformats.org/officeDocument/2006/relationships/customXml" Target="../ink/ink467.xml"/><Relationship Id="rId462" Type="http://schemas.openxmlformats.org/officeDocument/2006/relationships/image" Target="../media/image424.png"/><Relationship Id="rId518" Type="http://schemas.openxmlformats.org/officeDocument/2006/relationships/image" Target="../media/image452.png"/><Relationship Id="rId115" Type="http://schemas.openxmlformats.org/officeDocument/2006/relationships/image" Target="../media/image259.png"/><Relationship Id="rId157" Type="http://schemas.openxmlformats.org/officeDocument/2006/relationships/image" Target="../media/image280.png"/><Relationship Id="rId322" Type="http://schemas.openxmlformats.org/officeDocument/2006/relationships/image" Target="../media/image355.png"/><Relationship Id="rId364" Type="http://schemas.openxmlformats.org/officeDocument/2006/relationships/image" Target="../media/image376.png"/><Relationship Id="rId61" Type="http://schemas.openxmlformats.org/officeDocument/2006/relationships/image" Target="../media/image2320.png"/><Relationship Id="rId199" Type="http://schemas.openxmlformats.org/officeDocument/2006/relationships/image" Target="../media/image293.png"/><Relationship Id="rId19" Type="http://schemas.openxmlformats.org/officeDocument/2006/relationships/image" Target="../media/image2110.png"/><Relationship Id="rId224" Type="http://schemas.openxmlformats.org/officeDocument/2006/relationships/customXml" Target="../ink/ink429.xml"/><Relationship Id="rId266" Type="http://schemas.openxmlformats.org/officeDocument/2006/relationships/customXml" Target="../ink/ink451.xml"/><Relationship Id="rId431" Type="http://schemas.openxmlformats.org/officeDocument/2006/relationships/customXml" Target="../ink/ink535.xml"/><Relationship Id="rId473" Type="http://schemas.openxmlformats.org/officeDocument/2006/relationships/customXml" Target="../ink/ink556.xml"/><Relationship Id="rId30" Type="http://schemas.openxmlformats.org/officeDocument/2006/relationships/customXml" Target="../ink/ink338.xml"/><Relationship Id="rId126" Type="http://schemas.openxmlformats.org/officeDocument/2006/relationships/customXml" Target="../ink/ink386.xml"/><Relationship Id="rId168" Type="http://schemas.openxmlformats.org/officeDocument/2006/relationships/customXml" Target="../ink/ink407.xml"/><Relationship Id="rId333" Type="http://schemas.openxmlformats.org/officeDocument/2006/relationships/customXml" Target="../ink/ink485.xml"/><Relationship Id="rId72" Type="http://schemas.openxmlformats.org/officeDocument/2006/relationships/customXml" Target="../ink/ink359.xml"/><Relationship Id="rId375" Type="http://schemas.openxmlformats.org/officeDocument/2006/relationships/customXml" Target="../ink/ink506.xml"/><Relationship Id="rId3" Type="http://schemas.openxmlformats.org/officeDocument/2006/relationships/image" Target="../media/image253.png"/><Relationship Id="rId235" Type="http://schemas.openxmlformats.org/officeDocument/2006/relationships/image" Target="../media/image313.png"/><Relationship Id="rId277" Type="http://schemas.openxmlformats.org/officeDocument/2006/relationships/image" Target="../media/image333.png"/><Relationship Id="rId400" Type="http://schemas.openxmlformats.org/officeDocument/2006/relationships/image" Target="../media/image393.png"/><Relationship Id="rId442" Type="http://schemas.openxmlformats.org/officeDocument/2006/relationships/image" Target="../media/image414.png"/><Relationship Id="rId484" Type="http://schemas.openxmlformats.org/officeDocument/2006/relationships/image" Target="../media/image435.png"/><Relationship Id="rId137" Type="http://schemas.openxmlformats.org/officeDocument/2006/relationships/image" Target="../media/image270.png"/><Relationship Id="rId302" Type="http://schemas.openxmlformats.org/officeDocument/2006/relationships/image" Target="../media/image345.png"/><Relationship Id="rId344" Type="http://schemas.openxmlformats.org/officeDocument/2006/relationships/customXml" Target="../ink/ink491.xml"/><Relationship Id="rId41" Type="http://schemas.openxmlformats.org/officeDocument/2006/relationships/image" Target="../media/image2220.png"/><Relationship Id="rId83" Type="http://schemas.openxmlformats.org/officeDocument/2006/relationships/image" Target="../media/image2430.png"/><Relationship Id="rId386" Type="http://schemas.openxmlformats.org/officeDocument/2006/relationships/image" Target="../media/image387.png"/><Relationship Id="rId190" Type="http://schemas.openxmlformats.org/officeDocument/2006/relationships/customXml" Target="../ink/ink412.xml"/><Relationship Id="rId204" Type="http://schemas.openxmlformats.org/officeDocument/2006/relationships/customXml" Target="../ink/ink419.xml"/><Relationship Id="rId246" Type="http://schemas.openxmlformats.org/officeDocument/2006/relationships/customXml" Target="../ink/ink441.xml"/><Relationship Id="rId288" Type="http://schemas.openxmlformats.org/officeDocument/2006/relationships/image" Target="../media/image338.png"/><Relationship Id="rId411" Type="http://schemas.openxmlformats.org/officeDocument/2006/relationships/customXml" Target="../ink/ink525.xml"/><Relationship Id="rId453" Type="http://schemas.openxmlformats.org/officeDocument/2006/relationships/customXml" Target="../ink/ink546.xml"/><Relationship Id="rId509" Type="http://schemas.openxmlformats.org/officeDocument/2006/relationships/customXml" Target="../ink/ink574.xml"/><Relationship Id="rId106" Type="http://schemas.openxmlformats.org/officeDocument/2006/relationships/customXml" Target="../ink/ink376.xml"/><Relationship Id="rId313" Type="http://schemas.openxmlformats.org/officeDocument/2006/relationships/customXml" Target="../ink/ink475.xml"/><Relationship Id="rId495" Type="http://schemas.openxmlformats.org/officeDocument/2006/relationships/customXml" Target="../ink/ink567.xml"/><Relationship Id="rId10" Type="http://schemas.openxmlformats.org/officeDocument/2006/relationships/customXml" Target="../ink/ink328.xml"/><Relationship Id="rId52" Type="http://schemas.openxmlformats.org/officeDocument/2006/relationships/customXml" Target="../ink/ink349.xml"/><Relationship Id="rId94" Type="http://schemas.openxmlformats.org/officeDocument/2006/relationships/customXml" Target="../ink/ink370.xml"/><Relationship Id="rId148" Type="http://schemas.openxmlformats.org/officeDocument/2006/relationships/customXml" Target="../ink/ink397.xml"/><Relationship Id="rId355" Type="http://schemas.openxmlformats.org/officeDocument/2006/relationships/customXml" Target="../ink/ink496.xml"/><Relationship Id="rId397" Type="http://schemas.openxmlformats.org/officeDocument/2006/relationships/customXml" Target="../ink/ink518.xml"/><Relationship Id="rId520" Type="http://schemas.openxmlformats.org/officeDocument/2006/relationships/image" Target="../media/image453.png"/><Relationship Id="rId215" Type="http://schemas.openxmlformats.org/officeDocument/2006/relationships/image" Target="../media/image303.png"/><Relationship Id="rId257" Type="http://schemas.openxmlformats.org/officeDocument/2006/relationships/image" Target="../media/image323.png"/><Relationship Id="rId422" Type="http://schemas.openxmlformats.org/officeDocument/2006/relationships/image" Target="../media/image404.png"/><Relationship Id="rId464" Type="http://schemas.openxmlformats.org/officeDocument/2006/relationships/image" Target="../media/image425.png"/><Relationship Id="rId299" Type="http://schemas.openxmlformats.org/officeDocument/2006/relationships/customXml" Target="../ink/ink468.xml"/></Relationships>
</file>

<file path=ppt/slides/_rels/slide25.xml.rels><?xml version="1.0" encoding="UTF-8" standalone="yes"?>
<Relationships xmlns="http://schemas.openxmlformats.org/package/2006/relationships"><Relationship Id="rId231" Type="http://schemas.openxmlformats.org/officeDocument/2006/relationships/customXml" Target="../ink/ink591.xml"/><Relationship Id="rId252" Type="http://schemas.openxmlformats.org/officeDocument/2006/relationships/image" Target="../media/image476.png"/><Relationship Id="rId273" Type="http://schemas.openxmlformats.org/officeDocument/2006/relationships/customXml" Target="../ink/ink612.xml"/><Relationship Id="rId294" Type="http://schemas.openxmlformats.org/officeDocument/2006/relationships/image" Target="../media/image497.png"/><Relationship Id="rId299" Type="http://schemas.openxmlformats.org/officeDocument/2006/relationships/customXml" Target="../ink/ink625.xml"/><Relationship Id="rId303" Type="http://schemas.openxmlformats.org/officeDocument/2006/relationships/customXml" Target="../ink/ink627.xml"/><Relationship Id="rId308" Type="http://schemas.openxmlformats.org/officeDocument/2006/relationships/image" Target="../media/image505.png"/><Relationship Id="rId226" Type="http://schemas.openxmlformats.org/officeDocument/2006/relationships/image" Target="../media/image463.png"/><Relationship Id="rId247" Type="http://schemas.openxmlformats.org/officeDocument/2006/relationships/customXml" Target="../ink/ink599.xml"/><Relationship Id="rId221" Type="http://schemas.openxmlformats.org/officeDocument/2006/relationships/customXml" Target="../ink/ink586.xml"/><Relationship Id="rId242" Type="http://schemas.openxmlformats.org/officeDocument/2006/relationships/image" Target="../media/image471.png"/><Relationship Id="rId263" Type="http://schemas.openxmlformats.org/officeDocument/2006/relationships/customXml" Target="../ink/ink607.xml"/><Relationship Id="rId268" Type="http://schemas.openxmlformats.org/officeDocument/2006/relationships/image" Target="../media/image484.png"/><Relationship Id="rId284" Type="http://schemas.openxmlformats.org/officeDocument/2006/relationships/image" Target="../media/image492.png"/><Relationship Id="rId289" Type="http://schemas.openxmlformats.org/officeDocument/2006/relationships/customXml" Target="../ink/ink620.xml"/><Relationship Id="rId314" Type="http://schemas.openxmlformats.org/officeDocument/2006/relationships/image" Target="../media/image508.png"/><Relationship Id="rId5" Type="http://schemas.openxmlformats.org/officeDocument/2006/relationships/customXml" Target="../ink/ink583.xml"/><Relationship Id="rId216" Type="http://schemas.openxmlformats.org/officeDocument/2006/relationships/image" Target="../media/image4520.png"/><Relationship Id="rId237" Type="http://schemas.openxmlformats.org/officeDocument/2006/relationships/customXml" Target="../ink/ink594.xml"/><Relationship Id="rId232" Type="http://schemas.openxmlformats.org/officeDocument/2006/relationships/image" Target="../media/image466.png"/><Relationship Id="rId253" Type="http://schemas.openxmlformats.org/officeDocument/2006/relationships/customXml" Target="../ink/ink602.xml"/><Relationship Id="rId258" Type="http://schemas.openxmlformats.org/officeDocument/2006/relationships/image" Target="../media/image479.png"/><Relationship Id="rId274" Type="http://schemas.openxmlformats.org/officeDocument/2006/relationships/image" Target="../media/image487.png"/><Relationship Id="rId279" Type="http://schemas.openxmlformats.org/officeDocument/2006/relationships/customXml" Target="../ink/ink615.xml"/><Relationship Id="rId295" Type="http://schemas.openxmlformats.org/officeDocument/2006/relationships/customXml" Target="../ink/ink623.xml"/><Relationship Id="rId309" Type="http://schemas.openxmlformats.org/officeDocument/2006/relationships/customXml" Target="../ink/ink630.xml"/><Relationship Id="rId290" Type="http://schemas.openxmlformats.org/officeDocument/2006/relationships/image" Target="../media/image495.png"/><Relationship Id="rId304" Type="http://schemas.openxmlformats.org/officeDocument/2006/relationships/image" Target="../media/image503.png"/><Relationship Id="rId227" Type="http://schemas.openxmlformats.org/officeDocument/2006/relationships/customXml" Target="../ink/ink589.xml"/><Relationship Id="rId222" Type="http://schemas.openxmlformats.org/officeDocument/2006/relationships/image" Target="../media/image461.png"/><Relationship Id="rId243" Type="http://schemas.openxmlformats.org/officeDocument/2006/relationships/customXml" Target="../ink/ink597.xml"/><Relationship Id="rId248" Type="http://schemas.openxmlformats.org/officeDocument/2006/relationships/image" Target="../media/image474.png"/><Relationship Id="rId264" Type="http://schemas.openxmlformats.org/officeDocument/2006/relationships/image" Target="../media/image482.png"/><Relationship Id="rId269" Type="http://schemas.openxmlformats.org/officeDocument/2006/relationships/customXml" Target="../ink/ink610.xml"/><Relationship Id="rId285" Type="http://schemas.openxmlformats.org/officeDocument/2006/relationships/customXml" Target="../ink/ink618.xml"/><Relationship Id="rId280" Type="http://schemas.openxmlformats.org/officeDocument/2006/relationships/image" Target="../media/image490.png"/><Relationship Id="rId310" Type="http://schemas.openxmlformats.org/officeDocument/2006/relationships/image" Target="../media/image506.png"/><Relationship Id="rId315" Type="http://schemas.openxmlformats.org/officeDocument/2006/relationships/customXml" Target="../ink/ink633.xml"/><Relationship Id="rId217" Type="http://schemas.openxmlformats.org/officeDocument/2006/relationships/customXml" Target="../ink/ink584.xml"/><Relationship Id="rId1" Type="http://schemas.openxmlformats.org/officeDocument/2006/relationships/slideLayout" Target="../slideLayouts/slideLayout7.xml"/><Relationship Id="rId220" Type="http://schemas.openxmlformats.org/officeDocument/2006/relationships/image" Target="../media/image460.png"/><Relationship Id="rId225" Type="http://schemas.openxmlformats.org/officeDocument/2006/relationships/customXml" Target="../ink/ink588.xml"/><Relationship Id="rId233" Type="http://schemas.openxmlformats.org/officeDocument/2006/relationships/customXml" Target="../ink/ink592.xml"/><Relationship Id="rId238" Type="http://schemas.openxmlformats.org/officeDocument/2006/relationships/image" Target="../media/image469.png"/><Relationship Id="rId241" Type="http://schemas.openxmlformats.org/officeDocument/2006/relationships/customXml" Target="../ink/ink596.xml"/><Relationship Id="rId246" Type="http://schemas.openxmlformats.org/officeDocument/2006/relationships/image" Target="../media/image473.png"/><Relationship Id="rId254" Type="http://schemas.openxmlformats.org/officeDocument/2006/relationships/image" Target="../media/image477.png"/><Relationship Id="rId259" Type="http://schemas.openxmlformats.org/officeDocument/2006/relationships/customXml" Target="../ink/ink605.xml"/><Relationship Id="rId267" Type="http://schemas.openxmlformats.org/officeDocument/2006/relationships/customXml" Target="../ink/ink609.xml"/><Relationship Id="rId288" Type="http://schemas.openxmlformats.org/officeDocument/2006/relationships/image" Target="../media/image494.png"/><Relationship Id="rId262" Type="http://schemas.openxmlformats.org/officeDocument/2006/relationships/image" Target="../media/image481.png"/><Relationship Id="rId270" Type="http://schemas.openxmlformats.org/officeDocument/2006/relationships/image" Target="../media/image485.png"/><Relationship Id="rId275" Type="http://schemas.openxmlformats.org/officeDocument/2006/relationships/customXml" Target="../ink/ink613.xml"/><Relationship Id="rId283" Type="http://schemas.openxmlformats.org/officeDocument/2006/relationships/customXml" Target="../ink/ink617.xml"/><Relationship Id="rId291" Type="http://schemas.openxmlformats.org/officeDocument/2006/relationships/customXml" Target="../ink/ink621.xml"/><Relationship Id="rId296" Type="http://schemas.openxmlformats.org/officeDocument/2006/relationships/image" Target="../media/image498.png"/><Relationship Id="rId300" Type="http://schemas.openxmlformats.org/officeDocument/2006/relationships/image" Target="../media/image501.png"/><Relationship Id="rId305" Type="http://schemas.openxmlformats.org/officeDocument/2006/relationships/customXml" Target="../ink/ink628.xml"/><Relationship Id="rId313" Type="http://schemas.openxmlformats.org/officeDocument/2006/relationships/customXml" Target="../ink/ink632.xml"/><Relationship Id="rId318" Type="http://schemas.openxmlformats.org/officeDocument/2006/relationships/image" Target="../media/image511.png"/><Relationship Id="rId4" Type="http://schemas.openxmlformats.org/officeDocument/2006/relationships/image" Target="../media/image459.png"/><Relationship Id="rId223" Type="http://schemas.openxmlformats.org/officeDocument/2006/relationships/customXml" Target="../ink/ink587.xml"/><Relationship Id="rId228" Type="http://schemas.openxmlformats.org/officeDocument/2006/relationships/image" Target="../media/image464.png"/><Relationship Id="rId236" Type="http://schemas.openxmlformats.org/officeDocument/2006/relationships/image" Target="../media/image468.png"/><Relationship Id="rId244" Type="http://schemas.openxmlformats.org/officeDocument/2006/relationships/image" Target="../media/image472.png"/><Relationship Id="rId249" Type="http://schemas.openxmlformats.org/officeDocument/2006/relationships/customXml" Target="../ink/ink600.xml"/><Relationship Id="rId257" Type="http://schemas.openxmlformats.org/officeDocument/2006/relationships/customXml" Target="../ink/ink604.xml"/><Relationship Id="rId278" Type="http://schemas.openxmlformats.org/officeDocument/2006/relationships/image" Target="../media/image489.png"/><Relationship Id="rId260" Type="http://schemas.openxmlformats.org/officeDocument/2006/relationships/image" Target="../media/image480.png"/><Relationship Id="rId265" Type="http://schemas.openxmlformats.org/officeDocument/2006/relationships/customXml" Target="../ink/ink608.xml"/><Relationship Id="rId281" Type="http://schemas.openxmlformats.org/officeDocument/2006/relationships/customXml" Target="../ink/ink616.xml"/><Relationship Id="rId286" Type="http://schemas.openxmlformats.org/officeDocument/2006/relationships/image" Target="../media/image493.png"/><Relationship Id="rId316" Type="http://schemas.openxmlformats.org/officeDocument/2006/relationships/image" Target="../media/image509.png"/><Relationship Id="rId311" Type="http://schemas.openxmlformats.org/officeDocument/2006/relationships/customXml" Target="../ink/ink631.xml"/><Relationship Id="rId218" Type="http://schemas.openxmlformats.org/officeDocument/2006/relationships/image" Target="../media/image4530.png"/><Relationship Id="rId234" Type="http://schemas.openxmlformats.org/officeDocument/2006/relationships/image" Target="../media/image467.png"/><Relationship Id="rId239" Type="http://schemas.openxmlformats.org/officeDocument/2006/relationships/customXml" Target="../ink/ink595.xml"/><Relationship Id="rId2" Type="http://schemas.openxmlformats.org/officeDocument/2006/relationships/image" Target="../media/image457.png"/><Relationship Id="rId250" Type="http://schemas.openxmlformats.org/officeDocument/2006/relationships/image" Target="../media/image475.png"/><Relationship Id="rId255" Type="http://schemas.openxmlformats.org/officeDocument/2006/relationships/customXml" Target="../ink/ink603.xml"/><Relationship Id="rId271" Type="http://schemas.openxmlformats.org/officeDocument/2006/relationships/customXml" Target="../ink/ink611.xml"/><Relationship Id="rId276" Type="http://schemas.openxmlformats.org/officeDocument/2006/relationships/image" Target="../media/image488.png"/><Relationship Id="rId292" Type="http://schemas.openxmlformats.org/officeDocument/2006/relationships/image" Target="../media/image496.png"/><Relationship Id="rId297" Type="http://schemas.openxmlformats.org/officeDocument/2006/relationships/customXml" Target="../ink/ink624.xml"/><Relationship Id="rId306" Type="http://schemas.openxmlformats.org/officeDocument/2006/relationships/image" Target="../media/image504.png"/><Relationship Id="rId301" Type="http://schemas.openxmlformats.org/officeDocument/2006/relationships/customXml" Target="../ink/ink626.xml"/><Relationship Id="rId229" Type="http://schemas.openxmlformats.org/officeDocument/2006/relationships/customXml" Target="../ink/ink590.xml"/><Relationship Id="rId224" Type="http://schemas.openxmlformats.org/officeDocument/2006/relationships/image" Target="../media/image462.png"/><Relationship Id="rId240" Type="http://schemas.openxmlformats.org/officeDocument/2006/relationships/image" Target="../media/image470.png"/><Relationship Id="rId245" Type="http://schemas.openxmlformats.org/officeDocument/2006/relationships/customXml" Target="../ink/ink598.xml"/><Relationship Id="rId261" Type="http://schemas.openxmlformats.org/officeDocument/2006/relationships/customXml" Target="../ink/ink606.xml"/><Relationship Id="rId266" Type="http://schemas.openxmlformats.org/officeDocument/2006/relationships/image" Target="../media/image483.png"/><Relationship Id="rId287" Type="http://schemas.openxmlformats.org/officeDocument/2006/relationships/customXml" Target="../ink/ink619.xml"/><Relationship Id="rId282" Type="http://schemas.openxmlformats.org/officeDocument/2006/relationships/image" Target="../media/image491.png"/><Relationship Id="rId312" Type="http://schemas.openxmlformats.org/officeDocument/2006/relationships/image" Target="../media/image507.png"/><Relationship Id="rId317" Type="http://schemas.openxmlformats.org/officeDocument/2006/relationships/customXml" Target="../ink/ink634.xml"/><Relationship Id="rId219" Type="http://schemas.openxmlformats.org/officeDocument/2006/relationships/customXml" Target="../ink/ink585.xml"/><Relationship Id="rId3" Type="http://schemas.openxmlformats.org/officeDocument/2006/relationships/image" Target="../media/image458.png"/><Relationship Id="rId230" Type="http://schemas.openxmlformats.org/officeDocument/2006/relationships/image" Target="../media/image465.png"/><Relationship Id="rId235" Type="http://schemas.openxmlformats.org/officeDocument/2006/relationships/customXml" Target="../ink/ink593.xml"/><Relationship Id="rId251" Type="http://schemas.openxmlformats.org/officeDocument/2006/relationships/customXml" Target="../ink/ink601.xml"/><Relationship Id="rId256" Type="http://schemas.openxmlformats.org/officeDocument/2006/relationships/image" Target="../media/image478.png"/><Relationship Id="rId277" Type="http://schemas.openxmlformats.org/officeDocument/2006/relationships/customXml" Target="../ink/ink614.xml"/><Relationship Id="rId298" Type="http://schemas.openxmlformats.org/officeDocument/2006/relationships/image" Target="../media/image499.png"/><Relationship Id="rId272" Type="http://schemas.openxmlformats.org/officeDocument/2006/relationships/image" Target="../media/image486.png"/><Relationship Id="rId293" Type="http://schemas.openxmlformats.org/officeDocument/2006/relationships/customXml" Target="../ink/ink622.xml"/><Relationship Id="rId302" Type="http://schemas.openxmlformats.org/officeDocument/2006/relationships/image" Target="../media/image502.png"/><Relationship Id="rId307" Type="http://schemas.openxmlformats.org/officeDocument/2006/relationships/customXml" Target="../ink/ink629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46.xml"/><Relationship Id="rId21" Type="http://schemas.openxmlformats.org/officeDocument/2006/relationships/image" Target="../media/image3840.png"/><Relationship Id="rId42" Type="http://schemas.openxmlformats.org/officeDocument/2006/relationships/customXml" Target="../ink/ink654.xml"/><Relationship Id="rId47" Type="http://schemas.openxmlformats.org/officeDocument/2006/relationships/image" Target="../media/image3970.png"/><Relationship Id="rId63" Type="http://schemas.openxmlformats.org/officeDocument/2006/relationships/image" Target="../media/image4050.png"/><Relationship Id="rId68" Type="http://schemas.openxmlformats.org/officeDocument/2006/relationships/customXml" Target="../ink/ink667.xml"/><Relationship Id="rId16" Type="http://schemas.openxmlformats.org/officeDocument/2006/relationships/customXml" Target="../ink/ink641.xml"/><Relationship Id="rId11" Type="http://schemas.openxmlformats.org/officeDocument/2006/relationships/image" Target="../media/image3790.png"/><Relationship Id="rId24" Type="http://schemas.openxmlformats.org/officeDocument/2006/relationships/customXml" Target="../ink/ink645.xml"/><Relationship Id="rId32" Type="http://schemas.openxmlformats.org/officeDocument/2006/relationships/customXml" Target="../ink/ink649.xml"/><Relationship Id="rId37" Type="http://schemas.openxmlformats.org/officeDocument/2006/relationships/image" Target="../media/image3920.png"/><Relationship Id="rId40" Type="http://schemas.openxmlformats.org/officeDocument/2006/relationships/customXml" Target="../ink/ink653.xml"/><Relationship Id="rId45" Type="http://schemas.openxmlformats.org/officeDocument/2006/relationships/image" Target="../media/image3960.png"/><Relationship Id="rId53" Type="http://schemas.openxmlformats.org/officeDocument/2006/relationships/image" Target="../media/image4000.png"/><Relationship Id="rId58" Type="http://schemas.openxmlformats.org/officeDocument/2006/relationships/customXml" Target="../ink/ink662.xml"/><Relationship Id="rId66" Type="http://schemas.openxmlformats.org/officeDocument/2006/relationships/customXml" Target="../ink/ink666.xml"/><Relationship Id="rId74" Type="http://schemas.openxmlformats.org/officeDocument/2006/relationships/customXml" Target="../ink/ink670.xml"/><Relationship Id="rId5" Type="http://schemas.openxmlformats.org/officeDocument/2006/relationships/image" Target="../media/image3760.png"/><Relationship Id="rId61" Type="http://schemas.openxmlformats.org/officeDocument/2006/relationships/image" Target="../media/image4040.png"/><Relationship Id="rId19" Type="http://schemas.openxmlformats.org/officeDocument/2006/relationships/image" Target="../media/image3830.png"/><Relationship Id="rId14" Type="http://schemas.openxmlformats.org/officeDocument/2006/relationships/customXml" Target="../ink/ink640.xml"/><Relationship Id="rId22" Type="http://schemas.openxmlformats.org/officeDocument/2006/relationships/customXml" Target="../ink/ink644.xml"/><Relationship Id="rId27" Type="http://schemas.openxmlformats.org/officeDocument/2006/relationships/image" Target="../media/image3870.png"/><Relationship Id="rId30" Type="http://schemas.openxmlformats.org/officeDocument/2006/relationships/customXml" Target="../ink/ink648.xml"/><Relationship Id="rId35" Type="http://schemas.openxmlformats.org/officeDocument/2006/relationships/image" Target="../media/image3910.png"/><Relationship Id="rId43" Type="http://schemas.openxmlformats.org/officeDocument/2006/relationships/image" Target="../media/image3950.png"/><Relationship Id="rId48" Type="http://schemas.openxmlformats.org/officeDocument/2006/relationships/customXml" Target="../ink/ink657.xml"/><Relationship Id="rId56" Type="http://schemas.openxmlformats.org/officeDocument/2006/relationships/customXml" Target="../ink/ink661.xml"/><Relationship Id="rId64" Type="http://schemas.openxmlformats.org/officeDocument/2006/relationships/customXml" Target="../ink/ink665.xml"/><Relationship Id="rId69" Type="http://schemas.openxmlformats.org/officeDocument/2006/relationships/image" Target="../media/image4080.png"/><Relationship Id="rId77" Type="http://schemas.openxmlformats.org/officeDocument/2006/relationships/image" Target="../media/image4120.png"/><Relationship Id="rId8" Type="http://schemas.openxmlformats.org/officeDocument/2006/relationships/customXml" Target="../ink/ink637.xml"/><Relationship Id="rId51" Type="http://schemas.openxmlformats.org/officeDocument/2006/relationships/image" Target="../media/image3990.png"/><Relationship Id="rId72" Type="http://schemas.openxmlformats.org/officeDocument/2006/relationships/customXml" Target="../ink/ink669.xml"/><Relationship Id="rId3" Type="http://schemas.microsoft.com/office/2007/relationships/hdphoto" Target="../media/hdphoto6.wdp"/><Relationship Id="rId12" Type="http://schemas.openxmlformats.org/officeDocument/2006/relationships/customXml" Target="../ink/ink639.xml"/><Relationship Id="rId17" Type="http://schemas.openxmlformats.org/officeDocument/2006/relationships/image" Target="../media/image3820.png"/><Relationship Id="rId25" Type="http://schemas.openxmlformats.org/officeDocument/2006/relationships/image" Target="../media/image3860.png"/><Relationship Id="rId33" Type="http://schemas.openxmlformats.org/officeDocument/2006/relationships/image" Target="../media/image3900.png"/><Relationship Id="rId38" Type="http://schemas.openxmlformats.org/officeDocument/2006/relationships/customXml" Target="../ink/ink652.xml"/><Relationship Id="rId46" Type="http://schemas.openxmlformats.org/officeDocument/2006/relationships/customXml" Target="../ink/ink656.xml"/><Relationship Id="rId59" Type="http://schemas.openxmlformats.org/officeDocument/2006/relationships/image" Target="../media/image4030.png"/><Relationship Id="rId67" Type="http://schemas.openxmlformats.org/officeDocument/2006/relationships/image" Target="../media/image4070.png"/><Relationship Id="rId20" Type="http://schemas.openxmlformats.org/officeDocument/2006/relationships/customXml" Target="../ink/ink643.xml"/><Relationship Id="rId41" Type="http://schemas.openxmlformats.org/officeDocument/2006/relationships/image" Target="../media/image3940.png"/><Relationship Id="rId54" Type="http://schemas.openxmlformats.org/officeDocument/2006/relationships/customXml" Target="../ink/ink660.xml"/><Relationship Id="rId62" Type="http://schemas.openxmlformats.org/officeDocument/2006/relationships/customXml" Target="../ink/ink664.xml"/><Relationship Id="rId70" Type="http://schemas.openxmlformats.org/officeDocument/2006/relationships/customXml" Target="../ink/ink668.xml"/><Relationship Id="rId75" Type="http://schemas.openxmlformats.org/officeDocument/2006/relationships/image" Target="../media/image411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36.xml"/><Relationship Id="rId15" Type="http://schemas.openxmlformats.org/officeDocument/2006/relationships/image" Target="../media/image3810.png"/><Relationship Id="rId23" Type="http://schemas.openxmlformats.org/officeDocument/2006/relationships/image" Target="../media/image3850.png"/><Relationship Id="rId28" Type="http://schemas.openxmlformats.org/officeDocument/2006/relationships/customXml" Target="../ink/ink647.xml"/><Relationship Id="rId36" Type="http://schemas.openxmlformats.org/officeDocument/2006/relationships/customXml" Target="../ink/ink651.xml"/><Relationship Id="rId49" Type="http://schemas.openxmlformats.org/officeDocument/2006/relationships/image" Target="../media/image3980.png"/><Relationship Id="rId57" Type="http://schemas.openxmlformats.org/officeDocument/2006/relationships/image" Target="../media/image4020.png"/><Relationship Id="rId10" Type="http://schemas.openxmlformats.org/officeDocument/2006/relationships/customXml" Target="../ink/ink638.xml"/><Relationship Id="rId31" Type="http://schemas.openxmlformats.org/officeDocument/2006/relationships/image" Target="../media/image3890.png"/><Relationship Id="rId44" Type="http://schemas.openxmlformats.org/officeDocument/2006/relationships/customXml" Target="../ink/ink655.xml"/><Relationship Id="rId52" Type="http://schemas.openxmlformats.org/officeDocument/2006/relationships/customXml" Target="../ink/ink659.xml"/><Relationship Id="rId60" Type="http://schemas.openxmlformats.org/officeDocument/2006/relationships/customXml" Target="../ink/ink663.xml"/><Relationship Id="rId65" Type="http://schemas.openxmlformats.org/officeDocument/2006/relationships/image" Target="../media/image4060.png"/><Relationship Id="rId73" Type="http://schemas.openxmlformats.org/officeDocument/2006/relationships/image" Target="../media/image4100.png"/><Relationship Id="rId4" Type="http://schemas.openxmlformats.org/officeDocument/2006/relationships/customXml" Target="../ink/ink635.xml"/><Relationship Id="rId9" Type="http://schemas.openxmlformats.org/officeDocument/2006/relationships/image" Target="../media/image3780.png"/><Relationship Id="rId13" Type="http://schemas.openxmlformats.org/officeDocument/2006/relationships/image" Target="../media/image3800.png"/><Relationship Id="rId18" Type="http://schemas.openxmlformats.org/officeDocument/2006/relationships/customXml" Target="../ink/ink642.xml"/><Relationship Id="rId39" Type="http://schemas.openxmlformats.org/officeDocument/2006/relationships/image" Target="../media/image3930.png"/><Relationship Id="rId34" Type="http://schemas.openxmlformats.org/officeDocument/2006/relationships/customXml" Target="../ink/ink650.xml"/><Relationship Id="rId50" Type="http://schemas.openxmlformats.org/officeDocument/2006/relationships/customXml" Target="../ink/ink658.xml"/><Relationship Id="rId55" Type="http://schemas.openxmlformats.org/officeDocument/2006/relationships/image" Target="../media/image4010.png"/><Relationship Id="rId76" Type="http://schemas.openxmlformats.org/officeDocument/2006/relationships/customXml" Target="../ink/ink671.xml"/><Relationship Id="rId7" Type="http://schemas.openxmlformats.org/officeDocument/2006/relationships/image" Target="../media/image3770.png"/><Relationship Id="rId71" Type="http://schemas.openxmlformats.org/officeDocument/2006/relationships/image" Target="../media/image4090.png"/><Relationship Id="rId2" Type="http://schemas.openxmlformats.org/officeDocument/2006/relationships/image" Target="../media/image512.png"/><Relationship Id="rId29" Type="http://schemas.openxmlformats.org/officeDocument/2006/relationships/image" Target="../media/image3880.png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29.xml"/><Relationship Id="rId21" Type="http://schemas.openxmlformats.org/officeDocument/2006/relationships/customXml" Target="../ink/ink681.xml"/><Relationship Id="rId42" Type="http://schemas.openxmlformats.org/officeDocument/2006/relationships/image" Target="../media/image535.png"/><Relationship Id="rId63" Type="http://schemas.openxmlformats.org/officeDocument/2006/relationships/customXml" Target="../ink/ink702.xml"/><Relationship Id="rId84" Type="http://schemas.openxmlformats.org/officeDocument/2006/relationships/image" Target="../media/image556.png"/><Relationship Id="rId138" Type="http://schemas.openxmlformats.org/officeDocument/2006/relationships/image" Target="../media/image583.png"/><Relationship Id="rId159" Type="http://schemas.openxmlformats.org/officeDocument/2006/relationships/customXml" Target="../ink/ink750.xml"/><Relationship Id="rId170" Type="http://schemas.openxmlformats.org/officeDocument/2006/relationships/image" Target="../media/image599.png"/><Relationship Id="rId107" Type="http://schemas.openxmlformats.org/officeDocument/2006/relationships/customXml" Target="../ink/ink724.xml"/><Relationship Id="rId11" Type="http://schemas.openxmlformats.org/officeDocument/2006/relationships/customXml" Target="../ink/ink676.xml"/><Relationship Id="rId32" Type="http://schemas.openxmlformats.org/officeDocument/2006/relationships/image" Target="../media/image529.png"/><Relationship Id="rId53" Type="http://schemas.openxmlformats.org/officeDocument/2006/relationships/customXml" Target="../ink/ink697.xml"/><Relationship Id="rId74" Type="http://schemas.openxmlformats.org/officeDocument/2006/relationships/image" Target="../media/image551.png"/><Relationship Id="rId128" Type="http://schemas.openxmlformats.org/officeDocument/2006/relationships/image" Target="../media/image578.png"/><Relationship Id="rId149" Type="http://schemas.openxmlformats.org/officeDocument/2006/relationships/customXml" Target="../ink/ink745.xml"/><Relationship Id="rId5" Type="http://schemas.openxmlformats.org/officeDocument/2006/relationships/customXml" Target="../ink/ink673.xml"/><Relationship Id="rId95" Type="http://schemas.openxmlformats.org/officeDocument/2006/relationships/customXml" Target="../ink/ink718.xml"/><Relationship Id="rId160" Type="http://schemas.openxmlformats.org/officeDocument/2006/relationships/image" Target="../media/image594.png"/><Relationship Id="rId22" Type="http://schemas.openxmlformats.org/officeDocument/2006/relationships/image" Target="../media/image524.png"/><Relationship Id="rId43" Type="http://schemas.openxmlformats.org/officeDocument/2006/relationships/customXml" Target="../ink/ink692.xml"/><Relationship Id="rId64" Type="http://schemas.openxmlformats.org/officeDocument/2006/relationships/image" Target="../media/image546.png"/><Relationship Id="rId118" Type="http://schemas.openxmlformats.org/officeDocument/2006/relationships/image" Target="../media/image573.png"/><Relationship Id="rId139" Type="http://schemas.openxmlformats.org/officeDocument/2006/relationships/customXml" Target="../ink/ink740.xml"/><Relationship Id="rId85" Type="http://schemas.openxmlformats.org/officeDocument/2006/relationships/customXml" Target="../ink/ink713.xml"/><Relationship Id="rId150" Type="http://schemas.openxmlformats.org/officeDocument/2006/relationships/image" Target="../media/image589.png"/><Relationship Id="rId171" Type="http://schemas.openxmlformats.org/officeDocument/2006/relationships/customXml" Target="../ink/ink756.xml"/><Relationship Id="rId12" Type="http://schemas.openxmlformats.org/officeDocument/2006/relationships/image" Target="../media/image518.png"/><Relationship Id="rId33" Type="http://schemas.openxmlformats.org/officeDocument/2006/relationships/customXml" Target="../ink/ink687.xml"/><Relationship Id="rId108" Type="http://schemas.openxmlformats.org/officeDocument/2006/relationships/image" Target="../media/image568.png"/><Relationship Id="rId129" Type="http://schemas.openxmlformats.org/officeDocument/2006/relationships/customXml" Target="../ink/ink735.xml"/><Relationship Id="rId54" Type="http://schemas.openxmlformats.org/officeDocument/2006/relationships/image" Target="../media/image541.png"/><Relationship Id="rId75" Type="http://schemas.openxmlformats.org/officeDocument/2006/relationships/customXml" Target="../ink/ink708.xml"/><Relationship Id="rId96" Type="http://schemas.openxmlformats.org/officeDocument/2006/relationships/image" Target="../media/image562.png"/><Relationship Id="rId140" Type="http://schemas.openxmlformats.org/officeDocument/2006/relationships/image" Target="../media/image584.png"/><Relationship Id="rId161" Type="http://schemas.openxmlformats.org/officeDocument/2006/relationships/customXml" Target="../ink/ink7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5.png"/><Relationship Id="rId23" Type="http://schemas.openxmlformats.org/officeDocument/2006/relationships/customXml" Target="../ink/ink682.xml"/><Relationship Id="rId28" Type="http://schemas.openxmlformats.org/officeDocument/2006/relationships/image" Target="../media/image527.png"/><Relationship Id="rId49" Type="http://schemas.openxmlformats.org/officeDocument/2006/relationships/customXml" Target="../ink/ink695.xml"/><Relationship Id="rId114" Type="http://schemas.openxmlformats.org/officeDocument/2006/relationships/image" Target="../media/image571.png"/><Relationship Id="rId119" Type="http://schemas.openxmlformats.org/officeDocument/2006/relationships/customXml" Target="../ink/ink730.xml"/><Relationship Id="rId44" Type="http://schemas.openxmlformats.org/officeDocument/2006/relationships/image" Target="../media/image536.png"/><Relationship Id="rId60" Type="http://schemas.openxmlformats.org/officeDocument/2006/relationships/image" Target="../media/image544.png"/><Relationship Id="rId65" Type="http://schemas.openxmlformats.org/officeDocument/2006/relationships/customXml" Target="../ink/ink703.xml"/><Relationship Id="rId81" Type="http://schemas.openxmlformats.org/officeDocument/2006/relationships/customXml" Target="../ink/ink711.xml"/><Relationship Id="rId86" Type="http://schemas.openxmlformats.org/officeDocument/2006/relationships/image" Target="../media/image557.png"/><Relationship Id="rId130" Type="http://schemas.openxmlformats.org/officeDocument/2006/relationships/image" Target="../media/image579.png"/><Relationship Id="rId135" Type="http://schemas.openxmlformats.org/officeDocument/2006/relationships/customXml" Target="../ink/ink738.xml"/><Relationship Id="rId151" Type="http://schemas.openxmlformats.org/officeDocument/2006/relationships/customXml" Target="../ink/ink746.xml"/><Relationship Id="rId156" Type="http://schemas.openxmlformats.org/officeDocument/2006/relationships/image" Target="../media/image592.png"/><Relationship Id="rId172" Type="http://schemas.openxmlformats.org/officeDocument/2006/relationships/image" Target="../media/image600.png"/><Relationship Id="rId13" Type="http://schemas.openxmlformats.org/officeDocument/2006/relationships/customXml" Target="../ink/ink677.xml"/><Relationship Id="rId18" Type="http://schemas.openxmlformats.org/officeDocument/2006/relationships/image" Target="../media/image522.png"/><Relationship Id="rId39" Type="http://schemas.openxmlformats.org/officeDocument/2006/relationships/customXml" Target="../ink/ink690.xml"/><Relationship Id="rId109" Type="http://schemas.openxmlformats.org/officeDocument/2006/relationships/customXml" Target="../ink/ink725.xml"/><Relationship Id="rId34" Type="http://schemas.openxmlformats.org/officeDocument/2006/relationships/image" Target="../media/image531.png"/><Relationship Id="rId50" Type="http://schemas.openxmlformats.org/officeDocument/2006/relationships/image" Target="../media/image539.png"/><Relationship Id="rId55" Type="http://schemas.openxmlformats.org/officeDocument/2006/relationships/customXml" Target="../ink/ink698.xml"/><Relationship Id="rId76" Type="http://schemas.openxmlformats.org/officeDocument/2006/relationships/image" Target="../media/image552.png"/><Relationship Id="rId97" Type="http://schemas.openxmlformats.org/officeDocument/2006/relationships/customXml" Target="../ink/ink719.xml"/><Relationship Id="rId104" Type="http://schemas.openxmlformats.org/officeDocument/2006/relationships/image" Target="../media/image566.png"/><Relationship Id="rId120" Type="http://schemas.openxmlformats.org/officeDocument/2006/relationships/image" Target="../media/image574.png"/><Relationship Id="rId125" Type="http://schemas.openxmlformats.org/officeDocument/2006/relationships/customXml" Target="../ink/ink733.xml"/><Relationship Id="rId141" Type="http://schemas.openxmlformats.org/officeDocument/2006/relationships/customXml" Target="../ink/ink741.xml"/><Relationship Id="rId146" Type="http://schemas.openxmlformats.org/officeDocument/2006/relationships/image" Target="../media/image587.png"/><Relationship Id="rId167" Type="http://schemas.openxmlformats.org/officeDocument/2006/relationships/customXml" Target="../ink/ink754.xml"/><Relationship Id="rId7" Type="http://schemas.openxmlformats.org/officeDocument/2006/relationships/customXml" Target="../ink/ink674.xml"/><Relationship Id="rId71" Type="http://schemas.openxmlformats.org/officeDocument/2006/relationships/customXml" Target="../ink/ink706.xml"/><Relationship Id="rId92" Type="http://schemas.openxmlformats.org/officeDocument/2006/relationships/image" Target="../media/image560.png"/><Relationship Id="rId162" Type="http://schemas.openxmlformats.org/officeDocument/2006/relationships/image" Target="../media/image595.png"/><Relationship Id="rId2" Type="http://schemas.openxmlformats.org/officeDocument/2006/relationships/image" Target="../media/image513.png"/><Relationship Id="rId29" Type="http://schemas.openxmlformats.org/officeDocument/2006/relationships/customXml" Target="../ink/ink685.xml"/><Relationship Id="rId24" Type="http://schemas.openxmlformats.org/officeDocument/2006/relationships/image" Target="../media/image525.png"/><Relationship Id="rId40" Type="http://schemas.openxmlformats.org/officeDocument/2006/relationships/image" Target="../media/image534.png"/><Relationship Id="rId45" Type="http://schemas.openxmlformats.org/officeDocument/2006/relationships/customXml" Target="../ink/ink693.xml"/><Relationship Id="rId66" Type="http://schemas.openxmlformats.org/officeDocument/2006/relationships/image" Target="../media/image547.png"/><Relationship Id="rId87" Type="http://schemas.openxmlformats.org/officeDocument/2006/relationships/customXml" Target="../ink/ink714.xml"/><Relationship Id="rId110" Type="http://schemas.openxmlformats.org/officeDocument/2006/relationships/image" Target="../media/image569.png"/><Relationship Id="rId115" Type="http://schemas.openxmlformats.org/officeDocument/2006/relationships/customXml" Target="../ink/ink728.xml"/><Relationship Id="rId131" Type="http://schemas.openxmlformats.org/officeDocument/2006/relationships/customXml" Target="../ink/ink736.xml"/><Relationship Id="rId136" Type="http://schemas.openxmlformats.org/officeDocument/2006/relationships/image" Target="../media/image582.png"/><Relationship Id="rId157" Type="http://schemas.openxmlformats.org/officeDocument/2006/relationships/customXml" Target="../ink/ink749.xml"/><Relationship Id="rId61" Type="http://schemas.openxmlformats.org/officeDocument/2006/relationships/customXml" Target="../ink/ink701.xml"/><Relationship Id="rId82" Type="http://schemas.openxmlformats.org/officeDocument/2006/relationships/image" Target="../media/image555.png"/><Relationship Id="rId152" Type="http://schemas.openxmlformats.org/officeDocument/2006/relationships/image" Target="../media/image590.png"/><Relationship Id="rId173" Type="http://schemas.openxmlformats.org/officeDocument/2006/relationships/customXml" Target="../ink/ink757.xml"/><Relationship Id="rId19" Type="http://schemas.openxmlformats.org/officeDocument/2006/relationships/customXml" Target="../ink/ink680.xml"/><Relationship Id="rId14" Type="http://schemas.openxmlformats.org/officeDocument/2006/relationships/image" Target="../media/image519.png"/><Relationship Id="rId30" Type="http://schemas.openxmlformats.org/officeDocument/2006/relationships/image" Target="../media/image528.png"/><Relationship Id="rId35" Type="http://schemas.openxmlformats.org/officeDocument/2006/relationships/customXml" Target="../ink/ink688.xml"/><Relationship Id="rId56" Type="http://schemas.openxmlformats.org/officeDocument/2006/relationships/image" Target="../media/image542.png"/><Relationship Id="rId77" Type="http://schemas.openxmlformats.org/officeDocument/2006/relationships/customXml" Target="../ink/ink709.xml"/><Relationship Id="rId100" Type="http://schemas.openxmlformats.org/officeDocument/2006/relationships/image" Target="../media/image564.png"/><Relationship Id="rId105" Type="http://schemas.openxmlformats.org/officeDocument/2006/relationships/customXml" Target="../ink/ink723.xml"/><Relationship Id="rId126" Type="http://schemas.openxmlformats.org/officeDocument/2006/relationships/image" Target="../media/image577.png"/><Relationship Id="rId147" Type="http://schemas.openxmlformats.org/officeDocument/2006/relationships/customXml" Target="../ink/ink744.xml"/><Relationship Id="rId168" Type="http://schemas.openxmlformats.org/officeDocument/2006/relationships/image" Target="../media/image598.png"/><Relationship Id="rId8" Type="http://schemas.openxmlformats.org/officeDocument/2006/relationships/image" Target="../media/image516.png"/><Relationship Id="rId51" Type="http://schemas.openxmlformats.org/officeDocument/2006/relationships/customXml" Target="../ink/ink696.xml"/><Relationship Id="rId72" Type="http://schemas.openxmlformats.org/officeDocument/2006/relationships/image" Target="../media/image550.png"/><Relationship Id="rId93" Type="http://schemas.openxmlformats.org/officeDocument/2006/relationships/customXml" Target="../ink/ink717.xml"/><Relationship Id="rId98" Type="http://schemas.openxmlformats.org/officeDocument/2006/relationships/image" Target="../media/image563.png"/><Relationship Id="rId121" Type="http://schemas.openxmlformats.org/officeDocument/2006/relationships/customXml" Target="../ink/ink731.xml"/><Relationship Id="rId142" Type="http://schemas.openxmlformats.org/officeDocument/2006/relationships/image" Target="../media/image585.png"/><Relationship Id="rId163" Type="http://schemas.openxmlformats.org/officeDocument/2006/relationships/customXml" Target="../ink/ink752.xml"/><Relationship Id="rId3" Type="http://schemas.openxmlformats.org/officeDocument/2006/relationships/customXml" Target="../ink/ink672.xml"/><Relationship Id="rId25" Type="http://schemas.openxmlformats.org/officeDocument/2006/relationships/customXml" Target="../ink/ink683.xml"/><Relationship Id="rId46" Type="http://schemas.openxmlformats.org/officeDocument/2006/relationships/image" Target="../media/image537.png"/><Relationship Id="rId67" Type="http://schemas.openxmlformats.org/officeDocument/2006/relationships/customXml" Target="../ink/ink704.xml"/><Relationship Id="rId116" Type="http://schemas.openxmlformats.org/officeDocument/2006/relationships/image" Target="../media/image572.png"/><Relationship Id="rId137" Type="http://schemas.openxmlformats.org/officeDocument/2006/relationships/customXml" Target="../ink/ink739.xml"/><Relationship Id="rId158" Type="http://schemas.openxmlformats.org/officeDocument/2006/relationships/image" Target="../media/image593.png"/><Relationship Id="rId20" Type="http://schemas.openxmlformats.org/officeDocument/2006/relationships/image" Target="../media/image523.png"/><Relationship Id="rId41" Type="http://schemas.openxmlformats.org/officeDocument/2006/relationships/customXml" Target="../ink/ink691.xml"/><Relationship Id="rId62" Type="http://schemas.openxmlformats.org/officeDocument/2006/relationships/image" Target="../media/image545.png"/><Relationship Id="rId83" Type="http://schemas.openxmlformats.org/officeDocument/2006/relationships/customXml" Target="../ink/ink712.xml"/><Relationship Id="rId88" Type="http://schemas.openxmlformats.org/officeDocument/2006/relationships/image" Target="../media/image558.png"/><Relationship Id="rId111" Type="http://schemas.openxmlformats.org/officeDocument/2006/relationships/customXml" Target="../ink/ink726.xml"/><Relationship Id="rId132" Type="http://schemas.openxmlformats.org/officeDocument/2006/relationships/image" Target="../media/image580.png"/><Relationship Id="rId153" Type="http://schemas.openxmlformats.org/officeDocument/2006/relationships/customXml" Target="../ink/ink747.xml"/><Relationship Id="rId174" Type="http://schemas.openxmlformats.org/officeDocument/2006/relationships/image" Target="../media/image601.png"/><Relationship Id="rId15" Type="http://schemas.openxmlformats.org/officeDocument/2006/relationships/customXml" Target="../ink/ink678.xml"/><Relationship Id="rId36" Type="http://schemas.openxmlformats.org/officeDocument/2006/relationships/image" Target="../media/image532.png"/><Relationship Id="rId57" Type="http://schemas.openxmlformats.org/officeDocument/2006/relationships/customXml" Target="../ink/ink699.xml"/><Relationship Id="rId106" Type="http://schemas.openxmlformats.org/officeDocument/2006/relationships/image" Target="../media/image567.png"/><Relationship Id="rId127" Type="http://schemas.openxmlformats.org/officeDocument/2006/relationships/customXml" Target="../ink/ink734.xml"/><Relationship Id="rId10" Type="http://schemas.openxmlformats.org/officeDocument/2006/relationships/image" Target="../media/image517.png"/><Relationship Id="rId31" Type="http://schemas.openxmlformats.org/officeDocument/2006/relationships/customXml" Target="../ink/ink686.xml"/><Relationship Id="rId52" Type="http://schemas.openxmlformats.org/officeDocument/2006/relationships/image" Target="../media/image540.png"/><Relationship Id="rId73" Type="http://schemas.openxmlformats.org/officeDocument/2006/relationships/customXml" Target="../ink/ink707.xml"/><Relationship Id="rId78" Type="http://schemas.openxmlformats.org/officeDocument/2006/relationships/image" Target="../media/image553.png"/><Relationship Id="rId94" Type="http://schemas.openxmlformats.org/officeDocument/2006/relationships/image" Target="../media/image561.png"/><Relationship Id="rId99" Type="http://schemas.openxmlformats.org/officeDocument/2006/relationships/customXml" Target="../ink/ink720.xml"/><Relationship Id="rId101" Type="http://schemas.openxmlformats.org/officeDocument/2006/relationships/customXml" Target="../ink/ink721.xml"/><Relationship Id="rId122" Type="http://schemas.openxmlformats.org/officeDocument/2006/relationships/image" Target="../media/image575.png"/><Relationship Id="rId143" Type="http://schemas.openxmlformats.org/officeDocument/2006/relationships/customXml" Target="../ink/ink742.xml"/><Relationship Id="rId148" Type="http://schemas.openxmlformats.org/officeDocument/2006/relationships/image" Target="../media/image588.png"/><Relationship Id="rId164" Type="http://schemas.openxmlformats.org/officeDocument/2006/relationships/image" Target="../media/image596.png"/><Relationship Id="rId169" Type="http://schemas.openxmlformats.org/officeDocument/2006/relationships/customXml" Target="../ink/ink755.xml"/><Relationship Id="rId4" Type="http://schemas.openxmlformats.org/officeDocument/2006/relationships/image" Target="../media/image514.png"/><Relationship Id="rId9" Type="http://schemas.openxmlformats.org/officeDocument/2006/relationships/customXml" Target="../ink/ink675.xml"/><Relationship Id="rId26" Type="http://schemas.openxmlformats.org/officeDocument/2006/relationships/image" Target="../media/image526.png"/><Relationship Id="rId47" Type="http://schemas.openxmlformats.org/officeDocument/2006/relationships/customXml" Target="../ink/ink694.xml"/><Relationship Id="rId68" Type="http://schemas.openxmlformats.org/officeDocument/2006/relationships/image" Target="../media/image548.png"/><Relationship Id="rId89" Type="http://schemas.openxmlformats.org/officeDocument/2006/relationships/customXml" Target="../ink/ink715.xml"/><Relationship Id="rId112" Type="http://schemas.openxmlformats.org/officeDocument/2006/relationships/image" Target="../media/image570.png"/><Relationship Id="rId133" Type="http://schemas.openxmlformats.org/officeDocument/2006/relationships/customXml" Target="../ink/ink737.xml"/><Relationship Id="rId154" Type="http://schemas.openxmlformats.org/officeDocument/2006/relationships/image" Target="../media/image591.png"/><Relationship Id="rId16" Type="http://schemas.openxmlformats.org/officeDocument/2006/relationships/image" Target="../media/image521.png"/><Relationship Id="rId37" Type="http://schemas.openxmlformats.org/officeDocument/2006/relationships/customXml" Target="../ink/ink689.xml"/><Relationship Id="rId58" Type="http://schemas.openxmlformats.org/officeDocument/2006/relationships/image" Target="../media/image543.png"/><Relationship Id="rId79" Type="http://schemas.openxmlformats.org/officeDocument/2006/relationships/customXml" Target="../ink/ink710.xml"/><Relationship Id="rId102" Type="http://schemas.openxmlformats.org/officeDocument/2006/relationships/image" Target="../media/image565.png"/><Relationship Id="rId123" Type="http://schemas.openxmlformats.org/officeDocument/2006/relationships/customXml" Target="../ink/ink732.xml"/><Relationship Id="rId144" Type="http://schemas.openxmlformats.org/officeDocument/2006/relationships/image" Target="../media/image586.png"/><Relationship Id="rId90" Type="http://schemas.openxmlformats.org/officeDocument/2006/relationships/image" Target="../media/image559.png"/><Relationship Id="rId165" Type="http://schemas.openxmlformats.org/officeDocument/2006/relationships/customXml" Target="../ink/ink753.xml"/><Relationship Id="rId27" Type="http://schemas.openxmlformats.org/officeDocument/2006/relationships/customXml" Target="../ink/ink684.xml"/><Relationship Id="rId48" Type="http://schemas.openxmlformats.org/officeDocument/2006/relationships/image" Target="../media/image538.png"/><Relationship Id="rId69" Type="http://schemas.openxmlformats.org/officeDocument/2006/relationships/customXml" Target="../ink/ink705.xml"/><Relationship Id="rId113" Type="http://schemas.openxmlformats.org/officeDocument/2006/relationships/customXml" Target="../ink/ink727.xml"/><Relationship Id="rId134" Type="http://schemas.openxmlformats.org/officeDocument/2006/relationships/image" Target="../media/image581.png"/><Relationship Id="rId80" Type="http://schemas.openxmlformats.org/officeDocument/2006/relationships/image" Target="../media/image554.png"/><Relationship Id="rId155" Type="http://schemas.openxmlformats.org/officeDocument/2006/relationships/customXml" Target="../ink/ink748.xml"/><Relationship Id="rId17" Type="http://schemas.openxmlformats.org/officeDocument/2006/relationships/customXml" Target="../ink/ink679.xml"/><Relationship Id="rId38" Type="http://schemas.openxmlformats.org/officeDocument/2006/relationships/image" Target="../media/image533.png"/><Relationship Id="rId59" Type="http://schemas.openxmlformats.org/officeDocument/2006/relationships/customXml" Target="../ink/ink700.xml"/><Relationship Id="rId103" Type="http://schemas.openxmlformats.org/officeDocument/2006/relationships/customXml" Target="../ink/ink722.xml"/><Relationship Id="rId124" Type="http://schemas.openxmlformats.org/officeDocument/2006/relationships/image" Target="../media/image576.png"/><Relationship Id="rId70" Type="http://schemas.openxmlformats.org/officeDocument/2006/relationships/image" Target="../media/image549.png"/><Relationship Id="rId91" Type="http://schemas.openxmlformats.org/officeDocument/2006/relationships/customXml" Target="../ink/ink716.xml"/><Relationship Id="rId145" Type="http://schemas.openxmlformats.org/officeDocument/2006/relationships/customXml" Target="../ink/ink743.xml"/><Relationship Id="rId166" Type="http://schemas.openxmlformats.org/officeDocument/2006/relationships/image" Target="../media/image59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A4B419-F0CD-40BE-A1DA-8ACD33D72D3D}"/>
              </a:ext>
            </a:extLst>
          </p:cNvPr>
          <p:cNvSpPr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Grade 7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Elite Mathematics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Academic Year 2021/2022 – Term 3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A240FDC-7AED-407D-BF41-409901DCD2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2" r="19890"/>
          <a:stretch/>
        </p:blipFill>
        <p:spPr>
          <a:xfrm>
            <a:off x="216640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06904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E21EC0-9BD9-467F-9F1B-690637C7E834}"/>
              </a:ext>
            </a:extLst>
          </p:cNvPr>
          <p:cNvSpPr txBox="1"/>
          <p:nvPr/>
        </p:nvSpPr>
        <p:spPr>
          <a:xfrm>
            <a:off x="735322" y="217140"/>
            <a:ext cx="8122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part 1 : Teacher explanation..</a:t>
            </a:r>
            <a:endParaRPr lang="en-GB" sz="2400" b="1" u="sng" dirty="0">
              <a:solidFill>
                <a:srgbClr val="C00000"/>
              </a:solidFill>
            </a:endParaRPr>
          </a:p>
          <a:p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75CD0-3CF6-453B-9015-CEF3E940C357}"/>
              </a:ext>
            </a:extLst>
          </p:cNvPr>
          <p:cNvSpPr txBox="1"/>
          <p:nvPr/>
        </p:nvSpPr>
        <p:spPr>
          <a:xfrm>
            <a:off x="9339262" y="302213"/>
            <a:ext cx="209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Page 699-700</a:t>
            </a:r>
          </a:p>
          <a:p>
            <a:r>
              <a:rPr lang="en-GB" sz="2400" dirty="0"/>
              <a:t>Explanation</a:t>
            </a:r>
            <a:endParaRPr lang="en-US" sz="2400" b="1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503CCA-FCE3-4F2C-B2BD-096257FAD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29" y="2330733"/>
            <a:ext cx="4251734" cy="2843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84146-FCCF-4D20-B554-9BFE8715D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408" y="2330733"/>
            <a:ext cx="4322074" cy="28431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82FF75-460F-4446-9889-FD6BDB0688E3}"/>
                  </a:ext>
                </a:extLst>
              </p14:cNvPr>
              <p14:cNvContentPartPr/>
              <p14:nvPr/>
            </p14:nvContentPartPr>
            <p14:xfrm>
              <a:off x="2608263" y="4189594"/>
              <a:ext cx="153720" cy="22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82FF75-460F-4446-9889-FD6BDB0688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90623" y="4171594"/>
                <a:ext cx="1893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33CBDC7-9783-4C90-9393-F6731C0E82E5}"/>
                  </a:ext>
                </a:extLst>
              </p14:cNvPr>
              <p14:cNvContentPartPr/>
              <p14:nvPr/>
            </p14:nvContentPartPr>
            <p14:xfrm>
              <a:off x="2510781" y="4373730"/>
              <a:ext cx="13032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33CBDC7-9783-4C90-9393-F6731C0E82E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92781" y="4356090"/>
                <a:ext cx="165960" cy="16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72B1A386-9BB8-485A-B0CB-AD6B32710C96}"/>
              </a:ext>
            </a:extLst>
          </p:cNvPr>
          <p:cNvGrpSpPr/>
          <p:nvPr/>
        </p:nvGrpSpPr>
        <p:grpSpPr>
          <a:xfrm>
            <a:off x="2435181" y="4024170"/>
            <a:ext cx="134640" cy="268200"/>
            <a:chOff x="2435181" y="4024170"/>
            <a:chExt cx="13464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1595D67-E0A2-467B-98C7-37A6DA2E480C}"/>
                    </a:ext>
                  </a:extLst>
                </p14:cNvPr>
                <p14:cNvContentPartPr/>
                <p14:nvPr/>
              </p14:nvContentPartPr>
              <p14:xfrm>
                <a:off x="2435181" y="4133250"/>
                <a:ext cx="61920" cy="159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1595D67-E0A2-467B-98C7-37A6DA2E480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17181" y="4115610"/>
                  <a:ext cx="97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9080566-C993-409B-8E3C-1649380B87F3}"/>
                    </a:ext>
                  </a:extLst>
                </p14:cNvPr>
                <p14:cNvContentPartPr/>
                <p14:nvPr/>
              </p14:nvContentPartPr>
              <p14:xfrm>
                <a:off x="2510061" y="4128570"/>
                <a:ext cx="45000" cy="77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9080566-C993-409B-8E3C-1649380B87F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92061" y="4110930"/>
                  <a:ext cx="80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0A8E128-2FD1-498D-A100-C5F60D204B4D}"/>
                    </a:ext>
                  </a:extLst>
                </p14:cNvPr>
                <p14:cNvContentPartPr/>
                <p14:nvPr/>
              </p14:nvContentPartPr>
              <p14:xfrm>
                <a:off x="2509341" y="4024170"/>
                <a:ext cx="60480" cy="45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0A8E128-2FD1-498D-A100-C5F60D204B4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91341" y="4006170"/>
                  <a:ext cx="9612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EF8494E-54F1-4396-84E8-324F7DB4F8DB}"/>
              </a:ext>
            </a:extLst>
          </p:cNvPr>
          <p:cNvGrpSpPr/>
          <p:nvPr/>
        </p:nvGrpSpPr>
        <p:grpSpPr>
          <a:xfrm>
            <a:off x="3439581" y="3486330"/>
            <a:ext cx="1545840" cy="579960"/>
            <a:chOff x="3439581" y="3486330"/>
            <a:chExt cx="1545840" cy="5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0106177-118D-41B9-919E-271786EC5251}"/>
                    </a:ext>
                  </a:extLst>
                </p14:cNvPr>
                <p14:cNvContentPartPr/>
                <p14:nvPr/>
              </p14:nvContentPartPr>
              <p14:xfrm>
                <a:off x="3439581" y="3906810"/>
                <a:ext cx="753480" cy="159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0106177-118D-41B9-919E-271786EC525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421941" y="3888810"/>
                  <a:ext cx="789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A5B567F-181D-48B8-876C-37FA40B435A8}"/>
                    </a:ext>
                  </a:extLst>
                </p14:cNvPr>
                <p14:cNvContentPartPr/>
                <p14:nvPr/>
              </p14:nvContentPartPr>
              <p14:xfrm>
                <a:off x="4162101" y="3731130"/>
                <a:ext cx="307440" cy="218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A5B567F-181D-48B8-876C-37FA40B435A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44461" y="3713490"/>
                  <a:ext cx="3430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5EF4670-844C-49DC-8146-3FFAA0D95534}"/>
                    </a:ext>
                  </a:extLst>
                </p14:cNvPr>
                <p14:cNvContentPartPr/>
                <p14:nvPr/>
              </p14:nvContentPartPr>
              <p14:xfrm>
                <a:off x="4822701" y="3486330"/>
                <a:ext cx="162720" cy="276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5EF4670-844C-49DC-8146-3FFAA0D9553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04701" y="3468330"/>
                  <a:ext cx="1983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CA4F4C9-35B8-4C4F-843E-040AFEB92174}"/>
                    </a:ext>
                  </a:extLst>
                </p14:cNvPr>
                <p14:cNvContentPartPr/>
                <p14:nvPr/>
              </p14:nvContentPartPr>
              <p14:xfrm>
                <a:off x="4732701" y="3730050"/>
                <a:ext cx="41400" cy="50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CA4F4C9-35B8-4C4F-843E-040AFEB9217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14701" y="3712050"/>
                  <a:ext cx="77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AAF0EEB-2AB2-47D2-B2F4-13F34FBBFB71}"/>
                    </a:ext>
                  </a:extLst>
                </p14:cNvPr>
                <p14:cNvContentPartPr/>
                <p14:nvPr/>
              </p14:nvContentPartPr>
              <p14:xfrm>
                <a:off x="4622901" y="3767490"/>
                <a:ext cx="93600" cy="148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AAF0EEB-2AB2-47D2-B2F4-13F34FBBFB7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05261" y="3749490"/>
                  <a:ext cx="129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E1C82B8-8D48-423C-A78A-673B480D2940}"/>
                    </a:ext>
                  </a:extLst>
                </p14:cNvPr>
                <p14:cNvContentPartPr/>
                <p14:nvPr/>
              </p14:nvContentPartPr>
              <p14:xfrm>
                <a:off x="4689861" y="3925170"/>
                <a:ext cx="43920" cy="43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E1C82B8-8D48-423C-A78A-673B480D294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672221" y="3907170"/>
                  <a:ext cx="7956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5A8A4C8-324A-466B-97CD-932172CB17BC}"/>
              </a:ext>
            </a:extLst>
          </p:cNvPr>
          <p:cNvGrpSpPr/>
          <p:nvPr/>
        </p:nvGrpSpPr>
        <p:grpSpPr>
          <a:xfrm>
            <a:off x="2457501" y="4484610"/>
            <a:ext cx="322920" cy="157320"/>
            <a:chOff x="2457501" y="4484610"/>
            <a:chExt cx="32292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55C036F-1910-4128-B4C3-5E24C48B9644}"/>
                    </a:ext>
                  </a:extLst>
                </p14:cNvPr>
                <p14:cNvContentPartPr/>
                <p14:nvPr/>
              </p14:nvContentPartPr>
              <p14:xfrm>
                <a:off x="2625981" y="4509090"/>
                <a:ext cx="154440" cy="132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55C036F-1910-4128-B4C3-5E24C48B964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07981" y="4491450"/>
                  <a:ext cx="190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D3B1467-2B4D-43A4-9D16-9228A32E9A95}"/>
                    </a:ext>
                  </a:extLst>
                </p14:cNvPr>
                <p14:cNvContentPartPr/>
                <p14:nvPr/>
              </p14:nvContentPartPr>
              <p14:xfrm>
                <a:off x="2457501" y="4484610"/>
                <a:ext cx="111240" cy="133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D3B1467-2B4D-43A4-9D16-9228A32E9A9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39501" y="4466610"/>
                  <a:ext cx="146880" cy="16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2F763A5-3861-499E-B188-8108C0DCBD7F}"/>
                  </a:ext>
                </a:extLst>
              </p14:cNvPr>
              <p14:cNvContentPartPr/>
              <p14:nvPr/>
            </p14:nvContentPartPr>
            <p14:xfrm>
              <a:off x="7941217" y="3684842"/>
              <a:ext cx="1855800" cy="446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2F763A5-3861-499E-B188-8108C0DCBD7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869217" y="3541202"/>
                <a:ext cx="1999440" cy="7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862D8E-4721-4394-BD1C-B719D9DBDC16}"/>
                  </a:ext>
                </a:extLst>
              </p14:cNvPr>
              <p14:cNvContentPartPr/>
              <p14:nvPr/>
            </p14:nvContentPartPr>
            <p14:xfrm>
              <a:off x="7935817" y="3993002"/>
              <a:ext cx="1834560" cy="355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862D8E-4721-4394-BD1C-B719D9DBDC1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864177" y="3849002"/>
                <a:ext cx="197820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EB1A0F6-8823-4F8D-8FFC-D367B45251BA}"/>
                  </a:ext>
                </a:extLst>
              </p14:cNvPr>
              <p14:cNvContentPartPr/>
              <p14:nvPr/>
            </p14:nvContentPartPr>
            <p14:xfrm>
              <a:off x="9780817" y="3937562"/>
              <a:ext cx="127440" cy="623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EB1A0F6-8823-4F8D-8FFC-D367B45251B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762817" y="3919562"/>
                <a:ext cx="163080" cy="65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F85590D8-080C-4E1B-BE76-97A21B6B4353}"/>
              </a:ext>
            </a:extLst>
          </p:cNvPr>
          <p:cNvGrpSpPr/>
          <p:nvPr/>
        </p:nvGrpSpPr>
        <p:grpSpPr>
          <a:xfrm>
            <a:off x="9401017" y="3469922"/>
            <a:ext cx="306000" cy="250200"/>
            <a:chOff x="9401017" y="3469922"/>
            <a:chExt cx="30600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CD239A4-4B11-4EC0-BE18-56B5146BDF60}"/>
                    </a:ext>
                  </a:extLst>
                </p14:cNvPr>
                <p14:cNvContentPartPr/>
                <p14:nvPr/>
              </p14:nvContentPartPr>
              <p14:xfrm>
                <a:off x="9410377" y="3603122"/>
                <a:ext cx="81000" cy="117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CD239A4-4B11-4EC0-BE18-56B5146BDF6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392377" y="3585122"/>
                  <a:ext cx="116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CB0B8EA-292E-4378-A496-9625D1997393}"/>
                    </a:ext>
                  </a:extLst>
                </p14:cNvPr>
                <p14:cNvContentPartPr/>
                <p14:nvPr/>
              </p14:nvContentPartPr>
              <p14:xfrm>
                <a:off x="9401017" y="3469922"/>
                <a:ext cx="306000" cy="215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CB0B8EA-292E-4378-A496-9625D199739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83017" y="3452282"/>
                  <a:ext cx="34164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442F0EB-4D13-4449-B780-C4EB97FAF38E}"/>
              </a:ext>
            </a:extLst>
          </p:cNvPr>
          <p:cNvGrpSpPr/>
          <p:nvPr/>
        </p:nvGrpSpPr>
        <p:grpSpPr>
          <a:xfrm>
            <a:off x="9420817" y="2727962"/>
            <a:ext cx="810360" cy="618120"/>
            <a:chOff x="9420817" y="2727962"/>
            <a:chExt cx="810360" cy="61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4D7A83A-260A-4F0A-BBBB-E38625829AA5}"/>
                    </a:ext>
                  </a:extLst>
                </p14:cNvPr>
                <p14:cNvContentPartPr/>
                <p14:nvPr/>
              </p14:nvContentPartPr>
              <p14:xfrm>
                <a:off x="9426937" y="3192002"/>
                <a:ext cx="55800" cy="154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4D7A83A-260A-4F0A-BBBB-E38625829AA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408937" y="3174362"/>
                  <a:ext cx="91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1D7FD6B-C349-47DD-8B13-9DE44337F3D3}"/>
                    </a:ext>
                  </a:extLst>
                </p14:cNvPr>
                <p14:cNvContentPartPr/>
                <p14:nvPr/>
              </p14:nvContentPartPr>
              <p14:xfrm>
                <a:off x="9420817" y="3262202"/>
                <a:ext cx="57960" cy="57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1D7FD6B-C349-47DD-8B13-9DE44337F3D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403177" y="3244562"/>
                  <a:ext cx="93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DE22CC4-7F39-4EBE-9D32-159F380405FB}"/>
                    </a:ext>
                  </a:extLst>
                </p14:cNvPr>
                <p14:cNvContentPartPr/>
                <p14:nvPr/>
              </p14:nvContentPartPr>
              <p14:xfrm>
                <a:off x="9490657" y="3207122"/>
                <a:ext cx="34920" cy="100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DE22CC4-7F39-4EBE-9D32-159F380405F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472657" y="3189482"/>
                  <a:ext cx="70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1C6E17F-E90A-4BA8-83DC-69F584A3F77B}"/>
                    </a:ext>
                  </a:extLst>
                </p14:cNvPr>
                <p14:cNvContentPartPr/>
                <p14:nvPr/>
              </p14:nvContentPartPr>
              <p14:xfrm>
                <a:off x="9543937" y="3176882"/>
                <a:ext cx="77040" cy="87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1C6E17F-E90A-4BA8-83DC-69F584A3F77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526297" y="3159242"/>
                  <a:ext cx="1126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D5B844A-6B8F-4B5E-95E2-88F292DBD728}"/>
                    </a:ext>
                  </a:extLst>
                </p14:cNvPr>
                <p14:cNvContentPartPr/>
                <p14:nvPr/>
              </p14:nvContentPartPr>
              <p14:xfrm>
                <a:off x="9646897" y="3136202"/>
                <a:ext cx="54000" cy="82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D5B844A-6B8F-4B5E-95E2-88F292DBD72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629257" y="3118562"/>
                  <a:ext cx="89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E4A3B32-6438-4F1A-BA77-BA67148AB99B}"/>
                    </a:ext>
                  </a:extLst>
                </p14:cNvPr>
                <p14:cNvContentPartPr/>
                <p14:nvPr/>
              </p14:nvContentPartPr>
              <p14:xfrm>
                <a:off x="9733297" y="3095522"/>
                <a:ext cx="32400" cy="87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E4A3B32-6438-4F1A-BA77-BA67148AB99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715657" y="3077882"/>
                  <a:ext cx="68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2C37D18-48D6-4786-B93D-681997B9AEC2}"/>
                    </a:ext>
                  </a:extLst>
                </p14:cNvPr>
                <p14:cNvContentPartPr/>
                <p14:nvPr/>
              </p14:nvContentPartPr>
              <p14:xfrm>
                <a:off x="9777937" y="2971322"/>
                <a:ext cx="189000" cy="145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2C37D18-48D6-4786-B93D-681997B9AEC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760297" y="2953322"/>
                  <a:ext cx="224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18B0932-19C3-4EA3-AD8B-55FF02221A87}"/>
                    </a:ext>
                  </a:extLst>
                </p14:cNvPr>
                <p14:cNvContentPartPr/>
                <p14:nvPr/>
              </p14:nvContentPartPr>
              <p14:xfrm>
                <a:off x="9960817" y="2895362"/>
                <a:ext cx="75960" cy="134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18B0932-19C3-4EA3-AD8B-55FF02221A8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942817" y="2877722"/>
                  <a:ext cx="111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DAA3B51-6ED9-412A-8681-EF7929E771E0}"/>
                    </a:ext>
                  </a:extLst>
                </p14:cNvPr>
                <p14:cNvContentPartPr/>
                <p14:nvPr/>
              </p14:nvContentPartPr>
              <p14:xfrm>
                <a:off x="10069177" y="2727962"/>
                <a:ext cx="162000" cy="223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DAA3B51-6ED9-412A-8681-EF7929E771E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051537" y="2709962"/>
                  <a:ext cx="197640" cy="25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ED58355-68CB-41EB-BE4B-24B1602CB517}"/>
              </a:ext>
            </a:extLst>
          </p:cNvPr>
          <p:cNvGrpSpPr/>
          <p:nvPr/>
        </p:nvGrpSpPr>
        <p:grpSpPr>
          <a:xfrm>
            <a:off x="9972697" y="4002362"/>
            <a:ext cx="449280" cy="527040"/>
            <a:chOff x="9972697" y="4002362"/>
            <a:chExt cx="44928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B9A3469-6C75-491C-92EA-93EE78D5428A}"/>
                    </a:ext>
                  </a:extLst>
                </p14:cNvPr>
                <p14:cNvContentPartPr/>
                <p14:nvPr/>
              </p14:nvContentPartPr>
              <p14:xfrm>
                <a:off x="9972697" y="4279562"/>
                <a:ext cx="45360" cy="224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B9A3469-6C75-491C-92EA-93EE78D5428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954697" y="4261922"/>
                  <a:ext cx="810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6746740-4969-4E77-9944-E8175A0C9C65}"/>
                    </a:ext>
                  </a:extLst>
                </p14:cNvPr>
                <p14:cNvContentPartPr/>
                <p14:nvPr/>
              </p14:nvContentPartPr>
              <p14:xfrm>
                <a:off x="10055857" y="4243922"/>
                <a:ext cx="56160" cy="90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6746740-4969-4E77-9944-E8175A0C9C6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037857" y="4226282"/>
                  <a:ext cx="91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AEB6BF5-46D5-4D48-8B54-F3D218419F7A}"/>
                    </a:ext>
                  </a:extLst>
                </p14:cNvPr>
                <p14:cNvContentPartPr/>
                <p14:nvPr/>
              </p14:nvContentPartPr>
              <p14:xfrm>
                <a:off x="10121017" y="4002362"/>
                <a:ext cx="293400" cy="285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AEB6BF5-46D5-4D48-8B54-F3D218419F7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103377" y="3984362"/>
                  <a:ext cx="3290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983A470-6066-4B70-8A8F-EED35A662B18}"/>
                    </a:ext>
                  </a:extLst>
                </p14:cNvPr>
                <p14:cNvContentPartPr/>
                <p14:nvPr/>
              </p14:nvContentPartPr>
              <p14:xfrm>
                <a:off x="10125337" y="4365602"/>
                <a:ext cx="235080" cy="163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983A470-6066-4B70-8A8F-EED35A662B1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107337" y="4347602"/>
                  <a:ext cx="270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22C961C-7C41-42AE-AAFC-DE026C7C2AEC}"/>
                    </a:ext>
                  </a:extLst>
                </p14:cNvPr>
                <p14:cNvContentPartPr/>
                <p14:nvPr/>
              </p14:nvContentPartPr>
              <p14:xfrm>
                <a:off x="10372657" y="4348682"/>
                <a:ext cx="49320" cy="107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22C961C-7C41-42AE-AAFC-DE026C7C2AE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54657" y="4330682"/>
                  <a:ext cx="84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5F7E89F-443B-47E2-9353-911DD1603DD6}"/>
                    </a:ext>
                  </a:extLst>
                </p14:cNvPr>
                <p14:cNvContentPartPr/>
                <p14:nvPr/>
              </p14:nvContentPartPr>
              <p14:xfrm>
                <a:off x="10272577" y="4316642"/>
                <a:ext cx="23760" cy="4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5F7E89F-443B-47E2-9353-911DD1603DD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254937" y="4299002"/>
                  <a:ext cx="5940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ED79826-2107-4B4A-BD88-69B137F2B0E9}"/>
                  </a:ext>
                </a:extLst>
              </p14:cNvPr>
              <p14:cNvContentPartPr/>
              <p14:nvPr/>
            </p14:nvContentPartPr>
            <p14:xfrm>
              <a:off x="3362182" y="4866925"/>
              <a:ext cx="164160" cy="41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ED79826-2107-4B4A-BD88-69B137F2B0E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344542" y="4849285"/>
                <a:ext cx="1998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592FAF1-AF03-46F5-B198-FCED3B125C77}"/>
                  </a:ext>
                </a:extLst>
              </p14:cNvPr>
              <p14:cNvContentPartPr/>
              <p14:nvPr/>
            </p14:nvContentPartPr>
            <p14:xfrm>
              <a:off x="2712022" y="4628965"/>
              <a:ext cx="66600" cy="39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592FAF1-AF03-46F5-B198-FCED3B125C7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640022" y="4485325"/>
                <a:ext cx="21024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EFE4FFC-CBDA-4FDF-9900-EAB28F523364}"/>
                  </a:ext>
                </a:extLst>
              </p14:cNvPr>
              <p14:cNvContentPartPr/>
              <p14:nvPr/>
            </p14:nvContentPartPr>
            <p14:xfrm>
              <a:off x="2676742" y="4522045"/>
              <a:ext cx="56160" cy="50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EFE4FFC-CBDA-4FDF-9900-EAB28F52336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604742" y="4378045"/>
                <a:ext cx="19980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CF55903-48F6-4D91-8337-6883C99823B6}"/>
                  </a:ext>
                </a:extLst>
              </p14:cNvPr>
              <p14:cNvContentPartPr/>
              <p14:nvPr/>
            </p14:nvContentPartPr>
            <p14:xfrm>
              <a:off x="9524441" y="3026655"/>
              <a:ext cx="732240" cy="3844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CF55903-48F6-4D91-8337-6883C99823B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452441" y="2883015"/>
                <a:ext cx="875880" cy="67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4261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BA1F9B-1593-4CE1-B5B7-E387D1E187AE}"/>
              </a:ext>
            </a:extLst>
          </p:cNvPr>
          <p:cNvSpPr txBox="1"/>
          <p:nvPr/>
        </p:nvSpPr>
        <p:spPr>
          <a:xfrm>
            <a:off x="735322" y="217140"/>
            <a:ext cx="8122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part 2 : Teacher explanation..</a:t>
            </a:r>
          </a:p>
          <a:p>
            <a:r>
              <a:rPr lang="en-GB" sz="2400" b="1" u="sng" dirty="0">
                <a:solidFill>
                  <a:srgbClr val="C00000"/>
                </a:solidFill>
              </a:rPr>
              <a:t>Interior and exterior angles</a:t>
            </a:r>
          </a:p>
          <a:p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B0DE16-F887-4D63-8477-5D7459AE4E1E}"/>
              </a:ext>
            </a:extLst>
          </p:cNvPr>
          <p:cNvSpPr txBox="1"/>
          <p:nvPr/>
        </p:nvSpPr>
        <p:spPr>
          <a:xfrm>
            <a:off x="9339262" y="302213"/>
            <a:ext cx="209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Page 700</a:t>
            </a:r>
          </a:p>
          <a:p>
            <a:r>
              <a:rPr lang="en-GB" sz="2400" dirty="0"/>
              <a:t>Explanation</a:t>
            </a:r>
            <a:endParaRPr lang="en-US" sz="2400" b="1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E9C43B-573B-4F6B-AA67-CB7929A745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41958"/>
          <a:stretch/>
        </p:blipFill>
        <p:spPr>
          <a:xfrm>
            <a:off x="887633" y="1905719"/>
            <a:ext cx="4803301" cy="3349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E94D3F-8FBB-497A-8D28-FF070E61C7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8041"/>
          <a:stretch/>
        </p:blipFill>
        <p:spPr>
          <a:xfrm>
            <a:off x="6733030" y="1947440"/>
            <a:ext cx="4698672" cy="2963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5F27C9-A0D1-486B-8FB0-20D8348124CA}"/>
              </a:ext>
            </a:extLst>
          </p:cNvPr>
          <p:cNvSpPr/>
          <p:nvPr/>
        </p:nvSpPr>
        <p:spPr>
          <a:xfrm>
            <a:off x="2685327" y="4896091"/>
            <a:ext cx="196769" cy="2199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2567811-D3E7-4F89-A695-618E451A5382}"/>
              </a:ext>
            </a:extLst>
          </p:cNvPr>
          <p:cNvSpPr/>
          <p:nvPr/>
        </p:nvSpPr>
        <p:spPr>
          <a:xfrm>
            <a:off x="3206374" y="4896090"/>
            <a:ext cx="196769" cy="2199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90EE080-0BEE-46C4-BBEB-9E41781A19F1}"/>
              </a:ext>
            </a:extLst>
          </p:cNvPr>
          <p:cNvSpPr/>
          <p:nvPr/>
        </p:nvSpPr>
        <p:spPr>
          <a:xfrm>
            <a:off x="8434086" y="4562354"/>
            <a:ext cx="196769" cy="2199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5DCE9AD-49CF-436E-A288-CBE2995E3845}"/>
              </a:ext>
            </a:extLst>
          </p:cNvPr>
          <p:cNvSpPr/>
          <p:nvPr/>
        </p:nvSpPr>
        <p:spPr>
          <a:xfrm>
            <a:off x="8955133" y="4562353"/>
            <a:ext cx="196769" cy="2199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DC8685C-B079-4D48-821F-11718F499728}"/>
                  </a:ext>
                </a:extLst>
              </p14:cNvPr>
              <p14:cNvContentPartPr/>
              <p14:nvPr/>
            </p14:nvContentPartPr>
            <p14:xfrm>
              <a:off x="4334373" y="3657425"/>
              <a:ext cx="179280" cy="735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DC8685C-B079-4D48-821F-11718F4997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16373" y="3639425"/>
                <a:ext cx="214920" cy="77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049B5AE-A9BE-481E-98FB-0D6882E5CEA5}"/>
                  </a:ext>
                </a:extLst>
              </p14:cNvPr>
              <p14:cNvContentPartPr/>
              <p14:nvPr/>
            </p14:nvContentPartPr>
            <p14:xfrm>
              <a:off x="3072213" y="3933185"/>
              <a:ext cx="42480" cy="42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049B5AE-A9BE-481E-98FB-0D6882E5CE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0213" y="3789185"/>
                <a:ext cx="18612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909850F-6225-4979-A906-664483BCE82A}"/>
                  </a:ext>
                </a:extLst>
              </p14:cNvPr>
              <p14:cNvContentPartPr/>
              <p14:nvPr/>
            </p14:nvContentPartPr>
            <p14:xfrm>
              <a:off x="2899053" y="3918785"/>
              <a:ext cx="35280" cy="35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909850F-6225-4979-A906-664483BCE82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27413" y="3775145"/>
                <a:ext cx="17892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AEFEA3C-181F-498B-9D87-0477FACCB14E}"/>
                  </a:ext>
                </a:extLst>
              </p14:cNvPr>
              <p14:cNvContentPartPr/>
              <p14:nvPr/>
            </p14:nvContentPartPr>
            <p14:xfrm>
              <a:off x="3023973" y="4147385"/>
              <a:ext cx="19080" cy="26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AEFEA3C-181F-498B-9D87-0477FACCB14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51973" y="4003385"/>
                <a:ext cx="16272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AE1D1C5-F3CD-4D97-BCA5-2962FF71D572}"/>
                  </a:ext>
                </a:extLst>
              </p14:cNvPr>
              <p14:cNvContentPartPr/>
              <p14:nvPr/>
            </p14:nvContentPartPr>
            <p14:xfrm>
              <a:off x="3188493" y="4133345"/>
              <a:ext cx="30960" cy="32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AE1D1C5-F3CD-4D97-BCA5-2962FF71D57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16853" y="3989705"/>
                <a:ext cx="1746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689213F-1D28-4B40-A071-5736F5CD7ACB}"/>
                  </a:ext>
                </a:extLst>
              </p14:cNvPr>
              <p14:cNvContentPartPr/>
              <p14:nvPr/>
            </p14:nvContentPartPr>
            <p14:xfrm>
              <a:off x="2696583" y="4953954"/>
              <a:ext cx="49680" cy="127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689213F-1D28-4B40-A071-5736F5CD7AC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78943" y="4935954"/>
                <a:ext cx="853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DFF056-D156-4280-978A-6397E50932F1}"/>
                  </a:ext>
                </a:extLst>
              </p14:cNvPr>
              <p14:cNvContentPartPr/>
              <p14:nvPr/>
            </p14:nvContentPartPr>
            <p14:xfrm>
              <a:off x="3256383" y="4908954"/>
              <a:ext cx="57600" cy="168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DFF056-D156-4280-978A-6397E50932F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38383" y="4890954"/>
                <a:ext cx="9324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D579BE2-5A1C-4B18-ABD5-3CBFB521B2AD}"/>
                  </a:ext>
                </a:extLst>
              </p14:cNvPr>
              <p14:cNvContentPartPr/>
              <p14:nvPr/>
            </p14:nvContentPartPr>
            <p14:xfrm>
              <a:off x="8468960" y="4626187"/>
              <a:ext cx="79920" cy="174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D579BE2-5A1C-4B18-ABD5-3CBFB521B2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50960" y="4608187"/>
                <a:ext cx="115560" cy="20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952D539A-7FDE-4826-B70F-F807E01F79C2}"/>
              </a:ext>
            </a:extLst>
          </p:cNvPr>
          <p:cNvGrpSpPr/>
          <p:nvPr/>
        </p:nvGrpSpPr>
        <p:grpSpPr>
          <a:xfrm>
            <a:off x="8946320" y="4609267"/>
            <a:ext cx="119160" cy="183240"/>
            <a:chOff x="8946320" y="4609267"/>
            <a:chExt cx="119160" cy="18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2CDF0FC-3354-48A0-91F3-8B0897323636}"/>
                    </a:ext>
                  </a:extLst>
                </p14:cNvPr>
                <p14:cNvContentPartPr/>
                <p14:nvPr/>
              </p14:nvContentPartPr>
              <p14:xfrm>
                <a:off x="8946320" y="4609267"/>
                <a:ext cx="108720" cy="183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2CDF0FC-3354-48A0-91F3-8B089732363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928680" y="4591267"/>
                  <a:ext cx="1443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10C448B-C99C-4CFD-BD65-8F043DD83FC5}"/>
                    </a:ext>
                  </a:extLst>
                </p14:cNvPr>
                <p14:cNvContentPartPr/>
                <p14:nvPr/>
              </p14:nvContentPartPr>
              <p14:xfrm>
                <a:off x="8997080" y="4685587"/>
                <a:ext cx="68400" cy="21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10C448B-C99C-4CFD-BD65-8F043DD83FC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979080" y="4667947"/>
                  <a:ext cx="104040" cy="57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69927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7C0DF4-36AD-45DB-9EB1-C03410DB9C12}"/>
              </a:ext>
            </a:extLst>
          </p:cNvPr>
          <p:cNvGrpSpPr/>
          <p:nvPr/>
        </p:nvGrpSpPr>
        <p:grpSpPr>
          <a:xfrm>
            <a:off x="2664166" y="512502"/>
            <a:ext cx="6578640" cy="4573080"/>
            <a:chOff x="2664166" y="512502"/>
            <a:chExt cx="6578640" cy="45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6126171-6455-4C33-BE37-D9FBCB7ACF58}"/>
                    </a:ext>
                  </a:extLst>
                </p14:cNvPr>
                <p14:cNvContentPartPr/>
                <p14:nvPr/>
              </p14:nvContentPartPr>
              <p14:xfrm>
                <a:off x="2664166" y="1980222"/>
                <a:ext cx="6578640" cy="217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6126171-6455-4C33-BE37-D9FBCB7ACF5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28526" y="1944222"/>
                  <a:ext cx="66502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8FFCEC8-F2CA-4634-8D7E-F958DC813FC1}"/>
                    </a:ext>
                  </a:extLst>
                </p14:cNvPr>
                <p14:cNvContentPartPr/>
                <p14:nvPr/>
              </p14:nvContentPartPr>
              <p14:xfrm>
                <a:off x="2666686" y="3778782"/>
                <a:ext cx="6459840" cy="204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8FFCEC8-F2CA-4634-8D7E-F958DC813FC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30686" y="3743142"/>
                  <a:ext cx="65314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FDB33DB-96E6-4F96-B6CB-8D49C4792857}"/>
                    </a:ext>
                  </a:extLst>
                </p14:cNvPr>
                <p14:cNvContentPartPr/>
                <p14:nvPr/>
              </p14:nvContentPartPr>
              <p14:xfrm>
                <a:off x="4098766" y="512502"/>
                <a:ext cx="4883040" cy="4573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FDB33DB-96E6-4F96-B6CB-8D49C479285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62766" y="476862"/>
                  <a:ext cx="4954680" cy="46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1F4364F-F9F7-4863-AC51-C648EDC2B57B}"/>
              </a:ext>
            </a:extLst>
          </p:cNvPr>
          <p:cNvGrpSpPr/>
          <p:nvPr/>
        </p:nvGrpSpPr>
        <p:grpSpPr>
          <a:xfrm>
            <a:off x="6890566" y="1534182"/>
            <a:ext cx="1414440" cy="346680"/>
            <a:chOff x="6890566" y="1534182"/>
            <a:chExt cx="141444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65180A2-AD74-4F1E-9C13-912920A3B86E}"/>
                    </a:ext>
                  </a:extLst>
                </p14:cNvPr>
                <p14:cNvContentPartPr/>
                <p14:nvPr/>
              </p14:nvContentPartPr>
              <p14:xfrm>
                <a:off x="6890566" y="1534182"/>
                <a:ext cx="86040" cy="318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65180A2-AD74-4F1E-9C13-912920A3B86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72566" y="1516542"/>
                  <a:ext cx="1216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2900861-6F73-4A48-A67E-F6A703E46395}"/>
                    </a:ext>
                  </a:extLst>
                </p14:cNvPr>
                <p14:cNvContentPartPr/>
                <p14:nvPr/>
              </p14:nvContentPartPr>
              <p14:xfrm>
                <a:off x="8059846" y="1624542"/>
                <a:ext cx="245160" cy="256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2900861-6F73-4A48-A67E-F6A703E4639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041846" y="1606902"/>
                  <a:ext cx="280800" cy="29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AAFA60-14B2-4DA8-8B2F-5B4C55E6A3F6}"/>
              </a:ext>
            </a:extLst>
          </p:cNvPr>
          <p:cNvGrpSpPr/>
          <p:nvPr/>
        </p:nvGrpSpPr>
        <p:grpSpPr>
          <a:xfrm>
            <a:off x="4268686" y="4210782"/>
            <a:ext cx="270720" cy="362880"/>
            <a:chOff x="4268686" y="4210782"/>
            <a:chExt cx="27072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13D9153-67AF-402F-9E84-6333462F0B77}"/>
                    </a:ext>
                  </a:extLst>
                </p14:cNvPr>
                <p14:cNvContentPartPr/>
                <p14:nvPr/>
              </p14:nvContentPartPr>
              <p14:xfrm>
                <a:off x="4268686" y="4210782"/>
                <a:ext cx="223200" cy="362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13D9153-67AF-402F-9E84-6333462F0B7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50686" y="4193142"/>
                  <a:ext cx="2588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4736896-C927-432B-B86D-26AF34491058}"/>
                    </a:ext>
                  </a:extLst>
                </p14:cNvPr>
                <p14:cNvContentPartPr/>
                <p14:nvPr/>
              </p14:nvContentPartPr>
              <p14:xfrm>
                <a:off x="4288126" y="4301142"/>
                <a:ext cx="251280" cy="52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4736896-C927-432B-B86D-26AF3449105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70126" y="4283142"/>
                  <a:ext cx="286920" cy="8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B98F0DD-7A21-48C3-B40D-82F580C22687}"/>
                  </a:ext>
                </a:extLst>
              </p14:cNvPr>
              <p14:cNvContentPartPr/>
              <p14:nvPr/>
            </p14:nvContentPartPr>
            <p14:xfrm>
              <a:off x="5353006" y="4208982"/>
              <a:ext cx="240120" cy="411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B98F0DD-7A21-48C3-B40D-82F580C2268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35366" y="4190982"/>
                <a:ext cx="275760" cy="44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3C9C6825-EA7D-48A0-8268-0EBC3E45CFE1}"/>
              </a:ext>
            </a:extLst>
          </p:cNvPr>
          <p:cNvGrpSpPr/>
          <p:nvPr/>
        </p:nvGrpSpPr>
        <p:grpSpPr>
          <a:xfrm>
            <a:off x="6454246" y="2174982"/>
            <a:ext cx="1124640" cy="537840"/>
            <a:chOff x="6454246" y="2174982"/>
            <a:chExt cx="112464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B276D05-09E5-4E0C-888E-06BA5F13230B}"/>
                    </a:ext>
                  </a:extLst>
                </p14:cNvPr>
                <p14:cNvContentPartPr/>
                <p14:nvPr/>
              </p14:nvContentPartPr>
              <p14:xfrm>
                <a:off x="6454246" y="2174982"/>
                <a:ext cx="184320" cy="351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B276D05-09E5-4E0C-888E-06BA5F13230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18246" y="2139342"/>
                  <a:ext cx="25596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3524B4C-EB17-4EE6-8BFF-B7E5762D7C48}"/>
                    </a:ext>
                  </a:extLst>
                </p14:cNvPr>
                <p14:cNvContentPartPr/>
                <p14:nvPr/>
              </p14:nvContentPartPr>
              <p14:xfrm>
                <a:off x="7363606" y="2210262"/>
                <a:ext cx="215280" cy="502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3524B4C-EB17-4EE6-8BFF-B7E5762D7C4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27606" y="2174622"/>
                  <a:ext cx="286920" cy="57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217144-E30C-4A23-9415-C7634A8B5E19}"/>
              </a:ext>
            </a:extLst>
          </p:cNvPr>
          <p:cNvGrpSpPr/>
          <p:nvPr/>
        </p:nvGrpSpPr>
        <p:grpSpPr>
          <a:xfrm>
            <a:off x="4989406" y="3460182"/>
            <a:ext cx="1126080" cy="489960"/>
            <a:chOff x="4989406" y="3460182"/>
            <a:chExt cx="1126080" cy="48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A0BEB76-FCB1-4722-9B3A-46320953AA83}"/>
                    </a:ext>
                  </a:extLst>
                </p14:cNvPr>
                <p14:cNvContentPartPr/>
                <p14:nvPr/>
              </p14:nvContentPartPr>
              <p14:xfrm>
                <a:off x="4989406" y="3460182"/>
                <a:ext cx="223200" cy="367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A0BEB76-FCB1-4722-9B3A-46320953AA8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53406" y="3424542"/>
                  <a:ext cx="29484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BBE215-D1C2-4C36-B4B4-D71B27752D8B}"/>
                    </a:ext>
                  </a:extLst>
                </p14:cNvPr>
                <p14:cNvContentPartPr/>
                <p14:nvPr/>
              </p14:nvContentPartPr>
              <p14:xfrm>
                <a:off x="5855926" y="3496542"/>
                <a:ext cx="259560" cy="453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BBE215-D1C2-4C36-B4B4-D71B27752D8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820286" y="3460902"/>
                  <a:ext cx="331200" cy="52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6F7FF6F-2E9E-414C-B316-D1BAE94383F8}"/>
              </a:ext>
            </a:extLst>
          </p:cNvPr>
          <p:cNvGrpSpPr/>
          <p:nvPr/>
        </p:nvGrpSpPr>
        <p:grpSpPr>
          <a:xfrm>
            <a:off x="3831646" y="1109382"/>
            <a:ext cx="4832280" cy="3611880"/>
            <a:chOff x="3831646" y="1109382"/>
            <a:chExt cx="4832280" cy="361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9D09BA6-207B-4D43-AC42-88402D22B98C}"/>
                    </a:ext>
                  </a:extLst>
                </p14:cNvPr>
                <p14:cNvContentPartPr/>
                <p14:nvPr/>
              </p14:nvContentPartPr>
              <p14:xfrm>
                <a:off x="5108926" y="1109382"/>
                <a:ext cx="3014280" cy="1009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9D09BA6-207B-4D43-AC42-88402D22B98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72926" y="1073742"/>
                  <a:ext cx="3085920" cy="10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C2B8C06-B611-40D1-88B5-F4F0ABF1262E}"/>
                    </a:ext>
                  </a:extLst>
                </p14:cNvPr>
                <p14:cNvContentPartPr/>
                <p14:nvPr/>
              </p14:nvContentPartPr>
              <p14:xfrm>
                <a:off x="6223846" y="2022342"/>
                <a:ext cx="644040" cy="568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C2B8C06-B611-40D1-88B5-F4F0ABF1262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87846" y="1986342"/>
                  <a:ext cx="715680" cy="63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69A4217-EA70-402B-801C-42C1CEC1695E}"/>
                    </a:ext>
                  </a:extLst>
                </p14:cNvPr>
                <p14:cNvContentPartPr/>
                <p14:nvPr/>
              </p14:nvContentPartPr>
              <p14:xfrm>
                <a:off x="3831646" y="3167142"/>
                <a:ext cx="2220120" cy="979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69A4217-EA70-402B-801C-42C1CEC1695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95646" y="3131142"/>
                  <a:ext cx="2291760" cy="10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109D0C1-A5C6-4BB7-ABCA-5B9B569899CE}"/>
                    </a:ext>
                  </a:extLst>
                </p14:cNvPr>
                <p14:cNvContentPartPr/>
                <p14:nvPr/>
              </p14:nvContentPartPr>
              <p14:xfrm>
                <a:off x="4035046" y="4028262"/>
                <a:ext cx="694440" cy="693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109D0C1-A5C6-4BB7-ABCA-5B9B569899C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99406" y="3992262"/>
                  <a:ext cx="766080" cy="76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0EB6F1A-9B9D-400B-AC10-35B2BB6D0376}"/>
                    </a:ext>
                  </a:extLst>
                </p14:cNvPr>
                <p14:cNvContentPartPr/>
                <p14:nvPr/>
              </p14:nvContentPartPr>
              <p14:xfrm>
                <a:off x="7804246" y="1337622"/>
                <a:ext cx="859680" cy="624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0EB6F1A-9B9D-400B-AC10-35B2BB6D037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768606" y="1301622"/>
                  <a:ext cx="931320" cy="69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588DC5C-995C-4846-972D-F2DAB56EF282}"/>
                    </a:ext>
                  </a:extLst>
                </p14:cNvPr>
                <p14:cNvContentPartPr/>
                <p14:nvPr/>
              </p14:nvContentPartPr>
              <p14:xfrm>
                <a:off x="5755486" y="3348222"/>
                <a:ext cx="675720" cy="877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588DC5C-995C-4846-972D-F2DAB56EF28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19846" y="3312582"/>
                  <a:ext cx="747360" cy="9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905D165-8B1B-4B27-BC14-2647DE0DB773}"/>
                    </a:ext>
                  </a:extLst>
                </p14:cNvPr>
                <p14:cNvContentPartPr/>
                <p14:nvPr/>
              </p14:nvContentPartPr>
              <p14:xfrm>
                <a:off x="7154446" y="2816142"/>
                <a:ext cx="687960" cy="31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905D165-8B1B-4B27-BC14-2647DE0DB77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18446" y="2780142"/>
                  <a:ext cx="7596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19A6C01-24D8-4A00-99BC-0D1815D3556D}"/>
                    </a:ext>
                  </a:extLst>
                </p14:cNvPr>
                <p14:cNvContentPartPr/>
                <p14:nvPr/>
              </p14:nvContentPartPr>
              <p14:xfrm>
                <a:off x="7214206" y="2870862"/>
                <a:ext cx="633240" cy="64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19A6C01-24D8-4A00-99BC-0D1815D3556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78566" y="2835222"/>
                  <a:ext cx="70488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1D815D4-5881-411F-BC6D-59C34A18C8F1}"/>
              </a:ext>
            </a:extLst>
          </p:cNvPr>
          <p:cNvGrpSpPr/>
          <p:nvPr/>
        </p:nvGrpSpPr>
        <p:grpSpPr>
          <a:xfrm>
            <a:off x="5144566" y="4857702"/>
            <a:ext cx="630360" cy="194760"/>
            <a:chOff x="5144566" y="4857702"/>
            <a:chExt cx="63036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5EA60A1-CE30-4391-9278-3BBE30667159}"/>
                    </a:ext>
                  </a:extLst>
                </p14:cNvPr>
                <p14:cNvContentPartPr/>
                <p14:nvPr/>
              </p14:nvContentPartPr>
              <p14:xfrm>
                <a:off x="5144566" y="4857702"/>
                <a:ext cx="602640" cy="25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5EA60A1-CE30-4391-9278-3BBE3066715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08926" y="4821702"/>
                  <a:ext cx="6742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40BC93C-960F-47D7-A96A-F0C9F2ECA1E3}"/>
                    </a:ext>
                  </a:extLst>
                </p14:cNvPr>
                <p14:cNvContentPartPr/>
                <p14:nvPr/>
              </p14:nvContentPartPr>
              <p14:xfrm>
                <a:off x="5154286" y="4973262"/>
                <a:ext cx="620640" cy="79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40BC93C-960F-47D7-A96A-F0C9F2ECA1E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18286" y="4937622"/>
                  <a:ext cx="692280" cy="150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3282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28250-5370-4000-92B7-ADDC27467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79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BBDE38E-9947-41D1-BA0D-2E7F23BB83E9}"/>
              </a:ext>
            </a:extLst>
          </p:cNvPr>
          <p:cNvSpPr txBox="1"/>
          <p:nvPr/>
        </p:nvSpPr>
        <p:spPr>
          <a:xfrm>
            <a:off x="426027" y="13481"/>
            <a:ext cx="90608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solidFill>
                  <a:srgbClr val="FF6600"/>
                </a:solidFill>
              </a:rPr>
              <a:t>7A-Student Driven differentiation.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Once finished and corrected… move to next.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C00000"/>
                </a:solidFill>
              </a:rPr>
              <a:t>Discuss the questions and explain it to each other as a group.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Note : Put the answer with explanation and details.</a:t>
            </a:r>
            <a:endParaRPr lang="en-US" sz="2400" b="1" dirty="0"/>
          </a:p>
          <a:p>
            <a:endParaRPr lang="en-GB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466061B-FA00-4720-B375-F13AC1209579}"/>
              </a:ext>
            </a:extLst>
          </p:cNvPr>
          <p:cNvGraphicFramePr>
            <a:graphicFrameLocks noGrp="1"/>
          </p:cNvGraphicFramePr>
          <p:nvPr/>
        </p:nvGraphicFramePr>
        <p:xfrm>
          <a:off x="8277415" y="2710917"/>
          <a:ext cx="2265680" cy="3657600"/>
        </p:xfrm>
        <a:graphic>
          <a:graphicData uri="http://schemas.openxmlformats.org/drawingml/2006/table">
            <a:tbl>
              <a:tblPr firstRow="1" bandRow="1">
                <a:solidFill>
                  <a:srgbClr val="FF7757"/>
                </a:solidFill>
                <a:tableStyleId>{5940675A-B579-460E-94D1-54222C63F5DA}</a:tableStyleId>
              </a:tblPr>
              <a:tblGrid>
                <a:gridCol w="2265680">
                  <a:extLst>
                    <a:ext uri="{9D8B030D-6E8A-4147-A177-3AD203B41FA5}">
                      <a16:colId xmlns:a16="http://schemas.microsoft.com/office/drawing/2014/main" val="147108589"/>
                    </a:ext>
                  </a:extLst>
                </a:gridCol>
              </a:tblGrid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Aysha </a:t>
                      </a:r>
                      <a:r>
                        <a:rPr lang="en-GB" b="1" dirty="0" err="1"/>
                        <a:t>abdulla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834836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Dana Yaqoob </a:t>
                      </a:r>
                      <a:endParaRPr lang="en-US" b="1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095792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Alyazia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abdulla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438835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Mahra</a:t>
                      </a:r>
                      <a:r>
                        <a:rPr lang="en-GB" b="1" dirty="0"/>
                        <a:t> Saeed </a:t>
                      </a:r>
                      <a:endParaRPr lang="en-US" b="1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657029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Maitha </a:t>
                      </a:r>
                      <a:r>
                        <a:rPr lang="en-GB" b="1" dirty="0" err="1"/>
                        <a:t>slayem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266559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Mouzoun</a:t>
                      </a:r>
                      <a:r>
                        <a:rPr lang="en-GB" b="1" dirty="0"/>
                        <a:t> ahmed </a:t>
                      </a:r>
                      <a:endParaRPr lang="en-US" b="1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382946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Meera </a:t>
                      </a:r>
                      <a:r>
                        <a:rPr lang="en-GB" b="1" dirty="0" err="1"/>
                        <a:t>khalifa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803107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Reem </a:t>
                      </a:r>
                      <a:r>
                        <a:rPr lang="en-GB" b="1" dirty="0" err="1"/>
                        <a:t>ateeq</a:t>
                      </a:r>
                      <a:endParaRPr lang="en-US" b="1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2370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Shamma </a:t>
                      </a:r>
                      <a:r>
                        <a:rPr lang="en-GB" b="1" dirty="0" err="1"/>
                        <a:t>mohammed</a:t>
                      </a:r>
                      <a:endParaRPr lang="en-US" b="1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60379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Wadha</a:t>
                      </a:r>
                      <a:r>
                        <a:rPr lang="en-GB" b="1" dirty="0"/>
                        <a:t> al </a:t>
                      </a:r>
                      <a:r>
                        <a:rPr lang="en-GB" b="1" dirty="0" err="1"/>
                        <a:t>shebli</a:t>
                      </a:r>
                      <a:endParaRPr lang="en-US" b="1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099886"/>
                  </a:ext>
                </a:extLst>
              </a:tr>
            </a:tbl>
          </a:graphicData>
        </a:graphic>
      </p:graphicFrame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A531EB75-823A-48EC-ACEA-EFE7596B3922}"/>
              </a:ext>
            </a:extLst>
          </p:cNvPr>
          <p:cNvGraphicFramePr>
            <a:graphicFrameLocks noGrp="1"/>
          </p:cNvGraphicFramePr>
          <p:nvPr/>
        </p:nvGraphicFramePr>
        <p:xfrm>
          <a:off x="4240001" y="2710917"/>
          <a:ext cx="2015426" cy="4023360"/>
        </p:xfrm>
        <a:graphic>
          <a:graphicData uri="http://schemas.openxmlformats.org/drawingml/2006/table">
            <a:tbl>
              <a:tblPr firstRow="1" bandRow="1">
                <a:solidFill>
                  <a:srgbClr val="FF7757"/>
                </a:solidFill>
                <a:tableStyleId>{5940675A-B579-460E-94D1-54222C63F5DA}</a:tableStyleId>
              </a:tblPr>
              <a:tblGrid>
                <a:gridCol w="2015426">
                  <a:extLst>
                    <a:ext uri="{9D8B030D-6E8A-4147-A177-3AD203B41FA5}">
                      <a16:colId xmlns:a16="http://schemas.microsoft.com/office/drawing/2014/main" val="147108589"/>
                    </a:ext>
                  </a:extLst>
                </a:gridCol>
              </a:tblGrid>
              <a:tr h="267102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Alyazia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hamad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834836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Aysha sultan</a:t>
                      </a:r>
                      <a:endParaRPr lang="en-US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095792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Fatima </a:t>
                      </a:r>
                      <a:r>
                        <a:rPr lang="en-GB" b="1" dirty="0" err="1"/>
                        <a:t>khafan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438835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Hind </a:t>
                      </a:r>
                      <a:r>
                        <a:rPr lang="en-GB" b="1" dirty="0" err="1"/>
                        <a:t>fahad</a:t>
                      </a:r>
                      <a:endParaRPr lang="en-US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657029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Latifa </a:t>
                      </a:r>
                      <a:r>
                        <a:rPr lang="en-GB" b="1" dirty="0" err="1"/>
                        <a:t>mohammed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266559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Miatha</a:t>
                      </a:r>
                      <a:r>
                        <a:rPr lang="en-GB" b="1" dirty="0"/>
                        <a:t> ahmed </a:t>
                      </a:r>
                      <a:endParaRPr lang="en-US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382946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Maitha </a:t>
                      </a:r>
                      <a:r>
                        <a:rPr lang="en-GB" b="1" dirty="0" err="1"/>
                        <a:t>salem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803107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Mouzoun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khalifa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2370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Sara ahmed </a:t>
                      </a:r>
                      <a:endParaRPr lang="en-US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60379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Wadha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faisal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099886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Wadima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abdulla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256408"/>
                  </a:ext>
                </a:extLst>
              </a:tr>
            </a:tbl>
          </a:graphicData>
        </a:graphic>
      </p:graphicFrame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DB642DFB-88AE-4B0A-A206-B03E5FF0B328}"/>
              </a:ext>
            </a:extLst>
          </p:cNvPr>
          <p:cNvGraphicFramePr>
            <a:graphicFrameLocks noGrp="1"/>
          </p:cNvGraphicFramePr>
          <p:nvPr/>
        </p:nvGraphicFramePr>
        <p:xfrm>
          <a:off x="398387" y="2736628"/>
          <a:ext cx="1840230" cy="4023360"/>
        </p:xfrm>
        <a:graphic>
          <a:graphicData uri="http://schemas.openxmlformats.org/drawingml/2006/table">
            <a:tbl>
              <a:tblPr firstRow="1" bandRow="1">
                <a:solidFill>
                  <a:srgbClr val="FF7757"/>
                </a:solidFill>
                <a:tableStyleId>{5940675A-B579-460E-94D1-54222C63F5DA}</a:tableStyleId>
              </a:tblPr>
              <a:tblGrid>
                <a:gridCol w="1840230">
                  <a:extLst>
                    <a:ext uri="{9D8B030D-6E8A-4147-A177-3AD203B41FA5}">
                      <a16:colId xmlns:a16="http://schemas.microsoft.com/office/drawing/2014/main" val="147108589"/>
                    </a:ext>
                  </a:extLst>
                </a:gridCol>
              </a:tblGrid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Al </a:t>
                      </a:r>
                      <a:r>
                        <a:rPr lang="en-GB" b="1" dirty="0" err="1"/>
                        <a:t>deema</a:t>
                      </a:r>
                      <a:r>
                        <a:rPr lang="en-GB" b="1" dirty="0"/>
                        <a:t> ahmed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834836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Amna </a:t>
                      </a:r>
                      <a:r>
                        <a:rPr lang="en-GB" b="1" dirty="0" err="1"/>
                        <a:t>abdulla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095792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Mahra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Eisa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438835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Mariam ahmed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657029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Mariam </a:t>
                      </a:r>
                      <a:r>
                        <a:rPr lang="en-GB" b="1" dirty="0" err="1"/>
                        <a:t>suhail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266559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Mouza ahmed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82946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Qsayed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khalifa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803107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Salama Khaled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2370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Sara al </a:t>
                      </a:r>
                      <a:r>
                        <a:rPr lang="en-GB" b="1" dirty="0" err="1"/>
                        <a:t>adeeb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960379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Sara </a:t>
                      </a:r>
                      <a:r>
                        <a:rPr lang="en-GB" b="1" dirty="0" err="1"/>
                        <a:t>eisa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099886"/>
                  </a:ext>
                </a:extLst>
              </a:tr>
              <a:tr h="272266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Rauda</a:t>
                      </a:r>
                      <a:r>
                        <a:rPr lang="en-GB" b="1" dirty="0"/>
                        <a:t> ahmed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757669"/>
                  </a:ext>
                </a:extLst>
              </a:tr>
            </a:tbl>
          </a:graphicData>
        </a:graphic>
      </p:graphicFrame>
      <p:pic>
        <p:nvPicPr>
          <p:cNvPr id="1026" name="Picture 2" descr="Hi There GIF - Hi There Hello - Discover &amp;amp; Share GIFs | Cutie cat-chan, Cute  doodles, Cute cartoon drawings">
            <a:extLst>
              <a:ext uri="{FF2B5EF4-FFF2-40B4-BE49-F238E27FC236}">
                <a16:creationId xmlns:a16="http://schemas.microsoft.com/office/drawing/2014/main" id="{D0619236-22CA-4481-975D-4C67C2D9D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1" y="1681258"/>
            <a:ext cx="868439" cy="94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te Adorable GIF - Cute Adorable Charming - Discover &amp;amp; Share GIFs">
            <a:extLst>
              <a:ext uri="{FF2B5EF4-FFF2-40B4-BE49-F238E27FC236}">
                <a16:creationId xmlns:a16="http://schemas.microsoft.com/office/drawing/2014/main" id="{C062E3E4-6BB7-4ABD-9F43-CE7CE7F4B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30" y="1546510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xcited Spin GIF - Excited Spin Yayy - Discover &amp;amp; Share GIFs">
            <a:extLst>
              <a:ext uri="{FF2B5EF4-FFF2-40B4-BE49-F238E27FC236}">
                <a16:creationId xmlns:a16="http://schemas.microsoft.com/office/drawing/2014/main" id="{039D68F1-CE06-4703-BAAC-460753A6B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487" y="1681258"/>
            <a:ext cx="1176337" cy="94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331D8E-2D46-4245-9B2F-2CB91DCA375F}"/>
              </a:ext>
            </a:extLst>
          </p:cNvPr>
          <p:cNvSpPr txBox="1"/>
          <p:nvPr/>
        </p:nvSpPr>
        <p:spPr>
          <a:xfrm>
            <a:off x="2274517" y="3429000"/>
            <a:ext cx="1430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Question 1&amp;4</a:t>
            </a:r>
            <a:endParaRPr lang="en-US" sz="20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A68FA9-BF98-4CEB-8816-FA7A34856073}"/>
              </a:ext>
            </a:extLst>
          </p:cNvPr>
          <p:cNvSpPr txBox="1"/>
          <p:nvPr/>
        </p:nvSpPr>
        <p:spPr>
          <a:xfrm>
            <a:off x="6255427" y="3908879"/>
            <a:ext cx="1430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Question 7</a:t>
            </a:r>
            <a:endParaRPr lang="en-US" sz="2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8C6F52D-80D4-4893-8897-37B3D8437649}"/>
              </a:ext>
            </a:extLst>
          </p:cNvPr>
          <p:cNvSpPr txBox="1"/>
          <p:nvPr/>
        </p:nvSpPr>
        <p:spPr>
          <a:xfrm>
            <a:off x="10578995" y="3908879"/>
            <a:ext cx="1724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Question 10</a:t>
            </a:r>
            <a:endParaRPr lang="en-US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02CA5A-7428-450C-BC2C-A949CCE03CDD}"/>
              </a:ext>
            </a:extLst>
          </p:cNvPr>
          <p:cNvSpPr txBox="1"/>
          <p:nvPr/>
        </p:nvSpPr>
        <p:spPr>
          <a:xfrm>
            <a:off x="10747393" y="4253919"/>
            <a:ext cx="209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Page 697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195BEE-17C3-4F03-8448-D6C4433B0605}"/>
              </a:ext>
            </a:extLst>
          </p:cNvPr>
          <p:cNvSpPr txBox="1"/>
          <p:nvPr/>
        </p:nvSpPr>
        <p:spPr>
          <a:xfrm>
            <a:off x="6291327" y="4253919"/>
            <a:ext cx="209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Page 697</a:t>
            </a:r>
          </a:p>
          <a:p>
            <a:endParaRPr lang="en-US" b="1" u="sng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901637-0B42-48BB-AAC0-577EDE57CAFF}"/>
              </a:ext>
            </a:extLst>
          </p:cNvPr>
          <p:cNvSpPr txBox="1"/>
          <p:nvPr/>
        </p:nvSpPr>
        <p:spPr>
          <a:xfrm>
            <a:off x="2284113" y="4211244"/>
            <a:ext cx="209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Page 697</a:t>
            </a:r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903961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BBDE38E-9947-41D1-BA0D-2E7F23BB83E9}"/>
              </a:ext>
            </a:extLst>
          </p:cNvPr>
          <p:cNvSpPr txBox="1"/>
          <p:nvPr/>
        </p:nvSpPr>
        <p:spPr>
          <a:xfrm>
            <a:off x="426027" y="13481"/>
            <a:ext cx="90608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solidFill>
                  <a:srgbClr val="FF6600"/>
                </a:solidFill>
              </a:rPr>
              <a:t>Student Driven differentiation.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Enrichment questions if you finished…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Justify-page 698</a:t>
            </a:r>
            <a:endParaRPr lang="en-US" sz="2400" b="1" dirty="0"/>
          </a:p>
          <a:p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i can&amp;#39;t believe i did this gif | WiffleGif">
            <a:extLst>
              <a:ext uri="{FF2B5EF4-FFF2-40B4-BE49-F238E27FC236}">
                <a16:creationId xmlns:a16="http://schemas.microsoft.com/office/drawing/2014/main" id="{C40FFC49-C4FE-419C-9F50-D860BAC3F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035" y="2702912"/>
            <a:ext cx="3779272" cy="212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B95701-2B36-4E09-941B-16287FB5DC38}"/>
              </a:ext>
            </a:extLst>
          </p:cNvPr>
          <p:cNvSpPr/>
          <p:nvPr/>
        </p:nvSpPr>
        <p:spPr>
          <a:xfrm>
            <a:off x="3714044" y="3996267"/>
            <a:ext cx="1083734" cy="474133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97E302D-7763-4E88-A563-70CE1C01DD07}"/>
              </a:ext>
            </a:extLst>
          </p:cNvPr>
          <p:cNvSpPr/>
          <p:nvPr/>
        </p:nvSpPr>
        <p:spPr>
          <a:xfrm>
            <a:off x="5618748" y="4001134"/>
            <a:ext cx="1083734" cy="474133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2027461-B1DB-4831-98A4-5F8A61E86093}"/>
              </a:ext>
            </a:extLst>
          </p:cNvPr>
          <p:cNvSpPr/>
          <p:nvPr/>
        </p:nvSpPr>
        <p:spPr>
          <a:xfrm>
            <a:off x="5819422" y="4526906"/>
            <a:ext cx="1083734" cy="474133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E65426F-45D4-4F79-AA40-BE408BC82545}"/>
              </a:ext>
            </a:extLst>
          </p:cNvPr>
          <p:cNvSpPr/>
          <p:nvPr/>
        </p:nvSpPr>
        <p:spPr>
          <a:xfrm>
            <a:off x="3618089" y="5091414"/>
            <a:ext cx="1083734" cy="474133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EDC3560-F84E-4F5B-94CA-53FCE47B837E}"/>
              </a:ext>
            </a:extLst>
          </p:cNvPr>
          <p:cNvSpPr/>
          <p:nvPr/>
        </p:nvSpPr>
        <p:spPr>
          <a:xfrm>
            <a:off x="5554133" y="5086545"/>
            <a:ext cx="1083734" cy="474133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15B1BC-8754-4096-8D61-0577961B2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143" y="2504636"/>
            <a:ext cx="5526399" cy="169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13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7C327C-D037-4399-B673-E7FF6874ECBC}"/>
              </a:ext>
            </a:extLst>
          </p:cNvPr>
          <p:cNvSpPr txBox="1"/>
          <p:nvPr/>
        </p:nvSpPr>
        <p:spPr>
          <a:xfrm>
            <a:off x="241364" y="161895"/>
            <a:ext cx="9008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Exit ticket-Student work on class-kick – 10 min</a:t>
            </a:r>
          </a:p>
          <a:p>
            <a:r>
              <a:rPr lang="en-GB" sz="2000" b="1" dirty="0">
                <a:solidFill>
                  <a:srgbClr val="002060"/>
                </a:solidFill>
              </a:rPr>
              <a:t>Critical thinking 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Group work- Represent your work once finished.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01626BB-0DE2-4372-BF98-5DB71C931AEE}"/>
              </a:ext>
            </a:extLst>
          </p:cNvPr>
          <p:cNvSpPr/>
          <p:nvPr/>
        </p:nvSpPr>
        <p:spPr>
          <a:xfrm>
            <a:off x="241364" y="2074986"/>
            <a:ext cx="4644961" cy="4335706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tudy Grou GIFs - Get the best GIF on GIPHY">
            <a:extLst>
              <a:ext uri="{FF2B5EF4-FFF2-40B4-BE49-F238E27FC236}">
                <a16:creationId xmlns:a16="http://schemas.microsoft.com/office/drawing/2014/main" id="{4CAEC628-46F9-4BA1-824C-2BCDCDDB56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944" y="161895"/>
            <a:ext cx="1913090" cy="191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175913-B08A-4C01-BC7F-674AE6EEA10F}"/>
              </a:ext>
            </a:extLst>
          </p:cNvPr>
          <p:cNvSpPr txBox="1"/>
          <p:nvPr/>
        </p:nvSpPr>
        <p:spPr>
          <a:xfrm>
            <a:off x="303986" y="1265415"/>
            <a:ext cx="2092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Page 696</a:t>
            </a:r>
          </a:p>
          <a:p>
            <a:r>
              <a:rPr lang="en-GB" b="1" u="sng" dirty="0"/>
              <a:t>Apply</a:t>
            </a:r>
          </a:p>
          <a:p>
            <a:endParaRPr lang="en-US" b="1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D50A12-D601-467E-8001-D892280FF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9340" y="2483855"/>
            <a:ext cx="6156871" cy="2886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6497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EEF65C0-14B2-4746-B6B3-D7094AA3D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624" y="-233680"/>
            <a:ext cx="1796376" cy="1010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9AD427-4497-4B93-A5AD-0538E2350436}"/>
              </a:ext>
            </a:extLst>
          </p:cNvPr>
          <p:cNvSpPr txBox="1"/>
          <p:nvPr/>
        </p:nvSpPr>
        <p:spPr>
          <a:xfrm>
            <a:off x="259360" y="71120"/>
            <a:ext cx="745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How do you think you did today?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DAA0437-F31C-4CEB-8E31-1F0A49030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6" t="11013" r="4103" b="11854"/>
          <a:stretch/>
        </p:blipFill>
        <p:spPr bwMode="auto">
          <a:xfrm>
            <a:off x="320320" y="617392"/>
            <a:ext cx="8526641" cy="624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49A397-CB3F-4DFE-A6C6-388667218F18}"/>
              </a:ext>
            </a:extLst>
          </p:cNvPr>
          <p:cNvSpPr txBox="1"/>
          <p:nvPr/>
        </p:nvSpPr>
        <p:spPr>
          <a:xfrm>
            <a:off x="8721725" y="3136612"/>
            <a:ext cx="4328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Self evaluation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66958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0B8A3BF-EFBE-444D-90AA-9F7342B80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14451" r="64440" b="64667"/>
          <a:stretch/>
        </p:blipFill>
        <p:spPr bwMode="auto">
          <a:xfrm>
            <a:off x="457200" y="314960"/>
            <a:ext cx="2915920" cy="110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est Star Student Clipart #21486 - Clipartion.com">
            <a:extLst>
              <a:ext uri="{FF2B5EF4-FFF2-40B4-BE49-F238E27FC236}">
                <a16:creationId xmlns:a16="http://schemas.microsoft.com/office/drawing/2014/main" id="{C260ADD4-B96C-4910-93AD-4488C8B35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152014"/>
            <a:ext cx="6746240" cy="3874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154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E28FBA-048A-45B1-8834-B90A70E9F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33" y="1151964"/>
            <a:ext cx="3539732" cy="4554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925989-3595-4515-ACEC-EAB5DA9F8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765" y="1151964"/>
            <a:ext cx="3771692" cy="4554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AA620F-9CD4-4139-8FB0-1B75109DF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745" y="1151964"/>
            <a:ext cx="3832064" cy="45540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93B3A95-81C5-414E-8763-C129EB76EE64}"/>
                  </a:ext>
                </a:extLst>
              </p14:cNvPr>
              <p14:cNvContentPartPr/>
              <p14:nvPr/>
            </p14:nvContentPartPr>
            <p14:xfrm>
              <a:off x="6762102" y="1655197"/>
              <a:ext cx="529560" cy="3618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93B3A95-81C5-414E-8763-C129EB76EE6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44462" y="1637197"/>
                <a:ext cx="565200" cy="36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04A3D85-857D-4C58-A903-C888FC6996CF}"/>
                  </a:ext>
                </a:extLst>
              </p14:cNvPr>
              <p14:cNvContentPartPr/>
              <p14:nvPr/>
            </p14:nvContentPartPr>
            <p14:xfrm>
              <a:off x="8959875" y="2241225"/>
              <a:ext cx="463320" cy="161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04A3D85-857D-4C58-A903-C888FC6996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42235" y="2223225"/>
                <a:ext cx="498960" cy="19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02415255-BE7A-4512-A38A-AEE0191048D2}"/>
              </a:ext>
            </a:extLst>
          </p:cNvPr>
          <p:cNvGrpSpPr/>
          <p:nvPr/>
        </p:nvGrpSpPr>
        <p:grpSpPr>
          <a:xfrm>
            <a:off x="9925395" y="2073825"/>
            <a:ext cx="396360" cy="267120"/>
            <a:chOff x="9925395" y="2073825"/>
            <a:chExt cx="396360" cy="2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F5F95BD-C8A7-4FD5-834E-318ACFA736D7}"/>
                    </a:ext>
                  </a:extLst>
                </p14:cNvPr>
                <p14:cNvContentPartPr/>
                <p14:nvPr/>
              </p14:nvContentPartPr>
              <p14:xfrm>
                <a:off x="9925395" y="2109105"/>
                <a:ext cx="38520" cy="68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F5F95BD-C8A7-4FD5-834E-318ACFA736D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907755" y="2091465"/>
                  <a:ext cx="74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6C39837-4BE6-4D7C-A11B-4616D1C8D89D}"/>
                    </a:ext>
                  </a:extLst>
                </p14:cNvPr>
                <p14:cNvContentPartPr/>
                <p14:nvPr/>
              </p14:nvContentPartPr>
              <p14:xfrm>
                <a:off x="9986595" y="2120265"/>
                <a:ext cx="29520" cy="60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6C39837-4BE6-4D7C-A11B-4616D1C8D89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968955" y="2102265"/>
                  <a:ext cx="65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1228E32-B0C1-4305-968D-7FB5C02237C5}"/>
                    </a:ext>
                  </a:extLst>
                </p14:cNvPr>
                <p14:cNvContentPartPr/>
                <p14:nvPr/>
              </p14:nvContentPartPr>
              <p14:xfrm>
                <a:off x="10079475" y="2124225"/>
                <a:ext cx="60480" cy="16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1228E32-B0C1-4305-968D-7FB5C02237C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061475" y="2106225"/>
                  <a:ext cx="961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38A11D9-6DD1-4B1C-AD16-00871D0963F7}"/>
                    </a:ext>
                  </a:extLst>
                </p14:cNvPr>
                <p14:cNvContentPartPr/>
                <p14:nvPr/>
              </p14:nvContentPartPr>
              <p14:xfrm>
                <a:off x="10102515" y="2165265"/>
                <a:ext cx="27000" cy="2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38A11D9-6DD1-4B1C-AD16-00871D0963F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084515" y="2147625"/>
                  <a:ext cx="62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AC83DAB-31BC-4A4D-ADDC-22F4C456CE89}"/>
                    </a:ext>
                  </a:extLst>
                </p14:cNvPr>
                <p14:cNvContentPartPr/>
                <p14:nvPr/>
              </p14:nvContentPartPr>
              <p14:xfrm>
                <a:off x="10205835" y="2100105"/>
                <a:ext cx="35640" cy="63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AC83DAB-31BC-4A4D-ADDC-22F4C456CE8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187835" y="2082105"/>
                  <a:ext cx="71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018B3F0-A4B5-4E45-9BE3-C40876160673}"/>
                    </a:ext>
                  </a:extLst>
                </p14:cNvPr>
                <p14:cNvContentPartPr/>
                <p14:nvPr/>
              </p14:nvContentPartPr>
              <p14:xfrm>
                <a:off x="10278555" y="2073825"/>
                <a:ext cx="40680" cy="87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018B3F0-A4B5-4E45-9BE3-C4087616067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260915" y="2056185"/>
                  <a:ext cx="76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4678924-03AB-4359-9515-4888071E6878}"/>
                    </a:ext>
                  </a:extLst>
                </p14:cNvPr>
                <p14:cNvContentPartPr/>
                <p14:nvPr/>
              </p14:nvContentPartPr>
              <p14:xfrm>
                <a:off x="9933675" y="2262105"/>
                <a:ext cx="53280" cy="71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4678924-03AB-4359-9515-4888071E687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916035" y="2244465"/>
                  <a:ext cx="88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D30A428-D4DE-4105-98D6-71DB65BA1EE1}"/>
                    </a:ext>
                  </a:extLst>
                </p14:cNvPr>
                <p14:cNvContentPartPr/>
                <p14:nvPr/>
              </p14:nvContentPartPr>
              <p14:xfrm>
                <a:off x="10025115" y="2255265"/>
                <a:ext cx="32040" cy="67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D30A428-D4DE-4105-98D6-71DB65BA1EE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007115" y="2237625"/>
                  <a:ext cx="67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2BD3A12-CECD-4ADA-938B-A90B4CDC66ED}"/>
                    </a:ext>
                  </a:extLst>
                </p14:cNvPr>
                <p14:cNvContentPartPr/>
                <p14:nvPr/>
              </p14:nvContentPartPr>
              <p14:xfrm>
                <a:off x="10107195" y="2268585"/>
                <a:ext cx="30240" cy="11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2BD3A12-CECD-4ADA-938B-A90B4CDC66E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089195" y="2250945"/>
                  <a:ext cx="65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D6A0FDB-242E-4F8B-B6B4-DA8FD2A8ECA7}"/>
                    </a:ext>
                  </a:extLst>
                </p14:cNvPr>
                <p14:cNvContentPartPr/>
                <p14:nvPr/>
              </p14:nvContentPartPr>
              <p14:xfrm>
                <a:off x="10114035" y="2298105"/>
                <a:ext cx="28440" cy="5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D6A0FDB-242E-4F8B-B6B4-DA8FD2A8ECA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96035" y="2280465"/>
                  <a:ext cx="64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DDB5D34-14B6-484C-9D34-E66CBFA48929}"/>
                    </a:ext>
                  </a:extLst>
                </p14:cNvPr>
                <p14:cNvContentPartPr/>
                <p14:nvPr/>
              </p14:nvContentPartPr>
              <p14:xfrm>
                <a:off x="10226355" y="2236185"/>
                <a:ext cx="30960" cy="65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DDB5D34-14B6-484C-9D34-E66CBFA4892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208355" y="2218545"/>
                  <a:ext cx="66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EC10B04-30C5-44E7-958B-03728312A854}"/>
                    </a:ext>
                  </a:extLst>
                </p14:cNvPr>
                <p14:cNvContentPartPr/>
                <p14:nvPr/>
              </p14:nvContentPartPr>
              <p14:xfrm>
                <a:off x="10279995" y="2244825"/>
                <a:ext cx="41760" cy="96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EC10B04-30C5-44E7-958B-03728312A85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261995" y="2227185"/>
                  <a:ext cx="77400" cy="13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980119-72BA-4B5A-A82F-A7029F4FDE98}"/>
                  </a:ext>
                </a:extLst>
              </p14:cNvPr>
              <p14:cNvContentPartPr/>
              <p14:nvPr/>
            </p14:nvContentPartPr>
            <p14:xfrm>
              <a:off x="9017475" y="2235465"/>
              <a:ext cx="319320" cy="169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980119-72BA-4B5A-A82F-A7029F4FDE9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999835" y="2217465"/>
                <a:ext cx="354960" cy="20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F227F3E3-53D6-41AE-8C0D-8545D612DF0A}"/>
              </a:ext>
            </a:extLst>
          </p:cNvPr>
          <p:cNvGrpSpPr/>
          <p:nvPr/>
        </p:nvGrpSpPr>
        <p:grpSpPr>
          <a:xfrm>
            <a:off x="9098250" y="3389985"/>
            <a:ext cx="168480" cy="107280"/>
            <a:chOff x="9098250" y="3389985"/>
            <a:chExt cx="168480" cy="10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90741B6-A60C-4DA5-8252-04B1DF0D390A}"/>
                    </a:ext>
                  </a:extLst>
                </p14:cNvPr>
                <p14:cNvContentPartPr/>
                <p14:nvPr/>
              </p14:nvContentPartPr>
              <p14:xfrm>
                <a:off x="9190410" y="3389985"/>
                <a:ext cx="11520" cy="31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90741B6-A60C-4DA5-8252-04B1DF0D390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172410" y="3372345"/>
                  <a:ext cx="47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445928E-0ADE-4646-A2C9-D9C50A276C57}"/>
                    </a:ext>
                  </a:extLst>
                </p14:cNvPr>
                <p14:cNvContentPartPr/>
                <p14:nvPr/>
              </p14:nvContentPartPr>
              <p14:xfrm>
                <a:off x="9098250" y="3398625"/>
                <a:ext cx="20520" cy="18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445928E-0ADE-4646-A2C9-D9C50A276C5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080610" y="3380625"/>
                  <a:ext cx="56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88FD494-27AE-4A4D-A601-A4A8BDE91672}"/>
                    </a:ext>
                  </a:extLst>
                </p14:cNvPr>
                <p14:cNvContentPartPr/>
                <p14:nvPr/>
              </p14:nvContentPartPr>
              <p14:xfrm>
                <a:off x="9159090" y="3479985"/>
                <a:ext cx="17640" cy="17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88FD494-27AE-4A4D-A601-A4A8BDE9167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141450" y="3461985"/>
                  <a:ext cx="53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29C0D5E-B732-4C12-8934-5D47B040C999}"/>
                    </a:ext>
                  </a:extLst>
                </p14:cNvPr>
                <p14:cNvContentPartPr/>
                <p14:nvPr/>
              </p14:nvContentPartPr>
              <p14:xfrm>
                <a:off x="9240450" y="3471345"/>
                <a:ext cx="26280" cy="25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29C0D5E-B732-4C12-8934-5D47B040C99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222450" y="3453705"/>
                  <a:ext cx="6192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EC85AB3-9278-4606-AB98-938B0D54CDAC}"/>
              </a:ext>
            </a:extLst>
          </p:cNvPr>
          <p:cNvGrpSpPr/>
          <p:nvPr/>
        </p:nvGrpSpPr>
        <p:grpSpPr>
          <a:xfrm>
            <a:off x="8916450" y="3324825"/>
            <a:ext cx="507240" cy="242280"/>
            <a:chOff x="8916450" y="3324825"/>
            <a:chExt cx="50724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B98A12E-BEE7-47FF-B17A-6178F8CC13EC}"/>
                    </a:ext>
                  </a:extLst>
                </p14:cNvPr>
                <p14:cNvContentPartPr/>
                <p14:nvPr/>
              </p14:nvContentPartPr>
              <p14:xfrm>
                <a:off x="8916450" y="3372705"/>
                <a:ext cx="507240" cy="153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B98A12E-BEE7-47FF-B17A-6178F8CC13E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912130" y="3368385"/>
                  <a:ext cx="515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0D811D4-A00A-438A-8A87-D89133440A98}"/>
                    </a:ext>
                  </a:extLst>
                </p14:cNvPr>
                <p14:cNvContentPartPr/>
                <p14:nvPr/>
              </p14:nvContentPartPr>
              <p14:xfrm>
                <a:off x="9069090" y="3324825"/>
                <a:ext cx="20520" cy="39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0D811D4-A00A-438A-8A87-D89133440A9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064770" y="3320505"/>
                  <a:ext cx="29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2C8DE7D-B5C6-409C-A977-63305D2BA117}"/>
                    </a:ext>
                  </a:extLst>
                </p14:cNvPr>
                <p14:cNvContentPartPr/>
                <p14:nvPr/>
              </p14:nvContentPartPr>
              <p14:xfrm>
                <a:off x="9083850" y="3335265"/>
                <a:ext cx="12600" cy="30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2C8DE7D-B5C6-409C-A977-63305D2BA11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079530" y="3330945"/>
                  <a:ext cx="21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884D8F7-231C-47C8-8BF4-8EDC20C96C5A}"/>
                    </a:ext>
                  </a:extLst>
                </p14:cNvPr>
                <p14:cNvContentPartPr/>
                <p14:nvPr/>
              </p14:nvContentPartPr>
              <p14:xfrm>
                <a:off x="9091770" y="3338505"/>
                <a:ext cx="12960" cy="35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884D8F7-231C-47C8-8BF4-8EDC20C96C5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087450" y="3334185"/>
                  <a:ext cx="21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7CB7174-72BF-45E5-900A-0009AEE2342D}"/>
                    </a:ext>
                  </a:extLst>
                </p14:cNvPr>
                <p14:cNvContentPartPr/>
                <p14:nvPr/>
              </p14:nvContentPartPr>
              <p14:xfrm>
                <a:off x="9101850" y="3347505"/>
                <a:ext cx="10080" cy="27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7CB7174-72BF-45E5-900A-0009AEE2342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097530" y="3343185"/>
                  <a:ext cx="18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767CDE7-A5ED-4924-B22B-C1928BCAC972}"/>
                    </a:ext>
                  </a:extLst>
                </p14:cNvPr>
                <p14:cNvContentPartPr/>
                <p14:nvPr/>
              </p14:nvContentPartPr>
              <p14:xfrm>
                <a:off x="9249090" y="3529665"/>
                <a:ext cx="10080" cy="32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767CDE7-A5ED-4924-B22B-C1928BCAC97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244770" y="3525345"/>
                  <a:ext cx="18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8C241BB-75A1-465B-A3CD-8A09AE2242A0}"/>
                    </a:ext>
                  </a:extLst>
                </p14:cNvPr>
                <p14:cNvContentPartPr/>
                <p14:nvPr/>
              </p14:nvContentPartPr>
              <p14:xfrm>
                <a:off x="9264570" y="3530745"/>
                <a:ext cx="12960" cy="36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8C241BB-75A1-465B-A3CD-8A09AE2242A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260250" y="3526425"/>
                  <a:ext cx="21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0184BEF-1E34-4316-BA76-3CEB446D6D74}"/>
                    </a:ext>
                  </a:extLst>
                </p14:cNvPr>
                <p14:cNvContentPartPr/>
                <p14:nvPr/>
              </p14:nvContentPartPr>
              <p14:xfrm>
                <a:off x="9273930" y="3536145"/>
                <a:ext cx="14400" cy="30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0184BEF-1E34-4316-BA76-3CEB446D6D7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269610" y="3531825"/>
                  <a:ext cx="2304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0800E19-27BB-408E-9B54-CDF518A0B87D}"/>
              </a:ext>
            </a:extLst>
          </p:cNvPr>
          <p:cNvGrpSpPr/>
          <p:nvPr/>
        </p:nvGrpSpPr>
        <p:grpSpPr>
          <a:xfrm>
            <a:off x="8998890" y="3327705"/>
            <a:ext cx="316440" cy="255960"/>
            <a:chOff x="8998890" y="3327705"/>
            <a:chExt cx="316440" cy="2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5631C51-E1F5-49F5-B116-544467AD15A8}"/>
                    </a:ext>
                  </a:extLst>
                </p14:cNvPr>
                <p14:cNvContentPartPr/>
                <p14:nvPr/>
              </p14:nvContentPartPr>
              <p14:xfrm>
                <a:off x="8998890" y="3373065"/>
                <a:ext cx="316440" cy="149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5631C51-E1F5-49F5-B116-544467AD15A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994570" y="3368745"/>
                  <a:ext cx="325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D8E2FF1-BAFA-43F3-B636-9399E3A49F3C}"/>
                    </a:ext>
                  </a:extLst>
                </p14:cNvPr>
                <p14:cNvContentPartPr/>
                <p14:nvPr/>
              </p14:nvContentPartPr>
              <p14:xfrm>
                <a:off x="9129210" y="3335265"/>
                <a:ext cx="41040" cy="40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D8E2FF1-BAFA-43F3-B636-9399E3A49F3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124890" y="3330945"/>
                  <a:ext cx="49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D27E680-D5DF-4D4C-8EFD-CC5EC98C9BAE}"/>
                    </a:ext>
                  </a:extLst>
                </p14:cNvPr>
                <p14:cNvContentPartPr/>
                <p14:nvPr/>
              </p14:nvContentPartPr>
              <p14:xfrm>
                <a:off x="9118050" y="3327705"/>
                <a:ext cx="60120" cy="43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D27E680-D5DF-4D4C-8EFD-CC5EC98C9BA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113730" y="3323385"/>
                  <a:ext cx="68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507CA39-5EE1-4AD1-81C8-CAAC30A745A0}"/>
                    </a:ext>
                  </a:extLst>
                </p14:cNvPr>
                <p14:cNvContentPartPr/>
                <p14:nvPr/>
              </p14:nvContentPartPr>
              <p14:xfrm>
                <a:off x="9187890" y="3537945"/>
                <a:ext cx="65880" cy="37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507CA39-5EE1-4AD1-81C8-CAAC30A745A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183570" y="3533625"/>
                  <a:ext cx="745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8A0BB06-6AF1-4E25-A19B-3258B0AAC9EC}"/>
                    </a:ext>
                  </a:extLst>
                </p14:cNvPr>
                <p14:cNvContentPartPr/>
                <p14:nvPr/>
              </p14:nvContentPartPr>
              <p14:xfrm>
                <a:off x="9171690" y="3530385"/>
                <a:ext cx="76680" cy="53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8A0BB06-6AF1-4E25-A19B-3258B0AAC9E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167370" y="3526065"/>
                  <a:ext cx="8532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6141687-87E4-40FA-979B-A55760452EF1}"/>
              </a:ext>
            </a:extLst>
          </p:cNvPr>
          <p:cNvGrpSpPr/>
          <p:nvPr/>
        </p:nvGrpSpPr>
        <p:grpSpPr>
          <a:xfrm>
            <a:off x="8932290" y="4556835"/>
            <a:ext cx="169200" cy="234360"/>
            <a:chOff x="8932290" y="4556835"/>
            <a:chExt cx="16920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8D6E617-67CD-4BF1-A47F-B1C73A135FF1}"/>
                    </a:ext>
                  </a:extLst>
                </p14:cNvPr>
                <p14:cNvContentPartPr/>
                <p14:nvPr/>
              </p14:nvContentPartPr>
              <p14:xfrm>
                <a:off x="8932290" y="4556835"/>
                <a:ext cx="62640" cy="62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8D6E617-67CD-4BF1-A47F-B1C73A135FF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927970" y="4552515"/>
                  <a:ext cx="71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F27F753-74EC-48B0-A9F9-63D66890B444}"/>
                    </a:ext>
                  </a:extLst>
                </p14:cNvPr>
                <p14:cNvContentPartPr/>
                <p14:nvPr/>
              </p14:nvContentPartPr>
              <p14:xfrm>
                <a:off x="9033450" y="4712715"/>
                <a:ext cx="68040" cy="78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F27F753-74EC-48B0-A9F9-63D66890B44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029130" y="4708395"/>
                  <a:ext cx="7668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04CBE40-1626-4BA2-96DD-6A50F6FBFAE5}"/>
              </a:ext>
            </a:extLst>
          </p:cNvPr>
          <p:cNvGrpSpPr/>
          <p:nvPr/>
        </p:nvGrpSpPr>
        <p:grpSpPr>
          <a:xfrm>
            <a:off x="8960730" y="4620915"/>
            <a:ext cx="180360" cy="244440"/>
            <a:chOff x="8960730" y="4620915"/>
            <a:chExt cx="180360" cy="24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709FEE8-A695-4AB3-B05C-95BC4F421F45}"/>
                    </a:ext>
                  </a:extLst>
                </p14:cNvPr>
                <p14:cNvContentPartPr/>
                <p14:nvPr/>
              </p14:nvContentPartPr>
              <p14:xfrm>
                <a:off x="8960730" y="4620915"/>
                <a:ext cx="72720" cy="73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709FEE8-A695-4AB3-B05C-95BC4F421F4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956410" y="4616595"/>
                  <a:ext cx="81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69F0017-871E-41EC-A097-6B770A07C8B4}"/>
                    </a:ext>
                  </a:extLst>
                </p14:cNvPr>
                <p14:cNvContentPartPr/>
                <p14:nvPr/>
              </p14:nvContentPartPr>
              <p14:xfrm>
                <a:off x="9068730" y="4765635"/>
                <a:ext cx="72360" cy="99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69F0017-871E-41EC-A097-6B770A07C8B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64410" y="4761315"/>
                  <a:ext cx="8100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7C6E4D5-1C1D-4C63-A22F-2762609376A4}"/>
              </a:ext>
            </a:extLst>
          </p:cNvPr>
          <p:cNvGrpSpPr/>
          <p:nvPr/>
        </p:nvGrpSpPr>
        <p:grpSpPr>
          <a:xfrm>
            <a:off x="9002490" y="4545315"/>
            <a:ext cx="178560" cy="236880"/>
            <a:chOff x="9002490" y="4545315"/>
            <a:chExt cx="17856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4D41432-D1E8-4EF8-B2EE-59244BB20567}"/>
                    </a:ext>
                  </a:extLst>
                </p14:cNvPr>
                <p14:cNvContentPartPr/>
                <p14:nvPr/>
              </p14:nvContentPartPr>
              <p14:xfrm>
                <a:off x="9002490" y="4545315"/>
                <a:ext cx="78840" cy="79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4D41432-D1E8-4EF8-B2EE-59244BB2056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998170" y="4540995"/>
                  <a:ext cx="87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FC43212-D4AB-49E4-B152-D927F9C60587}"/>
                    </a:ext>
                  </a:extLst>
                </p14:cNvPr>
                <p14:cNvContentPartPr/>
                <p14:nvPr/>
              </p14:nvContentPartPr>
              <p14:xfrm>
                <a:off x="9100050" y="4702995"/>
                <a:ext cx="81000" cy="79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FC43212-D4AB-49E4-B152-D927F9C6058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095730" y="4698675"/>
                  <a:ext cx="8964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C88F2C7-E4BC-4C59-96DB-1669AFED4717}"/>
              </a:ext>
            </a:extLst>
          </p:cNvPr>
          <p:cNvGrpSpPr/>
          <p:nvPr/>
        </p:nvGrpSpPr>
        <p:grpSpPr>
          <a:xfrm>
            <a:off x="9046770" y="4613355"/>
            <a:ext cx="177480" cy="241560"/>
            <a:chOff x="9046770" y="4613355"/>
            <a:chExt cx="17748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10B9826-6215-4208-8C23-CF544C345A7E}"/>
                    </a:ext>
                  </a:extLst>
                </p14:cNvPr>
                <p14:cNvContentPartPr/>
                <p14:nvPr/>
              </p14:nvContentPartPr>
              <p14:xfrm>
                <a:off x="9046770" y="4613355"/>
                <a:ext cx="87120" cy="85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10B9826-6215-4208-8C23-CF544C345A7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042450" y="4609035"/>
                  <a:ext cx="957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4AF48E8-2E83-4311-B699-E68963C17BDF}"/>
                    </a:ext>
                  </a:extLst>
                </p14:cNvPr>
                <p14:cNvContentPartPr/>
                <p14:nvPr/>
              </p14:nvContentPartPr>
              <p14:xfrm>
                <a:off x="9141810" y="4764915"/>
                <a:ext cx="82440" cy="90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4AF48E8-2E83-4311-B699-E68963C17BD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137490" y="4760595"/>
                  <a:ext cx="91080" cy="98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7208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A30FE-95EB-49DB-B7C5-BEA81F573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en-US" sz="4800" b="1" i="0" u="none" strike="noStrike" baseline="0" dirty="0">
                <a:solidFill>
                  <a:srgbClr val="FFFFFF"/>
                </a:solidFill>
                <a:latin typeface="Arial-BoldMT"/>
              </a:rPr>
              <a:t>Unit 8 – Multiply decimals</a:t>
            </a:r>
            <a:endParaRPr lang="en-US" sz="4800" dirty="0">
              <a:solidFill>
                <a:srgbClr val="FFFFFF"/>
              </a:solidFill>
            </a:endParaRP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25F40BDB-9200-4C0A-AE73-EF902C777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1589786"/>
            <a:ext cx="6553545" cy="368636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A24D960-D897-444F-9D94-36AAA5332479}"/>
              </a:ext>
            </a:extLst>
          </p:cNvPr>
          <p:cNvSpPr txBox="1">
            <a:spLocks/>
          </p:cNvSpPr>
          <p:nvPr/>
        </p:nvSpPr>
        <p:spPr>
          <a:xfrm>
            <a:off x="826637" y="1066800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C00000"/>
                </a:solidFill>
                <a:latin typeface="Arial-BoldMT"/>
              </a:rPr>
              <a:t>Unit 11 – </a:t>
            </a:r>
            <a:r>
              <a:rPr lang="en-US" sz="4300" b="1" dirty="0">
                <a:solidFill>
                  <a:srgbClr val="002060"/>
                </a:solidFill>
                <a:latin typeface="Arial-BoldMT"/>
              </a:rPr>
              <a:t>Geometric figures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88D3B85-A7D8-429A-9478-5A01D509E0F8}"/>
              </a:ext>
            </a:extLst>
          </p:cNvPr>
          <p:cNvSpPr txBox="1">
            <a:spLocks/>
          </p:cNvSpPr>
          <p:nvPr/>
        </p:nvSpPr>
        <p:spPr>
          <a:xfrm>
            <a:off x="674237" y="4418003"/>
            <a:ext cx="3657600" cy="152559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</a:rPr>
              <a:t>Lesson no. 3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ea typeface="Tahoma" panose="020B0604030504040204" pitchFamily="34" charset="0"/>
            </a:endParaRPr>
          </a:p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</a:rPr>
              <a:t>Lesson name: </a:t>
            </a:r>
          </a:p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</a:rPr>
              <a:t>Angle relationships and parallel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74A8A-C725-4D5B-94B4-4AAEEA1ED13B}"/>
              </a:ext>
            </a:extLst>
          </p:cNvPr>
          <p:cNvSpPr txBox="1"/>
          <p:nvPr/>
        </p:nvSpPr>
        <p:spPr>
          <a:xfrm>
            <a:off x="9194800" y="193040"/>
            <a:ext cx="291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 435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92272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A18A691-207C-4DD5-AB34-C666D9DC2583}"/>
              </a:ext>
            </a:extLst>
          </p:cNvPr>
          <p:cNvGrpSpPr/>
          <p:nvPr/>
        </p:nvGrpSpPr>
        <p:grpSpPr>
          <a:xfrm>
            <a:off x="4715100" y="179111"/>
            <a:ext cx="3774960" cy="2736000"/>
            <a:chOff x="4715100" y="179111"/>
            <a:chExt cx="3774960" cy="273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2560FD3-EF3F-4EA6-8229-F8C04D22C986}"/>
                    </a:ext>
                  </a:extLst>
                </p14:cNvPr>
                <p14:cNvContentPartPr/>
                <p14:nvPr/>
              </p14:nvContentPartPr>
              <p14:xfrm>
                <a:off x="4715100" y="1232471"/>
                <a:ext cx="3774960" cy="146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2560FD3-EF3F-4EA6-8229-F8C04D22C98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97100" y="1214471"/>
                  <a:ext cx="3810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1E7D1E4-A42A-4E82-970E-6C860C2CD78B}"/>
                    </a:ext>
                  </a:extLst>
                </p14:cNvPr>
                <p14:cNvContentPartPr/>
                <p14:nvPr/>
              </p14:nvContentPartPr>
              <p14:xfrm>
                <a:off x="4883220" y="1980911"/>
                <a:ext cx="3198600" cy="122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1E7D1E4-A42A-4E82-970E-6C860C2CD78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65220" y="1962911"/>
                  <a:ext cx="3234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2B76594-8D04-4CDC-B644-48891D3548A9}"/>
                    </a:ext>
                  </a:extLst>
                </p14:cNvPr>
                <p14:cNvContentPartPr/>
                <p14:nvPr/>
              </p14:nvContentPartPr>
              <p14:xfrm>
                <a:off x="6235020" y="179111"/>
                <a:ext cx="1348200" cy="2736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2B76594-8D04-4CDC-B644-48891D3548A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17020" y="161471"/>
                  <a:ext cx="1383840" cy="27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71A2B6-9109-4BB4-B1DB-CB968B42D17B}"/>
              </a:ext>
            </a:extLst>
          </p:cNvPr>
          <p:cNvGrpSpPr/>
          <p:nvPr/>
        </p:nvGrpSpPr>
        <p:grpSpPr>
          <a:xfrm>
            <a:off x="4785660" y="1210511"/>
            <a:ext cx="3434400" cy="951480"/>
            <a:chOff x="4785660" y="1210511"/>
            <a:chExt cx="3434400" cy="95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74A7F19-93CB-42FA-AF71-F2E50269AD7A}"/>
                    </a:ext>
                  </a:extLst>
                </p14:cNvPr>
                <p14:cNvContentPartPr/>
                <p14:nvPr/>
              </p14:nvContentPartPr>
              <p14:xfrm>
                <a:off x="4785660" y="1210511"/>
                <a:ext cx="3434400" cy="951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74A7F19-93CB-42FA-AF71-F2E50269AD7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68020" y="1192871"/>
                  <a:ext cx="3470040" cy="9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3717C02-4673-4A54-80B3-1FA663527558}"/>
                    </a:ext>
                  </a:extLst>
                </p14:cNvPr>
                <p14:cNvContentPartPr/>
                <p14:nvPr/>
              </p14:nvContentPartPr>
              <p14:xfrm>
                <a:off x="6817500" y="1377551"/>
                <a:ext cx="91440" cy="191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3717C02-4673-4A54-80B3-1FA66352755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99500" y="1359911"/>
                  <a:ext cx="1270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AD8CF24-1DB8-454B-8240-10D0BAA9E323}"/>
                    </a:ext>
                  </a:extLst>
                </p14:cNvPr>
                <p14:cNvContentPartPr/>
                <p14:nvPr/>
              </p14:nvContentPartPr>
              <p14:xfrm>
                <a:off x="6800580" y="1890911"/>
                <a:ext cx="102240" cy="189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AD8CF24-1DB8-454B-8240-10D0BAA9E32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82940" y="1872911"/>
                  <a:ext cx="13788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EBD5A9-AC66-4763-B047-CF5A68AECFBF}"/>
              </a:ext>
            </a:extLst>
          </p:cNvPr>
          <p:cNvGrpSpPr/>
          <p:nvPr/>
        </p:nvGrpSpPr>
        <p:grpSpPr>
          <a:xfrm>
            <a:off x="5154660" y="1362431"/>
            <a:ext cx="3331800" cy="760680"/>
            <a:chOff x="5154660" y="1362431"/>
            <a:chExt cx="3331800" cy="76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1B4E492-BED2-422E-83B2-08AB596D7D13}"/>
                    </a:ext>
                  </a:extLst>
                </p14:cNvPr>
                <p14:cNvContentPartPr/>
                <p14:nvPr/>
              </p14:nvContentPartPr>
              <p14:xfrm>
                <a:off x="5154660" y="1362431"/>
                <a:ext cx="3331800" cy="760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1B4E492-BED2-422E-83B2-08AB596D7D1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36660" y="1344431"/>
                  <a:ext cx="3367440" cy="79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D056B8D-CDE3-41E5-95F0-470A00B555BC}"/>
                    </a:ext>
                  </a:extLst>
                </p14:cNvPr>
                <p14:cNvContentPartPr/>
                <p14:nvPr/>
              </p14:nvContentPartPr>
              <p14:xfrm>
                <a:off x="6900660" y="1405631"/>
                <a:ext cx="312840" cy="199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D056B8D-CDE3-41E5-95F0-470A00B555B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883020" y="1387991"/>
                  <a:ext cx="3484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47F8FAF-879A-47C8-B192-CB3A4060B5B8}"/>
                    </a:ext>
                  </a:extLst>
                </p14:cNvPr>
                <p14:cNvContentPartPr/>
                <p14:nvPr/>
              </p14:nvContentPartPr>
              <p14:xfrm>
                <a:off x="6837660" y="1377191"/>
                <a:ext cx="445680" cy="336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47F8FAF-879A-47C8-B192-CB3A4060B5B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819660" y="1359551"/>
                  <a:ext cx="48132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BB7E3F3-7E85-4085-95D0-D10DE87CFCF0}"/>
                    </a:ext>
                  </a:extLst>
                </p14:cNvPr>
                <p14:cNvContentPartPr/>
                <p14:nvPr/>
              </p14:nvContentPartPr>
              <p14:xfrm>
                <a:off x="6488460" y="1812431"/>
                <a:ext cx="193680" cy="223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BB7E3F3-7E85-4085-95D0-D10DE87CFCF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70460" y="1794791"/>
                  <a:ext cx="2293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385CE54-35DC-467C-9603-1FCE09520457}"/>
                    </a:ext>
                  </a:extLst>
                </p14:cNvPr>
                <p14:cNvContentPartPr/>
                <p14:nvPr/>
              </p14:nvContentPartPr>
              <p14:xfrm>
                <a:off x="6429780" y="1717391"/>
                <a:ext cx="302040" cy="307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385CE54-35DC-467C-9603-1FCE0952045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12140" y="1699391"/>
                  <a:ext cx="337680" cy="34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67375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0B0AF7E-4DB3-420A-BA73-02EAE382A3F3}"/>
              </a:ext>
            </a:extLst>
          </p:cNvPr>
          <p:cNvGrpSpPr/>
          <p:nvPr/>
        </p:nvGrpSpPr>
        <p:grpSpPr>
          <a:xfrm>
            <a:off x="2916105" y="1326255"/>
            <a:ext cx="2295360" cy="2814480"/>
            <a:chOff x="2916105" y="1326255"/>
            <a:chExt cx="2295360" cy="281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E7D1041-BAA6-4738-A65A-96CBFECB9FBC}"/>
                    </a:ext>
                  </a:extLst>
                </p14:cNvPr>
                <p14:cNvContentPartPr/>
                <p14:nvPr/>
              </p14:nvContentPartPr>
              <p14:xfrm>
                <a:off x="2916105" y="1326255"/>
                <a:ext cx="2295360" cy="2618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E7D1041-BAA6-4738-A65A-96CBFECB9FB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07465" y="1317615"/>
                  <a:ext cx="2313000" cy="263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759C702-BB0D-4B3D-AF1A-BE1BAB956EAE}"/>
                    </a:ext>
                  </a:extLst>
                </p14:cNvPr>
                <p14:cNvContentPartPr/>
                <p14:nvPr/>
              </p14:nvContentPartPr>
              <p14:xfrm>
                <a:off x="3608385" y="1438935"/>
                <a:ext cx="1119600" cy="2701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759C702-BB0D-4B3D-AF1A-BE1BAB956EA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99745" y="1429935"/>
                  <a:ext cx="1137240" cy="271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6456D17-F645-4178-8459-65DC84FD534C}"/>
                  </a:ext>
                </a:extLst>
              </p14:cNvPr>
              <p14:cNvContentPartPr/>
              <p14:nvPr/>
            </p14:nvContentPartPr>
            <p14:xfrm>
              <a:off x="4105545" y="2252535"/>
              <a:ext cx="146880" cy="243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6456D17-F645-4178-8459-65DC84FD534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7545" y="2216535"/>
                <a:ext cx="1825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F01343A-B84D-42A3-85F3-2A1BCD36EF92}"/>
                  </a:ext>
                </a:extLst>
              </p14:cNvPr>
              <p14:cNvContentPartPr/>
              <p14:nvPr/>
            </p14:nvContentPartPr>
            <p14:xfrm>
              <a:off x="4025265" y="2654295"/>
              <a:ext cx="169560" cy="299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F01343A-B84D-42A3-85F3-2A1BCD36EF9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07265" y="2618295"/>
                <a:ext cx="20520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19CF640-D934-4A70-B75A-DD7E1BE5C6EB}"/>
                  </a:ext>
                </a:extLst>
              </p14:cNvPr>
              <p14:cNvContentPartPr/>
              <p14:nvPr/>
            </p14:nvContentPartPr>
            <p14:xfrm>
              <a:off x="3890625" y="2469615"/>
              <a:ext cx="216720" cy="261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19CF640-D934-4A70-B75A-DD7E1BE5C6E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72985" y="2433975"/>
                <a:ext cx="2523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A398541-74AD-4DF5-9F88-9909D93A8F0B}"/>
                  </a:ext>
                </a:extLst>
              </p14:cNvPr>
              <p14:cNvContentPartPr/>
              <p14:nvPr/>
            </p14:nvContentPartPr>
            <p14:xfrm>
              <a:off x="4238025" y="2454855"/>
              <a:ext cx="235800" cy="249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A398541-74AD-4DF5-9F88-9909D93A8F0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20385" y="2418855"/>
                <a:ext cx="271440" cy="32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2B3CFAAD-DCC3-49F0-A275-1E9A67297018}"/>
              </a:ext>
            </a:extLst>
          </p:cNvPr>
          <p:cNvGrpSpPr/>
          <p:nvPr/>
        </p:nvGrpSpPr>
        <p:grpSpPr>
          <a:xfrm>
            <a:off x="3302745" y="1788135"/>
            <a:ext cx="1578240" cy="1597320"/>
            <a:chOff x="3302745" y="1788135"/>
            <a:chExt cx="1578240" cy="159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415A942-A0B2-46D5-A9DD-A01CB53EF2F5}"/>
                    </a:ext>
                  </a:extLst>
                </p14:cNvPr>
                <p14:cNvContentPartPr/>
                <p14:nvPr/>
              </p14:nvContentPartPr>
              <p14:xfrm>
                <a:off x="4207425" y="1804695"/>
                <a:ext cx="243360" cy="255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415A942-A0B2-46D5-A9DD-A01CB53EF2F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98785" y="1795695"/>
                  <a:ext cx="2610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FD358F5-CDDA-4C77-A38C-111B8E8B367C}"/>
                    </a:ext>
                  </a:extLst>
                </p14:cNvPr>
                <p14:cNvContentPartPr/>
                <p14:nvPr/>
              </p14:nvContentPartPr>
              <p14:xfrm>
                <a:off x="4414065" y="1788135"/>
                <a:ext cx="106560" cy="145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FD358F5-CDDA-4C77-A38C-111B8E8B367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05425" y="1779135"/>
                  <a:ext cx="1242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5920685-784C-4E0D-A420-621F6BD723CF}"/>
                    </a:ext>
                  </a:extLst>
                </p14:cNvPr>
                <p14:cNvContentPartPr/>
                <p14:nvPr/>
              </p14:nvContentPartPr>
              <p14:xfrm>
                <a:off x="3930945" y="3169095"/>
                <a:ext cx="195480" cy="216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5920685-784C-4E0D-A420-621F6BD723C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21945" y="3160455"/>
                  <a:ext cx="2131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F3FA477-8D2D-47A6-9E0E-E57F004BFA15}"/>
                    </a:ext>
                  </a:extLst>
                </p14:cNvPr>
                <p14:cNvContentPartPr/>
                <p14:nvPr/>
              </p14:nvContentPartPr>
              <p14:xfrm>
                <a:off x="4099065" y="3143895"/>
                <a:ext cx="119520" cy="142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F3FA477-8D2D-47A6-9E0E-E57F004BFA1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90425" y="3134895"/>
                  <a:ext cx="137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D461B57-24E2-466B-A105-FF366A6CE137}"/>
                    </a:ext>
                  </a:extLst>
                </p14:cNvPr>
                <p14:cNvContentPartPr/>
                <p14:nvPr/>
              </p14:nvContentPartPr>
              <p14:xfrm>
                <a:off x="3302745" y="2506335"/>
                <a:ext cx="201600" cy="284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D461B57-24E2-466B-A105-FF366A6CE13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93745" y="2497335"/>
                  <a:ext cx="2192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A451DF8-B313-4E4B-BE99-0A0C56E25396}"/>
                    </a:ext>
                  </a:extLst>
                </p14:cNvPr>
                <p14:cNvContentPartPr/>
                <p14:nvPr/>
              </p14:nvContentPartPr>
              <p14:xfrm>
                <a:off x="3478425" y="2494815"/>
                <a:ext cx="123480" cy="148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A451DF8-B313-4E4B-BE99-0A0C56E2539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69425" y="2486175"/>
                  <a:ext cx="141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14E0A8E-1FD7-4EB7-A90E-DD13E63CF4EC}"/>
                    </a:ext>
                  </a:extLst>
                </p14:cNvPr>
                <p14:cNvContentPartPr/>
                <p14:nvPr/>
              </p14:nvContentPartPr>
              <p14:xfrm>
                <a:off x="4540785" y="2420295"/>
                <a:ext cx="173520" cy="223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14E0A8E-1FD7-4EB7-A90E-DD13E63CF4E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32145" y="2411655"/>
                  <a:ext cx="1911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0CC4AC1-3527-4CBD-8EEB-3782C4912357}"/>
                    </a:ext>
                  </a:extLst>
                </p14:cNvPr>
                <p14:cNvContentPartPr/>
                <p14:nvPr/>
              </p14:nvContentPartPr>
              <p14:xfrm>
                <a:off x="4695945" y="2348295"/>
                <a:ext cx="185040" cy="155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0CC4AC1-3527-4CBD-8EEB-3782C491235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86945" y="2339295"/>
                  <a:ext cx="20268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21D972C-F68F-4F0B-9E84-CAB571CB1771}"/>
              </a:ext>
            </a:extLst>
          </p:cNvPr>
          <p:cNvGrpSpPr/>
          <p:nvPr/>
        </p:nvGrpSpPr>
        <p:grpSpPr>
          <a:xfrm>
            <a:off x="7490625" y="1653855"/>
            <a:ext cx="3246480" cy="1784520"/>
            <a:chOff x="7490625" y="1653855"/>
            <a:chExt cx="3246480" cy="178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CDD0E6D-24AF-499E-88E3-E61684C154EE}"/>
                    </a:ext>
                  </a:extLst>
                </p14:cNvPr>
                <p14:cNvContentPartPr/>
                <p14:nvPr/>
              </p14:nvContentPartPr>
              <p14:xfrm>
                <a:off x="7490625" y="3124815"/>
                <a:ext cx="3246480" cy="313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CDD0E6D-24AF-499E-88E3-E61684C154E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481985" y="3115815"/>
                  <a:ext cx="32641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519872E-3691-40FC-9AA9-12B6C32E639D}"/>
                    </a:ext>
                  </a:extLst>
                </p14:cNvPr>
                <p14:cNvContentPartPr/>
                <p14:nvPr/>
              </p14:nvContentPartPr>
              <p14:xfrm>
                <a:off x="8662785" y="1653855"/>
                <a:ext cx="703080" cy="1718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519872E-3691-40FC-9AA9-12B6C32E639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653785" y="1645215"/>
                  <a:ext cx="720720" cy="173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15F9429-7472-4F2F-ADCB-97ADC4783F10}"/>
                    </a:ext>
                  </a:extLst>
                </p14:cNvPr>
                <p14:cNvContentPartPr/>
                <p14:nvPr/>
              </p14:nvContentPartPr>
              <p14:xfrm>
                <a:off x="9295665" y="3235695"/>
                <a:ext cx="112680" cy="95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15F9429-7472-4F2F-ADCB-97ADC4783F1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286665" y="3226695"/>
                  <a:ext cx="130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1DFED5D-C47D-44B1-A50B-FE509BF61CAC}"/>
                    </a:ext>
                  </a:extLst>
                </p14:cNvPr>
                <p14:cNvContentPartPr/>
                <p14:nvPr/>
              </p14:nvContentPartPr>
              <p14:xfrm>
                <a:off x="9293865" y="3255495"/>
                <a:ext cx="75240" cy="66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1DFED5D-C47D-44B1-A50B-FE509BF61CA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285225" y="3246855"/>
                  <a:ext cx="92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302A5E8-C09D-45D5-8A7C-15F83822C7F4}"/>
                    </a:ext>
                  </a:extLst>
                </p14:cNvPr>
                <p14:cNvContentPartPr/>
                <p14:nvPr/>
              </p14:nvContentPartPr>
              <p14:xfrm>
                <a:off x="8695905" y="1684815"/>
                <a:ext cx="645840" cy="1580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302A5E8-C09D-45D5-8A7C-15F83822C7F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87265" y="1675815"/>
                  <a:ext cx="663480" cy="159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469B45A-EC39-450E-A1A7-0BEF79FC8D28}"/>
                    </a:ext>
                  </a:extLst>
                </p14:cNvPr>
                <p14:cNvContentPartPr/>
                <p14:nvPr/>
              </p14:nvContentPartPr>
              <p14:xfrm>
                <a:off x="9346785" y="1744935"/>
                <a:ext cx="1107360" cy="1474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469B45A-EC39-450E-A1A7-0BEF79FC8D2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338145" y="1735935"/>
                  <a:ext cx="1125000" cy="14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510E630-CC7E-428C-BF42-18C0875BED19}"/>
                    </a:ext>
                  </a:extLst>
                </p14:cNvPr>
                <p14:cNvContentPartPr/>
                <p14:nvPr/>
              </p14:nvContentPartPr>
              <p14:xfrm>
                <a:off x="7979505" y="2262615"/>
                <a:ext cx="1305360" cy="1024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510E630-CC7E-428C-BF42-18C0875BED1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970505" y="2253615"/>
                  <a:ext cx="1323000" cy="10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3E7B9AB-EB30-414F-ADD7-A17329BA8A19}"/>
                    </a:ext>
                  </a:extLst>
                </p14:cNvPr>
                <p14:cNvContentPartPr/>
                <p14:nvPr/>
              </p14:nvContentPartPr>
              <p14:xfrm>
                <a:off x="8550465" y="2982255"/>
                <a:ext cx="103320" cy="119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3E7B9AB-EB30-414F-ADD7-A17329BA8A1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541825" y="2973615"/>
                  <a:ext cx="120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8C352E2-6BA3-436E-BB2A-2334BDE082E5}"/>
                    </a:ext>
                  </a:extLst>
                </p14:cNvPr>
                <p14:cNvContentPartPr/>
                <p14:nvPr/>
              </p14:nvContentPartPr>
              <p14:xfrm>
                <a:off x="8826945" y="2701455"/>
                <a:ext cx="174960" cy="135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8C352E2-6BA3-436E-BB2A-2334BDE082E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818305" y="2692455"/>
                  <a:ext cx="192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2A6B187-E113-45D2-9571-864E0425E5C4}"/>
                    </a:ext>
                  </a:extLst>
                </p14:cNvPr>
                <p14:cNvContentPartPr/>
                <p14:nvPr/>
              </p14:nvContentPartPr>
              <p14:xfrm>
                <a:off x="9335265" y="2529375"/>
                <a:ext cx="144000" cy="212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2A6B187-E113-45D2-9571-864E0425E5C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326265" y="2520735"/>
                  <a:ext cx="161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BCBF9C5-BAEF-400C-9CF5-A3B40353CC23}"/>
                    </a:ext>
                  </a:extLst>
                </p14:cNvPr>
                <p14:cNvContentPartPr/>
                <p14:nvPr/>
              </p14:nvContentPartPr>
              <p14:xfrm>
                <a:off x="9794985" y="2818455"/>
                <a:ext cx="106920" cy="236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BCBF9C5-BAEF-400C-9CF5-A3B40353CC2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786345" y="2809455"/>
                  <a:ext cx="1245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3FCC8D2-B201-4714-BF90-CA663D6D17CC}"/>
                    </a:ext>
                  </a:extLst>
                </p14:cNvPr>
                <p14:cNvContentPartPr/>
                <p14:nvPr/>
              </p14:nvContentPartPr>
              <p14:xfrm>
                <a:off x="9338505" y="3234615"/>
                <a:ext cx="61200" cy="77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3FCC8D2-B201-4714-BF90-CA663D6D17C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329505" y="3225615"/>
                  <a:ext cx="78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6213042-D74F-4636-B1B6-CAE12D8323DB}"/>
                    </a:ext>
                  </a:extLst>
                </p14:cNvPr>
                <p14:cNvContentPartPr/>
                <p14:nvPr/>
              </p14:nvContentPartPr>
              <p14:xfrm>
                <a:off x="9431385" y="2521095"/>
                <a:ext cx="3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6213042-D74F-4636-B1B6-CAE12D8323D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422745" y="251209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822B610-CDD1-48C7-9D86-63BB043131A1}"/>
                    </a:ext>
                  </a:extLst>
                </p14:cNvPr>
                <p14:cNvContentPartPr/>
                <p14:nvPr/>
              </p14:nvContentPartPr>
              <p14:xfrm>
                <a:off x="9412665" y="2537655"/>
                <a:ext cx="360" cy="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822B610-CDD1-48C7-9D86-63BB043131A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403665" y="252865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BB170AB-DA1B-4A03-BEF6-4AACE2C5FE1D}"/>
                    </a:ext>
                  </a:extLst>
                </p14:cNvPr>
                <p14:cNvContentPartPr/>
                <p14:nvPr/>
              </p14:nvContentPartPr>
              <p14:xfrm>
                <a:off x="9420225" y="2541615"/>
                <a:ext cx="1440" cy="1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BB170AB-DA1B-4A03-BEF6-4AACE2C5FE1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411585" y="2532975"/>
                  <a:ext cx="190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148E12B-AF49-48B1-A5A3-3DB3F37A30A6}"/>
                    </a:ext>
                  </a:extLst>
                </p14:cNvPr>
                <p14:cNvContentPartPr/>
                <p14:nvPr/>
              </p14:nvContentPartPr>
              <p14:xfrm>
                <a:off x="8600145" y="3102495"/>
                <a:ext cx="23400" cy="20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148E12B-AF49-48B1-A5A3-3DB3F37A30A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591505" y="3093855"/>
                  <a:ext cx="41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A1158F3-9F16-495E-B2CB-94AB72FA6F1A}"/>
                    </a:ext>
                  </a:extLst>
                </p14:cNvPr>
                <p14:cNvContentPartPr/>
                <p14:nvPr/>
              </p14:nvContentPartPr>
              <p14:xfrm>
                <a:off x="8628225" y="3081975"/>
                <a:ext cx="15120" cy="8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A1158F3-9F16-495E-B2CB-94AB72FA6F1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619225" y="3073335"/>
                  <a:ext cx="32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5B64935-BE8A-4ED6-B302-17F329338BEC}"/>
                    </a:ext>
                  </a:extLst>
                </p14:cNvPr>
                <p14:cNvContentPartPr/>
                <p14:nvPr/>
              </p14:nvContentPartPr>
              <p14:xfrm>
                <a:off x="8981745" y="2719095"/>
                <a:ext cx="1440" cy="1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5B64935-BE8A-4ED6-B302-17F329338BE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72745" y="2710095"/>
                  <a:ext cx="190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1652E20-A8B9-45A8-B10F-899E52D7DA73}"/>
                    </a:ext>
                  </a:extLst>
                </p14:cNvPr>
                <p14:cNvContentPartPr/>
                <p14:nvPr/>
              </p14:nvContentPartPr>
              <p14:xfrm>
                <a:off x="8968065" y="2710815"/>
                <a:ext cx="16200" cy="22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1652E20-A8B9-45A8-B10F-899E52D7DA7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959065" y="2701815"/>
                  <a:ext cx="33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6FEBC76-649E-4E23-97B0-6C6970DB9457}"/>
                    </a:ext>
                  </a:extLst>
                </p14:cNvPr>
                <p14:cNvContentPartPr/>
                <p14:nvPr/>
              </p14:nvContentPartPr>
              <p14:xfrm>
                <a:off x="8970945" y="2735655"/>
                <a:ext cx="360" cy="1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6FEBC76-649E-4E23-97B0-6C6970DB945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62305" y="2726655"/>
                  <a:ext cx="180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4A0A9DB-F39E-4BBB-ADA9-DD10B9B7D6D8}"/>
                    </a:ext>
                  </a:extLst>
                </p14:cNvPr>
                <p14:cNvContentPartPr/>
                <p14:nvPr/>
              </p14:nvContentPartPr>
              <p14:xfrm>
                <a:off x="8999385" y="2819535"/>
                <a:ext cx="108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4A0A9DB-F39E-4BBB-ADA9-DD10B9B7D6D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90385" y="2810535"/>
                  <a:ext cx="18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8CF4C12-09D6-473A-84C3-440F9DB67927}"/>
                    </a:ext>
                  </a:extLst>
                </p14:cNvPr>
                <p14:cNvContentPartPr/>
                <p14:nvPr/>
              </p14:nvContentPartPr>
              <p14:xfrm>
                <a:off x="9505905" y="2619015"/>
                <a:ext cx="36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8CF4C12-09D6-473A-84C3-440F9DB6792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497265" y="261037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AF1F7F8-116E-4F2E-AA2A-A21582D52266}"/>
              </a:ext>
            </a:extLst>
          </p:cNvPr>
          <p:cNvGrpSpPr/>
          <p:nvPr/>
        </p:nvGrpSpPr>
        <p:grpSpPr>
          <a:xfrm>
            <a:off x="7294065" y="4095375"/>
            <a:ext cx="3211920" cy="1161000"/>
            <a:chOff x="7294065" y="4095375"/>
            <a:chExt cx="3211920" cy="11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F6AC0AA-227B-4725-9919-63557456E7D5}"/>
                    </a:ext>
                  </a:extLst>
                </p14:cNvPr>
                <p14:cNvContentPartPr/>
                <p14:nvPr/>
              </p14:nvContentPartPr>
              <p14:xfrm>
                <a:off x="7294065" y="5068455"/>
                <a:ext cx="3126240" cy="179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F6AC0AA-227B-4725-9919-63557456E7D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85425" y="5059455"/>
                  <a:ext cx="31438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0416429-23B7-481C-B178-B1960C14D37D}"/>
                    </a:ext>
                  </a:extLst>
                </p14:cNvPr>
                <p14:cNvContentPartPr/>
                <p14:nvPr/>
              </p14:nvContentPartPr>
              <p14:xfrm>
                <a:off x="8558745" y="4095375"/>
                <a:ext cx="609480" cy="1161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0416429-23B7-481C-B178-B1960C14D37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549745" y="4086375"/>
                  <a:ext cx="627120" cy="11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3E1793B-AE3E-4EB7-ADE6-E4D6F9A29CB3}"/>
                    </a:ext>
                  </a:extLst>
                </p14:cNvPr>
                <p14:cNvContentPartPr/>
                <p14:nvPr/>
              </p14:nvContentPartPr>
              <p14:xfrm>
                <a:off x="8546865" y="4942815"/>
                <a:ext cx="213120" cy="233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3E1793B-AE3E-4EB7-ADE6-E4D6F9A29CB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538225" y="4934175"/>
                  <a:ext cx="2307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25B1C89-C3A2-41CC-AAD3-711178A52FDD}"/>
                    </a:ext>
                  </a:extLst>
                </p14:cNvPr>
                <p14:cNvContentPartPr/>
                <p14:nvPr/>
              </p14:nvContentPartPr>
              <p14:xfrm>
                <a:off x="8779065" y="4856055"/>
                <a:ext cx="119880" cy="232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25B1C89-C3A2-41CC-AAD3-711178A52FD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770065" y="4847055"/>
                  <a:ext cx="1375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13113D4-276A-43AC-BB18-52924F871C28}"/>
                    </a:ext>
                  </a:extLst>
                </p14:cNvPr>
                <p14:cNvContentPartPr/>
                <p14:nvPr/>
              </p14:nvContentPartPr>
              <p14:xfrm>
                <a:off x="8364705" y="4643655"/>
                <a:ext cx="1109880" cy="582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13113D4-276A-43AC-BB18-52924F871C2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355705" y="4635015"/>
                  <a:ext cx="1127520" cy="60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6A077F5-D025-46C9-83B2-085FA2AE1FC1}"/>
                    </a:ext>
                  </a:extLst>
                </p14:cNvPr>
                <p14:cNvContentPartPr/>
                <p14:nvPr/>
              </p14:nvContentPartPr>
              <p14:xfrm>
                <a:off x="10053825" y="4525935"/>
                <a:ext cx="67680" cy="177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6A077F5-D025-46C9-83B2-085FA2AE1FC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44825" y="4517295"/>
                  <a:ext cx="853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1867717-57D8-486F-A0C1-57D2FFDCC050}"/>
                    </a:ext>
                  </a:extLst>
                </p14:cNvPr>
                <p14:cNvContentPartPr/>
                <p14:nvPr/>
              </p14:nvContentPartPr>
              <p14:xfrm>
                <a:off x="10164345" y="4458255"/>
                <a:ext cx="146520" cy="271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1867717-57D8-486F-A0C1-57D2FFDCC05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155705" y="4449615"/>
                  <a:ext cx="1641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4E83325-5B92-4D94-A265-13B103EBFDDB}"/>
                    </a:ext>
                  </a:extLst>
                </p14:cNvPr>
                <p14:cNvContentPartPr/>
                <p14:nvPr/>
              </p14:nvContentPartPr>
              <p14:xfrm>
                <a:off x="10397625" y="4419735"/>
                <a:ext cx="108360" cy="105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4E83325-5B92-4D94-A265-13B103EBFDD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88625" y="4411095"/>
                  <a:ext cx="12600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3B7789C-EEDE-47C0-B152-310A73D318B8}"/>
                  </a:ext>
                </a:extLst>
              </p14:cNvPr>
              <p14:cNvContentPartPr/>
              <p14:nvPr/>
            </p14:nvContentPartPr>
            <p14:xfrm>
              <a:off x="9068505" y="4755975"/>
              <a:ext cx="261000" cy="3222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3B7789C-EEDE-47C0-B152-310A73D318B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050865" y="4719975"/>
                <a:ext cx="296640" cy="39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884360EE-4750-4D72-9315-5DEB4E37675F}"/>
              </a:ext>
            </a:extLst>
          </p:cNvPr>
          <p:cNvGrpSpPr/>
          <p:nvPr/>
        </p:nvGrpSpPr>
        <p:grpSpPr>
          <a:xfrm>
            <a:off x="8602665" y="5526375"/>
            <a:ext cx="1779840" cy="556920"/>
            <a:chOff x="8602665" y="5526375"/>
            <a:chExt cx="1779840" cy="55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0D9D775-58B4-443A-A4A7-4CDFCF9D69D0}"/>
                    </a:ext>
                  </a:extLst>
                </p14:cNvPr>
                <p14:cNvContentPartPr/>
                <p14:nvPr/>
              </p14:nvContentPartPr>
              <p14:xfrm>
                <a:off x="8602665" y="5751375"/>
                <a:ext cx="49320" cy="284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0D9D775-58B4-443A-A4A7-4CDFCF9D69D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93665" y="5742735"/>
                  <a:ext cx="669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BE6FFC8-97D1-4994-89D0-BFDFA79A7EED}"/>
                    </a:ext>
                  </a:extLst>
                </p14:cNvPr>
                <p14:cNvContentPartPr/>
                <p14:nvPr/>
              </p14:nvContentPartPr>
              <p14:xfrm>
                <a:off x="8757105" y="5735175"/>
                <a:ext cx="154800" cy="348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BE6FFC8-97D1-4994-89D0-BFDFA79A7EE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748105" y="5726535"/>
                  <a:ext cx="1724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23F7E09-72D6-4A16-A84B-E907E7519E84}"/>
                    </a:ext>
                  </a:extLst>
                </p14:cNvPr>
                <p14:cNvContentPartPr/>
                <p14:nvPr/>
              </p14:nvContentPartPr>
              <p14:xfrm>
                <a:off x="8993625" y="5756415"/>
                <a:ext cx="103320" cy="183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23F7E09-72D6-4A16-A84B-E907E7519E8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984625" y="5747415"/>
                  <a:ext cx="1209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3E89E3E-6F0A-4D3F-9BC3-E78C1DDBE4F1}"/>
                    </a:ext>
                  </a:extLst>
                </p14:cNvPr>
                <p14:cNvContentPartPr/>
                <p14:nvPr/>
              </p14:nvContentPartPr>
              <p14:xfrm>
                <a:off x="9303225" y="5765055"/>
                <a:ext cx="169920" cy="106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3E89E3E-6F0A-4D3F-9BC3-E78C1DDBE4F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294585" y="5756055"/>
                  <a:ext cx="187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B403560-1837-4361-B8F6-12A8AEF662F3}"/>
                    </a:ext>
                  </a:extLst>
                </p14:cNvPr>
                <p14:cNvContentPartPr/>
                <p14:nvPr/>
              </p14:nvContentPartPr>
              <p14:xfrm>
                <a:off x="9571425" y="5582535"/>
                <a:ext cx="137520" cy="347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B403560-1837-4361-B8F6-12A8AEF662F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562785" y="5573895"/>
                  <a:ext cx="15516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F986BDF-9EE0-4FA9-80ED-D718D85334B5}"/>
                    </a:ext>
                  </a:extLst>
                </p14:cNvPr>
                <p14:cNvContentPartPr/>
                <p14:nvPr/>
              </p14:nvContentPartPr>
              <p14:xfrm>
                <a:off x="9802905" y="5526375"/>
                <a:ext cx="129240" cy="381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F986BDF-9EE0-4FA9-80ED-D718D85334B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794265" y="5517735"/>
                  <a:ext cx="1468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8CB3B5C-B302-4B4F-9068-E17F2BD9A6E1}"/>
                    </a:ext>
                  </a:extLst>
                </p14:cNvPr>
                <p14:cNvContentPartPr/>
                <p14:nvPr/>
              </p14:nvContentPartPr>
              <p14:xfrm>
                <a:off x="10245705" y="5551575"/>
                <a:ext cx="136800" cy="110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8CB3B5C-B302-4B4F-9068-E17F2BD9A6E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236705" y="5542575"/>
                  <a:ext cx="154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7C90BA1-9A25-4832-870A-9DB93134F189}"/>
                    </a:ext>
                  </a:extLst>
                </p14:cNvPr>
                <p14:cNvContentPartPr/>
                <p14:nvPr/>
              </p14:nvContentPartPr>
              <p14:xfrm>
                <a:off x="10269465" y="5673255"/>
                <a:ext cx="91440" cy="67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7C90BA1-9A25-4832-870A-9DB93134F18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260465" y="5664255"/>
                  <a:ext cx="10908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9DAFBE5-D1C4-40D2-81E0-879C674EA63B}"/>
              </a:ext>
            </a:extLst>
          </p:cNvPr>
          <p:cNvGrpSpPr/>
          <p:nvPr/>
        </p:nvGrpSpPr>
        <p:grpSpPr>
          <a:xfrm>
            <a:off x="11978745" y="2986215"/>
            <a:ext cx="963720" cy="1665360"/>
            <a:chOff x="11978745" y="2986215"/>
            <a:chExt cx="963720" cy="166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6F0D01B-43F5-4B5E-90F8-261DF79A692A}"/>
                    </a:ext>
                  </a:extLst>
                </p14:cNvPr>
                <p14:cNvContentPartPr/>
                <p14:nvPr/>
              </p14:nvContentPartPr>
              <p14:xfrm>
                <a:off x="11979825" y="3386895"/>
                <a:ext cx="59040" cy="375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6F0D01B-43F5-4B5E-90F8-261DF79A692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970825" y="3378255"/>
                  <a:ext cx="766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4E1FD98-2D38-41B9-8DB7-436C61628CE2}"/>
                    </a:ext>
                  </a:extLst>
                </p14:cNvPr>
                <p14:cNvContentPartPr/>
                <p14:nvPr/>
              </p14:nvContentPartPr>
              <p14:xfrm>
                <a:off x="12105465" y="3384375"/>
                <a:ext cx="194760" cy="392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4E1FD98-2D38-41B9-8DB7-436C61628CE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2096465" y="3375375"/>
                  <a:ext cx="21240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9E1C816-5980-40BF-A601-6236047FEC12}"/>
                    </a:ext>
                  </a:extLst>
                </p14:cNvPr>
                <p14:cNvContentPartPr/>
                <p14:nvPr/>
              </p14:nvContentPartPr>
              <p14:xfrm>
                <a:off x="12360705" y="3401655"/>
                <a:ext cx="104400" cy="173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9E1C816-5980-40BF-A601-6236047FEC1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2352065" y="3393015"/>
                  <a:ext cx="1220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53310D6-1530-4C8F-B0A2-461AFD4C603C}"/>
                    </a:ext>
                  </a:extLst>
                </p14:cNvPr>
                <p14:cNvContentPartPr/>
                <p14:nvPr/>
              </p14:nvContentPartPr>
              <p14:xfrm>
                <a:off x="12664545" y="3274575"/>
                <a:ext cx="163080" cy="134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53310D6-1530-4C8F-B0A2-461AFD4C603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2655545" y="3265935"/>
                  <a:ext cx="180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DFBCDA3-CB30-4B3B-B7F3-D067D30DDA57}"/>
                    </a:ext>
                  </a:extLst>
                </p14:cNvPr>
                <p14:cNvContentPartPr/>
                <p14:nvPr/>
              </p14:nvContentPartPr>
              <p14:xfrm>
                <a:off x="12241185" y="3903135"/>
                <a:ext cx="133200" cy="210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DFBCDA3-CB30-4B3B-B7F3-D067D30DDA5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2232185" y="3894495"/>
                  <a:ext cx="1508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F7D448D-FA26-4FE0-8EB5-A58471714E65}"/>
                    </a:ext>
                  </a:extLst>
                </p14:cNvPr>
                <p14:cNvContentPartPr/>
                <p14:nvPr/>
              </p14:nvContentPartPr>
              <p14:xfrm>
                <a:off x="12476625" y="3736815"/>
                <a:ext cx="157680" cy="287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F7D448D-FA26-4FE0-8EB5-A58471714E6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2467985" y="3727815"/>
                  <a:ext cx="1753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7E00D70-4F6A-4254-B7AC-DA4E4BCD6124}"/>
                    </a:ext>
                  </a:extLst>
                </p14:cNvPr>
                <p14:cNvContentPartPr/>
                <p14:nvPr/>
              </p14:nvContentPartPr>
              <p14:xfrm>
                <a:off x="12010425" y="3951015"/>
                <a:ext cx="932040" cy="528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7E00D70-4F6A-4254-B7AC-DA4E4BCD612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2001785" y="3942375"/>
                  <a:ext cx="94968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F1EDC15-77C5-4410-BA1C-9A8A3C4A86B1}"/>
                    </a:ext>
                  </a:extLst>
                </p14:cNvPr>
                <p14:cNvContentPartPr/>
                <p14:nvPr/>
              </p14:nvContentPartPr>
              <p14:xfrm>
                <a:off x="12033465" y="3441975"/>
                <a:ext cx="250560" cy="323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F1EDC15-77C5-4410-BA1C-9A8A3C4A86B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2024825" y="3433335"/>
                  <a:ext cx="2682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B6CA1D5-F736-40FD-9FC5-299137EF4FAE}"/>
                    </a:ext>
                  </a:extLst>
                </p14:cNvPr>
                <p14:cNvContentPartPr/>
                <p14:nvPr/>
              </p14:nvContentPartPr>
              <p14:xfrm>
                <a:off x="11978745" y="2986215"/>
                <a:ext cx="178920" cy="248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B6CA1D5-F736-40FD-9FC5-299137EF4FA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969745" y="2977575"/>
                  <a:ext cx="1965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59FDF42-88E6-4E16-BFC8-92544741F06A}"/>
                    </a:ext>
                  </a:extLst>
                </p14:cNvPr>
                <p14:cNvContentPartPr/>
                <p14:nvPr/>
              </p14:nvContentPartPr>
              <p14:xfrm>
                <a:off x="12052905" y="3110415"/>
                <a:ext cx="126720" cy="47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59FDF42-88E6-4E16-BFC8-92544741F06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2044265" y="3101415"/>
                  <a:ext cx="1443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D6B980F-72D1-41DD-AD9B-07EE5BAFF0C6}"/>
                    </a:ext>
                  </a:extLst>
                </p14:cNvPr>
                <p14:cNvContentPartPr/>
                <p14:nvPr/>
              </p14:nvContentPartPr>
              <p14:xfrm>
                <a:off x="12293745" y="3364575"/>
                <a:ext cx="65880" cy="338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D6B980F-72D1-41DD-AD9B-07EE5BAFF0C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2284745" y="3355935"/>
                  <a:ext cx="835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E1865C2-2084-43A8-82A4-E2BBDE3D0E6D}"/>
                    </a:ext>
                  </a:extLst>
                </p14:cNvPr>
                <p14:cNvContentPartPr/>
                <p14:nvPr/>
              </p14:nvContentPartPr>
              <p14:xfrm>
                <a:off x="12788025" y="4190055"/>
                <a:ext cx="145800" cy="312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E1865C2-2084-43A8-82A4-E2BBDE3D0E6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2779385" y="4181415"/>
                  <a:ext cx="1634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A79D97C-3298-40DB-8E8D-9DDDDD223E4F}"/>
                    </a:ext>
                  </a:extLst>
                </p14:cNvPr>
                <p14:cNvContentPartPr/>
                <p14:nvPr/>
              </p14:nvContentPartPr>
              <p14:xfrm>
                <a:off x="12462945" y="4355295"/>
                <a:ext cx="170640" cy="296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A79D97C-3298-40DB-8E8D-9DDDDD223E4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2453945" y="4346295"/>
                  <a:ext cx="1882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4DEAD76-9E3A-433C-A4F2-E4881CB17BAB}"/>
                    </a:ext>
                  </a:extLst>
                </p14:cNvPr>
                <p14:cNvContentPartPr/>
                <p14:nvPr/>
              </p14:nvContentPartPr>
              <p14:xfrm>
                <a:off x="12322185" y="4447095"/>
                <a:ext cx="81360" cy="164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4DEAD76-9E3A-433C-A4F2-E4881CB17BA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2313185" y="4438095"/>
                  <a:ext cx="9900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EEFC456-C839-4B9E-BDB8-136257A228C6}"/>
              </a:ext>
            </a:extLst>
          </p:cNvPr>
          <p:cNvGrpSpPr/>
          <p:nvPr/>
        </p:nvGrpSpPr>
        <p:grpSpPr>
          <a:xfrm>
            <a:off x="9362985" y="4477335"/>
            <a:ext cx="400680" cy="482040"/>
            <a:chOff x="9362985" y="4477335"/>
            <a:chExt cx="400680" cy="48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A13B478-816A-48AC-B0B5-29D54354132E}"/>
                    </a:ext>
                  </a:extLst>
                </p14:cNvPr>
                <p14:cNvContentPartPr/>
                <p14:nvPr/>
              </p14:nvContentPartPr>
              <p14:xfrm>
                <a:off x="9362985" y="4646175"/>
                <a:ext cx="73800" cy="313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A13B478-816A-48AC-B0B5-29D54354132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353985" y="4637535"/>
                  <a:ext cx="914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A06B982-F6CC-4487-87D2-FFA2187C3507}"/>
                    </a:ext>
                  </a:extLst>
                </p14:cNvPr>
                <p14:cNvContentPartPr/>
                <p14:nvPr/>
              </p14:nvContentPartPr>
              <p14:xfrm>
                <a:off x="9486465" y="4625655"/>
                <a:ext cx="140760" cy="243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A06B982-F6CC-4487-87D2-FFA2187C350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477825" y="4617015"/>
                  <a:ext cx="1584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2F72540-BB56-45D2-994F-17354C28F940}"/>
                    </a:ext>
                  </a:extLst>
                </p14:cNvPr>
                <p14:cNvContentPartPr/>
                <p14:nvPr/>
              </p14:nvContentPartPr>
              <p14:xfrm>
                <a:off x="9639465" y="4477335"/>
                <a:ext cx="124200" cy="262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2F72540-BB56-45D2-994F-17354C28F94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630825" y="4468695"/>
                  <a:ext cx="141840" cy="279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34368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E7131E0-1834-4AE1-8541-D7CADA1107F8}"/>
                  </a:ext>
                </a:extLst>
              </p14:cNvPr>
              <p14:cNvContentPartPr/>
              <p14:nvPr/>
            </p14:nvContentPartPr>
            <p14:xfrm>
              <a:off x="4231185" y="312135"/>
              <a:ext cx="3001680" cy="4753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E7131E0-1834-4AE1-8541-D7CADA1107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22185" y="303495"/>
                <a:ext cx="3019320" cy="477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3A88594B-6565-43F1-BA84-061FF8635878}"/>
              </a:ext>
            </a:extLst>
          </p:cNvPr>
          <p:cNvGrpSpPr/>
          <p:nvPr/>
        </p:nvGrpSpPr>
        <p:grpSpPr>
          <a:xfrm>
            <a:off x="5462745" y="1659255"/>
            <a:ext cx="1084680" cy="889200"/>
            <a:chOff x="5462745" y="1659255"/>
            <a:chExt cx="1084680" cy="88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19D694A-A5BC-44C8-8A0B-BD59FFE65F53}"/>
                    </a:ext>
                  </a:extLst>
                </p14:cNvPr>
                <p14:cNvContentPartPr/>
                <p14:nvPr/>
              </p14:nvContentPartPr>
              <p14:xfrm>
                <a:off x="5751105" y="1659255"/>
                <a:ext cx="7920" cy="213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19D694A-A5BC-44C8-8A0B-BD59FFE65F5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42465" y="1650255"/>
                  <a:ext cx="255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D56FDDD-A8D7-49D9-8935-2123920AEACB}"/>
                    </a:ext>
                  </a:extLst>
                </p14:cNvPr>
                <p14:cNvContentPartPr/>
                <p14:nvPr/>
              </p14:nvContentPartPr>
              <p14:xfrm>
                <a:off x="6354465" y="1762575"/>
                <a:ext cx="192960" cy="182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D56FDDD-A8D7-49D9-8935-2123920AEAC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45825" y="1753575"/>
                  <a:ext cx="210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8CFC8AD-C25C-4B63-A6DA-DA36582CA94E}"/>
                    </a:ext>
                  </a:extLst>
                </p14:cNvPr>
                <p14:cNvContentPartPr/>
                <p14:nvPr/>
              </p14:nvContentPartPr>
              <p14:xfrm>
                <a:off x="5462745" y="2291415"/>
                <a:ext cx="181440" cy="247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8CFC8AD-C25C-4B63-A6DA-DA36582CA94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53745" y="2282415"/>
                  <a:ext cx="1990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009FA74-16CE-455F-BA7B-410C57CFBDD9}"/>
                    </a:ext>
                  </a:extLst>
                </p14:cNvPr>
                <p14:cNvContentPartPr/>
                <p14:nvPr/>
              </p14:nvContentPartPr>
              <p14:xfrm>
                <a:off x="6147465" y="2296455"/>
                <a:ext cx="81720" cy="252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009FA74-16CE-455F-BA7B-410C57CFBDD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38465" y="2287815"/>
                  <a:ext cx="9936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DB80D7-F58A-4283-A61F-33880C332DB0}"/>
              </a:ext>
            </a:extLst>
          </p:cNvPr>
          <p:cNvGrpSpPr/>
          <p:nvPr/>
        </p:nvGrpSpPr>
        <p:grpSpPr>
          <a:xfrm>
            <a:off x="4594785" y="3059295"/>
            <a:ext cx="1182960" cy="946800"/>
            <a:chOff x="4594785" y="3059295"/>
            <a:chExt cx="1182960" cy="94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B39DEF1-7E57-455E-8BD1-231F6012F51D}"/>
                    </a:ext>
                  </a:extLst>
                </p14:cNvPr>
                <p14:cNvContentPartPr/>
                <p14:nvPr/>
              </p14:nvContentPartPr>
              <p14:xfrm>
                <a:off x="5050185" y="3059295"/>
                <a:ext cx="105120" cy="245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B39DEF1-7E57-455E-8BD1-231F6012F51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41185" y="3050295"/>
                  <a:ext cx="1227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CEFD76F-1CC0-4CEB-9A66-F6C3ECCFBC9A}"/>
                    </a:ext>
                  </a:extLst>
                </p14:cNvPr>
                <p14:cNvContentPartPr/>
                <p14:nvPr/>
              </p14:nvContentPartPr>
              <p14:xfrm>
                <a:off x="5617545" y="3153975"/>
                <a:ext cx="160200" cy="238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CEFD76F-1CC0-4CEB-9A66-F6C3ECCFBC9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08545" y="3144975"/>
                  <a:ext cx="1778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8300F11-6549-4840-8824-194008CC73E0}"/>
                    </a:ext>
                  </a:extLst>
                </p14:cNvPr>
                <p14:cNvContentPartPr/>
                <p14:nvPr/>
              </p14:nvContentPartPr>
              <p14:xfrm>
                <a:off x="4594785" y="3598935"/>
                <a:ext cx="150480" cy="271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8300F11-6549-4840-8824-194008CC73E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86145" y="3590295"/>
                  <a:ext cx="1681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79B880F-5378-4422-9019-BA6B2B9B680A}"/>
                    </a:ext>
                  </a:extLst>
                </p14:cNvPr>
                <p14:cNvContentPartPr/>
                <p14:nvPr/>
              </p14:nvContentPartPr>
              <p14:xfrm>
                <a:off x="4664985" y="3709095"/>
                <a:ext cx="129240" cy="25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79B880F-5378-4422-9019-BA6B2B9B680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56345" y="3700455"/>
                  <a:ext cx="146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C8A7CC7-B246-4FC2-8981-07ACC6D5D909}"/>
                    </a:ext>
                  </a:extLst>
                </p14:cNvPr>
                <p14:cNvContentPartPr/>
                <p14:nvPr/>
              </p14:nvContentPartPr>
              <p14:xfrm>
                <a:off x="5298945" y="3704775"/>
                <a:ext cx="188280" cy="301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C8A7CC7-B246-4FC2-8981-07ACC6D5D90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89945" y="3695775"/>
                  <a:ext cx="205920" cy="31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0929A66-590D-48FA-AC82-C6D06FA85C3E}"/>
                  </a:ext>
                </a:extLst>
              </p14:cNvPr>
              <p14:cNvContentPartPr/>
              <p14:nvPr/>
            </p14:nvContentPartPr>
            <p14:xfrm>
              <a:off x="5494785" y="2326335"/>
              <a:ext cx="165960" cy="201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0929A66-590D-48FA-AC82-C6D06FA85C3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77145" y="2290695"/>
                <a:ext cx="20160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6F805C7-D2F1-4C0E-8C74-BE91FCBD03F4}"/>
                  </a:ext>
                </a:extLst>
              </p14:cNvPr>
              <p14:cNvContentPartPr/>
              <p14:nvPr/>
            </p14:nvContentPartPr>
            <p14:xfrm>
              <a:off x="6094545" y="2293575"/>
              <a:ext cx="201240" cy="23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6F805C7-D2F1-4C0E-8C74-BE91FCBD03F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76545" y="2257935"/>
                <a:ext cx="23688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1E82527-DB7C-4E5A-A4C5-F10A47257F62}"/>
                  </a:ext>
                </a:extLst>
              </p14:cNvPr>
              <p14:cNvContentPartPr/>
              <p14:nvPr/>
            </p14:nvContentPartPr>
            <p14:xfrm>
              <a:off x="5454825" y="2331375"/>
              <a:ext cx="218520" cy="255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1E82527-DB7C-4E5A-A4C5-F10A47257F6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65185" y="2151375"/>
                <a:ext cx="398160" cy="6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6B6388B-D0D5-43AE-B86D-7D1CD777D39E}"/>
                  </a:ext>
                </a:extLst>
              </p14:cNvPr>
              <p14:cNvContentPartPr/>
              <p14:nvPr/>
            </p14:nvContentPartPr>
            <p14:xfrm>
              <a:off x="6165465" y="2344335"/>
              <a:ext cx="184680" cy="229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6B6388B-D0D5-43AE-B86D-7D1CD777D39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75825" y="2164695"/>
                <a:ext cx="36432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C422220-91EC-4DF9-AFDE-552B9BD085A8}"/>
                  </a:ext>
                </a:extLst>
              </p14:cNvPr>
              <p14:cNvContentPartPr/>
              <p14:nvPr/>
            </p14:nvContentPartPr>
            <p14:xfrm>
              <a:off x="4995465" y="3063615"/>
              <a:ext cx="153720" cy="200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C422220-91EC-4DF9-AFDE-552B9BD085A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05465" y="2883615"/>
                <a:ext cx="33336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224B5F3-EC28-4F63-A435-590F10988A19}"/>
                  </a:ext>
                </a:extLst>
              </p14:cNvPr>
              <p14:cNvContentPartPr/>
              <p14:nvPr/>
            </p14:nvContentPartPr>
            <p14:xfrm>
              <a:off x="5624025" y="3205095"/>
              <a:ext cx="153720" cy="146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224B5F3-EC28-4F63-A435-590F10988A1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534385" y="3025455"/>
                <a:ext cx="33336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FCE8B33-919A-4FED-A3DF-3BE3292383F0}"/>
                  </a:ext>
                </a:extLst>
              </p14:cNvPr>
              <p14:cNvContentPartPr/>
              <p14:nvPr/>
            </p14:nvContentPartPr>
            <p14:xfrm>
              <a:off x="5657505" y="1731255"/>
              <a:ext cx="168120" cy="199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FCE8B33-919A-4FED-A3DF-3BE3292383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67865" y="1551615"/>
                <a:ext cx="34776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AB63F91-7E1D-416F-AD9A-A006368A6387}"/>
                  </a:ext>
                </a:extLst>
              </p14:cNvPr>
              <p14:cNvContentPartPr/>
              <p14:nvPr/>
            </p14:nvContentPartPr>
            <p14:xfrm>
              <a:off x="6396585" y="1793535"/>
              <a:ext cx="152640" cy="171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AB63F91-7E1D-416F-AD9A-A006368A638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306585" y="1613895"/>
                <a:ext cx="332280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E996844-0C60-412E-A905-F8DB305849AD}"/>
                  </a:ext>
                </a:extLst>
              </p14:cNvPr>
              <p14:cNvContentPartPr/>
              <p14:nvPr/>
            </p14:nvContentPartPr>
            <p14:xfrm>
              <a:off x="4625745" y="3621615"/>
              <a:ext cx="149040" cy="215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E996844-0C60-412E-A905-F8DB305849A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35745" y="3441615"/>
                <a:ext cx="328680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A7E0FD4-2B16-4540-B73C-DE47EF1AE07F}"/>
                  </a:ext>
                </a:extLst>
              </p14:cNvPr>
              <p14:cNvContentPartPr/>
              <p14:nvPr/>
            </p14:nvContentPartPr>
            <p14:xfrm>
              <a:off x="5301825" y="3764535"/>
              <a:ext cx="155520" cy="240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A7E0FD4-2B16-4540-B73C-DE47EF1AE07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11825" y="3584895"/>
                <a:ext cx="335160" cy="6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C80EB77-2353-46DE-8D0C-755E8AD4F258}"/>
                  </a:ext>
                </a:extLst>
              </p14:cNvPr>
              <p14:cNvContentPartPr/>
              <p14:nvPr/>
            </p14:nvContentPartPr>
            <p14:xfrm>
              <a:off x="4549785" y="2104215"/>
              <a:ext cx="928080" cy="691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C80EB77-2353-46DE-8D0C-755E8AD4F25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40785" y="2095215"/>
                <a:ext cx="9457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10FB90A-76DA-47E0-AE1B-F3AD8A317068}"/>
                  </a:ext>
                </a:extLst>
              </p14:cNvPr>
              <p14:cNvContentPartPr/>
              <p14:nvPr/>
            </p14:nvContentPartPr>
            <p14:xfrm>
              <a:off x="4695225" y="2073255"/>
              <a:ext cx="2387520" cy="1519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10FB90A-76DA-47E0-AE1B-F3AD8A31706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59225" y="2037615"/>
                <a:ext cx="2459160" cy="15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03D2B41-B35A-485A-8767-B3A807BDDEA2}"/>
                  </a:ext>
                </a:extLst>
              </p14:cNvPr>
              <p14:cNvContentPartPr/>
              <p14:nvPr/>
            </p14:nvContentPartPr>
            <p14:xfrm>
              <a:off x="6671625" y="2509935"/>
              <a:ext cx="421920" cy="244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03D2B41-B35A-485A-8767-B3A807BDDEA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35625" y="2474295"/>
                <a:ext cx="49356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AF26F40-15A8-4878-837C-BF8E732D07EF}"/>
                  </a:ext>
                </a:extLst>
              </p14:cNvPr>
              <p14:cNvContentPartPr/>
              <p14:nvPr/>
            </p14:nvContentPartPr>
            <p14:xfrm>
              <a:off x="7796985" y="1527135"/>
              <a:ext cx="478080" cy="230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AF26F40-15A8-4878-837C-BF8E732D07E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60985" y="1491495"/>
                <a:ext cx="54972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A96A2BC-2556-4EAE-8562-95A96E5A866A}"/>
                  </a:ext>
                </a:extLst>
              </p14:cNvPr>
              <p14:cNvContentPartPr/>
              <p14:nvPr/>
            </p14:nvContentPartPr>
            <p14:xfrm>
              <a:off x="5521065" y="1464135"/>
              <a:ext cx="556200" cy="6102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A96A2BC-2556-4EAE-8562-95A96E5A866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485425" y="1428135"/>
                <a:ext cx="627840" cy="68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1481C13-764D-443E-A303-BE7FCE0EEC75}"/>
                  </a:ext>
                </a:extLst>
              </p14:cNvPr>
              <p14:cNvContentPartPr/>
              <p14:nvPr/>
            </p14:nvContentPartPr>
            <p14:xfrm>
              <a:off x="5155305" y="3510015"/>
              <a:ext cx="507960" cy="621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1481C13-764D-443E-A303-BE7FCE0EEC7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119305" y="3474015"/>
                <a:ext cx="579600" cy="69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63ADB4EB-17CF-400A-BC1F-0DD43541D2AB}"/>
              </a:ext>
            </a:extLst>
          </p:cNvPr>
          <p:cNvGrpSpPr/>
          <p:nvPr/>
        </p:nvGrpSpPr>
        <p:grpSpPr>
          <a:xfrm>
            <a:off x="3722145" y="1617135"/>
            <a:ext cx="3533760" cy="2390400"/>
            <a:chOff x="3722145" y="1617135"/>
            <a:chExt cx="3533760" cy="239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FE34C24-C1C6-4894-A4AB-602561E1DAA4}"/>
                    </a:ext>
                  </a:extLst>
                </p14:cNvPr>
                <p14:cNvContentPartPr/>
                <p14:nvPr/>
              </p14:nvContentPartPr>
              <p14:xfrm>
                <a:off x="3722145" y="2106015"/>
                <a:ext cx="3533760" cy="1409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FE34C24-C1C6-4894-A4AB-602561E1DAA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86505" y="2070375"/>
                  <a:ext cx="3605400" cy="14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26B75B0-0A8D-4DA6-85E3-7712A6CF13A1}"/>
                    </a:ext>
                  </a:extLst>
                </p14:cNvPr>
                <p14:cNvContentPartPr/>
                <p14:nvPr/>
              </p14:nvContentPartPr>
              <p14:xfrm>
                <a:off x="6230985" y="1617135"/>
                <a:ext cx="478800" cy="463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26B75B0-0A8D-4DA6-85E3-7712A6CF13A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94985" y="1581135"/>
                  <a:ext cx="55044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4694FAE-80BD-4993-A5CC-C02CECABE57D}"/>
                    </a:ext>
                  </a:extLst>
                </p14:cNvPr>
                <p14:cNvContentPartPr/>
                <p14:nvPr/>
              </p14:nvContentPartPr>
              <p14:xfrm>
                <a:off x="4479945" y="3433695"/>
                <a:ext cx="508680" cy="573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4694FAE-80BD-4993-A5CC-C02CECABE57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44305" y="3398055"/>
                  <a:ext cx="580320" cy="64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76ADA0C-C564-4440-8B46-35E3215C43B1}"/>
              </a:ext>
            </a:extLst>
          </p:cNvPr>
          <p:cNvGrpSpPr/>
          <p:nvPr/>
        </p:nvGrpSpPr>
        <p:grpSpPr>
          <a:xfrm>
            <a:off x="5312625" y="2212935"/>
            <a:ext cx="625320" cy="1254960"/>
            <a:chOff x="5312625" y="2212935"/>
            <a:chExt cx="625320" cy="125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5C77899-EBCE-4D6C-8DDD-6BE25347D081}"/>
                    </a:ext>
                  </a:extLst>
                </p14:cNvPr>
                <p14:cNvContentPartPr/>
                <p14:nvPr/>
              </p14:nvContentPartPr>
              <p14:xfrm>
                <a:off x="5312625" y="2212935"/>
                <a:ext cx="468720" cy="381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5C77899-EBCE-4D6C-8DDD-6BE25347D08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76625" y="2176935"/>
                  <a:ext cx="54036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3BCB765-35DF-46D7-A5D2-D90CD88C6C92}"/>
                    </a:ext>
                  </a:extLst>
                </p14:cNvPr>
                <p14:cNvContentPartPr/>
                <p14:nvPr/>
              </p14:nvContentPartPr>
              <p14:xfrm>
                <a:off x="5554545" y="2990175"/>
                <a:ext cx="383400" cy="477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3BCB765-35DF-46D7-A5D2-D90CD88C6C9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518545" y="2954535"/>
                  <a:ext cx="455040" cy="54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317D3C6-267C-463B-84A3-90B02C0BCADF}"/>
              </a:ext>
            </a:extLst>
          </p:cNvPr>
          <p:cNvGrpSpPr/>
          <p:nvPr/>
        </p:nvGrpSpPr>
        <p:grpSpPr>
          <a:xfrm>
            <a:off x="753945" y="474495"/>
            <a:ext cx="11493000" cy="6096960"/>
            <a:chOff x="753945" y="474495"/>
            <a:chExt cx="11493000" cy="609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8A75F1E-174F-41D7-9B86-CC3CA8B2280F}"/>
                    </a:ext>
                  </a:extLst>
                </p14:cNvPr>
                <p14:cNvContentPartPr/>
                <p14:nvPr/>
              </p14:nvContentPartPr>
              <p14:xfrm>
                <a:off x="2542425" y="2028255"/>
                <a:ext cx="5477760" cy="136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8A75F1E-174F-41D7-9B86-CC3CA8B2280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33425" y="2019255"/>
                  <a:ext cx="5495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4A1D501-2BD4-41F2-8EDF-07842DED97DC}"/>
                    </a:ext>
                  </a:extLst>
                </p14:cNvPr>
                <p14:cNvContentPartPr/>
                <p14:nvPr/>
              </p14:nvContentPartPr>
              <p14:xfrm>
                <a:off x="2638545" y="3336495"/>
                <a:ext cx="5208120" cy="316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4A1D501-2BD4-41F2-8EDF-07842DED97D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629905" y="3327495"/>
                  <a:ext cx="52257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536D32C-538C-4147-B2DC-519F61274918}"/>
                    </a:ext>
                  </a:extLst>
                </p14:cNvPr>
                <p14:cNvContentPartPr/>
                <p14:nvPr/>
              </p14:nvContentPartPr>
              <p14:xfrm>
                <a:off x="4497225" y="474495"/>
                <a:ext cx="2638440" cy="4499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536D32C-538C-4147-B2DC-519F6127491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88225" y="465495"/>
                  <a:ext cx="2656080" cy="45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CB68DBB-6752-4025-ADD9-0F5CE948589B}"/>
                    </a:ext>
                  </a:extLst>
                </p14:cNvPr>
                <p14:cNvContentPartPr/>
                <p14:nvPr/>
              </p14:nvContentPartPr>
              <p14:xfrm>
                <a:off x="8664585" y="4623855"/>
                <a:ext cx="3582360" cy="239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CB68DBB-6752-4025-ADD9-0F5CE948589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655945" y="4614855"/>
                  <a:ext cx="36000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27F7D47-ECBE-4FE0-8A78-16FA10C22BC3}"/>
                    </a:ext>
                  </a:extLst>
                </p14:cNvPr>
                <p14:cNvContentPartPr/>
                <p14:nvPr/>
              </p14:nvContentPartPr>
              <p14:xfrm>
                <a:off x="8710305" y="5488215"/>
                <a:ext cx="3408120" cy="243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27F7D47-ECBE-4FE0-8A78-16FA10C22BC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701665" y="5479575"/>
                  <a:ext cx="34257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20D8464-FBBC-40CA-96BA-7E87077311D6}"/>
                    </a:ext>
                  </a:extLst>
                </p14:cNvPr>
                <p14:cNvContentPartPr/>
                <p14:nvPr/>
              </p14:nvContentPartPr>
              <p14:xfrm>
                <a:off x="10358025" y="3242535"/>
                <a:ext cx="69840" cy="2433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20D8464-FBBC-40CA-96BA-7E87077311D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349025" y="3233535"/>
                  <a:ext cx="87480" cy="245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5029AA5-C74E-4AEF-AC97-8CCA218E5544}"/>
                    </a:ext>
                  </a:extLst>
                </p14:cNvPr>
                <p14:cNvContentPartPr/>
                <p14:nvPr/>
              </p14:nvContentPartPr>
              <p14:xfrm>
                <a:off x="10417065" y="4524855"/>
                <a:ext cx="201600" cy="223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5029AA5-C74E-4AEF-AC97-8CCA218E554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408425" y="4516215"/>
                  <a:ext cx="2192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189C237-97D2-4C6E-BFE8-1022106EE24B}"/>
                    </a:ext>
                  </a:extLst>
                </p14:cNvPr>
                <p14:cNvContentPartPr/>
                <p14:nvPr/>
              </p14:nvContentPartPr>
              <p14:xfrm>
                <a:off x="10234905" y="4489215"/>
                <a:ext cx="178560" cy="189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189C237-97D2-4C6E-BFE8-1022106EE24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225905" y="4480575"/>
                  <a:ext cx="196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A795854-14ED-4073-A7F7-F2CD7F1ACD2F}"/>
                    </a:ext>
                  </a:extLst>
                </p14:cNvPr>
                <p14:cNvContentPartPr/>
                <p14:nvPr/>
              </p14:nvContentPartPr>
              <p14:xfrm>
                <a:off x="10201425" y="4730055"/>
                <a:ext cx="167760" cy="213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A795854-14ED-4073-A7F7-F2CD7F1ACD2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192425" y="4721415"/>
                  <a:ext cx="1854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7A3226D-DCC3-4CEC-B988-79701A1FC85D}"/>
                    </a:ext>
                  </a:extLst>
                </p14:cNvPr>
                <p14:cNvContentPartPr/>
                <p14:nvPr/>
              </p14:nvContentPartPr>
              <p14:xfrm>
                <a:off x="10406985" y="4766415"/>
                <a:ext cx="249840" cy="202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7A3226D-DCC3-4CEC-B988-79701A1FC85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98345" y="4757415"/>
                  <a:ext cx="267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83A7BA7-066F-4D0F-A3C8-239375C53BB9}"/>
                    </a:ext>
                  </a:extLst>
                </p14:cNvPr>
                <p14:cNvContentPartPr/>
                <p14:nvPr/>
              </p14:nvContentPartPr>
              <p14:xfrm>
                <a:off x="10486185" y="5180055"/>
                <a:ext cx="132120" cy="284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83A7BA7-066F-4D0F-A3C8-239375C53BB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477545" y="5171415"/>
                  <a:ext cx="1497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37B7A7F-B95A-4EA3-AFFE-F9B56F6BB581}"/>
                    </a:ext>
                  </a:extLst>
                </p14:cNvPr>
                <p14:cNvContentPartPr/>
                <p14:nvPr/>
              </p14:nvContentPartPr>
              <p14:xfrm>
                <a:off x="10197105" y="5240535"/>
                <a:ext cx="211680" cy="262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37B7A7F-B95A-4EA3-AFFE-F9B56F6BB58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188105" y="5231895"/>
                  <a:ext cx="2293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8BEAB63-4EA4-4CF9-8283-73A82A619663}"/>
                    </a:ext>
                  </a:extLst>
                </p14:cNvPr>
                <p14:cNvContentPartPr/>
                <p14:nvPr/>
              </p14:nvContentPartPr>
              <p14:xfrm>
                <a:off x="5975745" y="2195655"/>
                <a:ext cx="460080" cy="493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8BEAB63-4EA4-4CF9-8283-73A82A61966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940105" y="2160015"/>
                  <a:ext cx="53172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AD039FC-0342-4270-97FD-EB4C5FBAB53F}"/>
                    </a:ext>
                  </a:extLst>
                </p14:cNvPr>
                <p14:cNvContentPartPr/>
                <p14:nvPr/>
              </p14:nvContentPartPr>
              <p14:xfrm>
                <a:off x="4849665" y="2809455"/>
                <a:ext cx="461520" cy="641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AD039FC-0342-4270-97FD-EB4C5FBAB53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814025" y="2773815"/>
                  <a:ext cx="533160" cy="71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E87C568-3A31-4D26-92DD-C3D94936BE7A}"/>
                    </a:ext>
                  </a:extLst>
                </p14:cNvPr>
                <p14:cNvContentPartPr/>
                <p14:nvPr/>
              </p14:nvContentPartPr>
              <p14:xfrm>
                <a:off x="1012425" y="4778295"/>
                <a:ext cx="2880720" cy="285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E87C568-3A31-4D26-92DD-C3D94936BE7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76425" y="4742655"/>
                  <a:ext cx="29523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D8661E2-DF1E-4C52-8F40-59197D9C4967}"/>
                    </a:ext>
                  </a:extLst>
                </p14:cNvPr>
                <p14:cNvContentPartPr/>
                <p14:nvPr/>
              </p14:nvContentPartPr>
              <p14:xfrm>
                <a:off x="753945" y="5643015"/>
                <a:ext cx="2693880" cy="116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D8661E2-DF1E-4C52-8F40-59197D9C496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18305" y="5607375"/>
                  <a:ext cx="27655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A353B53-830D-47C7-9A60-8937B96B4677}"/>
                    </a:ext>
                  </a:extLst>
                </p14:cNvPr>
                <p14:cNvContentPartPr/>
                <p14:nvPr/>
              </p14:nvContentPartPr>
              <p14:xfrm>
                <a:off x="1662225" y="3858855"/>
                <a:ext cx="1500120" cy="2038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A353B53-830D-47C7-9A60-8937B96B467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626225" y="3823215"/>
                  <a:ext cx="1571760" cy="21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ADFEAE9-6A3D-4061-9990-02BF64A741A3}"/>
                    </a:ext>
                  </a:extLst>
                </p14:cNvPr>
                <p14:cNvContentPartPr/>
                <p14:nvPr/>
              </p14:nvContentPartPr>
              <p14:xfrm>
                <a:off x="1096665" y="5742375"/>
                <a:ext cx="711720" cy="829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ADFEAE9-6A3D-4061-9990-02BF64A741A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61025" y="5706735"/>
                  <a:ext cx="783360" cy="90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C74BF4C-84D7-4B62-AAE8-5877AEB1D498}"/>
                  </a:ext>
                </a:extLst>
              </p14:cNvPr>
              <p14:cNvContentPartPr/>
              <p14:nvPr/>
            </p14:nvContentPartPr>
            <p14:xfrm>
              <a:off x="2668785" y="4709175"/>
              <a:ext cx="115560" cy="92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C74BF4C-84D7-4B62-AAE8-5877AEB1D49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578785" y="4529175"/>
                <a:ext cx="29520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11B1E65-BC68-4E07-8F4F-3A62ED302CFF}"/>
                  </a:ext>
                </a:extLst>
              </p14:cNvPr>
              <p14:cNvContentPartPr/>
              <p14:nvPr/>
            </p14:nvContentPartPr>
            <p14:xfrm>
              <a:off x="2262705" y="4881975"/>
              <a:ext cx="146880" cy="104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11B1E65-BC68-4E07-8F4F-3A62ED302CF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173065" y="4701975"/>
                <a:ext cx="32652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09DD411-6A8E-44FE-B0E8-862F95A0D72D}"/>
                  </a:ext>
                </a:extLst>
              </p14:cNvPr>
              <p14:cNvContentPartPr/>
              <p14:nvPr/>
            </p14:nvContentPartPr>
            <p14:xfrm>
              <a:off x="2070105" y="5495775"/>
              <a:ext cx="68040" cy="87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09DD411-6A8E-44FE-B0E8-862F95A0D72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980465" y="5316135"/>
                <a:ext cx="24768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ADF9366-735D-4610-B825-A4AFF3F23FC1}"/>
                  </a:ext>
                </a:extLst>
              </p14:cNvPr>
              <p14:cNvContentPartPr/>
              <p14:nvPr/>
            </p14:nvContentPartPr>
            <p14:xfrm>
              <a:off x="1606425" y="5722935"/>
              <a:ext cx="130680" cy="781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ADF9366-735D-4610-B825-A4AFF3F23FC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516785" y="5542935"/>
                <a:ext cx="31032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0B47E4A-6A7C-47CF-9CDA-2BB3F3AB4D23}"/>
                  </a:ext>
                </a:extLst>
              </p14:cNvPr>
              <p14:cNvContentPartPr/>
              <p14:nvPr/>
            </p14:nvContentPartPr>
            <p14:xfrm>
              <a:off x="2397705" y="4596135"/>
              <a:ext cx="116280" cy="117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0B47E4A-6A7C-47CF-9CDA-2BB3F3AB4D23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308065" y="4416495"/>
                <a:ext cx="29592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E250F0A-6CEB-4439-943D-BE3269B8506D}"/>
                  </a:ext>
                </a:extLst>
              </p14:cNvPr>
              <p14:cNvContentPartPr/>
              <p14:nvPr/>
            </p14:nvContentPartPr>
            <p14:xfrm>
              <a:off x="2579145" y="4915455"/>
              <a:ext cx="80640" cy="1062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E250F0A-6CEB-4439-943D-BE3269B8506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489145" y="4735455"/>
                <a:ext cx="26028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C9673A2-BE4E-4F96-851C-8E227C03F6BC}"/>
                  </a:ext>
                </a:extLst>
              </p14:cNvPr>
              <p14:cNvContentPartPr/>
              <p14:nvPr/>
            </p14:nvContentPartPr>
            <p14:xfrm>
              <a:off x="1791105" y="5437815"/>
              <a:ext cx="62640" cy="122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C9673A2-BE4E-4F96-851C-8E227C03F6B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701105" y="5258175"/>
                <a:ext cx="24228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0D59DA8-0AF2-4D0F-8CEA-45060635A7DC}"/>
                  </a:ext>
                </a:extLst>
              </p14:cNvPr>
              <p14:cNvContentPartPr/>
              <p14:nvPr/>
            </p14:nvContentPartPr>
            <p14:xfrm>
              <a:off x="1878585" y="5717535"/>
              <a:ext cx="171000" cy="1080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0D59DA8-0AF2-4D0F-8CEA-45060635A7D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788585" y="5537535"/>
                <a:ext cx="350640" cy="46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432D849B-5C66-4447-980D-9D1E806E4905}"/>
              </a:ext>
            </a:extLst>
          </p:cNvPr>
          <p:cNvGrpSpPr/>
          <p:nvPr/>
        </p:nvGrpSpPr>
        <p:grpSpPr>
          <a:xfrm>
            <a:off x="2261985" y="4541055"/>
            <a:ext cx="595800" cy="520200"/>
            <a:chOff x="2261985" y="4541055"/>
            <a:chExt cx="59580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84A1083-89BC-4A68-93A0-F61351E2401E}"/>
                    </a:ext>
                  </a:extLst>
                </p14:cNvPr>
                <p14:cNvContentPartPr/>
                <p14:nvPr/>
              </p14:nvContentPartPr>
              <p14:xfrm>
                <a:off x="2351985" y="4541055"/>
                <a:ext cx="505800" cy="307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84A1083-89BC-4A68-93A0-F61351E2401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42985" y="4532055"/>
                  <a:ext cx="5234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CF60EB0-3584-4F7B-A702-CB593AB5CC3C}"/>
                    </a:ext>
                  </a:extLst>
                </p14:cNvPr>
                <p14:cNvContentPartPr/>
                <p14:nvPr/>
              </p14:nvContentPartPr>
              <p14:xfrm>
                <a:off x="2261985" y="4819695"/>
                <a:ext cx="435960" cy="241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CF60EB0-3584-4F7B-A702-CB593AB5CC3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252985" y="4810695"/>
                  <a:ext cx="453600" cy="25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20AE180-136B-4A96-B7B1-6FA1371B7E62}"/>
              </a:ext>
            </a:extLst>
          </p:cNvPr>
          <p:cNvGrpSpPr/>
          <p:nvPr/>
        </p:nvGrpSpPr>
        <p:grpSpPr>
          <a:xfrm>
            <a:off x="1592385" y="5338815"/>
            <a:ext cx="677880" cy="667800"/>
            <a:chOff x="1592385" y="5338815"/>
            <a:chExt cx="677880" cy="66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184DD57-FDC4-4903-9168-667F3F8E0B00}"/>
                    </a:ext>
                  </a:extLst>
                </p14:cNvPr>
                <p14:cNvContentPartPr/>
                <p14:nvPr/>
              </p14:nvContentPartPr>
              <p14:xfrm>
                <a:off x="1732425" y="5338815"/>
                <a:ext cx="537840" cy="259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184DD57-FDC4-4903-9168-667F3F8E0B0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23425" y="5329815"/>
                  <a:ext cx="5554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7A54A6F-2C60-418A-BB26-AF06E8610CE8}"/>
                    </a:ext>
                  </a:extLst>
                </p14:cNvPr>
                <p14:cNvContentPartPr/>
                <p14:nvPr/>
              </p14:nvContentPartPr>
              <p14:xfrm>
                <a:off x="1592385" y="5632935"/>
                <a:ext cx="555120" cy="373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7A54A6F-2C60-418A-BB26-AF06E8610CE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583385" y="5623935"/>
                  <a:ext cx="572760" cy="391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26342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E5FF00-D26B-492D-B153-8A26A23F1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62" y="1143000"/>
            <a:ext cx="3533863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179FD7-7F7E-4C87-A782-A5516D4A7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243" y="1143000"/>
            <a:ext cx="3475356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48D95A-BD38-48B5-B27C-5CE3AD9B6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035" y="1129553"/>
            <a:ext cx="3663802" cy="458544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6B58EA2-A011-45E2-9355-90195FF7A6E8}"/>
              </a:ext>
            </a:extLst>
          </p:cNvPr>
          <p:cNvGrpSpPr/>
          <p:nvPr/>
        </p:nvGrpSpPr>
        <p:grpSpPr>
          <a:xfrm>
            <a:off x="1252065" y="1684995"/>
            <a:ext cx="1573200" cy="31680"/>
            <a:chOff x="1252065" y="1684995"/>
            <a:chExt cx="1573200" cy="3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3868315-7DA3-47BD-A70C-2C4F86AF200E}"/>
                    </a:ext>
                  </a:extLst>
                </p14:cNvPr>
                <p14:cNvContentPartPr/>
                <p14:nvPr/>
              </p14:nvContentPartPr>
              <p14:xfrm>
                <a:off x="1252065" y="1684995"/>
                <a:ext cx="440280" cy="31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3868315-7DA3-47BD-A70C-2C4F86AF200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34065" y="1666995"/>
                  <a:ext cx="4759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2A552EF-9DE1-462A-9F98-68D606110E6E}"/>
                    </a:ext>
                  </a:extLst>
                </p14:cNvPr>
                <p14:cNvContentPartPr/>
                <p14:nvPr/>
              </p14:nvContentPartPr>
              <p14:xfrm>
                <a:off x="1853625" y="1688595"/>
                <a:ext cx="407520" cy="14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2A552EF-9DE1-462A-9F98-68D606110E6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35625" y="1670595"/>
                  <a:ext cx="4431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EC590BB-4798-4FB9-A79F-B063B4D40A3E}"/>
                    </a:ext>
                  </a:extLst>
                </p14:cNvPr>
                <p14:cNvContentPartPr/>
                <p14:nvPr/>
              </p14:nvContentPartPr>
              <p14:xfrm>
                <a:off x="2464905" y="1686795"/>
                <a:ext cx="360360" cy="14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EC590BB-4798-4FB9-A79F-B063B4D40A3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47265" y="1668795"/>
                  <a:ext cx="396000" cy="5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DE27CCC-15E9-4387-A6BB-A639BB278F8E}"/>
                  </a:ext>
                </a:extLst>
              </p14:cNvPr>
              <p14:cNvContentPartPr/>
              <p14:nvPr/>
            </p14:nvContentPartPr>
            <p14:xfrm>
              <a:off x="2211105" y="1929075"/>
              <a:ext cx="25200" cy="18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DE27CCC-15E9-4387-A6BB-A639BB278F8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93465" y="1893075"/>
                <a:ext cx="608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D7F34F1-CDA6-4B86-942B-15C4B6FEE6A9}"/>
                  </a:ext>
                </a:extLst>
              </p14:cNvPr>
              <p14:cNvContentPartPr/>
              <p14:nvPr/>
            </p14:nvContentPartPr>
            <p14:xfrm>
              <a:off x="2177625" y="2233995"/>
              <a:ext cx="30600" cy="25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D7F34F1-CDA6-4B86-942B-15C4B6FEE6A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59625" y="2198355"/>
                <a:ext cx="66240" cy="96840"/>
              </a:xfrm>
              <a:prstGeom prst="rect">
                <a:avLst/>
              </a:prstGeom>
            </p:spPr>
          </p:pic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139C22EE-FE87-4833-A2D7-5FD7CE99C8B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5116598">
            <a:off x="2691401" y="3413070"/>
            <a:ext cx="778529" cy="5904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7589017-410C-484A-A16A-71F2744A8DCF}"/>
                  </a:ext>
                </a:extLst>
              </p14:cNvPr>
              <p14:cNvContentPartPr/>
              <p14:nvPr/>
            </p14:nvContentPartPr>
            <p14:xfrm>
              <a:off x="2013030" y="3342105"/>
              <a:ext cx="513360" cy="436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7589017-410C-484A-A16A-71F2744A8DC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04390" y="3333105"/>
                <a:ext cx="53100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72FE555-D2CA-493D-AAA6-C880C9043558}"/>
                  </a:ext>
                </a:extLst>
              </p14:cNvPr>
              <p14:cNvContentPartPr/>
              <p14:nvPr/>
            </p14:nvContentPartPr>
            <p14:xfrm>
              <a:off x="2136150" y="3618225"/>
              <a:ext cx="10800" cy="22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72FE555-D2CA-493D-AAA6-C880C904355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18150" y="3582225"/>
                <a:ext cx="464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6B1F497-23ED-45BC-B4BC-98BC1D592E23}"/>
                  </a:ext>
                </a:extLst>
              </p14:cNvPr>
              <p14:cNvContentPartPr/>
              <p14:nvPr/>
            </p14:nvContentPartPr>
            <p14:xfrm>
              <a:off x="2177550" y="3519585"/>
              <a:ext cx="20520" cy="30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6B1F497-23ED-45BC-B4BC-98BC1D592E2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59910" y="3483945"/>
                <a:ext cx="561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15F173A-B89C-465B-971B-8A5E8FAEA205}"/>
                  </a:ext>
                </a:extLst>
              </p14:cNvPr>
              <p14:cNvContentPartPr/>
              <p14:nvPr/>
            </p14:nvContentPartPr>
            <p14:xfrm>
              <a:off x="2342790" y="3566385"/>
              <a:ext cx="20520" cy="28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15F173A-B89C-465B-971B-8A5E8FAEA20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25150" y="3530745"/>
                <a:ext cx="561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A9C59E3-5D4D-4AAE-AFD6-2444AA77FC09}"/>
                  </a:ext>
                </a:extLst>
              </p14:cNvPr>
              <p14:cNvContentPartPr/>
              <p14:nvPr/>
            </p14:nvContentPartPr>
            <p14:xfrm>
              <a:off x="2385990" y="3478905"/>
              <a:ext cx="24480" cy="38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A9C59E3-5D4D-4AAE-AFD6-2444AA77FC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67990" y="3442905"/>
                <a:ext cx="601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D1FA775-0A77-4798-BA8F-F92048F917C7}"/>
                  </a:ext>
                </a:extLst>
              </p14:cNvPr>
              <p14:cNvContentPartPr/>
              <p14:nvPr/>
            </p14:nvContentPartPr>
            <p14:xfrm>
              <a:off x="2043990" y="3626145"/>
              <a:ext cx="15480" cy="20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D1FA775-0A77-4798-BA8F-F92048F917C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26350" y="3590145"/>
                <a:ext cx="511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50BD5A0-5A12-4C95-9ABE-59A0A2AA81A2}"/>
                  </a:ext>
                </a:extLst>
              </p14:cNvPr>
              <p14:cNvContentPartPr/>
              <p14:nvPr/>
            </p14:nvContentPartPr>
            <p14:xfrm>
              <a:off x="2082870" y="3540465"/>
              <a:ext cx="20160" cy="23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50BD5A0-5A12-4C95-9ABE-59A0A2AA81A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65230" y="3504825"/>
                <a:ext cx="558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F00520A-BF34-43B0-8733-D8311A73D42E}"/>
                  </a:ext>
                </a:extLst>
              </p14:cNvPr>
              <p14:cNvContentPartPr/>
              <p14:nvPr/>
            </p14:nvContentPartPr>
            <p14:xfrm>
              <a:off x="2437110" y="3562425"/>
              <a:ext cx="14040" cy="23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F00520A-BF34-43B0-8733-D8311A73D42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19110" y="3526785"/>
                <a:ext cx="496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D3BD24C-9EEE-4FCD-98F3-2391ABADB9B8}"/>
                  </a:ext>
                </a:extLst>
              </p14:cNvPr>
              <p14:cNvContentPartPr/>
              <p14:nvPr/>
            </p14:nvContentPartPr>
            <p14:xfrm>
              <a:off x="2471310" y="3478545"/>
              <a:ext cx="18720" cy="26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D3BD24C-9EEE-4FCD-98F3-2391ABADB9B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53670" y="3442545"/>
                <a:ext cx="54360" cy="9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22206730-0EFD-497D-8357-AF19387EC95D}"/>
              </a:ext>
            </a:extLst>
          </p:cNvPr>
          <p:cNvGrpSpPr/>
          <p:nvPr/>
        </p:nvGrpSpPr>
        <p:grpSpPr>
          <a:xfrm>
            <a:off x="2023110" y="3450105"/>
            <a:ext cx="494640" cy="225360"/>
            <a:chOff x="2023110" y="3450105"/>
            <a:chExt cx="494640" cy="2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3A7AC0E-5FF6-4758-B024-9BD2EC9891D6}"/>
                    </a:ext>
                  </a:extLst>
                </p14:cNvPr>
                <p14:cNvContentPartPr/>
                <p14:nvPr/>
              </p14:nvContentPartPr>
              <p14:xfrm>
                <a:off x="2023110" y="3595905"/>
                <a:ext cx="71640" cy="79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3A7AC0E-5FF6-4758-B024-9BD2EC9891D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14110" y="3586905"/>
                  <a:ext cx="89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9C1361A-DB23-4267-8BD0-28D8622FA7F1}"/>
                    </a:ext>
                  </a:extLst>
                </p14:cNvPr>
                <p14:cNvContentPartPr/>
                <p14:nvPr/>
              </p14:nvContentPartPr>
              <p14:xfrm>
                <a:off x="2448990" y="3450105"/>
                <a:ext cx="68760" cy="78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9C1361A-DB23-4267-8BD0-28D8622FA7F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40350" y="3441465"/>
                  <a:ext cx="86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62E0C6B-43BA-4F51-BE78-E4E53EC785A7}"/>
                    </a:ext>
                  </a:extLst>
                </p14:cNvPr>
                <p14:cNvContentPartPr/>
                <p14:nvPr/>
              </p14:nvContentPartPr>
              <p14:xfrm>
                <a:off x="2067750" y="3511665"/>
                <a:ext cx="68040" cy="80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62E0C6B-43BA-4F51-BE78-E4E53EC785A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59110" y="3502665"/>
                  <a:ext cx="85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429662E-1CB6-4B74-A0C2-E98C166CABF3}"/>
                    </a:ext>
                  </a:extLst>
                </p14:cNvPr>
                <p14:cNvContentPartPr/>
                <p14:nvPr/>
              </p14:nvContentPartPr>
              <p14:xfrm>
                <a:off x="2413350" y="3530025"/>
                <a:ext cx="68760" cy="85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429662E-1CB6-4B74-A0C2-E98C166CABF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04710" y="3521025"/>
                  <a:ext cx="86400" cy="10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31762AE-5710-49DE-A3E3-5F8E47A9501C}"/>
                  </a:ext>
                </a:extLst>
              </p14:cNvPr>
              <p14:cNvContentPartPr/>
              <p14:nvPr/>
            </p14:nvContentPartPr>
            <p14:xfrm>
              <a:off x="4988430" y="2049660"/>
              <a:ext cx="19800" cy="25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31762AE-5710-49DE-A3E3-5F8E47A9501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70430" y="2014020"/>
                <a:ext cx="554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E1F5C6A-D69C-4C0A-88A8-82727AEC90F3}"/>
                  </a:ext>
                </a:extLst>
              </p14:cNvPr>
              <p14:cNvContentPartPr/>
              <p14:nvPr/>
            </p14:nvContentPartPr>
            <p14:xfrm>
              <a:off x="5067990" y="2044980"/>
              <a:ext cx="19080" cy="28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E1F5C6A-D69C-4C0A-88A8-82727AEC90F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050350" y="2008980"/>
                <a:ext cx="547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7CD5197-CF3C-4F7E-84E9-F9E03D67E023}"/>
                  </a:ext>
                </a:extLst>
              </p14:cNvPr>
              <p14:cNvContentPartPr/>
              <p14:nvPr/>
            </p14:nvContentPartPr>
            <p14:xfrm>
              <a:off x="4952070" y="2135700"/>
              <a:ext cx="20880" cy="20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7CD5197-CF3C-4F7E-84E9-F9E03D67E02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934430" y="2100060"/>
                <a:ext cx="565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BF65805-EA11-4BFD-8F4F-AF23DF63CAE2}"/>
                  </a:ext>
                </a:extLst>
              </p14:cNvPr>
              <p14:cNvContentPartPr/>
              <p14:nvPr/>
            </p14:nvContentPartPr>
            <p14:xfrm>
              <a:off x="5025150" y="2120940"/>
              <a:ext cx="23040" cy="417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BF65805-EA11-4BFD-8F4F-AF23DF63CAE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007150" y="2084940"/>
                <a:ext cx="586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B305884-1D1E-4E7A-B24A-86B467707F4D}"/>
                  </a:ext>
                </a:extLst>
              </p14:cNvPr>
              <p14:cNvContentPartPr/>
              <p14:nvPr/>
            </p14:nvContentPartPr>
            <p14:xfrm>
              <a:off x="5019750" y="1990620"/>
              <a:ext cx="11520" cy="7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B305884-1D1E-4E7A-B24A-86B467707F4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001750" y="1954980"/>
                <a:ext cx="471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08C1C58-28B6-4A7B-ADE7-ED6BA14EF09B}"/>
                  </a:ext>
                </a:extLst>
              </p14:cNvPr>
              <p14:cNvContentPartPr/>
              <p14:nvPr/>
            </p14:nvContentPartPr>
            <p14:xfrm>
              <a:off x="5092110" y="1984140"/>
              <a:ext cx="16200" cy="20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08C1C58-28B6-4A7B-ADE7-ED6BA14EF09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074470" y="1948140"/>
                <a:ext cx="518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3B1F4F2-2EA0-45E3-A692-F0E36C61E4C5}"/>
                  </a:ext>
                </a:extLst>
              </p14:cNvPr>
              <p14:cNvContentPartPr/>
              <p14:nvPr/>
            </p14:nvContentPartPr>
            <p14:xfrm>
              <a:off x="4929030" y="2205540"/>
              <a:ext cx="11520" cy="234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3B1F4F2-2EA0-45E3-A692-F0E36C61E4C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11030" y="2169900"/>
                <a:ext cx="471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221BB14-9245-4ED4-A516-F3C5E335D829}"/>
                  </a:ext>
                </a:extLst>
              </p14:cNvPr>
              <p14:cNvContentPartPr/>
              <p14:nvPr/>
            </p14:nvContentPartPr>
            <p14:xfrm>
              <a:off x="4997070" y="2214900"/>
              <a:ext cx="16200" cy="19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221BB14-9245-4ED4-A516-F3C5E335D82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979070" y="2178900"/>
                <a:ext cx="518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304404D-CBF4-486C-9087-BB55105394A0}"/>
                  </a:ext>
                </a:extLst>
              </p14:cNvPr>
              <p14:cNvContentPartPr/>
              <p14:nvPr/>
            </p14:nvContentPartPr>
            <p14:xfrm>
              <a:off x="4828590" y="2023020"/>
              <a:ext cx="356040" cy="166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304404D-CBF4-486C-9087-BB55105394A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19950" y="2014020"/>
                <a:ext cx="37368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E7197DFD-D9B3-49D4-B618-EAAC82C5B32D}"/>
              </a:ext>
            </a:extLst>
          </p:cNvPr>
          <p:cNvGrpSpPr/>
          <p:nvPr/>
        </p:nvGrpSpPr>
        <p:grpSpPr>
          <a:xfrm>
            <a:off x="4197090" y="1726185"/>
            <a:ext cx="1917360" cy="459360"/>
            <a:chOff x="4197090" y="1726185"/>
            <a:chExt cx="1917360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D56DBA5-6B37-4DEF-BC54-CB6548F79F14}"/>
                    </a:ext>
                  </a:extLst>
                </p14:cNvPr>
                <p14:cNvContentPartPr/>
                <p14:nvPr/>
              </p14:nvContentPartPr>
              <p14:xfrm>
                <a:off x="4735290" y="1740585"/>
                <a:ext cx="410400" cy="20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D56DBA5-6B37-4DEF-BC54-CB6548F79F1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26290" y="1731945"/>
                  <a:ext cx="428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5E05499-4D8F-472B-9FF2-D0FD9D2C5E04}"/>
                    </a:ext>
                  </a:extLst>
                </p14:cNvPr>
                <p14:cNvContentPartPr/>
                <p14:nvPr/>
              </p14:nvContentPartPr>
              <p14:xfrm>
                <a:off x="4197090" y="1726185"/>
                <a:ext cx="326520" cy="23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5E05499-4D8F-472B-9FF2-D0FD9D2C5E0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188450" y="1717545"/>
                  <a:ext cx="344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C83A234-5960-410C-A923-29801C396BB7}"/>
                    </a:ext>
                  </a:extLst>
                </p14:cNvPr>
                <p14:cNvContentPartPr/>
                <p14:nvPr/>
              </p14:nvContentPartPr>
              <p14:xfrm>
                <a:off x="4480770" y="1771905"/>
                <a:ext cx="336240" cy="135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C83A234-5960-410C-A923-29801C396BB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472130" y="1762905"/>
                  <a:ext cx="353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EDE59EC-5CED-4122-82DB-751BCFC8CBF3}"/>
                    </a:ext>
                  </a:extLst>
                </p14:cNvPr>
                <p14:cNvContentPartPr/>
                <p14:nvPr/>
              </p14:nvContentPartPr>
              <p14:xfrm>
                <a:off x="4442250" y="1894665"/>
                <a:ext cx="108000" cy="68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EDE59EC-5CED-4122-82DB-751BCFC8CBF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433250" y="1885665"/>
                  <a:ext cx="125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E21A1C6-22A1-46FC-8713-2FCBF812742C}"/>
                    </a:ext>
                  </a:extLst>
                </p14:cNvPr>
                <p14:cNvContentPartPr/>
                <p14:nvPr/>
              </p14:nvContentPartPr>
              <p14:xfrm>
                <a:off x="4320930" y="1928505"/>
                <a:ext cx="166320" cy="175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E21A1C6-22A1-46FC-8713-2FCBF812742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11930" y="1919505"/>
                  <a:ext cx="1839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1AE4698-D5E9-4092-8A33-5EADA8549746}"/>
                    </a:ext>
                  </a:extLst>
                </p14:cNvPr>
                <p14:cNvContentPartPr/>
                <p14:nvPr/>
              </p14:nvContentPartPr>
              <p14:xfrm>
                <a:off x="5269890" y="1749945"/>
                <a:ext cx="374040" cy="10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1AE4698-D5E9-4092-8A33-5EADA854974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261250" y="1741305"/>
                  <a:ext cx="391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BC78AFD-84D2-41BF-8294-11B8D138C0E9}"/>
                    </a:ext>
                  </a:extLst>
                </p14:cNvPr>
                <p14:cNvContentPartPr/>
                <p14:nvPr/>
              </p14:nvContentPartPr>
              <p14:xfrm>
                <a:off x="5644650" y="1782705"/>
                <a:ext cx="143280" cy="69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BC78AFD-84D2-41BF-8294-11B8D138C0E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635650" y="1773705"/>
                  <a:ext cx="160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33BC9BA-3EF8-4A19-8F0B-071CD2A9EDC8}"/>
                    </a:ext>
                  </a:extLst>
                </p14:cNvPr>
                <p14:cNvContentPartPr/>
                <p14:nvPr/>
              </p14:nvContentPartPr>
              <p14:xfrm>
                <a:off x="5863890" y="1749225"/>
                <a:ext cx="105120" cy="86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33BC9BA-3EF8-4A19-8F0B-071CD2A9EDC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55250" y="1740225"/>
                  <a:ext cx="122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DFD7F35-91FE-4019-8FC4-2A709D2B20E6}"/>
                    </a:ext>
                  </a:extLst>
                </p14:cNvPr>
                <p14:cNvContentPartPr/>
                <p14:nvPr/>
              </p14:nvContentPartPr>
              <p14:xfrm>
                <a:off x="5845530" y="1760025"/>
                <a:ext cx="10080" cy="21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DFD7F35-91FE-4019-8FC4-2A709D2B20E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836890" y="1751385"/>
                  <a:ext cx="27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D890715-7267-49C1-920B-A6D4367818C1}"/>
                    </a:ext>
                  </a:extLst>
                </p14:cNvPr>
                <p14:cNvContentPartPr/>
                <p14:nvPr/>
              </p14:nvContentPartPr>
              <p14:xfrm>
                <a:off x="5898810" y="1867665"/>
                <a:ext cx="156600" cy="141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D890715-7267-49C1-920B-A6D4367818C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889810" y="1858665"/>
                  <a:ext cx="174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E093B80-45AD-41BF-A530-9DF159E63F5A}"/>
                    </a:ext>
                  </a:extLst>
                </p14:cNvPr>
                <p14:cNvContentPartPr/>
                <p14:nvPr/>
              </p14:nvContentPartPr>
              <p14:xfrm>
                <a:off x="5946330" y="1853985"/>
                <a:ext cx="47160" cy="47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E093B80-45AD-41BF-A530-9DF159E63F5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37330" y="1845345"/>
                  <a:ext cx="648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A18C136-CB94-4862-9706-A3A25F382420}"/>
                    </a:ext>
                  </a:extLst>
                </p14:cNvPr>
                <p14:cNvContentPartPr/>
                <p14:nvPr/>
              </p14:nvContentPartPr>
              <p14:xfrm>
                <a:off x="6085290" y="2009865"/>
                <a:ext cx="29160" cy="38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A18C136-CB94-4862-9706-A3A25F38242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076290" y="2000865"/>
                  <a:ext cx="46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208F8DF-CBCF-4D5D-936B-3B7BFFEDE694}"/>
                    </a:ext>
                  </a:extLst>
                </p14:cNvPr>
                <p14:cNvContentPartPr/>
                <p14:nvPr/>
              </p14:nvContentPartPr>
              <p14:xfrm>
                <a:off x="5976570" y="2043705"/>
                <a:ext cx="107640" cy="141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208F8DF-CBCF-4D5D-936B-3B7BFFEDE69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67930" y="2034705"/>
                  <a:ext cx="125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199879A-2DB6-4C77-AD63-D32DECAFD048}"/>
                    </a:ext>
                  </a:extLst>
                </p14:cNvPr>
                <p14:cNvContentPartPr/>
                <p14:nvPr/>
              </p14:nvContentPartPr>
              <p14:xfrm>
                <a:off x="5960010" y="2089065"/>
                <a:ext cx="21960" cy="35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199879A-2DB6-4C77-AD63-D32DECAFD04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951370" y="2080425"/>
                  <a:ext cx="39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A88D0DA-1532-436D-A3DD-DF60A21D9677}"/>
                    </a:ext>
                  </a:extLst>
                </p14:cNvPr>
                <p14:cNvContentPartPr/>
                <p14:nvPr/>
              </p14:nvContentPartPr>
              <p14:xfrm>
                <a:off x="6009330" y="2058105"/>
                <a:ext cx="4320" cy="3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A88D0DA-1532-436D-A3DD-DF60A21D967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000690" y="2049105"/>
                  <a:ext cx="2196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65D8189-C061-4CAC-98E6-110EF5A497E1}"/>
                  </a:ext>
                </a:extLst>
              </p14:cNvPr>
              <p14:cNvContentPartPr/>
              <p14:nvPr/>
            </p14:nvContentPartPr>
            <p14:xfrm>
              <a:off x="4992540" y="3642405"/>
              <a:ext cx="18360" cy="24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65D8189-C061-4CAC-98E6-110EF5A497E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74900" y="3606405"/>
                <a:ext cx="540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4DF6B7C-64C8-4643-9221-D04AE88ABCBD}"/>
                  </a:ext>
                </a:extLst>
              </p14:cNvPr>
              <p14:cNvContentPartPr/>
              <p14:nvPr/>
            </p14:nvContentPartPr>
            <p14:xfrm>
              <a:off x="5025300" y="3549165"/>
              <a:ext cx="28800" cy="324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4DF6B7C-64C8-4643-9221-D04AE88ABCB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007300" y="3513165"/>
                <a:ext cx="644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C4E9F7F-BEC8-4D8A-BBE7-2904A0CD79AF}"/>
                  </a:ext>
                </a:extLst>
              </p14:cNvPr>
              <p14:cNvContentPartPr/>
              <p14:nvPr/>
            </p14:nvContentPartPr>
            <p14:xfrm>
              <a:off x="5192700" y="3590565"/>
              <a:ext cx="24120" cy="284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C4E9F7F-BEC8-4D8A-BBE7-2904A0CD79A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174700" y="3554565"/>
                <a:ext cx="597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43D656E-BBB2-494F-80D6-0FE2CA982467}"/>
                  </a:ext>
                </a:extLst>
              </p14:cNvPr>
              <p14:cNvContentPartPr/>
              <p14:nvPr/>
            </p14:nvContentPartPr>
            <p14:xfrm>
              <a:off x="5240940" y="3505245"/>
              <a:ext cx="27000" cy="284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43D656E-BBB2-494F-80D6-0FE2CA98246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222940" y="3469605"/>
                <a:ext cx="626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26FB930-8663-46A0-A64B-265AA72B2812}"/>
                  </a:ext>
                </a:extLst>
              </p14:cNvPr>
              <p14:cNvContentPartPr/>
              <p14:nvPr/>
            </p14:nvContentPartPr>
            <p14:xfrm>
              <a:off x="4908660" y="3642405"/>
              <a:ext cx="18720" cy="270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26FB930-8663-46A0-A64B-265AA72B281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890660" y="3606765"/>
                <a:ext cx="543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1FCA78B-A07A-4ABC-9AA6-1504270FE276}"/>
                  </a:ext>
                </a:extLst>
              </p14:cNvPr>
              <p14:cNvContentPartPr/>
              <p14:nvPr/>
            </p14:nvContentPartPr>
            <p14:xfrm>
              <a:off x="4945740" y="3544845"/>
              <a:ext cx="31320" cy="50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1FCA78B-A07A-4ABC-9AA6-1504270FE27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927740" y="3509205"/>
                <a:ext cx="669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B15436D-A11F-4723-AB29-EC700A77CFE5}"/>
                  </a:ext>
                </a:extLst>
              </p14:cNvPr>
              <p14:cNvContentPartPr/>
              <p14:nvPr/>
            </p14:nvContentPartPr>
            <p14:xfrm>
              <a:off x="5282700" y="3588405"/>
              <a:ext cx="29160" cy="349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B15436D-A11F-4723-AB29-EC700A77CFE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265060" y="3552405"/>
                <a:ext cx="648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CCEB433-0D3E-45B8-AD4A-284366773F33}"/>
                  </a:ext>
                </a:extLst>
              </p14:cNvPr>
              <p14:cNvContentPartPr/>
              <p14:nvPr/>
            </p14:nvContentPartPr>
            <p14:xfrm>
              <a:off x="5307900" y="3493005"/>
              <a:ext cx="44280" cy="406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CCEB433-0D3E-45B8-AD4A-284366773F3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289900" y="3457005"/>
                <a:ext cx="79920" cy="11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3B935562-2360-4D91-9F3C-83BF9740B523}"/>
              </a:ext>
            </a:extLst>
          </p:cNvPr>
          <p:cNvGrpSpPr/>
          <p:nvPr/>
        </p:nvGrpSpPr>
        <p:grpSpPr>
          <a:xfrm>
            <a:off x="4873740" y="3350805"/>
            <a:ext cx="522720" cy="459000"/>
            <a:chOff x="4873740" y="3350805"/>
            <a:chExt cx="522720" cy="4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9B89BF6-0752-4B29-B64B-D74748A9A964}"/>
                    </a:ext>
                  </a:extLst>
                </p14:cNvPr>
                <p14:cNvContentPartPr/>
                <p14:nvPr/>
              </p14:nvContentPartPr>
              <p14:xfrm>
                <a:off x="4876620" y="3350805"/>
                <a:ext cx="519840" cy="459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9B89BF6-0752-4B29-B64B-D74748A9A96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867980" y="3342165"/>
                  <a:ext cx="53748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E19A0BD-B739-4209-B29D-9CD4DA25105D}"/>
                    </a:ext>
                  </a:extLst>
                </p14:cNvPr>
                <p14:cNvContentPartPr/>
                <p14:nvPr/>
              </p14:nvContentPartPr>
              <p14:xfrm>
                <a:off x="4873740" y="3621885"/>
                <a:ext cx="83520" cy="82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E19A0BD-B739-4209-B29D-9CD4DA25105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64740" y="3612885"/>
                  <a:ext cx="101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78B1D38-A68D-41AD-8675-E69824288A01}"/>
                    </a:ext>
                  </a:extLst>
                </p14:cNvPr>
                <p14:cNvContentPartPr/>
                <p14:nvPr/>
              </p14:nvContentPartPr>
              <p14:xfrm>
                <a:off x="5289900" y="3473205"/>
                <a:ext cx="93960" cy="74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78B1D38-A68D-41AD-8675-E69824288A0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281260" y="3464565"/>
                  <a:ext cx="11160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71E382A-A4E0-44A6-8B28-01D9EEE2691C}"/>
              </a:ext>
            </a:extLst>
          </p:cNvPr>
          <p:cNvGrpSpPr/>
          <p:nvPr/>
        </p:nvGrpSpPr>
        <p:grpSpPr>
          <a:xfrm>
            <a:off x="9665520" y="3529230"/>
            <a:ext cx="732240" cy="82080"/>
            <a:chOff x="9665520" y="3529230"/>
            <a:chExt cx="732240" cy="8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AA95837-6E08-41D9-9E9C-ED239AB1534D}"/>
                    </a:ext>
                  </a:extLst>
                </p14:cNvPr>
                <p14:cNvContentPartPr/>
                <p14:nvPr/>
              </p14:nvContentPartPr>
              <p14:xfrm>
                <a:off x="9665520" y="3537870"/>
                <a:ext cx="126720" cy="73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AA95837-6E08-41D9-9E9C-ED239AB1534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647520" y="3520230"/>
                  <a:ext cx="162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3A4A1D5-9EAE-4ABC-9861-9771C6C8993F}"/>
                    </a:ext>
                  </a:extLst>
                </p14:cNvPr>
                <p14:cNvContentPartPr/>
                <p14:nvPr/>
              </p14:nvContentPartPr>
              <p14:xfrm>
                <a:off x="9890880" y="3545070"/>
                <a:ext cx="82080" cy="60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3A4A1D5-9EAE-4ABC-9861-9771C6C8993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873240" y="3527430"/>
                  <a:ext cx="1177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27493B3-0932-44C4-8071-38B53A9B8C85}"/>
                    </a:ext>
                  </a:extLst>
                </p14:cNvPr>
                <p14:cNvContentPartPr/>
                <p14:nvPr/>
              </p14:nvContentPartPr>
              <p14:xfrm>
                <a:off x="10095720" y="3529230"/>
                <a:ext cx="72720" cy="77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27493B3-0932-44C4-8071-38B53A9B8C8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077720" y="3511230"/>
                  <a:ext cx="108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9BDF060-EBFD-4422-80BE-FD5030E6F71E}"/>
                    </a:ext>
                  </a:extLst>
                </p14:cNvPr>
                <p14:cNvContentPartPr/>
                <p14:nvPr/>
              </p14:nvContentPartPr>
              <p14:xfrm>
                <a:off x="10279680" y="3542550"/>
                <a:ext cx="118080" cy="57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9BDF060-EBFD-4422-80BE-FD5030E6F71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261680" y="3524550"/>
                  <a:ext cx="15372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C0D2F3E-DFB0-41B4-A2C0-6B34E967AB6B}"/>
              </a:ext>
            </a:extLst>
          </p:cNvPr>
          <p:cNvGrpSpPr/>
          <p:nvPr/>
        </p:nvGrpSpPr>
        <p:grpSpPr>
          <a:xfrm>
            <a:off x="10294995" y="3518550"/>
            <a:ext cx="89640" cy="81000"/>
            <a:chOff x="10294995" y="3518550"/>
            <a:chExt cx="89640" cy="8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A7D6B8B-D9B3-4781-99C7-0618BA1D9C15}"/>
                    </a:ext>
                  </a:extLst>
                </p14:cNvPr>
                <p14:cNvContentPartPr/>
                <p14:nvPr/>
              </p14:nvContentPartPr>
              <p14:xfrm>
                <a:off x="10294995" y="3540870"/>
                <a:ext cx="4680" cy="58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A7D6B8B-D9B3-4781-99C7-0618BA1D9C1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285995" y="3532230"/>
                  <a:ext cx="22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FCD90D2-D0FB-44FC-A67D-94099F212874}"/>
                    </a:ext>
                  </a:extLst>
                </p14:cNvPr>
                <p14:cNvContentPartPr/>
                <p14:nvPr/>
              </p14:nvContentPartPr>
              <p14:xfrm>
                <a:off x="10321275" y="3545190"/>
                <a:ext cx="27000" cy="45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FCD90D2-D0FB-44FC-A67D-94099F21287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312635" y="3536550"/>
                  <a:ext cx="44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C6B25F9-FB16-40A2-8C85-036120A4CC32}"/>
                    </a:ext>
                  </a:extLst>
                </p14:cNvPr>
                <p14:cNvContentPartPr/>
                <p14:nvPr/>
              </p14:nvContentPartPr>
              <p14:xfrm>
                <a:off x="10354035" y="3518550"/>
                <a:ext cx="30600" cy="60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C6B25F9-FB16-40A2-8C85-036120A4CC3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345395" y="3509910"/>
                  <a:ext cx="4824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2CA16BF-88CB-47A3-ABFD-11F668DC0228}"/>
              </a:ext>
            </a:extLst>
          </p:cNvPr>
          <p:cNvGrpSpPr/>
          <p:nvPr/>
        </p:nvGrpSpPr>
        <p:grpSpPr>
          <a:xfrm>
            <a:off x="8863995" y="3492270"/>
            <a:ext cx="1327320" cy="202680"/>
            <a:chOff x="8863995" y="3492270"/>
            <a:chExt cx="1327320" cy="20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B7BF9A0-A0BF-4537-9DF8-8FFA37FEB314}"/>
                    </a:ext>
                  </a:extLst>
                </p14:cNvPr>
                <p14:cNvContentPartPr/>
                <p14:nvPr/>
              </p14:nvContentPartPr>
              <p14:xfrm>
                <a:off x="9687120" y="3536790"/>
                <a:ext cx="5040" cy="54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B7BF9A0-A0BF-4537-9DF8-8FFA37FEB31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678480" y="3527790"/>
                  <a:ext cx="22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015BB39-72C4-436F-93AB-4E4D6C4E181D}"/>
                    </a:ext>
                  </a:extLst>
                </p14:cNvPr>
                <p14:cNvContentPartPr/>
                <p14:nvPr/>
              </p14:nvContentPartPr>
              <p14:xfrm>
                <a:off x="9705480" y="3540750"/>
                <a:ext cx="24480" cy="46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015BB39-72C4-436F-93AB-4E4D6C4E181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696840" y="3531750"/>
                  <a:ext cx="421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FE8F94B-11FE-4385-B5D1-86C6B3F93939}"/>
                    </a:ext>
                  </a:extLst>
                </p14:cNvPr>
                <p14:cNvContentPartPr/>
                <p14:nvPr/>
              </p14:nvContentPartPr>
              <p14:xfrm>
                <a:off x="9754440" y="3509790"/>
                <a:ext cx="28080" cy="64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FE8F94B-11FE-4385-B5D1-86C6B3F9393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745440" y="3501150"/>
                  <a:ext cx="45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C9691F1-359E-4548-871F-F0675A5E9457}"/>
                    </a:ext>
                  </a:extLst>
                </p14:cNvPr>
                <p14:cNvContentPartPr/>
                <p14:nvPr/>
              </p14:nvContentPartPr>
              <p14:xfrm>
                <a:off x="9865680" y="3532110"/>
                <a:ext cx="51480" cy="68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C9691F1-359E-4548-871F-F0675A5E945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856680" y="3523110"/>
                  <a:ext cx="691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9496386-72D7-4D43-96F8-702E6A6756D3}"/>
                    </a:ext>
                  </a:extLst>
                </p14:cNvPr>
                <p14:cNvContentPartPr/>
                <p14:nvPr/>
              </p14:nvContentPartPr>
              <p14:xfrm>
                <a:off x="9885480" y="3556950"/>
                <a:ext cx="34920" cy="9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9496386-72D7-4D43-96F8-702E6A6756D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876480" y="3547950"/>
                  <a:ext cx="52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4CC3E80-0467-4F63-B080-E5EE493B29F3}"/>
                    </a:ext>
                  </a:extLst>
                </p14:cNvPr>
                <p14:cNvContentPartPr/>
                <p14:nvPr/>
              </p14:nvContentPartPr>
              <p14:xfrm>
                <a:off x="9945600" y="3505830"/>
                <a:ext cx="32040" cy="78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4CC3E80-0467-4F63-B080-E5EE493B29F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936960" y="3496830"/>
                  <a:ext cx="49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643CB02-5840-4C6A-A672-66F992524063}"/>
                    </a:ext>
                  </a:extLst>
                </p14:cNvPr>
                <p14:cNvContentPartPr/>
                <p14:nvPr/>
              </p14:nvContentPartPr>
              <p14:xfrm>
                <a:off x="10085115" y="3517830"/>
                <a:ext cx="50400" cy="91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643CB02-5840-4C6A-A672-66F99252406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076115" y="3508830"/>
                  <a:ext cx="68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06F7258-162E-44B1-A28D-0D61FBA62036}"/>
                    </a:ext>
                  </a:extLst>
                </p14:cNvPr>
                <p14:cNvContentPartPr/>
                <p14:nvPr/>
              </p14:nvContentPartPr>
              <p14:xfrm>
                <a:off x="10098075" y="3556710"/>
                <a:ext cx="32400" cy="15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06F7258-162E-44B1-A28D-0D61FBA6203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089435" y="3548070"/>
                  <a:ext cx="50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1F5BEBD-CFF3-44FD-8CA8-9D42AB8D7AF1}"/>
                    </a:ext>
                  </a:extLst>
                </p14:cNvPr>
                <p14:cNvContentPartPr/>
                <p14:nvPr/>
              </p14:nvContentPartPr>
              <p14:xfrm>
                <a:off x="10153875" y="3492270"/>
                <a:ext cx="37440" cy="69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1F5BEBD-CFF3-44FD-8CA8-9D42AB8D7AF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144875" y="3483630"/>
                  <a:ext cx="55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29D3E78-00D3-4122-8A19-B14CE1C8198B}"/>
                    </a:ext>
                  </a:extLst>
                </p14:cNvPr>
                <p14:cNvContentPartPr/>
                <p14:nvPr/>
              </p14:nvContentPartPr>
              <p14:xfrm>
                <a:off x="8863995" y="3612870"/>
                <a:ext cx="733680" cy="82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29D3E78-00D3-4122-8A19-B14CE1C8198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854995" y="3604230"/>
                  <a:ext cx="75132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AA461DF-F6C5-461C-BCCC-77114FFBD3B8}"/>
              </a:ext>
            </a:extLst>
          </p:cNvPr>
          <p:cNvGrpSpPr/>
          <p:nvPr/>
        </p:nvGrpSpPr>
        <p:grpSpPr>
          <a:xfrm>
            <a:off x="9442620" y="2703330"/>
            <a:ext cx="76680" cy="37080"/>
            <a:chOff x="9442620" y="2703330"/>
            <a:chExt cx="76680" cy="3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F9ED423-F9AF-4E8B-A43E-7E51409490B1}"/>
                    </a:ext>
                  </a:extLst>
                </p14:cNvPr>
                <p14:cNvContentPartPr/>
                <p14:nvPr/>
              </p14:nvContentPartPr>
              <p14:xfrm>
                <a:off x="9442620" y="2712690"/>
                <a:ext cx="27360" cy="27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F9ED423-F9AF-4E8B-A43E-7E51409490B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433620" y="2704050"/>
                  <a:ext cx="45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06A0085-2834-4167-B6DE-2F6C14892BC1}"/>
                    </a:ext>
                  </a:extLst>
                </p14:cNvPr>
                <p14:cNvContentPartPr/>
                <p14:nvPr/>
              </p14:nvContentPartPr>
              <p14:xfrm>
                <a:off x="9495180" y="2703330"/>
                <a:ext cx="24120" cy="23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06A0085-2834-4167-B6DE-2F6C14892BC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486540" y="2694690"/>
                  <a:ext cx="4176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578C0EA-6F09-429D-BBC0-56FA26FA60F7}"/>
              </a:ext>
            </a:extLst>
          </p:cNvPr>
          <p:cNvGrpSpPr/>
          <p:nvPr/>
        </p:nvGrpSpPr>
        <p:grpSpPr>
          <a:xfrm>
            <a:off x="9481500" y="2546010"/>
            <a:ext cx="77040" cy="76320"/>
            <a:chOff x="9481500" y="2546010"/>
            <a:chExt cx="77040" cy="7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F976679-20A3-4F2B-8CB5-2B685DC0D38E}"/>
                    </a:ext>
                  </a:extLst>
                </p14:cNvPr>
                <p14:cNvContentPartPr/>
                <p14:nvPr/>
              </p14:nvContentPartPr>
              <p14:xfrm>
                <a:off x="9536220" y="2546010"/>
                <a:ext cx="22320" cy="33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F976679-20A3-4F2B-8CB5-2B685DC0D38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527220" y="2537370"/>
                  <a:ext cx="39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CECE304-247E-491E-85AA-4EE1A7146F77}"/>
                    </a:ext>
                  </a:extLst>
                </p14:cNvPr>
                <p14:cNvContentPartPr/>
                <p14:nvPr/>
              </p14:nvContentPartPr>
              <p14:xfrm>
                <a:off x="9481500" y="2594250"/>
                <a:ext cx="10800" cy="28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CECE304-247E-491E-85AA-4EE1A7146F7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472500" y="2585250"/>
                  <a:ext cx="28440" cy="45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41968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FF4959-5EEE-4DAB-86E2-B989D1DD7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37" y="1326776"/>
            <a:ext cx="2872377" cy="3711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DA54FD-140F-478F-B7C4-EEECD6343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522" y="1326776"/>
            <a:ext cx="3514725" cy="37113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025592-6CD5-44E7-90D1-908B3BDCB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2655" y="1326777"/>
            <a:ext cx="3514725" cy="37113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770372-C279-446B-9192-DF41CA780608}"/>
                  </a:ext>
                </a:extLst>
              </p14:cNvPr>
              <p14:cNvContentPartPr/>
              <p14:nvPr/>
            </p14:nvContentPartPr>
            <p14:xfrm>
              <a:off x="1212870" y="2301825"/>
              <a:ext cx="107280" cy="16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770372-C279-446B-9192-DF41CA7806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5230" y="2283825"/>
                <a:ext cx="1429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BBFA7C7-6096-4A11-8423-27C7F46DC089}"/>
                  </a:ext>
                </a:extLst>
              </p14:cNvPr>
              <p14:cNvContentPartPr/>
              <p14:nvPr/>
            </p14:nvContentPartPr>
            <p14:xfrm>
              <a:off x="401070" y="2185185"/>
              <a:ext cx="58680" cy="247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BBFA7C7-6096-4A11-8423-27C7F46DC08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3070" y="2167545"/>
                <a:ext cx="9432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80236EA-A87C-466F-9201-D6C2C702F1C2}"/>
                  </a:ext>
                </a:extLst>
              </p14:cNvPr>
              <p14:cNvContentPartPr/>
              <p14:nvPr/>
            </p14:nvContentPartPr>
            <p14:xfrm>
              <a:off x="612390" y="2302185"/>
              <a:ext cx="103320" cy="205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80236EA-A87C-466F-9201-D6C2C702F1C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4750" y="2284545"/>
                <a:ext cx="13896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661B866-500B-4673-9118-8F2351D1D912}"/>
                  </a:ext>
                </a:extLst>
              </p14:cNvPr>
              <p14:cNvContentPartPr/>
              <p14:nvPr/>
            </p14:nvContentPartPr>
            <p14:xfrm>
              <a:off x="1802835" y="1948350"/>
              <a:ext cx="18360" cy="18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661B866-500B-4673-9118-8F2351D1D91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84835" y="1912350"/>
                <a:ext cx="540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118EF77-45CB-40C7-BCFE-0712ED05D6C0}"/>
                  </a:ext>
                </a:extLst>
              </p14:cNvPr>
              <p14:cNvContentPartPr/>
              <p14:nvPr/>
            </p14:nvContentPartPr>
            <p14:xfrm>
              <a:off x="1859715" y="1935030"/>
              <a:ext cx="42120" cy="27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118EF77-45CB-40C7-BCFE-0712ED05D6C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42075" y="1899030"/>
                <a:ext cx="777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851556E-49E4-4886-8C18-4831C2372259}"/>
                  </a:ext>
                </a:extLst>
              </p14:cNvPr>
              <p14:cNvContentPartPr/>
              <p14:nvPr/>
            </p14:nvContentPartPr>
            <p14:xfrm>
              <a:off x="1812555" y="2026110"/>
              <a:ext cx="12960" cy="23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851556E-49E4-4886-8C18-4831C237225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94915" y="1990110"/>
                <a:ext cx="486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2DD6519-0C71-4AB4-8F03-EA888BCF9D82}"/>
                  </a:ext>
                </a:extLst>
              </p14:cNvPr>
              <p14:cNvContentPartPr/>
              <p14:nvPr/>
            </p14:nvContentPartPr>
            <p14:xfrm>
              <a:off x="1866915" y="2024310"/>
              <a:ext cx="32400" cy="18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2DD6519-0C71-4AB4-8F03-EA888BCF9D8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49275" y="1988670"/>
                <a:ext cx="680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C92947D-5918-44EA-90D6-68DB8114A66E}"/>
                  </a:ext>
                </a:extLst>
              </p14:cNvPr>
              <p14:cNvContentPartPr/>
              <p14:nvPr/>
            </p14:nvContentPartPr>
            <p14:xfrm>
              <a:off x="1798155" y="1864830"/>
              <a:ext cx="36000" cy="21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C92947D-5918-44EA-90D6-68DB8114A66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80155" y="1829190"/>
                <a:ext cx="71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29CA376-026A-4C4D-BF1B-89D35124D9BE}"/>
                  </a:ext>
                </a:extLst>
              </p14:cNvPr>
              <p14:cNvContentPartPr/>
              <p14:nvPr/>
            </p14:nvContentPartPr>
            <p14:xfrm>
              <a:off x="1857555" y="1859790"/>
              <a:ext cx="25560" cy="28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29CA376-026A-4C4D-BF1B-89D35124D9B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39915" y="1823790"/>
                <a:ext cx="612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89D1346-4E38-49FC-B08D-BA98AF49D277}"/>
                  </a:ext>
                </a:extLst>
              </p14:cNvPr>
              <p14:cNvContentPartPr/>
              <p14:nvPr/>
            </p14:nvContentPartPr>
            <p14:xfrm>
              <a:off x="1814715" y="2075790"/>
              <a:ext cx="29160" cy="39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89D1346-4E38-49FC-B08D-BA98AF49D27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96715" y="2039790"/>
                <a:ext cx="648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ECE6866-A68C-48D5-AE6F-1E23C6D20829}"/>
                  </a:ext>
                </a:extLst>
              </p14:cNvPr>
              <p14:cNvContentPartPr/>
              <p14:nvPr/>
            </p14:nvContentPartPr>
            <p14:xfrm>
              <a:off x="1876635" y="2078310"/>
              <a:ext cx="24840" cy="36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ECE6866-A68C-48D5-AE6F-1E23C6D2082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58635" y="2042670"/>
                <a:ext cx="6048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BC47B7D3-6FA8-4EE1-9B56-7C934341B93E}"/>
              </a:ext>
            </a:extLst>
          </p:cNvPr>
          <p:cNvGrpSpPr/>
          <p:nvPr/>
        </p:nvGrpSpPr>
        <p:grpSpPr>
          <a:xfrm>
            <a:off x="1637595" y="1681230"/>
            <a:ext cx="492480" cy="636120"/>
            <a:chOff x="1637595" y="1681230"/>
            <a:chExt cx="492480" cy="63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26FCFC2-FAFD-4BA1-8C24-D9EF7B6042C4}"/>
                    </a:ext>
                  </a:extLst>
                </p14:cNvPr>
                <p14:cNvContentPartPr/>
                <p14:nvPr/>
              </p14:nvContentPartPr>
              <p14:xfrm>
                <a:off x="1637595" y="1905510"/>
                <a:ext cx="492480" cy="14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26FCFC2-FAFD-4BA1-8C24-D9EF7B6042C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28955" y="1896870"/>
                  <a:ext cx="510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4E8FD63-1901-4048-8555-DBB2A02140F4}"/>
                    </a:ext>
                  </a:extLst>
                </p14:cNvPr>
                <p14:cNvContentPartPr/>
                <p14:nvPr/>
              </p14:nvContentPartPr>
              <p14:xfrm>
                <a:off x="1664235" y="2061750"/>
                <a:ext cx="456120" cy="10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4E8FD63-1901-4048-8555-DBB2A02140F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55595" y="2052750"/>
                  <a:ext cx="473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E4EDEC6-395E-45A1-99FF-42F5BD272A67}"/>
                    </a:ext>
                  </a:extLst>
                </p14:cNvPr>
                <p14:cNvContentPartPr/>
                <p14:nvPr/>
              </p14:nvContentPartPr>
              <p14:xfrm>
                <a:off x="1817955" y="1681230"/>
                <a:ext cx="65880" cy="63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E4EDEC6-395E-45A1-99FF-42F5BD272A6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09315" y="1672590"/>
                  <a:ext cx="83520" cy="65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A5CD1A0-6C81-4D9C-B3D9-F5B74B71A06D}"/>
                    </a:ext>
                  </a:extLst>
                </p14:cNvPr>
                <p14:cNvContentPartPr/>
                <p14:nvPr/>
              </p14:nvContentPartPr>
              <p14:xfrm>
                <a:off x="1734075" y="1950510"/>
                <a:ext cx="5760" cy="27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A5CD1A0-6C81-4D9C-B3D9-F5B74B71A06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25435" y="1941870"/>
                  <a:ext cx="23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AA75C51-464B-48A7-BB51-C8D5C4A318F6}"/>
                    </a:ext>
                  </a:extLst>
                </p14:cNvPr>
                <p14:cNvContentPartPr/>
                <p14:nvPr/>
              </p14:nvContentPartPr>
              <p14:xfrm>
                <a:off x="1750275" y="1950870"/>
                <a:ext cx="15120" cy="24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AA75C51-464B-48A7-BB51-C8D5C4A318F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41275" y="1941870"/>
                  <a:ext cx="32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947ACFB-1E26-444E-AABF-14907B3E35D0}"/>
                    </a:ext>
                  </a:extLst>
                </p14:cNvPr>
                <p14:cNvContentPartPr/>
                <p14:nvPr/>
              </p14:nvContentPartPr>
              <p14:xfrm>
                <a:off x="1765395" y="1931070"/>
                <a:ext cx="20160" cy="43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947ACFB-1E26-444E-AABF-14907B3E35D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56395" y="1922430"/>
                  <a:ext cx="3780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16C6309-9B98-481C-90ED-31902CF4AAE0}"/>
              </a:ext>
            </a:extLst>
          </p:cNvPr>
          <p:cNvGrpSpPr/>
          <p:nvPr/>
        </p:nvGrpSpPr>
        <p:grpSpPr>
          <a:xfrm>
            <a:off x="1322100" y="3350745"/>
            <a:ext cx="132840" cy="542160"/>
            <a:chOff x="1322100" y="3350745"/>
            <a:chExt cx="132840" cy="54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7B3861C-D06A-4921-A335-847C8780D0E4}"/>
                    </a:ext>
                  </a:extLst>
                </p14:cNvPr>
                <p14:cNvContentPartPr/>
                <p14:nvPr/>
              </p14:nvContentPartPr>
              <p14:xfrm>
                <a:off x="1322100" y="3350745"/>
                <a:ext cx="132840" cy="542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7B3861C-D06A-4921-A335-847C8780D0E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13100" y="3342105"/>
                  <a:ext cx="15048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5638DA3-F7B7-4AE1-87BF-9E502A6E0B6D}"/>
                    </a:ext>
                  </a:extLst>
                </p14:cNvPr>
                <p14:cNvContentPartPr/>
                <p14:nvPr/>
              </p14:nvContentPartPr>
              <p14:xfrm>
                <a:off x="1334340" y="3669705"/>
                <a:ext cx="58320" cy="67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5638DA3-F7B7-4AE1-87BF-9E502A6E0B6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25700" y="3661065"/>
                  <a:ext cx="759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520F5ED-1365-4496-AF14-967930E03D0C}"/>
                    </a:ext>
                  </a:extLst>
                </p14:cNvPr>
                <p14:cNvContentPartPr/>
                <p14:nvPr/>
              </p14:nvContentPartPr>
              <p14:xfrm>
                <a:off x="1326060" y="3584745"/>
                <a:ext cx="52200" cy="59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520F5ED-1365-4496-AF14-967930E03D0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17420" y="3575745"/>
                  <a:ext cx="69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A224D56-7749-4AFC-9182-ADB3A32D47A3}"/>
                    </a:ext>
                  </a:extLst>
                </p14:cNvPr>
                <p14:cNvContentPartPr/>
                <p14:nvPr/>
              </p14:nvContentPartPr>
              <p14:xfrm>
                <a:off x="1390140" y="3493305"/>
                <a:ext cx="54360" cy="55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A224D56-7749-4AFC-9182-ADB3A32D47A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81500" y="3484305"/>
                  <a:ext cx="72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1753E9A-B108-4FF9-9CD4-C90169DD266E}"/>
                    </a:ext>
                  </a:extLst>
                </p14:cNvPr>
                <p14:cNvContentPartPr/>
                <p14:nvPr/>
              </p14:nvContentPartPr>
              <p14:xfrm>
                <a:off x="1402740" y="3580425"/>
                <a:ext cx="47880" cy="63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1753E9A-B108-4FF9-9CD4-C90169DD266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394100" y="3571425"/>
                  <a:ext cx="6552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A9821A1-42DC-4AF6-B8D9-7C5BC7595D04}"/>
                  </a:ext>
                </a:extLst>
              </p14:cNvPr>
              <p14:cNvContentPartPr/>
              <p14:nvPr/>
            </p14:nvContentPartPr>
            <p14:xfrm>
              <a:off x="1270260" y="3731985"/>
              <a:ext cx="59400" cy="63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A9821A1-42DC-4AF6-B8D9-7C5BC7595D0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261260" y="3722985"/>
                <a:ext cx="770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F2E0BBF-8698-4DDF-AA7B-C173BE2651F7}"/>
                  </a:ext>
                </a:extLst>
              </p14:cNvPr>
              <p14:cNvContentPartPr/>
              <p14:nvPr/>
            </p14:nvContentPartPr>
            <p14:xfrm>
              <a:off x="1267020" y="3619305"/>
              <a:ext cx="60840" cy="76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F2E0BBF-8698-4DDF-AA7B-C173BE2651F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58020" y="3610305"/>
                <a:ext cx="78480" cy="9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9ADA152A-F22B-45D9-9067-8023E6F79A29}"/>
              </a:ext>
            </a:extLst>
          </p:cNvPr>
          <p:cNvGrpSpPr/>
          <p:nvPr/>
        </p:nvGrpSpPr>
        <p:grpSpPr>
          <a:xfrm>
            <a:off x="1225260" y="3805065"/>
            <a:ext cx="77760" cy="79200"/>
            <a:chOff x="1225260" y="3805065"/>
            <a:chExt cx="77760" cy="7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60038EC-0A44-4656-9EE3-EE1191C32370}"/>
                    </a:ext>
                  </a:extLst>
                </p14:cNvPr>
                <p14:cNvContentPartPr/>
                <p14:nvPr/>
              </p14:nvContentPartPr>
              <p14:xfrm>
                <a:off x="1225260" y="3837465"/>
                <a:ext cx="45360" cy="46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60038EC-0A44-4656-9EE3-EE1191C3237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216620" y="3828465"/>
                  <a:ext cx="63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E8DDFCC-6C7B-4FDF-846A-6B983EB37421}"/>
                    </a:ext>
                  </a:extLst>
                </p14:cNvPr>
                <p14:cNvContentPartPr/>
                <p14:nvPr/>
              </p14:nvContentPartPr>
              <p14:xfrm>
                <a:off x="1267740" y="3805065"/>
                <a:ext cx="35280" cy="60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E8DDFCC-6C7B-4FDF-846A-6B983EB3742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58740" y="3796065"/>
                  <a:ext cx="5292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8C30884-8867-4741-916E-52116B25ADA4}"/>
              </a:ext>
            </a:extLst>
          </p:cNvPr>
          <p:cNvGrpSpPr/>
          <p:nvPr/>
        </p:nvGrpSpPr>
        <p:grpSpPr>
          <a:xfrm>
            <a:off x="1888020" y="3518505"/>
            <a:ext cx="508320" cy="613800"/>
            <a:chOff x="1888020" y="3518505"/>
            <a:chExt cx="508320" cy="61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48DFD31-001F-42BE-A0C4-3304F156E5D4}"/>
                    </a:ext>
                  </a:extLst>
                </p14:cNvPr>
                <p14:cNvContentPartPr/>
                <p14:nvPr/>
              </p14:nvContentPartPr>
              <p14:xfrm>
                <a:off x="1888020" y="3545145"/>
                <a:ext cx="39600" cy="62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48DFD31-001F-42BE-A0C4-3304F156E5D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879380" y="3536505"/>
                  <a:ext cx="57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6FA5FE5-800A-4507-88E9-55D440336C54}"/>
                    </a:ext>
                  </a:extLst>
                </p14:cNvPr>
                <p14:cNvContentPartPr/>
                <p14:nvPr/>
              </p14:nvContentPartPr>
              <p14:xfrm>
                <a:off x="1933380" y="3548745"/>
                <a:ext cx="45000" cy="52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6FA5FE5-800A-4507-88E9-55D440336C5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924380" y="3539745"/>
                  <a:ext cx="626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72CF2BD-4C8A-425B-92DD-CC8355F82C1C}"/>
                    </a:ext>
                  </a:extLst>
                </p14:cNvPr>
                <p14:cNvContentPartPr/>
                <p14:nvPr/>
              </p14:nvContentPartPr>
              <p14:xfrm>
                <a:off x="1996020" y="3568545"/>
                <a:ext cx="44280" cy="12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72CF2BD-4C8A-425B-92DD-CC8355F82C1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87380" y="3559545"/>
                  <a:ext cx="61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B03D1E7-6879-4795-B36C-0BBC40F650BE}"/>
                    </a:ext>
                  </a:extLst>
                </p14:cNvPr>
                <p14:cNvContentPartPr/>
                <p14:nvPr/>
              </p14:nvContentPartPr>
              <p14:xfrm>
                <a:off x="2015820" y="3553425"/>
                <a:ext cx="3600" cy="51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B03D1E7-6879-4795-B36C-0BBC40F650B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07180" y="3544425"/>
                  <a:ext cx="212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F48D322-77EA-4E98-85D5-C2DC84A212CF}"/>
                    </a:ext>
                  </a:extLst>
                </p14:cNvPr>
                <p14:cNvContentPartPr/>
                <p14:nvPr/>
              </p14:nvContentPartPr>
              <p14:xfrm>
                <a:off x="2064780" y="3536505"/>
                <a:ext cx="42120" cy="59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F48D322-77EA-4E98-85D5-C2DC84A212C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056140" y="3527865"/>
                  <a:ext cx="597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E86F7DE-FA28-4331-BABC-C30F3A56CD7A}"/>
                    </a:ext>
                  </a:extLst>
                </p14:cNvPr>
                <p14:cNvContentPartPr/>
                <p14:nvPr/>
              </p14:nvContentPartPr>
              <p14:xfrm>
                <a:off x="2124900" y="3537585"/>
                <a:ext cx="6840" cy="58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E86F7DE-FA28-4331-BABC-C30F3A56CD7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115900" y="3528945"/>
                  <a:ext cx="244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7F40CA0-4C33-4F72-9C72-A9FAC79CB1EF}"/>
                    </a:ext>
                  </a:extLst>
                </p14:cNvPr>
                <p14:cNvContentPartPr/>
                <p14:nvPr/>
              </p14:nvContentPartPr>
              <p14:xfrm>
                <a:off x="2177820" y="3555945"/>
                <a:ext cx="31680" cy="27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7F40CA0-4C33-4F72-9C72-A9FAC79CB1E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68820" y="3546945"/>
                  <a:ext cx="49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8DB86EC-DB30-4998-BC03-2B2BB40E10F1}"/>
                    </a:ext>
                  </a:extLst>
                </p14:cNvPr>
                <p14:cNvContentPartPr/>
                <p14:nvPr/>
              </p14:nvContentPartPr>
              <p14:xfrm>
                <a:off x="2231460" y="3533985"/>
                <a:ext cx="5400" cy="54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8DB86EC-DB30-4998-BC03-2B2BB40E10F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22460" y="3525345"/>
                  <a:ext cx="230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7048053-7938-40C2-B6DC-423F33C5C3CE}"/>
                    </a:ext>
                  </a:extLst>
                </p14:cNvPr>
                <p14:cNvContentPartPr/>
                <p14:nvPr/>
              </p14:nvContentPartPr>
              <p14:xfrm>
                <a:off x="2246940" y="3521025"/>
                <a:ext cx="26640" cy="57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7048053-7938-40C2-B6DC-423F33C5C3C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37940" y="3512025"/>
                  <a:ext cx="442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3DF5163-20CE-444D-8C75-73A0B5A7D049}"/>
                    </a:ext>
                  </a:extLst>
                </p14:cNvPr>
                <p14:cNvContentPartPr/>
                <p14:nvPr/>
              </p14:nvContentPartPr>
              <p14:xfrm>
                <a:off x="2270700" y="3518505"/>
                <a:ext cx="38160" cy="35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3DF5163-20CE-444D-8C75-73A0B5A7D04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61700" y="3509505"/>
                  <a:ext cx="55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A397536-0FA9-49E0-8D1F-01CF11407CC9}"/>
                    </a:ext>
                  </a:extLst>
                </p14:cNvPr>
                <p14:cNvContentPartPr/>
                <p14:nvPr/>
              </p14:nvContentPartPr>
              <p14:xfrm>
                <a:off x="1899540" y="3659985"/>
                <a:ext cx="48240" cy="72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A397536-0FA9-49E0-8D1F-01CF11407CC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890900" y="3651345"/>
                  <a:ext cx="65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248F07B-2E49-4177-B7D8-3D1C3BBB36A6}"/>
                    </a:ext>
                  </a:extLst>
                </p14:cNvPr>
                <p14:cNvContentPartPr/>
                <p14:nvPr/>
              </p14:nvContentPartPr>
              <p14:xfrm>
                <a:off x="1950300" y="3657465"/>
                <a:ext cx="36000" cy="73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248F07B-2E49-4177-B7D8-3D1C3BBB36A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41660" y="3648465"/>
                  <a:ext cx="536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20A5934-5C33-4A45-B7FA-91FA351E2FD5}"/>
                    </a:ext>
                  </a:extLst>
                </p14:cNvPr>
                <p14:cNvContentPartPr/>
                <p14:nvPr/>
              </p14:nvContentPartPr>
              <p14:xfrm>
                <a:off x="2012580" y="3699945"/>
                <a:ext cx="41400" cy="2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20A5934-5C33-4A45-B7FA-91FA351E2FD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03940" y="3691305"/>
                  <a:ext cx="590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BB4B2B3-4855-49E6-87EA-3D79DE64A3BD}"/>
                    </a:ext>
                  </a:extLst>
                </p14:cNvPr>
                <p14:cNvContentPartPr/>
                <p14:nvPr/>
              </p14:nvContentPartPr>
              <p14:xfrm>
                <a:off x="2025540" y="3674025"/>
                <a:ext cx="15120" cy="56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BB4B2B3-4855-49E6-87EA-3D79DE64A3B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016900" y="3665025"/>
                  <a:ext cx="327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28FF397-FD37-4163-857D-B41FE6A6B874}"/>
                    </a:ext>
                  </a:extLst>
                </p14:cNvPr>
                <p14:cNvContentPartPr/>
                <p14:nvPr/>
              </p14:nvContentPartPr>
              <p14:xfrm>
                <a:off x="2073780" y="3661425"/>
                <a:ext cx="35280" cy="55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28FF397-FD37-4163-857D-B41FE6A6B87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64780" y="3652425"/>
                  <a:ext cx="52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1B9743F-CD91-4F0C-88DF-44FE67C91C93}"/>
                    </a:ext>
                  </a:extLst>
                </p14:cNvPr>
                <p14:cNvContentPartPr/>
                <p14:nvPr/>
              </p14:nvContentPartPr>
              <p14:xfrm>
                <a:off x="2123820" y="3653865"/>
                <a:ext cx="1440" cy="62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1B9743F-CD91-4F0C-88DF-44FE67C91C9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14820" y="3645225"/>
                  <a:ext cx="190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C6DAA04-B563-4426-8D50-CDDD68290A4F}"/>
                    </a:ext>
                  </a:extLst>
                </p14:cNvPr>
                <p14:cNvContentPartPr/>
                <p14:nvPr/>
              </p14:nvContentPartPr>
              <p14:xfrm>
                <a:off x="2176740" y="3681945"/>
                <a:ext cx="29520" cy="29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C6DAA04-B563-4426-8D50-CDDD68290A4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67740" y="3672945"/>
                  <a:ext cx="47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C74B6E1-AFC2-41B7-9CE3-EE3CAE2C230C}"/>
                    </a:ext>
                  </a:extLst>
                </p14:cNvPr>
                <p14:cNvContentPartPr/>
                <p14:nvPr/>
              </p14:nvContentPartPr>
              <p14:xfrm>
                <a:off x="2245500" y="3659625"/>
                <a:ext cx="2160" cy="50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C74B6E1-AFC2-41B7-9CE3-EE3CAE2C230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236500" y="3650625"/>
                  <a:ext cx="198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B973AC3-7597-419A-B7D6-C44514087C80}"/>
                    </a:ext>
                  </a:extLst>
                </p14:cNvPr>
                <p14:cNvContentPartPr/>
                <p14:nvPr/>
              </p14:nvContentPartPr>
              <p14:xfrm>
                <a:off x="2272140" y="3652065"/>
                <a:ext cx="25200" cy="65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B973AC3-7597-419A-B7D6-C44514087C8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63140" y="3643425"/>
                  <a:ext cx="42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F5E07A0-769D-411F-A9E6-4D04CD402E6A}"/>
                    </a:ext>
                  </a:extLst>
                </p14:cNvPr>
                <p14:cNvContentPartPr/>
                <p14:nvPr/>
              </p14:nvContentPartPr>
              <p14:xfrm>
                <a:off x="2312460" y="3647385"/>
                <a:ext cx="26640" cy="47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F5E07A0-769D-411F-A9E6-4D04CD402E6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303820" y="3638385"/>
                  <a:ext cx="44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AFF7777-873D-44BD-A4D0-249B6E575829}"/>
                    </a:ext>
                  </a:extLst>
                </p14:cNvPr>
                <p14:cNvContentPartPr/>
                <p14:nvPr/>
              </p14:nvContentPartPr>
              <p14:xfrm>
                <a:off x="1955700" y="3852585"/>
                <a:ext cx="41040" cy="64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AFF7777-873D-44BD-A4D0-249B6E57582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946700" y="3843585"/>
                  <a:ext cx="586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4F7AF9A-D3E5-4636-B76E-8D60C39C9191}"/>
                    </a:ext>
                  </a:extLst>
                </p14:cNvPr>
                <p14:cNvContentPartPr/>
                <p14:nvPr/>
              </p14:nvContentPartPr>
              <p14:xfrm>
                <a:off x="2014020" y="3848265"/>
                <a:ext cx="4320" cy="60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4F7AF9A-D3E5-4636-B76E-8D60C39C919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05380" y="3839625"/>
                  <a:ext cx="21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524E53F-4DB0-4758-B6E8-D7E189AA8DF6}"/>
                    </a:ext>
                  </a:extLst>
                </p14:cNvPr>
                <p14:cNvContentPartPr/>
                <p14:nvPr/>
              </p14:nvContentPartPr>
              <p14:xfrm>
                <a:off x="2055060" y="3864465"/>
                <a:ext cx="33840" cy="32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524E53F-4DB0-4758-B6E8-D7E189AA8DF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46420" y="3855825"/>
                  <a:ext cx="51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14A9A58-DC71-4B43-A4A6-00E2AE4F4951}"/>
                    </a:ext>
                  </a:extLst>
                </p14:cNvPr>
                <p14:cNvContentPartPr/>
                <p14:nvPr/>
              </p14:nvContentPartPr>
              <p14:xfrm>
                <a:off x="2140740" y="3851865"/>
                <a:ext cx="5040" cy="47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14A9A58-DC71-4B43-A4A6-00E2AE4F495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131740" y="3842865"/>
                  <a:ext cx="226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C9DFB29-4A42-4E30-94B1-15F14758C74B}"/>
                    </a:ext>
                  </a:extLst>
                </p14:cNvPr>
                <p14:cNvContentPartPr/>
                <p14:nvPr/>
              </p14:nvContentPartPr>
              <p14:xfrm>
                <a:off x="2169900" y="3847905"/>
                <a:ext cx="27000" cy="61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C9DFB29-4A42-4E30-94B1-15F14758C74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160900" y="3838905"/>
                  <a:ext cx="446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753FBE7-5C92-4F61-92AF-2249DFAC2014}"/>
                    </a:ext>
                  </a:extLst>
                </p14:cNvPr>
                <p14:cNvContentPartPr/>
                <p14:nvPr/>
              </p14:nvContentPartPr>
              <p14:xfrm>
                <a:off x="2210580" y="3854385"/>
                <a:ext cx="22320" cy="38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753FBE7-5C92-4F61-92AF-2249DFAC201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01940" y="3845385"/>
                  <a:ext cx="399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D59A4C3-197D-47F9-AA9F-C4D76EB61505}"/>
                    </a:ext>
                  </a:extLst>
                </p14:cNvPr>
                <p14:cNvContentPartPr/>
                <p14:nvPr/>
              </p14:nvContentPartPr>
              <p14:xfrm>
                <a:off x="2263860" y="3860145"/>
                <a:ext cx="28800" cy="9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D59A4C3-197D-47F9-AA9F-C4D76EB6150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55220" y="3851505"/>
                  <a:ext cx="46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43D72A8-B73A-4A57-92EA-159387E629BC}"/>
                    </a:ext>
                  </a:extLst>
                </p14:cNvPr>
                <p14:cNvContentPartPr/>
                <p14:nvPr/>
              </p14:nvContentPartPr>
              <p14:xfrm>
                <a:off x="2319660" y="3814785"/>
                <a:ext cx="34560" cy="62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43D72A8-B73A-4A57-92EA-159387E629B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310660" y="3805785"/>
                  <a:ext cx="52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5D00A8D-FFF1-441B-B659-5F0396C4569C}"/>
                    </a:ext>
                  </a:extLst>
                </p14:cNvPr>
                <p14:cNvContentPartPr/>
                <p14:nvPr/>
              </p14:nvContentPartPr>
              <p14:xfrm>
                <a:off x="2357100" y="3795705"/>
                <a:ext cx="39240" cy="92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5D00A8D-FFF1-441B-B659-5F0396C4569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348460" y="3787065"/>
                  <a:ext cx="568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17FCC58-B10C-4F7C-8F7E-0ED7EA41176C}"/>
                    </a:ext>
                  </a:extLst>
                </p14:cNvPr>
                <p14:cNvContentPartPr/>
                <p14:nvPr/>
              </p14:nvContentPartPr>
              <p14:xfrm>
                <a:off x="2054340" y="4008825"/>
                <a:ext cx="45360" cy="19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17FCC58-B10C-4F7C-8F7E-0ED7EA41176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045700" y="3999825"/>
                  <a:ext cx="63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79A29E4-2376-4743-9F02-F8DBCF633526}"/>
                    </a:ext>
                  </a:extLst>
                </p14:cNvPr>
                <p14:cNvContentPartPr/>
                <p14:nvPr/>
              </p14:nvContentPartPr>
              <p14:xfrm>
                <a:off x="2066940" y="4041585"/>
                <a:ext cx="33840" cy="3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79A29E4-2376-4743-9F02-F8DBCF63352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057940" y="4032945"/>
                  <a:ext cx="51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58EC0E6-A2CF-4DF2-9DFF-F812BDC2C652}"/>
                    </a:ext>
                  </a:extLst>
                </p14:cNvPr>
                <p14:cNvContentPartPr/>
                <p14:nvPr/>
              </p14:nvContentPartPr>
              <p14:xfrm>
                <a:off x="2136060" y="3987585"/>
                <a:ext cx="34560" cy="68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58EC0E6-A2CF-4DF2-9DFF-F812BDC2C65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127060" y="3978945"/>
                  <a:ext cx="522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625C69B-8C8A-4D3E-9D00-309766490E0D}"/>
                    </a:ext>
                  </a:extLst>
                </p14:cNvPr>
                <p14:cNvContentPartPr/>
                <p14:nvPr/>
              </p14:nvContentPartPr>
              <p14:xfrm>
                <a:off x="2197260" y="3967065"/>
                <a:ext cx="32400" cy="80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625C69B-8C8A-4D3E-9D00-309766490E0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188620" y="3958425"/>
                  <a:ext cx="50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B5C7D44-E93D-4D08-BF05-032932A5ADD4}"/>
                    </a:ext>
                  </a:extLst>
                </p14:cNvPr>
                <p14:cNvContentPartPr/>
                <p14:nvPr/>
              </p14:nvContentPartPr>
              <p14:xfrm>
                <a:off x="2156580" y="4065345"/>
                <a:ext cx="88200" cy="42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B5C7D44-E93D-4D08-BF05-032932A5ADD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147940" y="4056345"/>
                  <a:ext cx="1058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88EB9C5-94DA-483E-9429-E7F6BBD40530}"/>
                    </a:ext>
                  </a:extLst>
                </p14:cNvPr>
                <p14:cNvContentPartPr/>
                <p14:nvPr/>
              </p14:nvContentPartPr>
              <p14:xfrm>
                <a:off x="2164860" y="4102065"/>
                <a:ext cx="86400" cy="30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88EB9C5-94DA-483E-9429-E7F6BBD4053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155860" y="4093425"/>
                  <a:ext cx="104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6025738-BF52-415A-8625-FC62E1971FC9}"/>
                    </a:ext>
                  </a:extLst>
                </p14:cNvPr>
                <p14:cNvContentPartPr/>
                <p14:nvPr/>
              </p14:nvContentPartPr>
              <p14:xfrm>
                <a:off x="2115900" y="3978585"/>
                <a:ext cx="6480" cy="71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6025738-BF52-415A-8625-FC62E1971FC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107260" y="3969945"/>
                  <a:ext cx="2412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071360C-556A-431E-B242-88C394006A6E}"/>
              </a:ext>
            </a:extLst>
          </p:cNvPr>
          <p:cNvGrpSpPr/>
          <p:nvPr/>
        </p:nvGrpSpPr>
        <p:grpSpPr>
          <a:xfrm>
            <a:off x="2537100" y="3725145"/>
            <a:ext cx="200880" cy="435240"/>
            <a:chOff x="2537100" y="3725145"/>
            <a:chExt cx="200880" cy="43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96C4BB6-7CC1-4732-B135-8E64D19FC218}"/>
                    </a:ext>
                  </a:extLst>
                </p14:cNvPr>
                <p14:cNvContentPartPr/>
                <p14:nvPr/>
              </p14:nvContentPartPr>
              <p14:xfrm>
                <a:off x="2566620" y="3805785"/>
                <a:ext cx="5400" cy="74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96C4BB6-7CC1-4732-B135-8E64D19FC21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557620" y="3797145"/>
                  <a:ext cx="23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1F7829D-442C-41F9-AE69-F190433E49AE}"/>
                    </a:ext>
                  </a:extLst>
                </p14:cNvPr>
                <p14:cNvContentPartPr/>
                <p14:nvPr/>
              </p14:nvContentPartPr>
              <p14:xfrm>
                <a:off x="2591460" y="3801465"/>
                <a:ext cx="32760" cy="90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1F7829D-442C-41F9-AE69-F190433E49A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582460" y="3792825"/>
                  <a:ext cx="504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05020EB-4042-4A0E-ADD7-84216E39C7D6}"/>
                    </a:ext>
                  </a:extLst>
                </p14:cNvPr>
                <p14:cNvContentPartPr/>
                <p14:nvPr/>
              </p14:nvContentPartPr>
              <p14:xfrm>
                <a:off x="2640060" y="3810465"/>
                <a:ext cx="25920" cy="52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05020EB-4042-4A0E-ADD7-84216E39C7D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631060" y="3801825"/>
                  <a:ext cx="43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A7BF136-00A0-4E9E-84B2-5295918A45AC}"/>
                    </a:ext>
                  </a:extLst>
                </p14:cNvPr>
                <p14:cNvContentPartPr/>
                <p14:nvPr/>
              </p14:nvContentPartPr>
              <p14:xfrm>
                <a:off x="2707380" y="3790305"/>
                <a:ext cx="30600" cy="12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A7BF136-00A0-4E9E-84B2-5295918A45A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698380" y="3781305"/>
                  <a:ext cx="48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3498AE0-F395-48D5-89E7-8C6E9BAF7204}"/>
                    </a:ext>
                  </a:extLst>
                </p14:cNvPr>
                <p14:cNvContentPartPr/>
                <p14:nvPr/>
              </p14:nvContentPartPr>
              <p14:xfrm>
                <a:off x="2593620" y="3917745"/>
                <a:ext cx="31680" cy="57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3498AE0-F395-48D5-89E7-8C6E9BAF720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584620" y="3908745"/>
                  <a:ext cx="49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BFA1BF8-0F95-4F07-B009-E4E63651CD59}"/>
                    </a:ext>
                  </a:extLst>
                </p14:cNvPr>
                <p14:cNvContentPartPr/>
                <p14:nvPr/>
              </p14:nvContentPartPr>
              <p14:xfrm>
                <a:off x="2648700" y="3895785"/>
                <a:ext cx="34560" cy="68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BFA1BF8-0F95-4F07-B009-E4E63651CD5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639700" y="3887145"/>
                  <a:ext cx="522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C233B96-9510-4A13-9ECD-B9BD3C4EF198}"/>
                    </a:ext>
                  </a:extLst>
                </p14:cNvPr>
                <p14:cNvContentPartPr/>
                <p14:nvPr/>
              </p14:nvContentPartPr>
              <p14:xfrm>
                <a:off x="2537100" y="4007745"/>
                <a:ext cx="198720" cy="14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C233B96-9510-4A13-9ECD-B9BD3C4EF19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528100" y="3998745"/>
                  <a:ext cx="216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CC50354-E808-4C97-B423-57F967C5257B}"/>
                    </a:ext>
                  </a:extLst>
                </p14:cNvPr>
                <p14:cNvContentPartPr/>
                <p14:nvPr/>
              </p14:nvContentPartPr>
              <p14:xfrm>
                <a:off x="2571660" y="3819105"/>
                <a:ext cx="59400" cy="42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CC50354-E808-4C97-B423-57F967C5257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562660" y="3810465"/>
                  <a:ext cx="770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6BB9951-3890-4806-A96B-DD37CB563C4D}"/>
                    </a:ext>
                  </a:extLst>
                </p14:cNvPr>
                <p14:cNvContentPartPr/>
                <p14:nvPr/>
              </p14:nvContentPartPr>
              <p14:xfrm>
                <a:off x="2569500" y="3725145"/>
                <a:ext cx="48240" cy="43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6BB9951-3890-4806-A96B-DD37CB563C4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560500" y="3716505"/>
                  <a:ext cx="658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0BEE916-FE9F-454F-AB52-5C98F908F839}"/>
                    </a:ext>
                  </a:extLst>
                </p14:cNvPr>
                <p14:cNvContentPartPr/>
                <p14:nvPr/>
              </p14:nvContentPartPr>
              <p14:xfrm>
                <a:off x="2591100" y="3751065"/>
                <a:ext cx="36360" cy="10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0BEE916-FE9F-454F-AB52-5C98F908F83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582460" y="3742425"/>
                  <a:ext cx="54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F81938D-D18C-458C-B5E2-B967781CD0FC}"/>
                    </a:ext>
                  </a:extLst>
                </p14:cNvPr>
                <p14:cNvContentPartPr/>
                <p14:nvPr/>
              </p14:nvContentPartPr>
              <p14:xfrm>
                <a:off x="2631420" y="3784545"/>
                <a:ext cx="11160" cy="92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F81938D-D18C-458C-B5E2-B967781CD0F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622780" y="3775905"/>
                  <a:ext cx="28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49D74E2-CAD2-4EE0-B30B-6813DBAF9EAA}"/>
                    </a:ext>
                  </a:extLst>
                </p14:cNvPr>
                <p14:cNvContentPartPr/>
                <p14:nvPr/>
              </p14:nvContentPartPr>
              <p14:xfrm>
                <a:off x="2657700" y="4046265"/>
                <a:ext cx="39960" cy="87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49D74E2-CAD2-4EE0-B30B-6813DBAF9EA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649060" y="4037265"/>
                  <a:ext cx="57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E7687C3-35B1-4BBD-ACCE-2A427C4C3BA8}"/>
                    </a:ext>
                  </a:extLst>
                </p14:cNvPr>
                <p14:cNvContentPartPr/>
                <p14:nvPr/>
              </p14:nvContentPartPr>
              <p14:xfrm>
                <a:off x="2601540" y="4085505"/>
                <a:ext cx="28440" cy="70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E7687C3-35B1-4BBD-ACCE-2A427C4C3BA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592540" y="4076865"/>
                  <a:ext cx="460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46043AD-74C3-4CB0-AF0C-1260F7F09B87}"/>
                    </a:ext>
                  </a:extLst>
                </p14:cNvPr>
                <p14:cNvContentPartPr/>
                <p14:nvPr/>
              </p14:nvContentPartPr>
              <p14:xfrm>
                <a:off x="2557620" y="4070745"/>
                <a:ext cx="4320" cy="89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46043AD-74C3-4CB0-AF0C-1260F7F09B8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548980" y="4061745"/>
                  <a:ext cx="2196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DF39B6B-B90E-47F6-8F49-1B541D1069D9}"/>
              </a:ext>
            </a:extLst>
          </p:cNvPr>
          <p:cNvGrpSpPr/>
          <p:nvPr/>
        </p:nvGrpSpPr>
        <p:grpSpPr>
          <a:xfrm>
            <a:off x="1445940" y="3329865"/>
            <a:ext cx="177840" cy="317520"/>
            <a:chOff x="1445940" y="3329865"/>
            <a:chExt cx="17784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40CFB8D-7706-4B57-99A8-B96283DFE1C0}"/>
                    </a:ext>
                  </a:extLst>
                </p14:cNvPr>
                <p14:cNvContentPartPr/>
                <p14:nvPr/>
              </p14:nvContentPartPr>
              <p14:xfrm>
                <a:off x="1456380" y="3525705"/>
                <a:ext cx="59040" cy="60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40CFB8D-7706-4B57-99A8-B96283DFE1C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447380" y="3516705"/>
                  <a:ext cx="766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774B29D-484B-4BFB-A993-3AF8C9E622B2}"/>
                    </a:ext>
                  </a:extLst>
                </p14:cNvPr>
                <p14:cNvContentPartPr/>
                <p14:nvPr/>
              </p14:nvContentPartPr>
              <p14:xfrm>
                <a:off x="1445940" y="3418065"/>
                <a:ext cx="68040" cy="80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774B29D-484B-4BFB-A993-3AF8C9E622B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436940" y="3409425"/>
                  <a:ext cx="85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E6905A6-66FC-4A69-835C-9B6BDE62C620}"/>
                    </a:ext>
                  </a:extLst>
                </p14:cNvPr>
                <p14:cNvContentPartPr/>
                <p14:nvPr/>
              </p14:nvContentPartPr>
              <p14:xfrm>
                <a:off x="1509300" y="3368385"/>
                <a:ext cx="43200" cy="43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E6905A6-66FC-4A69-835C-9B6BDE62C62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500660" y="3359745"/>
                  <a:ext cx="60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FACD95D-FF15-423C-95EA-9605CEBCE0E1}"/>
                    </a:ext>
                  </a:extLst>
                </p14:cNvPr>
                <p14:cNvContentPartPr/>
                <p14:nvPr/>
              </p14:nvContentPartPr>
              <p14:xfrm>
                <a:off x="1540260" y="3329865"/>
                <a:ext cx="34560" cy="53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FACD95D-FF15-423C-95EA-9605CEBCE0E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531260" y="3320865"/>
                  <a:ext cx="52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7FEB539-97C1-4D98-BB6C-0139AA235857}"/>
                    </a:ext>
                  </a:extLst>
                </p14:cNvPr>
                <p14:cNvContentPartPr/>
                <p14:nvPr/>
              </p14:nvContentPartPr>
              <p14:xfrm>
                <a:off x="1523340" y="3593025"/>
                <a:ext cx="18720" cy="54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7FEB539-97C1-4D98-BB6C-0139AA23585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514700" y="3584385"/>
                  <a:ext cx="36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77B854E-3DC4-40E3-B0FA-4E3C9A6DA8E5}"/>
                    </a:ext>
                  </a:extLst>
                </p14:cNvPr>
                <p14:cNvContentPartPr/>
                <p14:nvPr/>
              </p14:nvContentPartPr>
              <p14:xfrm>
                <a:off x="1546740" y="3569985"/>
                <a:ext cx="40680" cy="58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77B854E-3DC4-40E3-B0FA-4E3C9A6DA8E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537740" y="3561345"/>
                  <a:ext cx="58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47E348A-1229-40D0-A907-8D18DCFEB9F9}"/>
                    </a:ext>
                  </a:extLst>
                </p14:cNvPr>
                <p14:cNvContentPartPr/>
                <p14:nvPr/>
              </p14:nvContentPartPr>
              <p14:xfrm>
                <a:off x="1593180" y="3529305"/>
                <a:ext cx="30600" cy="79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47E348A-1229-40D0-A907-8D18DCFEB9F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584180" y="3520305"/>
                  <a:ext cx="48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2DDC218-5645-4F7D-8240-BFC7A63B2909}"/>
                    </a:ext>
                  </a:extLst>
                </p14:cNvPr>
                <p14:cNvContentPartPr/>
                <p14:nvPr/>
              </p14:nvContentPartPr>
              <p14:xfrm>
                <a:off x="1493100" y="3476025"/>
                <a:ext cx="2160" cy="1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2DDC218-5645-4F7D-8240-BFC7A63B290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484100" y="3467025"/>
                  <a:ext cx="19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C39ECEA-E632-4AD8-9245-542D40093BF1}"/>
                    </a:ext>
                  </a:extLst>
                </p14:cNvPr>
                <p14:cNvContentPartPr/>
                <p14:nvPr/>
              </p14:nvContentPartPr>
              <p14:xfrm>
                <a:off x="1487340" y="3483585"/>
                <a:ext cx="1080" cy="1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C39ECEA-E632-4AD8-9245-542D40093BF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478700" y="3474585"/>
                  <a:ext cx="18720" cy="1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FAC598F6-DB4C-49D4-ABEA-E7DD325A631C}"/>
                  </a:ext>
                </a:extLst>
              </p14:cNvPr>
              <p14:cNvContentPartPr/>
              <p14:nvPr/>
            </p14:nvContentPartPr>
            <p14:xfrm>
              <a:off x="5387100" y="2512095"/>
              <a:ext cx="223200" cy="244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FAC598F6-DB4C-49D4-ABEA-E7DD325A631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378100" y="2503455"/>
                <a:ext cx="2408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527E7B4-9680-4A3D-974F-6A96FFC8682A}"/>
                  </a:ext>
                </a:extLst>
              </p14:cNvPr>
              <p14:cNvContentPartPr/>
              <p14:nvPr/>
            </p14:nvContentPartPr>
            <p14:xfrm>
              <a:off x="5010900" y="2346135"/>
              <a:ext cx="742680" cy="1119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527E7B4-9680-4A3D-974F-6A96FFC8682A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002260" y="2337135"/>
                <a:ext cx="760320" cy="12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8" name="Group 267">
            <a:extLst>
              <a:ext uri="{FF2B5EF4-FFF2-40B4-BE49-F238E27FC236}">
                <a16:creationId xmlns:a16="http://schemas.microsoft.com/office/drawing/2014/main" id="{DDF2C6BA-027F-48CD-9684-28F225EE8459}"/>
              </a:ext>
            </a:extLst>
          </p:cNvPr>
          <p:cNvGrpSpPr/>
          <p:nvPr/>
        </p:nvGrpSpPr>
        <p:grpSpPr>
          <a:xfrm>
            <a:off x="6519390" y="1803570"/>
            <a:ext cx="779760" cy="702360"/>
            <a:chOff x="6519390" y="1803570"/>
            <a:chExt cx="779760" cy="70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0051C04-A4C0-401D-A1A7-2EED869AB049}"/>
                    </a:ext>
                  </a:extLst>
                </p14:cNvPr>
                <p14:cNvContentPartPr/>
                <p14:nvPr/>
              </p14:nvContentPartPr>
              <p14:xfrm>
                <a:off x="6519390" y="1862250"/>
                <a:ext cx="39600" cy="597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0051C04-A4C0-401D-A1A7-2EED869AB04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510750" y="1853610"/>
                  <a:ext cx="57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2CC5F7B-1F00-4A10-B2D2-AE02D447B083}"/>
                    </a:ext>
                  </a:extLst>
                </p14:cNvPr>
                <p14:cNvContentPartPr/>
                <p14:nvPr/>
              </p14:nvContentPartPr>
              <p14:xfrm>
                <a:off x="6594270" y="1846410"/>
                <a:ext cx="31680" cy="68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2CC5F7B-1F00-4A10-B2D2-AE02D447B08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585270" y="1837770"/>
                  <a:ext cx="493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4ED08DD-F639-441B-83C1-18FB0A9B2F37}"/>
                    </a:ext>
                  </a:extLst>
                </p14:cNvPr>
                <p14:cNvContentPartPr/>
                <p14:nvPr/>
              </p14:nvContentPartPr>
              <p14:xfrm>
                <a:off x="6596430" y="1874490"/>
                <a:ext cx="30600" cy="54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4ED08DD-F639-441B-83C1-18FB0A9B2F3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87430" y="1865490"/>
                  <a:ext cx="48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E9B8DA0-4516-4036-90F9-2BC11657288F}"/>
                    </a:ext>
                  </a:extLst>
                </p14:cNvPr>
                <p14:cNvContentPartPr/>
                <p14:nvPr/>
              </p14:nvContentPartPr>
              <p14:xfrm>
                <a:off x="6665190" y="1874490"/>
                <a:ext cx="39960" cy="126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E9B8DA0-4516-4036-90F9-2BC11657288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656190" y="1865850"/>
                  <a:ext cx="57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4AD6125-E76B-46DE-91AF-DCDE191018DF}"/>
                    </a:ext>
                  </a:extLst>
                </p14:cNvPr>
                <p14:cNvContentPartPr/>
                <p14:nvPr/>
              </p14:nvContentPartPr>
              <p14:xfrm>
                <a:off x="6681030" y="1854330"/>
                <a:ext cx="9720" cy="579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4AD6125-E76B-46DE-91AF-DCDE191018D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672390" y="1845330"/>
                  <a:ext cx="273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71AADF5-67C4-4255-AD6B-04A59768537E}"/>
                    </a:ext>
                  </a:extLst>
                </p14:cNvPr>
                <p14:cNvContentPartPr/>
                <p14:nvPr/>
              </p14:nvContentPartPr>
              <p14:xfrm>
                <a:off x="6727110" y="1836690"/>
                <a:ext cx="30960" cy="658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71AADF5-67C4-4255-AD6B-04A59768537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718110" y="1828050"/>
                  <a:ext cx="486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341801F-67F3-441A-A269-DFD2AFEEB62F}"/>
                    </a:ext>
                  </a:extLst>
                </p14:cNvPr>
                <p14:cNvContentPartPr/>
                <p14:nvPr/>
              </p14:nvContentPartPr>
              <p14:xfrm>
                <a:off x="6791550" y="1832370"/>
                <a:ext cx="30960" cy="763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341801F-67F3-441A-A269-DFD2AFEEB62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82550" y="1823370"/>
                  <a:ext cx="48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71936C2-3165-44A6-8B08-7F88703A5461}"/>
                    </a:ext>
                  </a:extLst>
                </p14:cNvPr>
                <p14:cNvContentPartPr/>
                <p14:nvPr/>
              </p14:nvContentPartPr>
              <p14:xfrm>
                <a:off x="6846990" y="1862970"/>
                <a:ext cx="50040" cy="104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71936C2-3165-44A6-8B08-7F88703A546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837990" y="1853970"/>
                  <a:ext cx="67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8F79236-0823-4D86-ADC3-749311B6FC2E}"/>
                    </a:ext>
                  </a:extLst>
                </p14:cNvPr>
                <p14:cNvContentPartPr/>
                <p14:nvPr/>
              </p14:nvContentPartPr>
              <p14:xfrm>
                <a:off x="6869670" y="1850370"/>
                <a:ext cx="11160" cy="439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8F79236-0823-4D86-ADC3-749311B6FC2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61030" y="1841370"/>
                  <a:ext cx="28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B6FD361-17CE-4BBC-A4F2-746D511CF8A3}"/>
                    </a:ext>
                  </a:extLst>
                </p14:cNvPr>
                <p14:cNvContentPartPr/>
                <p14:nvPr/>
              </p14:nvContentPartPr>
              <p14:xfrm>
                <a:off x="6916830" y="1827690"/>
                <a:ext cx="34200" cy="579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B6FD361-17CE-4BBC-A4F2-746D511CF8A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07830" y="1819050"/>
                  <a:ext cx="518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500518C-1FA1-4CEE-892F-4C4DC18D30A9}"/>
                    </a:ext>
                  </a:extLst>
                </p14:cNvPr>
                <p14:cNvContentPartPr/>
                <p14:nvPr/>
              </p14:nvContentPartPr>
              <p14:xfrm>
                <a:off x="6981270" y="1818330"/>
                <a:ext cx="29160" cy="622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500518C-1FA1-4CEE-892F-4C4DC18D30A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972270" y="1809690"/>
                  <a:ext cx="46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321ED5A-1735-4C22-B315-B12AE18F01E2}"/>
                    </a:ext>
                  </a:extLst>
                </p14:cNvPr>
                <p14:cNvContentPartPr/>
                <p14:nvPr/>
              </p14:nvContentPartPr>
              <p14:xfrm>
                <a:off x="7050750" y="1833450"/>
                <a:ext cx="28800" cy="129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321ED5A-1735-4C22-B315-B12AE18F01E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042110" y="1824810"/>
                  <a:ext cx="46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79EEA39-ABDD-42A8-A4B7-20E6C8CF6652}"/>
                    </a:ext>
                  </a:extLst>
                </p14:cNvPr>
                <p14:cNvContentPartPr/>
                <p14:nvPr/>
              </p14:nvContentPartPr>
              <p14:xfrm>
                <a:off x="7050390" y="1861170"/>
                <a:ext cx="30600" cy="36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79EEA39-ABDD-42A8-A4B7-20E6C8CF665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041750" y="1852170"/>
                  <a:ext cx="48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716969C-08E7-4275-A6AE-C55231CC0BCE}"/>
                    </a:ext>
                  </a:extLst>
                </p14:cNvPr>
                <p14:cNvContentPartPr/>
                <p14:nvPr/>
              </p14:nvContentPartPr>
              <p14:xfrm>
                <a:off x="7128870" y="1811490"/>
                <a:ext cx="12240" cy="518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716969C-08E7-4275-A6AE-C55231CC0BC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119870" y="1802850"/>
                  <a:ext cx="298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DB6BE2C-F048-4917-A609-9C4B59F62529}"/>
                    </a:ext>
                  </a:extLst>
                </p14:cNvPr>
                <p14:cNvContentPartPr/>
                <p14:nvPr/>
              </p14:nvContentPartPr>
              <p14:xfrm>
                <a:off x="7148310" y="1803570"/>
                <a:ext cx="33120" cy="651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DB6BE2C-F048-4917-A609-9C4B59F6252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139310" y="1794570"/>
                  <a:ext cx="50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4A2F9B1-4609-4C1E-8DEC-DFA6E67C06B0}"/>
                    </a:ext>
                  </a:extLst>
                </p14:cNvPr>
                <p14:cNvContentPartPr/>
                <p14:nvPr/>
              </p14:nvContentPartPr>
              <p14:xfrm>
                <a:off x="7203390" y="1805730"/>
                <a:ext cx="26640" cy="435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4A2F9B1-4609-4C1E-8DEC-DFA6E67C06B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194750" y="1796730"/>
                  <a:ext cx="44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FC0C107-77FD-4F13-8BF6-592D7B228C55}"/>
                    </a:ext>
                  </a:extLst>
                </p14:cNvPr>
                <p14:cNvContentPartPr/>
                <p14:nvPr/>
              </p14:nvContentPartPr>
              <p14:xfrm>
                <a:off x="6948870" y="1954410"/>
                <a:ext cx="30240" cy="65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FC0C107-77FD-4F13-8BF6-592D7B228C5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939870" y="1945410"/>
                  <a:ext cx="478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9076D8C-BE26-4D0E-A288-C73564047019}"/>
                    </a:ext>
                  </a:extLst>
                </p14:cNvPr>
                <p14:cNvContentPartPr/>
                <p14:nvPr/>
              </p14:nvContentPartPr>
              <p14:xfrm>
                <a:off x="6991710" y="1961610"/>
                <a:ext cx="21600" cy="410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9076D8C-BE26-4D0E-A288-C7356404701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983070" y="1952970"/>
                  <a:ext cx="39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7A9202B-5AE0-402B-8712-1039608149F4}"/>
                    </a:ext>
                  </a:extLst>
                </p14:cNvPr>
                <p14:cNvContentPartPr/>
                <p14:nvPr/>
              </p14:nvContentPartPr>
              <p14:xfrm>
                <a:off x="6872190" y="2004090"/>
                <a:ext cx="35280" cy="104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7A9202B-5AE0-402B-8712-1039608149F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863190" y="1995450"/>
                  <a:ext cx="52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9A0349B-412B-4521-81F7-39E41BACE326}"/>
                    </a:ext>
                  </a:extLst>
                </p14:cNvPr>
                <p14:cNvContentPartPr/>
                <p14:nvPr/>
              </p14:nvContentPartPr>
              <p14:xfrm>
                <a:off x="6888030" y="1987170"/>
                <a:ext cx="8640" cy="403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9A0349B-412B-4521-81F7-39E41BACE32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879030" y="1978530"/>
                  <a:ext cx="262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B1DAC18-CA5A-4652-BAAF-55C35C0C5E4E}"/>
                    </a:ext>
                  </a:extLst>
                </p14:cNvPr>
                <p14:cNvContentPartPr/>
                <p14:nvPr/>
              </p14:nvContentPartPr>
              <p14:xfrm>
                <a:off x="6766710" y="1986450"/>
                <a:ext cx="25200" cy="626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B1DAC18-CA5A-4652-BAAF-55C35C0C5E4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758070" y="1977450"/>
                  <a:ext cx="428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D61A683-33C6-46A9-B56D-73565E9F0DEA}"/>
                    </a:ext>
                  </a:extLst>
                </p14:cNvPr>
                <p14:cNvContentPartPr/>
                <p14:nvPr/>
              </p14:nvContentPartPr>
              <p14:xfrm>
                <a:off x="6803070" y="1990050"/>
                <a:ext cx="28080" cy="342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D61A683-33C6-46A9-B56D-73565E9F0DE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794070" y="1981050"/>
                  <a:ext cx="457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3663B2D-4837-42A2-873A-2E12AA9B1902}"/>
                    </a:ext>
                  </a:extLst>
                </p14:cNvPr>
                <p14:cNvContentPartPr/>
                <p14:nvPr/>
              </p14:nvContentPartPr>
              <p14:xfrm>
                <a:off x="6540990" y="2016690"/>
                <a:ext cx="38160" cy="550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3663B2D-4837-42A2-873A-2E12AA9B190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531990" y="2008050"/>
                  <a:ext cx="558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20D9797-7EC9-4179-B429-4D4ECC015B0C}"/>
                    </a:ext>
                  </a:extLst>
                </p14:cNvPr>
                <p14:cNvContentPartPr/>
                <p14:nvPr/>
              </p14:nvContentPartPr>
              <p14:xfrm>
                <a:off x="6592470" y="2008770"/>
                <a:ext cx="37800" cy="716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20D9797-7EC9-4179-B429-4D4ECC015B0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583830" y="1999770"/>
                  <a:ext cx="55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843B699-5F50-465A-A349-E23CEAFEEF0A}"/>
                    </a:ext>
                  </a:extLst>
                </p14:cNvPr>
                <p14:cNvContentPartPr/>
                <p14:nvPr/>
              </p14:nvContentPartPr>
              <p14:xfrm>
                <a:off x="6598950" y="2045130"/>
                <a:ext cx="30600" cy="21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843B699-5F50-465A-A349-E23CEAFEEF0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590310" y="2036490"/>
                  <a:ext cx="482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9154C65-F960-4086-9291-AFC3DC0C158B}"/>
                    </a:ext>
                  </a:extLst>
                </p14:cNvPr>
                <p14:cNvContentPartPr/>
                <p14:nvPr/>
              </p14:nvContentPartPr>
              <p14:xfrm>
                <a:off x="6676710" y="2015610"/>
                <a:ext cx="40320" cy="572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9154C65-F960-4086-9291-AFC3DC0C158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668070" y="2006610"/>
                  <a:ext cx="579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111C5B9-9F77-4FCA-816F-9765E6916DE5}"/>
                    </a:ext>
                  </a:extLst>
                </p14:cNvPr>
                <p14:cNvContentPartPr/>
                <p14:nvPr/>
              </p14:nvContentPartPr>
              <p14:xfrm>
                <a:off x="7109790" y="1973850"/>
                <a:ext cx="29520" cy="129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111C5B9-9F77-4FCA-816F-9765E6916DE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101150" y="1964850"/>
                  <a:ext cx="47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5F004F6-26EE-4B2E-9153-3839023AFBB4}"/>
                    </a:ext>
                  </a:extLst>
                </p14:cNvPr>
                <p14:cNvContentPartPr/>
                <p14:nvPr/>
              </p14:nvContentPartPr>
              <p14:xfrm>
                <a:off x="7110870" y="2002650"/>
                <a:ext cx="18360" cy="28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5F004F6-26EE-4B2E-9153-3839023AFBB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102230" y="1994010"/>
                  <a:ext cx="36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5593281-3E6B-4F53-A7BB-33C16A7CFBC2}"/>
                    </a:ext>
                  </a:extLst>
                </p14:cNvPr>
                <p14:cNvContentPartPr/>
                <p14:nvPr/>
              </p14:nvContentPartPr>
              <p14:xfrm>
                <a:off x="7191870" y="1953690"/>
                <a:ext cx="3240" cy="572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5593281-3E6B-4F53-A7BB-33C16A7CFBC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182870" y="1945050"/>
                  <a:ext cx="20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17A5876-5934-423E-A34B-7A6BCDB1CBF1}"/>
                    </a:ext>
                  </a:extLst>
                </p14:cNvPr>
                <p14:cNvContentPartPr/>
                <p14:nvPr/>
              </p14:nvContentPartPr>
              <p14:xfrm>
                <a:off x="7210230" y="1960170"/>
                <a:ext cx="25200" cy="651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17A5876-5934-423E-A34B-7A6BCDB1CBF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201590" y="1951170"/>
                  <a:ext cx="42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D43D9C4-44CB-4228-A091-C769CD87C7C3}"/>
                    </a:ext>
                  </a:extLst>
                </p14:cNvPr>
                <p14:cNvContentPartPr/>
                <p14:nvPr/>
              </p14:nvContentPartPr>
              <p14:xfrm>
                <a:off x="7264230" y="1959450"/>
                <a:ext cx="29160" cy="349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D43D9C4-44CB-4228-A091-C769CD87C7C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255230" y="1950810"/>
                  <a:ext cx="46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893D2F2-4442-4418-A077-0EB96E780A82}"/>
                    </a:ext>
                  </a:extLst>
                </p14:cNvPr>
                <p14:cNvContentPartPr/>
                <p14:nvPr/>
              </p14:nvContentPartPr>
              <p14:xfrm>
                <a:off x="6885510" y="2116410"/>
                <a:ext cx="3600" cy="673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893D2F2-4442-4418-A077-0EB96E780A8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876870" y="2107410"/>
                  <a:ext cx="21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BE43F5D-CA46-4368-974C-9BB376E8FDC4}"/>
                    </a:ext>
                  </a:extLst>
                </p14:cNvPr>
                <p14:cNvContentPartPr/>
                <p14:nvPr/>
              </p14:nvContentPartPr>
              <p14:xfrm>
                <a:off x="6907110" y="2116050"/>
                <a:ext cx="36000" cy="723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BE43F5D-CA46-4368-974C-9BB376E8FDC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898110" y="2107050"/>
                  <a:ext cx="536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09F9BF5-06CC-4B13-9118-1031E35801F0}"/>
                    </a:ext>
                  </a:extLst>
                </p14:cNvPr>
                <p14:cNvContentPartPr/>
                <p14:nvPr/>
              </p14:nvContentPartPr>
              <p14:xfrm>
                <a:off x="6962910" y="2117850"/>
                <a:ext cx="30600" cy="453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09F9BF5-06CC-4B13-9118-1031E35801F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953910" y="2109210"/>
                  <a:ext cx="48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66892B8-AE7D-4E7E-A7F5-229361F75D6E}"/>
                    </a:ext>
                  </a:extLst>
                </p14:cNvPr>
                <p14:cNvContentPartPr/>
                <p14:nvPr/>
              </p14:nvContentPartPr>
              <p14:xfrm>
                <a:off x="7045710" y="2114610"/>
                <a:ext cx="32040" cy="194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66892B8-AE7D-4E7E-A7F5-229361F75D6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037070" y="2105970"/>
                  <a:ext cx="49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83EC52B-0FD9-4085-A707-B85709CCA35B}"/>
                    </a:ext>
                  </a:extLst>
                </p14:cNvPr>
                <p14:cNvContentPartPr/>
                <p14:nvPr/>
              </p14:nvContentPartPr>
              <p14:xfrm>
                <a:off x="7045710" y="2140530"/>
                <a:ext cx="24840" cy="86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83EC52B-0FD9-4085-A707-B85709CCA35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037070" y="2131530"/>
                  <a:ext cx="42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3B7A75A-22FD-443B-B0CF-00EEBF363964}"/>
                    </a:ext>
                  </a:extLst>
                </p14:cNvPr>
                <p14:cNvContentPartPr/>
                <p14:nvPr/>
              </p14:nvContentPartPr>
              <p14:xfrm>
                <a:off x="7124910" y="2078250"/>
                <a:ext cx="6120" cy="594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3B7A75A-22FD-443B-B0CF-00EEBF36396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116270" y="2069250"/>
                  <a:ext cx="237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276E5ED-1431-48F8-B5AD-1F79463FBFB5}"/>
                    </a:ext>
                  </a:extLst>
                </p14:cNvPr>
                <p14:cNvContentPartPr/>
                <p14:nvPr/>
              </p14:nvContentPartPr>
              <p14:xfrm>
                <a:off x="7142910" y="2076090"/>
                <a:ext cx="38880" cy="644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276E5ED-1431-48F8-B5AD-1F79463FBFB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133910" y="2067090"/>
                  <a:ext cx="56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39182DF-F3FE-42AC-BF73-2FC0D1481FE8}"/>
                    </a:ext>
                  </a:extLst>
                </p14:cNvPr>
                <p14:cNvContentPartPr/>
                <p14:nvPr/>
              </p14:nvContentPartPr>
              <p14:xfrm>
                <a:off x="7195470" y="2078610"/>
                <a:ext cx="25920" cy="396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39182DF-F3FE-42AC-BF73-2FC0D1481FE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186830" y="2069610"/>
                  <a:ext cx="435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D34DCCE-9A80-4041-A5DF-0501A16DF74F}"/>
                    </a:ext>
                  </a:extLst>
                </p14:cNvPr>
                <p14:cNvContentPartPr/>
                <p14:nvPr/>
              </p14:nvContentPartPr>
              <p14:xfrm>
                <a:off x="6791190" y="2159970"/>
                <a:ext cx="44280" cy="586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D34DCCE-9A80-4041-A5DF-0501A16DF74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782550" y="2150970"/>
                  <a:ext cx="619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B56E3A3-4C26-4B6F-8A05-ED4AFD00B753}"/>
                    </a:ext>
                  </a:extLst>
                </p14:cNvPr>
                <p14:cNvContentPartPr/>
                <p14:nvPr/>
              </p14:nvContentPartPr>
              <p14:xfrm>
                <a:off x="6590310" y="2179410"/>
                <a:ext cx="38160" cy="550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B56E3A3-4C26-4B6F-8A05-ED4AFD00B75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581310" y="2170410"/>
                  <a:ext cx="558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9744941-B6D8-4AA9-A21C-72DE93FCB011}"/>
                    </a:ext>
                  </a:extLst>
                </p14:cNvPr>
                <p14:cNvContentPartPr/>
                <p14:nvPr/>
              </p14:nvContentPartPr>
              <p14:xfrm>
                <a:off x="6645390" y="2172930"/>
                <a:ext cx="50040" cy="532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9744941-B6D8-4AA9-A21C-72DE93FCB01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636390" y="2163930"/>
                  <a:ext cx="676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B1C5E5C-B7F7-4604-BE1E-FF4C393CAF9C}"/>
                    </a:ext>
                  </a:extLst>
                </p14:cNvPr>
                <p14:cNvContentPartPr/>
                <p14:nvPr/>
              </p14:nvContentPartPr>
              <p14:xfrm>
                <a:off x="6668070" y="2196690"/>
                <a:ext cx="15480" cy="32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B1C5E5C-B7F7-4604-BE1E-FF4C393CAF9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659430" y="2188050"/>
                  <a:ext cx="33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14799050-90F6-4402-AD5D-50D338062E11}"/>
                    </a:ext>
                  </a:extLst>
                </p14:cNvPr>
                <p14:cNvContentPartPr/>
                <p14:nvPr/>
              </p14:nvContentPartPr>
              <p14:xfrm>
                <a:off x="7143990" y="2187330"/>
                <a:ext cx="4680" cy="486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14799050-90F6-4402-AD5D-50D338062E1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135350" y="2178330"/>
                  <a:ext cx="223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84CB360-6B84-4A06-83F0-AB19A2D27607}"/>
                    </a:ext>
                  </a:extLst>
                </p14:cNvPr>
                <p14:cNvContentPartPr/>
                <p14:nvPr/>
              </p14:nvContentPartPr>
              <p14:xfrm>
                <a:off x="7171710" y="2175810"/>
                <a:ext cx="37440" cy="644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84CB360-6B84-4A06-83F0-AB19A2D2760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163070" y="2166810"/>
                  <a:ext cx="55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54A2B54-9AFE-4E6D-AF2B-D76902492462}"/>
                    </a:ext>
                  </a:extLst>
                </p14:cNvPr>
                <p14:cNvContentPartPr/>
                <p14:nvPr/>
              </p14:nvContentPartPr>
              <p14:xfrm>
                <a:off x="7214550" y="2176890"/>
                <a:ext cx="23760" cy="324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54A2B54-9AFE-4E6D-AF2B-D7690249246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205550" y="2168250"/>
                  <a:ext cx="41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C60ADEE-6E62-4F94-AE36-3344F89FA4CF}"/>
                    </a:ext>
                  </a:extLst>
                </p14:cNvPr>
                <p14:cNvContentPartPr/>
                <p14:nvPr/>
              </p14:nvContentPartPr>
              <p14:xfrm>
                <a:off x="7245150" y="2151690"/>
                <a:ext cx="32760" cy="64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C60ADEE-6E62-4F94-AE36-3344F89FA4C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236510" y="2142690"/>
                  <a:ext cx="50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C8B44C1-B57A-4C96-847D-6B0E53AA68A2}"/>
                    </a:ext>
                  </a:extLst>
                </p14:cNvPr>
                <p14:cNvContentPartPr/>
                <p14:nvPr/>
              </p14:nvContentPartPr>
              <p14:xfrm>
                <a:off x="7110150" y="2258970"/>
                <a:ext cx="164160" cy="421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C8B44C1-B57A-4C96-847D-6B0E53AA68A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101510" y="2249970"/>
                  <a:ext cx="1818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421D500-87A5-46C0-9D10-ECC746407F3B}"/>
                    </a:ext>
                  </a:extLst>
                </p14:cNvPr>
                <p14:cNvContentPartPr/>
                <p14:nvPr/>
              </p14:nvContentPartPr>
              <p14:xfrm>
                <a:off x="7190430" y="2320170"/>
                <a:ext cx="35640" cy="748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421D500-87A5-46C0-9D10-ECC746407F3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181430" y="2311170"/>
                  <a:ext cx="53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7CFA78B-01C8-442C-9A0F-AE1F9D43A767}"/>
                    </a:ext>
                  </a:extLst>
                </p14:cNvPr>
                <p14:cNvContentPartPr/>
                <p14:nvPr/>
              </p14:nvContentPartPr>
              <p14:xfrm>
                <a:off x="7241550" y="2318730"/>
                <a:ext cx="24120" cy="446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7CFA78B-01C8-442C-9A0F-AE1F9D43A76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232910" y="2310090"/>
                  <a:ext cx="417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5C11493-EDDC-4927-B129-4E22B1EFBF7B}"/>
                    </a:ext>
                  </a:extLst>
                </p14:cNvPr>
                <p14:cNvContentPartPr/>
                <p14:nvPr/>
              </p14:nvContentPartPr>
              <p14:xfrm>
                <a:off x="6886950" y="2348610"/>
                <a:ext cx="50400" cy="633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5C11493-EDDC-4927-B129-4E22B1EFBF7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878310" y="2339610"/>
                  <a:ext cx="68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AA38D91-1995-4FBE-9986-73337DF6D005}"/>
                    </a:ext>
                  </a:extLst>
                </p14:cNvPr>
                <p14:cNvContentPartPr/>
                <p14:nvPr/>
              </p14:nvContentPartPr>
              <p14:xfrm>
                <a:off x="6952110" y="2347170"/>
                <a:ext cx="37800" cy="615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AA38D91-1995-4FBE-9986-73337DF6D00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943110" y="2338170"/>
                  <a:ext cx="554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88EE3FC-23A2-48E9-BCA7-2A97F6261DF8}"/>
                    </a:ext>
                  </a:extLst>
                </p14:cNvPr>
                <p14:cNvContentPartPr/>
                <p14:nvPr/>
              </p14:nvContentPartPr>
              <p14:xfrm>
                <a:off x="6964350" y="2368050"/>
                <a:ext cx="28800" cy="104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88EE3FC-23A2-48E9-BCA7-2A97F6261DF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955710" y="2359410"/>
                  <a:ext cx="46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3F2945C-B6CA-4413-8DD4-3C02055240C7}"/>
                    </a:ext>
                  </a:extLst>
                </p14:cNvPr>
                <p14:cNvContentPartPr/>
                <p14:nvPr/>
              </p14:nvContentPartPr>
              <p14:xfrm>
                <a:off x="7036350" y="2341410"/>
                <a:ext cx="23040" cy="259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3F2945C-B6CA-4413-8DD4-3C02055240C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027710" y="2332410"/>
                  <a:ext cx="40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7468FBF1-18B8-49D3-A86F-9FD234328B1D}"/>
                    </a:ext>
                  </a:extLst>
                </p14:cNvPr>
                <p14:cNvContentPartPr/>
                <p14:nvPr/>
              </p14:nvContentPartPr>
              <p14:xfrm>
                <a:off x="6844110" y="2276250"/>
                <a:ext cx="455040" cy="2296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7468FBF1-18B8-49D3-A86F-9FD234328B1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835470" y="2267250"/>
                  <a:ext cx="47268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0EE414C-4F6F-4E1A-92C0-A38F9EC5CA70}"/>
              </a:ext>
            </a:extLst>
          </p:cNvPr>
          <p:cNvGrpSpPr/>
          <p:nvPr/>
        </p:nvGrpSpPr>
        <p:grpSpPr>
          <a:xfrm>
            <a:off x="4287285" y="3601800"/>
            <a:ext cx="730440" cy="235800"/>
            <a:chOff x="4287285" y="3601800"/>
            <a:chExt cx="730440" cy="2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111B701-61A0-4725-845A-33F9B253B409}"/>
                    </a:ext>
                  </a:extLst>
                </p14:cNvPr>
                <p14:cNvContentPartPr/>
                <p14:nvPr/>
              </p14:nvContentPartPr>
              <p14:xfrm>
                <a:off x="4287285" y="3671280"/>
                <a:ext cx="386640" cy="166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111B701-61A0-4725-845A-33F9B253B40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278645" y="3662280"/>
                  <a:ext cx="4042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C78464F-5152-484A-996A-D37048312223}"/>
                    </a:ext>
                  </a:extLst>
                </p14:cNvPr>
                <p14:cNvContentPartPr/>
                <p14:nvPr/>
              </p14:nvContentPartPr>
              <p14:xfrm>
                <a:off x="4747005" y="3626280"/>
                <a:ext cx="23040" cy="82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C78464F-5152-484A-996A-D3704831222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738365" y="3617640"/>
                  <a:ext cx="40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CB44D21-52AA-434D-863D-E339009179CF}"/>
                    </a:ext>
                  </a:extLst>
                </p14:cNvPr>
                <p14:cNvContentPartPr/>
                <p14:nvPr/>
              </p14:nvContentPartPr>
              <p14:xfrm>
                <a:off x="4728645" y="3651840"/>
                <a:ext cx="63720" cy="44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CB44D21-52AA-434D-863D-E339009179C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720005" y="3642840"/>
                  <a:ext cx="813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5BB425E-BDDC-4DF1-856F-4C587DCE251D}"/>
                    </a:ext>
                  </a:extLst>
                </p14:cNvPr>
                <p14:cNvContentPartPr/>
                <p14:nvPr/>
              </p14:nvContentPartPr>
              <p14:xfrm>
                <a:off x="4732605" y="3647160"/>
                <a:ext cx="64440" cy="45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5BB425E-BDDC-4DF1-856F-4C587DCE251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723605" y="3638160"/>
                  <a:ext cx="82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7A87341-944B-4266-8081-77A72CB25304}"/>
                    </a:ext>
                  </a:extLst>
                </p14:cNvPr>
                <p14:cNvContentPartPr/>
                <p14:nvPr/>
              </p14:nvContentPartPr>
              <p14:xfrm>
                <a:off x="4867605" y="3654720"/>
                <a:ext cx="17640" cy="48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7A87341-944B-4266-8081-77A72CB2530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858965" y="3645720"/>
                  <a:ext cx="352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A7BE8DF-D7F2-4B9D-9534-FAACF7122E19}"/>
                    </a:ext>
                  </a:extLst>
                </p14:cNvPr>
                <p14:cNvContentPartPr/>
                <p14:nvPr/>
              </p14:nvContentPartPr>
              <p14:xfrm>
                <a:off x="4847085" y="3635640"/>
                <a:ext cx="5040" cy="6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A7BE8DF-D7F2-4B9D-9534-FAACF7122E1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838445" y="3627000"/>
                  <a:ext cx="22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5A2A3BB-4949-420C-870A-23D51B903440}"/>
                    </a:ext>
                  </a:extLst>
                </p14:cNvPr>
                <p14:cNvContentPartPr/>
                <p14:nvPr/>
              </p14:nvContentPartPr>
              <p14:xfrm>
                <a:off x="4898925" y="3621960"/>
                <a:ext cx="65880" cy="70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5A2A3BB-4949-420C-870A-23D51B90344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889925" y="3613320"/>
                  <a:ext cx="835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6A81CDF-CB15-4186-BD20-EEBD8875E07D}"/>
                    </a:ext>
                  </a:extLst>
                </p14:cNvPr>
                <p14:cNvContentPartPr/>
                <p14:nvPr/>
              </p14:nvContentPartPr>
              <p14:xfrm>
                <a:off x="4969125" y="3601800"/>
                <a:ext cx="48600" cy="131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6A81CDF-CB15-4186-BD20-EEBD8875E07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960485" y="3592800"/>
                  <a:ext cx="6624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A9FC5E21-8E3C-46DC-9CDC-D46DB81CBBBC}"/>
              </a:ext>
            </a:extLst>
          </p:cNvPr>
          <p:cNvGrpSpPr/>
          <p:nvPr/>
        </p:nvGrpSpPr>
        <p:grpSpPr>
          <a:xfrm>
            <a:off x="4876740" y="4215105"/>
            <a:ext cx="356760" cy="211680"/>
            <a:chOff x="4876740" y="4215105"/>
            <a:chExt cx="35676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32F88EA-E78A-45D3-8CEE-66CAA51043C9}"/>
                    </a:ext>
                  </a:extLst>
                </p14:cNvPr>
                <p14:cNvContentPartPr/>
                <p14:nvPr/>
              </p14:nvContentPartPr>
              <p14:xfrm>
                <a:off x="4876740" y="4235265"/>
                <a:ext cx="52560" cy="928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32F88EA-E78A-45D3-8CEE-66CAA51043C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868100" y="4226625"/>
                  <a:ext cx="70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146B4A4-CAC5-4A9A-BDF6-3A0AA9F1FD8E}"/>
                    </a:ext>
                  </a:extLst>
                </p14:cNvPr>
                <p14:cNvContentPartPr/>
                <p14:nvPr/>
              </p14:nvContentPartPr>
              <p14:xfrm>
                <a:off x="4955220" y="4228785"/>
                <a:ext cx="51480" cy="78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146B4A4-CAC5-4A9A-BDF6-3A0AA9F1FD8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946220" y="4220145"/>
                  <a:ext cx="69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D3A1181-2EEF-4673-AFA8-0665E26D4993}"/>
                    </a:ext>
                  </a:extLst>
                </p14:cNvPr>
                <p14:cNvContentPartPr/>
                <p14:nvPr/>
              </p14:nvContentPartPr>
              <p14:xfrm>
                <a:off x="5051700" y="4263705"/>
                <a:ext cx="47160" cy="19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D3A1181-2EEF-4673-AFA8-0665E26D499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042700" y="4254705"/>
                  <a:ext cx="64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2596454-D454-4777-B70F-E91B9456A46F}"/>
                    </a:ext>
                  </a:extLst>
                </p14:cNvPr>
                <p14:cNvContentPartPr/>
                <p14:nvPr/>
              </p14:nvContentPartPr>
              <p14:xfrm>
                <a:off x="5075100" y="4243545"/>
                <a:ext cx="5400" cy="62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2596454-D454-4777-B70F-E91B9456A46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066460" y="4234545"/>
                  <a:ext cx="23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7CC6BB1-7A8E-4C02-A424-F02DB444CB48}"/>
                    </a:ext>
                  </a:extLst>
                </p14:cNvPr>
                <p14:cNvContentPartPr/>
                <p14:nvPr/>
              </p14:nvContentPartPr>
              <p14:xfrm>
                <a:off x="5115780" y="4226625"/>
                <a:ext cx="46440" cy="644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7CC6BB1-7A8E-4C02-A424-F02DB444CB4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107140" y="4217985"/>
                  <a:ext cx="64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DD29234-3E18-4330-A324-1BF98EA6D5AC}"/>
                    </a:ext>
                  </a:extLst>
                </p14:cNvPr>
                <p14:cNvContentPartPr/>
                <p14:nvPr/>
              </p14:nvContentPartPr>
              <p14:xfrm>
                <a:off x="5166180" y="4215105"/>
                <a:ext cx="39240" cy="83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DD29234-3E18-4330-A324-1BF98EA6D5A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157540" y="4206465"/>
                  <a:ext cx="56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E7955C8-06A1-4DE7-BBF3-CD0DF0C50A15}"/>
                    </a:ext>
                  </a:extLst>
                </p14:cNvPr>
                <p14:cNvContentPartPr/>
                <p14:nvPr/>
              </p14:nvContentPartPr>
              <p14:xfrm>
                <a:off x="5156820" y="4350825"/>
                <a:ext cx="22680" cy="75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E7955C8-06A1-4DE7-BBF3-CD0DF0C50A1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147820" y="4342185"/>
                  <a:ext cx="40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466CF8B-986A-4760-B2CC-64C15E40298E}"/>
                    </a:ext>
                  </a:extLst>
                </p14:cNvPr>
                <p14:cNvContentPartPr/>
                <p14:nvPr/>
              </p14:nvContentPartPr>
              <p14:xfrm>
                <a:off x="5208660" y="4350465"/>
                <a:ext cx="24840" cy="43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466CF8B-986A-4760-B2CC-64C15E40298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199660" y="4341825"/>
                  <a:ext cx="4248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2AD5985B-D175-444D-B1DF-B577006F3CEF}"/>
              </a:ext>
            </a:extLst>
          </p:cNvPr>
          <p:cNvGrpSpPr/>
          <p:nvPr/>
        </p:nvGrpSpPr>
        <p:grpSpPr>
          <a:xfrm>
            <a:off x="4993380" y="4504545"/>
            <a:ext cx="471240" cy="90000"/>
            <a:chOff x="4993380" y="4504545"/>
            <a:chExt cx="471240" cy="9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55862E5-BEE2-4514-9D90-D674AD5FEF11}"/>
                    </a:ext>
                  </a:extLst>
                </p14:cNvPr>
                <p14:cNvContentPartPr/>
                <p14:nvPr/>
              </p14:nvContentPartPr>
              <p14:xfrm>
                <a:off x="4993380" y="4521825"/>
                <a:ext cx="60120" cy="727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55862E5-BEE2-4514-9D90-D674AD5FEF1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984740" y="4512825"/>
                  <a:ext cx="777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3D2D237-E8C4-43C8-9967-538A096FE038}"/>
                    </a:ext>
                  </a:extLst>
                </p14:cNvPr>
                <p14:cNvContentPartPr/>
                <p14:nvPr/>
              </p14:nvContentPartPr>
              <p14:xfrm>
                <a:off x="5072580" y="4520745"/>
                <a:ext cx="42120" cy="67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3D2D237-E8C4-43C8-9967-538A096FE03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063940" y="4511745"/>
                  <a:ext cx="59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78E44C9-E194-4B51-93FF-B9242553F847}"/>
                    </a:ext>
                  </a:extLst>
                </p14:cNvPr>
                <p14:cNvContentPartPr/>
                <p14:nvPr/>
              </p14:nvContentPartPr>
              <p14:xfrm>
                <a:off x="5157540" y="4548105"/>
                <a:ext cx="59040" cy="18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78E44C9-E194-4B51-93FF-B9242553F84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148540" y="4539105"/>
                  <a:ext cx="76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4FD1AF3-7391-4E1D-A2D5-F1E3D581324B}"/>
                    </a:ext>
                  </a:extLst>
                </p14:cNvPr>
                <p14:cNvContentPartPr/>
                <p14:nvPr/>
              </p14:nvContentPartPr>
              <p14:xfrm>
                <a:off x="5191740" y="4529745"/>
                <a:ext cx="6120" cy="568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4FD1AF3-7391-4E1D-A2D5-F1E3D581324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182740" y="4521105"/>
                  <a:ext cx="237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DDA61BA-5AF9-43C0-992F-DDA9BB85F625}"/>
                    </a:ext>
                  </a:extLst>
                </p14:cNvPr>
                <p14:cNvContentPartPr/>
                <p14:nvPr/>
              </p14:nvContentPartPr>
              <p14:xfrm>
                <a:off x="5246820" y="4504545"/>
                <a:ext cx="27360" cy="79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DDA61BA-5AF9-43C0-992F-DDA9BB85F62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237820" y="4495545"/>
                  <a:ext cx="45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0B0AEFE-FA97-4E40-A757-6C93822E60CB}"/>
                    </a:ext>
                  </a:extLst>
                </p14:cNvPr>
                <p14:cNvContentPartPr/>
                <p14:nvPr/>
              </p14:nvContentPartPr>
              <p14:xfrm>
                <a:off x="5293980" y="4508505"/>
                <a:ext cx="39240" cy="51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0B0AEFE-FA97-4E40-A757-6C93822E60C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285340" y="4499865"/>
                  <a:ext cx="56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A06652A-FE55-4809-ADA0-13188567CA00}"/>
                    </a:ext>
                  </a:extLst>
                </p14:cNvPr>
                <p14:cNvContentPartPr/>
                <p14:nvPr/>
              </p14:nvContentPartPr>
              <p14:xfrm>
                <a:off x="5422140" y="4517865"/>
                <a:ext cx="33840" cy="147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A06652A-FE55-4809-ADA0-13188567CA0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413140" y="4509225"/>
                  <a:ext cx="51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2CD7ACE-3AB7-4394-8A4B-3A30811C1932}"/>
                    </a:ext>
                  </a:extLst>
                </p14:cNvPr>
                <p14:cNvContentPartPr/>
                <p14:nvPr/>
              </p14:nvContentPartPr>
              <p14:xfrm>
                <a:off x="5428260" y="4543065"/>
                <a:ext cx="36360" cy="2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2CD7ACE-3AB7-4394-8A4B-3A30811C193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419620" y="4534425"/>
                  <a:ext cx="54000" cy="198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68" name="Picture 167">
            <a:extLst>
              <a:ext uri="{FF2B5EF4-FFF2-40B4-BE49-F238E27FC236}">
                <a16:creationId xmlns:a16="http://schemas.microsoft.com/office/drawing/2014/main" id="{E3784342-B027-4864-A49C-FA608EFC54C0}"/>
              </a:ext>
            </a:extLst>
          </p:cNvPr>
          <p:cNvPicPr>
            <a:picLocks noChangeAspect="1"/>
          </p:cNvPicPr>
          <p:nvPr/>
        </p:nvPicPr>
        <p:blipFill>
          <a:blip r:embed="rId346"/>
          <a:stretch>
            <a:fillRect/>
          </a:stretch>
        </p:blipFill>
        <p:spPr>
          <a:xfrm rot="16200000">
            <a:off x="5407797" y="3752818"/>
            <a:ext cx="1015970" cy="1087556"/>
          </a:xfrm>
          <a:prstGeom prst="rect">
            <a:avLst/>
          </a:prstGeom>
        </p:spPr>
      </p:pic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C9C5C52-FFEB-4A39-932F-C12FBFC4BD32}"/>
              </a:ext>
            </a:extLst>
          </p:cNvPr>
          <p:cNvGrpSpPr/>
          <p:nvPr/>
        </p:nvGrpSpPr>
        <p:grpSpPr>
          <a:xfrm>
            <a:off x="5800287" y="4000831"/>
            <a:ext cx="373320" cy="380520"/>
            <a:chOff x="5800287" y="4000831"/>
            <a:chExt cx="37332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30A9B0A-1DEB-4884-8209-166D1201C474}"/>
                    </a:ext>
                  </a:extLst>
                </p14:cNvPr>
                <p14:cNvContentPartPr/>
                <p14:nvPr/>
              </p14:nvContentPartPr>
              <p14:xfrm>
                <a:off x="5800287" y="4101991"/>
                <a:ext cx="373320" cy="279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30A9B0A-1DEB-4884-8209-166D1201C47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791287" y="4092991"/>
                  <a:ext cx="3909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5420AF1-4F82-4BFC-95E3-A8D5AE11D4D7}"/>
                    </a:ext>
                  </a:extLst>
                </p14:cNvPr>
                <p14:cNvContentPartPr/>
                <p14:nvPr/>
              </p14:nvContentPartPr>
              <p14:xfrm>
                <a:off x="6013047" y="4000831"/>
                <a:ext cx="159120" cy="1029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5420AF1-4F82-4BFC-95E3-A8D5AE11D4D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004047" y="3991831"/>
                  <a:ext cx="176760" cy="12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FD9B88B7-AC05-4C6A-926F-3D6E05061D96}"/>
                  </a:ext>
                </a:extLst>
              </p14:cNvPr>
              <p14:cNvContentPartPr/>
              <p14:nvPr/>
            </p14:nvContentPartPr>
            <p14:xfrm>
              <a:off x="5821527" y="4382071"/>
              <a:ext cx="240120" cy="957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FD9B88B7-AC05-4C6A-926F-3D6E05061D96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5812887" y="4373431"/>
                <a:ext cx="257760" cy="11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9" name="Group 268">
            <a:extLst>
              <a:ext uri="{FF2B5EF4-FFF2-40B4-BE49-F238E27FC236}">
                <a16:creationId xmlns:a16="http://schemas.microsoft.com/office/drawing/2014/main" id="{39DBC5FB-1BCE-4673-9AC2-3800FB7138D7}"/>
              </a:ext>
            </a:extLst>
          </p:cNvPr>
          <p:cNvGrpSpPr/>
          <p:nvPr/>
        </p:nvGrpSpPr>
        <p:grpSpPr>
          <a:xfrm>
            <a:off x="6324087" y="4493671"/>
            <a:ext cx="812880" cy="602280"/>
            <a:chOff x="6324087" y="4493671"/>
            <a:chExt cx="812880" cy="60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6A593DD-16B0-49FA-B14B-878F321BB5B1}"/>
                    </a:ext>
                  </a:extLst>
                </p14:cNvPr>
                <p14:cNvContentPartPr/>
                <p14:nvPr/>
              </p14:nvContentPartPr>
              <p14:xfrm>
                <a:off x="6324087" y="4598431"/>
                <a:ext cx="40320" cy="532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6A593DD-16B0-49FA-B14B-878F321BB5B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315087" y="4589431"/>
                  <a:ext cx="579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BE86B49-BAD6-4610-9CD8-33E33966BC11}"/>
                    </a:ext>
                  </a:extLst>
                </p14:cNvPr>
                <p14:cNvContentPartPr/>
                <p14:nvPr/>
              </p14:nvContentPartPr>
              <p14:xfrm>
                <a:off x="6390687" y="4590871"/>
                <a:ext cx="31320" cy="66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BE86B49-BAD6-4610-9CD8-33E33966BC1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381687" y="4581871"/>
                  <a:ext cx="48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D6BEEEE-7BF9-4453-B80C-23D1ECD93672}"/>
                    </a:ext>
                  </a:extLst>
                </p14:cNvPr>
                <p14:cNvContentPartPr/>
                <p14:nvPr/>
              </p14:nvContentPartPr>
              <p14:xfrm>
                <a:off x="6458007" y="4608511"/>
                <a:ext cx="56520" cy="12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D6BEEEE-7BF9-4453-B80C-23D1ECD9367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449007" y="4599871"/>
                  <a:ext cx="74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CD70EAA-2CEE-414E-A0F1-B5043E0E5601}"/>
                    </a:ext>
                  </a:extLst>
                </p14:cNvPr>
                <p14:cNvContentPartPr/>
                <p14:nvPr/>
              </p14:nvContentPartPr>
              <p14:xfrm>
                <a:off x="6481047" y="4578991"/>
                <a:ext cx="5760" cy="712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CD70EAA-2CEE-414E-A0F1-B5043E0E5601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472047" y="4569991"/>
                  <a:ext cx="23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60B9935-7F17-416E-93B4-25D7CE7C45C5}"/>
                    </a:ext>
                  </a:extLst>
                </p14:cNvPr>
                <p14:cNvContentPartPr/>
                <p14:nvPr/>
              </p14:nvContentPartPr>
              <p14:xfrm>
                <a:off x="6552327" y="4553431"/>
                <a:ext cx="41400" cy="81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60B9935-7F17-416E-93B4-25D7CE7C45C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543327" y="4544431"/>
                  <a:ext cx="59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AFF6778-4935-4771-BAEF-A8081335AD8A}"/>
                    </a:ext>
                  </a:extLst>
                </p14:cNvPr>
                <p14:cNvContentPartPr/>
                <p14:nvPr/>
              </p14:nvContentPartPr>
              <p14:xfrm>
                <a:off x="6623967" y="4537591"/>
                <a:ext cx="33480" cy="97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AFF6778-4935-4771-BAEF-A8081335AD8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614967" y="4528951"/>
                  <a:ext cx="51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83FB0B4-91AA-4A3F-A2FC-95BFABFEAA39}"/>
                    </a:ext>
                  </a:extLst>
                </p14:cNvPr>
                <p14:cNvContentPartPr/>
                <p14:nvPr/>
              </p14:nvContentPartPr>
              <p14:xfrm>
                <a:off x="6732327" y="4573951"/>
                <a:ext cx="32400" cy="8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83FB0B4-91AA-4A3F-A2FC-95BFABFEAA3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723687" y="4564951"/>
                  <a:ext cx="50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4772E27-3BE1-41DB-BCCE-117A457D88C4}"/>
                    </a:ext>
                  </a:extLst>
                </p14:cNvPr>
                <p14:cNvContentPartPr/>
                <p14:nvPr/>
              </p14:nvContentPartPr>
              <p14:xfrm>
                <a:off x="6741327" y="4587991"/>
                <a:ext cx="70920" cy="262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4772E27-3BE1-41DB-BCCE-117A457D88C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732327" y="4578991"/>
                  <a:ext cx="88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7CA1464-8601-4D9E-865B-6BC376023B20}"/>
                    </a:ext>
                  </a:extLst>
                </p14:cNvPr>
                <p14:cNvContentPartPr/>
                <p14:nvPr/>
              </p14:nvContentPartPr>
              <p14:xfrm>
                <a:off x="6846447" y="4532191"/>
                <a:ext cx="33480" cy="67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7CA1464-8601-4D9E-865B-6BC376023B2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837447" y="4523551"/>
                  <a:ext cx="51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BF80D5D-1E4B-4C8F-BFAE-F6970AD82D10}"/>
                    </a:ext>
                  </a:extLst>
                </p14:cNvPr>
                <p14:cNvContentPartPr/>
                <p14:nvPr/>
              </p14:nvContentPartPr>
              <p14:xfrm>
                <a:off x="6911967" y="4493671"/>
                <a:ext cx="56160" cy="99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BF80D5D-1E4B-4C8F-BFAE-F6970AD82D1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903327" y="4484671"/>
                  <a:ext cx="738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06976F2-B9D0-48F2-86F8-12AFDEF56C15}"/>
                    </a:ext>
                  </a:extLst>
                </p14:cNvPr>
                <p14:cNvContentPartPr/>
                <p14:nvPr/>
              </p14:nvContentPartPr>
              <p14:xfrm>
                <a:off x="6937887" y="4533631"/>
                <a:ext cx="27720" cy="4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06976F2-B9D0-48F2-86F8-12AFDEF56C1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929247" y="4524991"/>
                  <a:ext cx="453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6878762-6C27-4F00-ADA8-7C704A4E9931}"/>
                    </a:ext>
                  </a:extLst>
                </p14:cNvPr>
                <p14:cNvContentPartPr/>
                <p14:nvPr/>
              </p14:nvContentPartPr>
              <p14:xfrm>
                <a:off x="6349647" y="4738111"/>
                <a:ext cx="27720" cy="74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6878762-6C27-4F00-ADA8-7C704A4E993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341007" y="4729471"/>
                  <a:ext cx="45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81D42F2-788D-4ED5-951A-3A1D78BBB357}"/>
                    </a:ext>
                  </a:extLst>
                </p14:cNvPr>
                <p14:cNvContentPartPr/>
                <p14:nvPr/>
              </p14:nvContentPartPr>
              <p14:xfrm>
                <a:off x="6395007" y="4738111"/>
                <a:ext cx="37800" cy="666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81D42F2-788D-4ED5-951A-3A1D78BBB35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386007" y="4729111"/>
                  <a:ext cx="554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F95208E-6B32-48AA-843B-991023DE42C3}"/>
                    </a:ext>
                  </a:extLst>
                </p14:cNvPr>
                <p14:cNvContentPartPr/>
                <p14:nvPr/>
              </p14:nvContentPartPr>
              <p14:xfrm>
                <a:off x="6493287" y="4784911"/>
                <a:ext cx="44640" cy="8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F95208E-6B32-48AA-843B-991023DE42C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484287" y="4776271"/>
                  <a:ext cx="62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45B7A61-44D4-4475-BE13-CC943FBD4641}"/>
                    </a:ext>
                  </a:extLst>
                </p14:cNvPr>
                <p14:cNvContentPartPr/>
                <p14:nvPr/>
              </p14:nvContentPartPr>
              <p14:xfrm>
                <a:off x="6508767" y="4754671"/>
                <a:ext cx="11160" cy="705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45B7A61-44D4-4475-BE13-CC943FBD464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499767" y="4746031"/>
                  <a:ext cx="28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4A4396F-8E32-4C5B-ADDE-485FE6CD9D62}"/>
                    </a:ext>
                  </a:extLst>
                </p14:cNvPr>
                <p14:cNvContentPartPr/>
                <p14:nvPr/>
              </p14:nvContentPartPr>
              <p14:xfrm>
                <a:off x="6577167" y="4736671"/>
                <a:ext cx="45000" cy="68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4A4396F-8E32-4C5B-ADDE-485FE6CD9D6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568527" y="4727671"/>
                  <a:ext cx="626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8B54AF2-9C19-4E7B-98BF-279A6AC82A96}"/>
                    </a:ext>
                  </a:extLst>
                </p14:cNvPr>
                <p14:cNvContentPartPr/>
                <p14:nvPr/>
              </p14:nvContentPartPr>
              <p14:xfrm>
                <a:off x="6642687" y="4715071"/>
                <a:ext cx="31320" cy="856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8B54AF2-9C19-4E7B-98BF-279A6AC82A96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633687" y="4706071"/>
                  <a:ext cx="48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52B5842-626A-4F6C-A8F1-3257F409F88B}"/>
                    </a:ext>
                  </a:extLst>
                </p14:cNvPr>
                <p14:cNvContentPartPr/>
                <p14:nvPr/>
              </p14:nvContentPartPr>
              <p14:xfrm>
                <a:off x="6732687" y="4734871"/>
                <a:ext cx="30240" cy="15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52B5842-626A-4F6C-A8F1-3257F409F88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723687" y="4726231"/>
                  <a:ext cx="47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763C717-1FE9-4177-B343-55F4A2D3429E}"/>
                    </a:ext>
                  </a:extLst>
                </p14:cNvPr>
                <p14:cNvContentPartPr/>
                <p14:nvPr/>
              </p14:nvContentPartPr>
              <p14:xfrm>
                <a:off x="6735567" y="4770511"/>
                <a:ext cx="26640" cy="2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763C717-1FE9-4177-B343-55F4A2D3429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726567" y="4761511"/>
                  <a:ext cx="44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C8C689A-FE61-490A-A3EE-E85D448F0A7C}"/>
                    </a:ext>
                  </a:extLst>
                </p14:cNvPr>
                <p14:cNvContentPartPr/>
                <p14:nvPr/>
              </p14:nvContentPartPr>
              <p14:xfrm>
                <a:off x="6879927" y="4714351"/>
                <a:ext cx="3960" cy="705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C8C689A-FE61-490A-A3EE-E85D448F0A7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870927" y="4705351"/>
                  <a:ext cx="216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C1A0A48-95A6-4036-BEDA-C53CD7E20C87}"/>
                    </a:ext>
                  </a:extLst>
                </p14:cNvPr>
                <p14:cNvContentPartPr/>
                <p14:nvPr/>
              </p14:nvContentPartPr>
              <p14:xfrm>
                <a:off x="6905847" y="4697071"/>
                <a:ext cx="36360" cy="85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C1A0A48-95A6-4036-BEDA-C53CD7E20C8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897207" y="4688431"/>
                  <a:ext cx="54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5C97867-4DC4-4F65-8D25-474475753043}"/>
                    </a:ext>
                  </a:extLst>
                </p14:cNvPr>
                <p14:cNvContentPartPr/>
                <p14:nvPr/>
              </p14:nvContentPartPr>
              <p14:xfrm>
                <a:off x="6968127" y="4677271"/>
                <a:ext cx="37440" cy="77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5C97867-4DC4-4F65-8D25-47447575304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959487" y="4668631"/>
                  <a:ext cx="55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1CEF753-9FDE-4D0B-B332-4B506C1AF71C}"/>
                    </a:ext>
                  </a:extLst>
                </p14:cNvPr>
                <p14:cNvContentPartPr/>
                <p14:nvPr/>
              </p14:nvContentPartPr>
              <p14:xfrm>
                <a:off x="6573927" y="4915951"/>
                <a:ext cx="39960" cy="50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1CEF753-9FDE-4D0B-B332-4B506C1AF71C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565287" y="4907311"/>
                  <a:ext cx="57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7AD9961-7AD6-4FBB-AA7A-3EC9F4F124BB}"/>
                    </a:ext>
                  </a:extLst>
                </p14:cNvPr>
                <p14:cNvContentPartPr/>
                <p14:nvPr/>
              </p14:nvContentPartPr>
              <p14:xfrm>
                <a:off x="6638007" y="4905871"/>
                <a:ext cx="37080" cy="583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7AD9961-7AD6-4FBB-AA7A-3EC9F4F124B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629007" y="4897231"/>
                  <a:ext cx="547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C01E73D-815D-4327-9B4C-6E8D04FA7B6B}"/>
                    </a:ext>
                  </a:extLst>
                </p14:cNvPr>
                <p14:cNvContentPartPr/>
                <p14:nvPr/>
              </p14:nvContentPartPr>
              <p14:xfrm>
                <a:off x="6717927" y="4909831"/>
                <a:ext cx="38880" cy="10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C01E73D-815D-4327-9B4C-6E8D04FA7B6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708927" y="4901191"/>
                  <a:ext cx="56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0E07EE7-EA06-45AA-A983-CAA6016BCE0E}"/>
                    </a:ext>
                  </a:extLst>
                </p14:cNvPr>
                <p14:cNvContentPartPr/>
                <p14:nvPr/>
              </p14:nvContentPartPr>
              <p14:xfrm>
                <a:off x="6732687" y="4939351"/>
                <a:ext cx="19800" cy="36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0E07EE7-EA06-45AA-A983-CAA6016BCE0E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724047" y="4930351"/>
                  <a:ext cx="374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790352A-5615-41C9-B988-4AB2483A925D}"/>
                    </a:ext>
                  </a:extLst>
                </p14:cNvPr>
                <p14:cNvContentPartPr/>
                <p14:nvPr/>
              </p14:nvContentPartPr>
              <p14:xfrm>
                <a:off x="6842847" y="4885711"/>
                <a:ext cx="2520" cy="49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790352A-5615-41C9-B988-4AB2483A925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833847" y="4877071"/>
                  <a:ext cx="20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2BFB38C-E562-448A-BCAD-E9FDD82BBFEB}"/>
                    </a:ext>
                  </a:extLst>
                </p14:cNvPr>
                <p14:cNvContentPartPr/>
                <p14:nvPr/>
              </p14:nvContentPartPr>
              <p14:xfrm>
                <a:off x="6864807" y="4879591"/>
                <a:ext cx="27000" cy="63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2BFB38C-E562-448A-BCAD-E9FDD82BBFEB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856167" y="4870591"/>
                  <a:ext cx="446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43C5DBC-A38E-447E-A3B6-AF0DC0FA6109}"/>
                    </a:ext>
                  </a:extLst>
                </p14:cNvPr>
                <p14:cNvContentPartPr/>
                <p14:nvPr/>
              </p14:nvContentPartPr>
              <p14:xfrm>
                <a:off x="6902607" y="4859791"/>
                <a:ext cx="32760" cy="673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43C5DBC-A38E-447E-A3B6-AF0DC0FA610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893967" y="4850791"/>
                  <a:ext cx="50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0AD31EC-2EDA-4BAB-9A1B-22FB1514D171}"/>
                    </a:ext>
                  </a:extLst>
                </p14:cNvPr>
                <p14:cNvContentPartPr/>
                <p14:nvPr/>
              </p14:nvContentPartPr>
              <p14:xfrm>
                <a:off x="6975687" y="4890031"/>
                <a:ext cx="36000" cy="136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0AD31EC-2EDA-4BAB-9A1B-22FB1514D171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966687" y="4881391"/>
                  <a:ext cx="53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E11AB80-EA6D-4441-AA3A-1EC5C0B6B30A}"/>
                    </a:ext>
                  </a:extLst>
                </p14:cNvPr>
                <p14:cNvContentPartPr/>
                <p14:nvPr/>
              </p14:nvContentPartPr>
              <p14:xfrm>
                <a:off x="7035447" y="4833511"/>
                <a:ext cx="28440" cy="860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E11AB80-EA6D-4441-AA3A-1EC5C0B6B30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026447" y="4824871"/>
                  <a:ext cx="46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D9941AE-A892-47AC-BA95-B5248AE9FFE2}"/>
                    </a:ext>
                  </a:extLst>
                </p14:cNvPr>
                <p14:cNvContentPartPr/>
                <p14:nvPr/>
              </p14:nvContentPartPr>
              <p14:xfrm>
                <a:off x="7099887" y="4832431"/>
                <a:ext cx="37080" cy="54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D9941AE-A892-47AC-BA95-B5248AE9FFE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090887" y="4823431"/>
                  <a:ext cx="54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2F2E7C0-B249-4101-AF1F-00D65E2015FD}"/>
                    </a:ext>
                  </a:extLst>
                </p14:cNvPr>
                <p14:cNvContentPartPr/>
                <p14:nvPr/>
              </p14:nvContentPartPr>
              <p14:xfrm>
                <a:off x="6767967" y="5014231"/>
                <a:ext cx="44640" cy="11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2F2E7C0-B249-4101-AF1F-00D65E2015F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759327" y="5005591"/>
                  <a:ext cx="62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6A01771-956A-40C7-AFDD-CBE6F34EDB76}"/>
                    </a:ext>
                  </a:extLst>
                </p14:cNvPr>
                <p14:cNvContentPartPr/>
                <p14:nvPr/>
              </p14:nvContentPartPr>
              <p14:xfrm>
                <a:off x="6791007" y="5032591"/>
                <a:ext cx="24840" cy="32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6A01771-956A-40C7-AFDD-CBE6F34EDB7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782367" y="5023951"/>
                  <a:ext cx="42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73725C3-0C0F-4486-A8B3-85CF71450794}"/>
                    </a:ext>
                  </a:extLst>
                </p14:cNvPr>
                <p14:cNvContentPartPr/>
                <p14:nvPr/>
              </p14:nvContentPartPr>
              <p14:xfrm>
                <a:off x="6914847" y="4971751"/>
                <a:ext cx="50760" cy="878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73725C3-0C0F-4486-A8B3-85CF7145079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906207" y="4963111"/>
                  <a:ext cx="68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AAD1536-D81E-47C4-8A44-9FB93F715F3A}"/>
                    </a:ext>
                  </a:extLst>
                </p14:cNvPr>
                <p14:cNvContentPartPr/>
                <p14:nvPr/>
              </p14:nvContentPartPr>
              <p14:xfrm>
                <a:off x="6999807" y="4948351"/>
                <a:ext cx="36000" cy="853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AAD1536-D81E-47C4-8A44-9FB93F715F3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990807" y="4939351"/>
                  <a:ext cx="53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EA14A26-4593-4D75-966D-58CDBA0D848F}"/>
                    </a:ext>
                  </a:extLst>
                </p14:cNvPr>
                <p14:cNvContentPartPr/>
                <p14:nvPr/>
              </p14:nvContentPartPr>
              <p14:xfrm>
                <a:off x="6611007" y="5031511"/>
                <a:ext cx="33840" cy="536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EA14A26-4593-4D75-966D-58CDBA0D848F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602367" y="5022511"/>
                  <a:ext cx="514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5D2147B-F8FD-4D2A-9D39-1B6202D3120F}"/>
                    </a:ext>
                  </a:extLst>
                </p14:cNvPr>
                <p14:cNvContentPartPr/>
                <p14:nvPr/>
              </p14:nvContentPartPr>
              <p14:xfrm>
                <a:off x="6665007" y="5011711"/>
                <a:ext cx="42480" cy="842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5D2147B-F8FD-4D2A-9D39-1B6202D3120F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656007" y="5002711"/>
                  <a:ext cx="60120" cy="10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62DA903D-FC5A-4A54-AE4B-F3BA182266F3}"/>
                  </a:ext>
                </a:extLst>
              </p14:cNvPr>
              <p14:cNvContentPartPr/>
              <p14:nvPr/>
            </p14:nvContentPartPr>
            <p14:xfrm>
              <a:off x="6049407" y="4033231"/>
              <a:ext cx="66600" cy="4284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62DA903D-FC5A-4A54-AE4B-F3BA182266F3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6013407" y="3961231"/>
                <a:ext cx="13824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ADA0C573-0B99-4B21-868F-983E80D608DA}"/>
                  </a:ext>
                </a:extLst>
              </p14:cNvPr>
              <p14:cNvContentPartPr/>
              <p14:nvPr/>
            </p14:nvContentPartPr>
            <p14:xfrm>
              <a:off x="5875527" y="4406911"/>
              <a:ext cx="133560" cy="3564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ADA0C573-0B99-4B21-868F-983E80D608DA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5839887" y="4334911"/>
                <a:ext cx="205200" cy="17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9" name="Group 328">
            <a:extLst>
              <a:ext uri="{FF2B5EF4-FFF2-40B4-BE49-F238E27FC236}">
                <a16:creationId xmlns:a16="http://schemas.microsoft.com/office/drawing/2014/main" id="{529127D5-5876-44E4-895B-83AAEF5A07BC}"/>
              </a:ext>
            </a:extLst>
          </p:cNvPr>
          <p:cNvGrpSpPr/>
          <p:nvPr/>
        </p:nvGrpSpPr>
        <p:grpSpPr>
          <a:xfrm>
            <a:off x="5754927" y="3477240"/>
            <a:ext cx="1353633" cy="875671"/>
            <a:chOff x="5754927" y="3477240"/>
            <a:chExt cx="1353633" cy="87567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A92F732-C247-4C87-AE91-BF130A46C474}"/>
                    </a:ext>
                  </a:extLst>
                </p14:cNvPr>
                <p14:cNvContentPartPr/>
                <p14:nvPr/>
              </p14:nvContentPartPr>
              <p14:xfrm>
                <a:off x="6028167" y="4114951"/>
                <a:ext cx="22680" cy="529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A92F732-C247-4C87-AE91-BF130A46C47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019527" y="4106311"/>
                  <a:ext cx="40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93ADABB-F7D1-482F-9EC6-4D1E29B70E4C}"/>
                    </a:ext>
                  </a:extLst>
                </p14:cNvPr>
                <p14:cNvContentPartPr/>
                <p14:nvPr/>
              </p14:nvContentPartPr>
              <p14:xfrm>
                <a:off x="5975247" y="4264711"/>
                <a:ext cx="46800" cy="878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93ADABB-F7D1-482F-9EC6-4D1E29B70E4C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966607" y="4255711"/>
                  <a:ext cx="64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FB8B5F3-95E1-42FB-A3BD-1EDEAD2C4D14}"/>
                    </a:ext>
                  </a:extLst>
                </p14:cNvPr>
                <p14:cNvContentPartPr/>
                <p14:nvPr/>
              </p14:nvContentPartPr>
              <p14:xfrm>
                <a:off x="6058767" y="4113871"/>
                <a:ext cx="119520" cy="961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FB8B5F3-95E1-42FB-A3BD-1EDEAD2C4D14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049767" y="4105231"/>
                  <a:ext cx="1371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921B273-959F-49D2-9449-E78FF79EAB1E}"/>
                    </a:ext>
                  </a:extLst>
                </p14:cNvPr>
                <p14:cNvContentPartPr/>
                <p14:nvPr/>
              </p14:nvContentPartPr>
              <p14:xfrm>
                <a:off x="5754927" y="4240951"/>
                <a:ext cx="192600" cy="1119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921B273-959F-49D2-9449-E78FF79EAB1E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746287" y="4231951"/>
                  <a:ext cx="210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9E1EA12-CA00-491E-9B76-7C2D0D44B0CD}"/>
                    </a:ext>
                  </a:extLst>
                </p14:cNvPr>
                <p14:cNvContentPartPr/>
                <p14:nvPr/>
              </p14:nvContentPartPr>
              <p14:xfrm>
                <a:off x="5944320" y="3546360"/>
                <a:ext cx="15120" cy="885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9E1EA12-CA00-491E-9B76-7C2D0D44B0C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935320" y="3537360"/>
                  <a:ext cx="32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61B8FBA-15F5-439D-A335-71A24FD4CFBE}"/>
                    </a:ext>
                  </a:extLst>
                </p14:cNvPr>
                <p14:cNvContentPartPr/>
                <p14:nvPr/>
              </p14:nvContentPartPr>
              <p14:xfrm>
                <a:off x="5937120" y="3499560"/>
                <a:ext cx="7560" cy="82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61B8FBA-15F5-439D-A335-71A24FD4CFBE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928480" y="3490560"/>
                  <a:ext cx="25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29F069D-1EEC-4539-9FCA-325583294097}"/>
                    </a:ext>
                  </a:extLst>
                </p14:cNvPr>
                <p14:cNvContentPartPr/>
                <p14:nvPr/>
              </p14:nvContentPartPr>
              <p14:xfrm>
                <a:off x="6004080" y="3550680"/>
                <a:ext cx="42480" cy="655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29F069D-1EEC-4539-9FCA-32558329409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995440" y="3542040"/>
                  <a:ext cx="60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C38EAE5-93F4-4F2A-A304-FA5B500BA2DB}"/>
                    </a:ext>
                  </a:extLst>
                </p14:cNvPr>
                <p14:cNvContentPartPr/>
                <p14:nvPr/>
              </p14:nvContentPartPr>
              <p14:xfrm>
                <a:off x="6064560" y="3494880"/>
                <a:ext cx="134280" cy="1155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C38EAE5-93F4-4F2A-A304-FA5B500BA2D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055560" y="3486240"/>
                  <a:ext cx="1519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FDDFCD9-5583-4C5E-8EA3-0B84C56DE0D5}"/>
                    </a:ext>
                  </a:extLst>
                </p14:cNvPr>
                <p14:cNvContentPartPr/>
                <p14:nvPr/>
              </p14:nvContentPartPr>
              <p14:xfrm>
                <a:off x="6159240" y="3498840"/>
                <a:ext cx="7920" cy="86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FDDFCD9-5583-4C5E-8EA3-0B84C56DE0D5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150600" y="3490200"/>
                  <a:ext cx="25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2FE0A3C-A6A2-4868-B2DF-0F63AABAD6D3}"/>
                    </a:ext>
                  </a:extLst>
                </p14:cNvPr>
                <p14:cNvContentPartPr/>
                <p14:nvPr/>
              </p14:nvContentPartPr>
              <p14:xfrm>
                <a:off x="6213240" y="3546360"/>
                <a:ext cx="36000" cy="313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2FE0A3C-A6A2-4868-B2DF-0F63AABAD6D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204600" y="3537720"/>
                  <a:ext cx="536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FDA815E5-7F90-46F8-9074-28BB903A7D86}"/>
                    </a:ext>
                  </a:extLst>
                </p14:cNvPr>
                <p14:cNvContentPartPr/>
                <p14:nvPr/>
              </p14:nvContentPartPr>
              <p14:xfrm>
                <a:off x="6236640" y="3477240"/>
                <a:ext cx="38880" cy="738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FDA815E5-7F90-46F8-9074-28BB903A7D8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228000" y="3468600"/>
                  <a:ext cx="56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8A1E510-AF03-4953-B608-37D4874C6C4C}"/>
                    </a:ext>
                  </a:extLst>
                </p14:cNvPr>
                <p14:cNvContentPartPr/>
                <p14:nvPr/>
              </p14:nvContentPartPr>
              <p14:xfrm>
                <a:off x="6024240" y="3670200"/>
                <a:ext cx="50400" cy="820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8A1E510-AF03-4953-B608-37D4874C6C4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015600" y="3661560"/>
                  <a:ext cx="680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3D33A391-5EC5-486E-BB71-6340B09BC14E}"/>
                    </a:ext>
                  </a:extLst>
                </p14:cNvPr>
                <p14:cNvContentPartPr/>
                <p14:nvPr/>
              </p14:nvContentPartPr>
              <p14:xfrm>
                <a:off x="6120000" y="3670920"/>
                <a:ext cx="10080" cy="795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3D33A391-5EC5-486E-BB71-6340B09BC14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111000" y="3662280"/>
                  <a:ext cx="27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09FAE893-AE33-43A0-8335-64C559130AB4}"/>
                    </a:ext>
                  </a:extLst>
                </p14:cNvPr>
                <p14:cNvContentPartPr/>
                <p14:nvPr/>
              </p14:nvContentPartPr>
              <p14:xfrm>
                <a:off x="6149880" y="3669120"/>
                <a:ext cx="59040" cy="637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09FAE893-AE33-43A0-8335-64C559130AB4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141240" y="3660480"/>
                  <a:ext cx="766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2F7431AE-4159-4D16-97DF-C42394A0B691}"/>
                    </a:ext>
                  </a:extLst>
                </p14:cNvPr>
                <p14:cNvContentPartPr/>
                <p14:nvPr/>
              </p14:nvContentPartPr>
              <p14:xfrm>
                <a:off x="6240600" y="3660480"/>
                <a:ext cx="30960" cy="208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2F7431AE-4159-4D16-97DF-C42394A0B69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231960" y="3651480"/>
                  <a:ext cx="48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88EA661F-7764-4DBD-9E47-4F821B3328E7}"/>
                    </a:ext>
                  </a:extLst>
                </p14:cNvPr>
                <p14:cNvContentPartPr/>
                <p14:nvPr/>
              </p14:nvContentPartPr>
              <p14:xfrm>
                <a:off x="6248520" y="3685680"/>
                <a:ext cx="28440" cy="165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88EA661F-7764-4DBD-9E47-4F821B3328E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239520" y="3676680"/>
                  <a:ext cx="46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46CB426-EC9B-4F17-8582-8A3BD382B211}"/>
                    </a:ext>
                  </a:extLst>
                </p14:cNvPr>
                <p14:cNvContentPartPr/>
                <p14:nvPr/>
              </p14:nvContentPartPr>
              <p14:xfrm>
                <a:off x="6349680" y="3575880"/>
                <a:ext cx="45720" cy="882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46CB426-EC9B-4F17-8582-8A3BD382B21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341040" y="3567240"/>
                  <a:ext cx="63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4FEE83B5-B166-455A-8D44-3E06C8E64FFA}"/>
                    </a:ext>
                  </a:extLst>
                </p14:cNvPr>
                <p14:cNvContentPartPr/>
                <p14:nvPr/>
              </p14:nvContentPartPr>
              <p14:xfrm>
                <a:off x="6436800" y="3567600"/>
                <a:ext cx="36720" cy="1047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4FEE83B5-B166-455A-8D44-3E06C8E64FF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428160" y="3558960"/>
                  <a:ext cx="54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24C50A5-2732-436D-B65A-6B2FA92E994E}"/>
                    </a:ext>
                  </a:extLst>
                </p14:cNvPr>
                <p14:cNvContentPartPr/>
                <p14:nvPr/>
              </p14:nvContentPartPr>
              <p14:xfrm>
                <a:off x="6062760" y="3749040"/>
                <a:ext cx="72720" cy="921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24C50A5-2732-436D-B65A-6B2FA92E994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054120" y="3740040"/>
                  <a:ext cx="90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53C73041-10F3-4754-B6DC-B3FDF7BFBBD6}"/>
                    </a:ext>
                  </a:extLst>
                </p14:cNvPr>
                <p14:cNvContentPartPr/>
                <p14:nvPr/>
              </p14:nvContentPartPr>
              <p14:xfrm>
                <a:off x="6174360" y="3764520"/>
                <a:ext cx="44640" cy="856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53C73041-10F3-4754-B6DC-B3FDF7BFBBD6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165720" y="3755520"/>
                  <a:ext cx="622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DCE1B1C-8F44-4727-8A4A-BBB83211744D}"/>
                    </a:ext>
                  </a:extLst>
                </p14:cNvPr>
                <p14:cNvContentPartPr/>
                <p14:nvPr/>
              </p14:nvContentPartPr>
              <p14:xfrm>
                <a:off x="6264000" y="3773520"/>
                <a:ext cx="35280" cy="111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DCE1B1C-8F44-4727-8A4A-BBB83211744D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255000" y="3764880"/>
                  <a:ext cx="52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14F7EB28-9975-44EB-89B0-77F3001C7020}"/>
                    </a:ext>
                  </a:extLst>
                </p14:cNvPr>
                <p14:cNvContentPartPr/>
                <p14:nvPr/>
              </p14:nvContentPartPr>
              <p14:xfrm>
                <a:off x="6272640" y="3807360"/>
                <a:ext cx="32400" cy="57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14F7EB28-9975-44EB-89B0-77F3001C7020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263640" y="3798360"/>
                  <a:ext cx="500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E609610-4D59-4DAC-80E9-A9E6E8FBFADD}"/>
                    </a:ext>
                  </a:extLst>
                </p14:cNvPr>
                <p14:cNvContentPartPr/>
                <p14:nvPr/>
              </p14:nvContentPartPr>
              <p14:xfrm>
                <a:off x="6338880" y="3758400"/>
                <a:ext cx="57240" cy="712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E609610-4D59-4DAC-80E9-A9E6E8FBFAD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330240" y="3749760"/>
                  <a:ext cx="74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A61A99D3-6E39-40A0-B574-0D4901B0A394}"/>
                    </a:ext>
                  </a:extLst>
                </p14:cNvPr>
                <p14:cNvContentPartPr/>
                <p14:nvPr/>
              </p14:nvContentPartPr>
              <p14:xfrm>
                <a:off x="6434640" y="3721680"/>
                <a:ext cx="22320" cy="738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A61A99D3-6E39-40A0-B574-0D4901B0A394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426000" y="3713040"/>
                  <a:ext cx="39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E9C8A19A-D243-4172-97D2-47C2B86766BF}"/>
                    </a:ext>
                  </a:extLst>
                </p14:cNvPr>
                <p14:cNvContentPartPr/>
                <p14:nvPr/>
              </p14:nvContentPartPr>
              <p14:xfrm>
                <a:off x="6508440" y="3733920"/>
                <a:ext cx="62640" cy="280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E9C8A19A-D243-4172-97D2-47C2B86766BF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499800" y="3724920"/>
                  <a:ext cx="80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EF66E11-CB5D-43E7-9C91-0B0AF2580811}"/>
                    </a:ext>
                  </a:extLst>
                </p14:cNvPr>
                <p14:cNvContentPartPr/>
                <p14:nvPr/>
              </p14:nvContentPartPr>
              <p14:xfrm>
                <a:off x="6533280" y="3708720"/>
                <a:ext cx="20520" cy="936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EF66E11-CB5D-43E7-9C91-0B0AF2580811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524280" y="3700080"/>
                  <a:ext cx="38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FB2D56A5-2A02-446B-B38E-6F1B7016A2DF}"/>
                    </a:ext>
                  </a:extLst>
                </p14:cNvPr>
                <p14:cNvContentPartPr/>
                <p14:nvPr/>
              </p14:nvContentPartPr>
              <p14:xfrm>
                <a:off x="6594840" y="3658680"/>
                <a:ext cx="39960" cy="720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FB2D56A5-2A02-446B-B38E-6F1B7016A2DF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585840" y="3649680"/>
                  <a:ext cx="576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FBCF21CF-564F-49B0-9B03-813523FC747B}"/>
                    </a:ext>
                  </a:extLst>
                </p14:cNvPr>
                <p14:cNvContentPartPr/>
                <p14:nvPr/>
              </p14:nvContentPartPr>
              <p14:xfrm>
                <a:off x="6660720" y="3641760"/>
                <a:ext cx="78840" cy="640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FBCF21CF-564F-49B0-9B03-813523FC747B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652080" y="3632760"/>
                  <a:ext cx="96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0325CFAD-22D2-4D20-ADA5-C20AED0F60B0}"/>
                    </a:ext>
                  </a:extLst>
                </p14:cNvPr>
                <p14:cNvContentPartPr/>
                <p14:nvPr/>
              </p14:nvContentPartPr>
              <p14:xfrm>
                <a:off x="6443640" y="3853440"/>
                <a:ext cx="242280" cy="1551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0325CFAD-22D2-4D20-ADA5-C20AED0F60B0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435000" y="3844440"/>
                  <a:ext cx="259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F4B03E1C-1D76-40CE-8A4B-C262AA86DDE1}"/>
                    </a:ext>
                  </a:extLst>
                </p14:cNvPr>
                <p14:cNvContentPartPr/>
                <p14:nvPr/>
              </p14:nvContentPartPr>
              <p14:xfrm>
                <a:off x="6646320" y="3818880"/>
                <a:ext cx="5400" cy="118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F4B03E1C-1D76-40CE-8A4B-C262AA86DDE1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637320" y="3810240"/>
                  <a:ext cx="23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910B41D4-B891-4A06-8D07-DEEEDC881DDE}"/>
                    </a:ext>
                  </a:extLst>
                </p14:cNvPr>
                <p14:cNvContentPartPr/>
                <p14:nvPr/>
              </p14:nvContentPartPr>
              <p14:xfrm>
                <a:off x="6662520" y="3816360"/>
                <a:ext cx="61560" cy="363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910B41D4-B891-4A06-8D07-DEEEDC881DDE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653520" y="3807720"/>
                  <a:ext cx="79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BC05DC64-5CA1-4196-BE6A-556CE054C222}"/>
                    </a:ext>
                  </a:extLst>
                </p14:cNvPr>
                <p14:cNvContentPartPr/>
                <p14:nvPr/>
              </p14:nvContentPartPr>
              <p14:xfrm>
                <a:off x="6712920" y="3755520"/>
                <a:ext cx="69840" cy="777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BC05DC64-5CA1-4196-BE6A-556CE054C222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704280" y="3746520"/>
                  <a:ext cx="874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A7F62E8C-9030-4847-99BE-EB632F1E440D}"/>
                    </a:ext>
                  </a:extLst>
                </p14:cNvPr>
                <p14:cNvContentPartPr/>
                <p14:nvPr/>
              </p14:nvContentPartPr>
              <p14:xfrm>
                <a:off x="6473160" y="4106160"/>
                <a:ext cx="80640" cy="748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A7F62E8C-9030-4847-99BE-EB632F1E440D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464520" y="4097520"/>
                  <a:ext cx="98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CD7315C4-3FC9-426B-86EC-E4293535EB7E}"/>
                    </a:ext>
                  </a:extLst>
                </p14:cNvPr>
                <p14:cNvContentPartPr/>
                <p14:nvPr/>
              </p14:nvContentPartPr>
              <p14:xfrm>
                <a:off x="6549120" y="4074120"/>
                <a:ext cx="73800" cy="777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CD7315C4-3FC9-426B-86EC-E4293535EB7E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540480" y="4065480"/>
                  <a:ext cx="914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8B703540-3DB9-4DAC-8FAF-94D869FFD830}"/>
                    </a:ext>
                  </a:extLst>
                </p14:cNvPr>
                <p14:cNvContentPartPr/>
                <p14:nvPr/>
              </p14:nvContentPartPr>
              <p14:xfrm>
                <a:off x="6583680" y="4097880"/>
                <a:ext cx="43200" cy="140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8B703540-3DB9-4DAC-8FAF-94D869FFD830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574680" y="4088880"/>
                  <a:ext cx="60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B7A0D6F8-6F77-4AE0-8CF5-E49ABFD371A6}"/>
                    </a:ext>
                  </a:extLst>
                </p14:cNvPr>
                <p14:cNvContentPartPr/>
                <p14:nvPr/>
              </p14:nvContentPartPr>
              <p14:xfrm>
                <a:off x="6665760" y="4029120"/>
                <a:ext cx="50040" cy="583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B7A0D6F8-6F77-4AE0-8CF5-E49ABFD371A6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656760" y="4020120"/>
                  <a:ext cx="676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8193F6B7-0ECA-4B16-A012-CFDC86ECE594}"/>
                    </a:ext>
                  </a:extLst>
                </p14:cNvPr>
                <p14:cNvContentPartPr/>
                <p14:nvPr/>
              </p14:nvContentPartPr>
              <p14:xfrm>
                <a:off x="6770160" y="3930840"/>
                <a:ext cx="62640" cy="907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8193F6B7-0ECA-4B16-A012-CFDC86ECE59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761520" y="3922200"/>
                  <a:ext cx="802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B5E95C97-4EAD-4D83-A170-26F08DD33ABB}"/>
                    </a:ext>
                  </a:extLst>
                </p14:cNvPr>
                <p14:cNvContentPartPr/>
                <p14:nvPr/>
              </p14:nvContentPartPr>
              <p14:xfrm>
                <a:off x="6840360" y="3890520"/>
                <a:ext cx="54360" cy="1011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B5E95C97-4EAD-4D83-A170-26F08DD33ABB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831720" y="3881520"/>
                  <a:ext cx="720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1F99408E-2973-4510-BE5A-B76A860FAEB3}"/>
                    </a:ext>
                  </a:extLst>
                </p14:cNvPr>
                <p14:cNvContentPartPr/>
                <p14:nvPr/>
              </p14:nvContentPartPr>
              <p14:xfrm>
                <a:off x="6940800" y="3866400"/>
                <a:ext cx="62280" cy="450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1F99408E-2973-4510-BE5A-B76A860FAEB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932160" y="3857760"/>
                  <a:ext cx="79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E0C965C2-D4A1-4D52-8793-1117A83D88CF}"/>
                    </a:ext>
                  </a:extLst>
                </p14:cNvPr>
                <p14:cNvContentPartPr/>
                <p14:nvPr/>
              </p14:nvContentPartPr>
              <p14:xfrm>
                <a:off x="6953760" y="3860280"/>
                <a:ext cx="33120" cy="691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E0C965C2-D4A1-4D52-8793-1117A83D88CF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945120" y="3851640"/>
                  <a:ext cx="507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E9E03F74-1226-40A2-9B5B-9692CE701718}"/>
                    </a:ext>
                  </a:extLst>
                </p14:cNvPr>
                <p14:cNvContentPartPr/>
                <p14:nvPr/>
              </p14:nvContentPartPr>
              <p14:xfrm>
                <a:off x="7004880" y="3797640"/>
                <a:ext cx="43560" cy="705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E9E03F74-1226-40A2-9B5B-9692CE701718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995880" y="3788640"/>
                  <a:ext cx="61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AA7B64F1-D2F5-4AE1-831D-8ED75B3667E2}"/>
                    </a:ext>
                  </a:extLst>
                </p14:cNvPr>
                <p14:cNvContentPartPr/>
                <p14:nvPr/>
              </p14:nvContentPartPr>
              <p14:xfrm>
                <a:off x="7064280" y="3747600"/>
                <a:ext cx="44280" cy="1098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AA7B64F1-D2F5-4AE1-831D-8ED75B3667E2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055280" y="3738960"/>
                  <a:ext cx="619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E5A78624-4CDA-4C6A-96CB-04AD2638AA0E}"/>
                    </a:ext>
                  </a:extLst>
                </p14:cNvPr>
                <p14:cNvContentPartPr/>
                <p14:nvPr/>
              </p14:nvContentPartPr>
              <p14:xfrm>
                <a:off x="6565320" y="4224960"/>
                <a:ext cx="82080" cy="957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E5A78624-4CDA-4C6A-96CB-04AD2638AA0E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556680" y="4216320"/>
                  <a:ext cx="99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91A27B3-C34E-4F62-9259-1E4F663DABC3}"/>
                    </a:ext>
                  </a:extLst>
                </p14:cNvPr>
                <p14:cNvContentPartPr/>
                <p14:nvPr/>
              </p14:nvContentPartPr>
              <p14:xfrm>
                <a:off x="6696360" y="4192200"/>
                <a:ext cx="73080" cy="1123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91A27B3-C34E-4F62-9259-1E4F663DABC3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687360" y="4183560"/>
                  <a:ext cx="90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F56A640B-58A4-45CE-A833-B9B734A2D988}"/>
                    </a:ext>
                  </a:extLst>
                </p14:cNvPr>
                <p14:cNvContentPartPr/>
                <p14:nvPr/>
              </p14:nvContentPartPr>
              <p14:xfrm>
                <a:off x="6859349" y="4178057"/>
                <a:ext cx="33840" cy="338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F56A640B-58A4-45CE-A833-B9B734A2D988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850709" y="4169417"/>
                  <a:ext cx="51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D012DEA1-D113-4A8C-917E-17101AF367F5}"/>
                    </a:ext>
                  </a:extLst>
                </p14:cNvPr>
                <p14:cNvContentPartPr/>
                <p14:nvPr/>
              </p14:nvContentPartPr>
              <p14:xfrm>
                <a:off x="6864389" y="4205777"/>
                <a:ext cx="36360" cy="126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D012DEA1-D113-4A8C-917E-17101AF367F5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855389" y="4197137"/>
                  <a:ext cx="54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266369AF-AFBE-48F6-AAFE-D6A1DA9BD014}"/>
                    </a:ext>
                  </a:extLst>
                </p14:cNvPr>
                <p14:cNvContentPartPr/>
                <p14:nvPr/>
              </p14:nvContentPartPr>
              <p14:xfrm>
                <a:off x="6934229" y="4061777"/>
                <a:ext cx="78480" cy="856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266369AF-AFBE-48F6-AAFE-D6A1DA9BD014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925229" y="4052777"/>
                  <a:ext cx="96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BA2EBB3F-2742-4DB3-B6DB-6A7EE13DA7FD}"/>
                    </a:ext>
                  </a:extLst>
                </p14:cNvPr>
                <p14:cNvContentPartPr/>
                <p14:nvPr/>
              </p14:nvContentPartPr>
              <p14:xfrm>
                <a:off x="7009109" y="4009577"/>
                <a:ext cx="68400" cy="936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BA2EBB3F-2742-4DB3-B6DB-6A7EE13DA7FD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000109" y="4000937"/>
                  <a:ext cx="86040" cy="111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12964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07EB4B-5315-4ECC-807B-212544BDC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93" y="1483659"/>
            <a:ext cx="2968480" cy="3890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7A4913-4881-437B-AE7A-340761CCA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673" y="1483660"/>
            <a:ext cx="3225937" cy="38906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7B9411-75D2-41D7-9F39-6D6EF3EC7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620" y="1483658"/>
            <a:ext cx="3690091" cy="38906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EBEF45AA-5313-4E96-9FF7-89CA5C90AC52}"/>
                  </a:ext>
                </a:extLst>
              </p14:cNvPr>
              <p14:cNvContentPartPr/>
              <p14:nvPr/>
            </p14:nvContentPartPr>
            <p14:xfrm>
              <a:off x="3820696" y="4278660"/>
              <a:ext cx="10800" cy="972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EBEF45AA-5313-4E96-9FF7-89CA5C90AC52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3816376" y="4274340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385000B7-126B-486D-B14A-C8E8E7E7EFD1}"/>
                  </a:ext>
                </a:extLst>
              </p14:cNvPr>
              <p14:cNvContentPartPr/>
              <p14:nvPr/>
            </p14:nvContentPartPr>
            <p14:xfrm>
              <a:off x="7014256" y="1726620"/>
              <a:ext cx="252360" cy="2682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385000B7-126B-486D-B14A-C8E8E7E7EFD1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7009936" y="1722300"/>
                <a:ext cx="26100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C8AF58C-236B-9468-5236-ABE6B2272A3D}"/>
                  </a:ext>
                </a:extLst>
              </p14:cNvPr>
              <p14:cNvContentPartPr/>
              <p14:nvPr/>
            </p14:nvContentPartPr>
            <p14:xfrm>
              <a:off x="4138140" y="2974515"/>
              <a:ext cx="556200" cy="378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C8AF58C-236B-9468-5236-ABE6B2272A3D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120500" y="2938515"/>
                <a:ext cx="5918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5D455CB-B9E2-EBC2-0399-9BC8126A705A}"/>
                  </a:ext>
                </a:extLst>
              </p14:cNvPr>
              <p14:cNvContentPartPr/>
              <p14:nvPr/>
            </p14:nvContentPartPr>
            <p14:xfrm>
              <a:off x="3715500" y="3061995"/>
              <a:ext cx="298440" cy="284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5D455CB-B9E2-EBC2-0399-9BC8126A705A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3697500" y="3026355"/>
                <a:ext cx="33408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8B68AC17-A878-28AF-3D08-78832C7E4A8A}"/>
                  </a:ext>
                </a:extLst>
              </p14:cNvPr>
              <p14:cNvContentPartPr/>
              <p14:nvPr/>
            </p14:nvContentPartPr>
            <p14:xfrm>
              <a:off x="4065780" y="3330915"/>
              <a:ext cx="103680" cy="12708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8B68AC17-A878-28AF-3D08-78832C7E4A8A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4057140" y="3322275"/>
                <a:ext cx="121320" cy="1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53EA454-9295-CC89-3DC2-2FDB23B1911B}"/>
              </a:ext>
            </a:extLst>
          </p:cNvPr>
          <p:cNvGrpSpPr/>
          <p:nvPr/>
        </p:nvGrpSpPr>
        <p:grpSpPr>
          <a:xfrm>
            <a:off x="4415340" y="3117075"/>
            <a:ext cx="943980" cy="543750"/>
            <a:chOff x="4415340" y="3117075"/>
            <a:chExt cx="943980" cy="54375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04C7609-7C8D-03C0-0066-F9B3C31E2371}"/>
                    </a:ext>
                  </a:extLst>
                </p14:cNvPr>
                <p14:cNvContentPartPr/>
                <p14:nvPr/>
              </p14:nvContentPartPr>
              <p14:xfrm>
                <a:off x="4415340" y="3154155"/>
                <a:ext cx="42840" cy="550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04C7609-7C8D-03C0-0066-F9B3C31E237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406340" y="3145155"/>
                  <a:ext cx="604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F7C6EB2-1744-46BC-2D41-BB48A42D2971}"/>
                    </a:ext>
                  </a:extLst>
                </p14:cNvPr>
                <p14:cNvContentPartPr/>
                <p14:nvPr/>
              </p14:nvContentPartPr>
              <p14:xfrm>
                <a:off x="4479780" y="3141915"/>
                <a:ext cx="7920" cy="712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F7C6EB2-1744-46BC-2D41-BB48A42D297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470780" y="3132915"/>
                  <a:ext cx="25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C823D89-5255-5E71-9242-527A017C366F}"/>
                    </a:ext>
                  </a:extLst>
                </p14:cNvPr>
                <p14:cNvContentPartPr/>
                <p14:nvPr/>
              </p14:nvContentPartPr>
              <p14:xfrm>
                <a:off x="4553580" y="3172155"/>
                <a:ext cx="43200" cy="154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C823D89-5255-5E71-9242-527A017C366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544940" y="3163515"/>
                  <a:ext cx="60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DDF6FE7-441E-E0A2-AEA1-0E8DE8831157}"/>
                    </a:ext>
                  </a:extLst>
                </p14:cNvPr>
                <p14:cNvContentPartPr/>
                <p14:nvPr/>
              </p14:nvContentPartPr>
              <p14:xfrm>
                <a:off x="4561140" y="3196275"/>
                <a:ext cx="30960" cy="57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DDF6FE7-441E-E0A2-AEA1-0E8DE883115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552140" y="3187635"/>
                  <a:ext cx="48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0F77158-6B9D-EB25-D7BF-7925C4FF2B01}"/>
                    </a:ext>
                  </a:extLst>
                </p14:cNvPr>
                <p14:cNvContentPartPr/>
                <p14:nvPr/>
              </p14:nvContentPartPr>
              <p14:xfrm>
                <a:off x="4632060" y="3126435"/>
                <a:ext cx="46440" cy="835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0F77158-6B9D-EB25-D7BF-7925C4FF2B0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623060" y="3117435"/>
                  <a:ext cx="640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6E4EF3F-2966-34E6-1527-8D16E4153A3A}"/>
                    </a:ext>
                  </a:extLst>
                </p14:cNvPr>
                <p14:cNvContentPartPr/>
                <p14:nvPr/>
              </p14:nvContentPartPr>
              <p14:xfrm>
                <a:off x="4699380" y="3131475"/>
                <a:ext cx="55800" cy="543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6E4EF3F-2966-34E6-1527-8D16E4153A3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690380" y="3122835"/>
                  <a:ext cx="73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2BF37F6-E18A-005C-CC81-FBBDEBC5EB06}"/>
                    </a:ext>
                  </a:extLst>
                </p14:cNvPr>
                <p14:cNvContentPartPr/>
                <p14:nvPr/>
              </p14:nvContentPartPr>
              <p14:xfrm>
                <a:off x="4795500" y="3157035"/>
                <a:ext cx="55800" cy="93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2BF37F6-E18A-005C-CC81-FBBDEBC5EB0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786500" y="3148035"/>
                  <a:ext cx="73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DACE285-7749-281B-E4C5-DD188CDDA227}"/>
                    </a:ext>
                  </a:extLst>
                </p14:cNvPr>
                <p14:cNvContentPartPr/>
                <p14:nvPr/>
              </p14:nvContentPartPr>
              <p14:xfrm>
                <a:off x="4802700" y="3180435"/>
                <a:ext cx="50040" cy="144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DACE285-7749-281B-E4C5-DD188CDDA22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794060" y="3171795"/>
                  <a:ext cx="67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1C69718-33CD-4598-B685-9E33E218DA81}"/>
                    </a:ext>
                  </a:extLst>
                </p14:cNvPr>
                <p14:cNvContentPartPr/>
                <p14:nvPr/>
              </p14:nvContentPartPr>
              <p14:xfrm>
                <a:off x="4901700" y="3117075"/>
                <a:ext cx="42120" cy="874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1C69718-33CD-4598-B685-9E33E218DA8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892700" y="3108435"/>
                  <a:ext cx="59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5F5017C-9687-621B-1CCD-FEFF52CE97A3}"/>
                    </a:ext>
                  </a:extLst>
                </p14:cNvPr>
                <p14:cNvContentPartPr/>
                <p14:nvPr/>
              </p14:nvContentPartPr>
              <p14:xfrm>
                <a:off x="4956780" y="3140115"/>
                <a:ext cx="51120" cy="291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5F5017C-9687-621B-1CCD-FEFF52CE97A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948140" y="3131475"/>
                  <a:ext cx="68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9B5FD74-D798-6007-6F96-BCC5F5170872}"/>
                    </a:ext>
                  </a:extLst>
                </p14:cNvPr>
                <p14:cNvContentPartPr/>
                <p14:nvPr/>
              </p14:nvContentPartPr>
              <p14:xfrm>
                <a:off x="4873620" y="3267555"/>
                <a:ext cx="37800" cy="529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9B5FD74-D798-6007-6F96-BCC5F517087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864620" y="3258915"/>
                  <a:ext cx="55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97A2669-AE95-0809-53FB-ADCF0DFAC601}"/>
                    </a:ext>
                  </a:extLst>
                </p14:cNvPr>
                <p14:cNvContentPartPr/>
                <p14:nvPr/>
              </p14:nvContentPartPr>
              <p14:xfrm>
                <a:off x="4926240" y="3259425"/>
                <a:ext cx="47880" cy="406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97A2669-AE95-0809-53FB-ADCF0DFAC60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917600" y="3250785"/>
                  <a:ext cx="655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0DD2579-32F3-FED0-32DC-FCBD9E2E342E}"/>
                    </a:ext>
                  </a:extLst>
                </p14:cNvPr>
                <p14:cNvContentPartPr/>
                <p14:nvPr/>
              </p14:nvContentPartPr>
              <p14:xfrm>
                <a:off x="5010480" y="3261225"/>
                <a:ext cx="43560" cy="198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0DD2579-32F3-FED0-32DC-FCBD9E2E342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001480" y="3252225"/>
                  <a:ext cx="61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1333533-EE4F-0A96-2DAF-2A40ED521F3A}"/>
                    </a:ext>
                  </a:extLst>
                </p14:cNvPr>
                <p14:cNvContentPartPr/>
                <p14:nvPr/>
              </p14:nvContentPartPr>
              <p14:xfrm>
                <a:off x="5026320" y="3254385"/>
                <a:ext cx="4680" cy="511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1333533-EE4F-0A96-2DAF-2A40ED521F3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017320" y="3245385"/>
                  <a:ext cx="22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73065C1-81EB-9C9E-42B7-F047222CED4F}"/>
                    </a:ext>
                  </a:extLst>
                </p14:cNvPr>
                <p14:cNvContentPartPr/>
                <p14:nvPr/>
              </p14:nvContentPartPr>
              <p14:xfrm>
                <a:off x="5063400" y="3242145"/>
                <a:ext cx="25920" cy="522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73065C1-81EB-9C9E-42B7-F047222CED4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054760" y="3233145"/>
                  <a:ext cx="43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5F6667B-5C28-B0E0-718D-47DB5381C4D8}"/>
                    </a:ext>
                  </a:extLst>
                </p14:cNvPr>
                <p14:cNvContentPartPr/>
                <p14:nvPr/>
              </p14:nvContentPartPr>
              <p14:xfrm>
                <a:off x="5108040" y="3242865"/>
                <a:ext cx="37440" cy="536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5F6667B-5C28-B0E0-718D-47DB5381C4D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099400" y="3234225"/>
                  <a:ext cx="550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21741D2-985B-66EC-650F-3BD365D4CCC4}"/>
                    </a:ext>
                  </a:extLst>
                </p14:cNvPr>
                <p14:cNvContentPartPr/>
                <p14:nvPr/>
              </p14:nvContentPartPr>
              <p14:xfrm>
                <a:off x="5176440" y="3248625"/>
                <a:ext cx="14760" cy="46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21741D2-985B-66EC-650F-3BD365D4CCC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167800" y="3239985"/>
                  <a:ext cx="32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38DDB58-CB06-70CA-0B0D-F16E35F6DBEF}"/>
                    </a:ext>
                  </a:extLst>
                </p14:cNvPr>
                <p14:cNvContentPartPr/>
                <p14:nvPr/>
              </p14:nvContentPartPr>
              <p14:xfrm>
                <a:off x="5172480" y="3269865"/>
                <a:ext cx="20160" cy="75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38DDB58-CB06-70CA-0B0D-F16E35F6DBE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163480" y="3261225"/>
                  <a:ext cx="37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2E19FEA-81F9-12A7-8B73-8645DDD23DC7}"/>
                    </a:ext>
                  </a:extLst>
                </p14:cNvPr>
                <p14:cNvContentPartPr/>
                <p14:nvPr/>
              </p14:nvContentPartPr>
              <p14:xfrm>
                <a:off x="5222880" y="3232065"/>
                <a:ext cx="13680" cy="475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2E19FEA-81F9-12A7-8B73-8645DDD23DC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213880" y="3223425"/>
                  <a:ext cx="31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2ABFB26-684B-3E9F-7811-C29D6737E815}"/>
                    </a:ext>
                  </a:extLst>
                </p14:cNvPr>
                <p14:cNvContentPartPr/>
                <p14:nvPr/>
              </p14:nvContentPartPr>
              <p14:xfrm>
                <a:off x="5253120" y="3223065"/>
                <a:ext cx="38160" cy="698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2ABFB26-684B-3E9F-7811-C29D6737E81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244120" y="3214425"/>
                  <a:ext cx="558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2807FF5-4F3A-CD4B-DDCF-343CF822844B}"/>
                    </a:ext>
                  </a:extLst>
                </p14:cNvPr>
                <p14:cNvContentPartPr/>
                <p14:nvPr/>
              </p14:nvContentPartPr>
              <p14:xfrm>
                <a:off x="5308200" y="3211185"/>
                <a:ext cx="28440" cy="406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2807FF5-4F3A-CD4B-DDCF-343CF822844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299560" y="3202545"/>
                  <a:ext cx="46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E88AFA9-5B62-4C1F-9757-301CA0865C8E}"/>
                    </a:ext>
                  </a:extLst>
                </p14:cNvPr>
                <p14:cNvContentPartPr/>
                <p14:nvPr/>
              </p14:nvContentPartPr>
              <p14:xfrm>
                <a:off x="4898520" y="3371385"/>
                <a:ext cx="51480" cy="810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E88AFA9-5B62-4C1F-9757-301CA0865C8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889880" y="3362385"/>
                  <a:ext cx="69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06744D0-1834-9044-B5EF-04C55B278C54}"/>
                    </a:ext>
                  </a:extLst>
                </p14:cNvPr>
                <p14:cNvContentPartPr/>
                <p14:nvPr/>
              </p14:nvContentPartPr>
              <p14:xfrm>
                <a:off x="4940280" y="3394065"/>
                <a:ext cx="42120" cy="558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06744D0-1834-9044-B5EF-04C55B278C5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931640" y="3385065"/>
                  <a:ext cx="59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EF54909-CCFA-A196-8731-328D54089CBB}"/>
                    </a:ext>
                  </a:extLst>
                </p14:cNvPr>
                <p14:cNvContentPartPr/>
                <p14:nvPr/>
              </p14:nvContentPartPr>
              <p14:xfrm>
                <a:off x="4998960" y="3426105"/>
                <a:ext cx="33840" cy="72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EF54909-CCFA-A196-8731-328D54089CB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989960" y="3417105"/>
                  <a:ext cx="51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8CD9CE6-A11F-9D5D-D2C6-E45EE192AA97}"/>
                    </a:ext>
                  </a:extLst>
                </p14:cNvPr>
                <p14:cNvContentPartPr/>
                <p14:nvPr/>
              </p14:nvContentPartPr>
              <p14:xfrm>
                <a:off x="5004360" y="3408465"/>
                <a:ext cx="5400" cy="464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8CD9CE6-A11F-9D5D-D2C6-E45EE192AA9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995360" y="3399825"/>
                  <a:ext cx="23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270BE98-7E99-635E-958B-AFC05D9308E4}"/>
                    </a:ext>
                  </a:extLst>
                </p14:cNvPr>
                <p14:cNvContentPartPr/>
                <p14:nvPr/>
              </p14:nvContentPartPr>
              <p14:xfrm>
                <a:off x="5047560" y="3380025"/>
                <a:ext cx="34560" cy="619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270BE98-7E99-635E-958B-AFC05D9308E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038920" y="3371025"/>
                  <a:ext cx="52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7E9BBA0-506B-3BFE-D44D-ECB8AAE4F8DB}"/>
                    </a:ext>
                  </a:extLst>
                </p14:cNvPr>
                <p14:cNvContentPartPr/>
                <p14:nvPr/>
              </p14:nvContentPartPr>
              <p14:xfrm>
                <a:off x="5094360" y="3381105"/>
                <a:ext cx="40320" cy="572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7E9BBA0-506B-3BFE-D44D-ECB8AAE4F8D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085360" y="3372105"/>
                  <a:ext cx="579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36F3AF8-DF36-E2C2-18E9-136658923973}"/>
                    </a:ext>
                  </a:extLst>
                </p14:cNvPr>
                <p14:cNvContentPartPr/>
                <p14:nvPr/>
              </p14:nvContentPartPr>
              <p14:xfrm>
                <a:off x="5163480" y="3385785"/>
                <a:ext cx="25560" cy="115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36F3AF8-DF36-E2C2-18E9-13665892397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154840" y="3376785"/>
                  <a:ext cx="43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7288C74-2F9C-8B9E-24F8-4EC60F10C185}"/>
                    </a:ext>
                  </a:extLst>
                </p14:cNvPr>
                <p14:cNvContentPartPr/>
                <p14:nvPr/>
              </p14:nvContentPartPr>
              <p14:xfrm>
                <a:off x="5168520" y="3409905"/>
                <a:ext cx="26640" cy="72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7288C74-2F9C-8B9E-24F8-4EC60F10C18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159880" y="3401265"/>
                  <a:ext cx="44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8793D02-45D3-C794-2AE2-E660A92945D6}"/>
                    </a:ext>
                  </a:extLst>
                </p14:cNvPr>
                <p14:cNvContentPartPr/>
                <p14:nvPr/>
              </p14:nvContentPartPr>
              <p14:xfrm>
                <a:off x="5228280" y="3363105"/>
                <a:ext cx="5760" cy="640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8793D02-45D3-C794-2AE2-E660A92945D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219280" y="3354465"/>
                  <a:ext cx="23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F95D10F-DABA-725A-EEDA-524C0633DD95}"/>
                    </a:ext>
                  </a:extLst>
                </p14:cNvPr>
                <p14:cNvContentPartPr/>
                <p14:nvPr/>
              </p14:nvContentPartPr>
              <p14:xfrm>
                <a:off x="5247000" y="3357705"/>
                <a:ext cx="43920" cy="734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F95D10F-DABA-725A-EEDA-524C0633DD9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238360" y="3348705"/>
                  <a:ext cx="615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D7FAD56-B939-CD26-A4A0-29F9B9127760}"/>
                    </a:ext>
                  </a:extLst>
                </p14:cNvPr>
                <p14:cNvContentPartPr/>
                <p14:nvPr/>
              </p14:nvContentPartPr>
              <p14:xfrm>
                <a:off x="5298840" y="3360945"/>
                <a:ext cx="38160" cy="421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D7FAD56-B939-CD26-A4A0-29F9B912776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290200" y="3351945"/>
                  <a:ext cx="558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39711D7-4520-5FE3-B075-C39A5DE89C8A}"/>
                    </a:ext>
                  </a:extLst>
                </p14:cNvPr>
                <p14:cNvContentPartPr/>
                <p14:nvPr/>
              </p14:nvContentPartPr>
              <p14:xfrm>
                <a:off x="4864320" y="3540945"/>
                <a:ext cx="35640" cy="633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39711D7-4520-5FE3-B075-C39A5DE89C8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855320" y="3531945"/>
                  <a:ext cx="532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3109BC7-C1EA-930B-B6F3-1E2B518DC5D0}"/>
                    </a:ext>
                  </a:extLst>
                </p14:cNvPr>
                <p14:cNvContentPartPr/>
                <p14:nvPr/>
              </p14:nvContentPartPr>
              <p14:xfrm>
                <a:off x="4917960" y="3543825"/>
                <a:ext cx="27000" cy="496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3109BC7-C1EA-930B-B6F3-1E2B518DC5D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908960" y="3534825"/>
                  <a:ext cx="446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B946F1C-7ED8-E0CF-DB60-06AFBAD3DB51}"/>
                    </a:ext>
                  </a:extLst>
                </p14:cNvPr>
                <p14:cNvContentPartPr/>
                <p14:nvPr/>
              </p14:nvContentPartPr>
              <p14:xfrm>
                <a:off x="4973760" y="3543465"/>
                <a:ext cx="23400" cy="82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B946F1C-7ED8-E0CF-DB60-06AFBAD3DB5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965120" y="3534825"/>
                  <a:ext cx="41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1C3B806-6E23-1F9C-3863-18F61A903868}"/>
                    </a:ext>
                  </a:extLst>
                </p14:cNvPr>
                <p14:cNvContentPartPr/>
                <p14:nvPr/>
              </p14:nvContentPartPr>
              <p14:xfrm>
                <a:off x="4981680" y="3556425"/>
                <a:ext cx="26640" cy="108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1C3B806-6E23-1F9C-3863-18F61A90386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972680" y="3547785"/>
                  <a:ext cx="44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4018429-814B-A3AF-A207-4D97CD811052}"/>
                    </a:ext>
                  </a:extLst>
                </p14:cNvPr>
                <p14:cNvContentPartPr/>
                <p14:nvPr/>
              </p14:nvContentPartPr>
              <p14:xfrm>
                <a:off x="5053680" y="3504585"/>
                <a:ext cx="7920" cy="583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4018429-814B-A3AF-A207-4D97CD81105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045040" y="3495945"/>
                  <a:ext cx="255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ADFC310-3D56-C026-B529-5305584E724E}"/>
                    </a:ext>
                  </a:extLst>
                </p14:cNvPr>
                <p14:cNvContentPartPr/>
                <p14:nvPr/>
              </p14:nvContentPartPr>
              <p14:xfrm>
                <a:off x="5082120" y="3495585"/>
                <a:ext cx="51840" cy="558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ADFC310-3D56-C026-B529-5305584E724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073120" y="3486945"/>
                  <a:ext cx="694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B0C61E6-EC4C-65FB-38B1-C38FD0CF1A90}"/>
                    </a:ext>
                  </a:extLst>
                </p14:cNvPr>
                <p14:cNvContentPartPr/>
                <p14:nvPr/>
              </p14:nvContentPartPr>
              <p14:xfrm>
                <a:off x="5144760" y="3481905"/>
                <a:ext cx="24480" cy="291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B0C61E6-EC4C-65FB-38B1-C38FD0CF1A9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136120" y="3473265"/>
                  <a:ext cx="42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D5F8F8C-F1B2-B1E6-61F6-C7966A134E87}"/>
                    </a:ext>
                  </a:extLst>
                </p14:cNvPr>
                <p14:cNvContentPartPr/>
                <p14:nvPr/>
              </p14:nvContentPartPr>
              <p14:xfrm>
                <a:off x="5213160" y="3486585"/>
                <a:ext cx="30600" cy="198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D5F8F8C-F1B2-B1E6-61F6-C7966A134E8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204520" y="3477585"/>
                  <a:ext cx="48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1C99771-7A85-80EF-B863-A22281CA09AF}"/>
                    </a:ext>
                  </a:extLst>
                </p14:cNvPr>
                <p14:cNvContentPartPr/>
                <p14:nvPr/>
              </p14:nvContentPartPr>
              <p14:xfrm>
                <a:off x="5268960" y="3452385"/>
                <a:ext cx="35280" cy="676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1C99771-7A85-80EF-B863-A22281CA09A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259960" y="3443385"/>
                  <a:ext cx="52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BEF2558-BBE3-25F7-259B-168CD368BBFD}"/>
                    </a:ext>
                  </a:extLst>
                </p14:cNvPr>
                <p14:cNvContentPartPr/>
                <p14:nvPr/>
              </p14:nvContentPartPr>
              <p14:xfrm>
                <a:off x="5325840" y="3457065"/>
                <a:ext cx="33480" cy="399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BEF2558-BBE3-25F7-259B-168CD368BBF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316840" y="3448425"/>
                  <a:ext cx="511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126ED50-27AA-F6D6-61C0-1FEB2974F9B2}"/>
                    </a:ext>
                  </a:extLst>
                </p14:cNvPr>
                <p14:cNvContentPartPr/>
                <p14:nvPr/>
              </p14:nvContentPartPr>
              <p14:xfrm>
                <a:off x="4980600" y="3639225"/>
                <a:ext cx="23400" cy="122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126ED50-27AA-F6D6-61C0-1FEB2974F9B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971960" y="3630225"/>
                  <a:ext cx="41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37D30B3-B5BB-FF61-306C-727218B36B75}"/>
                    </a:ext>
                  </a:extLst>
                </p14:cNvPr>
                <p14:cNvContentPartPr/>
                <p14:nvPr/>
              </p14:nvContentPartPr>
              <p14:xfrm>
                <a:off x="4998240" y="3657225"/>
                <a:ext cx="6480" cy="36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37D30B3-B5BB-FF61-306C-727218B36B7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989240" y="3648585"/>
                  <a:ext cx="24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8C2FB47-055B-1165-2B63-AC6F71662F93}"/>
                    </a:ext>
                  </a:extLst>
                </p14:cNvPr>
                <p14:cNvContentPartPr/>
                <p14:nvPr/>
              </p14:nvContentPartPr>
              <p14:xfrm>
                <a:off x="5052600" y="3599625"/>
                <a:ext cx="3240" cy="457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8C2FB47-055B-1165-2B63-AC6F71662F9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043960" y="3590985"/>
                  <a:ext cx="208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43CD8A1-3ABC-C358-141E-1CE9FE513452}"/>
                    </a:ext>
                  </a:extLst>
                </p14:cNvPr>
                <p14:cNvContentPartPr/>
                <p14:nvPr/>
              </p14:nvContentPartPr>
              <p14:xfrm>
                <a:off x="5066280" y="3585225"/>
                <a:ext cx="36720" cy="478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43CD8A1-3ABC-C358-141E-1CE9FE51345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057280" y="3576585"/>
                  <a:ext cx="54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309129F-BAB5-AB23-79FE-033157128F2F}"/>
                    </a:ext>
                  </a:extLst>
                </p14:cNvPr>
                <p14:cNvContentPartPr/>
                <p14:nvPr/>
              </p14:nvContentPartPr>
              <p14:xfrm>
                <a:off x="5114160" y="3571545"/>
                <a:ext cx="38160" cy="342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309129F-BAB5-AB23-79FE-033157128F2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105160" y="3562905"/>
                  <a:ext cx="55800" cy="51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16055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9B4084-0CD7-4855-B1C5-1FAF340F8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2651" y="711750"/>
            <a:ext cx="6786562" cy="5434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0A268B5-8529-42A1-8591-D04D9E2D847C}"/>
                  </a:ext>
                </a:extLst>
              </p14:cNvPr>
              <p14:cNvContentPartPr/>
              <p14:nvPr/>
            </p14:nvContentPartPr>
            <p14:xfrm>
              <a:off x="5107461" y="2921437"/>
              <a:ext cx="180360" cy="251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0A268B5-8529-42A1-8591-D04D9E2D84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89461" y="2885797"/>
                <a:ext cx="21600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361FCE6-417E-4F2A-9F65-99F0B1E4083C}"/>
                  </a:ext>
                </a:extLst>
              </p14:cNvPr>
              <p14:cNvContentPartPr/>
              <p14:nvPr/>
            </p14:nvContentPartPr>
            <p14:xfrm>
              <a:off x="5752581" y="2920717"/>
              <a:ext cx="195480" cy="253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361FCE6-417E-4F2A-9F65-99F0B1E408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34941" y="2885077"/>
                <a:ext cx="23112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EA25C1D-9224-4F69-9874-E05CEDA71300}"/>
                  </a:ext>
                </a:extLst>
              </p14:cNvPr>
              <p14:cNvContentPartPr/>
              <p14:nvPr/>
            </p14:nvContentPartPr>
            <p14:xfrm>
              <a:off x="4953021" y="3434077"/>
              <a:ext cx="230040" cy="276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EA25C1D-9224-4F69-9874-E05CEDA7130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35021" y="3398437"/>
                <a:ext cx="26568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FBFAC16-96B8-48A1-9D32-DB09A72A7F0D}"/>
                  </a:ext>
                </a:extLst>
              </p14:cNvPr>
              <p14:cNvContentPartPr/>
              <p14:nvPr/>
            </p14:nvContentPartPr>
            <p14:xfrm>
              <a:off x="5672301" y="3395557"/>
              <a:ext cx="203400" cy="321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FBFAC16-96B8-48A1-9D32-DB09A72A7F0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54661" y="3359557"/>
                <a:ext cx="23904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B73DA78-EA71-454A-B4A0-E477F523A3E8}"/>
                  </a:ext>
                </a:extLst>
              </p14:cNvPr>
              <p14:cNvContentPartPr/>
              <p14:nvPr/>
            </p14:nvContentPartPr>
            <p14:xfrm>
              <a:off x="5270541" y="2342917"/>
              <a:ext cx="202680" cy="280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B73DA78-EA71-454A-B4A0-E477F523A3E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52901" y="2306917"/>
                <a:ext cx="23832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A9F2F7C-228C-4A22-801C-F77E32E515CE}"/>
                  </a:ext>
                </a:extLst>
              </p14:cNvPr>
              <p14:cNvContentPartPr/>
              <p14:nvPr/>
            </p14:nvContentPartPr>
            <p14:xfrm>
              <a:off x="5955621" y="2342917"/>
              <a:ext cx="273600" cy="346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A9F2F7C-228C-4A22-801C-F77E32E515C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37981" y="2307277"/>
                <a:ext cx="30924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49667D8-9440-4679-BA8F-347EF8B2427E}"/>
                  </a:ext>
                </a:extLst>
              </p14:cNvPr>
              <p14:cNvContentPartPr/>
              <p14:nvPr/>
            </p14:nvContentPartPr>
            <p14:xfrm>
              <a:off x="4784901" y="3864277"/>
              <a:ext cx="200880" cy="342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49667D8-9440-4679-BA8F-347EF8B2427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66901" y="3828637"/>
                <a:ext cx="23652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82D093F-8349-4B40-8EA4-DE6BF3668A0D}"/>
                  </a:ext>
                </a:extLst>
              </p14:cNvPr>
              <p14:cNvContentPartPr/>
              <p14:nvPr/>
            </p14:nvContentPartPr>
            <p14:xfrm>
              <a:off x="5509221" y="3962197"/>
              <a:ext cx="177840" cy="290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82D093F-8349-4B40-8EA4-DE6BF3668A0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91221" y="3926197"/>
                <a:ext cx="21348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36DA161-E2A5-48CE-9BEF-DDA9F781E679}"/>
                  </a:ext>
                </a:extLst>
              </p14:cNvPr>
              <p14:cNvContentPartPr/>
              <p14:nvPr/>
            </p14:nvContentPartPr>
            <p14:xfrm>
              <a:off x="4614261" y="2753677"/>
              <a:ext cx="850680" cy="26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36DA161-E2A5-48CE-9BEF-DDA9F781E67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05621" y="2745037"/>
                <a:ext cx="868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1BCFD9C-BB66-4A34-B5EA-5FCB3D3E490B}"/>
                  </a:ext>
                </a:extLst>
              </p14:cNvPr>
              <p14:cNvContentPartPr/>
              <p14:nvPr/>
            </p14:nvContentPartPr>
            <p14:xfrm>
              <a:off x="4698501" y="2730277"/>
              <a:ext cx="1716120" cy="1081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1BCFD9C-BB66-4A34-B5EA-5FCB3D3E490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62501" y="2694637"/>
                <a:ext cx="1787760" cy="11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5ACA60B-C65A-4C92-B3B9-81E6BD01ACF4}"/>
                  </a:ext>
                </a:extLst>
              </p14:cNvPr>
              <p14:cNvContentPartPr/>
              <p14:nvPr/>
            </p14:nvContentPartPr>
            <p14:xfrm>
              <a:off x="4198101" y="2748277"/>
              <a:ext cx="2237040" cy="1046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5ACA60B-C65A-4C92-B3B9-81E6BD01ACF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62101" y="2712637"/>
                <a:ext cx="2308680" cy="111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12562914-CA0B-472E-8565-9A9A7973C8AD}"/>
              </a:ext>
            </a:extLst>
          </p:cNvPr>
          <p:cNvGrpSpPr/>
          <p:nvPr/>
        </p:nvGrpSpPr>
        <p:grpSpPr>
          <a:xfrm>
            <a:off x="4379181" y="1861154"/>
            <a:ext cx="2127378" cy="1953083"/>
            <a:chOff x="4379181" y="1861154"/>
            <a:chExt cx="2127378" cy="19530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746C8EB-A857-414A-9657-73554DFAC863}"/>
                    </a:ext>
                  </a:extLst>
                </p14:cNvPr>
                <p14:cNvContentPartPr/>
                <p14:nvPr/>
              </p14:nvContentPartPr>
              <p14:xfrm>
                <a:off x="4974759" y="2082554"/>
                <a:ext cx="76320" cy="257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746C8EB-A857-414A-9657-73554DFAC86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65759" y="2073554"/>
                  <a:ext cx="939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358330A-267F-48CC-99D8-CA6B662F31B3}"/>
                    </a:ext>
                  </a:extLst>
                </p14:cNvPr>
                <p14:cNvContentPartPr/>
                <p14:nvPr/>
              </p14:nvContentPartPr>
              <p14:xfrm>
                <a:off x="5108319" y="2049794"/>
                <a:ext cx="140400" cy="181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358330A-267F-48CC-99D8-CA6B662F31B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99319" y="2041154"/>
                  <a:ext cx="158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ADCA131-0501-4363-ABD3-BB02E74E7E81}"/>
                    </a:ext>
                  </a:extLst>
                </p14:cNvPr>
                <p14:cNvContentPartPr/>
                <p14:nvPr/>
              </p14:nvContentPartPr>
              <p14:xfrm>
                <a:off x="5230359" y="1861154"/>
                <a:ext cx="134640" cy="342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ADCA131-0501-4363-ABD3-BB02E74E7E8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21719" y="1852514"/>
                  <a:ext cx="1522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844F95E-35CB-4F37-AD27-77FA253EBC85}"/>
                    </a:ext>
                  </a:extLst>
                </p14:cNvPr>
                <p14:cNvContentPartPr/>
                <p14:nvPr/>
              </p14:nvContentPartPr>
              <p14:xfrm>
                <a:off x="6122079" y="2002634"/>
                <a:ext cx="225000" cy="329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844F95E-35CB-4F37-AD27-77FA253EBC8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113079" y="1993994"/>
                  <a:ext cx="2426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8B795A5-1222-4BB0-8656-623F357BCACC}"/>
                    </a:ext>
                  </a:extLst>
                </p14:cNvPr>
                <p14:cNvContentPartPr/>
                <p14:nvPr/>
              </p14:nvContentPartPr>
              <p14:xfrm>
                <a:off x="6244839" y="2136554"/>
                <a:ext cx="122040" cy="44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8B795A5-1222-4BB0-8656-623F357BCA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36199" y="2127554"/>
                  <a:ext cx="1396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17E9842-0656-44D7-92EA-26F2F378FEC1}"/>
                    </a:ext>
                  </a:extLst>
                </p14:cNvPr>
                <p14:cNvContentPartPr/>
                <p14:nvPr/>
              </p14:nvContentPartPr>
              <p14:xfrm>
                <a:off x="6375159" y="1882754"/>
                <a:ext cx="131400" cy="334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17E9842-0656-44D7-92EA-26F2F378FEC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66519" y="1873754"/>
                  <a:ext cx="14904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653900D-DE6E-42D6-A7DA-337AADF76F05}"/>
                    </a:ext>
                  </a:extLst>
                </p14:cNvPr>
                <p14:cNvContentPartPr/>
                <p14:nvPr/>
              </p14:nvContentPartPr>
              <p14:xfrm>
                <a:off x="6068439" y="2915234"/>
                <a:ext cx="29160" cy="241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653900D-DE6E-42D6-A7DA-337AADF76F0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59439" y="2906594"/>
                  <a:ext cx="468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D5CF445-817F-4930-8C44-41CFA715573F}"/>
                    </a:ext>
                  </a:extLst>
                </p14:cNvPr>
                <p14:cNvContentPartPr/>
                <p14:nvPr/>
              </p14:nvContentPartPr>
              <p14:xfrm>
                <a:off x="6131439" y="2955194"/>
                <a:ext cx="125280" cy="159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D5CF445-817F-4930-8C44-41CFA715573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22799" y="2946194"/>
                  <a:ext cx="142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A4F3D54-4DF6-428B-A062-D816E9BDBC4C}"/>
                    </a:ext>
                  </a:extLst>
                </p14:cNvPr>
                <p14:cNvContentPartPr/>
                <p14:nvPr/>
              </p14:nvContentPartPr>
              <p14:xfrm>
                <a:off x="6281199" y="2773754"/>
                <a:ext cx="113760" cy="314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A4F3D54-4DF6-428B-A062-D816E9BDBC4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72199" y="2765114"/>
                  <a:ext cx="1314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12D9FB8-F941-46FF-B47B-08A3CD814BEA}"/>
                    </a:ext>
                  </a:extLst>
                </p14:cNvPr>
                <p14:cNvContentPartPr/>
                <p14:nvPr/>
              </p14:nvContentPartPr>
              <p14:xfrm>
                <a:off x="4641399" y="2953034"/>
                <a:ext cx="212760" cy="235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12D9FB8-F941-46FF-B47B-08A3CD814BE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32759" y="2944394"/>
                  <a:ext cx="2304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59943AE-6F28-4EA9-8193-DED90AE258E3}"/>
                    </a:ext>
                  </a:extLst>
                </p14:cNvPr>
                <p14:cNvContentPartPr/>
                <p14:nvPr/>
              </p14:nvContentPartPr>
              <p14:xfrm>
                <a:off x="4773159" y="3008834"/>
                <a:ext cx="135360" cy="81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59943AE-6F28-4EA9-8193-DED90AE258E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64519" y="2999834"/>
                  <a:ext cx="153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06FD47F-3FCD-4194-8062-6836F7CD55A8}"/>
                    </a:ext>
                  </a:extLst>
                </p14:cNvPr>
                <p14:cNvContentPartPr/>
                <p14:nvPr/>
              </p14:nvContentPartPr>
              <p14:xfrm>
                <a:off x="4922199" y="2816594"/>
                <a:ext cx="116280" cy="320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06FD47F-3FCD-4194-8062-6836F7CD55A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13559" y="2807594"/>
                  <a:ext cx="1339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0CAAC9E-6039-4BC6-BCA8-536889E17904}"/>
                    </a:ext>
                  </a:extLst>
                </p14:cNvPr>
                <p14:cNvContentPartPr/>
                <p14:nvPr/>
              </p14:nvContentPartPr>
              <p14:xfrm>
                <a:off x="4590141" y="3436597"/>
                <a:ext cx="29160" cy="170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0CAAC9E-6039-4BC6-BCA8-536889E1790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81141" y="3427597"/>
                  <a:ext cx="46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D22FA29-E549-4491-9C37-0A412B40703F}"/>
                    </a:ext>
                  </a:extLst>
                </p14:cNvPr>
                <p14:cNvContentPartPr/>
                <p14:nvPr/>
              </p14:nvContentPartPr>
              <p14:xfrm>
                <a:off x="4669701" y="3443437"/>
                <a:ext cx="105840" cy="141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D22FA29-E549-4491-9C37-0A412B40703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60701" y="3434437"/>
                  <a:ext cx="123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EE53499-566D-4122-8029-B60BE64A1B1B}"/>
                    </a:ext>
                  </a:extLst>
                </p14:cNvPr>
                <p14:cNvContentPartPr/>
                <p14:nvPr/>
              </p14:nvContentPartPr>
              <p14:xfrm>
                <a:off x="4785981" y="3294037"/>
                <a:ext cx="97200" cy="281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EE53499-566D-4122-8029-B60BE64A1B1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77341" y="3285037"/>
                  <a:ext cx="1148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E817235-DB75-4D7F-A95F-FF54006FFE44}"/>
                    </a:ext>
                  </a:extLst>
                </p14:cNvPr>
                <p14:cNvContentPartPr/>
                <p14:nvPr/>
              </p14:nvContentPartPr>
              <p14:xfrm>
                <a:off x="4873821" y="2030077"/>
                <a:ext cx="907920" cy="756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E817235-DB75-4D7F-A95F-FF54006FFE4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65181" y="2021437"/>
                  <a:ext cx="925560" cy="77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EE751D0-658A-4B15-933C-E93700261251}"/>
                    </a:ext>
                  </a:extLst>
                </p14:cNvPr>
                <p14:cNvContentPartPr/>
                <p14:nvPr/>
              </p14:nvContentPartPr>
              <p14:xfrm>
                <a:off x="4379181" y="3211237"/>
                <a:ext cx="1095840" cy="603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EE751D0-658A-4B15-933C-E9370026125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70181" y="3202237"/>
                  <a:ext cx="1113480" cy="62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733A22D-ED48-4814-86D9-EDFA4952A78C}"/>
              </a:ext>
            </a:extLst>
          </p:cNvPr>
          <p:cNvGrpSpPr/>
          <p:nvPr/>
        </p:nvGrpSpPr>
        <p:grpSpPr>
          <a:xfrm>
            <a:off x="6040941" y="3336517"/>
            <a:ext cx="312480" cy="331200"/>
            <a:chOff x="6040941" y="3336517"/>
            <a:chExt cx="31248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1700897-4E13-4AD4-BD42-351A707FFAE6}"/>
                    </a:ext>
                  </a:extLst>
                </p14:cNvPr>
                <p14:cNvContentPartPr/>
                <p14:nvPr/>
              </p14:nvContentPartPr>
              <p14:xfrm>
                <a:off x="6040941" y="3385117"/>
                <a:ext cx="144360" cy="282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1700897-4E13-4AD4-BD42-351A707FFAE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32301" y="3376477"/>
                  <a:ext cx="1620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503B8B1-09BA-4CAB-B33A-BC84960F6E6C}"/>
                    </a:ext>
                  </a:extLst>
                </p14:cNvPr>
                <p14:cNvContentPartPr/>
                <p14:nvPr/>
              </p14:nvContentPartPr>
              <p14:xfrm>
                <a:off x="6074781" y="3471517"/>
                <a:ext cx="140760" cy="68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503B8B1-09BA-4CAB-B33A-BC84960F6E6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66141" y="3462517"/>
                  <a:ext cx="158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2C3E19A-16B8-4D8A-873F-6C207F805138}"/>
                    </a:ext>
                  </a:extLst>
                </p14:cNvPr>
                <p14:cNvContentPartPr/>
                <p14:nvPr/>
              </p14:nvContentPartPr>
              <p14:xfrm>
                <a:off x="6263061" y="3336517"/>
                <a:ext cx="90360" cy="280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2C3E19A-16B8-4D8A-873F-6C207F80513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54421" y="3327877"/>
                  <a:ext cx="108000" cy="29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B920ABD-2923-4125-8711-FB314933B070}"/>
              </a:ext>
            </a:extLst>
          </p:cNvPr>
          <p:cNvGrpSpPr/>
          <p:nvPr/>
        </p:nvGrpSpPr>
        <p:grpSpPr>
          <a:xfrm>
            <a:off x="4434261" y="4124197"/>
            <a:ext cx="326160" cy="328320"/>
            <a:chOff x="4434261" y="4124197"/>
            <a:chExt cx="32616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B348EE6-F13E-4532-A95F-714C64E9002E}"/>
                    </a:ext>
                  </a:extLst>
                </p14:cNvPr>
                <p14:cNvContentPartPr/>
                <p14:nvPr/>
              </p14:nvContentPartPr>
              <p14:xfrm>
                <a:off x="4434261" y="4183957"/>
                <a:ext cx="214560" cy="268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B348EE6-F13E-4532-A95F-714C64E9002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425621" y="4174957"/>
                  <a:ext cx="2322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E241017-FF41-46B1-860A-F8BCFCC07AE2}"/>
                    </a:ext>
                  </a:extLst>
                </p14:cNvPr>
                <p14:cNvContentPartPr/>
                <p14:nvPr/>
              </p14:nvContentPartPr>
              <p14:xfrm>
                <a:off x="4522821" y="4239397"/>
                <a:ext cx="116280" cy="101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E241017-FF41-46B1-860A-F8BCFCC07AE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13821" y="4230397"/>
                  <a:ext cx="133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F99EC9D-C9EF-4C23-B07E-6CB64D788550}"/>
                    </a:ext>
                  </a:extLst>
                </p14:cNvPr>
                <p14:cNvContentPartPr/>
                <p14:nvPr/>
              </p14:nvContentPartPr>
              <p14:xfrm>
                <a:off x="4640181" y="4124197"/>
                <a:ext cx="120240" cy="322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F99EC9D-C9EF-4C23-B07E-6CB64D78855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31181" y="4115557"/>
                  <a:ext cx="137880" cy="34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212545C-EA70-42BE-B98D-C9589105787C}"/>
                  </a:ext>
                </a:extLst>
              </p14:cNvPr>
              <p14:cNvContentPartPr/>
              <p14:nvPr/>
            </p14:nvContentPartPr>
            <p14:xfrm>
              <a:off x="5914941" y="3997117"/>
              <a:ext cx="31320" cy="266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212545C-EA70-42BE-B98D-C9589105787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905941" y="3988117"/>
                <a:ext cx="4896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31AF0B0-BABB-4B8C-A6D7-432CDA3A476D}"/>
                  </a:ext>
                </a:extLst>
              </p14:cNvPr>
              <p14:cNvContentPartPr/>
              <p14:nvPr/>
            </p14:nvContentPartPr>
            <p14:xfrm>
              <a:off x="5994501" y="4027717"/>
              <a:ext cx="122760" cy="1810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31AF0B0-BABB-4B8C-A6D7-432CDA3A476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985501" y="4019077"/>
                <a:ext cx="1404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1AA7F5B-4E66-4E03-935B-ABE581EF2CB5}"/>
                  </a:ext>
                </a:extLst>
              </p14:cNvPr>
              <p14:cNvContentPartPr/>
              <p14:nvPr/>
            </p14:nvContentPartPr>
            <p14:xfrm>
              <a:off x="6159741" y="3832597"/>
              <a:ext cx="108720" cy="3304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1AA7F5B-4E66-4E03-935B-ABE581EF2CB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51101" y="3823597"/>
                <a:ext cx="126360" cy="34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6290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66C466-285B-6E7B-4471-D96492A7D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7" y="1957387"/>
            <a:ext cx="4048125" cy="29432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58C3834-A0DA-D6DD-B02F-AE6701B0FD0E}"/>
                  </a:ext>
                </a:extLst>
              </p14:cNvPr>
              <p14:cNvContentPartPr/>
              <p14:nvPr/>
            </p14:nvContentPartPr>
            <p14:xfrm>
              <a:off x="5105420" y="2897213"/>
              <a:ext cx="221400" cy="148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58C3834-A0DA-D6DD-B02F-AE6701B0FD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7420" y="2861213"/>
                <a:ext cx="257040" cy="22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D4E7DA27-3CD5-7B35-A855-7030C54F28BD}"/>
              </a:ext>
            </a:extLst>
          </p:cNvPr>
          <p:cNvGrpSpPr/>
          <p:nvPr/>
        </p:nvGrpSpPr>
        <p:grpSpPr>
          <a:xfrm>
            <a:off x="5415020" y="2924573"/>
            <a:ext cx="214200" cy="159480"/>
            <a:chOff x="5415020" y="2924573"/>
            <a:chExt cx="214200" cy="15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991DB70-EE9E-7595-F777-D9E4D9C5CCB7}"/>
                    </a:ext>
                  </a:extLst>
                </p14:cNvPr>
                <p14:cNvContentPartPr/>
                <p14:nvPr/>
              </p14:nvContentPartPr>
              <p14:xfrm>
                <a:off x="5415020" y="2937533"/>
                <a:ext cx="76320" cy="137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991DB70-EE9E-7595-F777-D9E4D9C5CCB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06020" y="2928893"/>
                  <a:ext cx="93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452C498-D28D-FBD8-AB21-4F0C657D7903}"/>
                    </a:ext>
                  </a:extLst>
                </p14:cNvPr>
                <p14:cNvContentPartPr/>
                <p14:nvPr/>
              </p14:nvContentPartPr>
              <p14:xfrm>
                <a:off x="5521580" y="2924573"/>
                <a:ext cx="107640" cy="159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452C498-D28D-FBD8-AB21-4F0C657D790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12940" y="2915933"/>
                  <a:ext cx="12528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8A6DA73-D952-A2C8-519B-B3064D47715D}"/>
                  </a:ext>
                </a:extLst>
              </p14:cNvPr>
              <p14:cNvContentPartPr/>
              <p14:nvPr/>
            </p14:nvContentPartPr>
            <p14:xfrm>
              <a:off x="5741540" y="3563573"/>
              <a:ext cx="71280" cy="178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8A6DA73-D952-A2C8-519B-B3064D47715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32540" y="3554933"/>
                <a:ext cx="889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6B70EE7-75AB-153D-CADD-FE4DF0C5A2A9}"/>
                  </a:ext>
                </a:extLst>
              </p14:cNvPr>
              <p14:cNvContentPartPr/>
              <p14:nvPr/>
            </p14:nvContentPartPr>
            <p14:xfrm>
              <a:off x="4728140" y="2779493"/>
              <a:ext cx="956160" cy="1027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6B70EE7-75AB-153D-CADD-FE4DF0C5A2A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10500" y="2761853"/>
                <a:ext cx="991800" cy="106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28AF1D10-2AF7-DC28-059A-25FB09238F15}"/>
              </a:ext>
            </a:extLst>
          </p:cNvPr>
          <p:cNvGrpSpPr/>
          <p:nvPr/>
        </p:nvGrpSpPr>
        <p:grpSpPr>
          <a:xfrm>
            <a:off x="4660820" y="3131573"/>
            <a:ext cx="1576800" cy="650880"/>
            <a:chOff x="4660820" y="3131573"/>
            <a:chExt cx="1576800" cy="65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8450170-48E2-7350-DF89-3E1E2D961483}"/>
                    </a:ext>
                  </a:extLst>
                </p14:cNvPr>
                <p14:cNvContentPartPr/>
                <p14:nvPr/>
              </p14:nvContentPartPr>
              <p14:xfrm>
                <a:off x="5034500" y="3388973"/>
                <a:ext cx="223920" cy="366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8450170-48E2-7350-DF89-3E1E2D96148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016860" y="3371333"/>
                  <a:ext cx="25956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828760A-2B41-C3EA-55E8-057A06BE65F3}"/>
                    </a:ext>
                  </a:extLst>
                </p14:cNvPr>
                <p14:cNvContentPartPr/>
                <p14:nvPr/>
              </p14:nvContentPartPr>
              <p14:xfrm>
                <a:off x="4815260" y="3357293"/>
                <a:ext cx="90360" cy="210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828760A-2B41-C3EA-55E8-057A06BE65F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97620" y="3339293"/>
                  <a:ext cx="1260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8D70C10-F7AA-085B-CD20-DAC1ADA465CD}"/>
                    </a:ext>
                  </a:extLst>
                </p14:cNvPr>
                <p14:cNvContentPartPr/>
                <p14:nvPr/>
              </p14:nvContentPartPr>
              <p14:xfrm>
                <a:off x="4930820" y="3349373"/>
                <a:ext cx="98280" cy="148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8D70C10-F7AA-085B-CD20-DAC1ADA465C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12820" y="3331733"/>
                  <a:ext cx="1339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D29A22E-369D-0EBD-654D-9361357D95FC}"/>
                    </a:ext>
                  </a:extLst>
                </p14:cNvPr>
                <p14:cNvContentPartPr/>
                <p14:nvPr/>
              </p14:nvContentPartPr>
              <p14:xfrm>
                <a:off x="4660820" y="3131573"/>
                <a:ext cx="1576800" cy="650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D29A22E-369D-0EBD-654D-9361357D95F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42820" y="3113933"/>
                  <a:ext cx="1612440" cy="68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CE3E2D-3E91-3150-853C-7A920CDB81D6}"/>
              </a:ext>
            </a:extLst>
          </p:cNvPr>
          <p:cNvGrpSpPr/>
          <p:nvPr/>
        </p:nvGrpSpPr>
        <p:grpSpPr>
          <a:xfrm>
            <a:off x="7927460" y="2896207"/>
            <a:ext cx="1918240" cy="321406"/>
            <a:chOff x="7927460" y="2896207"/>
            <a:chExt cx="1918240" cy="32140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1800921-1524-C356-DC0F-78D7FDF2CEC3}"/>
                    </a:ext>
                  </a:extLst>
                </p14:cNvPr>
                <p14:cNvContentPartPr/>
                <p14:nvPr/>
              </p14:nvContentPartPr>
              <p14:xfrm>
                <a:off x="7927460" y="2948693"/>
                <a:ext cx="142920" cy="268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1800921-1524-C356-DC0F-78D7FDF2CEC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909460" y="2931053"/>
                  <a:ext cx="1785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FAE3985-E644-0974-1C69-040885CA312B}"/>
                    </a:ext>
                  </a:extLst>
                </p14:cNvPr>
                <p14:cNvContentPartPr/>
                <p14:nvPr/>
              </p14:nvContentPartPr>
              <p14:xfrm>
                <a:off x="8118620" y="2994413"/>
                <a:ext cx="118080" cy="184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FAE3985-E644-0974-1C69-040885CA312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100620" y="2976413"/>
                  <a:ext cx="1537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2A68666-4FE6-9946-AC05-038AF397517D}"/>
                    </a:ext>
                  </a:extLst>
                </p14:cNvPr>
                <p14:cNvContentPartPr/>
                <p14:nvPr/>
              </p14:nvContentPartPr>
              <p14:xfrm>
                <a:off x="8349380" y="3092693"/>
                <a:ext cx="162360" cy="42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2A68666-4FE6-9946-AC05-038AF397517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331740" y="3074693"/>
                  <a:ext cx="198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0333184-C1D8-3BF1-E88B-250756379B6F}"/>
                    </a:ext>
                  </a:extLst>
                </p14:cNvPr>
                <p14:cNvContentPartPr/>
                <p14:nvPr/>
              </p14:nvContentPartPr>
              <p14:xfrm>
                <a:off x="8408780" y="3036893"/>
                <a:ext cx="35280" cy="1670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0333184-C1D8-3BF1-E88B-250756379B6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391140" y="3019253"/>
                  <a:ext cx="709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67B2636-7EFD-3FED-E34A-0565131E47A9}"/>
                    </a:ext>
                  </a:extLst>
                </p14:cNvPr>
                <p14:cNvContentPartPr/>
                <p14:nvPr/>
              </p14:nvContentPartPr>
              <p14:xfrm>
                <a:off x="8603900" y="2954093"/>
                <a:ext cx="115200" cy="1749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67B2636-7EFD-3FED-E34A-0565131E47A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86260" y="2936453"/>
                  <a:ext cx="150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2F4BA87-1AAB-C89E-CAF6-1C566FFC03F2}"/>
                    </a:ext>
                  </a:extLst>
                </p14:cNvPr>
                <p14:cNvContentPartPr/>
                <p14:nvPr/>
              </p14:nvContentPartPr>
              <p14:xfrm>
                <a:off x="8745380" y="2928893"/>
                <a:ext cx="75600" cy="1695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2F4BA87-1AAB-C89E-CAF6-1C566FFC03F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727380" y="2910893"/>
                  <a:ext cx="111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C4572F8-16A8-7A4D-BAF9-869579193036}"/>
                    </a:ext>
                  </a:extLst>
                </p14:cNvPr>
                <p14:cNvContentPartPr/>
                <p14:nvPr/>
              </p14:nvContentPartPr>
              <p14:xfrm>
                <a:off x="8959220" y="3027173"/>
                <a:ext cx="118080" cy="25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C4572F8-16A8-7A4D-BAF9-86957919303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41220" y="3009173"/>
                  <a:ext cx="1537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7B9213D-C90D-940A-8C29-B64CD1BFC298}"/>
                    </a:ext>
                  </a:extLst>
                </p14:cNvPr>
                <p14:cNvContentPartPr/>
                <p14:nvPr/>
              </p14:nvContentPartPr>
              <p14:xfrm>
                <a:off x="9026540" y="2983973"/>
                <a:ext cx="5760" cy="114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7B9213D-C90D-940A-8C29-B64CD1BFC29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008540" y="2965973"/>
                  <a:ext cx="41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1C4DD93-1524-42B5-F4AB-1C7DA0F80BEE}"/>
                    </a:ext>
                  </a:extLst>
                </p14:cNvPr>
                <p14:cNvContentPartPr/>
                <p14:nvPr/>
              </p14:nvContentPartPr>
              <p14:xfrm>
                <a:off x="9184940" y="2911973"/>
                <a:ext cx="65520" cy="176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1C4DD93-1524-42B5-F4AB-1C7DA0F80BE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167300" y="2894333"/>
                  <a:ext cx="1011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2138AE7-6FC4-F166-1F74-4F93C549A60B}"/>
                    </a:ext>
                  </a:extLst>
                </p14:cNvPr>
                <p14:cNvContentPartPr/>
                <p14:nvPr/>
              </p14:nvContentPartPr>
              <p14:xfrm>
                <a:off x="9335420" y="2898653"/>
                <a:ext cx="73080" cy="1609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2138AE7-6FC4-F166-1F74-4F93C549A60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17780" y="2881013"/>
                  <a:ext cx="1087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7CFDF43-DB5C-78E0-321F-E155CC8501C9}"/>
                    </a:ext>
                  </a:extLst>
                </p14:cNvPr>
                <p14:cNvContentPartPr/>
                <p14:nvPr/>
              </p14:nvContentPartPr>
              <p14:xfrm>
                <a:off x="9328580" y="2955893"/>
                <a:ext cx="91440" cy="234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7CFDF43-DB5C-78E0-321F-E155CC8501C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10940" y="2937893"/>
                  <a:ext cx="127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2A600AF-47DB-CC5D-548A-3F20F34A75F7}"/>
                    </a:ext>
                  </a:extLst>
                </p14:cNvPr>
                <p14:cNvContentPartPr/>
                <p14:nvPr/>
              </p14:nvContentPartPr>
              <p14:xfrm>
                <a:off x="9481220" y="3007373"/>
                <a:ext cx="80640" cy="18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2A600AF-47DB-CC5D-548A-3F20F34A75F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463580" y="2989733"/>
                  <a:ext cx="116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8F46826-775F-B3F7-2F6B-0ED8ED8E52C9}"/>
                    </a:ext>
                  </a:extLst>
                </p14:cNvPr>
                <p14:cNvContentPartPr/>
                <p14:nvPr/>
              </p14:nvContentPartPr>
              <p14:xfrm>
                <a:off x="9487700" y="3037613"/>
                <a:ext cx="64080" cy="25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8F46826-775F-B3F7-2F6B-0ED8ED8E52C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470060" y="3019973"/>
                  <a:ext cx="99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3CAC355-750D-FA4A-24E2-BC67D9DBAD10}"/>
                    </a:ext>
                  </a:extLst>
                </p14:cNvPr>
                <p14:cNvContentPartPr/>
                <p14:nvPr/>
              </p14:nvContentPartPr>
              <p14:xfrm>
                <a:off x="9623420" y="2917733"/>
                <a:ext cx="10080" cy="132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3CAC355-750D-FA4A-24E2-BC67D9DBAD1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05780" y="2900093"/>
                  <a:ext cx="45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7B108D3-6021-7C0D-E639-F000070A7AFD}"/>
                    </a:ext>
                  </a:extLst>
                </p14:cNvPr>
                <p14:cNvContentPartPr/>
                <p14:nvPr/>
              </p14:nvContentPartPr>
              <p14:xfrm>
                <a:off x="9648260" y="2931773"/>
                <a:ext cx="70200" cy="119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7B108D3-6021-7C0D-E639-F000070A7AF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630620" y="2914133"/>
                  <a:ext cx="105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36462FF-C29F-A1B9-019B-102D8AF55897}"/>
                    </a:ext>
                  </a:extLst>
                </p14:cNvPr>
                <p14:cNvContentPartPr/>
                <p14:nvPr/>
              </p14:nvContentPartPr>
              <p14:xfrm>
                <a:off x="9633300" y="2896207"/>
                <a:ext cx="70560" cy="81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36462FF-C29F-A1B9-019B-102D8AF5589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615660" y="2878567"/>
                  <a:ext cx="106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0D0EC30-FEBC-DA21-227E-D439F08B1D12}"/>
                    </a:ext>
                  </a:extLst>
                </p14:cNvPr>
                <p14:cNvContentPartPr/>
                <p14:nvPr/>
              </p14:nvContentPartPr>
              <p14:xfrm>
                <a:off x="9752820" y="2896207"/>
                <a:ext cx="92880" cy="102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0D0EC30-FEBC-DA21-227E-D439F08B1D1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735180" y="2878207"/>
                  <a:ext cx="12852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FF0FECB-AD83-937F-9778-838DF0F845E8}"/>
              </a:ext>
            </a:extLst>
          </p:cNvPr>
          <p:cNvGrpSpPr/>
          <p:nvPr/>
        </p:nvGrpSpPr>
        <p:grpSpPr>
          <a:xfrm>
            <a:off x="7880820" y="3381127"/>
            <a:ext cx="2305800" cy="430560"/>
            <a:chOff x="7880820" y="3381127"/>
            <a:chExt cx="2305800" cy="43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407CEE7-56E1-72F6-34EF-3C3DC72EE591}"/>
                    </a:ext>
                  </a:extLst>
                </p14:cNvPr>
                <p14:cNvContentPartPr/>
                <p14:nvPr/>
              </p14:nvContentPartPr>
              <p14:xfrm>
                <a:off x="7977660" y="3427927"/>
                <a:ext cx="147960" cy="2044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407CEE7-56E1-72F6-34EF-3C3DC72EE59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960020" y="3410287"/>
                  <a:ext cx="1836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28236C8-9F38-1DA1-78DC-968B6569BDE2}"/>
                    </a:ext>
                  </a:extLst>
                </p14:cNvPr>
                <p14:cNvContentPartPr/>
                <p14:nvPr/>
              </p14:nvContentPartPr>
              <p14:xfrm>
                <a:off x="8128140" y="3425047"/>
                <a:ext cx="101160" cy="232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28236C8-9F38-1DA1-78DC-968B6569BDE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110500" y="3407407"/>
                  <a:ext cx="1368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7DFC979-AB7B-9477-A126-D0BC75B51A5B}"/>
                    </a:ext>
                  </a:extLst>
                </p14:cNvPr>
                <p14:cNvContentPartPr/>
                <p14:nvPr/>
              </p14:nvContentPartPr>
              <p14:xfrm>
                <a:off x="8430900" y="3537007"/>
                <a:ext cx="120240" cy="12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7DFC979-AB7B-9477-A126-D0BC75B51A5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13260" y="3519367"/>
                  <a:ext cx="155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0E4F5FA-E333-ED9A-B9F0-238297DE7D85}"/>
                    </a:ext>
                  </a:extLst>
                </p14:cNvPr>
                <p14:cNvContentPartPr/>
                <p14:nvPr/>
              </p14:nvContentPartPr>
              <p14:xfrm>
                <a:off x="8461140" y="3451327"/>
                <a:ext cx="46440" cy="1976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0E4F5FA-E333-ED9A-B9F0-238297DE7D8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443140" y="3433327"/>
                  <a:ext cx="820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34D453C-E15C-6F4C-8C10-12544E7D9321}"/>
                    </a:ext>
                  </a:extLst>
                </p14:cNvPr>
                <p14:cNvContentPartPr/>
                <p14:nvPr/>
              </p14:nvContentPartPr>
              <p14:xfrm>
                <a:off x="9241620" y="3381127"/>
                <a:ext cx="77400" cy="173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34D453C-E15C-6F4C-8C10-12544E7D932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223980" y="3363487"/>
                  <a:ext cx="1130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6EA3F81-609C-C756-3651-1751E373D8B3}"/>
                    </a:ext>
                  </a:extLst>
                </p14:cNvPr>
                <p14:cNvContentPartPr/>
                <p14:nvPr/>
              </p14:nvContentPartPr>
              <p14:xfrm>
                <a:off x="9371580" y="3386527"/>
                <a:ext cx="74880" cy="1695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6EA3F81-609C-C756-3651-1751E373D8B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353580" y="3368887"/>
                  <a:ext cx="1105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D9ECD34-A76E-8F1F-9C35-71E2E6630F58}"/>
                    </a:ext>
                  </a:extLst>
                </p14:cNvPr>
                <p14:cNvContentPartPr/>
                <p14:nvPr/>
              </p14:nvContentPartPr>
              <p14:xfrm>
                <a:off x="9369780" y="3473287"/>
                <a:ext cx="92160" cy="248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D9ECD34-A76E-8F1F-9C35-71E2E6630F5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351780" y="3455287"/>
                  <a:ext cx="127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2970D75-643D-A971-B966-6C81398F628C}"/>
                    </a:ext>
                  </a:extLst>
                </p14:cNvPr>
                <p14:cNvContentPartPr/>
                <p14:nvPr/>
              </p14:nvContentPartPr>
              <p14:xfrm>
                <a:off x="9595500" y="3498847"/>
                <a:ext cx="97560" cy="255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2970D75-643D-A971-B966-6C81398F628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577860" y="3481207"/>
                  <a:ext cx="133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024DFFA-2F20-6251-3154-371A74E1A55A}"/>
                    </a:ext>
                  </a:extLst>
                </p14:cNvPr>
                <p14:cNvContentPartPr/>
                <p14:nvPr/>
              </p14:nvContentPartPr>
              <p14:xfrm>
                <a:off x="9622500" y="3551767"/>
                <a:ext cx="86760" cy="68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024DFFA-2F20-6251-3154-371A74E1A55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604500" y="3534127"/>
                  <a:ext cx="122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9FE3602-9A5C-3475-3668-FA6E57A8F560}"/>
                    </a:ext>
                  </a:extLst>
                </p14:cNvPr>
                <p14:cNvContentPartPr/>
                <p14:nvPr/>
              </p14:nvContentPartPr>
              <p14:xfrm>
                <a:off x="9831300" y="3407407"/>
                <a:ext cx="15480" cy="1778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9FE3602-9A5C-3475-3668-FA6E57A8F56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813660" y="3389407"/>
                  <a:ext cx="511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43C42C8-65D7-9194-6D13-2990F33FDE91}"/>
                    </a:ext>
                  </a:extLst>
                </p14:cNvPr>
                <p14:cNvContentPartPr/>
                <p14:nvPr/>
              </p14:nvContentPartPr>
              <p14:xfrm>
                <a:off x="9893580" y="3412447"/>
                <a:ext cx="113760" cy="1843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43C42C8-65D7-9194-6D13-2990F33FDE9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875940" y="3394447"/>
                  <a:ext cx="1494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3BDD789-63E2-1E56-48B7-A5F9DE8ABC52}"/>
                    </a:ext>
                  </a:extLst>
                </p14:cNvPr>
                <p14:cNvContentPartPr/>
                <p14:nvPr/>
              </p14:nvContentPartPr>
              <p14:xfrm>
                <a:off x="10081140" y="3399487"/>
                <a:ext cx="105480" cy="1310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3BDD789-63E2-1E56-48B7-A5F9DE8ABC5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063140" y="3381487"/>
                  <a:ext cx="141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1422EBC-0861-40F4-1273-194BCE2050F1}"/>
                    </a:ext>
                  </a:extLst>
                </p14:cNvPr>
                <p14:cNvContentPartPr/>
                <p14:nvPr/>
              </p14:nvContentPartPr>
              <p14:xfrm>
                <a:off x="8759220" y="3386527"/>
                <a:ext cx="65520" cy="2044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1422EBC-0861-40F4-1273-194BCE2050F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741220" y="3368527"/>
                  <a:ext cx="1011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451EA01-BCCF-1E30-9D6D-BFDF85B47E3F}"/>
                    </a:ext>
                  </a:extLst>
                </p14:cNvPr>
                <p14:cNvContentPartPr/>
                <p14:nvPr/>
              </p14:nvContentPartPr>
              <p14:xfrm>
                <a:off x="8824020" y="3432247"/>
                <a:ext cx="82800" cy="1339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451EA01-BCCF-1E30-9D6D-BFDF85B47E3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06380" y="3414607"/>
                  <a:ext cx="118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EA9F48F-7E9E-E643-B771-C3972F7835AB}"/>
                    </a:ext>
                  </a:extLst>
                </p14:cNvPr>
                <p14:cNvContentPartPr/>
                <p14:nvPr/>
              </p14:nvContentPartPr>
              <p14:xfrm>
                <a:off x="8981700" y="3540247"/>
                <a:ext cx="122760" cy="15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EA9F48F-7E9E-E643-B771-C3972F7835A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963700" y="3522247"/>
                  <a:ext cx="158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322D0B9-12AC-BA66-D315-E17ADC2A4F06}"/>
                    </a:ext>
                  </a:extLst>
                </p14:cNvPr>
                <p14:cNvContentPartPr/>
                <p14:nvPr/>
              </p14:nvContentPartPr>
              <p14:xfrm>
                <a:off x="9034980" y="3472567"/>
                <a:ext cx="10440" cy="1350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322D0B9-12AC-BA66-D315-E17ADC2A4F0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016980" y="3454927"/>
                  <a:ext cx="460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7C33614-D8D1-B23B-C046-EC0370D15797}"/>
                    </a:ext>
                  </a:extLst>
                </p14:cNvPr>
                <p14:cNvContentPartPr/>
                <p14:nvPr/>
              </p14:nvContentPartPr>
              <p14:xfrm>
                <a:off x="8829060" y="3435127"/>
                <a:ext cx="113760" cy="1065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7C33614-D8D1-B23B-C046-EC0370D1579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811060" y="3417127"/>
                  <a:ext cx="149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54FA08C-E17C-D0F7-3F30-462851C3E8F0}"/>
                    </a:ext>
                  </a:extLst>
                </p14:cNvPr>
                <p14:cNvContentPartPr/>
                <p14:nvPr/>
              </p14:nvContentPartPr>
              <p14:xfrm>
                <a:off x="7880820" y="3644287"/>
                <a:ext cx="951840" cy="167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54FA08C-E17C-D0F7-3F30-462851C3E8F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862820" y="3626287"/>
                  <a:ext cx="98748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4CE8FEA-507A-6310-7EA3-FFF4E55E4EB5}"/>
              </a:ext>
            </a:extLst>
          </p:cNvPr>
          <p:cNvGrpSpPr/>
          <p:nvPr/>
        </p:nvGrpSpPr>
        <p:grpSpPr>
          <a:xfrm>
            <a:off x="9647340" y="1872727"/>
            <a:ext cx="567360" cy="548280"/>
            <a:chOff x="9647340" y="1872727"/>
            <a:chExt cx="567360" cy="54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0CEC773-AC62-1AAA-79E9-26FE5D484A28}"/>
                    </a:ext>
                  </a:extLst>
                </p14:cNvPr>
                <p14:cNvContentPartPr/>
                <p14:nvPr/>
              </p14:nvContentPartPr>
              <p14:xfrm>
                <a:off x="9709980" y="1964167"/>
                <a:ext cx="6840" cy="90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0CEC773-AC62-1AAA-79E9-26FE5D484A2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691980" y="1946527"/>
                  <a:ext cx="42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492E3A1-757A-79A4-7258-CA9CB860628A}"/>
                    </a:ext>
                  </a:extLst>
                </p14:cNvPr>
                <p14:cNvContentPartPr/>
                <p14:nvPr/>
              </p14:nvContentPartPr>
              <p14:xfrm>
                <a:off x="9647340" y="1944367"/>
                <a:ext cx="121680" cy="1843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492E3A1-757A-79A4-7258-CA9CB860628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629700" y="1926367"/>
                  <a:ext cx="1573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59BF307-66AF-B3AD-02BD-F929BFBFD220}"/>
                    </a:ext>
                  </a:extLst>
                </p14:cNvPr>
                <p14:cNvContentPartPr/>
                <p14:nvPr/>
              </p14:nvContentPartPr>
              <p14:xfrm>
                <a:off x="9824100" y="1925287"/>
                <a:ext cx="64800" cy="1656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59BF307-66AF-B3AD-02BD-F929BFBFD22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806100" y="1907647"/>
                  <a:ext cx="1004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008C5A4-1F3A-FC47-95B2-45E003B2378D}"/>
                    </a:ext>
                  </a:extLst>
                </p14:cNvPr>
                <p14:cNvContentPartPr/>
                <p14:nvPr/>
              </p14:nvContentPartPr>
              <p14:xfrm>
                <a:off x="10038300" y="1887127"/>
                <a:ext cx="127080" cy="514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008C5A4-1F3A-FC47-95B2-45E003B2378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020300" y="1869487"/>
                  <a:ext cx="162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CA6EC6E-402B-A91C-6053-C14D5A89E50C}"/>
                    </a:ext>
                  </a:extLst>
                </p14:cNvPr>
                <p14:cNvContentPartPr/>
                <p14:nvPr/>
              </p14:nvContentPartPr>
              <p14:xfrm>
                <a:off x="10063860" y="1872727"/>
                <a:ext cx="30960" cy="964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CA6EC6E-402B-A91C-6053-C14D5A89E50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046220" y="1854727"/>
                  <a:ext cx="66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C6F2540-E0EC-6BEC-9ADF-A212A852315E}"/>
                    </a:ext>
                  </a:extLst>
                </p14:cNvPr>
                <p14:cNvContentPartPr/>
                <p14:nvPr/>
              </p14:nvContentPartPr>
              <p14:xfrm>
                <a:off x="9712860" y="2199607"/>
                <a:ext cx="95400" cy="1152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C6F2540-E0EC-6BEC-9ADF-A212A852315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694860" y="2181967"/>
                  <a:ext cx="131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04078F5-ADCA-DE39-FCFF-6E9B3BD84818}"/>
                    </a:ext>
                  </a:extLst>
                </p14:cNvPr>
                <p14:cNvContentPartPr/>
                <p14:nvPr/>
              </p14:nvContentPartPr>
              <p14:xfrm>
                <a:off x="9858300" y="2152807"/>
                <a:ext cx="80640" cy="824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04078F5-ADCA-DE39-FCFF-6E9B3BD8481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840660" y="2134807"/>
                  <a:ext cx="116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83CA7C7-23D3-71DA-1C12-567FFE0553FC}"/>
                    </a:ext>
                  </a:extLst>
                </p14:cNvPr>
                <p14:cNvContentPartPr/>
                <p14:nvPr/>
              </p14:nvContentPartPr>
              <p14:xfrm>
                <a:off x="9658140" y="2163247"/>
                <a:ext cx="556560" cy="2577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83CA7C7-23D3-71DA-1C12-567FFE0553F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640500" y="2145247"/>
                  <a:ext cx="592200" cy="29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E4CF465-9795-6EE5-9C54-0568621E28FD}"/>
              </a:ext>
            </a:extLst>
          </p:cNvPr>
          <p:cNvGrpSpPr/>
          <p:nvPr/>
        </p:nvGrpSpPr>
        <p:grpSpPr>
          <a:xfrm>
            <a:off x="7743300" y="3973233"/>
            <a:ext cx="749133" cy="894240"/>
            <a:chOff x="7743300" y="3973233"/>
            <a:chExt cx="749133" cy="89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191EF81-B4A1-0B62-ED66-7B91A5BDF264}"/>
                    </a:ext>
                  </a:extLst>
                </p14:cNvPr>
                <p14:cNvContentPartPr/>
                <p14:nvPr/>
              </p14:nvContentPartPr>
              <p14:xfrm>
                <a:off x="7743300" y="4458967"/>
                <a:ext cx="93960" cy="338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191EF81-B4A1-0B62-ED66-7B91A5BDF26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725300" y="4440967"/>
                  <a:ext cx="129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1D1FAFD-5EFA-2ADA-2D38-46E549ED1B6D}"/>
                    </a:ext>
                  </a:extLst>
                </p14:cNvPr>
                <p14:cNvContentPartPr/>
                <p14:nvPr/>
              </p14:nvContentPartPr>
              <p14:xfrm>
                <a:off x="8099340" y="4123807"/>
                <a:ext cx="3960" cy="208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1D1FAFD-5EFA-2ADA-2D38-46E549ED1B6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081340" y="4105807"/>
                  <a:ext cx="396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54770C0-BE19-8BE0-08B1-CF28AD05FE04}"/>
                    </a:ext>
                  </a:extLst>
                </p14:cNvPr>
                <p14:cNvContentPartPr/>
                <p14:nvPr/>
              </p14:nvContentPartPr>
              <p14:xfrm>
                <a:off x="8175660" y="4118407"/>
                <a:ext cx="69120" cy="1915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54770C0-BE19-8BE0-08B1-CF28AD05FE0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158020" y="4100407"/>
                  <a:ext cx="1047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EF32876-3E2F-A2EF-3D41-3853B0CFC9E0}"/>
                    </a:ext>
                  </a:extLst>
                </p14:cNvPr>
                <p14:cNvContentPartPr/>
                <p14:nvPr/>
              </p14:nvContentPartPr>
              <p14:xfrm>
                <a:off x="8285100" y="4135327"/>
                <a:ext cx="95400" cy="2271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EF32876-3E2F-A2EF-3D41-3853B0CFC9E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267100" y="4117327"/>
                  <a:ext cx="131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EAD0045-1892-E98E-C4EE-9A37C3B88A2F}"/>
                    </a:ext>
                  </a:extLst>
                </p14:cNvPr>
                <p14:cNvContentPartPr/>
                <p14:nvPr/>
              </p14:nvContentPartPr>
              <p14:xfrm>
                <a:off x="8010780" y="4426927"/>
                <a:ext cx="20880" cy="1749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EAD0045-1892-E98E-C4EE-9A37C3B88A2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992780" y="4408927"/>
                  <a:ext cx="565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DD1F158-2E41-8B75-632B-FF5004B0D9DD}"/>
                    </a:ext>
                  </a:extLst>
                </p14:cNvPr>
                <p14:cNvContentPartPr/>
                <p14:nvPr/>
              </p14:nvContentPartPr>
              <p14:xfrm>
                <a:off x="8120220" y="4453567"/>
                <a:ext cx="102600" cy="1753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DD1F158-2E41-8B75-632B-FF5004B0D9D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102220" y="4435927"/>
                  <a:ext cx="1382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12E0EFF-946E-07E2-9C6C-FF62B0F2D0AA}"/>
                    </a:ext>
                  </a:extLst>
                </p14:cNvPr>
                <p14:cNvContentPartPr/>
                <p14:nvPr/>
              </p14:nvContentPartPr>
              <p14:xfrm>
                <a:off x="8300580" y="4440967"/>
                <a:ext cx="108360" cy="1926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12E0EFF-946E-07E2-9C6C-FF62B0F2D0A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282940" y="4422967"/>
                  <a:ext cx="1440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8ACE438-C0F7-3084-C2DD-1B5C6B669B5A}"/>
                    </a:ext>
                  </a:extLst>
                </p14:cNvPr>
                <p14:cNvContentPartPr/>
                <p14:nvPr/>
              </p14:nvContentPartPr>
              <p14:xfrm>
                <a:off x="7854513" y="3973233"/>
                <a:ext cx="637920" cy="8942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8ACE438-C0F7-3084-C2DD-1B5C6B669B5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836873" y="3955593"/>
                  <a:ext cx="673560" cy="9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51E79E5-FD2D-7895-20D4-1BE65D2E552C}"/>
              </a:ext>
            </a:extLst>
          </p:cNvPr>
          <p:cNvGrpSpPr/>
          <p:nvPr/>
        </p:nvGrpSpPr>
        <p:grpSpPr>
          <a:xfrm>
            <a:off x="8744820" y="3898713"/>
            <a:ext cx="1242333" cy="1602720"/>
            <a:chOff x="8744820" y="3898713"/>
            <a:chExt cx="1242333" cy="160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E0D0E68-64C9-A93B-0EF3-D48581209D43}"/>
                    </a:ext>
                  </a:extLst>
                </p14:cNvPr>
                <p14:cNvContentPartPr/>
                <p14:nvPr/>
              </p14:nvContentPartPr>
              <p14:xfrm>
                <a:off x="8744820" y="4102207"/>
                <a:ext cx="105120" cy="1796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E0D0E68-64C9-A93B-0EF3-D48581209D4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726820" y="4084567"/>
                  <a:ext cx="140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0AD5DE2-DC9C-3CA6-0340-28A21B31FCCA}"/>
                    </a:ext>
                  </a:extLst>
                </p14:cNvPr>
                <p14:cNvContentPartPr/>
                <p14:nvPr/>
              </p14:nvContentPartPr>
              <p14:xfrm>
                <a:off x="8890980" y="4079167"/>
                <a:ext cx="136440" cy="1587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0AD5DE2-DC9C-3CA6-0340-28A21B31FCC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872980" y="4061167"/>
                  <a:ext cx="1720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43700C7-A362-3CB5-C2EC-98D949EDA54C}"/>
                    </a:ext>
                  </a:extLst>
                </p14:cNvPr>
                <p14:cNvContentPartPr/>
                <p14:nvPr/>
              </p14:nvContentPartPr>
              <p14:xfrm>
                <a:off x="8977740" y="4132807"/>
                <a:ext cx="66600" cy="97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43700C7-A362-3CB5-C2EC-98D949EDA54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960100" y="4114807"/>
                  <a:ext cx="102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ED52B45-DB47-F4B5-CD5B-4FF8238BBDBE}"/>
                    </a:ext>
                  </a:extLst>
                </p14:cNvPr>
                <p14:cNvContentPartPr/>
                <p14:nvPr/>
              </p14:nvContentPartPr>
              <p14:xfrm>
                <a:off x="9163140" y="4164127"/>
                <a:ext cx="88560" cy="68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ED52B45-DB47-F4B5-CD5B-4FF8238BBDB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145140" y="4146487"/>
                  <a:ext cx="124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405CAD5-708C-DA63-BB8B-F76CC3530914}"/>
                    </a:ext>
                  </a:extLst>
                </p14:cNvPr>
                <p14:cNvContentPartPr/>
                <p14:nvPr/>
              </p14:nvContentPartPr>
              <p14:xfrm>
                <a:off x="9369780" y="4085647"/>
                <a:ext cx="27720" cy="1573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405CAD5-708C-DA63-BB8B-F76CC353091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351780" y="4068007"/>
                  <a:ext cx="63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7A317BA-8A6D-E9CC-E6B4-4DCDE6BDF38B}"/>
                    </a:ext>
                  </a:extLst>
                </p14:cNvPr>
                <p14:cNvContentPartPr/>
                <p14:nvPr/>
              </p14:nvContentPartPr>
              <p14:xfrm>
                <a:off x="9478860" y="4058287"/>
                <a:ext cx="88560" cy="1641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7A317BA-8A6D-E9CC-E6B4-4DCDE6BDF38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460860" y="4040647"/>
                  <a:ext cx="124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EDB2C79-4583-5C29-E58B-A8C11C74681A}"/>
                    </a:ext>
                  </a:extLst>
                </p14:cNvPr>
                <p14:cNvContentPartPr/>
                <p14:nvPr/>
              </p14:nvContentPartPr>
              <p14:xfrm>
                <a:off x="9628260" y="4051087"/>
                <a:ext cx="85320" cy="1065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EDB2C79-4583-5C29-E58B-A8C11C74681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610260" y="4033087"/>
                  <a:ext cx="120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D7ED005-B8B0-F772-9E2C-914F3BFA7E51}"/>
                    </a:ext>
                  </a:extLst>
                </p14:cNvPr>
                <p14:cNvContentPartPr/>
                <p14:nvPr/>
              </p14:nvContentPartPr>
              <p14:xfrm>
                <a:off x="9886020" y="4286527"/>
                <a:ext cx="93600" cy="29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D7ED005-B8B0-F772-9E2C-914F3BFA7E5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868020" y="4268527"/>
                  <a:ext cx="129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1657667-CB9B-A403-3C1D-0F1A2152BE83}"/>
                    </a:ext>
                  </a:extLst>
                </p14:cNvPr>
                <p14:cNvContentPartPr/>
                <p14:nvPr/>
              </p14:nvContentPartPr>
              <p14:xfrm>
                <a:off x="9398940" y="4352767"/>
                <a:ext cx="21960" cy="1544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1657667-CB9B-A403-3C1D-0F1A2152BE8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380940" y="4335127"/>
                  <a:ext cx="576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681B673-73CD-8F5A-0F92-29F358F9B4E0}"/>
                    </a:ext>
                  </a:extLst>
                </p14:cNvPr>
                <p14:cNvContentPartPr/>
                <p14:nvPr/>
              </p14:nvContentPartPr>
              <p14:xfrm>
                <a:off x="9496500" y="4330447"/>
                <a:ext cx="87120" cy="1645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681B673-73CD-8F5A-0F92-29F358F9B4E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478860" y="4312447"/>
                  <a:ext cx="122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E17B547-5CEE-4E63-0D78-7BE975C6B17C}"/>
                    </a:ext>
                  </a:extLst>
                </p14:cNvPr>
                <p14:cNvContentPartPr/>
                <p14:nvPr/>
              </p14:nvContentPartPr>
              <p14:xfrm>
                <a:off x="9702060" y="4276447"/>
                <a:ext cx="100080" cy="1922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E17B547-5CEE-4E63-0D78-7BE975C6B17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684060" y="4258447"/>
                  <a:ext cx="1357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6BB13FF-CEA6-E58E-AD89-473E07BD7931}"/>
                    </a:ext>
                  </a:extLst>
                </p14:cNvPr>
                <p14:cNvContentPartPr/>
                <p14:nvPr/>
              </p14:nvContentPartPr>
              <p14:xfrm>
                <a:off x="9447153" y="4037313"/>
                <a:ext cx="160920" cy="1972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6BB13FF-CEA6-E58E-AD89-473E07BD793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429513" y="4019673"/>
                  <a:ext cx="1965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1E6A374-BF16-DC01-1E1A-91214673B3F5}"/>
                    </a:ext>
                  </a:extLst>
                </p14:cNvPr>
                <p14:cNvContentPartPr/>
                <p14:nvPr/>
              </p14:nvContentPartPr>
              <p14:xfrm>
                <a:off x="9340953" y="3898713"/>
                <a:ext cx="143280" cy="1458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1E6A374-BF16-DC01-1E1A-91214673B3F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322953" y="3881073"/>
                  <a:ext cx="178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0EEC768-8A4B-C8EA-7BF8-705558E49271}"/>
                    </a:ext>
                  </a:extLst>
                </p14:cNvPr>
                <p14:cNvContentPartPr/>
                <p14:nvPr/>
              </p14:nvContentPartPr>
              <p14:xfrm>
                <a:off x="9403593" y="3950913"/>
                <a:ext cx="81720" cy="226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0EEC768-8A4B-C8EA-7BF8-705558E4927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385953" y="3932913"/>
                  <a:ext cx="1173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3FDAF21-253E-D6C9-1808-2FB3BEC05E51}"/>
                    </a:ext>
                  </a:extLst>
                </p14:cNvPr>
                <p14:cNvContentPartPr/>
                <p14:nvPr/>
              </p14:nvContentPartPr>
              <p14:xfrm>
                <a:off x="9618153" y="3956313"/>
                <a:ext cx="9720" cy="2502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3FDAF21-253E-D6C9-1808-2FB3BEC05E5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600153" y="3938313"/>
                  <a:ext cx="453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1724143-FB99-1FB3-3928-E0A539DE9F19}"/>
                    </a:ext>
                  </a:extLst>
                </p14:cNvPr>
                <p14:cNvContentPartPr/>
                <p14:nvPr/>
              </p14:nvContentPartPr>
              <p14:xfrm>
                <a:off x="9835593" y="4637793"/>
                <a:ext cx="89640" cy="1134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1724143-FB99-1FB3-3928-E0A539DE9F1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817953" y="4620153"/>
                  <a:ext cx="125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C9EB58F-5EE4-67DC-F870-839EB90D342F}"/>
                    </a:ext>
                  </a:extLst>
                </p14:cNvPr>
                <p14:cNvContentPartPr/>
                <p14:nvPr/>
              </p14:nvContentPartPr>
              <p14:xfrm>
                <a:off x="9685473" y="4695033"/>
                <a:ext cx="63000" cy="1461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C9EB58F-5EE4-67DC-F870-839EB90D342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667473" y="4677033"/>
                  <a:ext cx="98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DE25F8B-E8F9-89A3-170C-7A003431F8B9}"/>
                    </a:ext>
                  </a:extLst>
                </p14:cNvPr>
                <p14:cNvContentPartPr/>
                <p14:nvPr/>
              </p14:nvContentPartPr>
              <p14:xfrm>
                <a:off x="9417273" y="4586673"/>
                <a:ext cx="486360" cy="1382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DE25F8B-E8F9-89A3-170C-7A003431F8B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399273" y="4568673"/>
                  <a:ext cx="522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51A1333-3845-86A5-19BB-7131BE735F03}"/>
                    </a:ext>
                  </a:extLst>
                </p14:cNvPr>
                <p14:cNvContentPartPr/>
                <p14:nvPr/>
              </p14:nvContentPartPr>
              <p14:xfrm>
                <a:off x="9498633" y="4748673"/>
                <a:ext cx="88200" cy="1292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51A1333-3845-86A5-19BB-7131BE735F0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480633" y="4730673"/>
                  <a:ext cx="123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8CD48D5-1662-950B-B235-5848966E6BE9}"/>
                    </a:ext>
                  </a:extLst>
                </p14:cNvPr>
                <p14:cNvContentPartPr/>
                <p14:nvPr/>
              </p14:nvContentPartPr>
              <p14:xfrm>
                <a:off x="8962233" y="5145033"/>
                <a:ext cx="121680" cy="2034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8CD48D5-1662-950B-B235-5848966E6BE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944233" y="5127393"/>
                  <a:ext cx="1573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EA5BE76-39F2-43FF-7AF3-7D5848C33782}"/>
                    </a:ext>
                  </a:extLst>
                </p14:cNvPr>
                <p14:cNvContentPartPr/>
                <p14:nvPr/>
              </p14:nvContentPartPr>
              <p14:xfrm>
                <a:off x="9124953" y="5107953"/>
                <a:ext cx="127080" cy="1929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EA5BE76-39F2-43FF-7AF3-7D5848C3378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106953" y="5089953"/>
                  <a:ext cx="162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3A38ABB-7783-D0FD-6578-FB0FE565D969}"/>
                    </a:ext>
                  </a:extLst>
                </p14:cNvPr>
                <p14:cNvContentPartPr/>
                <p14:nvPr/>
              </p14:nvContentPartPr>
              <p14:xfrm>
                <a:off x="9195513" y="5173833"/>
                <a:ext cx="55800" cy="360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3A38ABB-7783-D0FD-6578-FB0FE565D96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177513" y="5155833"/>
                  <a:ext cx="91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4E69A11-7C03-1871-A10F-05DE6E27F41C}"/>
                    </a:ext>
                  </a:extLst>
                </p14:cNvPr>
                <p14:cNvContentPartPr/>
                <p14:nvPr/>
              </p14:nvContentPartPr>
              <p14:xfrm>
                <a:off x="9361113" y="5166273"/>
                <a:ext cx="104040" cy="752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4E69A11-7C03-1871-A10F-05DE6E27F41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343113" y="5148633"/>
                  <a:ext cx="139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EFF5D0C-3BD2-63A4-C516-9BE36D4BE563}"/>
                    </a:ext>
                  </a:extLst>
                </p14:cNvPr>
                <p14:cNvContentPartPr/>
                <p14:nvPr/>
              </p14:nvContentPartPr>
              <p14:xfrm>
                <a:off x="9570633" y="5089233"/>
                <a:ext cx="105120" cy="1659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EFF5D0C-3BD2-63A4-C516-9BE36D4BE56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552993" y="5071233"/>
                  <a:ext cx="1407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0A22959-4877-DA17-764D-4242E8793544}"/>
                    </a:ext>
                  </a:extLst>
                </p14:cNvPr>
                <p14:cNvContentPartPr/>
                <p14:nvPr/>
              </p14:nvContentPartPr>
              <p14:xfrm>
                <a:off x="9755673" y="5081673"/>
                <a:ext cx="100800" cy="1411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0A22959-4877-DA17-764D-4242E879354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738033" y="5063673"/>
                  <a:ext cx="136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86F0CE9-2C94-D510-1494-2A85FBF6815D}"/>
                    </a:ext>
                  </a:extLst>
                </p14:cNvPr>
                <p14:cNvContentPartPr/>
                <p14:nvPr/>
              </p14:nvContentPartPr>
              <p14:xfrm>
                <a:off x="8871153" y="4935513"/>
                <a:ext cx="1116000" cy="5659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86F0CE9-2C94-D510-1494-2A85FBF6815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853153" y="4917513"/>
                  <a:ext cx="1151640" cy="601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88881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84014-BF2A-4644-A13C-954B1F91E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29266"/>
            <a:ext cx="5102351" cy="1676603"/>
          </a:xfrm>
        </p:spPr>
        <p:txBody>
          <a:bodyPr>
            <a:normAutofit/>
          </a:bodyPr>
          <a:lstStyle/>
          <a:p>
            <a:r>
              <a:rPr lang="en-US" b="1">
                <a:latin typeface="+mn-lt"/>
                <a:cs typeface="Times New Roman" panose="02020603050405020304" pitchFamily="18" charset="0"/>
              </a:rPr>
              <a:t>Learning objectives</a:t>
            </a:r>
            <a:endParaRPr lang="en-US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FE483-C321-43E7-BB94-53AD85B39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438400"/>
            <a:ext cx="6991096" cy="378541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Use the relationships between angles to find the measures of missing angles. </a:t>
            </a:r>
            <a:endParaRPr lang="en-US" sz="49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A Creative Video Agency — HOOZENS">
            <a:extLst>
              <a:ext uri="{FF2B5EF4-FFF2-40B4-BE49-F238E27FC236}">
                <a16:creationId xmlns:a16="http://schemas.microsoft.com/office/drawing/2014/main" id="{D943BFC0-7BE9-4101-88E6-6DA40D4192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0" y="694945"/>
            <a:ext cx="2322576" cy="23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B97EDBE-FB81-4828-AA7F-5E1C2DAD3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776" y="3721608"/>
            <a:ext cx="4129024" cy="23225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08304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CE96E4-B098-4958-866A-BB8622D5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Keywords</a:t>
            </a: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87520E-6F82-4221-94B5-5A7936C12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432581"/>
            <a:ext cx="7188199" cy="3989449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5FB32D3F-1274-4D57-9915-6DD5CD3E1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" y="5916"/>
            <a:ext cx="1557929" cy="8763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703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Free Classroom Rules Printable - Happy Go Lucky">
            <a:extLst>
              <a:ext uri="{FF2B5EF4-FFF2-40B4-BE49-F238E27FC236}">
                <a16:creationId xmlns:a16="http://schemas.microsoft.com/office/drawing/2014/main" id="{FBAF37F8-B8D3-4D67-A55A-EA26A48EC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568" y="1664829"/>
            <a:ext cx="3209544" cy="322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2" descr="Check for Understanding/ Student Help Cards by Plan-It Planet | TpT">
            <a:extLst>
              <a:ext uri="{FF2B5EF4-FFF2-40B4-BE49-F238E27FC236}">
                <a16:creationId xmlns:a16="http://schemas.microsoft.com/office/drawing/2014/main" id="{24248ABA-4CEF-4148-AA5C-C03AABD44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333" y="1672893"/>
            <a:ext cx="3209544" cy="320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Classroom Rules Images, Stock Photos &amp;amp; Vectors | Shutterstock">
            <a:extLst>
              <a:ext uri="{FF2B5EF4-FFF2-40B4-BE49-F238E27FC236}">
                <a16:creationId xmlns:a16="http://schemas.microsoft.com/office/drawing/2014/main" id="{12827FD9-360F-4B91-BBF4-1CE78FEFC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87" y="2036405"/>
            <a:ext cx="3209544" cy="248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656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 are the 4Cs? - YouTube">
            <a:extLst>
              <a:ext uri="{FF2B5EF4-FFF2-40B4-BE49-F238E27FC236}">
                <a16:creationId xmlns:a16="http://schemas.microsoft.com/office/drawing/2014/main" id="{A348BC60-3039-42B2-9F18-C863AA9C0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r="833"/>
          <a:stretch/>
        </p:blipFill>
        <p:spPr bwMode="auto">
          <a:xfrm>
            <a:off x="643467" y="1903304"/>
            <a:ext cx="5294716" cy="305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8207225-AF5D-4238-AA51-D605922D1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1939861"/>
            <a:ext cx="5294715" cy="297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3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3DFD56-3BE8-44F6-9F6E-6247C76E2B4C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Peer assessment work- Group leaders' role.</a:t>
            </a:r>
          </a:p>
        </p:txBody>
      </p:sp>
      <p:pic>
        <p:nvPicPr>
          <p:cNvPr id="3074" name="Picture 2" descr="FiveWays of Giving Effective Feedback as Actions | teacherhead">
            <a:extLst>
              <a:ext uri="{FF2B5EF4-FFF2-40B4-BE49-F238E27FC236}">
                <a16:creationId xmlns:a16="http://schemas.microsoft.com/office/drawing/2014/main" id="{1543678C-56E4-4A08-8B3A-5FF0633E3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5375" y="961812"/>
            <a:ext cx="6574649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116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C4899-4735-4480-915D-DD0A0871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7356" y="-167167"/>
            <a:ext cx="11091600" cy="1332000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Starter…</a:t>
            </a:r>
            <a:br>
              <a:rPr lang="en-GB" sz="2400" dirty="0"/>
            </a:b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Starters Unit 1 | Baamboozle">
            <a:extLst>
              <a:ext uri="{FF2B5EF4-FFF2-40B4-BE49-F238E27FC236}">
                <a16:creationId xmlns:a16="http://schemas.microsoft.com/office/drawing/2014/main" id="{734B851D-649E-4B47-A7E5-BDCDE3BBD9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778" y="1663720"/>
            <a:ext cx="1439457" cy="231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2AD2E5F-C7FE-4C16-BFDA-9C51A7557F46}"/>
              </a:ext>
            </a:extLst>
          </p:cNvPr>
          <p:cNvSpPr/>
          <p:nvPr/>
        </p:nvSpPr>
        <p:spPr>
          <a:xfrm>
            <a:off x="9311014" y="606992"/>
            <a:ext cx="2880986" cy="6892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4A6E84-DA5B-4FCE-96D9-D95C21F86FB5}"/>
              </a:ext>
            </a:extLst>
          </p:cNvPr>
          <p:cNvSpPr txBox="1"/>
          <p:nvPr/>
        </p:nvSpPr>
        <p:spPr>
          <a:xfrm>
            <a:off x="9642331" y="606992"/>
            <a:ext cx="2549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 min Activity</a:t>
            </a:r>
            <a:endParaRPr lang="en-US" sz="2800" dirty="0"/>
          </a:p>
        </p:txBody>
      </p:sp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7A400168-F497-49C6-8B96-A1FAD275C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72" y="5751285"/>
            <a:ext cx="1796376" cy="1010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C7CA44D-9116-421E-834A-CC2575F56725}"/>
              </a:ext>
            </a:extLst>
          </p:cNvPr>
          <p:cNvSpPr/>
          <p:nvPr/>
        </p:nvSpPr>
        <p:spPr>
          <a:xfrm>
            <a:off x="2213811" y="1888958"/>
            <a:ext cx="3453063" cy="577516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5B872E-1C45-439F-BF48-82E56172D7B5}"/>
              </a:ext>
            </a:extLst>
          </p:cNvPr>
          <p:cNvSpPr/>
          <p:nvPr/>
        </p:nvSpPr>
        <p:spPr>
          <a:xfrm>
            <a:off x="6096000" y="1888958"/>
            <a:ext cx="990600" cy="577516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C93895-2408-4733-A938-1C16F7CD076B}"/>
              </a:ext>
            </a:extLst>
          </p:cNvPr>
          <p:cNvSpPr/>
          <p:nvPr/>
        </p:nvSpPr>
        <p:spPr>
          <a:xfrm>
            <a:off x="4576011" y="2933475"/>
            <a:ext cx="1295400" cy="577516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CFC667A-6E32-4B6D-A20D-574278D16372}"/>
              </a:ext>
            </a:extLst>
          </p:cNvPr>
          <p:cNvSpPr/>
          <p:nvPr/>
        </p:nvSpPr>
        <p:spPr>
          <a:xfrm>
            <a:off x="7151371" y="4422816"/>
            <a:ext cx="990600" cy="577516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49E6A-0BB0-444B-A57A-9F037F409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48" y="1296284"/>
            <a:ext cx="9101864" cy="370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09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th Dessert Sticker by Texas Instruments Education for iOS &amp;amp; Android |  GIPHY">
            <a:extLst>
              <a:ext uri="{FF2B5EF4-FFF2-40B4-BE49-F238E27FC236}">
                <a16:creationId xmlns:a16="http://schemas.microsoft.com/office/drawing/2014/main" id="{B8B75347-E1AC-49DC-B51F-27CF3CA37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963" y="1379983"/>
            <a:ext cx="1909549" cy="163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8DDDC1-AC95-4060-95A3-60CFCD0F6A25}"/>
              </a:ext>
            </a:extLst>
          </p:cNvPr>
          <p:cNvSpPr txBox="1"/>
          <p:nvPr/>
        </p:nvSpPr>
        <p:spPr>
          <a:xfrm>
            <a:off x="649348" y="3048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D5BBEA-C1E1-49D9-A541-90B3AB452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477" y="528637"/>
            <a:ext cx="863917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52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3409</TotalTime>
  <Words>249</Words>
  <Application>Microsoft Office PowerPoint</Application>
  <PresentationFormat>Widescreen</PresentationFormat>
  <Paragraphs>80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Arial-BoldMT</vt:lpstr>
      <vt:lpstr>Calibri</vt:lpstr>
      <vt:lpstr>Calibri Light</vt:lpstr>
      <vt:lpstr>Office Theme</vt:lpstr>
      <vt:lpstr>PowerPoint Presentation</vt:lpstr>
      <vt:lpstr>Unit 8 – Multiply decimals</vt:lpstr>
      <vt:lpstr>Learning objectives</vt:lpstr>
      <vt:lpstr>Keywords</vt:lpstr>
      <vt:lpstr>PowerPoint Presentation</vt:lpstr>
      <vt:lpstr>PowerPoint Presentation</vt:lpstr>
      <vt:lpstr>PowerPoint Presentation</vt:lpstr>
      <vt:lpstr>Starter…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Grade 6 Elite Mathematics Semester 1  Week 2 Lesson 1-1 : Understand ratios  </dc:title>
  <dc:creator>omar jadallah</dc:creator>
  <cp:lastModifiedBy>Mahmoud Amer</cp:lastModifiedBy>
  <cp:revision>348</cp:revision>
  <dcterms:created xsi:type="dcterms:W3CDTF">2021-09-02T04:47:18Z</dcterms:created>
  <dcterms:modified xsi:type="dcterms:W3CDTF">2023-04-27T06:57:17Z</dcterms:modified>
</cp:coreProperties>
</file>