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31"/>
  </p:notesMasterIdLst>
  <p:sldIdLst>
    <p:sldId id="256" r:id="rId2"/>
    <p:sldId id="260" r:id="rId3"/>
    <p:sldId id="259" r:id="rId4"/>
    <p:sldId id="269" r:id="rId5"/>
    <p:sldId id="275" r:id="rId6"/>
    <p:sldId id="276" r:id="rId7"/>
    <p:sldId id="262" r:id="rId8"/>
    <p:sldId id="257" r:id="rId9"/>
    <p:sldId id="277" r:id="rId10"/>
    <p:sldId id="278" r:id="rId11"/>
    <p:sldId id="263" r:id="rId12"/>
    <p:sldId id="270" r:id="rId13"/>
    <p:sldId id="279" r:id="rId14"/>
    <p:sldId id="280" r:id="rId15"/>
    <p:sldId id="264" r:id="rId16"/>
    <p:sldId id="271" r:id="rId17"/>
    <p:sldId id="281" r:id="rId18"/>
    <p:sldId id="282" r:id="rId19"/>
    <p:sldId id="283" r:id="rId20"/>
    <p:sldId id="265" r:id="rId21"/>
    <p:sldId id="272" r:id="rId22"/>
    <p:sldId id="284" r:id="rId23"/>
    <p:sldId id="285" r:id="rId24"/>
    <p:sldId id="286" r:id="rId25"/>
    <p:sldId id="266" r:id="rId26"/>
    <p:sldId id="273" r:id="rId27"/>
    <p:sldId id="287" r:id="rId28"/>
    <p:sldId id="274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7:18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444 116 24575,'99'-116'0,"-285"363"0,127-154 0,-64 138 0,28-46 0,91-179 0,1 1 0,-1 0 0,-1-1 0,1 0 0,-1 0 0,0 0 0,0-1 0,-1 0 0,1 0 0,-1 0 0,-11 6 0,17-11 0,-1 0 0,1 0 0,-1 0 0,1 0 0,0 0 0,-1 0 0,1 0 0,-1-1 0,1 1 0,-1 0 0,1 0 0,0 0 0,-1-1 0,1 1 0,-1 0 0,1-1 0,0 1 0,0 0 0,-1-1 0,1 1 0,0 0 0,-1-1 0,1 1 0,0-1 0,0 1 0,0-1 0,-1 1 0,1 0 0,0-1 0,0 1 0,0-1 0,0 1 0,0-1 0,0 1 0,0-1 0,0 1 0,0-1 0,0 1 0,0 0 0,0-1 0,0 1 0,1-1 0,-1-28 0,1 26 0,1-36-1365,1-2-5461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8:12.2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24575,'12'1'0,"0"0"0,1 0 0,-1 1 0,-1 1 0,1 0 0,0 0 0,-1 1 0,1 1 0,17 9 0,2 5 0,54 44 0,6 5 0,-46-37 0,-2 1 0,53 51 0,-87-70-1365,-9-5-5461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2:5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2282 96 24575,'2'-2'0,"-1"0"0,0 0 0,0 0 0,1 0 0,-1 0 0,1 0 0,-1 0 0,1 1 0,0-1 0,0 0 0,0 1 0,0 0 0,0-1 0,0 1 0,0 0 0,0 0 0,1 0 0,-1 1 0,0-1 0,1 0 0,2 0 0,8-4 0,86-50 0,-87 52 0,-16 14 0,-25 25 0,24-29 0,-358 436 0,-229 275 0,-20-24 0,490-564 0,-221 245 0,273-293 0,-102 159 0,161-225 0,0-1 0,-1 0 0,-1-1 0,-21 19 0,-10 10 0,41-39-95,-7 8 295,21-17-1670,16-13-5356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2:5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24575,'0'-13'0,"-1"5"0,1-1 0,1 0 0,-1 1 0,1-1 0,4-15 0,-5 23 0,1 0 0,-1 0 0,1 0 0,-1 0 0,1 0 0,-1 0 0,1 0 0,-1 1 0,1-1 0,0 0 0,-1 0 0,1 1 0,0-1 0,0 0 0,0 1 0,0-1 0,-1 1 0,1-1 0,0 1 0,0-1 0,0 1 0,1-1 0,0 1 0,1 0 0,-1 1 0,0-1 0,0 0 0,0 1 0,0-1 0,0 1 0,0-1 0,0 1 0,0 0 0,0 0 0,0 0 0,0 0 0,3 3 0,29 22 0,-1 2 0,-1 2 0,44 52 0,16 15 0,477 376 0,-494-419 0,2-4 0,3-3 0,117 50 0,264 80 0,-255-103 0,-153-55 0,-1 2 0,-1 2 0,-1 3 0,89 61 0,119 135 0,26 6 0,-256-209 0,0-2 0,1-1 0,36 15 0,28 14 0,0 3 0,-52-28 0,-1 1 0,48 35 0,-47-23-1365,-10-4-5461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0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15 422 24575,'0'0'0,"-1"0"0,1 0 0,-1 0 0,1 0 0,-1 0 0,1 0 0,-1 0 0,1 0 0,-1 0 0,1 0 0,-1 0 0,1 0 0,-1 0 0,1 0 0,-1 0 0,1-1 0,0 1 0,-1 0 0,1 0 0,-1 0 0,1-1 0,0 1 0,-1 0 0,1-1 0,-1 1 0,1 0 0,0-1 0,-1 1 0,1 0 0,0-1 0,0 1 0,-1-1 0,1 1 0,0-1 0,0 1 0,0 0 0,-1-1 0,1 0 0,1 0 0,-1 0 0,1-1 0,-1 1 0,1 0 0,0 0 0,-1 0 0,1 0 0,0 1 0,0-1 0,0 0 0,-1 0 0,1 0 0,0 1 0,0-1 0,0 0 0,0 1 0,1-1 0,0 0 0,39-17 0,0 2 0,0 2 0,2 2 0,-1 1 0,49-5 0,232-13 0,-287 27 0,1049-13 0,-731 18 0,-161-4 0,212-28 0,308-22 0,-20 16 0,-456-2 0,3 0 0,-90 23 0,294-18 0,-10 33 0,-430-1-46,2 1-74,1-1 0,0 0 0,-1 0 0,1-1 0,0 0 1,-1 0-1,1-1 0,-1 1 0,1-1 0,7-4 0,7-11-6706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0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84 260 24575,'-2'0'0,"0"0"0,0 0 0,0 0 0,0-1 0,0 1 0,0-1 0,0 1 0,1-1 0,-1 0 0,0 0 0,0 0 0,1 0 0,-1 0 0,0 0 0,1 0 0,0-1 0,-1 1 0,1 0 0,0-1 0,-3-2 0,3 2 0,0 1 0,0-1 0,0 1 0,-1 0 0,1-1 0,-1 1 0,1 0 0,-1 0 0,1 0 0,-1 0 0,0 0 0,1 0 0,-4-1 0,4 2 0,1 0 0,-1 0 0,1 0 0,0 1 0,-1-1 0,1 0 0,-1 0 0,1 0 0,0 0 0,-1 0 0,1 0 0,0 1 0,-1-1 0,1 0 0,0 0 0,-1 1 0,1-1 0,0 0 0,-1 0 0,1 1 0,0-1 0,0 0 0,-1 1 0,1-1 0,0 0 0,0 1 0,0-1 0,0 0 0,-1 1 0,1-1 0,0 1 0,0-1 0,0 0 0,0 1 0,-2 9 0,1 0 0,0 0 0,1 1 0,0-1 0,0 0 0,1 0 0,1 0 0,0 0 0,0 0 0,6 16 0,1 9 0,6 39 0,8 104 0,-20-140 0,-3 0 0,-1-1 0,-2 1 0,-12 61 0,13-90 0,2-5 0,-1 1 0,0 0 0,0-1 0,0 1 0,-1-1 0,1 0 0,-1 1 0,0-1 0,0 0 0,-1 0 0,1 0 0,-6 5 0,8-9 0,0 1 0,-1-1 0,1 0 0,-1 0 0,1 0 0,0 0 0,-1 0 0,1 0 0,0 0 0,-1 0 0,1 0 0,-1 0 0,1 0 0,0 0 0,-1 0 0,1 0 0,0 0 0,-1 0 0,1-1 0,-1 1 0,1 0 0,0 0 0,0 0 0,-1-1 0,1 1 0,0 0 0,-1 0 0,1-1 0,0 1 0,0 0 0,-1 0 0,1-1 0,0 1 0,0 0 0,0-1 0,-1 1 0,1 0 0,0-1 0,0 1 0,0-1 0,0 1 0,0 0 0,0-1 0,0 1 0,0 0 0,0-1 0,-5-22 0,5 22 0,-8-85 0,7-166 0,4 132 0,-3 111 0,-1-31 0,1 1 0,2-1 0,2 1 0,2-1 0,1 2 0,14-42 0,-16 66 0,1-5 0,1 1 0,0 1 0,17-28 0,-23 42 0,0 1 0,1 0 0,-1 0 0,1-1 0,-1 1 0,1 0 0,-1 0 0,1 0 0,0 1 0,0-1 0,0 0 0,0 1 0,1-1 0,-1 1 0,0 0 0,0 0 0,1 0 0,-1 0 0,1 0 0,-1 0 0,1 0 0,-1 1 0,1 0 0,0-1 0,-1 1 0,1 0 0,-1 0 0,1 0 0,0 1 0,-1-1 0,1 1 0,-1-1 0,1 1 0,4 2 0,-2 0 0,0 1 0,1-1 0,-1 1 0,-1 1 0,1-1 0,-1 1 0,0 0 0,0 0 0,0 0 0,0 0 0,2 7 0,31 70 0,-29-63 0,32 88 0,-12-32 0,53 102 0,-75-166 0,4 5 0,-1 1 0,-1 0 0,-1 0 0,7 23 0,-13-37 0,-1 0 0,1 1 0,-1-1 0,1 0 0,-1 1 0,0-1 0,0 0 0,-1 1 0,1-1 0,-1 0 0,1 1 0,-1-1 0,-2 4 0,2-5 0,0 0 0,0 0 0,-1 0 0,1-1 0,-1 1 0,0 0 0,1-1 0,-1 1 0,0-1 0,0 0 0,0 1 0,0-1 0,0 0 0,0 0 0,0 0 0,0-1 0,-1 1 0,1 0 0,0-1 0,0 0 0,-4 1 0,3-1-114,1 0 1,-1 0-1,0 0 0,0 0 0,1-1 1,-1 1-1,0-1 0,1 0 0,-1 1 1,0-1-1,-2-2 0,-27-17-6712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0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24575,'-6'0'0,"4"0"0,9 0 0,17 0 0,17 0 0,16-6 0,11-3 0,7 1 0,-10 1-8191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0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24575,'3'97'0,"4"0"0,4-1 0,32 132 0,-36-203 0,1 0 0,19 36 0,-16-42 0,-11-19 0,0 0 0,0 0 0,0 1 0,0-1 0,0 0 0,0 0 0,1 0 0,-1 0 0,0 0 0,0 0 0,0 0 0,0 0 0,0 0 0,0 1 0,0-1 0,0 0 0,0 0 0,1 0 0,-1 0 0,0 0 0,0 0 0,0 0 0,0 0 0,0 0 0,0 0 0,0 0 0,1 0 0,-1 0 0,0 0 0,0 0 0,0 0 0,0 0 0,0 0 0,0 0 0,0 0 0,1 0 0,-1 0 0,0 0 0,0 0 0,0 0 0,0 0 0,0 0 0,0 0 0,0-1 0,1 1 0,-1 0 0,0 0 0,0 0 0,0 0 0,0 0 0,0 0 0,0 0 0,0 0 0,0 0 0,0-1 0,0 1 0,0 0 0,0 0 0,0 0 0,-1-35 0,-35-245-1365,31 197-5461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0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24575,'18'-1'0,"-1"2"0,0 0 0,1 1 0,-1 1 0,27 7 0,-41-9 0,1 0 0,-1 0 0,0 0 0,-1 1 0,1-1 0,0 1 0,0 0 0,0-1 0,-1 1 0,1 0 0,-1 1 0,0-1 0,0 0 0,1 1 0,-1-1 0,-1 1 0,1 0 0,0-1 0,-1 1 0,1 0 0,-1 0 0,0 0 0,0 0 0,0 0 0,0 0 0,-1 1 0,1-1 0,-1 0 0,0 0 0,0 0 0,0 1 0,0-1 0,-1 0 0,1 0 0,-1 0 0,0 1 0,-1 3 0,-2 1 0,1 0 0,-1 0 0,-1-1 0,0 1 0,0-1 0,0 0 0,-1-1 0,1 1 0,-2-1 0,1 0 0,-9 5 0,14-10 0,0 0 0,-1 0 0,1 0 0,0 0 0,0 0 0,0 1 0,-1-1 0,1 0 0,1 1 0,-1-1 0,0 0 0,0 1 0,0-1 0,1 1 0,-1-1 0,1 1 0,-1 0 0,1-1 0,0 1 0,-1 0 0,1-1 0,0 1 0,0 0 0,0-1 0,0 1 0,1 0 0,-1-1 0,0 1 0,1-1 0,-1 1 0,1 0 0,-1-1 0,1 1 0,0-1 0,0 0 0,0 1 0,0-1 0,0 1 0,1 0 0,6 7 0,0-1 0,1 0 0,0-1 0,18 12 0,-3-2 0,2 5 0,0 1 0,41 49 0,-58-62 0,0 2 0,-1-1 0,-1 1 0,0 0 0,-1 0 0,0 1 0,-1 0 0,0 0 0,5 25 0,-9-35 0,-1 1 0,1 0 0,-1-1 0,0 1 0,-1-1 0,1 1 0,0-1 0,-1 1 0,0-1 0,0 1 0,0-1 0,0 1 0,-1-1 0,1 0 0,-1 0 0,0 0 0,0 0 0,0 0 0,0 0 0,0 0 0,-1-1 0,1 1 0,-1-1 0,0 1 0,1-1 0,-1 0 0,0 0 0,0-1 0,-1 1 0,-5 2 0,-9 2 0,-1 0 0,1-1 0,-1-1 0,-30 3 0,22-3 0,-107 12-1365,78-11-5461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0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62 24575,'-2'0'0,"0"-1"0,1 0 0,-1 0 0,0 0 0,0 0 0,0 0 0,1 0 0,-1 0 0,1-1 0,-1 1 0,1 0 0,-3-3 0,-12-10 0,8 9 0,0 1 0,-1 0 0,1 0 0,-1 1 0,0 0 0,0 1 0,0 0 0,0 0 0,0 1 0,-1 0 0,1 1 0,0 0 0,-1 0 0,-16 3 0,12 1 0,0 0 0,1 0 0,0 1 0,0 1 0,0 0 0,1 1 0,-1 1 0,2-1 0,-13 11 0,2 2 0,1 0 0,0 1 0,2 1 0,0 2 0,2-1 0,0 2 0,2 0 0,-23 51 0,30-58 0,1 1 0,1 0 0,1 0 0,1 1 0,-3 21 0,6-35 0,1 0 0,0-1 0,0 1 0,0 0 0,1 0 0,-1 0 0,1-1 0,1 1 0,-1 0 0,1-1 0,0 1 0,0-1 0,1 1 0,-1-1 0,1 0 0,1 0 0,-1-1 0,0 1 0,1 0 0,0-1 0,7 6 0,7 2 0,1 0 0,0-2 0,1 0 0,0-1 0,0-1 0,1 0 0,0-2 0,0-1 0,26 4 0,13-1 0,0-3 0,68-4 0,-100-2-341,0-1 0,1-1-1,42-12 1,-12-3-6485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0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24575,'0'-6'0,"0"-16"0,0 2 0,0 19 0,0 22 0,0 21 0,0 16 0,0 13 0,0-1 0,0 3 0,0-6 0,0-7 0,0-20 0,14-17 0,3-26 0,14-19 0,0-6-8191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28 24575,'-33'-12'0,"6"1"0,23 10 0,0 0 0,1 0 0,-1 0 0,0 1 0,0 0 0,0 0 0,0 0 0,1 0 0,-1 1 0,0-1 0,0 1 0,0 0 0,1 0 0,-1 1 0,1-1 0,-1 1 0,1-1 0,-1 1 0,-2 3 0,1-2 0,1 2 0,0-1 0,1 0 0,-1 1 0,1 0 0,0 0 0,0 0 0,0 0 0,1 0 0,0 1 0,0-1 0,-2 9 0,1-1 0,0 0 0,1 1 0,1 0 0,0-1 0,1 1 0,1-1 0,0 1 0,0 0 0,1-1 0,1 0 0,0 1 0,6 13 0,9 16 0,1 0 0,31 49 0,1 3 0,-49-91 0,0-1 0,0 1 0,-1 0 0,1 0 0,-1 0 0,0 0 0,0 0 0,-1 0 0,1 0 0,-1 0 0,0 0 0,0 0 0,-1 7 0,0-9 0,0 1 0,0-1 0,0 0 0,0 1 0,0-1 0,-1 0 0,1 0 0,-1 0 0,0 0 0,1-1 0,-1 1 0,0 0 0,0-1 0,0 1 0,0-1 0,0 1 0,-1-1 0,1 0 0,0 0 0,0 0 0,-1 0 0,1-1 0,-5 2 0,2-1 0,0 0 0,0 0 0,0 0 0,0-1 0,0 0 0,0 0 0,0 0 0,0 0 0,1-1 0,-1 0 0,0 0 0,0 0 0,0 0 0,1-1 0,-1 0 0,0 0 0,1 0 0,0 0 0,-1-1 0,1 0 0,0 0 0,1 0 0,-1 0 0,0-1 0,-5-7 0,5 5 0,-1-1 0,1 1 0,1-1 0,-1 0 0,1-1 0,1 1 0,-1 0 0,1-1 0,1 0 0,-1 1 0,1-1 0,0 0 0,1 0 0,0 1 0,0-1 0,2-10 0,5-9 0,0 1 0,1-1 0,2 2 0,1-1 0,15-27 0,-13 29 0,-1-1 0,-1-1 0,-1 1 0,12-52 0,-21 46-1365,-5 10-5461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8:14.9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169 2 24575,'117'-1'0,"144"5"0,-206 4 0,95 27 0,-50-9 0,-94-25 0,-1 0 0,1 1 0,-1-1 0,1 1 0,-1 0 0,0 1 0,0-1 0,5 5 0,-8-6 0,-1 0 0,0 1 0,0-1 0,1 1 0,-1-1 0,0 1 0,0-1 0,-1 1 0,1 0 0,0-1 0,0 1 0,-1 0 0,1 0 0,-1 0 0,0 0 0,1-1 0,-1 1 0,0 0 0,0 0 0,0 0 0,0 0 0,-1 0 0,1-1 0,0 1 0,-1 0 0,0 0 0,0 2 0,-4 8 0,0 0 0,-1 0 0,0 0 0,0-1 0,-2 0 0,1 0 0,-15 15 0,-72 68 0,79-80 0,-39 36 0,-321 272 0,344-302 0,-2 0 0,0-2 0,-1-1 0,-1-2 0,0-2 0,-1-1 0,-39 8 0,151-19 0,721-7 0,-744 6 0,0 3-52,1 4-1,-1 1 0,102 30 0,-78-17-1101,-64-18-5672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2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24575,'7'-5'0,"0"1"0,0 0 0,0 0 0,1 1 0,-1-1 0,1 2 0,0-1 0,0 1 0,0 0 0,0 1 0,10-1 0,19-5 0,0-1 0,-1-2 0,-1-2 0,46-21 0,-79 32 0,0-1 0,0 1 0,0 0 0,0 0 0,1 0 0,-1 0 0,0 1 0,0-1 0,0 1 0,1-1 0,-1 1 0,0 0 0,1-1 0,-1 1 0,0 1 0,0-1 0,1 0 0,-1 0 0,0 1 0,1-1 0,2 2 0,-3 0 0,-1 0 0,1 0 0,0 1 0,0-1 0,-1 0 0,1 1 0,-1-1 0,0 1 0,0 0 0,0-1 0,0 1 0,0 0 0,-1-1 0,1 1 0,-1 0 0,0 0 0,0 5 0,-1 322 0,-5-145 0,6-130-1365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2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24575,'0'-7'0,"13"-2"0,18 0 0,17-4 0,13-1 0,4 3 0,3-11 0,4-1 0,-4 3 0,-7 5 0,-13-1 0,-16 1-8191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2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 24575,'0'-1'0,"1"0"0,-1 0 0,1 0 0,-1 0 0,1 0 0,-1 0 0,1 0 0,0 0 0,0 0 0,-1 0 0,1 0 0,0 0 0,0 0 0,0 1 0,0-1 0,0 0 0,0 1 0,0-1 0,0 1 0,0-1 0,0 1 0,1-1 0,-1 1 0,0 0 0,0 0 0,0-1 0,2 1 0,1-1 0,-1 1 0,0-1 0,1 1 0,-1 0 0,1 0 0,-1 0 0,1 0 0,5 2 0,-6-1 0,0 1 0,0 0 0,-1-1 0,1 1 0,0 1 0,-1-1 0,1 0 0,-1 1 0,0-1 0,0 1 0,0 0 0,0-1 0,-1 1 0,1 0 0,-1 0 0,1 0 0,-1 0 0,0 1 0,0-1 0,0 0 0,0 5 0,0-1 0,0 2 0,0-1 0,0 0 0,-1 0 0,-1 0 0,1 0 0,-4 14 0,-1-8 0,0 0 0,-1-1 0,-1 0 0,0 0 0,-1 0 0,0-1 0,-1-1 0,-11 12 0,9-10 0,0 1 0,1 0 0,1 0 0,-13 25 0,21-37 0,1-1 0,-1 1 0,0-1 0,1 1 0,-1-1 0,1 1 0,-1-1 0,1 1 0,0-1 0,0 1 0,0 0 0,0-1 0,0 1 0,0-1 0,0 1 0,0 0 0,1-1 0,-1 1 0,1-1 0,-1 1 0,1-1 0,0 1 0,-1-1 0,1 1 0,0-1 0,0 0 0,0 0 0,0 1 0,0-1 0,0 0 0,0 0 0,0 0 0,1 0 0,-1 0 0,0 0 0,1 0 0,-1-1 0,1 1 0,-1 0 0,1-1 0,-1 1 0,1-1 0,-1 1 0,3-1 0,9 3 0,0-2 0,0 1 0,0-1 0,18-2 0,-19 1 0,35-1-1365,-6-1-5461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2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39 24575,'-26'-2'0,"1"0"0,-44-11 0,-11-1 0,61 11 0,5 1 0,0 1 0,0 0 0,0 0 0,1 1 0,-19 3 0,28-2 0,1 0 0,-1 0 0,1 0 0,-1 0 0,1 1 0,0 0 0,-1-1 0,1 1 0,0 0 0,0 0 0,0 1 0,1-1 0,-1 1 0,0-1 0,1 1 0,0 0 0,-1 0 0,1 0 0,1 0 0,-1 0 0,0 1 0,1-1 0,-1 0 0,1 1 0,-1 3 0,-1 5 0,0 0 0,1 0 0,0 0 0,1 0 0,0 0 0,1 1 0,0-1 0,1 0 0,1 0 0,0 0 0,0 0 0,7 18 0,-6-23 0,-1 0 0,2-1 0,-1 0 0,1 1 0,0-1 0,0-1 0,1 1 0,0-1 0,0 0 0,0 0 0,0 0 0,1 0 0,0-1 0,0 0 0,0-1 0,0 1 0,1-1 0,-1 0 0,1 0 0,0-1 0,0 0 0,12 2 0,-13-4 0,-1 0 0,1 0 0,0 0 0,0-1 0,0 0 0,-1 0 0,1 0 0,0-1 0,-1 0 0,1 0 0,-1 0 0,0-1 0,0 0 0,0 0 0,0 0 0,0 0 0,0-1 0,-1 0 0,0 0 0,0 0 0,0 0 0,0-1 0,-1 1 0,4-7 0,7-10 0,-1-1 0,0-1 0,17-47 0,-27 62 0,0 1 0,0 0 0,1 0 0,0 0 0,6-8 0,-9 15 0,-1 0 0,0-1 0,0 1 0,1 0 0,-1-1 0,0 1 0,1 0 0,-1-1 0,0 1 0,1 0 0,-1 0 0,0-1 0,1 1 0,-1 0 0,0 0 0,1 0 0,-1 0 0,1-1 0,-1 1 0,0 0 0,1 0 0,-1 0 0,1 0 0,-1 0 0,1 0 0,-1 0 0,0 0 0,1 0 0,-1 0 0,1 1 0,-1-1 0,0 0 0,1 0 0,-1 0 0,1 0 0,-1 1 0,2 1 0,-1 0 0,0 0 0,0 0 0,0 0 0,0 0 0,0 0 0,-1 0 0,1 0 0,0 1 0,-1-1 0,0 0 0,1 3 0,3 36 0,-2 0 0,-2 1 0,-1-1 0,-10 60 0,-44 165 0,32-164 0,18-80 0,1 0 0,-2 1 0,-11 30 0,16-52 0,1 0 0,0 0 0,-1 0 0,1 0 0,-1 0 0,1 0 0,-1 0 0,1-1 0,-1 1 0,1 0 0,-1 0 0,0-1 0,1 1 0,-1 0 0,0-1 0,0 1 0,0-1 0,0 1 0,1-1 0,-1 1 0,-2 0 0,3-2 0,-1 1 0,1 0 0,-1 0 0,1-1 0,-1 1 0,1-1 0,-1 1 0,1 0 0,0-1 0,-1 1 0,1-1 0,0 1 0,-1-1 0,1 1 0,0-1 0,0 1 0,-1-1 0,1 1 0,0-1 0,0 1 0,0-1 0,0 1 0,0-1 0,0 0 0,0 1 0,0-1 0,0 1 0,0-1 0,0 1 0,0-1 0,0 1 0,0-1 0,1 0 0,-1 0 0,16-41-1365,13-10-5461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2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24575,'-8'1'0,"1"0"0,0 0 0,-1 0 0,1 1 0,0 0 0,0 1 0,0 0 0,1 0 0,-1 0 0,1 1 0,-1 0 0,1 0 0,0 0 0,1 1 0,-1 0 0,1 0 0,0 1 0,0-1 0,1 1 0,-8 12 0,3-4 0,1 1 0,0 0 0,1 1 0,1-1 0,0 2 0,1-1 0,-5 34 0,9-40 0,0 1 0,1-1 0,0 1 0,0-1 0,1 1 0,1 0 0,0-1 0,0 0 0,1 0 0,1 1 0,-1-2 0,2 1 0,-1 0 0,1-1 0,1 0 0,0 0 0,0 0 0,14 14 0,-11-14 0,0-1 0,1 0 0,0 0 0,0-1 0,1 0 0,0-1 0,0 0 0,1-1 0,0 0 0,-1-1 0,2 0 0,-1-1 0,0 0 0,1-1 0,18 1 0,-25-3 0,0 0 0,0 0 0,0 0 0,-1-1 0,1 0 0,0-1 0,-1 1 0,1-1 0,0 0 0,-1 0 0,0-1 0,0 0 0,0 0 0,0 0 0,0 0 0,6-6 0,-5 2 0,1 0 0,-1 0 0,0-1 0,-1 1 0,0-1 0,0-1 0,-1 1 0,0-1 0,4-13 0,-3 6 0,0-1 0,-2 1 0,0 0 0,-1-1 0,-1 0 0,0 0 0,-1 1 0,-1-1 0,-1 0 0,0 1 0,-6-22 0,5 27-85,-1-1 0,-1 1-1,0 1 1,0-1 0,-1 1-1,0-1 1,-1 2 0,0-1-1,-1 1 1,0 0 0,0 1-1,-1-1 1,0 2 0,0-1-1,-20-10 1,-18-2-6741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0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 24575,'-8'0'0,"-52"-1"0,1 3 0,-73 12 0,115-11 0,1 0 0,-1 2 0,1 0 0,-1 1 0,1 0 0,1 1 0,0 1 0,0 1 0,0 0 0,1 1 0,0 0 0,-16 17 0,26-24 0,1 1 0,0-1 0,0 1 0,0-1 0,0 1 0,0 0 0,1 0 0,0 0 0,0 0 0,0 1 0,0-1 0,1 1 0,-1-1 0,1 1 0,0-1 0,0 7 0,2-8 0,-1 1 0,1-1 0,0 0 0,0 0 0,1 1 0,-1-1 0,0 0 0,1 0 0,0 0 0,0-1 0,0 1 0,0 0 0,0-1 0,1 1 0,-1-1 0,1 0 0,-1 0 0,1 0 0,0 0 0,0 0 0,0 0 0,5 1 0,18 9 0,1-2 0,0-1 0,41 9 0,-6-2 0,17 5 0,-26-8 0,83 32 0,-133-43 0,1-1 0,-1 1 0,0 0 0,0 0 0,0 0 0,0 0 0,0 0 0,-1 1 0,1-1 0,-1 1 0,1-1 0,-1 1 0,0 0 0,0 0 0,0 0 0,-1 0 0,3 6 0,-4-7 0,1 0 0,-1 0 0,0 0 0,0 0 0,0 1 0,0-1 0,0 0 0,0 0 0,0 0 0,-1 0 0,1 0 0,-1 0 0,0 0 0,0 0 0,0 0 0,0 0 0,0 0 0,0 0 0,0 0 0,0 0 0,-1-1 0,1 1 0,-1-1 0,1 1 0,-1-1 0,0 1 0,1-1 0,-1 0 0,-4 2 0,-5 3 0,-1 0 0,0-1 0,-1-1 0,1 0 0,-1 0 0,0-1 0,-25 2 0,-97 0 0,120-5 0,5 0 19,0 0 0,0-1 0,0 0 0,0 0 0,-14-5 0,20 4-118,0 1 0,0-1 1,0 0-1,0 0 1,1-1-1,-1 1 1,1-1-1,-1 0 0,1 0 1,0 0-1,0 0 1,0 0-1,1-1 1,-5-6-1,-13-33-6727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0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24575,'0'6'0,"0"16"0,0 17 0,0 23 0,0 12 0,0 9 0,0-4 0,0-2 0,0-8 0,0-1 0,0-7 0,-13-13 0,-5-22 0,1-34 0,3-17-8191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24575,'123'2'0,"118"-3"0,-209-1 0,-1-1 0,1-2 0,-1-2 0,-1 0 0,42-17 0,-70 24 0,44-22 0,-43 21 0,-1-1 0,1 1 0,0-1 0,-1 1 0,1-1 0,-1 0 0,0 0 0,0 0 0,1 0 0,-2-1 0,1 1 0,3-6 0,-5 8 0,0-1 0,0 1 0,0-1 0,0 1 0,0-1 0,0 1 0,0-1 0,0 1 0,0-1 0,-1 1 0,1 0 0,0-1 0,0 1 0,-1-1 0,1 1 0,0-1 0,-1 1 0,1 0 0,0-1 0,-1 1 0,1 0 0,0-1 0,-1 1 0,1 0 0,-1-1 0,1 1 0,-1 0 0,1 0 0,0 0 0,-1 0 0,1-1 0,-1 1 0,1 0 0,-1 0 0,1 0 0,-1 0 0,-24-4 0,23 3 0,-7 0 0,0 0 0,0 1 0,-1 0 0,1 0 0,0 1 0,0 0 0,0 1 0,0 0 0,0 0 0,0 1 0,1 0 0,-1 1 0,1 0 0,0 0 0,0 0 0,0 1 0,0 1 0,1-1 0,0 1 0,0 0 0,1 1 0,-1 0 0,1 0 0,1 0 0,0 1 0,0-1 0,0 1 0,1 0 0,0 1 0,0-1 0,1 1 0,0 0 0,-1 11 0,1-10 0,1 1 0,0-1 0,1 0 0,0 1 0,1-1 0,0 0 0,1 1 0,0-1 0,0 1 0,1-1 0,4 12 0,-4-17 0,0 0 0,1 0 0,0 0 0,-1 0 0,2-1 0,-1 1 0,1-1 0,-1 0 0,1 0 0,0 0 0,1-1 0,-1 1 0,1-1 0,-1 0 0,1 0 0,0 0 0,0-1 0,0 0 0,1 0 0,-1 0 0,0-1 0,11 2 0,-7-2 0,0 0 0,0-1 0,1 0 0,-1 0 0,0-1 0,0-1 0,0 1 0,0-1 0,0-1 0,0 0 0,0 0 0,-1-1 0,0 0 0,1 0 0,-1-1 0,7-6 0,15-11 0,-1-1 0,41-44 0,-56 52 0,-11 13 0,-1-1 0,0 1 0,1-1 0,0 1 0,0 0 0,0 0 0,0 0 0,0 0 0,0 1 0,5-3 0,-7 4 0,0 0 0,-1 0 0,1 0 0,0 0 0,-1 0 0,1 0 0,0 0 0,-1 0 0,1 1 0,-1-1 0,1 0 0,0 0 0,-1 0 0,1 1 0,-1-1 0,1 0 0,0 1 0,-1-1 0,1 0 0,-1 1 0,1-1 0,0 2 0,8 22 0,-2 34 0,-3-1 0,-8 113 0,1-66 0,3 35 0,-8 163 0,7-295 0,0-1 0,0 1 0,0-1 0,-1 0 0,0 1 0,0-1 0,-4 7 0,5-12 0,1 0 0,-1 0 0,1 0 0,-1-1 0,0 1 0,1 0 0,-1 0 0,0-1 0,1 1 0,-1-1 0,0 1 0,0-1 0,0 1 0,1-1 0,-1 1 0,0-1 0,0 1 0,0-1 0,0 0 0,0 0 0,-1 1 0,0-2 0,0 1 0,1 0 0,-1-1 0,1 1 0,-1-1 0,1 0 0,-1 0 0,1 1 0,-1-1 0,1 0 0,0 0 0,-1 0 0,1 0 0,0-1 0,0 1 0,0 0 0,-1-2 0,-6-8 0,1-1 0,0 0 0,1 0 0,0-1 0,1 1 0,1-1 0,0-1 0,0 1 0,-2-24 0,-13-97 0,6 0 0,9-266 0,5 351 0,3 0 0,1 0 0,3 1 0,23-80 0,-25 110 0,1-1 0,1 2 0,0-1 0,1 1 0,1 1 0,1-1 0,0 2 0,1-1 0,0 2 0,1 0 0,1 0 0,1 1 0,-1 1 0,32-19 0,-39 26 0,1 1 0,0 0 0,0 1 0,0 0 0,0 0 0,1 1 0,-1 0 0,1 0 0,11 0 0,-17 2 0,1 0 0,-1 0 0,1 0 0,-1 1 0,1 0 0,-1-1 0,1 1 0,-1 1 0,0-1 0,1 0 0,-1 1 0,0 0 0,0-1 0,0 1 0,0 0 0,0 1 0,-1-1 0,1 0 0,-1 1 0,1 0 0,-1-1 0,0 1 0,0 0 0,0 0 0,1 4 0,0-1 0,0 0 0,0 0 0,-1 1 0,0-1 0,-1 1 0,1-1 0,-1 1 0,0 0 0,-1-1 0,0 1 0,0 0 0,0 0 0,-1-1 0,0 1 0,-2 8 0,0-5 0,-1 1 0,0-1 0,0 0 0,-1-1 0,-1 1 0,0-1 0,0 0 0,0 0 0,-9 8 0,5-6 0,-1-1 0,0 0 0,-1 0 0,0-1 0,0 0 0,-1-1 0,0-1 0,0 0 0,-1 0 0,0-2 0,0 0 0,-1 0 0,-28 4 0,38-8-170,-1-1-1,1-1 0,-1 1 1,1-1-1,-1 1 0,1-2 1,-8-1-1,-28-17-6655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0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24575,'0'20'0,"0"13"0,0 8 0,0 10 0,0 10 0,0 14 0,0 1 0,0-5 0,0-9 0,7-15 0,2 6 0,-1-1 0,-1-3 0,-2 5 0,-2-1 0,-1-9-8191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0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24575,'20'0'0,"26"0"0,39 0 0,51-6 0,56-16 0,55-4 0,45-18 0,27-1-1188,5-13 1188,-26 4 0,-44-3 0,-45 8 0,-51 13 255,-39 13-255,-41 3 0,-26 5 0,-22 6-7258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8:38.3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678 39 24575,'1'-3'0,"-1"0"0,1 0 0,0 0 0,0 1 0,0-1 0,0 0 0,0 0 0,1 1 0,-1-1 0,3-2 0,4 0 0,-6 21 0,-3-8 0,-1 0 0,0 0 0,-1-1 0,0 1 0,0 0 0,0-1 0,-1 1 0,-1-1 0,1 0 0,-8 8 0,-60 65 0,67-74 0,-62 61 0,-3-2 0,-3-4 0,-106 69 0,40-40 0,134-87 0,1-1 0,-1 1 0,1 0 0,0 0 0,0 1 0,1-1 0,-1 1 0,1-1 0,-1 1 0,1 1 0,1-1 0,-5 7 0,6-9 0,1-1 0,0 0 0,-1 1 0,1-1 0,0 1 0,0-1 0,0 1 0,0-1 0,0 1 0,0-1 0,0 0 0,0 1 0,1-1 0,-1 1 0,0-1 0,1 0 0,-1 1 0,2 1 0,0-1 0,-1 1 0,1-1 0,0 0 0,0 0 0,1 0 0,-1 0 0,0 0 0,1 0 0,-1-1 0,1 1 0,-1-1 0,4 2 0,16 5 0,0 0 0,0-1 0,1-1 0,31 4 0,98 5 0,-110-12 0,113 8 0,199-11 0,-303-7-1365,-13-2-5461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0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24575,'-6'0'0,"-3"7"0,7 29 0,24 27 0,22 31 0,29 12 0,23 8 0,8-9 0,6-9 0,-2-14 0,-13-20 0,-22-9 0,-17-12 0,-19-27 0,-15-23 0,-11-15 0,-8-19 0,-4 0-8191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0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15 24575,'-37'-8'0,"35"7"0,1 0 0,-1 0 0,0 1 0,0-1 0,0 0 0,0 1 0,0-1 0,0 1 0,0 0 0,0-1 0,0 1 0,0 0 0,0 0 0,0 1 0,0-1 0,0 0 0,0 1 0,0-1 0,0 1 0,0-1 0,0 1 0,0 0 0,0 0 0,0 0 0,1 0 0,-1 0 0,0 1 0,1-1 0,-1 0 0,1 1 0,-1-1 0,1 1 0,0-1 0,-2 3 0,-5 10 0,0 1 0,1 1 0,0-1 0,1 1 0,-7 29 0,-8 22 0,-6 6 0,-83 191 0,91-226 0,-2-1 0,-1-1 0,-2-1 0,-49 56 0,70-88-73,-30 37 275,28-21-446,5-18 202,1-1 0,-1 1 1,0-1-1,1 1 0,-1-1 1,1 1-1,-1-1 0,1 0 1,-1 1-1,1-1 0,-1 0 1,1 1-1,-1-1 0,1 0 1,0 1-1,-1-1 1,1 0-1,0 0 0,-1 0 1,1 0-1,-1 0 0,1 0 1,0 0-1,-1 0 0,1 0 1,0 0-1,-1 0 0,1 0 1,0 0-1,32-6-6784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24575,'20'0'0,"19"0"0,24 0 0,27 0 0,25 0 0,13 0 0,5 0 0,-7-6 0,-12-3 0,-12 1 0,-10 1 0,-21-5 0,-22 1-8191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0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24575,'-6'0'0,"-3"14"0,1 17 0,1 17 0,2 13 0,2 10 0,2 6 0,0 10 0,1 4 0,0-1 0,1-3 0,-1-8 0,0-6 0,14-1 0,4-19 0,-1-33 0,-4-19-8191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0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51 123 24575,'0'-3'0,"0"-1"0,0 0 0,1 0 0,-1 1 0,1-1 0,0 0 0,0 1 0,1-1 0,-1 1 0,1 0 0,-1-1 0,1 1 0,0 0 0,1 0 0,-1 0 0,0 0 0,4-3 0,0 1 0,0 1 0,0-1 0,0 1 0,1 1 0,-1-1 0,1 1 0,0 0 0,8-2 0,10-2 0,-1 2 0,1 1 0,0 1 0,27 0 0,-40 2 0,1 1 0,-1 1 0,1 0 0,-1 0 0,1 2 0,-1-1 0,0 1 0,0 1 0,0 0 0,14 8 0,-19-8 0,-1 0 0,0 0 0,0 1 0,-1-1 0,1 1 0,-1 1 0,0-1 0,-1 1 0,1 0 0,-1 0 0,0 0 0,-1 0 0,1 1 0,-1 0 0,0-1 0,-1 1 0,0 0 0,3 14 0,-3-3 0,-1 0 0,0 0 0,-2 0 0,0 0 0,-1-1 0,0 1 0,-1 0 0,-2-1 0,1 0 0,-2 0 0,0 0 0,-2-1 0,1 0 0,-2 0 0,-15 21 0,2-4 0,-3-2 0,0 0 0,-2-2 0,-1-1 0,-61 47 0,28-33 0,-93 49 0,132-75 0,22-16 0,0 0 0,-1 0 0,1 0 0,0 1 0,0-1 0,0 0 0,0 0 0,0 0 0,0 1 0,0-1 0,-1 0 0,1 0 0,0 0 0,0 1 0,0-1 0,0 0 0,0 0 0,0 1 0,0-1 0,0 0 0,0 0 0,0 1 0,0-1 0,0 0 0,0 0 0,0 0 0,1 1 0,-1-1 0,0 0 0,0 0 0,0 0 0,0 1 0,0-1 0,0 0 0,0 0 0,1 0 0,-1 1 0,0-1 0,0 0 0,0 0 0,1 0 0,-1 0 0,0 0 0,0 0 0,0 1 0,1-1 0,46 5 0,398-11 134,-95-1-1633,-294 7-5327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24575,'0'-13'0,"7"2"0,15 3 0,11 22 0,13 23 0,5 11 0,8 11 0,0 16 0,3 8 0,-2-4 0,-5-2 0,9-7 0,-1-15 0,-10-24 0,-15-18-8191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0 24575,'-13'0'0,"-5"7"0,1 15 0,-3 17 0,2 16 0,-16 18 0,-9 30 0,-11 23 0,-9 18 0,0-3 0,10-18 0,1-30 0,9-18 0,13-22-8191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24575,'7'0'0,"22"0"0,26 0 0,23 0 0,19 0 0,6 0 0,-1 0 0,-12 0 0,-7 0 0,-18-14 0,-6-3 0,-8 0 0,-11 3-8191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24575,'0'14'0,"0"17"0,0 17 0,7 13 0,2 17 0,6 14 0,1 12 0,-3 9 0,-3-3 0,9 1 0,3-13 0,-4-8 0,-4-15 0,-5-5 0,3-15 0,-1-18-8191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961 81 24575,'0'-2'0,"0"-1"0,-1 0 0,1 1 0,-1-1 0,0 1 0,0 0 0,0-1 0,0 1 0,0 0 0,0-1 0,0 1 0,-1 0 0,0 0 0,1 0 0,-1 0 0,0 0 0,0 0 0,0 1 0,0-1 0,0 1 0,0-1 0,0 1 0,0 0 0,-1 0 0,1 0 0,-1 0 0,1 0 0,-4 0 0,-9-4 0,-1 2 0,0 0 0,-24-1 0,27 3 0,-127-9 0,-196 10 0,328 0 0,-1 1 0,0 0 0,0 0 0,1 1 0,-1 0 0,1 0 0,-1 1 0,-12 6 0,18-7 0,-1 1 0,1-1 0,0 1 0,0 0 0,0 0 0,0 0 0,1 0 0,-1 0 0,1 0 0,0 1 0,0-1 0,0 1 0,0 0 0,0 0 0,1-1 0,0 1 0,0 0 0,0 0 0,0 0 0,0 5 0,-1 14 0,3 46 0,0-51 0,0 1 0,-2 0 0,0-1 0,-6 31 0,-15 18 0,15-51 0,1 0 0,1 0 0,1 1 0,-3 22 0,6-36 0,1-1 0,0 1 0,1 0 0,-1 0 0,0-1 0,1 1 0,0 0 0,-1-1 0,1 1 0,0-1 0,0 1 0,1-1 0,-1 1 0,0-1 0,1 0 0,-1 0 0,1 0 0,0 1 0,0-2 0,0 1 0,0 0 0,0 0 0,0-1 0,1 1 0,-1-1 0,0 1 0,1-1 0,-1 0 0,1 0 0,-1 0 0,1 0 0,3 0 0,10 3 0,1-1 0,0-1 0,-1-1 0,20 0 0,-21 0 0,110-3 0,27 1 0,-130 2 0,-1 1 0,0 1 0,0 1 0,40 13 0,-57-16 0,0 1 0,1-1 0,-1 1 0,0 0 0,0 1 0,0-1 0,0 1 0,0 0 0,-1 0 0,1 0 0,-1 0 0,0 0 0,0 1 0,0 0 0,0-1 0,-1 1 0,0 0 0,1 0 0,-1 0 0,-1 1 0,1-1 0,-1 0 0,1 1 0,-1-1 0,1 10 0,-3-9 0,1 0 0,-1 0 0,1 0 0,-1 0 0,-1 0 0,1 0 0,-1-1 0,0 1 0,0 0 0,0-1 0,-1 1 0,0-1 0,1 0 0,-1 0 0,-1 0 0,1 0 0,-1-1 0,1 1 0,-1-1 0,0 0 0,0 0 0,-1 0 0,-5 2 0,-13 7 0,-1-2 0,0-1 0,-1 0 0,1-2 0,-51 7 0,-131 5 0,164-17 0,-12 2 0,1-2 0,-87-8 0,104-7-1365,16-5-5461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8:39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671 43 24575,'0'-2'0,"0"-1"0,0 1 0,0 0 0,0 0 0,0 0 0,0 0 0,0-1 0,-1 1 0,1 0 0,-1 0 0,0 0 0,1 0 0,-1 0 0,0 0 0,0 0 0,0 0 0,-1 1 0,0-3 0,1 4 0,0-1 0,0 1 0,0 0 0,0 0 0,0 0 0,0-1 0,0 1 0,0 0 0,0 0 0,-1 0 0,1 1 0,0-1 0,0 0 0,0 0 0,0 0 0,0 1 0,0-1 0,1 1 0,-1-1 0,0 1 0,0-1 0,0 1 0,0-1 0,0 1 0,-1 1 0,-10 9 0,1 0 0,0 0 0,-16 22 0,20-24 0,-29 39 0,2 2 0,-42 83 0,-39 117 0,71-149 0,22-54 0,-1 0 0,-2-2 0,-2-1 0,-57 71 0,82-112 7,0-1-1,0 0 1,0 1-1,0-1 1,0 0-1,-1 0 1,1 0-1,-1-1 1,1 1-1,-1-1 1,0 1-1,1-1 1,-1 0-1,0 0 1,-4 1-1,6-2-55,-1-1 0,1 1 0,0-1 0,-1 1 0,1-1 0,0 0 0,-1 0 0,1 1 0,0-1 1,0 0-1,-1 0 0,1 0 0,0 0 0,0-1 0,0 1 0,0 0 0,1 0 0,-1-1 0,0 1 0,0 0 0,1-1 0,-1 1 0,1-1 0,-1 1 0,1 0 0,0-1 0,-1 1 0,1-1 0,0-2 0,-8-41-6777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24575,'13'0'0,"12"0"0,1 7 0,2 15 0,-2 11 0,6 13 0,-1 5 0,0 7 0,-4 1 0,5 4 0,18 3 0,7-2 0,0-12 0,-9-14-8191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0 24575,'-14'0'0,"-3"7"0,-7 15 0,1 11 0,-1 6 0,2 10 0,-8 3 0,2 0 0,-2 10 0,4 2 0,-12-3 0,-1 0 0,0-2 0,-7 1 0,-2 11 0,7-7-8191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24575,'6'0'0,"9"0"0,22 0 0,25 0 0,21 0 0,17-14 0,5-3 0,-3 0 0,-11 3 0,-9 5 0,-18 3-8191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24575,'7'0'0,"15"0"0,17 0 0,29-7 0,16-2 0,7 0 0,1 2 0,-8 2 0,-5 2 0,-3 2 0,12 0 0,-8 1-8191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24575,'0'-13'0,"0"2"0,0 10 0,0 18 0,13 26 0,5 26 0,-1 21 0,-4 8 0,-3 2 0,-4-4 0,-3-5 0,-2-11 0,6-18 0,8-21 0,1-17-8191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3 24575,'-56'-1'0,"22"-1"0,0 3 0,0 0 0,-52 10 0,76-9 0,0 1 0,-1 0 0,1 1 0,1 0 0,-1 1 0,0 0 0,1 0 0,0 1 0,0 0 0,1 1 0,0-1 0,0 2 0,0-1 0,1 1 0,-10 14 0,5-2 0,1 1 0,1 1 0,1-1 0,1 2 0,0-1 0,2 1 0,1 0 0,1 0 0,0 1 0,2-1 0,1 1 0,1 0 0,1-1 0,1 1 0,1 0 0,0-1 0,2 0 0,9 24 0,-8-34 0,1 0 0,0 0 0,1-1 0,0 0 0,1 0 0,0-1 0,1 0 0,0-1 0,1 0 0,0 0 0,1-1 0,12 7 0,23 12 0,95 42 0,-41-22 0,-98-47 0,0 1 0,-1-1 0,1 0 0,-1 1 0,0-1 0,1 1 0,-1 0 0,0-1 0,0 1 0,0 0 0,0 0 0,0 1 0,-1-1 0,1 0 0,2 5 0,-4-6 0,0 0 0,0-1 0,0 1 0,0 0 0,0-1 0,0 1 0,0 0 0,0-1 0,-1 1 0,1-1 0,0 1 0,0 0 0,-1-1 0,1 1 0,0-1 0,-1 1 0,1-1 0,0 1 0,-1-1 0,1 1 0,-1-1 0,1 1 0,-2 0 0,-24 10 0,17-8 0,-1-1 0,0-1 0,0 1 0,0-2 0,0 1 0,0-1 0,0-1 0,0 0 0,0 0 0,0-1 0,-15-5 0,22 6 0,-1 0 0,1-1 0,0 1 0,0-1 0,0 0 0,0 0 0,0 0 0,1 0 0,-1-1 0,0 1 0,1-1 0,0 1 0,0-1 0,-1 0 0,2 0 0,-1 0 0,0 0 0,1 0 0,-1 0 0,1-1 0,0 1 0,0 0 0,0-1 0,0 1 0,1-1 0,0 1 0,-1-1 0,1 1 0,0-1 0,1 1 0,-1-1 0,1 1 0,-1-1 0,1 1 0,0 0 0,3-6 0,4-11 0,1 0 0,1 1 0,1 0 0,0 1 0,2 0 0,0 1 0,18-19 0,20-27 0,-21 22 0,-2-1 0,29-59 0,-46 79 0,-2 0 0,0-1 0,-2-1 0,-1 1 0,0-1 0,3-46 0,-7 15-1365,-2 9-5461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24575,'-7'1'0,"1"0"0,0 0 0,0 0 0,-1 1 0,1-1 0,0 1 0,1 1 0,-1-1 0,0 1 0,-10 7 0,-49 42 0,56-44 0,-14 12 0,1 1 0,1 1 0,1 1 0,1 1 0,-28 46 0,39-56 0,1 0 0,1 1 0,0-1 0,0 1 0,2 0 0,0 0 0,1 1 0,0-1 0,1 1 0,1 0 0,0 0 0,3 28 0,-1-37 0,1 0 0,-1-1 0,1 1 0,0-1 0,1 1 0,0-1 0,0 0 0,0 0 0,0 0 0,1-1 0,0 1 0,0-1 0,1 0 0,0 0 0,-1 0 0,2-1 0,-1 0 0,0 0 0,1 0 0,0 0 0,0-1 0,0 0 0,0 0 0,0-1 0,1 0 0,12 3 0,6 0 0,0-1 0,1-1 0,0-1 0,-1-2 0,47-4 0,-66 4 0,0 0 0,-1-1 0,1 0 0,-1 0 0,1-1 0,-1 1 0,1-1 0,-1 0 0,0-1 0,0 1 0,0-1 0,0 0 0,-1 0 0,1-1 0,-1 1 0,0-1 0,0 0 0,0 0 0,0 0 0,-1-1 0,1 0 0,-1 1 0,0-1 0,-1 0 0,1 0 0,-1 0 0,0-1 0,0 1 0,-1-1 0,0 1 0,0-1 0,0 1 0,0-1 0,-1 1 0,0-1 0,0 0 0,-1 1 0,1-1 0,-1 0 0,0 1 0,-1-1 0,1 1 0,-1 0 0,-5-10 0,-5-6 0,0 1 0,-2 0 0,0 0 0,-2 2 0,0 0 0,-27-24 0,-31-36 0,66 68-227,-1 1-1,0 0 1,0 0-1,-1 0 1,-13-8-1,-12-3-6598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87 24575,'0'-3'0,"0"0"0,-1 0 0,0 0 0,0 0 0,0 0 0,0 0 0,0 0 0,0 0 0,-1 0 0,0 0 0,1 0 0,-1 1 0,0-1 0,0 1 0,-1-1 0,1 1 0,0 0 0,-1 0 0,1 0 0,-1 0 0,0 0 0,0 1 0,0-1 0,1 1 0,-1 0 0,0 0 0,-1 0 0,1 0 0,0 0 0,-4 0 0,-14-3 0,0 1 0,-1 1 0,-29 0 0,33 1 0,-37-1 0,26-1 0,0 1 0,0 2 0,0 1 0,0 2 0,-50 9 0,76-11 0,0 0 0,0 0 0,0 0 0,0 1 0,0-1 0,0 1 0,1-1 0,-1 1 0,1 0 0,-1 0 0,1 0 0,0 0 0,-1 0 0,1 1 0,0-1 0,1 1 0,-1-1 0,0 1 0,1 0 0,-1 0 0,1 0 0,0-1 0,0 1 0,0 0 0,0 1 0,1-1 0,-1 0 0,1 0 0,0 0 0,0 0 0,0 0 0,0 0 0,2 6 0,0 1 0,0-1 0,1 0 0,0 1 0,1-1 0,0-1 0,0 1 0,1-1 0,0 1 0,1-1 0,6 8 0,6 2 0,0 0 0,1-1 0,0-1 0,1-1 0,23 13 0,119 60 0,-99-56 0,14 6 0,-44-23 0,0 1 0,-1 1 0,-1 2 0,-1 1 0,39 33 0,-67-52 0,0 1 0,0 0 0,0 0 0,0 0 0,0 0 0,0 0 0,0 0 0,-1 1 0,1-1 0,-1 0 0,0 1 0,0-1 0,0 1 0,0 0 0,0-1 0,0 1 0,-1 0 0,1 0 0,-1-1 0,0 1 0,1 0 0,-1 0 0,-1-1 0,1 5 0,-2-5 0,0 1 0,0-1 0,0 1 0,0-1 0,-1 0 0,1 0 0,-1 0 0,1 0 0,-1 0 0,1 0 0,-1-1 0,0 0 0,0 1 0,0-1 0,0 0 0,0 0 0,0-1 0,0 1 0,0 0 0,-6-1 0,-27 5 0,0-1 0,0-2 0,-54-3 0,77 0 0,1 0 0,0-1 0,0 0 0,0-1 0,0 0 0,1-1 0,-1 0 0,1-1 0,0 0 0,0-1 0,0 0 0,1 0 0,0-1 0,-10-10 0,15 11-68,0 0 0,0 0-1,1-1 1,0 0 0,0 0 0,0 0-1,1 0 1,0-1 0,0 1 0,1-1-1,0 0 1,1 0 0,-1 1 0,2-1-1,-1 0 1,1 0 0,0 0 0,0 0-1,4-15 1,10-39-6758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24575,'0'7'0,"0"9"0,0 21 0,0 25 0,13 21 0,5 17 0,12 11 0,1 7 0,-4 10 0,-1 3 0,-5-8 0,-5-11 0,-6-18 0,-5-18 0,-3-10 0,-1-15-8191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24575,'144'1'0,"256"-10"0,-369 7 0,-1-3 0,44-10 0,-66 13 0,-1 0 0,1-1 0,-1 0 0,0 0 0,0 0 0,0-1 0,0 0 0,0 0 0,-1-1 0,0 0 0,0 0 0,0 0 0,-1-1 0,8-9 0,-13 14 0,1 1 0,0-1 0,-1 0 0,1 0 0,-1 0 0,0 0 0,1 0 0,-1 1 0,0-1 0,1 0 0,-1 0 0,0 0 0,0 0 0,0 0 0,0 0 0,0 0 0,0 0 0,0 0 0,0 0 0,0 0 0,0 0 0,-1 0 0,1 0 0,0 0 0,-1 0 0,1 0 0,-1 0 0,1 1 0,-2-3 0,0 2 0,0-1 0,0 1 0,0-1 0,0 1 0,0 0 0,0 0 0,0 0 0,-1 0 0,1 0 0,0 0 0,-5 0 0,-2 0 0,1 0 0,-1 0 0,1 1 0,-1 0 0,1 0 0,-12 3 0,16-2 0,0 0 0,0 0 0,0 1 0,0 0 0,1 0 0,-1 0 0,0 0 0,1 1 0,0-1 0,0 1 0,-1 0 0,2 0 0,-1 0 0,0 0 0,0 0 0,1 1 0,0-1 0,0 1 0,0-1 0,0 1 0,0 0 0,1 0 0,0 0 0,0 0 0,0 0 0,0 0 0,0 9 0,1-10 0,0 0 0,1 0 0,-1 0 0,1 0 0,-1 0 0,1 0 0,0 0 0,0 0 0,1 0 0,-1 0 0,0-1 0,1 1 0,0 0 0,0-1 0,0 1 0,0-1 0,0 0 0,0 0 0,0 0 0,1 0 0,-1 0 0,1 0 0,0 0 0,-1-1 0,1 1 0,0-1 0,0 0 0,0 0 0,0 0 0,0 0 0,0-1 0,0 1 0,0-1 0,0 0 0,0 0 0,0 0 0,5 0 0,-3-1 0,1 1 0,-1-1 0,1 1 0,-1-2 0,1 1 0,-1-1 0,0 1 0,1-1 0,-1-1 0,0 1 0,0-1 0,6-5 0,2-2 0,-2 0 0,0-1 0,11-13 0,-15 15 0,0 1 0,1 0 0,1 0 0,-1 0 0,1 1 0,17-11 0,-22 17 0,0-1 0,-1 1 0,1 0 0,0 0 0,0 0 0,0 1 0,0-1 0,0 1 0,0 0 0,0 0 0,-1 1 0,1-1 0,0 1 0,0-1 0,0 1 0,0 0 0,-1 1 0,1-1 0,0 1 0,-1 0 0,1-1 0,-1 2 0,0-1 0,1 0 0,-1 1 0,0-1 0,2 4 0,9 8 0,0 1 0,-2 0 0,22 34 0,-31-44 0,82 135 0,-74-120 0,-1 2 0,0-1 0,-2 1 0,10 44 0,-17-64 0,-1 0 0,1 0 0,-1 0 0,0 1 0,0-1 0,0 0 0,0 0 0,0 1 0,-1-1 0,1 0 0,-1 0 0,1 0 0,-1 1 0,0-1 0,0 0 0,0 0 0,0 0 0,0 0 0,-2 2 0,2-4 0,0 1 0,0 0 0,0-1 0,0 1 0,0-1 0,-1 1 0,1-1 0,0 0 0,0 0 0,0 1 0,-1-1 0,1 0 0,0 0 0,0 0 0,-1 0 0,1 0 0,0-1 0,0 1 0,-1 0 0,1-1 0,0 1 0,0 0 0,0-1 0,-1 1 0,1-1 0,0 0 0,0 1 0,0-1 0,0 0 0,0 0 0,0 0 0,1 0 0,-1 0 0,0 1 0,-1-3 0,-3-2 0,0-1 0,0 0 0,1-1 0,-1 1 0,1-1 0,1 0 0,-1 0 0,1 0 0,0-1 0,-2-10 0,-14-83 0,17 88 0,-8-69 0,3-1 0,4 0 0,13-135 0,-9 203 0,2 1 0,0 0 0,0 0 0,1 0 0,1 1 0,0-1 0,1 1 0,1 0 0,15-22 0,-18 29 0,1 0 0,0 0 0,0 1 0,1-1 0,0 1 0,0 1 0,0-1 0,0 1 0,1 0 0,0 0 0,0 1 0,0 0 0,0 0 0,0 1 0,0 0 0,1 0 0,-1 1 0,1 0 0,13-1 0,-17 2 0,1 1 0,-1-1 0,0 1 0,1 0 0,-1 0 0,0 0 0,0 0 0,0 1 0,0 0 0,0 0 0,0 0 0,0 0 0,0 1 0,-1-1 0,1 1 0,-1 0 0,0 0 0,0 0 0,0 1 0,0-1 0,-1 1 0,1-1 0,-1 1 0,0 0 0,0 0 0,0 0 0,-1 0 0,3 7 0,-2-2 0,1 1 0,-1 0 0,-1 0 0,1 0 0,-2-1 0,1 1 0,-2 0 0,1 0 0,-1 0 0,-1 0 0,-4 15 0,1-11-65,-1 0 0,-1-1 0,0 0 0,-1-1 0,-1 0 0,0 0 0,0 0 0,-1-1 0,-1-1 0,1 0 0,-2 0 0,0-1 0,0 0 0,0-1 0,-1-1 0,0 0 0,0-1 0,-1 0 0,0-1 0,-19 5 0,-14-1-6761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8:39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 24575,'-13'0'0,"2"6"0,9 10 0,19 15 0,13 8 0,1 5 0,9 8 0,11 9 0,3 6 0,-1-7 0,-9-1 0,-12-4 0,-12-11-8191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24575,'14'0'0,"17"7"0,10 15 0,-1 17 0,-9 9 0,-8 3 0,-9 6 0,-20-7 0,-8 1 0,-10 0 0,7-10 0,19-12 0,16-10 0,12-22 0,7-11 0,11-9 0,3-1 0,-6 3-8191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0 696 24575,'5'-1'0,"1"0"0,-1 0 0,0-1 0,0 0 0,0 0 0,0 0 0,0 0 0,5-4 0,19-8 0,114-37 13,160-34 0,161-13-388,-169 38-835,1089-204 159,-1333 256 1051,12 0 0,0-3 0,116-36 0,-142 29-930,-24 5-3721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24575,'14'0'0,"23"0"0,27 0 0,34-14 0,35-3 0,34-13 0,29-2 0,14-8 0,11 3 0,-5-13 0,-20 3 0,-22-4 0,-35 6 0,-41 5 0,-31 8 0,-26 10-8191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711 117 24575,'0'-1'0,"0"0"0,-1-1 0,1 1 0,-1-1 0,0 1 0,1 0 0,-1-1 0,0 1 0,0 0 0,0 0 0,0 0 0,0 0 0,0-1 0,0 2 0,0-1 0,-1 0 0,1 0 0,0 0 0,-1 0 0,1 1 0,0-1 0,-1 1 0,1-1 0,-1 1 0,1-1 0,-1 1 0,-2 0 0,-50-8 0,46 8 0,-202-10 0,172 11 0,1 1 0,-1 1 0,-56 14 0,81-13 0,1 1 0,-1 0 0,1 0 0,0 1 0,0 1 0,1 0 0,0 1 0,0 0 0,1 0 0,0 1 0,1 1 0,-1-1 0,-8 14 0,14-18 0,0 1 0,0 0 0,1 0 0,-1 0 0,1 0 0,1 0 0,-1 1 0,1-1 0,0 1 0,1 0 0,-1-1 0,2 1 0,-1 0 0,1 0 0,-1 0 0,2 0 0,-1 0 0,1 0 0,0-1 0,1 1 0,-1 0 0,1-1 0,1 1 0,-1-1 0,1 1 0,0-1 0,4 6 0,10 8 0,0 0 0,2 0 0,0-2 0,0-1 0,39 26 0,4 6 0,20 17 0,-27-24 0,-2 3 0,87 95 0,-132-131 0,-2 1 0,1-1 0,-1 1 0,0 0 0,-1 1 0,0 0 0,-1-1 0,5 20 0,-8-26 0,0 1 0,0-1 0,-1 1 0,0-1 0,1 1 0,-1-1 0,-1 1 0,1-1 0,-1 1 0,0-1 0,0 1 0,0-1 0,0 0 0,-1 1 0,0-1 0,0 0 0,0 0 0,0 0 0,-1-1 0,1 1 0,-1 0 0,0-1 0,0 0 0,-6 5 0,-6 2 0,1-1 0,-2 0 0,1-1 0,-1-1 0,0-1 0,-1 0 0,1-1 0,-1 0 0,0-2 0,0 0 0,-1-1 0,1-1 0,-19 0 0,32-2 0,-1 0 0,0-1 0,0 1 0,1-1 0,-1 0 0,1 0 0,-1 0 0,1-1 0,0 1 0,0-1 0,0 0 0,0 0 0,0-1 0,1 1 0,0-1 0,-1 0 0,1 0 0,1 0 0,-1 0 0,1 0 0,-1 0 0,1-1 0,0 1 0,1-1 0,-1 0 0,0-5 0,-3-8 0,2 0 0,0 1 0,1-2 0,0 1 0,3-32 0,1 26 0,2-1 0,0 1 0,2 0 0,0 0 0,2 0 0,0 1 0,2 1 0,15-29 0,14-12 0,65-83 0,19-28 0,-116 162 0,-1 0 0,0 0 0,-1-1 0,-1 1 0,0-1 0,0 0 0,-2 0 0,1 0 0,-2-1 0,1-16 0,-2 22 0,0 1 0,-1-1 0,1 1 0,-2 0 0,1 0 0,-1-1 0,0 1 0,0 0 0,-1 1 0,0-1 0,0 0 0,-1 1 0,0-1 0,0 1 0,0 0 0,-1 1 0,0-1 0,0 1 0,-10-9 0,12 12 14,-1 0-1,1 0 0,-1 0 0,1 1 1,-1-1-1,0 1 0,0 0 1,-6-2-1,9 3-53,0 0 0,0 0 0,0 0-1,0 0 1,0 0 0,-1 0 0,1 0 0,0 0 0,0 0 0,0 0 0,0 0-1,0 1 1,0-1 0,0 0 0,0 1 0,0-1 0,0 1 0,1-1-1,-1 1 1,0-1 0,0 1 0,0 0 0,0-1 0,1 1 0,-1 0-1,0 0 1,1 0 0,-1-1 0,1 1 0,-1 0 0,1 0 0,-1 0 0,1 0-1,-1 0 1,1 0 0,0 2 0,0 14-6786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24575,'0'13'0,"6"11"0,3 21 0,26 17 0,14 11 0,11 12 0,10 6 0,5-6 0,4-5 0,-5-15 0,-15-12 0,-11-16 0,-14-27 0,-12-28 0,-10-12-8191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 24575,'-7'0'0,"-15"0"0,-4 6 0,-4 16 0,2 11 0,-6 12 0,2 6 0,-21 8 0,-6 13 0,5 1 0,0-5 0,8 0 0,-1-13 0,7-2 0,11-3 0,4-11 0,5-11-8191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24575,'13'0'0,"18"0"0,23 0 0,23 0 0,17 0 0,14 0 0,1 0 0,-4-13 0,-7-5 0,-7 1 0,-18 4-8191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24575,'20'0'0,"20"0"0,23 0 0,14 0 0,8 0 0,1 0 0,1-7 0,-8-2 0,-5 0 0,-8-4 0,-2-1 0,9-10 0,-9-2-8191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24575,'0'14'0,"0"17"0,0 23 0,0 16 0,0 10 0,0 4 0,0 1 0,0-1 0,0-7 0,0 2 0,0-5 0,0-8 0,13-29 0,5-21-8191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24575,'-16'0'0,"-1"1"0,0 0 0,1 1 0,0 1 0,-1 1 0,1 0 0,0 1 0,1 1 0,-1 1 0,1 0 0,-21 13 0,28-14 0,0 0 0,1 0 0,-1 1 0,1-1 0,1 2 0,-1-1 0,1 1 0,1 0 0,-1 0 0,1 0 0,1 1 0,-1 0 0,2 0 0,-1 0 0,1 1 0,1-1 0,-1 1 0,2-1 0,-1 1 0,1 17 0,1-15 0,1 1 0,1-1 0,0 0 0,1 0 0,0 0 0,1 0 0,1-1 0,-1 1 0,2-1 0,0 0 0,0 0 0,1-1 0,0 0 0,0 0 0,18 16 0,1-1 0,1-1 0,2-1 0,0-1 0,35 18 0,101 46 0,-28-16 0,-82-32 0,-54-37 0,-1 0 0,1 0 0,0 0 0,0 0 0,0 1 0,0-1 0,-1 0 0,1 0 0,0 0 0,-1 1 0,1-1 0,-1 0 0,0 1 0,1-1 0,-1 0 0,0 1 0,0-1 0,0 1 0,0-1 0,0 0 0,0 1 0,0-1 0,-1 0 0,1 1 0,0-1 0,-1 0 0,1 1 0,-1-1 0,1 0 0,-1 0 0,0 1 0,1-1 0,-1 0 0,0 0 0,0 0 0,0 0 0,0 0 0,0 0 0,0 0 0,0 0 0,0 0 0,0-1 0,-1 1 0,1 0 0,-2 0 0,-7 5 0,0 0 0,-1-1 0,-20 7 0,30-11 0,-19 6 0,1 0 0,-1-2 0,0 0 0,-1-1 0,1-2 0,-25 2 0,40-4 0,0 0 0,0 0 0,0-1 0,0 1 0,0-1 0,0 0 0,0 0 0,1-1 0,-1 1 0,0-1 0,1 0 0,-1 0 0,1-1 0,-1 0 0,1 1 0,0-1 0,0-1 0,0 1 0,1 0 0,-1-1 0,1 0 0,0 0 0,0 0 0,0 0 0,1 0 0,-1-1 0,1 1 0,0-1 0,0 0 0,-1-6 0,1-1 0,0-1 0,1 1 0,1 0 0,0 0 0,0 0 0,1-1 0,1 1 0,0 0 0,1 0 0,0 0 0,6-15 0,9-17 0,35-62 0,-52 104 0,18-33 0,0 3 0,-2-1 0,-1-1 0,12-40 0,-25 67 0,-1 0 0,0-1 0,0 1 0,-1-1 0,0 0 0,0 1 0,-1-1 0,0 0 0,0 0 0,-1 0 0,0 1 0,-1-1 0,1 1 0,-1-1 0,-1 1 0,1-1 0,-1 1 0,-1 0 0,1 0 0,-8-11 0,-42-37-1365,38 38-5461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8:41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930 0 24575,'-20'29'0,"-1"0"0,-1-2 0,-37 34 0,4-15 0,-1-3 0,-3-3 0,-1-2 0,-120 55 0,101-55 0,25-11 0,-1-2 0,-72 22 0,56-23 0,60-16 0,15-3 0,28 2 0,-21-6 0,702 124 0,-383-68-1365,-293-50-5461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60 24575,'0'-3'0,"0"1"0,0-1 0,0 1 0,-1 0 0,1-1 0,-1 1 0,1 0 0,-1-1 0,0 1 0,0 0 0,0 0 0,0 0 0,0-1 0,-1 1 0,1 0 0,-1 1 0,1-1 0,-1 0 0,1 0 0,-1 1 0,0-1 0,0 1 0,0-1 0,0 1 0,0 0 0,0 0 0,-1 0 0,1 0 0,0 0 0,0 0 0,-1 1 0,-2-1 0,1 0 0,-1 1 0,1-1 0,0 1 0,-1 0 0,1 1 0,0-1 0,-1 1 0,1 0 0,0 0 0,0 0 0,-1 0 0,1 1 0,0 0 0,1-1 0,-1 2 0,0-1 0,-4 4 0,-10 10 0,1 2 0,1 1 0,0 0 0,1 1 0,2 0 0,0 1 0,-15 34 0,1 4 0,-28 100 0,45-128 0,1 0 0,2 1 0,1 0 0,-2 51 0,8-75 0,0 1 0,1 0 0,0 0 0,0-1 0,1 1 0,0-1 0,1 1 0,0-1 0,6 13 0,-5-16 0,-1 0 0,1 0 0,-1 0 0,1-1 0,1 1 0,-1-1 0,0 0 0,1 0 0,0-1 0,0 1 0,0-1 0,1 0 0,-1-1 0,0 1 0,10 2 0,9 1 0,1 0 0,0-2 0,0-1 0,0-1 0,0-1 0,0-1 0,0-1 0,0-1 0,0-2 0,0 0 0,35-11 0,-52 11 0,1 0 0,-1 0 0,0-1 0,0 0 0,0 0 0,-1-1 0,0 0 0,0 0 0,-1-1 0,1 0 0,-1 0 0,-1 0 0,1-1 0,-1 0 0,-1 0 0,0 0 0,0-1 0,0 1 0,-1-1 0,0 0 0,-1 0 0,0 0 0,0 0 0,0-15 0,-1 7 0,-1 1 0,-1 0 0,0 0 0,-1 0 0,-1 0 0,0 0 0,-1 0 0,-1 1 0,-1 0 0,0 0 0,-1 0 0,0 1 0,-14-20 0,0 7 0,-2 2 0,-1 0 0,-1 2 0,-1 0 0,-56-35 0,75 53-170,0 0-1,-1 0 0,0 1 1,0 0-1,0 1 0,0 0 1,-14-4-1,-4 5-6655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24575,'0'-6'0,"14"10"0,17 25 0,17 21 0,6 15 0,9 10 0,-1-2 0,-11-5 0,0-16 0,-9-3 0,1-9 0,7-12 0,-5 3 0,-10-11 0,-5-15 0,-7-22 0,-7-8-8191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 24575,'-14'0'0,"-10"0"0,-2 19 0,-3 14 0,4 14 0,-7 13 0,1 9 0,-7 6 0,3-3 0,-6-7 0,-9 6 0,-10-4 0,0-12 0,9-9 0,6-12 0,19-13 0,13-9-8191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24575,'7'0'0,"9"0"0,8 0 0,13 0 0,14 0 0,12 0 0,7-7 0,0-1 0,7-1 0,11 3 0,3 1 0,-13 2-8191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2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24575,'7'0'0,"16"0"0,9 0 0,14-6 0,12-3 0,9 1 0,7 1 0,11 2 0,3-4 0,2-2 0,-10 3 0,-17 1-8191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3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162 157 24575,'-1'-8'0,"1"0"0,1 0 0,-1 0 0,2 0 0,-1 0 0,1 0 0,0 1 0,0-1 0,1 1 0,5-11 0,-5 14 0,0-1 0,0 1 0,1 0 0,0 0 0,0 1 0,0-1 0,1 1 0,-1 0 0,1 0 0,-1 0 0,1 1 0,0 0 0,0-1 0,0 2 0,0-1 0,9-1 0,-6 1 0,1 0 0,-1 1 0,1-1 0,0 2 0,0-1 0,0 2 0,-1-1 0,1 1 0,0 0 0,0 1 0,-1 0 0,1 0 0,-1 1 0,0 0 0,10 5 0,-14-5 0,1 0 0,-1 0 0,0 0 0,0 0 0,0 1 0,0 0 0,-1 0 0,1 0 0,-1 0 0,0 1 0,0-1 0,-1 1 0,1 0 0,-1 0 0,0 0 0,0 0 0,-1 0 0,1 0 0,-1 0 0,-1 1 0,1-1 0,-1 0 0,1 1 0,-1-1 0,-1 0 0,0 8 0,-2-1 0,1-1 0,-1 1 0,-1-1 0,0 0 0,-1 0 0,0 0 0,0-1 0,-1 1 0,-1-1 0,0-1 0,0 1 0,-1-1 0,-10 9 0,-15 13 0,-1-2 0,-43 27 0,66-48 0,-186 125 0,193-130 0,0 1 0,0-1 0,0 1 0,0 0 0,0 0 0,-3 6 0,6-10 0,1 1 0,0 0 0,-1 0 0,1-1 0,0 1 0,-1 0 0,1 0 0,0-1 0,0 1 0,0 0 0,0 0 0,0 0 0,0 0 0,0-1 0,0 1 0,0 0 0,0 0 0,0 0 0,0-1 0,1 1 0,-1 0 0,0 0 0,1-1 0,-1 1 0,0 0 0,1-1 0,-1 1 0,1 0 0,-1-1 0,1 1 0,-1 0 0,1-1 0,0 1 0,-1-1 0,1 1 0,0-1 0,-1 0 0,1 1 0,0-1 0,0 0 0,-1 1 0,1-1 0,0 0 0,0 0 0,-1 0 0,1 1 0,0-1 0,1 0 0,19 4 0,1-1 0,-1-1 0,1-1 0,-1-1 0,1 0 0,-1-2 0,1-1 0,-1 0 0,30-9 0,15-10-277,93-42 1,-129 51-536,22-10-6014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3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63 24575,'0'-3'0,"0"1"0,1-1 0,0 1 0,0-1 0,0 1 0,0-1 0,0 1 0,0 0 0,1-1 0,-1 1 0,1 0 0,-1 0 0,1 0 0,0 0 0,0 0 0,0 0 0,0 1 0,0-1 0,0 0 0,1 1 0,-1 0 0,0 0 0,1 0 0,-1 0 0,1 0 0,-1 0 0,5-1 0,3 0 0,0-1 0,-1 2 0,1-1 0,0 1 0,20 1 0,-25 0 0,-1 0 0,0 0 0,1 1 0,-1 0 0,1 0 0,-1 0 0,0 0 0,0 1 0,0 0 0,0-1 0,0 2 0,0-1 0,0 0 0,-1 1 0,1-1 0,-1 1 0,0 0 0,1 0 0,-2 1 0,1-1 0,0 1 0,-1-1 0,1 1 0,-1 0 0,0 0 0,0 0 0,0 0 0,-1 0 0,0 0 0,1 1 0,-2-1 0,1 0 0,0 1 0,-1 7 0,0 0 0,0 0 0,-1 0 0,-1 0 0,0 0 0,-1 0 0,0 0 0,-1 0 0,0-1 0,0 0 0,-2 0 0,-10 17 0,-12 12 0,-54 55 0,60-72 0,0 1 0,1 1 0,2 2 0,1-1 0,-21 42 0,37-65 0,0 1 0,0 0 0,1 0 0,0 0 0,-1 0 0,2 0 0,-1 0 0,0 0 0,1 0 0,0 0 0,0 0 0,0 0 0,0 1 0,1-1 0,-1 0 0,1 0 0,0 0 0,3 7 0,-2-8 0,0 0 0,1 0 0,-1 0 0,1 0 0,0 0 0,0 0 0,0-1 0,0 1 0,0-1 0,1 0 0,-1 0 0,0 0 0,1 0 0,0-1 0,-1 0 0,6 2 0,5 0 0,0-1 0,0 0 0,0 0 0,0-2 0,0 0 0,0 0 0,1-1 0,-1-1 0,23-6 0,34-12-682,106-15-1,-117 29-6143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3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24575,'0'-7'0,"0"-9"0,14-1 0,3 2-8191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3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45 24575,'0'-1'0,"-1"0"0,1 0 0,-1 0 0,1-1 0,-1 1 0,1 0 0,-1 0 0,1 0 0,-1 0 0,0 0 0,0 0 0,0 0 0,0 0 0,1 1 0,-1-1 0,0 0 0,0 0 0,0 1 0,-1-1 0,1 0 0,0 1 0,0-1 0,0 1 0,0 0 0,-1-1 0,1 1 0,-2 0 0,-40-8 0,34 7 0,0 0 0,-36-5 0,-71-1 0,104 7 0,0 1 0,1 0 0,0 0 0,-1 1 0,1 0 0,0 1 0,0 1 0,0 0 0,0 0 0,1 1 0,-19 11 0,13-4 0,0 1 0,1 0 0,-18 20 0,28-27 0,1 0 0,-1 0 0,1 0 0,0 1 0,1-1 0,-1 1 0,1 0 0,0 0 0,1 0 0,0 0 0,0 0 0,-1 9 0,3-13 0,0-1 0,1 1 0,-1 0 0,1 0 0,-1 0 0,1 0 0,0 0 0,0-1 0,0 1 0,0 0 0,1-1 0,-1 1 0,1-1 0,-1 1 0,1-1 0,0 0 0,0 0 0,0 0 0,0 0 0,0 0 0,1 0 0,-1 0 0,0-1 0,1 1 0,0-1 0,-1 0 0,1 0 0,0 0 0,3 1 0,13 4 0,0 0 0,1-1 0,26 2 0,-9-1 0,-11 0 0,0 1 0,-1 2 0,0 0 0,34 18 0,-50-22 0,0 0 0,0 1 0,-1 0 0,0 0 0,0 0 0,0 1 0,-1 1 0,0-1 0,0 1 0,-1 0 0,0 0 0,0 1 0,-1 0 0,6 14 0,-10-21 0,0 1 0,0-1 0,0 1 0,-1 0 0,1 0 0,-1-1 0,0 1 0,0 0 0,0 0 0,0-1 0,0 1 0,-1 0 0,1 0 0,-1-1 0,1 1 0,-1 0 0,0-1 0,0 1 0,-3 4 0,1-3 0,0-1 0,0 1 0,-1 0 0,1-1 0,-1 0 0,0 0 0,0 0 0,0 0 0,0-1 0,-8 4 0,-9 2 0,-1-1 0,0 0 0,-43 6 0,54-11 0,-42 5-682,-55 2-1,64-8-6143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3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2 24575,'-131'-1'0,"-153"3"0,274-1 0,0 0 0,0 0 0,0 1 0,1 0 0,-1 1 0,1 0 0,-12 6 0,18-8 0,1 0 0,-1 0 0,1 1 0,0-1 0,0 0 0,0 1 0,-1 0 0,2 0 0,-1-1 0,0 1 0,0 0 0,1 0 0,-1 1 0,1-1 0,-1 0 0,1 0 0,0 1 0,0-1 0,0 1 0,0-1 0,0 1 0,1-1 0,-1 1 0,1 0 0,0-1 0,0 1 0,0 0 0,0-1 0,0 1 0,0 0 0,2 4 0,1 1 0,0 0 0,0 0 0,1-1 0,1 1 0,-1-1 0,1 0 0,0 0 0,1 0 0,-1-1 0,1 0 0,1 0 0,-1 0 0,1-1 0,13 8 0,12 6 0,1-1 0,40 14 0,-42-18 0,5 1 0,56 27 0,-85-39 0,-1 1 0,1 0 0,-1 0 0,1 1 0,-1 0 0,0 0 0,-1 1 0,0 0 0,7 8 0,-11-13 0,0 0 0,-1 0 0,1 0 0,-1 0 0,1 0 0,-1 1 0,1-1 0,-1 0 0,0 0 0,1 0 0,-1 0 0,0 0 0,0 0 0,0 1 0,0-1 0,0 0 0,0 0 0,0 0 0,0 0 0,-1 1 0,1-1 0,0 0 0,-1 0 0,1 0 0,-1 0 0,1 0 0,-1 0 0,0 0 0,1 0 0,-1 0 0,0 0 0,1 0 0,-1-1 0,0 1 0,0 0 0,0 0 0,-2 1 0,-3 1 0,-1 1 0,0-1 0,0-1 0,-13 5 0,9-4 0,-36 13 0,24-6 0,-1-2 0,0-1 0,0-1 0,0 0 0,-1-2 0,-47 1 0,68-4-57,0-1 0,0-1 1,0 1-1,0-1 0,0 1 0,0-1 0,1 0 0,-1 0 0,0-1 0,1 1 0,-1-1 1,1 0-1,-1 0 0,1 0 0,0 0 0,0-1 0,0 1 0,0-1 0,0 0 1,1 0-1,-1 0 0,1 0 0,-4-5 0,-5-31-6769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8:42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24575,'748'0'0,"-736"0"0,3 0 0,-1 0 0,1 1 0,-1 0 0,23 5 0,-36-5 0,0-1 0,1 0 0,-1 1 0,0-1 0,0 1 0,0-1 0,0 1 0,0 0 0,0-1 0,0 1 0,0 0 0,0 0 0,0 0 0,0-1 0,0 1 0,0 0 0,-1 0 0,1 0 0,0 0 0,-1 1 0,1-1 0,-1 0 0,1 0 0,-1 0 0,1 2 0,-1 0 0,0-1 0,0 1 0,0-1 0,-1 1 0,1-1 0,-1 1 0,0-1 0,1 1 0,-1-1 0,0 1 0,0-1 0,-2 3 0,-6 9 0,-1 0 0,0-1 0,-15 15 0,15-18 0,-94 98 0,-172 137 0,131-108 0,0-1 0,144-136 0,1 0 0,0 0 0,0 0 0,0 0 0,-1 0 0,1 0 0,0 1 0,0-1 0,0 0 0,0 0 0,-1 0 0,1 0 0,0 0 0,0 1 0,0-1 0,0 0 0,0 0 0,0 0 0,0 1 0,0-1 0,-1 0 0,1 0 0,0 0 0,0 1 0,0-1 0,0 0 0,0 0 0,0 0 0,0 1 0,0-1 0,0 0 0,0 0 0,0 0 0,0 1 0,0-1 0,1 0 0,-1 0 0,0 0 0,0 1 0,0-1 0,0 0 0,0 0 0,0 0 0,1 1 0,11 3 0,24-2 0,-34-2 0,497-1 125,-170-2-1615,-287 3-5336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3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24575,'0'520'0,"4"-503"0,4-18 0,13-27 0,-13 16 0,11-13 0,1 1 0,1 0 0,1 2 0,1 0 0,48-34 0,-59 48 0,-1 1 0,1 0 0,1 1 0,-1 0 0,1 1 0,0 0 0,1 1 0,-1 1 0,1 0 0,-1 0 0,1 2 0,0 0 0,0 0 0,0 1 0,26 4 0,-34-3 0,4 1 0,0 0 0,0 0 0,0-1 0,0-1 0,10 0 0,-17-1 0,1 1 0,-1-1 0,0 0 0,0 0 0,0 0 0,0 0 0,0-1 0,0 1 0,-1-1 0,1 0 0,0 0 0,-1 0 0,1 0 0,-1 0 0,0 0 0,1-1 0,-1 1 0,0-1 0,2-4 0,0 1 0,-1 0 0,1 0 0,-1 0 0,-1-1 0,1 1 0,1-9 0,-3 13 0,-1 1 0,0-1 0,0 0 0,1 0 0,-1 1 0,-1-1 0,1 0 0,0 0 0,0 0 0,-1 1 0,1-1 0,-1 0 0,1 1 0,-1-1 0,0 0 0,1 1 0,-1-1 0,0 1 0,0-1 0,0 1 0,-1-1 0,1 1 0,0 0 0,0 0 0,-1-1 0,1 1 0,-1 0 0,-1-1 0,2 1 0,-1 1 0,1-1 0,0 1 0,-1-1 0,1 1 0,0-1 0,-1 1 0,1 0 0,0 0 0,-1 0 0,1-1 0,-1 1 0,1 1 0,-1-1 0,1 0 0,0 0 0,-1 0 0,1 1 0,0-1 0,-1 1 0,1-1 0,0 1 0,-1-1 0,1 1 0,0 0 0,0 0 0,0 0 0,0 0 0,0 0 0,0 0 0,0 0 0,0 0 0,0 0 0,0 0 0,0 0 0,1 0 0,-1 1 0,0-1 0,1 0 0,-1 1 0,1-1 0,0 0 0,-1 1 0,1-1 0,0 0 0,0 1 0,0-1 0,0 1 0,0-1 0,0 0 0,0 1 0,0-1 0,1 1 0,-1-1 0,0 0 0,1 1 0,-1-1 0,1 0 0,0 0 0,-1 1 0,1-1 0,0 0 0,0 0 0,1 2 0,4 1 0,0 1 0,-1-1 0,1-1 0,0 1 0,1-1 0,-1 0 0,1-1 0,-1 0 0,1 0 0,0 0 0,0 0 0,-1-1 0,10 0 0,7 0 0,-1-1 0,41-4 0,-61 3 0,1 1 0,-1-1 0,1 1 0,0 0 0,-1 0 0,1 0 0,-1 0 0,1 1 0,-1-1 0,1 1 0,-1-1 0,1 1 0,-1 0 0,1 0 0,-1 0 0,0 0 0,0 1 0,1-1 0,-1 1 0,0-1 0,0 1 0,0 0 0,-1-1 0,4 5 0,-1 1 0,0 1 0,-1-1 0,0 1 0,-1-1 0,0 1 0,2 12 0,3 8 0,18 62 0,-6-25 0,-3 0 0,9 71 0,-25-127 0,1-1 0,-1 0 0,-1 1 0,1-1 0,-1 1 0,-1-1 0,-4 15 0,6-21 0,-1-1 0,1 1 0,-1 0 0,0-1 0,0 1 0,0 0 0,1-1 0,-2 1 0,1-1 0,0 0 0,0 1 0,0-1 0,-1 0 0,1 0 0,0 0 0,-1 0 0,1 0 0,-1 0 0,1 0 0,-1 0 0,0 0 0,1-1 0,-1 1 0,0-1 0,1 1 0,-1-1 0,0 0 0,0 0 0,0 1 0,1-1 0,-1-1 0,0 1 0,0 0 0,1 0 0,-1-1 0,0 1 0,0-1 0,1 1 0,-1-1 0,0 0 0,-2-1 0,0-1 0,-1 0 0,1 0 0,-1-1 0,1 0 0,0 0 0,1 0 0,-1 0 0,1-1 0,0 1 0,0-1 0,0 0 0,0 0 0,1 0 0,0 0 0,0 0 0,0 0 0,1-1 0,0 1 0,-1-10 0,-2-7 0,2 0 0,1-1 0,2-39 0,5 10 0,3 0 0,1 1 0,3 0 0,2 1 0,2 1 0,30-60 0,-16 46 0,3 2 0,3 1 0,2 2 0,56-63 0,-80 104 0,1 0 0,1 1 0,0 0 0,1 1 0,1 2 0,29-18 0,-42 28 0,-1 0 0,1 1 0,0 0 0,0 0 0,0 0 0,0 1 0,1 0 0,-1 0 0,0 0 0,0 1 0,1 0 0,6 1 0,-8 0 0,0 0 0,-1 1 0,1 0 0,-1-1 0,0 1 0,0 1 0,1-1 0,-1 1 0,-1-1 0,1 1 0,0 0 0,-1 1 0,1-1 0,-1 0 0,0 1 0,0 0 0,-1 0 0,4 5 0,-2-2 0,0 0 0,0 1 0,-1-1 0,1 1 0,-2 0 0,1 0 0,-1 0 0,0 0 0,-1 1 0,0-1 0,0 0 0,-1 1 0,0-1 0,-1 0 0,0 1 0,0-1 0,0 0 0,-1 0 0,-5 13 0,3-12 0,0 0 0,-1 0 0,0 0 0,-1-1 0,0 0 0,0 0 0,-1 0 0,0-1 0,0 0 0,-1 0 0,1-1 0,-2 0 0,1 0 0,-1-1 0,1 0 0,-11 4 0,-4-1-195,-1-1 0,0 0 0,0-2 0,0-1 0,0-1 0,-34 0 0,0-1-6631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3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24575,'7'0'0,"0"0"0,0 1 0,0 0 0,0 0 0,0 1 0,0 0 0,0 0 0,-1 0 0,1 1 0,-1 0 0,1 1 0,-1-1 0,0 1 0,0 0 0,9 9 0,-13-10 0,1-1 0,-1 1 0,0 0 0,0 0 0,0 0 0,0 1 0,-1-1 0,1 0 0,-1 1 0,0-1 0,0 1 0,0-1 0,0 1 0,-1 0 0,1-1 0,-1 1 0,0-1 0,0 1 0,0 0 0,-1-1 0,1 1 0,-1 0 0,0-1 0,0 1 0,0-1 0,-1 1 0,1-1 0,-1 0 0,1 0 0,-1 1 0,-4 4 0,0-1 0,0 0 0,-1 0 0,0-1 0,0 0 0,0 0 0,-1 0 0,-10 5 0,11-7 0,0 0 0,1 1 0,0 0 0,-1-1 0,2 2 0,-1-1 0,0 1 0,1 0 0,-6 9 0,10-13 0,0 0 0,1-1 0,-1 1 0,0 0 0,1 0 0,-1 0 0,1 0 0,0-1 0,0 1 0,-1 0 0,1 0 0,0 0 0,1 0 0,-1 0 0,0 0 0,1 0 0,-1-1 0,1 1 0,-1 0 0,1 0 0,0 0 0,0-1 0,0 1 0,0 0 0,0-1 0,2 3 0,4 4 0,1 0 0,0-1 0,0 0 0,10 6 0,-13-9 0,1-1 0,-1 1 0,0 1 0,0-1 0,0 1 0,-1 0 0,6 7 0,-10-11 0,1 0 0,-1 0 0,1 1 0,-1-1 0,0 0 0,0 1 0,1-1 0,-1 1 0,0-1 0,0 0 0,0 1 0,-1-1 0,1 0 0,0 1 0,0-1 0,-1 0 0,1 1 0,-1-1 0,1 0 0,-1 0 0,1 1 0,-1-1 0,0 0 0,0 0 0,0 0 0,1 0 0,-1 0 0,0 0 0,0 0 0,-1 0 0,1 0 0,0-1 0,0 1 0,0 0 0,0-1 0,-1 1 0,1-1 0,0 1 0,0-1 0,-1 1 0,1-1 0,-2 0 0,-9 4 0,1-1 0,-1-1 0,-18 2 0,30-4 0,-110 5-1365,59-5-5461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3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24575,'20'0'0,"33"0"0,34-6 0,43-3 0,31 1 0,16-12 0,11-3 0,-1 3 0,-4 5 0,-15-8 0,-14-1 0,-22 4 0,-19 5 0,-15 6 0,-25 4-8191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3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24575,'6'0'0,"23"0"0,33 0 0,45-7 0,32-2 0,18 0 0,9-11 0,3-2 0,-7 2 0,-11 4 0,-19 0 0,-24 1 0,-18 4 0,-10 3 0,-13 4 0,-18 2-8191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4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1505 84 24575,'1'-2'0,"0"-1"0,1 1 0,-1-1 0,1 1 0,-1 0 0,1 0 0,0-1 0,0 1 0,0 0 0,5-3 0,2-4 0,25-24 0,-32 32 0,0-1 0,-1 1 0,1 0 0,0 0 0,0 0 0,0 0 0,0 0 0,0 0 0,0 0 0,0 0 0,0 1 0,0-1 0,0 1 0,1 0 0,-1 0 0,0 0 0,0 0 0,3 0 0,-4 0 0,-1 1 0,1-1 0,0 0 0,-1 0 0,1 1 0,-1-1 0,1 0 0,-1 1 0,1-1 0,-1 1 0,0-1 0,1 1 0,-1-1 0,0 1 0,1-1 0,-1 1 0,0-1 0,1 1 0,-1-1 0,0 1 0,0-1 0,0 1 0,1 0 0,-1-1 0,0 1 0,0-1 0,0 1 0,0 0 0,0-1 0,0 1 0,0 0 0,-1-1 0,1 1 0,0-1 0,0 2 0,-10 24 0,10-24 0,-13 23 0,-1-1 0,-2 0 0,0 0 0,-1-2 0,-1 0 0,-1-1 0,-34 29 0,-167 118 0,194-149 0,-244 155 0,-357 172 0,542-305 0,-107 37 0,170-67 0,22-11 0,-1 1 0,1-1 0,0 0 0,0 0 0,0 0 0,0 0 0,0 1 0,-1-1 0,1 0 0,0 0 0,0 0 0,0 1 0,0-1 0,0 0 0,0 0 0,0 0 0,0 1 0,0-1 0,0 0 0,0 0 0,0 0 0,0 1 0,0-1 0,0 0 0,0 0 0,0 1 0,0-1 0,0 0 0,0 0 0,0 0 0,0 1 0,0-1 0,1 0 0,-1 0 0,0 0 0,0 0 0,0 1 0,0-1 0,0 0 0,1 0 0,-1 0 0,0 0 0,0 0 0,0 1 0,0-1 0,1 0 0,44 14 0,-42-14 0,268 43 0,-147-27 0,272 29-682,493-7-1,-804-38-6143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4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 24575,'0'0'0,"0"-1"0,0 1 0,-1 0 0,1-1 0,0 1 0,-1 0 0,1-1 0,0 1 0,-1 0 0,1-1 0,-1 1 0,1 0 0,-1 0 0,1 0 0,0-1 0,-1 1 0,1 0 0,-1 0 0,1 0 0,-1 0 0,1 0 0,-1 0 0,1 0 0,-1 0 0,1 0 0,-1 0 0,1 0 0,-1 0 0,1 0 0,0 0 0,-2 1 0,-7 14 0,2 32 0,6-42 0,-11 628 0,15-415 0,-3-204 0,-1 1 0,2 0 0,-1 0 0,2 0 0,0 0 0,5 17 0,-6-29 0,0 1 0,0-1 0,1 0 0,-1 0 0,1 0 0,0 0 0,0 0 0,0 0 0,0 0 0,0 0 0,1-1 0,-1 1 0,1-1 0,0 0 0,0 0 0,0 0 0,0 0 0,0 0 0,0-1 0,0 1 0,1-1 0,-1 0 0,0 0 0,1 0 0,-1-1 0,1 1 0,4 0 0,10-2 0,-1-1 0,0 0 0,1-2 0,-1 0 0,0 0 0,0-2 0,-1 0 0,21-11 0,9-1 0,15-4-195,1 2 0,0 4 0,1 2 0,1 3 0,0 3 0,99 0 0,-115 8-6631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4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24575,'13'-6'0,"12"-3"0,14 1 0,8 1 0,2 2 0,-1 2 0,5 2 0,0 0 0,-2 1 0,4 0 0,-9 1-8191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24575,'13'0'0,"11"0"0,8 0 0,13 0 0,11 0 0,9 0 0,1 0 0,-5 0 0,2 0 0,2 0 0,3 0 0,-9 0-8191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4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24575,'0'-7'0,"0"12"0,0 24 0,7 34 0,14 40 0,19 28 0,21 20 0,8-4 0,4-13 0,4-16 0,2-15 0,-6-24 0,-15-20 0,-18-27 0,-15-24 0,1-41 0,-4-15-8191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4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1 24575,'-13'0'0,"-12"0"0,-20 6 0,-10 16 0,-3 17 0,-10 22 0,-1 21 0,-2 10 0,5 2 0,13-2 0,2-16 0,11-8 0,4-9 0,16-14 0,18-15 0,8-12-8191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1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24575,'-7'0'0,"-9"7"0,-1 8 0,-11 16 0,-2 9 0,6 4 0,-1 8 0,4 1 0,6-1 0,-1-9 0,2 1 0,3-1 0,4-20 0,16-15 0,6-8-8191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4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24575,'13'0'0,"18"0"0,17-13 0,14-5 0,2 1 0,4 3 0,4-2 0,-4 2 0,-13 9 0,-16 5-8191</inkml:trace>
  <inkml:trace contextRef="#ctx0" brushRef="#br0" timeOffset="1">1 528 24575,'7'-7'0,"15"-1"0,17-1 0,16 3 0,11 1 0,1 2 0,3 1 0,-10-5 0,-3-2 0,9 1 0,14 1 0,-8 2-8191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4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24575,'0'-2'0,"0"0"0,1 0 0,-1 0 0,1 0 0,0 0 0,-1 0 0,1 0 0,0 0 0,0 0 0,0 0 0,0 0 0,1 0 0,-1 1 0,1-1 0,-1 0 0,1 1 0,-1-1 0,1 1 0,0 0 0,-1 0 0,1 0 0,0-1 0,0 2 0,4-3 0,53-14 0,-58 16 0,30-5 0,-1 0 0,1 2 0,0 1 0,0 2 0,1 1 0,-1 1 0,0 2 0,0 1 0,42 11 0,-66-12 0,-1-1 0,0 1 0,1 0 0,-1 0 0,-1 1 0,1-1 0,0 2 0,-1-1 0,0 0 0,0 1 0,0 0 0,-1 0 0,1 1 0,-1-1 0,0 1 0,-1 0 0,0 0 0,0 0 0,0 0 0,0 0 0,-1 1 0,0 0 0,-1-1 0,1 1 0,0 9 0,-1-5 0,-1-1 0,0 1 0,-1 0 0,0-1 0,-1 1 0,0-1 0,0 1 0,-1-1 0,-1 0 0,0 0 0,0 0 0,-1-1 0,0 1 0,0-1 0,-11 13 0,-29 28 0,-2-2 0,-59 45 0,56-51 0,-83 91 0,127-126 0,1 0 0,-1 0 0,1 0 0,1 1 0,0-1 0,0 1 0,-5 14 0,8-20 0,1-1 0,0 1 0,0 0 0,-1 0 0,1 0 0,1 0 0,-1-1 0,0 1 0,0 0 0,1 0 0,-1 0 0,0-1 0,1 1 0,0 0 0,0 0 0,-1-1 0,1 1 0,0 0 0,0-1 0,0 1 0,1-1 0,-1 0 0,0 1 0,0-1 0,1 0 0,-1 0 0,1 0 0,-1 0 0,1 0 0,-1 0 0,1 0 0,0 0 0,0 0 0,-1-1 0,1 1 0,0-1 0,0 0 0,0 1 0,3-1 0,15 3 0,0 0 0,-1-2 0,1 0 0,0-2 0,0 0 0,0-1 0,0-1 0,0 0 0,-1-2 0,0 0 0,0-2 0,35-16 0,14-10 0,122-84 0,-189 117 0,56-37-1365,-10 9-5461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4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31 24575,'0'-1'0,"1"-1"0,0 1 0,-1-1 0,1 1 0,0 0 0,0 0 0,0-1 0,0 1 0,0 0 0,0 0 0,0 0 0,0 0 0,1 0 0,-1 0 0,0 0 0,1 1 0,-1-1 0,0 0 0,1 1 0,-1-1 0,1 1 0,-1 0 0,1-1 0,-1 1 0,3 0 0,43-7 0,-41 7 0,1 0 0,0 0 0,-1 0 0,1 1 0,0 0 0,-1 0 0,1 1 0,-1 0 0,0 0 0,0 0 0,1 1 0,-1 0 0,-1 0 0,1 1 0,0-1 0,-1 1 0,0 1 0,0-1 0,0 1 0,0-1 0,-1 2 0,0-1 0,0 0 0,0 1 0,-1-1 0,4 9 0,-3-6 0,-1 1 0,0-1 0,-1 1 0,0 0 0,0 0 0,-1 0 0,0 0 0,0 0 0,-1 0 0,-1 1 0,1-1 0,-1 0 0,-1 0 0,0 0 0,0 0 0,-1-1 0,0 1 0,0-1 0,-6 10 0,-3 3 0,-1-1 0,-1 0 0,-1-2 0,-25 26 0,-79 63 0,60-55 0,56-50 0,1 0 0,0 0 0,0 0 0,0 0 0,0 0 0,0 1 0,0-1 0,0 0 0,1 1 0,-1 0 0,1-1 0,0 1 0,-1 3 0,2-4 0,0-1 0,1 0 0,-1 0 0,0 1 0,1-1 0,-1 0 0,1 0 0,0 0 0,-1 0 0,1 0 0,0 0 0,0 0 0,-1 0 0,1 0 0,0 0 0,0 0 0,0-1 0,0 1 0,0 0 0,0-1 0,0 1 0,1-1 0,-1 1 0,0-1 0,0 1 0,0-1 0,1 0 0,-1 1 0,0-1 0,0 0 0,1 0 0,-1 0 0,1 0 0,46 5 0,0-1 0,0-3 0,0-1 0,52-9 0,-47 2 3,-1-4-1,0-1 0,58-23 1,-3 2-1378,-54 18-5451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24575,'0'-6'0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4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690 123 24575,'0'-3'0,"1"0"0,0 0 0,-1 0 0,1 0 0,1 0 0,-1 0 0,0 0 0,1 0 0,0 0 0,3-4 0,-3 4 0,0 1 0,-1 0 0,1-1 0,-1 1 0,0-1 0,1 0 0,-1 1 0,0-1 0,0-4 0,-1 5 0,0 1 0,0 0 0,-1-1 0,1 1 0,0 0 0,-1 0 0,1 0 0,-1-1 0,0 1 0,1 0 0,-1 0 0,0 0 0,0 0 0,0 0 0,0 0 0,0 0 0,0 0 0,0 1 0,0-1 0,0 0 0,0 1 0,0-1 0,0 0 0,0 1 0,-1-1 0,1 1 0,-2-1 0,-21-6 0,-1 1 0,0 1 0,0 1 0,0 1 0,-1 1 0,1 1 0,-45 5 0,59-3 0,1 1 0,-1 0 0,1 1 0,0 0 0,0 0 0,1 1 0,-1 1 0,1 0 0,0 0 0,0 1 0,0 0 0,1 0 0,0 1 0,0 0 0,0 0 0,1 1 0,0 0 0,-7 12 0,-7 14 0,1 0 0,1 2 0,-20 53 0,35-79 0,1-3 0,0-1 0,1 1 0,0 0 0,0 0 0,0 0 0,1 0 0,0 0 0,0 9 0,1-14 0,1 1 0,-1-1 0,1 0 0,-1 1 0,1-1 0,0 0 0,0 0 0,0 0 0,0 0 0,0 0 0,1 0 0,-1 0 0,1 0 0,-1 0 0,1 0 0,-1-1 0,1 1 0,0-1 0,0 1 0,0-1 0,0 0 0,0 0 0,0 0 0,0 0 0,0 0 0,1 0 0,-1 0 0,3 0 0,11 3 0,1-1 0,-1-1 0,1 0 0,19-1 0,-17-1 0,0 2 0,36 6 0,-9 2 0,-21-5 0,-1 0 0,0 2 0,0 0 0,-1 1 0,0 2 0,0 1 0,21 12 0,-41-20 0,1 0 0,-1-1 0,1 1 0,-1 0 0,0 0 0,0 1 0,-1-1 0,1 1 0,-1-1 0,1 1 0,-1 0 0,0 0 0,-1 0 0,1 0 0,-1 0 0,0 0 0,1 1 0,-2-1 0,1 0 0,-1 1 0,1-1 0,-1 0 0,0 1 0,-1-1 0,1 1 0,-1-1 0,0 0 0,0 0 0,-2 5 0,0-1 0,-1 0 0,0 0 0,0 0 0,0-1 0,-1 1 0,-1-1 0,1-1 0,-1 1 0,0-1 0,-1 0 0,1 0 0,-1-1 0,-12 8 0,-4-1 0,-1-1 0,0-1 0,-1-1 0,1-1 0,-31 5 0,-131 16 0,-5-18-1365,141-11-5461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1507 1 24575,'-1'11'0,"-1"1"0,0-1 0,0 1 0,-1-1 0,0 0 0,-1 0 0,-1 0 0,0-1 0,0 1 0,-1-1 0,0-1 0,-1 1 0,0-1 0,0 0 0,-1 0 0,0-1 0,-13 10 0,-18 14 0,-2-2 0,-73 41 0,84-53 0,-381 196 0,-18-26 0,272-121 0,116-51 0,28-12 0,-1 1 0,1 0 0,1 1 0,-1 0 0,1 1 0,0 0 0,1 1 0,-1 0 0,-15 16 0,27-24 0,0 1 0,-1-1 0,1 0 0,0 1 0,-1-1 0,1 1 0,0-1 0,0 1 0,-1-1 0,1 1 0,0-1 0,0 0 0,0 1 0,0-1 0,0 1 0,-1-1 0,1 1 0,0 0 0,0-1 0,0 1 0,0-1 0,1 1 0,-1-1 0,0 1 0,0-1 0,0 1 0,0-1 0,0 1 0,1-1 0,-1 0 0,0 1 0,0-1 0,1 1 0,-1-1 0,0 1 0,1-1 0,-1 0 0,0 1 0,1-1 0,-1 0 0,1 1 0,-1-1 0,0 0 0,2 1 0,27 8 0,-22-7 0,140 25 0,238 14 0,-178-23 0,673 75-1365,-787-84-5461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188 367 24575,'0'-1'0,"-1"0"0,1 1 0,0-1 0,-1 0 0,1 1 0,0-1 0,-1 0 0,1 1 0,-1-1 0,1 0 0,-1 1 0,1-1 0,-1 1 0,1-1 0,-1 1 0,0-1 0,1 1 0,-1-1 0,0 1 0,1 0 0,-1 0 0,0-1 0,0 1 0,1 0 0,-1 0 0,0-1 0,0 1 0,1 0 0,-1 0 0,0 0 0,0 0 0,0 0 0,1 0 0,-1 1 0,0-1 0,0 0 0,1 0 0,-1 0 0,0 1 0,1-1 0,-1 0 0,0 1 0,0-1 0,1 1 0,-1-1 0,1 1 0,-1-1 0,1 1 0,-1-1 0,0 2 0,-4 3 0,1 0 0,-1 0 0,1 0 0,0 1 0,1-1 0,-1 1 0,1 0 0,1 0 0,-1 1 0,-2 9 0,-14 71 0,17-76 0,-9 76 0,2 118 0,-1 0 0,10-202 0,0 0 0,0 0 0,-1 0 0,1-1 0,-1 1 0,0 0 0,0 0 0,0-1 0,0 1 0,0 0 0,0-1 0,-1 1 0,1-1 0,-1 0 0,-2 4 0,3-6 0,1 0 0,0 0 0,-1 1 0,1-1 0,-1 0 0,1 0 0,0 0 0,-1 0 0,1 0 0,-1 0 0,1 0 0,-1 0 0,1 0 0,0 0 0,-1 0 0,1 0 0,-1 0 0,1 0 0,0 0 0,-1-1 0,1 1 0,-1 0 0,1 0 0,0 0 0,-1-1 0,1 1 0,0 0 0,-1 0 0,1-1 0,0 1 0,0 0 0,-1-1 0,-12-25 0,7-3 0,1 1 0,1-1 0,1 0 0,1 0 0,4-42 0,22-150 0,-22 207 0,10-77 0,4 0 0,4 1 0,59-159 0,-77 242 0,1 1 0,0 0 0,0 0 0,1 0 0,0 0 0,0 0 0,0 1 0,10-10 0,-13 14 0,0 0 0,0 0 0,0 1 0,0-1 0,1 1 0,-1-1 0,0 1 0,0-1 0,0 1 0,1 0 0,-1-1 0,0 1 0,0 0 0,1 0 0,-1 0 0,0 0 0,1 0 0,-1 0 0,0 0 0,2 1 0,-1 0 0,0 0 0,1 0 0,-1 1 0,0-1 0,0 1 0,0-1 0,0 1 0,0 0 0,0 0 0,-1 0 0,1 0 0,0 0 0,1 3 0,11 21 0,-1 0 0,-2 1 0,-1 0 0,11 43 0,-1-5 0,-7-25 0,38 102 0,-43-124 0,1 0 0,0-1 0,2 0 0,0 0 0,18 21 0,-25-35 0,-1 1 0,0-1 0,1 1 0,-1-1 0,1 0 0,0 0 0,0 0 0,0-1 0,1 0 0,-1 1 0,1-2 0,-1 1 0,1 0 0,0-1 0,-1 0 0,1 0 0,0 0 0,0-1 0,7 1 0,-6-2 0,0-1 0,0 1 0,-1-1 0,1 0 0,0 0 0,-1 0 0,0-1 0,0 0 0,0 0 0,0 0 0,0-1 0,0 0 0,-1 0 0,0 0 0,7-8 0,4-7 0,0-1 0,-1-1 0,-1 0 0,-1-1 0,13-34 0,34-119 0,-42 117 0,35-82 0,-31 106 0,-9 30 0,-3 22 0,-4 23 0,-1 1 0,-2 0 0,-5 56 0,1-21 0,2 70 0,-34 247 0,30-378 0,3-21 0,6-26 0,14-4-1365,7 1-5461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24575,'7'0'0,"15"0"0,10 0 0,7 0 0,4 0 0,6 0 0,4 0 0,-3 0 0,5 0 0,-7 0-8191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24575,'7'0'0,"9"0"0,21 0 0,18 0 0,13 0 0,2 0 0,-5 0 0,0-7 0,-11-1-8191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171 191 24575,'1'-6'0,"0"1"0,0-1 0,0 1 0,1-1 0,0 1 0,0-1 0,0 1 0,1 0 0,0 0 0,-1 0 0,2 0 0,-1 1 0,1-1 0,-1 1 0,8-6 0,2-2 0,0 0 0,1 2 0,25-16 0,-28 19 0,0 1 0,1 1 0,0 0 0,0 0 0,0 1 0,1 1 0,0 0 0,21-2 0,-29 5 0,0-1 0,0 1 0,0 1 0,0-1 0,0 1 0,0-1 0,0 1 0,0 1 0,0-1 0,-1 1 0,1 0 0,-1 0 0,1 0 0,-1 0 0,0 1 0,1 0 0,-1 0 0,-1 0 0,1 0 0,0 1 0,-1 0 0,0-1 0,0 1 0,0 0 0,3 5 0,0 4 0,0 0 0,-1 0 0,0 1 0,-1 0 0,-1 0 0,0 0 0,-1 0 0,0 0 0,-1 1 0,-1-1 0,0 0 0,-1 1 0,-5 23 0,2-18 0,-1-1 0,0 0 0,-2 0 0,0-1 0,-1 1 0,-1-2 0,-1 1 0,-1-1 0,-17 21 0,14-21 0,-2-1 0,0 0 0,-1-1 0,-1-1 0,-36 23 0,-104 41 0,14-6 0,114-51 0,22-10 0,8-11 0,1 1 0,-1-1 0,0 0 0,0 1 0,1-1 0,-1 0 0,0 1 0,1-1 0,-1 0 0,0 0 0,1 1 0,-1-1 0,1 0 0,-1 0 0,0 0 0,1 1 0,-1-1 0,1 0 0,-1 0 0,1 0 0,-1 0 0,0 0 0,1 0 0,-1 0 0,1 0 0,-1 0 0,1 0 0,-1 0 0,1 0 0,0 0 0,30-3 0,1 0 0,34-9 0,28-3 0,207-32 0,-52 7 0,-15 8-1365,-164 25-5461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1:0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24575,'-244'237'0,"239"-233"0,1 0 0,0 0 0,0 1 0,0 0 0,0 0 0,1 0 0,0 0 0,0 1 0,-2 5 0,4-9 0,1-1 0,0 1 0,-1 0 0,1-1 0,0 1 0,0 0 0,0-1 0,0 1 0,0 0 0,0-1 0,1 1 0,-1 0 0,1-1 0,-1 1 0,1-1 0,-1 1 0,1 0 0,0-1 0,0 0 0,0 1 0,0-1 0,0 1 0,0-1 0,0 0 0,0 0 0,0 0 0,1 1 0,-1-1 0,0-1 0,1 1 0,-1 0 0,1 0 0,-1 0 0,1-1 0,0 1 0,2 0 0,17 5 0,0-1 0,0-1 0,1-1 0,0-1 0,-1-1 0,1-1 0,35-3 0,-7 0 0,-15 2-455,0-2 0,55-12 0,-53 6-6371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 24575,'0'-13'0,"-6"-5"0,-3 8 0,1 12 0,1 13 0,2 16 0,22 10 0,8 5 0,20 7 0,8-5 0,9 3 0,1-8 0,2 3 0,-9-7-8191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786 16 24575,'0'-6'0,"-7"-3"0,-2 14 0,-26 19 0,-20 26 0,-28 17 0,-19 18 0,-6 7 0,2-6 0,20-3 0,10-16 0,19-13 0,18-9 0,17-12-8191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24575,'7'0'0,"22"0"0,19-14 0,15-3 0,10 0 0,6 3 0,3 5 0,0 2 0,-13 4-8191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24575,'6'0'0,"17"0"0,16 0 0,23 0 0,19 0 0,11 0 0,1 0 0,-14 0-8191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24575,'-3'0'0,"0"1"0,0 0 0,1-1 0,-1 1 0,0 0 0,0 1 0,1-1 0,-1 0 0,0 1 0,1 0 0,0-1 0,-1 1 0,-3 4 0,-31 34 0,23-23 0,-64 58 0,-116 88 0,192-162 0,0 1 0,0-1 0,0 1 0,0-1 0,0 1 0,0 0 0,0 0 0,1 0 0,-1 0 0,1 0 0,-1 0 0,1 0 0,0 1 0,0-1 0,0 0 0,0 1 0,0-1 0,1 1 0,-1-1 0,1 1 0,-1-1 0,1 4 0,1-4 0,0 1 0,0-1 0,0 1 0,1-1 0,-1 0 0,1 0 0,-1 0 0,1 0 0,0 0 0,0 0 0,0 0 0,0 0 0,0-1 0,0 1 0,1-1 0,-1 0 0,0 1 0,1-1 0,-1 0 0,1 0 0,2 0 0,16 6 0,0-1 0,0-1 0,0-1 0,42 3 0,93-6 0,-95-3 0,23 0-682,139-24-1,-176 18-6143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7 24575,'0'-6'0,"-20"17"0,-6 20 0,-6 25 0,2 23 0,7 18 0,-6 5 0,2-1 0,5-4 0,7-13 0,5-13 0,5-12 0,10-16 0,4-16-8191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82 24575,'0'-2'0,"-1"-1"0,1 1 0,0 0 0,-1 0 0,0 0 0,0 0 0,1 0 0,-1 0 0,0 0 0,0 0 0,-1 1 0,1-1 0,0 0 0,-1 1 0,1-1 0,-1 1 0,1-1 0,-1 1 0,0-1 0,1 1 0,-1 0 0,0 0 0,0 0 0,-4-1 0,-53-16 0,58 18 0,-55-9 0,0 2 0,-1 2 0,-103 6 0,150 0 0,0 0 0,-1 0 0,1 1 0,0 1 0,1-1 0,-1 2 0,0-1 0,1 1 0,-14 8 0,19-9 0,0-1 0,1 1 0,-1 0 0,1 0 0,0 0 0,0 0 0,0 1 0,0-1 0,0 1 0,1 0 0,-1 0 0,1 0 0,0 0 0,0 0 0,1 0 0,-1 1 0,1-1 0,0 1 0,0-1 0,1 0 0,-1 1 0,1 0 0,0 4 0,1-5 0,-1 1 0,1-1 0,0 0 0,0 1 0,1-1 0,0 0 0,-1 0 0,1 0 0,0 0 0,1 0 0,-1-1 0,1 1 0,0-1 0,0 1 0,0-1 0,0 0 0,0 0 0,1 0 0,-1-1 0,1 1 0,0-1 0,0 0 0,0 0 0,0 0 0,0 0 0,6 1 0,14 4 0,0-1 0,1 0 0,38 2 0,-26-3 0,-20-1 0,0 0 0,0 0 0,-1 2 0,1 0 0,-2 1 0,1 1 0,-1 0 0,24 17 0,-28-17 0,-1 0 0,1 1 0,-1 1 0,-1-1 0,0 1 0,0 1 0,-1 0 0,-1 0 0,0 1 0,0 0 0,9 22 0,-14-29 0,-1 0 0,1 0 0,-1 0 0,0 0 0,0 0 0,-1 0 0,1 0 0,-1 0 0,0 0 0,0 0 0,-1 0 0,0 0 0,0 0 0,0 0 0,0 0 0,-1 0 0,0 0 0,0-1 0,-3 7 0,1-5 0,-1 0 0,0-1 0,0 1 0,-1-1 0,1 0 0,-1-1 0,0 1 0,0-1 0,-1 0 0,1-1 0,-14 6 0,-6 0 0,0-2 0,0 0 0,-1-1 0,0-2 0,0-1 0,-31 0 0,-149-8-1365,163 3-5461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9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1546 13 24575,'0'0'0,"0"0"0,0-1 0,0 1 0,0 0 0,1-1 0,-1 1 0,0 0 0,0-1 0,0 1 0,0-1 0,0 1 0,0 0 0,0-1 0,0 1 0,0 0 0,0-1 0,0 1 0,0 0 0,-1-1 0,1 1 0,0-1 0,0 1 0,0 0 0,0-1 0,-1 1 0,1 0 0,0 0 0,0-1 0,-1 1 0,1 0 0,0 0 0,0-1 0,-1 1 0,1 0 0,0 0 0,-1-1 0,1 1 0,0 0 0,-1 0 0,1 0 0,0 0 0,-1 0 0,1 0 0,0 0 0,-1 0 0,1-1 0,-1 1 0,1 0 0,0 0 0,-1 1 0,1-1 0,0 0 0,-1 0 0,1 0 0,-23 16 0,6-2 0,-37 19 0,-84 39 0,38-23 0,-768 474 0,833-500 0,-204 147 0,231-163 0,0-1 0,0 1 0,1 1 0,0-1 0,-7 10 0,13-15 0,0-1 0,0 1 0,0-1 0,0 1 0,0 0 0,1-1 0,-1 1 0,0 0 0,1 0 0,-1-1 0,1 1 0,0 0 0,-1 0 0,1 0 0,0 0 0,0 0 0,0 0 0,1 0 0,-1-1 0,0 1 0,1 0 0,-1 0 0,1 0 0,0-1 0,-1 1 0,1 0 0,0 0 0,0-1 0,0 1 0,0-1 0,0 1 0,1-1 0,-1 1 0,3 1 0,1 1 0,1 0 0,-1 0 0,1-1 0,1 0 0,-1 0 0,0 0 0,1-1 0,11 3 0,64 9 0,-82-14 0,186 14 0,208-10 0,-255-6 0,138-2 0,255 3 0,-459 6-1365,-24 3-5461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202 454 24575,'1'-2'0,"-1"0"0,0 0 0,0 1 0,0-1 0,0 0 0,0 0 0,0 0 0,0 1 0,-1-1 0,1 0 0,0 0 0,-1 1 0,0-1 0,1 0 0,-1 1 0,0-1 0,0 1 0,0-1 0,0 1 0,0-1 0,0 1 0,-1 0 0,1-1 0,-3-1 0,3 3 0,1 0 0,-1 0 0,0 0 0,0 0 0,1 0 0,-1 0 0,0 0 0,1 1 0,-1-1 0,0 0 0,1 0 0,-1 1 0,0-1 0,1 0 0,-1 1 0,1-1 0,-1 1 0,0-1 0,1 1 0,-1-1 0,1 1 0,-1 0 0,-15 29 0,8 0 0,1 1 0,2 0 0,-3 58 0,8-64 0,-2 1 0,-1-1 0,0 0 0,-2-1 0,-1 1 0,-1-1 0,-11 26 0,17-48 0,-1 1 0,1 0 0,-1-1 0,1 0 0,-1 1 0,0-1 0,0 0 0,0 0 0,0 0 0,0 0 0,0 0 0,0 0 0,-6 2 0,7-3 0,0-1 0,0 0 0,0 0 0,0 0 0,-1-1 0,1 1 0,0 0 0,0 0 0,0-1 0,0 1 0,0 0 0,0-1 0,0 1 0,0-1 0,0 1 0,0-1 0,0 0 0,0 1 0,0-1 0,0 0 0,1 0 0,-1 0 0,0 0 0,0 1 0,1-1 0,-1 0 0,1 0 0,-1 0 0,1 0 0,-1 0 0,1-1 0,0 1 0,-1 0 0,1 0 0,0 0 0,0-2 0,-7-28 0,1 0 0,1 0 0,2 0 0,1 0 0,3-43 0,-1 31 0,5-110 0,-3 130 0,1-1 0,1 1 0,1 1 0,12-34 0,-16 52 0,1-1 0,0 0 0,0 1 0,1-1 0,0 1 0,-1-1 0,1 1 0,7-7 0,-8 10 0,-1 0 0,1 0 0,-1 0 0,1 0 0,-1 1 0,1-1 0,0 0 0,0 1 0,-1-1 0,1 1 0,0-1 0,0 1 0,0 0 0,0 0 0,-1 0 0,1 0 0,0 0 0,0 0 0,0 1 0,0-1 0,-1 1 0,1-1 0,0 1 0,0-1 0,-1 1 0,1 0 0,1 1 0,12 6 0,-1 1 0,-1 0 0,0 1 0,0 1 0,15 16 0,55 68 0,-54-60 0,121 165 0,-7-8 0,-123-171 0,-1-2 0,2 0 0,1-1 0,43 28 0,-63-45 0,0 1 0,0-1 0,0 1 0,0-1 0,0 0 0,0 0 0,1 0 0,-1 0 0,0 0 0,0-1 0,1 1 0,-1-1 0,1 1 0,-1-1 0,0 0 0,1 0 0,-1 0 0,1 0 0,-1 0 0,0-1 0,1 1 0,-1-1 0,0 1 0,1-1 0,-1 0 0,4-2 0,-1-2 0,0 1 0,-1-1 0,0 0 0,0 0 0,-1 0 0,1-1 0,-1 1 0,0-1 0,3-8 0,8-20 0,-1-1 0,-2-1 0,-1 0 0,5-40 0,12-157 0,-21 171 0,15-320-1365,-21 372-5461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24575,'7'0'0,"8"0"0,9 0 0,20 0 0,16 0 0,11 0 0,7 0 0,-4 0 0,0 0 0,0 0 0,-6 0 0,-8 0 0,-14 0-8191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1:0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24575,'-7'0'0,"-2"20"0,0 13 0,-11 14 0,-2 6 0,2 0 0,-2 5 0,3-1 0,5-3 0,-9 2 0,-1 11 0,5 2 0,11-25 0,14-20 0,13-13 0,3-30 0,-2-10-8191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24575,'14'0'0,"17"0"0,23-6 0,16-3 0,10 1 0,3 1 0,-4 3 0,-4 1 0,0 1 0,-13 1-8191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2 24575,'-149'-1'0,"-171"3"0,307-2 0,0 1 0,0 1 0,0 0 0,-23 6 0,32-6 0,0 0 0,-1 0 0,1 0 0,0 0 0,0 0 0,0 1 0,1 0 0,-1 0 0,1 0 0,-1 0 0,1 0 0,0 1 0,0 0 0,1-1 0,-1 1 0,-3 8 0,0 3 0,1-1 0,1 1 0,1 0 0,0 0 0,0 0 0,0 28 0,3-1 0,7 52 0,-6-85 0,0-1 0,0 0 0,1 0 0,0 0 0,0 0 0,1-1 0,0 1 0,1 0 0,6 9 0,-7-13 0,0 0 0,1 0 0,-1 0 0,1-1 0,0 1 0,0-1 0,0 0 0,0 0 0,1-1 0,-1 1 0,1-1 0,0 0 0,0 0 0,0-1 0,9 3 0,133 28 0,194 69 0,-332-97 0,11 3 0,0 1 0,24 14 0,-40-20 0,-1 0 0,0 0 0,1 0 0,-1 0 0,0 0 0,0 1 0,-1 0 0,1-1 0,0 1 0,-1 0 0,0 0 0,0 0 0,0 1 0,0-1 0,0 1 0,0-1 0,-1 1 0,0-1 0,0 1 0,1 4 0,-2-6 0,0 0 0,-1 0 0,1 0 0,0 0 0,-1 0 0,0 0 0,1 0 0,-1 0 0,0 0 0,0 0 0,0 0 0,-1-1 0,1 1 0,0 0 0,0-1 0,-1 1 0,1-1 0,-1 1 0,0-1 0,1 0 0,-1 0 0,0 1 0,0-1 0,0 0 0,0-1 0,0 1 0,-2 1 0,-9 2 0,0 0 0,-1 0 0,-14 1 0,16-3 0,-97 17 0,-1-6 0,-114-1 0,222-12-37,-3 1-41,0-1 0,0 1 0,0-1 0,0-1 0,0 1-1,0-1 1,0 1 0,1-1 0,-1-1 0,0 1 0,1-1 0,-1 0 0,1 0-1,-1 0 1,1 0 0,-6-5 0,-8-19-6748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24575,'27'26'0,"21"23"0,24 22 0,11 13 0,6-2 0,1-1 0,-8-8 0,-11-16 0,-19-4 0,3-12 0,-2-12 0,-9 1 0,-13-10 0,-11-9-8191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 0 24575,'-14'0'0,"-17"13"0,-3 12 0,-10 14 0,-10 14 0,-10 25 0,-6 18 0,-6 7 0,5 6 0,13-9 0,4-22 0,11-11 0,-1-16 0,7-11 0,4-12 0,7-10-8191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24575,'6'-7'0,"23"-2"0,19 0 0,21 2 0,13-4 0,6-1 0,0 2 0,-1 3 0,-2 2 0,-8-4 0,-12-2 0,-3 3 0,-5 1 0,-12 3-8191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24575,'13'0'0,"18"0"0,17 0 0,14-13 0,9-5 0,-1 1 0,-5 3 0,0-2 0,8 1 0,-2 4 0,-12 3-8191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24575,'-6'0'0,"-3"-7"0,0 5 0,2 22 0,2 35 0,2 34 0,2 22 0,0 12 0,1-1 0,0-2 0,7-15 0,3-18 0,-1-11 0,4-18 0,1-6 0,-3-12-8191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 24575,'0'-7'0,"0"5"0,0 22 0,0 35 0,0 34 0,-13 35 0,-4 17 0,0-3 0,4-11 0,4-20 0,3-16 0,2-10 0,-4-12 0,-1-24 0,1-20-8191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 24575,'9'0'0,"0"-1"0,0-1 0,0 0 0,0 0 0,11-5 0,-16 5 0,1 0 0,-1 1 0,1-1 0,0 1 0,-1-1 0,1 2 0,0-1 0,0 0 0,0 1 0,-1 0 0,1 0 0,0 0 0,0 1 0,0-1 0,-1 1 0,1 0 0,0 1 0,-1-1 0,1 1 0,7 4 0,-6-1 0,0 0 0,0 1 0,-1 0 0,0 0 0,0 0 0,0 1 0,-1-1 0,0 1 0,0 0 0,-1 1 0,1-1 0,-2 1 0,1-1 0,-1 1 0,0 0 0,-1 0 0,1 10 0,0 2 0,0 0 0,-2 1 0,0-1 0,-2 1 0,-6 34 0,3-37 0,0-1 0,-1 0 0,-1 0 0,0 0 0,-1-1 0,-12 18 0,-67 82 0,19-29 0,63-80 0,1-1 0,0 1 0,0 0 0,0 0 0,1 0 0,0 1 0,-2 8 0,5-14 0,-1 0 0,1-1 0,0 1 0,0 0 0,0 0 0,0 0 0,0 0 0,0 0 0,0-1 0,1 1 0,-1 0 0,1 0 0,-1 0 0,1-1 0,0 1 0,0 0 0,-1-1 0,1 1 0,1-1 0,-1 1 0,0-1 0,0 1 0,0-1 0,1 0 0,-1 1 0,1-1 0,-1 0 0,1 0 0,-1 0 0,1 0 0,-1 0 0,1-1 0,0 1 0,3 1 0,13 2 0,1-1 0,0-1 0,0 0 0,-1-2 0,1 0 0,0-1 0,37-6 0,-5 1 0,25 0-341,0-4 0,-1-3-1,127-38 1,-169 38-6485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24575,'20'0'0,"7"-14"0,5-3 0,-10 14 0,-21 7 0,-12 9 0,4 4 0,-4-2 0,-1-17 0,3-8-8191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7:19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24575,'6'0'0,"16"0"0,11 0 0,0 13 0,0 25 0,9 18 0,3 8 0,-6 4 0,4-8 0,-5-7 0,-16-14 0,-12-13-8191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1:0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24575,'-5'0'0,"-1"1"0,1-1 0,-1 1 0,1 1 0,0-1 0,-1 1 0,1 0 0,0 0 0,0 1 0,0-1 0,0 1 0,1 0 0,-1 0 0,1 1 0,-7 6 0,-4 6 0,1 0 0,-21 32 0,17-23 0,-8 11 0,1 1 0,-36 72 0,55-98 0,1 0 0,1 1 0,0-1 0,1 1 0,0 0 0,0 0 0,2 1 0,-1-1 0,1 0 0,1 1 0,1-1 0,0 0 0,0 1 0,1-1 0,4 15 0,-3-21 0,0 0 0,0 0 0,0 0 0,1-1 0,0 1 0,0-1 0,1 0 0,-1 0 0,1 0 0,0-1 0,0 0 0,1 0 0,-1 0 0,1 0 0,0-1 0,0 0 0,0 0 0,0-1 0,0 0 0,1 0 0,-1 0 0,14 1 0,6 1 0,1-2 0,-1-1 0,1 0 0,37-6 0,-47 4 0,0-2 0,31-7 0,-43 8 0,-1 1 0,1-1 0,0 0 0,-1 0 0,1 0 0,-1-1 0,0 0 0,0 0 0,0 0 0,0 0 0,-1 0 0,1-1 0,5-7 0,-8 10 0,-1 0 0,1 0 0,0 0 0,-1 0 0,1 0 0,-1 0 0,1 0 0,-1 0 0,0 0 0,1 0 0,-1 0 0,0 0 0,0 0 0,0-1 0,0 1 0,0 0 0,0 0 0,0 0 0,0 0 0,0 0 0,-1 0 0,1-1 0,0 1 0,-1 0 0,1 0 0,-1 0 0,1 0 0,-1 0 0,-1-1 0,0-1 0,-1 1 0,1 0 0,-1 0 0,0 0 0,0 1 0,0-1 0,0 0 0,0 1 0,0 0 0,-5-1 0,-9-3 0,0 2 0,0 0 0,-19 0 0,-20-2-341,0 4 0,0 1-1,-84 13 1,102-4-6485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77 24575,'-3'-4'0,"1"-1"0,-1 2 0,-1-1 0,1 0 0,0 0 0,-1 1 0,0 0 0,0 0 0,0 0 0,0 0 0,0 1 0,-1-1 0,1 1 0,-1 0 0,-8-2 0,-8-2 0,0 1 0,-26-3 0,46 8 0,-18-2 0,0 0 0,0 1 0,0 1 0,0 1 0,-1 0 0,-26 7 0,36-6 0,0 1 0,1 0 0,-1 0 0,1 1 0,0 0 0,0 1 0,1 0 0,-1 0 0,1 1 0,0 0 0,1 1 0,0 0 0,0 0 0,-9 11 0,3 1 0,0 1 0,1 1 0,1 0 0,-13 36 0,20-46 0,1-1 0,0 0 0,1 1 0,0 0 0,0 0 0,1-1 0,0 1 0,1 0 0,0 0 0,1 0 0,0 0 0,4 13 0,-2-17 0,1 0 0,-1 0 0,1 0 0,1-1 0,-1 0 0,1 0 0,0 0 0,1 0 0,-1-1 0,1 0 0,0 0 0,1-1 0,-1 1 0,1-2 0,-1 1 0,1 0 0,1-1 0,-1-1 0,0 1 0,10 1 0,10 3 0,1-1 0,0-2 0,1 0 0,34-1 0,26-6 0,-53 1 0,54 3 0,-84 0 0,1 1 0,-1 0 0,0 0 0,0 0 0,0 1 0,0 0 0,-1 0 0,1 0 0,-1 1 0,0 0 0,0 0 0,0 0 0,0 0 0,-1 1 0,1 0 0,-1 0 0,5 8 0,-4-5 0,0-1 0,-1 1 0,0 0 0,0 1 0,-1-1 0,0 1 0,0-1 0,-1 1 0,0 0 0,-1 0 0,2 17 0,-4-21 0,0 0 0,0 0 0,0 0 0,-1-1 0,1 1 0,-1-1 0,0 1 0,-1-1 0,1 0 0,-1 1 0,0-1 0,0 0 0,0-1 0,0 1 0,0-1 0,-1 1 0,0-1 0,0 0 0,-5 3 0,-4 3 0,-1-2 0,0 1 0,0-2 0,-27 9 0,4-4 23,0-3-1,-1-1 0,0-2 1,-43 1-1,-154-9-1250,220 2 979,-17-1-6577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50:0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1504 24575,'1'0'0,"1"0"0,-1 1 0,0-1 0,0 1 0,0-1 0,0 1 0,0 0 0,0-1 0,0 1 0,0 0 0,0-1 0,0 1 0,-1 0 0,1 0 0,0 0 0,0 0 0,-1 0 0,1 0 0,-1 0 0,1 0 0,-1 0 0,1 0 0,-1 0 0,1 1 0,-1-1 0,0 0 0,0 0 0,0 0 0,0 0 0,0 1 0,0-1 0,0 0 0,0 0 0,0 2 0,-5 41 0,-3-12 0,3-16 0,0 1 0,2-1 0,0 1 0,-1 25 0,4-39 0,-1-1 0,1 1 0,1 0 0,-1-1 0,0 1 0,1 0 0,-1-1 0,1 1 0,0-1 0,0 1 0,0-1 0,0 1 0,0-1 0,0 0 0,1 1 0,-1-1 0,1 0 0,0 0 0,-1 0 0,1 0 0,0 0 0,0-1 0,0 1 0,1 0 0,-1-1 0,0 0 0,0 1 0,1-1 0,-1 0 0,1 0 0,-1-1 0,1 1 0,0 0 0,3 0 0,9-1 0,0-1 0,0 0 0,0-1 0,-1-1 0,1 0 0,-1-1 0,1-1 0,-2 0 0,1 0 0,14-9 0,-23 12 0,125-59-27,156-100 1,122-107-1303,-329 215 813,99-68 323,636-409-19,-624 420 220,4 8 1,291-107-1,-398 179-269,0 4-1,1 4 1,1 4 0,119-9-1,8 22-4344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0:1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188 112 24575,'0'-3'0,"1"-1"0,-1 1 0,1-1 0,-1 1 0,1-1 0,0 1 0,1-1 0,-1 1 0,0-1 0,1 1 0,0 0 0,0 0 0,0 0 0,0 0 0,0 0 0,4-3 0,-1 1 0,1 1 0,0-1 0,0 1 0,0 0 0,0 1 0,1-1 0,-1 1 0,8-2 0,-4 2 0,-1 0 0,1 0 0,0 1 0,0 0 0,1 1 0,-1 0 0,0 1 0,0 0 0,1 1 0,-1 0 0,18 4 0,-24-4 0,1 1 0,-1-1 0,1 1 0,-1 0 0,0 1 0,0-1 0,0 1 0,-1 0 0,1 0 0,0 0 0,-1 0 0,0 0 0,0 1 0,0 0 0,0-1 0,0 1 0,-1 0 0,0 0 0,0 1 0,0-1 0,0 0 0,-1 1 0,1-1 0,-1 1 0,0-1 0,-1 1 0,1 0 0,-1-1 0,0 1 0,0 0 0,0 0 0,-1-1 0,-2 9 0,0 0 0,0 0 0,-1 0 0,-1-1 0,0 1 0,-1-1 0,0-1 0,0 1 0,-2-1 0,1 0 0,-1-1 0,-11 11 0,-9 8 0,-1-2 0,-1-2 0,-1 0 0,-2-2 0,0-2 0,-1 0 0,-1-3 0,-1-1 0,-52 18 0,55-25 0,33-10 0,0 0 0,0 0 0,0 0 0,1 0 0,-1 0 0,0 0 0,0 0 0,0 0 0,0 0 0,0 0 0,0 0 0,0 0 0,0 0 0,0 0 0,0 0 0,0 0 0,0 0 0,0 0 0,0 0 0,0 0 0,0 1 0,1-1 0,-1 0 0,0 0 0,0 0 0,0 0 0,0 0 0,0 0 0,0 0 0,0 0 0,0 0 0,0 0 0,0 0 0,0 1 0,0-1 0,0 0 0,0 0 0,0 0 0,0 0 0,0 0 0,0 0 0,-1 0 0,1 0 0,0 0 0,0 0 0,0 0 0,0 0 0,0 0 0,0 1 0,0-1 0,0 0 0,0 0 0,15 2 0,19-1 0,306-7-1365,-290 6-5461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0:1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40 192 24575,'-1'-8'0,"2"0"0,-1-1 0,1 1 0,0 0 0,0 0 0,1 0 0,0 0 0,1 0 0,4-9 0,-4 11 0,1 1 0,0 0 0,0 0 0,0 1 0,0-1 0,1 1 0,0-1 0,0 2 0,0-1 0,0 0 0,1 1 0,7-4 0,3 0 0,0 0 0,0 1 0,0 1 0,1 1 0,-1 0 0,28-3 0,-36 7 0,0-1 0,0 1 0,0 0 0,0 0 0,0 1 0,0 0 0,-1 1 0,1-1 0,0 2 0,-1-1 0,1 1 0,-1 0 0,0 0 0,0 1 0,0 0 0,7 6 0,-12-8 0,1 0 0,-1 0 0,0 0 0,-1 0 0,1 0 0,0 0 0,-1 0 0,1 1 0,-1-1 0,1 0 0,-1 1 0,0-1 0,0 1 0,0 0 0,-1-1 0,1 1 0,-1 0 0,1-1 0,-1 1 0,0 0 0,0 0 0,0 0 0,0-1 0,-1 1 0,1 0 0,-1-1 0,1 1 0,-1 0 0,0-1 0,0 1 0,0-1 0,-1 1 0,1-1 0,-1 1 0,1-1 0,-1 0 0,-3 4 0,-3 2 0,1 0 0,-1-1 0,-1 0 0,1 0 0,-1-1 0,0 0 0,-1-1 0,-13 6 0,-31 6 0,44-15 0,1 1 0,0-1 0,0 2 0,0-1 0,0 1 0,-16 10 0,24-13 0,0-1 0,0 1 0,0 0 0,0 0 0,0 0 0,0 0 0,0 0 0,0 0 0,1 0 0,-1 0 0,0 0 0,1 0 0,-1 1 0,0-1 0,1 0 0,0 0 0,-1 1 0,1-1 0,0 0 0,0 0 0,-1 1 0,1-1 0,0 0 0,0 1 0,0-1 0,1 0 0,-1 1 0,0-1 0,0 0 0,1 0 0,-1 1 0,1-1 0,-1 0 0,1 0 0,0 0 0,-1 0 0,1 1 0,1 0 0,4 5 0,1 0 0,-1 0 0,1 0 0,13 8 0,-4-2 0,4 4 0,63 62 0,-75-71 0,-1 1 0,0-1 0,-1 1 0,0 1 0,-1-1 0,0 1 0,0 0 0,4 13 0,-8-21 0,-1 1 0,1-1 0,0 1 0,-1-1 0,1 1 0,-1-1 0,0 1 0,0 0 0,0-1 0,0 1 0,0-1 0,-1 1 0,1-1 0,-1 1 0,0-1 0,1 1 0,-1-1 0,0 1 0,0-1 0,-1 0 0,1 0 0,0 0 0,-1 1 0,0-1 0,1 0 0,-1-1 0,0 1 0,0 0 0,0 0 0,0-1 0,0 0 0,0 1 0,-1-1 0,1 0 0,0 0 0,-1 0 0,1 0 0,-1 0 0,1-1 0,-4 1 0,-12 3 0,0-2 0,0 0 0,0-1 0,-30-2 0,32 0 0,-6 1-227,0-1-1,0-1 1,0-1-1,0-2 1,-41-12-1,21-2-6598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3:0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24575,'0'6'0,"0"10"0,0 14 0,0 23 0,0 9 0,-7 0 0,-2 3 0,1-3 0,1-5 0,2-6 0,2 2 0,1-2 0,8-29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3:0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38 24575,'10'-1'0,"0"0"0,-1 0 0,1-1 0,15-6 0,18-3 0,-30 9 0,10-3 0,1 2 0,-1 1 0,1 0 0,44 4 0,-63-2 0,1 1 0,-1 0 0,0 0 0,0 1 0,0-1 0,0 1 0,0 0 0,0 1 0,0-1 0,0 1 0,-1 0 0,0 0 0,1 0 0,-1 1 0,0 0 0,-1-1 0,1 1 0,-1 1 0,0-1 0,0 0 0,0 1 0,0 0 0,-1-1 0,0 1 0,0 0 0,0 0 0,2 8 0,-2 0 0,0-1 0,-1 0 0,0 0 0,-1 1 0,0-1 0,-1 1 0,0-1 0,-1 0 0,-1 0 0,0 0 0,0 0 0,-1 0 0,-1-1 0,0 0 0,0 0 0,-1 0 0,-1 0 0,0-1 0,-11 13 0,4-7 0,0 0 0,-1-1 0,-1-1 0,-1 0 0,0-2 0,0 1 0,-1-2 0,-1-1 0,0 0 0,-29 10 0,-116 28 0,216-43 0,292-9-1365,-291 4-5461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3:3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56 157 24575,'0'-156'0,"0"1040"0,0-866 0,1-7 0,-1-1 0,0 1 0,-1 0 0,0 0 0,0 0 0,-6 17 0,6-27-62,1 0 0,-1 0 0,1 0 0,-1 0 0,1 0 0,-1 0 0,0 0 0,0 0 0,1 0 0,-1-1 0,0 1 0,0 0-1,0 0 1,0-1 0,0 1 0,0-1 0,0 1 0,0-1 0,0 1 0,0-1 0,-2 1 0,-23-4-6764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3:3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 24575,'-48'0'0,"45"0"0,6 0 0,26 0 0,32-2 0,-37 0 0,1 2 0,-1 0 0,1 1 0,-1 2 0,25 5 0,-46-8 0,0 1 0,0 0 0,-1 0 0,1 0 0,-1 0 0,1 0 0,-1 1 0,1-1 0,-1 1 0,0 0 0,1-1 0,-1 1 0,0 0 0,0 0 0,0 0 0,-1 1 0,1-1 0,-1 0 0,1 1 0,-1-1 0,1 1 0,-1-1 0,0 1 0,0 0 0,-1-1 0,1 1 0,-1 0 0,1 0 0,-1-1 0,0 1 0,0 0 0,0 0 0,0 0 0,0 0 0,-1-1 0,1 1 0,-1 0 0,-1 2 0,-1 5 0,-1 0 0,0 0 0,0 0 0,-1-1 0,0 0 0,-1 0 0,0 0 0,-14 15 0,-1-5 0,0-1 0,-1-1 0,-1-1 0,-27 14 0,-37 27 0,83-54 0,0 0 0,1 0 0,-1 0 0,0 1 0,1 0 0,0-1 0,0 1 0,0 0 0,1 1 0,-3 3 0,4-6 0,1 0 0,-1-1 0,1 1 0,0 0 0,0 0 0,0-1 0,0 1 0,0 0 0,0 0 0,0-1 0,0 1 0,0 0 0,1-1 0,-1 1 0,1 0 0,0-1 0,-1 1 0,1-1 0,0 1 0,0-1 0,0 1 0,0-1 0,0 1 0,0-1 0,0 0 0,1 0 0,-1 1 0,0-1 0,1 0 0,-1 0 0,3 1 0,14 8 0,0 0 0,0-1 0,34 11 0,-40-17 0,1 1 0,-1 1 0,0 0 0,0 1 0,0 0 0,-1 1 0,0 0 0,0 0 0,-1 1 0,0 1 0,15 16 0,-23-23 0,0 0 0,-1 0 0,0 0 0,1 0 0,-1 0 0,0 0 0,0 0 0,0 1 0,0-1 0,-1 0 0,1 0 0,-1 1 0,1-1 0,-1 1 0,0-1 0,0 0 0,0 1 0,0-1 0,0 1 0,0-1 0,-1 0 0,1 1 0,-2 1 0,1-1 0,-1 0 0,0 0 0,-1 0 0,1 0 0,0-1 0,-1 1 0,1-1 0,-1 0 0,0 1 0,0-1 0,0-1 0,0 1 0,-6 3 0,-8 1 0,1-1 0,-1 0 0,0-1 0,0 0 0,-22 0 0,12-2-273,0-2 0,0-1 0,1-1 0,-47-10 0,30 2-6553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2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 24575,'0'-6'0,"-7"-3"0,-2 14 0,0 19 0,2 19 0,2 22 0,2 13 0,2 14 0,0 10 0,-12 2 0,-5 3 0,2-11 0,3-13 0,3-9 0,4-24 0,3-33 0,2-33 0,1-13-8191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2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15 24575,'-66'-8'0,"60"6"0,0 1 0,-1-1 0,1 1 0,-1 1 0,1-1 0,-1 1 0,0 0 0,1 1 0,-1-1 0,1 1 0,-1 1 0,1-1 0,0 1 0,-1 0 0,1 0 0,0 1 0,-8 4 0,9-3 0,-1-1 0,1 1 0,0 0 0,1 1 0,-1-1 0,1 1 0,0 0 0,0 0 0,0 0 0,1 0 0,-1 1 0,1-1 0,1 1 0,-1 0 0,1 0 0,0 0 0,0 0 0,1 0 0,0 1 0,0-1 0,0 0 0,1 1 0,0-1 0,0 0 0,1 1 0,-1-1 0,1 0 0,4 13 0,5 10 0,1 1 0,1-2 0,2 1 0,29 44 0,-18-30 0,-9-14 0,16 27 0,27 65 0,-52-105 0,-1 1 0,-1 0 0,0-1 0,-2 2 0,1-1 0,-2 0 0,0 1 0,-2-1 0,0 20 0,-2-31 0,1 1 0,-1-1 0,0 0 0,-1 1 0,1-1 0,-1 0 0,-1 0 0,1-1 0,-1 1 0,0-1 0,0 1 0,0-1 0,-1-1 0,0 1 0,0-1 0,0 1 0,-1-1 0,1-1 0,-1 1 0,0-1 0,0 0 0,0 0 0,0-1 0,0 0 0,-1 0 0,1 0 0,-1-1 0,0 0 0,1 0 0,-8-1 0,11 0 0,0 0 0,-1 0 0,1-1 0,0 1 0,0-1 0,0 0 0,0 1 0,1-2 0,-1 1 0,0 0 0,0 0 0,0-1 0,1 0 0,-1 1 0,1-1 0,0 0 0,-1 0 0,-2-4 0,1 1 0,1 0 0,0 1 0,1-1 0,-1 0 0,1-1 0,0 1 0,0 0 0,0-1 0,-1-8 0,1 1 0,1 1 0,0 0 0,1 0 0,0-1 0,1 1 0,0 0 0,1-1 0,6-19 0,5 2 0,1 1 0,1 1 0,1 0 0,24-30 0,-15 23 0,29-58 0,-13 17 0,18-43 0,-56 112 0,0 0 0,-1 0 0,0-1 0,0 1 0,-1-1 0,0 1 0,0-1 0,-1 1 0,0-1 0,0 0 0,-1 1 0,0-1 0,0 1 0,-1-1 0,0 1 0,0 0 0,0-1 0,-1 1 0,-1 0 0,1 1 0,-1-1 0,0 1 0,0-1 0,-1 1 0,-8-9 0,-1 1-1365,6 4-5461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1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43 24575,'-12'-3'0,"19"-5"0,23-5 0,6 6 0,52-3 0,-73 9 0,1 0 0,-1 1 0,1 1 0,0 1 0,-1 0 0,16 5 0,-26-5 0,-1 0 0,1 0 0,0 0 0,-1 1 0,0-1 0,1 1 0,-1 1 0,0-1 0,-1 0 0,1 1 0,-1 0 0,1 0 0,2 4 0,-5-6 0,0 0 0,0-1 0,0 1 0,0 0 0,0 0 0,0-1 0,-1 1 0,1 0 0,-1 0 0,1 0 0,-1 0 0,0 0 0,0 0 0,0 0 0,0 0 0,0 0 0,0 0 0,0 0 0,-1-1 0,1 1 0,-1 0 0,1 0 0,-1 0 0,0 0 0,1 0 0,-1-1 0,0 1 0,-1 0 0,1-1 0,0 1 0,0-1 0,-1 1 0,1-1 0,0 0 0,-3 2 0,-5 2 0,0 0 0,0 0 0,0-1 0,-1 0 0,0-1 0,1 0 0,-1-1 0,0 0 0,0 0 0,-18 0 0,16-2 0,0 2 0,0-1 0,0 2 0,0-1 0,0 2 0,1-1 0,-12 7 0,22-10 0,0 1 0,0-1 0,0 1 0,-1 0 0,1-1 0,0 1 0,0 0 0,0 0 0,0 0 0,0 0 0,0 0 0,1 0 0,-1 0 0,0 0 0,0 0 0,1 0 0,-1 0 0,1 0 0,-1 1 0,1-1 0,-1 0 0,1 1 0,0-1 0,0 0 0,-1 3 0,2-2 0,-1 0 0,1 0 0,0 1 0,0-1 0,0 0 0,0 0 0,0 0 0,0 0 0,0 0 0,1 0 0,-1-1 0,1 1 0,2 2 0,9 8 0,1-2 0,0 0 0,20 11 0,-20-13 0,-2 0 0,-1 1 0,0 0 0,-1 0 0,0 1 0,-1 0 0,1 1 0,-2 0 0,0 0 0,12 23 0,-18-30 0,0-1 0,0 1 0,-1 0 0,1-1 0,-1 1 0,0 0 0,0 0 0,0 0 0,-1 0 0,1 0 0,-1 0 0,0 0 0,0 0 0,0 0 0,-1 0 0,0 0 0,1 0 0,-1 0 0,-1 0 0,1 0 0,0-1 0,-1 1 0,0 0 0,0-1 0,0 0 0,0 1 0,-1-1 0,1 0 0,-1 0 0,0 0 0,0 0 0,0-1 0,0 1 0,0-1 0,-1 0 0,1 0 0,-1 0 0,-5 2 0,-6 3 0,-1-1 0,0-1 0,-1 0 0,1-1 0,-1-1 0,0 0 0,-27 0 0,16-3 0,0-1 0,0-1 0,-50-11 0,17-7 120,59 19-191,0 0 1,-1 0-1,1 0 0,0 0 0,0-1 1,-1 1-1,1-1 0,0 0 1,1 0-1,-1 1 0,0-1 0,0 0 1,1-1-1,-1 1 0,1 0 1,0 0-1,0-1 0,0 1 0,0 0 1,-1-6-1,4-12-6755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2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89 24575,'-19'0'0,"0"2"0,0 0 0,0 1 0,0 1 0,1 0 0,-1 2 0,1 0 0,0 1 0,1 1 0,0 0 0,0 2 0,-30 21 0,36-22 0,0 0 0,1 1 0,0 0 0,0 0 0,1 1 0,1 1 0,-1-1 0,2 1 0,0 1 0,0-1 0,2 1 0,-1 0 0,1 1 0,1-1 0,1 1 0,0 0 0,0 0 0,0 17 0,4-19 0,0 0 0,0 0 0,2 0 0,-1-1 0,1 1 0,1 0 0,0-1 0,1 0 0,0 0 0,0-1 0,1 1 0,1-1 0,0 0 0,0-1 0,1 1 0,0-2 0,1 1 0,-1-1 0,2 0 0,10 6 0,-10-6 0,1 0 0,0-1 0,0-1 0,0 0 0,1 0 0,0-2 0,1 1 0,-1-1 0,1-1 0,-1 0 0,1-1 0,0 0 0,0-1 0,0-1 0,0 0 0,0 0 0,0-1 0,18-5 0,-23 4 0,-1-1 0,1 1 0,-1-2 0,0 1 0,0-1 0,-1 0 0,1 0 0,-1-1 0,0 0 0,0 0 0,0-1 0,9-11 0,-8 7 0,-1 0 0,0 0 0,-1 0 0,0-1 0,-1 0 0,0 0 0,5-22 0,-3-9 0,-2 0 0,-2 0 0,-5-79 0,1 84 0,1 20 0,1-6 0,-1 1 0,-1-1 0,-2 1 0,-6-24 0,9 41 0,-1 0 0,1 0 0,-1 0 0,-1 0 0,1 0 0,-1 1 0,0-1 0,0 1 0,0 0 0,0 0 0,-1 0 0,0 0 0,1 0 0,-1 1 0,-1 0 0,1 0 0,0 0 0,-1 0 0,0 1 0,0-1 0,1 1 0,-11-3 0,-26-1-1365,3 4-5461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4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24575,'0'6'0,"0"16"0,0 18 0,0 14 0,0 12 0,0 9 0,-13 3 0,-5 3 0,1-6 0,4-9 0,3-3 0,-3-12 0,1-21 0,3-35 0,2-18-8191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71 24575,'0'-1'0,"0"0"0,-1 0 0,1-1 0,0 1 0,-1 0 0,1 0 0,-1 0 0,0 0 0,1 0 0,-1 0 0,0 0 0,1 0 0,-1 1 0,0-1 0,0 0 0,0 0 0,0 1 0,0-1 0,0 0 0,0 1 0,0-1 0,0 1 0,0-1 0,0 1 0,0 0 0,0-1 0,-2 1 0,-36-7 0,31 6 0,2 0 0,-1 1 0,1-1 0,0 1 0,-1 0 0,1 1 0,-1-1 0,1 2 0,0-1 0,-1 0 0,1 1 0,0 0 0,0 1 0,0-1 0,1 1 0,-7 4 0,9-4 0,-1 0 0,1 0 0,0 0 0,-1 1 0,2-1 0,-1 1 0,0 0 0,1 0 0,0 0 0,0 0 0,0 0 0,0 0 0,1 0 0,-1 1 0,1-1 0,0 1 0,0-1 0,1 1 0,0 0 0,-1-1 0,2 1 0,0 7 0,1 2 0,0 1 0,1-1 0,1 1 0,0-1 0,1 0 0,0-1 0,13 22 0,7 6 0,30 38 0,-38-57 0,0 0 0,-2 1 0,-1 1 0,-1 0 0,-1 1 0,14 40 0,-24-60 0,-1 0 0,0 1 0,0 0 0,0-1 0,-1 1 0,0-1 0,0 1 0,0 0 0,-1-1 0,0 1 0,-2 7 0,2-10 0,0 0 0,-1 0 0,1-1 0,-1 1 0,1-1 0,-1 1 0,0-1 0,0 0 0,0 1 0,-1-1 0,1 0 0,0 0 0,-1-1 0,1 1 0,-1 0 0,0-1 0,1 0 0,-1 1 0,0-1 0,0 0 0,0 0 0,-4 0 0,-2 1 0,0 0 0,0-1 0,-1 0 0,1-1 0,0 1 0,-1-2 0,1 0 0,0 0 0,0 0 0,0-1 0,0-1 0,0 1 0,0-1 0,0-1 0,-11-6 0,15 7 0,-1-1 0,1 0 0,0 0 0,0-1 0,0 0 0,1 0 0,0 0 0,0 0 0,0 0 0,0-1 0,1 0 0,0 0 0,0 0 0,1 0 0,-1 0 0,1 0 0,1-1 0,-1 1 0,1-1 0,0 1 0,1-1 0,0-11 0,0 8 0,1 0 0,1 1 0,0-1 0,0 0 0,1 1 0,0-1 0,0 1 0,1 0 0,1 0 0,-1 0 0,1 1 0,1-1 0,0 1 0,0 1 0,0-1 0,1 1 0,12-10 0,12-8 0,2 1 0,1 1 0,39-19 0,23-15 0,-82 48 0,1-1 0,1 0 0,-2-1 0,1-1 0,-2 0 0,1-1 0,-2 0 0,12-16 0,-22 27 4,0 0-1,-1-1 0,0 1 1,1-1-1,-1 1 0,0-1 1,0 0-1,0 1 0,-1-1 1,1 0-1,-1 1 0,1-1 0,-1 0 1,0 0-1,0 1 0,0-1 1,-1 0-1,1 0 0,0 0 1,-1 1-1,0-1 0,0 0 1,0 1-1,0-1 0,0 1 1,0-1-1,-1 1 0,1 0 1,-1-1-1,0 1 0,1 0 1,-1 0-1,0 0 0,0 0 1,-4-2-1,1 0-109,-1 0 0,0 1 0,0 0 0,0 0 0,0 0 0,0 0-1,-1 1 1,1 0 0,-1 1 0,1 0 0,-1-1 0,0 2 0,-7-1 0,-20 5-6720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4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24575,'-3'2'0,"-1"0"0,1 1 0,0-1 0,0 1 0,1 0 0,-1 0 0,0 0 0,1 0 0,-4 6 0,-70 136 0,61-117 0,2 0 0,1 1 0,1 1 0,2 0 0,0 1 0,3 0 0,0 0 0,2 0 0,1 1 0,2-1 0,4 60 0,-2-81 0,1 0 0,0-1 0,1 1 0,-1 0 0,2-1 0,-1 1 0,2-1 0,-1 0 0,1-1 0,0 1 0,1-1 0,0 0 0,0 0 0,1-1 0,0 1 0,0-2 0,1 1 0,0-1 0,0 0 0,0 0 0,1-1 0,10 5 0,-5-4 0,1-1 0,-1 0 0,1 0 0,0-2 0,0 0 0,0 0 0,0-1 0,1-1 0,-1-1 0,1 0 0,-1-1 0,0-1 0,29-6 0,-38 6 0,0-1 0,0 0 0,1 0 0,-2 0 0,1 0 0,0-1 0,-1 0 0,0 0 0,1-1 0,-2 1 0,1-1 0,-1 0 0,1-1 0,-1 1 0,-1-1 0,1 1 0,-1-1 0,0 0 0,0 0 0,-1-1 0,0 1 0,0-1 0,0 1 0,-1-1 0,0 1 0,0-1 0,-1 0 0,0-12 0,0 10 0,0-1 0,-1 1 0,1 0 0,-2-1 0,0 1 0,0 0 0,0 0 0,-1 0 0,-1 0 0,0 1 0,0-1 0,0 1 0,-1 0 0,0 0 0,-1 1 0,1-1 0,-2 1 0,1 1 0,-1-1 0,-10-7 0,3 6 0,0 1 0,-1 1 0,1 1 0,-1 0 0,0 0 0,-1 2 0,1 0 0,-1 0 0,0 2 0,0 0 0,1 0 0,-1 2 0,0 0 0,0 1 0,1 0 0,-29 9 0,40-9-97,-1 1-1,1-1 1,-1 1-1,1 0 1,0 0-1,0 0 1,0 1-1,0-1 1,0 1-1,1 0 1,0 0-1,0 1 0,-5 7 1,-6 21-6729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5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48 24575,'-8'0'0,"-2"0"0,-1-1 0,1 2 0,-1 0 0,1 0 0,-21 6 0,28-6 0,0 1 0,-1 0 0,1 0 0,0 0 0,0 0 0,0 0 0,0 1 0,0-1 0,1 1 0,-1 0 0,1 0 0,-1 0 0,1 0 0,0 0 0,1 0 0,-1 0 0,0 1 0,1-1 0,0 1 0,-2 5 0,-2 9 0,0 0 0,2 0 0,0 1 0,0-1 0,2 1 0,0 0 0,2-1 0,0 1 0,1-1 0,0 1 0,11 33 0,-10-42 0,1 1 0,0-1 0,1 0 0,1 0 0,-1 0 0,2-1 0,-1 0 0,1 0 0,0-1 0,1 0 0,0 0 0,1 0 0,-1-1 0,1-1 0,0 1 0,1-1 0,0-1 0,0 0 0,0 0 0,21 6 0,-16-7 0,0 0 0,0-1 0,1 0 0,-1-1 0,0-1 0,1 0 0,0-1 0,20-3 0,-30 2 0,0 0 0,0-1 0,0 0 0,0 0 0,-1 0 0,1 0 0,0-1 0,-1 0 0,0-1 0,0 1 0,0-1 0,0 0 0,0 0 0,-1 0 0,0-1 0,1 0 0,-2 1 0,1-2 0,-1 1 0,1 0 0,-2-1 0,1 1 0,2-8 0,-1 0 0,0 0 0,-1 0 0,0-1 0,-1 1 0,-1-1 0,0 1 0,-1-1 0,0 0 0,-1 1 0,0-1 0,-2 1 0,1-1 0,-2 1 0,0 0 0,-7-17 0,3 12 0,-1 1 0,0 0 0,-1 0 0,-1 1 0,0 1 0,-1 0 0,-1 0 0,-1 1 0,0 1 0,-22-16 0,27 23-170,0 0-1,-1 1 0,1 0 1,-1 1-1,-1 0 0,1 1 1,-19-4-1,-21-2-6655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5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45 24575,'2'0'0,"0"-1"0,0 1 0,0 0 0,0 0 0,0-1 0,0 1 0,0-1 0,0 0 0,0 0 0,0 1 0,0-1 0,1-2 0,-1-5 0,-18 0 0,-24 1 0,0 1 0,0 2 0,-1 2 0,-49 3 0,35 0 0,48-1 0,-1 0 0,1 1 0,0-1 0,0 2 0,0-1 0,0 1 0,0 0 0,0 0 0,0 1 0,1 0 0,-1 0 0,1 0 0,0 1 0,0 0 0,0 0 0,1 1 0,-1 0 0,1 0 0,0 0 0,0 0 0,1 1 0,-7 10 0,-1 0 0,0 0 0,0 1 0,2 1 0,-15 31 0,24-45 0,-1 0 0,1 1 0,0 0 0,0-1 0,0 1 0,0-1 0,1 1 0,0 0 0,0 0 0,0-1 0,2 7 0,-2-8 0,1 0 0,0 0 0,1-1 0,-1 1 0,0-1 0,1 1 0,0-1 0,-1 1 0,1-1 0,0 0 0,0 0 0,0 0 0,0 0 0,1 0 0,-1 0 0,0-1 0,1 1 0,0-1 0,4 3 0,10 1 0,0 0 0,0-1 0,0-1 0,0-1 0,1 0 0,27-1 0,21 2 0,-37-1 0,-1 2 0,1 2 0,37 11 0,-58-14 0,0 0 0,0 0 0,-1 1 0,0 0 0,0 1 0,0 0 0,8 6 0,-12-8 0,0 0 0,0 0 0,-1 1 0,1-1 0,-1 1 0,1-1 0,-1 1 0,0 0 0,-1 0 0,1 0 0,-1 0 0,0 0 0,0 0 0,0 0 0,0 5 0,0-6 0,-1 0 0,-1 0 0,1 0 0,0 0 0,-1-1 0,1 1 0,-1 0 0,0 0 0,0 0 0,0-1 0,0 1 0,-1 0 0,1-1 0,-1 1 0,0-1 0,1 0 0,-1 1 0,0-1 0,0 0 0,0 0 0,-1 0 0,1 0 0,0-1 0,-1 1 0,1-1 0,-1 1 0,0-1 0,1 0 0,-5 1 0,-8 3 0,0-1 0,-1 0 0,1-1 0,-20 1 0,-18 2 0,0-2 0,-1-2 0,0-3 0,-85-13 0,138 15-45,-1-1-1,0-1 1,0 1-1,0 0 1,0 0-1,0-1 1,0 1-1,0-1 1,1 0-1,-1 0 1,0 1-1,0-1 1,1 0-1,-1 0 1,1-1-1,-1 1 1,1 0-1,-1 0 1,1-1-1,0 1 1,-1-1-1,1 1 1,0-1-1,0 1 0,0-1 1,0 0-1,0 0 1,1 1-1,-2-4 1,4-20-6781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5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46 24575,'3'-1'0,"0"1"0,0-1 0,0 1 0,0-1 0,-1 0 0,1 0 0,0 0 0,-1 0 0,1 0 0,3-3 0,-1-6 0,-21 1 0,-8 4 0,1 1 0,0 1 0,-1 1 0,0 1 0,1 1 0,-1 2 0,0 0 0,1 1 0,-44 12 0,59-11 0,0 1 0,1 0 0,-1 0 0,1 1 0,0-1 0,0 1 0,0 1 0,1 0 0,0 0 0,1 0 0,-1 0 0,1 1 0,1 0 0,-1 0 0,-4 13 0,7-16 0,0 0 0,1 0 0,0 0 0,-1 0 0,2 1 0,-1-1 0,0 0 0,1 0 0,0 1 0,1-1 0,-1 0 0,2 8 0,-1-10 0,1 1 0,-1-1 0,1 0 0,-1 0 0,1 0 0,0 0 0,0 0 0,0 0 0,0-1 0,1 1 0,-1 0 0,1-1 0,0 0 0,-1 0 0,1 0 0,0 0 0,0 0 0,1-1 0,-1 1 0,4 1 0,16 3 0,0-1 0,0 0 0,0-2 0,1 0 0,0-2 0,-1-1 0,33-3 0,-29 1 0,0 1 0,0 1 0,0 2 0,0 1 0,36 8 0,-59-10 0,0 1 0,-1 0 0,1 0 0,0 0 0,-1 1 0,1-1 0,-1 1 0,0 0 0,1 0 0,-1 0 0,-1 0 0,1 0 0,0 1 0,-1 0 0,0-1 0,0 1 0,0 0 0,0 0 0,-1 0 0,1 0 0,-1 0 0,0 0 0,0 0 0,-1 1 0,1-1 0,-1 0 0,0 6 0,0-5 0,0 0 0,0-1 0,0 1 0,-1 0 0,1-1 0,-1 1 0,0-1 0,-1 1 0,1-1 0,-1 1 0,0-1 0,0 0 0,0 0 0,-1 0 0,1 0 0,-1 0 0,0-1 0,0 1 0,0-1 0,-1 0 0,1 0 0,-1 0 0,0 0 0,-7 4 0,-3-2 10,-1-1-1,0 0 1,1-1 0,-1 0-1,-30 0 1,-80-6-364,74 0-715,10 1-5757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5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24575,'0'13'0,"0"11"0,0 15 0,0 20 0,7 21 0,2 16 0,-1 6 0,5-2 0,1 2 0,-2-10 0,9-13 0,3-7 0,2-16 0,-2-24 0,-6-18-8191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5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24575,'0'-13'0,"0"2"0,0 10 0,0 11 0,0 11 0,0 22 0,0 23 0,0 21 0,0 15 0,0 3 0,0-8 0,7-16 0,2 0 0,-1-8 0,19-30 0,4-21-8191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4:5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81 24575,'-10'-2'0,"1"1"0,-1-1 0,1-1 0,-1 0 0,1 0 0,0-1 0,-12-7 0,-24-8 0,21 11 0,0 1 0,-1 2 0,0 0 0,-48-2 0,63 6 0,0 1 0,0 1 0,1 0 0,-1 0 0,0 1 0,0 0 0,1 1 0,-1 0 0,1 0 0,0 1 0,0 0 0,0 1 0,1 0 0,0 0 0,-14 12 0,-6 12 0,1 2 0,1 1 0,2 1 0,-32 59 0,52-86 0,1 0 0,0 1 0,0-1 0,0 1 0,1-1 0,-3 11 0,5-15 0,0 0 0,0 0 0,0 0 0,0 0 0,0 0 0,0 0 0,1 0 0,-1 0 0,0-1 0,1 1 0,0 0 0,-1 0 0,1 0 0,0-1 0,0 1 0,0 0 0,0-1 0,0 1 0,0-1 0,1 1 0,-1-1 0,0 0 0,1 1 0,-1-1 0,1 0 0,-1 0 0,1 0 0,0 0 0,1 0 0,13 6 0,0-2 0,-1 0 0,2-2 0,-1 1 0,17 0 0,33 8 0,-14-1 0,-1 3 0,98 41 0,-136-49 0,0 0 0,-1 1 0,1 0 0,-1 1 0,0 1 0,-1 0 0,0 0 0,-1 1 0,0 0 0,0 1 0,-1 0 0,0 1 0,-1-1 0,0 2 0,-1-1 0,6 17 0,-11-25 0,-1 0 0,1 0 0,-1 0 0,0 0 0,0 1 0,-1-1 0,1 0 0,-1 1 0,0-1 0,0 0 0,-1 1 0,1-1 0,-1 1 0,0-1 0,0 0 0,0 0 0,-1 0 0,1 0 0,-1 0 0,0 0 0,0 0 0,-1 0 0,1-1 0,-1 1 0,1-1 0,-1 1 0,0-1 0,-1 0 0,1-1 0,0 1 0,-1 0 0,0-1 0,1 0 0,-1 0 0,0 0 0,0 0 0,0-1 0,-1 1 0,1-1 0,-8 1 0,-20 5 24,0-1 0,-1-2 0,0-2 0,-50-1 0,17-6-767,-83-15 1,97 10-6084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1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24575,'-3'2'0,"0"0"0,0 0 0,0 0 0,0 1 0,0-1 0,1 1 0,-1 0 0,1-1 0,0 1 0,0 0 0,0 1 0,0-1 0,0 0 0,-2 6 0,-5 6 0,-5 7 0,-2-1 0,0-1 0,-2 0 0,0-1 0,-1-1 0,-1-1 0,0-1 0,-45 27 0,40-24 0,25-18 0,0-1 0,-1 1 0,1-1 0,0 1 0,0 0 0,0-1 0,-1 1 0,1-1 0,0 1 0,0 0 0,0-1 0,0 1 0,0-1 0,0 1 0,0 0 0,0-1 0,0 1 0,0-1 0,1 1 0,-1 0 0,0-1 0,0 1 0,1-1 0,-1 1 0,0-1 0,0 1 0,1 0 0,4 3 0,-1 0 0,1-1 0,0 1 0,0-1 0,0 0 0,1 0 0,6 2 0,-7-3 0,25 11 20,0-2 0,1-1 0,1-1 0,0-2 0,60 6 0,166-6-1505,-206-8-5341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5:0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51 24575,'-13'16'0,"1"1"0,0 0 0,2 0 0,0 1 0,1 1 0,0-1 0,2 1 0,-9 34 0,-3 3 0,15-46 0,-3 7 0,1 0 0,1 0 0,1 1 0,-5 29 0,9-44 0,0 0 0,-1 1 0,1-1 0,1 1 0,-1-1 0,0 1 0,1-1 0,0 0 0,-1 1 0,1-1 0,1 0 0,-1 0 0,0 1 0,1-1 0,0 0 0,-1 0 0,1-1 0,0 1 0,1 0 0,-1-1 0,0 1 0,1-1 0,-1 1 0,1-1 0,0 0 0,0 0 0,0-1 0,0 1 0,0-1 0,6 3 0,-1-1 0,0-1 0,0 0 0,1 0 0,-1 0 0,1-1 0,0-1 0,-1 1 0,1-1 0,-1-1 0,1 0 0,0 0 0,-1 0 0,0-1 0,1-1 0,-1 1 0,0-1 0,0-1 0,0 1 0,-1-1 0,1-1 0,-1 1 0,0-1 0,0-1 0,0 1 0,-1-1 0,0 0 0,0-1 0,-1 1 0,7-11 0,1-3 0,-1 1 0,-1-1 0,-1-1 0,-1 0 0,-1-1 0,0 0 0,-2 0 0,0 0 0,3-43 0,-8 58 0,0 0 0,-1-1 0,1 1 0,-2 0 0,1-1 0,-1 1 0,-1 0 0,1 0 0,-1 0 0,0 0 0,-1 0 0,1 0 0,-2 1 0,1-1 0,-7-9 0,6 11 0,-1 0 0,0 0 0,0 1 0,-1 0 0,1 0 0,-1 0 0,0 1 0,0-1 0,0 2 0,0-1 0,-1 1 0,1-1 0,-1 2 0,1-1 0,-1 1 0,-12-1 0,-24-2-227,0 2-1,0 2 1,0 2-1,0 1 1,-79 18-1,89-11-6598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6:5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24575,'-203'1'0,"192"0"0,0 0 0,0 1 0,0 0 0,0 1 0,1 0 0,-1 1 0,1 0 0,-18 10 0,23-11 0,1 0 0,-1 0 0,1 0 0,0 1 0,0-1 0,0 1 0,0 0 0,1 0 0,0 1 0,0-1 0,0 1 0,0-1 0,1 1 0,-1 0 0,1 0 0,0 0 0,1 0 0,-1 0 0,0 8 0,2-9 0,0 0 0,1 0 0,0 0 0,-1-1 0,1 1 0,0 0 0,1 0 0,-1-1 0,1 1 0,-1-1 0,1 0 0,0 1 0,0-1 0,1 0 0,-1 0 0,1 0 0,0 0 0,-1-1 0,1 1 0,0-1 0,0 1 0,1-1 0,-1 0 0,0-1 0,6 3 0,9 5 0,1 0 0,0-2 0,28 7 0,-11-5 0,1-3 0,39 2 0,-48-6 0,-1 1 0,0 1 0,0 1 0,-1 2 0,33 11 0,-53-15 0,-1 0 0,0 0 0,1 0 0,-1 0 0,0 1 0,-1 0 0,1 0 0,-1 0 0,0 0 0,0 1 0,0 0 0,0-1 0,3 8 0,-6-10 0,0 0 0,0 1 0,0-1 0,-1 0 0,1 0 0,-1 0 0,1 0 0,-1 0 0,0 1 0,0-1 0,0 0 0,0 0 0,0 0 0,-1 1 0,1-1 0,-1 0 0,1 0 0,-1 0 0,0 0 0,0 0 0,0 0 0,0 0 0,0 0 0,0 0 0,0 0 0,-1-1 0,1 1 0,-1 0 0,1-1 0,-1 1 0,0-1 0,1 0 0,-1 1 0,0-1 0,0 0 0,0 0 0,-4 1 0,-30 16 0,-1-2 0,0-1 0,-1-2 0,0-2 0,-1-2 0,-1-1 0,1-2 0,-1-1 0,-60-2 0,49-13-1365,13-6-5461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6:5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84 24575,'2'0'0,"-1"0"0,1 1 0,-1-1 0,1 0 0,-1 0 0,1-1 0,-1 1 0,1 0 0,0 0 0,-1-1 0,0 1 0,1-1 0,-1 1 0,1-1 0,-1 0 0,0 0 0,1 1 0,-1-1 0,0 0 0,0 0 0,0 0 0,1 0 0,-1 0 0,0-1 0,-1 1 0,1 0 0,0 0 0,0-1 0,0 1 0,-1 0 0,2-3 0,-2 2 0,-1 1 0,1-1 0,0 0 0,0 1 0,-1-1 0,1 0 0,-1 1 0,0-1 0,1 1 0,-1-1 0,0 1 0,0-1 0,0 1 0,0 0 0,0-1 0,0 1 0,0 0 0,0 0 0,-1 0 0,1 0 0,0 0 0,-1 0 0,1 0 0,-1 0 0,1 0 0,-1 1 0,0-1 0,-2 0 0,-12-4 0,-1 0 0,0 1 0,0 1 0,0 0 0,-25 1 0,-89 4 0,120-1 0,0 0 0,0 1 0,0 0 0,1 0 0,-1 1 0,1 0 0,-1 1 0,1 0 0,0 1 0,0 0 0,-10 8 0,14-8 0,0 0 0,0 0 0,1 1 0,0-1 0,0 1 0,0 0 0,1 1 0,0-1 0,0 1 0,1 0 0,-1-1 0,2 2 0,-1-1 0,1 0 0,0 1 0,-2 14 0,4-19 0,0 1 0,0-1 0,0 0 0,0 1 0,0-1 0,1 0 0,-1 0 0,1 1 0,0-1 0,0 0 0,1 0 0,-1 0 0,0 0 0,1 0 0,0 0 0,0 0 0,0-1 0,0 1 0,0-1 0,0 1 0,1-1 0,-1 0 0,1 0 0,0 0 0,-1 0 0,1 0 0,0 0 0,0-1 0,4 2 0,8 3 0,0-1 0,1-1 0,-1 0 0,29 3 0,27-2 0,-45-4 0,0 1 0,0 1 0,37 9 0,-57-11 0,0 1 0,0 0 0,0 1 0,-1-1 0,1 1 0,-1 0 0,0 0 0,0 1 0,0-1 0,0 1 0,0 0 0,-1 1 0,0-1 0,1 1 0,-2 0 0,1 0 0,-1 0 0,0 0 0,4 9 0,-5-10-4,0 0 0,-1 0 0,0 0 0,0 0 0,0 0 0,0 0 0,0 0 0,-1 0 0,0 1 0,0-1 0,0 0 0,-1 0 0,1 0 0,-1 0 0,0 0 0,0 0 0,0 0 0,-1 0 0,-2 5 0,1-4 21,-1 0-1,1 0 1,-1-1 0,-1 1-1,1-1 1,0 0 0,-1-1-1,0 1 1,0-1 0,0 1-1,-11 3 1,-3 1-229,0-1 0,-1-1 0,0-1-1,0-1 1,0-1 0,-36 2 0,5-5-6614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6:5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20 24575,'1'-1'0,"-1"1"0,0-1 0,0 0 0,0 0 0,0 1 0,0-1 0,-1 0 0,1 1 0,0-1 0,0 0 0,0 1 0,-1-1 0,1 0 0,0 1 0,0-1 0,-1 0 0,1 1 0,-1-1 0,1 1 0,-1-1 0,1 1 0,-1-1 0,1 1 0,-1-1 0,1 1 0,-1-1 0,1 1 0,-1 0 0,0-1 0,1 1 0,-1 0 0,0 0 0,1-1 0,-1 1 0,0 0 0,1 0 0,-1 0 0,0 0 0,1 0 0,-1 0 0,0 0 0,0 0 0,1 0 0,-1 0 0,0 0 0,1 1 0,-1-1 0,0 0 0,1 0 0,-1 1 0,0-1 0,1 0 0,-1 1 0,0 0 0,-4 1 0,0 1 0,1-1 0,0 1 0,-1 0 0,1 0 0,-7 7 0,-8 14 0,1 0 0,0 2 0,2 0 0,1 1 0,1 0 0,2 1 0,1 0 0,0 1 0,-9 47 0,11-28 0,2 2 0,1-1 0,3 1 0,3 0 0,5 57 0,-4-98 0,0 0 0,0 0 0,0 0 0,2 0 0,-1 0 0,1 0 0,0-1 0,1 1 0,4 7 0,-5-12 0,0 0 0,0-1 0,0 1 0,1-1 0,-1 0 0,1 1 0,0-2 0,0 1 0,0 0 0,0-1 0,1 0 0,-1 0 0,1 0 0,-1-1 0,1 1 0,0-1 0,-1 0 0,8 0 0,3 2 0,2-1 0,-1-1 0,0 0 0,0-1 0,0-1 0,0-1 0,27-5 0,-38 5 0,0 1 0,0-1 0,0 0 0,0 0 0,-1-1 0,1 0 0,-1 1 0,0-1 0,0-1 0,0 1 0,0 0 0,0-1 0,-1 0 0,1 0 0,-1 0 0,0 0 0,-1-1 0,1 1 0,-1-1 0,1 0 0,-1 1 0,-1-1 0,1 0 0,-1 0 0,0 0 0,0-1 0,0-7 0,0 9 0,-1 0 0,0 0 0,-1 0 0,1 1 0,-1-1 0,1 0 0,-1 0 0,0 1 0,-1-1 0,1 1 0,-1-1 0,1 1 0,-1-1 0,0 1 0,0 0 0,0 0 0,-4-4 0,0 2 0,1 0 0,-1 0 0,0 1 0,0-1 0,0 1 0,0 1 0,-1-1 0,-12-4 0,10 5 0,0 0 0,-1 0 0,1 1 0,-1 0 0,1 1 0,-1 0 0,1 0 0,-1 1 0,0 1 0,1-1 0,-1 1 0,0 1 0,1 0 0,-10 3 0,16-4-57,1 0 0,0 0 1,-1 1-1,1-1 0,0 0 0,0 1 0,0 0 0,0-1 0,0 1 0,0 0 0,1 0 1,-1 0-1,1 0 0,-1 0 0,1 0 0,0 1 0,0-1 0,0 0 0,0 1 1,0-1-1,0 1 0,0-1 0,0 4 0,4 19-6769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6:5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24575,'-3'0'0,"-1"1"0,1 0 0,0 0 0,-1 0 0,1 0 0,0 1 0,0-1 0,0 1 0,0 0 0,0 0 0,1 0 0,-1 0 0,1 0 0,-1 1 0,1-1 0,0 1 0,0-1 0,0 1 0,0 0 0,-2 4 0,-7 12 0,1 0 0,-8 22 0,11-25 0,0 1 0,1-1 0,0 1 0,1 1 0,1-1 0,1 1 0,0-1 0,1 1 0,1 26 0,1-36 0,1-1 0,0 1 0,0 0 0,1 0 0,0-1 0,0 1 0,1-1 0,0 0 0,0 0 0,1 0 0,0 0 0,0 0 0,0-1 0,1 1 0,0-1 0,0-1 0,1 1 0,0-1 0,0 0 0,0 0 0,11 6 0,-2-3 0,0-1 0,0-1 0,1 0 0,0-1 0,0-1 0,0 0 0,1-1 0,19 1 0,-26-3 0,-1-1 0,1 0 0,0 0 0,-1-1 0,1 0 0,-1-1 0,1 0 0,-1 0 0,0-1 0,0 0 0,0-1 0,0 0 0,-1 0 0,1-1 0,12-10 0,-16 10 0,-1 0 0,1 0 0,-1 0 0,-1-1 0,1 0 0,-1 0 0,0 0 0,0 0 0,-1 0 0,0 0 0,0-1 0,0 1 0,-1-1 0,0 0 0,0 1 0,-1-1 0,0 0 0,0 1 0,0-1 0,-1 0 0,0 1 0,-1-1 0,-2-8 0,-1-4 0,-1 1 0,-1 1 0,0-1 0,-1 1 0,-1 0 0,-1 1 0,-11-15 0,14 22-54,0 1-1,0 0 0,-1 1 1,0 0-1,-1 0 1,1 1-1,-1 0 0,0 0 1,-1 1-1,1 0 1,-1 1-1,0 0 0,0 0 1,-1 1-1,1 1 0,0 0 1,-1 0-1,0 1 1,1 0-1,-1 1 0,0 0 1,0 0-1,1 2 1,-20 3-1,-1 6-6771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7:0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24575,'0'-35'0,"0"43"0,0 60 0,20 264 0,0 2 0,-20-295 0,11-53 0,12-32 0,-2 5 0,13-17-1365,2 0-5461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7:0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24575,'-2'142'0,"5"161"0,15-150 0,0 16 0,-15-80 0,-3-89-1,0 0-1,0 0 0,0 0 0,0 1 1,0-1-1,0 0 0,1 0 0,-1 0 1,0 0-1,0 0 0,0 1 0,0-1 1,0 0-1,1 0 0,-1 0 0,0 0 1,0 0-1,0 0 0,1 0 0,-1 0 1,0 0-1,0 0 0,0 0 1,1 0-1,-1 0 0,0 0 0,0 0 1,0 0-1,1 0 0,-1 0 0,0 0 1,0 0-1,0 0 0,0 0 0,1 0 1,-1 0-1,0 0 0,0-1 0,0 1 1,0 0-1,1 0 0,-1 0 1,0 0-1,0 0 0,0 0 0,0-1 1,0 1-1,1 0 0,-1 0 0,0 0 1,0 0-1,0-1 0,0 1 0,0 0 1,0 0-1,0 0 0,0-1 0,0 1 1,0 0-1,0 0 0,0 0 0,0-1 1,0 1-1,12-15-1204,-11 15 1158,24-35-6778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7:0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 24575,'-116'-1'0,"-135"3"0,244-1 0,0-1 0,1 1 0,-1 0 0,0 0 0,0 1 0,1 0 0,-1 0 0,1 0 0,0 1 0,0 0 0,0 0 0,0 1 0,0 0 0,1 0 0,-7 5 0,8-3 0,-1 0 0,1 0 0,0 0 0,0 0 0,0 1 0,1-1 0,0 1 0,0 0 0,1 0 0,0 0 0,0 1 0,1-1 0,0 0 0,0 9 0,0-8 0,-2 19 0,2-1 0,1 0 0,4 38 0,-3-57 0,0-1 0,1 1 0,0 0 0,0-1 0,0 1 0,1-1 0,0 0 0,4 7 0,-5-10 0,0-1 0,0 1 0,1-1 0,-1 1 0,1-1 0,-1 0 0,1 0 0,0 0 0,-1 0 0,1 0 0,0-1 0,0 1 0,1-1 0,-1 0 0,0 0 0,0 0 0,5 0 0,19 1 0,0-1 0,-1-2 0,1-1 0,0-1 0,41-10 0,-31 5 0,71-4 0,-102 12 0,0 0 0,-1 0 0,1 0 0,0 1 0,-1 0 0,1 0 0,0 1 0,-1 0 0,1 0 0,-1 0 0,0 0 0,0 1 0,0 0 0,0 0 0,0 0 0,0 1 0,-1-1 0,0 1 0,0 0 0,0 1 0,0-1 0,0 1 0,-1-1 0,0 1 0,0 0 0,0 0 0,-1 0 0,0 1 0,0-1 0,0 1 0,0-1 0,-1 1 0,0 0 0,0 6 0,2 2 0,-1 1 0,-1-1 0,-1 0 0,0 0 0,0 1 0,-1-1 0,-1 0 0,-1 0 0,-4 17 0,4-24 0,-1 1 0,1 0 0,-1-1 0,0 1 0,-1-1 0,0 0 0,0 0 0,-1-1 0,1 0 0,-1 0 0,-1 0 0,1-1 0,-1 0 0,0 0 0,0 0 0,-14 6 0,0-4 0,0 0 0,0-1 0,0-1 0,-1-1 0,0-1 0,0-1 0,0 0 0,0-2 0,0-1 0,-34-5 0,50 5-124,0 0 0,0 0 0,0-1 0,0 1 0,1-1 0,-1 0-1,1-1 1,-1 0 0,1 1 0,-9-7 0,-5-10-6702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7:0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1077 24575,'-1'0'0,"0"0"0,0 1 0,0-1 0,0 0 0,1 1 0,-1-1 0,0 1 0,0-1 0,0 1 0,1-1 0,-1 1 0,0 0 0,1-1 0,-1 1 0,0 0 0,1 0 0,-1-1 0,1 1 0,-1 0 0,1 0 0,0 0 0,-1 0 0,1 0 0,0-1 0,-1 3 0,-4 24 0,3-16 0,1 0 0,1 1 0,0-1 0,0 0 0,1 1 0,1-1 0,0 0 0,0 0 0,1 0 0,5 13 0,-6-20 0,0 0 0,0 0 0,1 0 0,-1 0 0,1 0 0,0-1 0,0 1 0,0-1 0,0 0 0,0 0 0,1 0 0,0 0 0,0 0 0,-1-1 0,1 0 0,1 1 0,-1-2 0,0 1 0,0 0 0,1-1 0,-1 0 0,1 0 0,-1 0 0,1-1 0,-1 1 0,1-1 0,5 0 0,3-1 0,0-1 0,-1 0 0,1-1 0,-1 0 0,0-1 0,0 0 0,19-10 0,77-51 0,-85 49 0,656-509 0,-381 279 0,-203 170-114,332-240-1137,-349 270-5575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1596 0 24575,'-6'10'0,"-1"-1"0,0 0 0,0 0 0,0-1 0,-1 0 0,-1 0 0,-9 7 0,9-8 0,-100 81 0,-207 126 0,-139 39 0,396-221 0,-81 47 0,3 7 0,-134 110 0,269-195 0,0 1 0,-1-1 0,1 1 0,0 0 0,0 0 0,0 0 0,0 0 0,0 0 0,0 0 0,1 1 0,-1-1 0,1 1 0,0-1 0,0 1 0,-1-1 0,0 5 0,2-6 0,1 0 0,-1 0 0,0-1 0,0 1 0,0 0 0,1-1 0,-1 1 0,0 0 0,1-1 0,-1 1 0,1 0 0,-1-1 0,1 1 0,-1 0 0,1-1 0,-1 1 0,1-1 0,-1 1 0,1-1 0,0 0 0,-1 1 0,2-1 0,30 10 0,50-2 0,1-4 0,99-7 0,-63 0 0,848-4-1365,-924 7-5461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1:1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24575,'-13'0'0,"-5"13"0,1 12 0,3 7 0,5 13 0,-4 10 0,1 17 0,2 3 0,-10-5 0,-2-1 0,2-6 0,6 0 0,4-4 0,5 1 0,-5-3 0,1-11-8191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93 24575,'3'-5'0,"0"1"0,0 0 0,0 0 0,1 0 0,-1 0 0,1 0 0,0 1 0,1 0 0,-1-1 0,0 2 0,11-6 0,56-20 0,-59 24 0,-1 1 0,1 1 0,0-1 0,0 2 0,0 0 0,0 0 0,0 1 0,23 3 0,-29-2 0,0 0 0,-1 0 0,1 1 0,-1 0 0,0 0 0,0 0 0,0 1 0,0 0 0,0 0 0,0 0 0,-1 1 0,1-1 0,-1 1 0,0 0 0,0 0 0,0 1 0,-1-1 0,0 1 0,0 0 0,0 0 0,3 6 0,-3-3 0,-1-1 0,0 1 0,0 0 0,-1-1 0,0 1 0,0 0 0,0 0 0,-1 0 0,-1 0 0,1 0 0,-1-1 0,-1 1 0,1 0 0,-1 0 0,-1-1 0,1 1 0,-1-1 0,-1 0 0,1 0 0,-1 0 0,-5 6 0,-10 14 0,0-1 0,-2-1 0,-40 38 0,-42 29 0,-29 32 0,129-121 0,1-1 0,-1 1 0,1 0 0,-1 0 0,1 1 0,0-1 0,0 0 0,1 1 0,-1-1 0,-1 8 0,3-10 0,0 0 0,0 0 0,0 0 0,0 0 0,0 0 0,1 1 0,-1-1 0,0 0 0,1 0 0,-1 0 0,1 0 0,-1 0 0,1 0 0,0 0 0,-1 0 0,1 0 0,0-1 0,0 1 0,0 0 0,-1 0 0,1 0 0,0-1 0,0 1 0,0-1 0,0 1 0,0-1 0,0 1 0,0-1 0,1 1 0,-1-1 0,0 0 0,0 0 0,0 1 0,0-1 0,0 0 0,1 0 0,-1 0 0,1-1 0,27 3 0,0-2 0,-1-2 0,1 0 0,0-2 0,30-8 0,-22 5 0,29-7-682,92-33-1,-114 32-6143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24575,'7'0'0,"9"0"0,14 0 0,17 0 0,12 0 0,17-13 0,9-5 0,2 1 0,1 4 0,-2 3 0,-2 4 0,-9 3 0,-3 1 0,-8 2 0,-8 1 0,-14-14 0,-14-4-8191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24575,'0'7'0,"0"8"0,0 9 0,0 13 0,0 7 0,0 3 0,0 7 0,0 14 0,0 8 0,0 5 0,0-4 0,0-10 0,7-15 0,2 3 0,0-1 0,11-16 0,3-15-8191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973 39 24575,'2'-1'0,"0"0"0,0 0 0,0 0 0,0 0 0,0-1 0,0 1 0,0 0 0,0-1 0,0 1 0,-1-1 0,3-3 0,9-6 0,-11 10 0,-1 0 0,1 0 0,-1 0 0,1 0 0,0 0 0,0 1 0,-1-1 0,1 1 0,0-1 0,0 1 0,0 0 0,0-1 0,0 1 0,2 0 0,-3 1 0,-1-1 0,1 0 0,0 0 0,0 1 0,-1-1 0,1 0 0,0 1 0,-1-1 0,1 1 0,0-1 0,-1 1 0,1-1 0,-1 1 0,1-1 0,-1 1 0,1-1 0,-1 1 0,1 0 0,-1-1 0,0 1 0,1 0 0,-1 0 0,1 1 0,-1 1 0,1 1 0,-1-1 0,0 1 0,0 0 0,0-1 0,-1 1 0,1-1 0,-1 1 0,0-1 0,0 1 0,0-1 0,0 0 0,-1 1 0,-1 2 0,-6 10 0,-1-2 0,0 1 0,-1-1 0,-1-1 0,0 0 0,-1-1 0,-18 14 0,-106 69 0,127-89 0,-319 170 0,-8 5 0,324-173 0,0 0 0,1 1 0,0 1 0,0 0 0,1 0 0,1 1 0,-1 0 0,-8 14 0,18-23 0,0 0 0,0 0 0,-1 0 0,2 0 0,-1 0 0,0 0 0,0 1 0,1-1 0,-1 0 0,1 1 0,0-1 0,0 0 0,0 1 0,0-1 0,0 0 0,0 1 0,0-1 0,1 0 0,-1 1 0,1-1 0,0 0 0,1 4 0,1-2 0,0 0 0,0-1 0,0 1 0,0-1 0,0 1 0,1-1 0,-1 0 0,1 0 0,0-1 0,7 5 0,11 3 0,-1-1 0,1-1 0,37 9 0,-55-16 0,96 20 0,1-5 0,114 3 0,-83-8 0,-101-8 0,70 7 0,141-5 0,-195-11-1365,-11-3-5461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85 24575,'7'-6'0,"0"0"0,1 0 0,0 1 0,0 0 0,1 1 0,-1-1 0,1 2 0,0-1 0,0 1 0,15-3 0,11 0 0,52-4 0,-67 8 0,18-1 0,8-3 0,0 3 0,1 1 0,-1 3 0,85 11 0,-125-11 0,1 1 0,-1 0 0,0 0 0,1 1 0,-1 0 0,0 0 0,-1 0 0,1 1 0,0 0 0,-1 0 0,0 0 0,7 8 0,-11-10 0,1 0 0,-1 0 0,1 0 0,-1 1 0,0-1 0,1 1 0,-1-1 0,0 1 0,-1-1 0,1 1 0,0-1 0,-1 1 0,0 0 0,1 0 0,-1-1 0,0 1 0,0 0 0,-1-1 0,1 1 0,0 0 0,-1-1 0,0 1 0,0 0 0,1-1 0,-2 1 0,1-1 0,0 1 0,0-1 0,-1 0 0,1 0 0,-1 1 0,-3 2 0,-6 8 0,-1-1 0,-1 0 0,0 0 0,-1-1 0,-28 17 0,-84 36 0,20-11 0,105-53 0,0 0 0,1 1 0,-1-1 0,0 0 0,0 1 0,0-1 0,0 1 0,0-1 0,0 1 0,1 0 0,-1-1 0,0 1 0,0 0 0,1-1 0,-1 1 0,1 0 0,-1 0 0,0 0 0,1 0 0,-1-1 0,1 1 0,0 0 0,-1 0 0,1 0 0,0 0 0,0 0 0,-1 0 0,1 0 0,0 0 0,0 0 0,0 0 0,0 0 0,0 0 0,1 0 0,-1 0 0,0 0 0,0 0 0,1 0 0,-1 0 0,0 0 0,1 0 0,-1 0 0,1 0 0,-1-1 0,1 1 0,-1 0 0,2 1 0,4 3 0,-1 0 0,1 0 0,1-1 0,-1 1 0,9 3 0,-4-1 0,29 17 0,-14-9 0,-1 2 0,-1 0 0,27 24 0,-45-35 0,0 1 0,0-1 0,-1 1 0,1 0 0,-1 0 0,-1 1 0,1 0 0,-2 0 0,1 0 0,-1 0 0,0 0 0,0 1 0,-1-1 0,-1 1 0,2 11 0,-3-14 0,0 1 0,-1-1 0,1 1 0,-2-1 0,1 0 0,0 1 0,-1-1 0,-1 0 0,1 0 0,-1 0 0,0 0 0,0 0 0,0-1 0,-1 0 0,0 1 0,0-1 0,0 0 0,-1-1 0,0 1 0,0-1 0,0 0 0,0 0 0,-1-1 0,1 1 0,-10 3 0,-3 2 0,-2-1 0,0 0 0,0-2 0,0 0 0,0-1 0,-35 3 0,24-4-97,-1-1-1,1-2 1,-1-1-1,1-2 1,0 0-1,-1-3 1,1 0-1,1-2 1,-1-2-1,1 0 1,1-2-1,0-1 0,-31-19 1,33 15-6729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24575,'7'0'0,"15"0"0,24 0 0,24 0 0,21 0 0,13 0 0,-3 0 0,-12 0 0,-9 0 0,-17 0-8191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24575,'13'0'0,"18"0"0,23 0 0,23 0 0,11 0 0,-2 0 0,-3 0 0,-15 0-8191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1774 1 24575,'8'0'0,"3"-1"0,0 2 0,0-1 0,1 1 0,19 5 0,-30-6 0,0 0 0,0 0 0,-1 0 0,1 0 0,0 1 0,0-1 0,-1 0 0,1 0 0,0 1 0,0-1 0,-1 1 0,1-1 0,0 0 0,-1 1 0,1-1 0,0 1 0,-1-1 0,1 1 0,-1 0 0,1-1 0,-1 1 0,1 0 0,-1-1 0,0 1 0,1 0 0,-1-1 0,0 1 0,1 0 0,-1 0 0,0-1 0,0 1 0,0 0 0,0 0 0,0 0 0,0-1 0,0 1 0,0 0 0,0 0 0,0 0 0,0-1 0,0 1 0,0 0 0,-1 0 0,1 0 0,0-1 0,-1 1 0,1 0 0,0-1 0,-1 1 0,1 0 0,-1-1 0,1 1 0,-1-1 0,0 1 0,0 0 0,-41 37 0,-14-1 0,0-2 0,-81 36 0,-135 44 0,256-108 0,-789 268 0,641-224 0,116-37 0,-89 33 0,120-40 0,1 0 0,0 2 0,0 0 0,1 0 0,-24 20 0,38-28 0,-1 1 0,1-1 0,0 0 0,-1 0 0,1 1 0,0-1 0,0 0 0,0 1 0,0-1 0,0 1 0,0 0 0,1-1 0,-1 1 0,0 0 0,1-1 0,-1 3 0,1-3 0,0 0 0,0 0 0,1 0 0,-1 0 0,0 0 0,0 0 0,1 0 0,-1 0 0,1-1 0,-1 1 0,1 0 0,-1 0 0,1-1 0,-1 1 0,1 0 0,0 0 0,-1-1 0,1 1 0,0-1 0,0 1 0,-1-1 0,2 1 0,5 3 0,1-1 0,-1-1 0,1 1 0,-1-1 0,14 2 0,240 26 0,-86-12 0,88 12 0,256 37 0,-494-62-92,292 39-1181,-275-41-5553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24575,'0'14'0,"0"10"0,0 15 0,0 14 0,0 11 0,0 8 0,0 12 0,0 5 0,0 1 0,0-3 0,0-8 0,0-5 0,0-8 0,-7-15 0,-2-37 0,-6-20 0,-1-10-8191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436 199 24575,'-1'0'0,"0"0"0,0 0 0,0 0 0,1 0 0,-1 0 0,0 0 0,0-1 0,0 1 0,0 0 0,0 0 0,0-1 0,1 1 0,-1 0 0,0-1 0,0 1 0,0-1 0,1 1 0,-1-1 0,0 0 0,1 1 0,-1-1 0,0 0 0,1 1 0,-1-1 0,1 0 0,-1 0 0,0 0 0,1-1 0,-1 0 0,1 0 0,0 0 0,0 0 0,-1-1 0,1 1 0,0 0 0,1 0 0,-1 0 0,0 0 0,2-3 0,-1-1 0,1 0 0,1 0 0,-1 0 0,1 0 0,0 0 0,0 1 0,5-7 0,4 1 0,1 0 0,0 1 0,1 1 0,0 0 0,1 0 0,0 2 0,0 0 0,0 0 0,1 1 0,0 1 0,0 1 0,1 0 0,-1 2 0,1-1 0,32 1 0,-43 3 0,-1-1 0,1 1 0,0 0 0,-1 0 0,1 1 0,-1 0 0,0 0 0,1 0 0,-1 0 0,0 1 0,0 0 0,0 0 0,7 7 0,-10-8 0,1 0 0,-1 0 0,0 1 0,0-1 0,-1 1 0,1-1 0,0 1 0,-1 0 0,1-1 0,-1 1 0,0 0 0,0 0 0,0 0 0,0 0 0,-1 0 0,1 1 0,-1-1 0,0 0 0,0 0 0,0 0 0,0 0 0,-1 0 0,1 0 0,-1 0 0,1 1 0,-3 2 0,-4 9 0,-1-1 0,-1 0 0,-1-1 0,0 1 0,0-2 0,-1 0 0,-1 0 0,0-1 0,-21 16 0,6-4 0,-8 7 0,0-2 0,-2-2 0,-1-1 0,-80 39 0,87-51 0,0-1 0,-1-2 0,0-1 0,-1-2 0,1 0 0,-1-3 0,-52 1 0,-7-7 0,90 0 0,7-2 0,18-7 0,34-10 0,-4 7 0,-1 3 0,2 2 0,74-4 0,168 10 0,-260 4 0,7-3-130,73-13 0,-80 10-975,12-2-5721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6:4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0 24575,'-125'4'0,"-222"35"0,330-36 0,0 0 0,0 1 0,0 0 0,1 2 0,-28 12 0,39-15 0,0 0 0,0 0 0,1 0 0,-1 1 0,1 0 0,0 0 0,0 0 0,0 0 0,0 1 0,1 0 0,0-1 0,0 1 0,0 1 0,0-1 0,1 0 0,0 0 0,0 1 0,1 0 0,-1-1 0,1 1 0,0 6 0,1-2 0,0 0 0,0 0 0,2 1 0,-1-1 0,1 0 0,0 0 0,1-1 0,1 1 0,-1 0 0,1-1 0,1 0 0,0 0 0,0 0 0,1-1 0,9 11 0,12 14 0,2-1 0,41 35 0,-63-60 0,158 131 0,-44-38 0,-114-95 0,0 2 0,-1-1 0,1 1 0,-2 0 0,1 0 0,-1 1 0,0-1 0,0 1 0,-1 1 0,0-1 0,0 0 0,-1 1 0,0 0 0,1 10 0,-3-14 0,-1 0 0,0 0 0,0 0 0,-1 0 0,1 0 0,-1-1 0,0 1 0,0 0 0,-1 0 0,1-1 0,-1 1 0,0-1 0,-1 1 0,1-1 0,-1 0 0,1 0 0,-1 0 0,-1 0 0,1 0 0,0-1 0,-1 0 0,0 1 0,0-1 0,0-1 0,0 1 0,0 0 0,0-1 0,-6 2 0,-24 13 0,-1-1 0,-64 19 0,83-31 0,0 0 0,0-1 0,-1 0 0,1-1 0,-1-1 0,1-1 0,-1 0 0,1-1 0,-17-3 0,28 3 0,1-1 0,-1 1 0,1-1 0,0 1 0,0-1 0,0 0 0,0-1 0,0 1 0,0-1 0,1 0 0,-1 0 0,1 0 0,0 0 0,0 0 0,0-1 0,0 0 0,1 1 0,-1-1 0,1 0 0,0 0 0,0 0 0,0-1 0,1 1 0,0 0 0,-1-1 0,1 1 0,1-1 0,-1 1 0,1-1 0,0 1 0,0-1 0,0-4 0,1-4 0,1 0 0,0 0 0,0 0 0,2 0 0,-1 0 0,1 1 0,1 0 0,1 0 0,-1 0 0,10-12 0,3 1 0,2 1 0,1 0 0,0 2 0,2 0 0,0 2 0,29-18 0,-17 11 0,-1 0 0,38-39 0,-63 55 0,0-1 0,-1 0 0,-1 0 0,1-1 0,-2 0 0,1 0 0,-2 0 0,1-1 0,-2 0 0,1 0 0,3-23 0,-7 28 6,0 0 0,-1 0 0,0 0 0,0 0 1,-1 0-1,0-1 0,0 1 0,0 0 0,-1 0 0,0 1 0,-1-1 0,-5-11 0,-4-3-206,-1 0 0,-20-26 1,15 23-646,-8-12-5981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8:5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685 119 24575,'7'-17'0,"-4"6"0,-21-5 0,-1 7 0,-1 0 0,1 1 0,-2 0 0,1 2 0,0 1 0,-33-5 0,-134-7 0,186 17 0,-23-2 0,0 1 0,-1 1 0,1 2 0,-25 4 0,42-5 0,-1 1 0,1 0 0,0 1 0,-1-1 0,1 1 0,1 1 0,-1 0 0,0-1 0,1 2 0,0-1 0,0 1 0,0 0 0,0 0 0,1 1 0,0 0 0,0 0 0,-4 7 0,2-4 0,1 1 0,1 0 0,-1 1 0,2-1 0,-1 1 0,2 0 0,-4 15 0,6-23 0,1 0 0,0 0 0,0 0 0,0 0 0,0 0 0,1 1 0,-1-1 0,1 0 0,-1 0 0,1-1 0,0 1 0,1 0 0,-1 0 0,0 0 0,1-1 0,-1 1 0,1 0 0,0-1 0,0 0 0,0 1 0,0-1 0,0 0 0,1 0 0,-1 0 0,1 0 0,-1-1 0,1 1 0,0-1 0,-1 0 0,1 1 0,6 0 0,15 7 0,0-2 0,28 5 0,-27-7 0,0 1 0,35 13 0,-34-7 0,-1 1 0,0 0 0,39 30 0,-55-37 0,-1 1 0,1 0 0,-1 1 0,-1-1 0,0 1 0,0 1 0,0-1 0,-1 1 0,0 0 0,-1 1 0,0-1 0,7 20 0,-11-26 0,-1 1 0,1 0 0,0-1 0,-1 1 0,0 0 0,0-1 0,0 1 0,0 0 0,-1-1 0,1 1 0,-1 0 0,0-1 0,0 1 0,-1-1 0,1 1 0,0-1 0,-1 0 0,-2 4 0,0-2 0,0-1 0,0 0 0,0 0 0,0 0 0,-1 0 0,0 0 0,0-1 0,0 0 0,0 0 0,-8 3 0,-5 0 0,1 0 0,-2-1 0,1-1 0,-1 0 0,1-1 0,-21-1 0,11 0-114,-93-1 362,108-1-462,0-1 0,0-1 0,0 0-1,0-1 1,1 0 0,-21-9 0,2-6-6612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24575,'0'-6'0,"14"-3"0,10 1 0,8 1 0,6 2 0,9 3 0,3 0 0,7 1 0,7 1 0,6 1 0,4-1 0,-4 0 0,0 1 0,-6-1 0,-14-7 0,-2-2 0,-9 1-8191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24575,'6'7'0,"4"8"0,-2 9 0,-1 14 0,4 13 0,1 12 0,-2 8 0,-3 5 0,-2 3 0,-2 1 0,-2-5 0,-1-10 0,0-3 0,0 3 0,-1-18 0,1-23 0,26-29 0,9-13-8191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24575,'0'11'0,"-1"1"0,-1-1 0,0 1 0,-1-1 0,0 0 0,-1 0 0,0 0 0,0-1 0,-1 1 0,-1-1 0,0 0 0,0 0 0,-14 15 0,-8 7 0,-3-1 0,-45 36 0,31-28 0,-27 12 0,59-43 0,1 0 0,0 0 0,0 1 0,1 0 0,0 1 0,-18 22 0,28-31 0,0-1 0,1 1 0,-1-1 0,1 1 0,0 0 0,-1 0 0,1-1 0,0 1 0,-1 0 0,1 0 0,0-1 0,0 1 0,0 0 0,-1 0 0,1 0 0,0-1 0,0 1 0,0 0 0,0 0 0,1 0 0,-1 0 0,0-1 0,0 1 0,0 0 0,1 0 0,-1-1 0,0 1 0,1 0 0,0 1 0,0-1 0,1 1 0,0-1 0,-1 0 0,1 0 0,0 0 0,0 0 0,0 0 0,0 0 0,0 0 0,0 0 0,3 0 0,59 6 0,-61-7 0,202-2 0,-93-1 0,-89 2-341,0-1 0,0-1-1,27-6 1,13-8-6485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24575,'0'13'0,"0"18"0,0 24 0,0 28 0,0 27 0,0 15 0,0 7 0,0-1 0,0-8 0,0-19 0,0-13 0,-13-23 0,-5-16 0,1-30 0,4-32 0,23-41 0,10-12-8191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2 24575,'-180'-1'0,"-199"3"0,369-2 0,0 1 0,0 0 0,1 0 0,-1 1 0,0 1 0,1-1 0,-1 1 0,-15 8 0,20-8 0,1 0 0,0 0 0,0 0 0,1 0 0,-1 1 0,1-1 0,-1 1 0,1 0 0,0 0 0,0 0 0,1 0 0,-1 1 0,1-1 0,0 1 0,1-1 0,-1 1 0,1 0 0,-2 9 0,0 11 0,0 1 0,2-1 0,3 36 0,-1 32 0,-2-86 0,1-1 0,0 1 0,0 0 0,0-1 0,1 1 0,0-1 0,0 1 0,1-1 0,0 0 0,0 0 0,4 8 0,-4-10 0,1-1 0,-1 1 0,1-1 0,0 0 0,0 0 0,1 0 0,-1 0 0,1 0 0,-1-1 0,1 0 0,0 0 0,0 0 0,0 0 0,0 0 0,0-1 0,1 1 0,7 0 0,22 4 0,0-2 0,62-1 0,-56-3 0,57 8 0,-83-6 0,-1 1 0,1 1 0,0 0 0,-1 1 0,0 0 0,0 1 0,23 13 0,-30-14 0,7 2 0,-2 1 0,1 1 0,-1 0 0,18 19 0,-27-26 0,0 0 0,-1 0 0,1 0 0,-1 0 0,1 0 0,-1 0 0,0 0 0,0 1 0,0-1 0,0 1 0,0-1 0,0 0 0,-1 1 0,1 0 0,-1-1 0,0 1 0,0-1 0,0 1 0,0-1 0,0 1 0,-1-1 0,1 1 0,-1-1 0,1 1 0,-1-1 0,0 1 0,0-1 0,0 1 0,0-1 0,0 0 0,-1 0 0,1 0 0,-1 0 0,-2 3 0,-1 0 0,0-1 0,0 0 0,-1 0 0,1 0 0,-1 0 0,0-1 0,0 0 0,0 0 0,0-1 0,0 0 0,-13 3 0,-79 8 0,65-10 0,-59 10 0,-44 5 0,121-17 0,-1-1 0,0-1 0,1 0 0,-1 0 0,1-2 0,-22-6 0,-2-10-1365,10-5-5461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24575,'7'0'0,"8"0"0,16 0 0,15 0 0,20 0 0,12 0 0,6 0 0,-5 0 0,-8 0 0,-4 0 0,-13 0-8191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24575,'13'0'0,"18"0"0,17 0 0,20 0 0,19 0 0,7 0 0,2 0 0,-10 0 0,1 0 0,-8 0 0,-10 0 0,-17 0-8191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24575,'1114'0'0,"-1080"-1"0,-17 0 0,0 1 0,0 0 0,0 2 0,0 0 0,21 5 0,-34-6 0,1 1 0,-1-1 0,0 1 0,0 0 0,0 1 0,0-1 0,0 1 0,-1-1 0,1 1 0,-1 0 0,0 1 0,1-1 0,-1 1 0,-1-1 0,1 1 0,-1 0 0,1 0 0,-1 0 0,0 0 0,0 0 0,-1 0 0,1 1 0,-1-1 0,1 6 0,3 23 0,-1 0 0,-1 0 0,-2 0 0,-3 41 0,-24 133 0,13-133 0,-54 353 0,66-418 0,0 0 0,-1 1 0,0-1 0,-1 0 0,1 0 0,-8 13 0,8-18 0,0-1 0,0 0 0,-1 1 0,1-1 0,-1 0 0,0 0 0,0-1 0,0 1 0,0-1 0,0 1 0,-1-1 0,1 0 0,-1 0 0,0-1 0,1 1 0,-1-1 0,-5 2 0,-51 3-1365,-1-9-5461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24575,'7'-7'0,"15"-1"0,24-1 0,24-11 0,20-2 0,9 2 0,-1 5 0,-2 5 0,-12 4 0,0 3 0,0 2 0,-16 1-8191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6:4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49 24575,'0'-2'0,"0"0"0,0 0 0,0 0 0,0 1 0,0-1 0,0 0 0,-1 0 0,1 0 0,-1 1 0,1-1 0,-1 0 0,0 0 0,1 1 0,-1-1 0,0 0 0,0 1 0,-1-1 0,1 1 0,0 0 0,0-1 0,-1 1 0,1 0 0,0 0 0,-1 0 0,-1-2 0,-1 2 0,1 0 0,-1 0 0,1 0 0,-1 1 0,1-1 0,-1 1 0,1 0 0,-1 0 0,1 0 0,-1 0 0,1 1 0,-6 1 0,-5 1 0,0 1 0,0 1 0,1 1 0,-1 0 0,-19 11 0,18-5 0,0 0 0,0 1 0,1 0 0,1 1 0,0 0 0,1 1 0,-18 30 0,5-3 0,-36 87 0,40-73 0,4 0 0,1 0 0,3 2 0,3-1 0,2 2 0,3-1 0,3 82 0,2-122 0,1 0 0,1 0 0,1 0 0,0 0 0,11 29 0,-12-40 0,1-1 0,0 1 0,1-1 0,-1 0 0,1 0 0,0 0 0,1 0 0,0-1 0,-1 0 0,2 0 0,-1 0 0,0-1 0,1 1 0,0-1 0,0-1 0,0 1 0,8 3 0,5-1 0,0 0 0,0-1 0,0 0 0,0-2 0,1 0 0,28 0 0,-37-3 0,0 0 0,0-1 0,0 0 0,0 0 0,0-1 0,-1 0 0,1-1 0,0-1 0,-1 1 0,0-2 0,0 1 0,0-2 0,9-5 0,-16 9 0,0 0 0,-1-1 0,1 1 0,-1 0 0,1-1 0,-1 0 0,0 1 0,0-1 0,0 0 0,0 0 0,-1 0 0,1 0 0,-1-1 0,0 1 0,0 0 0,0-1 0,0 1 0,0 0 0,-1-5 0,0 5 0,0 1 0,-1-1 0,0 1 0,0-1 0,0 1 0,0-1 0,0 1 0,0 0 0,0-1 0,-1 1 0,1 0 0,-1 0 0,0 0 0,0 0 0,1 0 0,-1 1 0,0-1 0,-1 1 0,1-1 0,0 1 0,0-1 0,-1 1 0,1 0 0,0 0 0,-6-1 0,-6-3-105,0 1 0,0 0 0,-1 1 0,1 1 0,-1 0 0,0 1 0,1 0 0,-1 2 0,0-1 0,1 2 0,-1 0 0,-22 6 0,-6 10-6721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51 24575,'-4'0'0,"1"-1"0,0 0 0,-1 0 0,1 0 0,0 0 0,0 0 0,0 0 0,0-1 0,0 0 0,0 0 0,-4-3 0,-15-8 0,15 10 0,0 0 0,-1 0 0,1 0 0,-1 1 0,0 0 0,1 1 0,-1 0 0,0 0 0,0 0 0,0 1 0,0 0 0,0 1 0,-11 2 0,13-1 0,-1 0 0,1 0 0,0 1 0,0 0 0,0 0 0,0 1 0,1-1 0,-1 1 0,1 1 0,0-1 0,0 1 0,0-1 0,1 2 0,0-1 0,0 0 0,-5 10 0,-7 11 0,2 1 0,1 1 0,1 0 0,1 0 0,2 1 0,1 0 0,1 1 0,2 0 0,-3 44 0,7-60 0,1 1 0,1 0 0,0 0 0,1-1 0,0 1 0,1-1 0,1 1 0,0-1 0,1 0 0,1-1 0,0 1 0,1-1 0,0 0 0,1-1 0,0 0 0,1 0 0,1 0 0,0-2 0,0 1 0,1-1 0,16 12 0,-3-5 0,0-1 0,2 0 0,0-2 0,0-1 0,1-1 0,32 9 0,-50-19 0,-1 0 0,0-1 0,0 0 0,1 0 0,-1-1 0,0 0 0,1 0 0,-1-1 0,1 0 0,-1-1 0,10-2 0,-11 1 0,-1 0 0,0 0 0,0 0 0,-1-1 0,1 0 0,-1 0 0,0 0 0,0-1 0,0 1 0,0-1 0,-1-1 0,0 1 0,0 0 0,0-1 0,-1 0 0,3-6 0,1-4 0,0 0 0,-1-1 0,-1 0 0,-1 0 0,0 0 0,-2 0 0,0-1 0,0 1 0,-2-1 0,0 0 0,-1 1 0,-1-1 0,-1 1 0,0 0 0,-1 0 0,-7-18 0,7 22 0,-1 0 0,-1 0 0,0 0 0,-1 1 0,0 0 0,0 1 0,-2-1 0,1 2 0,-1-1 0,-1 1 0,0 0 0,0 1 0,-1 0 0,0 1 0,-1 0 0,0 1 0,0 0 0,0 1 0,-1 0 0,-21-6 0,18 8-136,0 0-1,-1 1 1,1 1-1,-1 0 1,0 1-1,1 1 1,-1 1-1,0 0 0,-27 7 1,15 2-6690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2229 0 24575,'-157'78'0,"-317"108"0,-90-18-235,-253 84-174,785-241 409,6-3 0,0 1 0,1 1 0,-44 26 0,66-35 0,1 1-1,-1 0 0,0 0 0,1 0 1,-1 0-1,1 0 0,0 1 0,-1-1 1,1 1-1,0-1 0,1 1 0,-1 0 1,0 0-1,1 0 0,-1 0 0,1 0 1,-1 6-1,1-7 0,2 1 1,-1-1-1,0 0 0,0 1 0,1-1 1,0 1-1,-1-1 0,1 0 1,0 1-1,0-1 0,0 0 1,0 0-1,1 0 0,-1 0 0,0 0 1,1 0-1,0 0 0,2 2 1,7 6 19,1-1 0,1-1 0,-1 0 0,1-1 0,0 0 1,25 9-1,66 20 272,150 32 0,124 5-422,-208-42 7,776 134-896,8-44-164,-882-115-4594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24575,'0'13'0,"7"25"0,1 25 0,14 23 0,2 15 0,-2 5 0,1 4 0,-3-3 0,-5-14 0,-5-9 0,2-18 0,0-8 0,-3-14-8191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1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24575,'20'0'0,"26"-7"0,26-1 0,26-1 0,24 3 0,11 1 0,3-5 0,-16 0 0,-20 0 0,-35 3 0,-28 3-8191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1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24575,'14'0'0,"17"0"0,23 0 0,23 0 0,18 0 0,13 0 0,1 0 0,-11 0 0,-2 0 0,-11-7 0,-20-2-8191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1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24575,'0'-2'0,"0"0"0,1 0 0,-1 0 0,1 0 0,0 0 0,0 0 0,0 0 0,0 0 0,0 0 0,0 0 0,0 0 0,0 0 0,1 1 0,-1-1 0,1 1 0,-1-1 0,1 1 0,0-1 0,-1 1 0,1 0 0,0 0 0,0 0 0,0 0 0,0 0 0,0 0 0,4-1 0,7-2 0,0 1 0,1 0 0,14-2 0,-17 4 0,221-18 0,-162 17 0,0-3 0,100-21 0,-154 22 0,-5 1 0,0 0 0,1 1 0,-1 0 0,1 1 0,21 0 0,-30 1 0,0 1 0,-1-1 0,1 1 0,-1-1 0,1 1 0,-1 0 0,0 0 0,1 0 0,-1 1 0,0-1 0,0 0 0,1 1 0,-1 0 0,0-1 0,-1 1 0,1 0 0,0 0 0,0 0 0,-1 0 0,1 0 0,-1 0 0,0 1 0,0-1 0,0 0 0,0 1 0,0-1 0,0 1 0,0-1 0,-1 1 0,0-1 0,1 6 0,-1 14 0,0-1 0,-2 1 0,0 0 0,-1-1 0,-2 0 0,-11 35 0,8-24 0,-15 54 0,-58 255 0,24 82 0,49-384 0,8-38-1,-1-1 0,1 1 0,0-1 0,0 1 0,0-1 0,-1 0 0,1 1 0,0-1 0,-1 1 0,1-1 0,0 1 0,-1-1 0,1 0 0,0 1 0,-1-1 0,1 0 0,-1 1 0,1-1 0,-1 0 0,1 0 0,-1 0 0,1 1 0,-1-1 0,1 0 0,-1 0 0,1 0 0,-1 0 0,1 0 0,-1 0 0,1 0 0,-1 0 0,1 0 0,-2 0 0,-20-11 78,-15-23-1123,35 32 684,-37-40-6464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1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24575,'20'-13'0,"26"-5"0,33 2 0,29 2 0,22 4 0,16-3 0,3 1 0,-10 2 0,-22 3 0,-25 3 0,-15 2 0,-20 1-8191</inkml:trace>
  <inkml:trace contextRef="#ctx0" brushRef="#br0" timeOffset="1.06">1290 32 24575,'-9'0'0,"1"0"0,-1 1 0,1 0 0,-1 0 0,1 1 0,0 0 0,-1 1 0,1 0 0,0 0 0,0 0 0,1 1 0,-1 0 0,1 1 0,0 0 0,-9 7 0,8-4 0,0 1 0,1 0 0,0 0 0,0 1 0,1-1 0,0 1 0,1 1 0,0-1 0,1 1 0,-6 20 0,2-5 0,2 1 0,0 0 0,2 0 0,1 1 0,1-1 0,1 1 0,1 0 0,8 47 0,-7-69 0,0 0 0,1-1 0,0 1 0,0-1 0,1 0 0,-1 1 0,1-1 0,0 0 0,0-1 0,1 1 0,0 0 0,0-1 0,0 0 0,0 0 0,0 0 0,1 0 0,0-1 0,0 0 0,0 0 0,0 0 0,0-1 0,0 1 0,1-1 0,10 2 0,-9-3 0,0 0 0,0 0 0,-1-1 0,1 0 0,0 0 0,0-1 0,0 0 0,0 0 0,-1-1 0,1 0 0,0 0 0,-1 0 0,1-1 0,-1 0 0,0 0 0,0-1 0,0 0 0,-1 0 0,1 0 0,6-7 0,0-2 0,-1-1 0,0 0 0,-1-1 0,-1 0 0,0-1 0,-1 0 0,-1 0 0,0-1 0,-1 0 0,6-28 0,-8 25 0,0 1 0,-2 0 0,0-1 0,-1 1 0,-1-1 0,-1 0 0,0 1 0,-2 0 0,-7-32 0,7 43-80,-1 0 0,1-1-1,-1 2 1,-1-1 0,1 0-1,-1 1 1,-1 0 0,1 0-1,-1 1 1,-1-1 0,1 1 0,-1 0-1,0 1 1,0 0 0,0 0-1,-10-4 1,-28-12-6746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24575,'-13'0'0,"-18"0"0,-4 13 0,5 11 0,13 9 0,17 17 0,15 2 0,24-9 0,13-12 0,-3-17 0,-9-19 0,-12-14 0,-24-4 0,-13 9 0,-4 6-8191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1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24575,'0'-54'0,"0"47"0,0 37 0,93 1236-1210,-67-1040 927,117 795-804,-133-970-4524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1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9120 3 24575,'-106'-1'0,"-25"0"0,-145 17 0,-467 47 0,178-29 0,132-4 0,-206 11 0,-347 12 0,537-50-10,-589 28-441,372 34 339,266-25 132,-454 53-20,780-86 92,0 3 0,0 3 1,1 3-1,-78 29 0,101-29-72,0-2 1,-2-2-1,1-3 0,-68 5 0,-209-8-36,258-7 23,31 3-7,1 1 0,-1 2 0,1 1 0,-72 23 0,76-22 0,-50 6 0,58-10 0,1 0 0,0 2 0,0 0 0,-36 14 0,54-16 0,0 1 0,0-1 0,1 1 0,-1 1 0,1-1 0,0 1 0,0 0 0,0 1 0,1-1 0,-1 1 0,1 0 0,1 1 0,-1-1 0,1 1 0,0 0 0,1 0 0,0 0 0,-5 15 0,3-1 0,0 1 0,2 0 0,0 0 0,1 0 0,2 1 0,2 33 0,28 139 0,-9-72 0,21 452 0,-41 4 0,-3-358 0,-19 200 0,0 2 0,21-400 0,-1-10 0,1 0 0,1 0 0,0 0 0,4 18 0,-4-27 0,0 0 0,0-1 0,1 1 0,-1 0 0,1-1 0,0 0 0,0 1 0,0-1 0,1 0 0,-1 0 0,1 0 0,0 0 0,-1-1 0,1 1 0,0-1 0,1 1 0,-1-1 0,0 0 0,5 1 0,4 2 0,1 0 0,0-1 0,0-1 0,0 0 0,0-1 0,20 1 0,89-4 0,-63-1 0,2616-8-1946,-1985 10 1708,473 63 238,-799-27 0,274 17 0,569-44 1670,-655-13-1156,-480 0-514,-1-3 0,99-22 0,77-8 0,-55 17 0,101-3 0,-243 23 0,31 1 0,1-3 0,158-26 0,-203 19 0,1-2 0,-1-2 0,-1-1 0,0-2 0,-1-1 0,-1-2 0,-1-2 0,-1-1 0,0-1 0,42-42 0,-65 57 0,0-1 0,-1 0 0,0 0 0,-1-1 0,0 0 0,-1-1 0,0 1 0,0-1 0,-1 0 0,0-1 0,3-13 0,-4 8 0,-1-1 0,0 0 0,-1 0 0,-1 0 0,-1 0 0,-4-33 0,-4 5 0,-2 2 0,-2 0 0,-1 0 0,-3 1 0,-23-46 0,19 44 0,2-2 0,2 0 0,2-1 0,-15-96 0,28 138-85,-1-1 0,1 1-1,-1 0 1,-1 0 0,1 0-1,-1 0 1,0 0 0,0 0-1,-1 1 1,1 0 0,-1-1-1,0 1 1,-1 1 0,1-1-1,-8-5 1,-12-10-6741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6:4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178 115 24575,'1'-37'0,"0"24"0,0 0 0,-2 0 0,-2-20 0,3 33 0,0 0 0,0 0 0,0 0 0,0-1 0,0 1 0,0 0 0,0 0 0,0 0 0,0-1 0,0 1 0,0 0 0,0 0 0,0 0 0,0-1 0,0 1 0,0 0 0,0 0 0,0 0 0,-1-1 0,1 1 0,0 0 0,0 0 0,0 0 0,0 0 0,0 0 0,-1-1 0,1 1 0,0 0 0,0 0 0,0 0 0,0 0 0,-1 0 0,1 0 0,0 0 0,0 0 0,0-1 0,-1 1 0,1 0 0,0 0 0,0 0 0,0 0 0,-1 0 0,1 0 0,0 0 0,0 0 0,0 0 0,-1 1 0,-8 9 0,-5 17 0,7-11 0,-5 14 0,-1-1 0,-1-1 0,-1 0 0,-35 46 0,41-64 0,6-7 0,-1 1 0,1 0 0,0 1 0,-1-1 0,2 0 0,-5 9 0,7-12 0,-1-1 0,1 1 0,0 0 0,0-1 0,0 1 0,0 0 0,0-1 0,0 1 0,0-1 0,0 1 0,0 0 0,0-1 0,0 1 0,0 0 0,1-1 0,-1 1 0,0-1 0,0 1 0,1-1 0,-1 1 0,0-1 0,1 1 0,-1-1 0,1 1 0,24 8 0,50-3 0,145-10 0,-77-2 0,-128 7-227,1-2-1,-1 0 1,1-1-1,-1-1 1,22-6-1,3-8-6598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49:1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182 248 24575,'0'-3'0,"0"1"0,-1-1 0,1 0 0,-1 1 0,0-1 0,0 1 0,0 0 0,0-1 0,0 1 0,-1 0 0,1-1 0,-1 1 0,1 0 0,-1 0 0,0 0 0,0 0 0,0 1 0,0-1 0,0 0 0,0 1 0,0 0 0,-1-1 0,1 1 0,0 0 0,-1 0 0,-3-1 0,3 1 0,0 0 0,0 0 0,1 0 0,-1 1 0,0-1 0,0 1 0,0 0 0,0-1 0,-1 2 0,1-1 0,0 0 0,0 0 0,0 1 0,0 0 0,1-1 0,-1 1 0,0 0 0,0 1 0,0-1 0,1 0 0,-1 1 0,-3 2 0,2 0 0,0 1 0,0 0 0,1 1 0,-1-1 0,1 1 0,0-1 0,0 1 0,1 0 0,0 0 0,0 0 0,0 0 0,1 1 0,0-1 0,0 0 0,0 1 0,1-1 0,0 0 0,0 1 0,1-1 0,1 7 0,0-3 0,0-1 0,0 1 0,1-1 0,0 0 0,1 0 0,0 0 0,0-1 0,1 1 0,0-1 0,1 0 0,-1-1 0,13 14 0,-10-15 0,0 0 0,0-1 0,0 0 0,1 0 0,0-1 0,-1 0 0,2 0 0,-1-1 0,0 0 0,1-1 0,-1 0 0,1 0 0,-1-1 0,1 0 0,0-1 0,0 0 0,0-1 0,10-1 0,-13 1 0,-1 0 0,0-1 0,0 1 0,0-1 0,0 0 0,0-1 0,0 1 0,-1-1 0,1-1 0,-1 1 0,0-1 0,0 1 0,0-2 0,0 1 0,-1 0 0,0-1 0,0 0 0,0 0 0,0 0 0,-1 0 0,0-1 0,0 1 0,0-1 0,-1 0 0,1 0 0,-2 0 0,1 0 0,-1 0 0,2-10 0,-3 3 0,1 0 0,-2-1 0,0 1 0,0 0 0,-1 0 0,-1 0 0,0 0 0,-1 0 0,0 1 0,-1 0 0,-1-1 0,0 2 0,0-1 0,-1 1 0,-13-17 0,9 15 0,0 0 0,-1 1 0,-1 0 0,1 1 0,-2 1 0,1 0 0,-2 0 0,1 2 0,-1 0 0,0 0 0,-30-9 0,-33-1-1365,8 8-5461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2:0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24575,'2'0'0,"-1"0"0,1 0 0,0 0 0,-1 0 0,1 0 0,-1 0 0,1 1 0,-1-1 0,1 0 0,-1 1 0,1-1 0,-1 1 0,1-1 0,-1 1 0,0 0 0,1 0 0,-1 0 0,0-1 0,0 1 0,1 0 0,1 3 0,-7 6 0,-18-2 0,-8-3 0,-1-2 0,0-1 0,-31-3 0,-56 4 0,105-2 0,0 1 0,0 0 0,1 1 0,-1 1 0,1 0 0,-21 10 0,28-11 0,0 1 0,0 0 0,1 0 0,-1 0 0,1 1 0,0 0 0,0 0 0,1 0 0,-1 0 0,1 0 0,0 1 0,1-1 0,-1 1 0,1 0 0,0 0 0,1 0 0,0 0 0,-1 0 0,2 0 0,-1 8 0,0 0 0,0 0 0,1 0 0,0 0 0,2-1 0,-1 1 0,2 0 0,8 26 0,-10-36 0,0-1 0,0 1 0,0-1 0,1 1 0,0-1 0,-1 0 0,2 0 0,-1 0 0,0 0 0,0 0 0,1 0 0,-1 0 0,1-1 0,0 1 0,0-1 0,0 0 0,0 0 0,1 0 0,-1 0 0,0-1 0,1 1 0,-1-1 0,1 0 0,-1 0 0,1 0 0,0 0 0,-1-1 0,1 0 0,0 1 0,0-1 0,-1 0 0,1-1 0,0 1 0,5-2 0,2-1 0,1-1 0,-1-1 0,0 1 0,-1-2 0,1 1 0,-1-1 0,0-1 0,-1 0 0,13-12 0,-6 5 0,-1-1 0,-1-1 0,-1 0 0,0-1 0,-1 0 0,-1-1 0,0-1 0,-1 1 0,-2-2 0,12-32 0,-20 51 0,4-12 0,0 1 0,0 0 0,10-15 0,-14 25 0,1 1 0,-1 0 0,1 0 0,0 0 0,0 0 0,0-1 0,0 1 0,0 1 0,0-1 0,0 0 0,0 0 0,0 0 0,0 0 0,0 1 0,1-1 0,-1 0 0,3 0 0,-3 1 0,0 1 0,0-1 0,1 0 0,-1 1 0,0-1 0,0 1 0,0-1 0,0 1 0,0-1 0,0 1 0,0 0 0,0 0 0,0-1 0,0 1 0,0 0 0,-1 0 0,1 0 0,0 0 0,0 0 0,-1 0 0,1 0 0,-1 0 0,1 0 0,0 3 0,5 12 0,0 1 0,-1 0 0,-1 1 0,0-1 0,-2 1 0,1 25 0,3 13 0,10 77 0,-1 169 0,-15-276 0,-1-17 0,0 1 0,1-1 0,0 0 0,0 1 0,1-1 0,1 0 0,-1 0 0,1 0 0,1 0 0,5 12 0,-7-20-25,0-1-1,-1 0 0,1 0 1,0 0-1,0 1 0,0-1 1,0 0-1,0 0 0,0 0 1,0 0-1,0-1 0,0 1 1,0 0-1,0 0 0,0-1 1,-1 1-1,1 0 0,0-1 1,0 1-1,0-1 1,0 1-1,-1-1 0,1 1 1,0-1-1,-1 1 0,1-1 1,0 0-1,0-1 0,2 0-595,19-14-6205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2:0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10 24575,'-4'1'0,"0"0"0,0 0 0,0 1 0,-1-1 0,1 1 0,0 0 0,1 0 0,-1 0 0,0 0 0,1 1 0,-6 5 0,-35 37 0,36-32 0,0 1 0,2 0 0,-1 1 0,2-1 0,0 1 0,1 1 0,0-1 0,1 0 0,-1 29 0,2-14 0,2-1 0,1 1 0,1-1 0,9 40 0,-10-60 0,2 1 0,-1-1 0,1 0 0,1 0 0,0 0 0,0 0 0,0 0 0,1-1 0,12 15 0,-12-17 0,1-1 0,0 0 0,-1 0 0,2-1 0,-1 0 0,0 0 0,1 0 0,0-1 0,0 0 0,0 0 0,0-1 0,0 0 0,10 2 0,-1-1 0,0-1 0,0 0 0,0 0 0,1-2 0,-1 0 0,0-1 0,17-3 0,-27 2 0,0 1 0,0-1 0,0 0 0,0 0 0,0 0 0,-1-1 0,0 0 0,1 0 0,-1-1 0,0 1 0,0-1 0,-1 0 0,1-1 0,-1 1 0,0-1 0,0 1 0,-1-1 0,1-1 0,-1 1 0,0 0 0,0-1 0,1-5 0,3-7 0,-2-1 0,-1 0 0,0 1 0,-1-1 0,-1 0 0,-1-1 0,-1 1 0,0 0 0,-7-37 0,3 31 0,-2 1 0,-1 0 0,0 1 0,-2 0 0,-1 0 0,0 1 0,-19-29 0,26 46-72,-1 0 1,0 0-1,0 0 0,0 0 0,0 1 0,-1 0 0,0 0 0,0 0 1,0 0-1,0 1 0,0 0 0,-1 0 0,0 0 0,1 1 0,-1 0 1,0 0-1,0 0 0,-7-1 0,-33-3-6754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2:1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2978 277 24575,'-1'0'0,"1"-1"0,0 0 0,-1 0 0,1 0 0,-1 1 0,1-1 0,-1 0 0,1 0 0,-1 1 0,1-1 0,-1 1 0,0-1 0,1 0 0,-1 1 0,0-1 0,0 1 0,1 0 0,-1-1 0,0 1 0,0-1 0,0 1 0,0 0 0,-1-1 0,-29-7 0,17 5 0,-98-36 0,45 15 0,-85-20 0,-101-1 0,-15-3 0,163 29 0,-2 4 0,-111-2 0,-215 17 0,234 3 0,94-3 0,-112 17 0,184-13 0,1 2 0,0 1 0,0 2 0,1 1 0,0 1 0,1 2 0,-49 27 0,71-33 0,0 0 0,0 1 0,0 0 0,1 0 0,0 1 0,0-1 0,1 2 0,0-1 0,1 1 0,0-1 0,1 1 0,-6 20 0,-9 14 0,-208 508 0,216-521 0,2 2 0,1-1 0,2 1 0,1 0 0,2 0 0,1 1 0,2-1 0,5 50 0,-3-70 0,1 0 0,1-1 0,-1 0 0,2 0 0,0 0 0,0 0 0,1-1 0,1 0 0,0 0 0,0-1 0,1 0 0,12 12 0,11 8 0,1-2 0,46 32 0,-37-29 0,-6-4 0,1-2 0,2-1 0,0-2 0,1-1 0,69 25 0,-34-23 0,1-2 0,0-4 0,2-4 0,-1-2 0,97 0 0,428-12 0,-265-2 0,-204 2 0,-1-6 0,0-5 0,0-6 0,-2-6 0,150-47 0,-230 54 0,0-2 0,-1-2 0,-1-3 0,-1-1 0,-1-3 0,-2-1 0,-1-2 0,-1-2 0,-2-2 0,-1-1 0,55-69 0,-81 87 0,-1 0 0,-1 0 0,0-1 0,-2 0 0,0 0 0,-1-1 0,-1 0 0,0-1 0,-2 1 0,-1-1 0,0 0 0,-2 0 0,0 0 0,-1 0 0,-1 0 0,-1 1 0,-1-1 0,-7-24 0,5 32 0,0 0 0,-1 1 0,0-1 0,-2 1 0,1 0 0,-1 1 0,-1 0 0,0 0 0,0 1 0,-1 0 0,-21-15 0,-13-8 0,-80-44 0,106 66 0,-92-47 37,-2 5 0,-2 5 0,-2 5 0,-200-46 0,-488-53-2091,708 128 1225,-192-27-4664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2:1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24575,'-13'0'0,"-12"0"0,0 14 0,-4 23 0,4 20 0,5 13 0,7 1 0,6-5 0,3 7 0,3 3 0,1-3 0,1-9 0,0-1 0,1-18 0,5-30 0,3-17-8191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2:1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76 24575,'9'-2'0,"1"1"0,-1-1 0,1-1 0,-1 0 0,0 0 0,1-1 0,11-7 0,23-8 0,-27 13 0,-1 1 0,1 0 0,-1 2 0,1-1 0,0 2 0,0 0 0,1 1 0,-1 1 0,28 4 0,-42-4 0,-1 0 0,0 1 0,1 0 0,-1 0 0,0 0 0,1 0 0,-1 0 0,0 0 0,0 0 0,0 0 0,0 1 0,0 0 0,0-1 0,-1 1 0,1 0 0,0-1 0,-1 1 0,1 0 0,-1 0 0,0 1 0,0-1 0,0 0 0,2 4 0,-2-1 0,0 0 0,-1 0 0,1 0 0,-1-1 0,0 1 0,-1 0 0,1 0 0,-1 0 0,0 0 0,0-1 0,-3 8 0,0-1 0,0 0 0,-1 0 0,-1-1 0,1 1 0,-2-1 0,1-1 0,-1 1 0,-1-1 0,-14 13 0,-33 12 0,44-28 0,0 0 0,0 1 0,1 0 0,-19 16 0,28-21 0,-1-1 0,1 0 0,0 1 0,0-1 0,-1 1 0,1-1 0,0 1 0,0-1 0,1 1 0,-1 0 0,0 0 0,0-1 0,1 1 0,-1 0 0,1 0 0,0 0 0,-1 0 0,1 0 0,0-1 0,0 1 0,0 0 0,0 0 0,1 0 0,-1 0 0,0 0 0,1 0 0,-1-1 0,1 1 0,0 0 0,0 0 0,0-1 0,-1 1 0,2 0 0,-1-1 0,0 1 0,0-1 0,0 0 0,1 1 0,-1-1 0,0 0 0,4 2 0,7 6 0,1 0 0,0-1 0,1 0 0,20 7 0,-4 0 0,-13-6 0,0 2 0,-1 0 0,21 19 0,-32-26 0,-1 0 0,0 0 0,1 1 0,-1 0 0,-1 0 0,1 0 0,-1 0 0,0 0 0,0 1 0,-1-1 0,1 1 0,-1 0 0,0 0 0,1 10 0,-3-13 0,0 0 0,-1 0 0,1-1 0,-1 1 0,0 0 0,0-1 0,0 1 0,0-1 0,0 1 0,-1-1 0,1 0 0,-1 1 0,0-1 0,1 0 0,-1 0 0,0 0 0,0 0 0,0 0 0,-1-1 0,1 1 0,0-1 0,-1 1 0,1-1 0,-1 0 0,1 0 0,-1 0 0,1 0 0,-1-1 0,-4 2 0,-11 3 0,-1-1 0,-37 3 0,52-6 0,-42 4 0,0-2 0,0-2 0,0-2 0,-82-12 0,103 2 77,24 10-130,1 1-1,0-1 1,-1 0 0,1 0-1,0 1 1,0-1-1,-1 0 1,1 0-1,0 0 1,0 1 0,0-1-1,0 0 1,0 0-1,0 0 1,0 0 0,0 1-1,0-1 1,1 0-1,-1 0 1,0 0-1,0 1 1,1-1 0,-1 0-1,0 0 1,1 1-1,0-2 1,17-23-6773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2:1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 24575,'-74'0'0,"-91"1"0,158 0 0,0 0 0,0 1 0,0-1 0,1 1 0,-1 1 0,0-1 0,1 1 0,0 0 0,0 0 0,0 1 0,0 0 0,0 0 0,1 0 0,0 1 0,0 0 0,0 0 0,0 0 0,1 1 0,-4 5 0,-6 12 0,1 0 0,1 0 0,-15 40 0,27-62 0,-1 1 0,-1 1 0,1 0 0,0 0 0,0 0 0,0 0 0,0 0 0,1 0 0,-1 0 0,1 0 0,-1 0 0,1 0 0,0 0 0,1 0 0,-1 0 0,0 0 0,1 0 0,0 0 0,-1 0 0,1 0 0,0 0 0,1 0 0,-1 0 0,0-1 0,1 1 0,0 0 0,-1-1 0,1 1 0,0-1 0,1 0 0,-1 0 0,0 1 0,0-2 0,1 1 0,-1 0 0,1 0 0,0-1 0,0 1 0,-1-1 0,1 0 0,0 0 0,0 0 0,0 0 0,0-1 0,6 2 0,21 2 0,51 3 0,-60-7 0,-1 1 0,1 1 0,-1 1 0,0 1 0,0 1 0,24 8 0,-39-11 0,-2 1 0,1-1 0,0 1 0,0 0 0,-1 0 0,0 0 0,1 0 0,-1 1 0,-1-1 0,1 1 0,0 0 0,-1 0 0,0 0 0,0 0 0,0 0 0,0 0 0,-1 1 0,2 5 0,-2-6 0,0-1 0,0 1 0,-1-1 0,1 1 0,-1-1 0,0 1 0,0-1 0,-1 1 0,1 0 0,-1-1 0,1 1 0,-1-1 0,0 0 0,0 1 0,-1-1 0,1 0 0,-1 1 0,0-1 0,1 0 0,-1 0 0,-1-1 0,1 1 0,-5 5 0,0-3 0,-1-1 0,0 1 0,1-1 0,-1-1 0,-1 1 0,1-1 0,0-1 0,-1 0 0,1 0 0,-11 1 0,-92 3 0,89-6 0,-47 0-1365,7-1-5461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2:2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24575,'-1'3'0,"1"0"0,-1 0 0,0 0 0,0 0 0,0 0 0,0 0 0,-1 0 0,1 0 0,-1 0 0,0-1 0,1 1 0,-1-1 0,0 1 0,-1-1 0,1 0 0,-4 3 0,-45 32 0,46-34 0,-54 30 0,40-24 0,0 1 0,1 1 0,-19 16 0,36-27 0,1 1 0,0-1 0,-1 0 0,1 0 0,0 0 0,-1 0 0,1 1 0,0-1 0,-1 0 0,1 0 0,0 1 0,0-1 0,-1 0 0,1 1 0,0-1 0,0 0 0,0 1 0,0-1 0,-1 0 0,1 1 0,0-1 0,0 0 0,0 1 0,0-1 0,0 0 0,0 1 0,0-1 0,0 1 0,0-1 0,0 0 0,0 1 0,0-1 0,0 0 0,0 1 0,0-1 0,1 0 0,-1 1 0,0-1 0,0 0 0,0 1 0,0-1 0,1 0 0,-1 1 0,0-1 0,0 0 0,1 0 0,-1 1 0,0-1 0,0 0 0,1 0 0,-1 0 0,0 1 0,1-1 0,-1 0 0,0 0 0,1 0 0,-1 0 0,0 0 0,1 1 0,-1-1 0,1 0 0,-1 0 0,0 0 0,1 0 0,27 3 0,-27-3 0,359-5 0,-354 5-105,0-1 0,0 1 0,0-1 0,0-1 0,0 1 0,0-1 0,0 0 0,-1 0 0,1-1 0,-1 0 0,1 0 0,7-5 0,12-18-6721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2:3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24575,'-24'393'0,"13"-287"-455,5 1 0,8 121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2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1 24575,'10'0'0,"-13"0"0,-30 0 0,-50 2 0,73 0 0,0 0 0,0 0 0,0 1 0,0 0 0,1 1 0,0 0 0,-1 1 0,2 0 0,-1 0 0,0 0 0,1 1 0,0 1 0,1-1 0,-1 2 0,1-1 0,1 0 0,-1 1 0,1 1 0,1-1 0,-1 1 0,1 0 0,1 0 0,0 0 0,0 0 0,1 1 0,0 0 0,1 0 0,0 0 0,0 0 0,0 12 0,2-19 0,0 1 0,0-1 0,1 1 0,-1-1 0,1 0 0,-1 1 0,1-1 0,0 0 0,1 1 0,-1-1 0,0 0 0,1 0 0,0 0 0,-1 0 0,1 0 0,1-1 0,-1 1 0,0 0 0,1-1 0,-1 0 0,1 0 0,-1 1 0,1-1 0,0-1 0,0 1 0,0 0 0,0-1 0,1 0 0,-1 1 0,6 0 0,9 2 0,1 0 0,-1-1 0,1-1 0,27-1 0,-15 0 0,-19-1 0,1 1 0,-1 1 0,0-1 0,1 2 0,-1 0 0,0 0 0,15 8 0,-22-9 0,-1 1 0,1 0 0,-1 0 0,0 1 0,0 0 0,0-1 0,0 1 0,0 0 0,-1 1 0,0-1 0,0 1 0,0-1 0,-1 1 0,1 0 0,-1 0 0,0 0 0,-1 0 0,1 0 0,0 7 0,-1-6 0,0 0 0,-1 0 0,0 0 0,0 1 0,0-1 0,-1 0 0,0 0 0,0 0 0,-1 0 0,1 0 0,-1 0 0,-1 0 0,1 0 0,-1-1 0,0 1 0,0-1 0,0 0 0,-1 0 0,0 0 0,0 0 0,0-1 0,-1 1 0,1-1 0,-1 0 0,-6 3 0,-9 7 0,0-1 0,-1-1 0,-1 0 0,0-2 0,-29 10 0,19-9 0,-1-2 0,-1-1 0,0-1 0,0-2 0,0-1 0,0-2 0,-57-4 0,86 2-85,0-1 0,0 1-1,0-1 1,0-1 0,0 1-1,0-1 1,0 0 0,0 0-1,0 0 1,1-1 0,0 0-1,-1 1 1,1-2 0,0 1-1,-5-5 1,-8-19-6741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6:4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24575,'-7'0'0,"-2"6"0,0 10 0,2 21 0,2 18 0,2 19 0,2 18 0,0 12 0,1 9 0,0-2 0,1-6 0,-1-8 0,0-13 0,1-9 0,-1-9 0,0-23 0,0-26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2:3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24575,'14'0'0,"10"0"0,21-6 0,24-3 0,19 0 0,8 2 0,-5-11 0,-5-3 0,-4 2 0,-3 5 0,-7 5 0,-17 3-8191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2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5 323 24575,'-2'58'0,"0"-38"0,1 0 0,1 0 0,1 0 0,1 0 0,8 35 0,-10-53 0,1-1 0,-1 1 0,1 0 0,0-1 0,-1 1 0,1-1 0,0 1 0,0-1 0,0 1 0,0-1 0,1 0 0,-1 1 0,0-1 0,0 0 0,1 0 0,-1 0 0,1 0 0,-1 0 0,1 0 0,-1-1 0,1 1 0,-1 0 0,1-1 0,0 1 0,0-1 0,-1 0 0,1 1 0,0-1 0,-1 0 0,1 0 0,0 0 0,0 0 0,2-1 0,6-1 0,-1 0 0,1-1 0,0 0 0,16-8 0,-22 9 0,233-115 0,4-2 0,234-104 0,-445 208-273,-1 1 0,2 1 0,-1 2 0,50-11 0,-26 14-6553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3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24575,'0'698'0,"1"-673"0,-2-1 0,0 1 0,-2-1 0,-1 1 0,-1-1 0,-1 0 0,0-1 0,-15 32 0,21-54 0,0-1 0,0 1 0,0-1 0,0 1 0,0-1 0,0 1 0,-1-1 0,1 0 0,0 1 0,0-1 0,0 1 0,-1-1 0,1 1 0,0-1 0,0 0 0,-1 1 0,1-1 0,0 0 0,-1 1 0,1-1 0,0 0 0,-1 1 0,1-1 0,-1 0 0,1 0 0,-1 1 0,1-1 0,0 0 0,-1 0 0,1 0 0,-1 0 0,1 1 0,-1-1 0,1 0 0,-1 0 0,1 0 0,-1 0 0,1 0 0,-1 0 0,1-1 0,-1 1 0,0 0 0,-5-23 0,12-32-1365,7-10-5461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3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24575,'-1'17'0,"-1"0"0,-1 0 0,0 0 0,-1 0 0,-1-1 0,-13 29 0,-57 107 0,35-75 0,36-70 0,1 0 0,0 0 0,1-1 0,0 1 0,0 1 0,0-1 0,-1 14 0,3-19 0,0 0 0,0 0 0,1 1 0,-1-1 0,0 0 0,1 0 0,-1 0 0,1 0 0,0 0 0,-1 0 0,1 0 0,0 0 0,0 0 0,0 0 0,1-1 0,-1 1 0,0 0 0,1-1 0,-1 1 0,1-1 0,0 1 0,-1-1 0,1 0 0,0 0 0,0 0 0,0 0 0,0 0 0,-1 0 0,2 0 0,1 0 0,3 1 0,1 0 0,0-1 0,0 0 0,0-1 0,-1 0 0,1 0 0,0-1 0,9-1 0,67-17 0,-53 11 0,21-4-119,130-36 372,-155 39-553,-1-1 0,0-1 0,0-1 1,35-23-1,-28 10-6526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3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24575,'1'8'0,"0"0"0,0-1 0,1 1 0,0 0 0,4 10 0,5 26 0,-2 36 0,-3 0 0,-10 148 0,-44 157 0,45-364 0,2-16 0,1 0 0,-1 1 0,0-1 0,0 0 0,0-1 0,0 1 0,-1 0 0,0 0 0,-3 5 0,4-12 0,0 0 0,0 0 0,0 1 0,0-1 0,1 0 0,-1 0 0,1 0 0,-1 0 0,1 0 0,-1 0 0,1 0 0,0-3 0,0-15-455,0 0 0,5-30 0,4-7-6371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24575,'1'-5'0,"-1"0"0,1 0 0,0 1 0,1-1 0,-1 0 0,1 1 0,0-1 0,0 1 0,0 0 0,1 0 0,-1 0 0,1 0 0,0 0 0,0 0 0,1 1 0,-1-1 0,1 1 0,0 0 0,-1 0 0,1 0 0,7-3 0,10-5 0,0 0 0,0 2 0,25-8 0,-31 11 0,-9 4 0,1-1 0,-1 1 0,1 1 0,-1-1 0,1 1 0,-1 1 0,1-1 0,0 1 0,-1 0 0,1 0 0,13 3 0,-16-2 0,1 1 0,-1 0 0,0 0 0,1 0 0,-1 1 0,0-1 0,0 1 0,0 0 0,-1 0 0,1 0 0,-1 0 0,0 1 0,0 0 0,0 0 0,0-1 0,0 1 0,2 7 0,4 8 0,-1 1 0,0 0 0,-2 0 0,-1 1 0,0 0 0,3 41 0,-3 136 0,-5-153 0,1 20 0,1-37 0,-1 0 0,-1 0 0,-2 0 0,-1 0 0,-9 39 0,12-66 2,-1 0-1,1 0 1,0 1-1,-1-1 0,1 0 1,-1 0-1,1 0 1,-1 0-1,1 0 1,-1 0-1,0 0 1,1 0-1,-1 0 1,0 0-1,0 0 0,0 0 1,0 0-1,0-1 1,0 1-1,0 0 1,0-1-1,0 1 1,0-1-1,0 1 0,0-1 1,-1 1-1,1-1 1,0 0-1,0 0 1,0 1-1,-1-1 1,1 0-1,0 0 0,0 0 1,-1 0-1,1-1 1,0 1-1,0 0 1,0 0-1,-1-1 1,1 1-1,0-1 0,-1 0 1,-6-3-194,1 0 0,0 0 0,1-1 0,-1 0 0,-6-7 0,10 9-85,-44-41-6549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3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24575,'13'0'0,"25"-14"0,25-3 0,36 0 0,33-10 0,9-1 0,-14-1 0,-8-10 0,-25-5 0,-28 5-8191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1547 1 24575,'0'0'0,"1"0"0,-1 0 0,1 0 0,0 0 0,-1 1 0,1-1 0,0 0 0,-1 0 0,1 1 0,-1-1 0,1 0 0,-1 0 0,1 1 0,-1-1 0,1 1 0,-1-1 0,1 1 0,-1-1 0,1 1 0,-1-1 0,0 1 0,1-1 0,-1 1 0,0-1 0,0 1 0,1-1 0,-1 1 0,0 0 0,0-1 0,0 1 0,0 0 0,1-1 0,-1 1 0,0-1 0,0 1 0,0 0 0,0-1 0,-1 2 0,-5 27 0,2-19 0,-1 1 0,-1-1 0,0-1 0,0 1 0,-1-1 0,0 0 0,0 0 0,-1-1 0,-1 0 0,-15 11 0,-13 8 0,-57 29 0,59-36 0,-355 177 0,-18-24 0,334-143 0,-34 12 0,-150 38 0,254-79 0,-38 12 0,28-4 0,14-8 0,0-1 0,0 0 0,0 0 0,0 1 0,0-1 0,0 1 0,0-1 0,0 0 0,0 1 0,0-1 0,0 0 0,0 1 0,0-1 0,0 0 0,0 1 0,0-1 0,0 0 0,0 1 0,0-1 0,1 0 0,-1 1 0,0-1 0,0 0 0,0 0 0,1 1 0,-1-1 0,0 0 0,0 0 0,0 1 0,1-1 0,-1 0 0,0 0 0,1 1 0,-1-1 0,0 0 0,1 0 0,-1 0 0,27 16 0,1-2 0,0-1 0,0-1 0,39 11 0,129 26 0,19-7 0,1-9 0,2-9 0,263-6 0,-458-18-341,0-1 0,0-1-1,23-5 1,-13-3-6485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24575,'91'-1'0,"114"3"0,-197-2 0,0 1 0,1 0 0,-1 1 0,0-1 0,8 4 0,-14-4 0,-1-1 0,1 1 0,-1-1 0,0 1 0,1-1 0,-1 1 0,0 0 0,0 0 0,1 0 0,-1-1 0,0 1 0,0 0 0,0 1 0,0-1 0,0 0 0,0 0 0,0 0 0,-1 0 0,1 1 0,0-1 0,-1 0 0,1 1 0,-1-1 0,1 1 0,-1-1 0,0 1 0,1-1 0,-1 0 0,0 1 0,0-1 0,0 1 0,0-1 0,-1 1 0,1-1 0,0 1 0,0-1 0,-2 3 0,-4 7 0,0 0 0,-1 0 0,-1-1 0,0 0 0,0-1 0,-1 1 0,0-2 0,-15 12 0,1 1 0,-133 101 0,68-57 0,85-62 0,-1 0 0,0 0 0,1 0 0,0 1 0,0-1 0,0 1 0,0-1 0,0 1 0,1 0 0,0 0 0,-1 0 0,0 5 0,2-7 0,1 0 0,0 0 0,0 0 0,0 0 0,0-1 0,0 1 0,0 0 0,1 0 0,-1 0 0,0-1 0,1 1 0,0 0 0,-1 0 0,1-1 0,0 1 0,0-1 0,0 1 0,0-1 0,0 1 0,0-1 0,0 1 0,1-1 0,-1 0 0,0 0 0,1 1 0,-1-1 0,1 0 0,0 0 0,-1-1 0,1 1 0,0 0 0,-1-1 0,3 2 0,18 6 0,0 0 0,0-1 0,1-1 0,0-2 0,44 5 0,125-5 0,-148-4 0,-28 0-227,0 0-1,0-1 1,0-1-1,0-1 1,24-6-1,2-9-6598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24575,'7'-6'0,"15"-3"0,24 1 0,18 1 0,10 2 0,7 2 0,-4 2 0,5-7 0,-5-1 0,-16 1-8191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6:4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24575,'16'0'0,"31"1"0,1-1 0,-1-3 0,0-2 0,81-19 0,-118 21 0,0 0 0,0 1 0,1 0 0,-1 0 0,1 1 0,0 0 0,13 2 0,-21-1 0,1 1 0,0 0 0,-1 0 0,0 0 0,1 0 0,-1 1 0,0 0 0,1-1 0,-1 1 0,0 0 0,0 0 0,-1 1 0,1-1 0,0 1 0,-1-1 0,1 1 0,-1 0 0,0 0 0,0 0 0,0 0 0,0 0 0,-1 0 0,1 1 0,-1-1 0,2 6 0,5 25 0,-2 1 0,-1 0 0,-2 0 0,-1 1 0,-5 67 0,1-46 0,-1 92 0,-6 175 0,9-316 17,-1-1 0,0 1 1,0-1-1,-1 1 0,0-1 0,-4 11 0,5-16-74,0 0 0,0 0 0,0 0-1,-1 0 1,1 0 0,0 0 0,-1-1 0,1 1 0,-1-1 0,0 1 0,1-1 0,-1 0-1,0 1 1,0-1 0,0 0 0,0 0 0,0 0 0,0 0 0,0-1 0,0 1 0,0-1-1,-1 1 1,1-1 0,0 0 0,-3 1 0,-27-6-6769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24575,'6'0'0,"10"0"0,7 0 0,8 0 0,11 0 0,6 0 0,0 0 0,6 0 0,7 0 0,0 0 0,-11 0-8191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24575,'0'-13'0,"0"15"0,0 28 0,0 28 0,0 25 0,0 17 0,0 13 0,0 6 0,0-3 0,0-9 0,0-9 0,-7-14 0,-2-15 0,0-33 0,2-42 0,16-20 0,19-26 0,4-3-8191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95 24575,'-1'-1'0,"1"-1"0,-1 1 0,0-1 0,1 1 0,-1-1 0,0 1 0,0 0 0,0-1 0,0 1 0,0 0 0,0 0 0,0-1 0,-1 1 0,1 0 0,0 0 0,-1 0 0,1 1 0,0-1 0,-1 0 0,1 0 0,-1 1 0,0-1 0,1 1 0,-1 0 0,1-1 0,-1 1 0,0 0 0,1 0 0,-3 0 0,-4-1 0,1 0 0,0 1 0,-1-1 0,1 2 0,-11 1 0,14-1 0,-1 0 0,1 0 0,0 1 0,0 0 0,0 0 0,1 0 0,-1 0 0,0 0 0,1 1 0,0 0 0,-1-1 0,1 1 0,0 1 0,-4 5 0,2-1 0,0-1 0,1 1 0,0 0 0,0 1 0,1-1 0,-4 16 0,1 2 0,2 0 0,1 1 0,1 51 0,3-59 0,1 0 0,1 1 0,0-2 0,2 1 0,0 0 0,10 23 0,55 99 0,-15-36 0,-48-90 0,-1 0 0,-1 1 0,0 0 0,-1 0 0,3 22 0,-6-34 0,-1 0 0,0 0 0,0 0 0,0 0 0,0 0 0,-1 0 0,0 0 0,0 0 0,0 0 0,0 0 0,-3 6 0,2-8 0,1 0 0,-1 0 0,1-1 0,-1 1 0,0 0 0,1 0 0,-1-1 0,0 1 0,0-1 0,0 0 0,0 0 0,0 0 0,-1 0 0,1 0 0,0 0 0,0 0 0,-1-1 0,1 1 0,0-1 0,-1 1 0,-2-1 0,1 0 0,-1 0 0,1 0 0,0 0 0,0-1 0,0 0 0,0 0 0,0 0 0,0 0 0,0 0 0,0-1 0,0 0 0,1 0 0,-1 0 0,0 0 0,1 0 0,0-1 0,0 0 0,-1 0 0,2 1 0,-1-2 0,0 1 0,1 0 0,-1 0 0,1-1 0,0 0 0,0 1 0,0-1 0,-2-7 0,0-2 0,0 0 0,0 0 0,1 0 0,1 0 0,0-1 0,1 1 0,1-26 0,2 23 0,0-1 0,1 0 0,1 1 0,1-1 0,0 1 0,1 0 0,1 1 0,11-20 0,10-11 0,45-55 0,-42 60 0,40-67 0,-63 93 0,-1 1 0,-1-1 0,0 0 0,-1-1 0,0 1 0,-1-1 0,-1 0 0,2-32 0,-5 38 24,-1 0 0,0 1 0,0-1 0,-5-16 0,6 24-74,0 1 1,-1-1-1,1 0 1,-1 0-1,1 1 1,-1-1-1,0 0 1,1 0-1,-1 1 1,0-1-1,0 1 1,0-1-1,-1 1 1,1-1-1,0 1 1,0 0-1,-1-1 1,1 1-1,-1 0 1,1 0-1,-1 0 1,1 0-1,-1 0 1,0 1-1,1-1 1,-1 0-1,0 1 1,0-1-1,-3 1 1,-11 5-6777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7 110 24575,'-6'0'0,"17"0"0,13 0 0,10 0 0,12 0 0,19-7 0,10-2 0,0 1 0,-6 2 0,-15-6 0,-23 0 0,-17-5 0,-25 1 0,-16 3 0,-4 3-8191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70 24575,'-3'-5'0,"-1"1"0,1-1 0,-1 1 0,0 0 0,0 0 0,-1 0 0,1 0 0,-1 1 0,0 0 0,0 0 0,0 0 0,0 1 0,0-1 0,-1 1 0,-7-2 0,2 1 0,-1 0 0,0 0 0,0 2 0,1-1 0,-1 1 0,-19 1 0,24 2 0,-1-1 0,1 1 0,0 0 0,0 1 0,0 0 0,0 0 0,0 0 0,1 1 0,-1 0 0,1 0 0,0 1 0,1 0 0,-1 0 0,1 0 0,-1 0 0,2 1 0,-1 0 0,1 0 0,-7 12 0,-5 12 0,1 0 0,1 1 0,-9 35 0,20-59 0,-9 31 0,1 0 0,1 1 0,3 0 0,1 0 0,-1 56 0,7-88 0,0 0 0,1 0 0,0 0 0,0 0 0,0-1 0,1 1 0,0 0 0,1 0 0,-1-1 0,1 0 0,0 1 0,1-1 0,0 0 0,8 10 0,-5-8 0,1-2 0,-1 1 0,1-1 0,0 0 0,1-1 0,-1 1 0,1-2 0,0 1 0,15 4 0,1-2 0,2 0 0,-1-2 0,1-1 0,0-1 0,0-1 0,48-3 0,-53-1 0,-1-1 0,1 0 0,-1-1 0,-1-2 0,1 0 0,24-11 0,-37 13 0,1 0 0,-1 0 0,0 0 0,-1-1 0,1-1 0,-1 1 0,0-1 0,0 0 0,-1-1 0,0 1 0,0-1 0,0-1 0,-1 1 0,0-1 0,-1 0 0,8-16 0,-8 10 0,0 0 0,-1 0 0,0-1 0,-1 1 0,-1-1 0,0 0 0,-1 1 0,-3-27 0,1 32 0,0-1 0,0 1 0,-1-1 0,0 1 0,-1 0 0,0 0 0,0 0 0,-1 0 0,0 1 0,-1 0 0,0 0 0,0 0 0,-12-11 0,1 5 0,0 1 0,-1 0 0,-1 2 0,0 0 0,-1 1 0,1 1 0,-39-12 0,-156-29 0,160 39 0,-44-4-1365,57 10-5461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24575,'6'0'0,"10"-6"0,14-3 0,16 1 0,20 1 0,5 3 0,-2 1 0,-7 1 0,-13-5 0,-16-2-8191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24575,'7'0'0,"8"-7"0,2 11 0,-1 19 0,-5 24 0,-3 18 0,-3 12 0,-3 5 0,-2 2 0,0 1 0,0-8 0,-1-4 0,0-8 0,-6-14 0,-2-16-8191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24575,'0'56'0,"-10"85"0,6-120 0,0 0 0,-1-1 0,-2 1 0,0-1 0,0-1 0,-2 1 0,-14 22 0,-15 14 0,22-33 0,1 0 0,1 1 0,-12 28 0,25-50 0,0 0 0,0 0 0,0 0 0,1 1 0,-1-1 0,1 0 0,-1 0 0,1 0 0,0 1 0,0-1 0,0 0 0,0 0 0,0 0 0,0 1 0,1-1 0,-1 0 0,1 0 0,-1 0 0,1 0 0,0 0 0,0 1 0,1 1 0,0-2 0,1 0 0,-1 0 0,0 0 0,1 0 0,-1 0 0,1 0 0,0-1 0,-1 1 0,1-1 0,0 0 0,0 0 0,0 0 0,0 0 0,3 0 0,14 2 0,1-1 0,-1-2 0,0 1 0,21-4 0,-22 2 0,12-3-151,0 0-1,0-2 0,-1-1 0,0-2 1,0-1-1,-1-1 0,-1-1 1,31-19-1,-12 3-6674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24575,'-7'0'0,"-1"14"0,-1 23 0,3 26 0,-12 29 0,-3 18 0,2 11 0,5 5 0,-9-6 0,0-10 0,3-17 0,6-12 0,4-12 0,-2-18 0,1-17-8191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24575,'0'-2'0,"1"1"0,-1 0 0,1-1 0,-1 1 0,1 0 0,0-1 0,-1 1 0,1 0 0,0 0 0,0 0 0,0 0 0,-1 0 0,1 0 0,1 0 0,-1 0 0,0 0 0,0 0 0,0 0 0,0 0 0,1 1 0,-1-1 0,0 1 0,0-1 0,1 1 0,-1-1 0,1 1 0,1 0 0,43-9 0,-42 9 0,5-1 0,12-2 0,-1 1 0,1 0 0,0 2 0,0 0 0,0 2 0,0 0 0,23 6 0,-40-7 0,-1 1 0,1 0 0,0 0 0,-1 1 0,1-1 0,-1 1 0,0 0 0,0 0 0,0 0 0,0 0 0,-1 0 0,1 0 0,-1 1 0,0-1 0,0 1 0,0 0 0,0 0 0,0-1 0,-1 1 0,0 0 0,0 1 0,0-1 0,0 0 0,-1 0 0,1 5 0,0 14 0,-1 0 0,-1 1 0,-5 30 0,4-38 0,-23 137 0,-67 218 0,56-236 0,32-121-94,-1 4 151,0 1-1,-1-1 1,-11 23-1,15-38-127,0 1 0,0 0-1,0-1 1,-1 1 0,1-1-1,-1 1 1,0-1 0,0 0-1,0 0 1,0-1 0,0 1 0,-1-1-1,0 1 1,1-1 0,-1 0-1,0-1 1,0 1 0,0 0 0,0-1-1,-6 1 1,-40-3-6755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6:4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24575,'6'0'0,"16"0"0,17-7 0,16-2 0,5 1 0,-2 1 0,4 2 0,-3 2 0,-5-12 0,2-4 0,-8 3-8191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4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24575,'13'0'0,"25"0"0,25 0 0,22 0 0,10 0 0,2 0 0,-8 0 0,-14 0 0,-5-13 0,-16-5-8191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24575,'-7'0'0,"-2"-7"0,-6-2 0,6 1 0,18 1 0,20 2 0,19 2 0,15 1 0,10 2 0,5 0 0,10 7 0,-4 2 0,-9 0 0,-4-2 0,-8-2 0,-21-1 0,-17-3-8191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5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24575,'13'0'0,"18"0"0,24 0 0,22 0 0,18 0 0,6 0 0,-1 0 0,-10 0 0,-15 0 0,-6 0 0,-1 0 0,0-7 0,-11-2-8191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5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253 104 24575,'5'-4'0,"1"0"0,0 1 0,0-1 0,0 1 0,0 0 0,1 1 0,-1-1 0,8-1 0,26-10 0,-32 9 0,14-7 0,1 1 0,40-13 0,-59 23 0,0-1 0,0 1 0,0 0 0,0 0 0,0 0 0,0 1 0,1-1 0,-1 1 0,0 0 0,0 0 0,0 1 0,0-1 0,0 1 0,0 0 0,0 0 0,0 0 0,0 0 0,0 1 0,0 0 0,0 0 0,-1 0 0,1 0 0,-1 0 0,4 4 0,-6-4 0,1 0 0,0 1 0,-1-1 0,0 1 0,1 0 0,-1-1 0,0 1 0,0 0 0,-1 0 0,1 0 0,-1 0 0,1 0 0,-1 0 0,0 0 0,0-1 0,0 1 0,0 0 0,-1 0 0,1 0 0,-1 0 0,0 0 0,0 0 0,0 0 0,0-1 0,0 1 0,-1-1 0,1 1 0,-1 0 0,1-1 0,-4 4 0,-4 5 0,0 0 0,-1 0 0,-1-1 0,-20 17 0,-28 12 0,47-33 0,1 0 0,1 1 0,-1 0 0,1 0 0,1 1 0,-1 1 0,1 0 0,1 0 0,0 1 0,-13 18 0,20-25 0,1 0 0,-1 0 0,0 0 0,1 0 0,0-1 0,-1 1 0,1 0 0,1 0 0,-1 0 0,0 0 0,1 0 0,-1 0 0,1 0 0,0 0 0,0-1 0,0 1 0,0 0 0,0-1 0,1 1 0,-1-1 0,4 4 0,43 52 0,-35-45 0,-9-8 0,7 7 0,0 0 0,-1 0 0,15 27 0,-24-37 0,1 0 0,-1 0 0,0 0 0,0 0 0,0 0 0,0 0 0,0 1 0,0-1 0,-1 0 0,1 1 0,-1-1 0,0 0 0,0 1 0,1-1 0,-1 0 0,-1 1 0,1-1 0,0 1 0,-1-1 0,1 0 0,-1 1 0,0-1 0,0 0 0,1 0 0,-2 0 0,1 1 0,0-1 0,0 0 0,-1 0 0,1-1 0,-1 1 0,1 0 0,-1 0 0,-2 1 0,-6 3 0,1-1 0,-1-1 0,0 1 0,0-2 0,0 1 0,-1-1 0,1-1 0,-1 0 0,-17 1 0,-107-3 0,91-1 0,32 1-105,0 0-52,-1 0-1,0-1 1,1 0-1,-1-1 1,1 0-1,0-1 1,-20-7-1,17 1-6668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5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35 24575,'16'-1'0,"0"-1"0,0 0 0,29-9 0,25-4 0,-57 14 0,0-1 0,-1 2 0,1 0 0,-1 0 0,1 1 0,24 5 0,-33-4 0,1-1 0,-1 1 0,0 0 0,0 0 0,0 0 0,0 1 0,0-1 0,-1 1 0,1 0 0,-1 0 0,1 0 0,-1 0 0,0 1 0,0-1 0,-1 1 0,1 0 0,-1 0 0,0 0 0,0 0 0,0 0 0,0 1 0,-1-1 0,1 5 0,0-2 0,0 0 0,-1 0 0,0 0 0,0 0 0,-1 1 0,0-1 0,0 0 0,-1 0 0,0 0 0,0 0 0,-1 0 0,0 0 0,0 0 0,-3 7 0,0-5 0,0 0 0,-1 0 0,0 0 0,0-1 0,-1 0 0,0 0 0,0 0 0,-14 10 0,-9 3 0,-2-1 0,0-1 0,0-2 0,-44 16 0,67-29 0,-36 20 0,27-7 0,17-17 0,1 0 0,0 1 0,0-1 0,-1 0 0,1 1 0,0-1 0,0 1 0,0-1 0,0 0 0,0 1 0,0-1 0,0 1 0,0-1 0,0 0 0,0 1 0,0-1 0,0 1 0,0-1 0,0 0 0,0 1 0,0-1 0,0 1 0,0-1 0,0 0 0,1 1 0,-1-1 0,0 1 0,0-1 0,1 0 0,-1 1 0,0-1 0,0 0 0,1 0 0,-1 1 0,0-1 0,1 0 0,-1 0 0,0 1 0,1-1 0,65 31 0,-49-24 0,1 0 0,-1 2 0,-1 0 0,1 1 0,19 15 0,-33-22 0,0 0 0,0 0 0,0 0 0,0 0 0,-1 1 0,1-1 0,-1 1 0,0 0 0,0 0 0,0-1 0,-1 1 0,1 1 0,-1-1 0,0 0 0,0 0 0,0 0 0,-1 0 0,1 1 0,-1-1 0,0 0 0,-1 1 0,1-1 0,-1 0 0,1 0 0,-1 1 0,0-1 0,-1 0 0,-2 7 0,1-7 0,0 1 0,0-1 0,0 1 0,-1-1 0,1 0 0,-1-1 0,0 1 0,0-1 0,0 1 0,-1-1 0,1 0 0,-1-1 0,1 1 0,-1-1 0,0 0 0,0 0 0,0 0 0,0-1 0,-1 0 0,-8 1 0,-14 2 0,-1-1 0,-44 0 0,56-3 0,-42-1-1365,9 0-5461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1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24575,'0'-6'0,"0"-9"0,0 4 0,0 11 0,0 19 0,0 20 0,0 15 0,0 20 0,0 10 0,0-2 0,0-10 0,0-2 0,0-7 0,0-35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1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24575,'0'6'0,"0"10"0,0 14 0,0 23 0,0 22 0,0 18 0,0 13 0,0 2 0,0-4 0,0-13 0,0-9 0,0-5 0,0-2 0,0-21 0,-7-19 0,-2-29 0,1-29 0,1-10-8191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1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1166 0 24575,'-66'4'0,"1"2"0,-94 21 0,-53 7 0,-237-25 0,381-9 0,62-1 0,-1 1 0,0 0 0,1 1 0,-1 0 0,1 0 0,0 0 0,-1 1 0,1 0 0,0 0 0,0 0 0,0 1 0,0 0 0,0 0 0,1 1 0,-8 5 0,9-5 0,0 1 0,0 0 0,1 0 0,-1 0 0,1 0 0,0 0 0,0 1 0,1 0 0,0-1 0,0 1 0,0 0 0,1 0 0,-1 0 0,2 0 0,-1 0 0,0 0 0,2 7 0,2 100 0,21 131 0,-8-102 0,53 324 0,-30-237 0,-38-226 0,-1 0 0,1 0 0,0 0 0,-1 0 0,2 0 0,-1 0 0,0 0 0,0 0 0,1-1 0,0 1 0,-1-1 0,1 1 0,0-1 0,0 0 0,1 1 0,-1-1 0,0 0 0,5 2 0,-3-1 0,1-1 0,0 0 0,0 0 0,0 0 0,1-1 0,-1 0 0,0 0 0,1 0 0,-1 0 0,6-1 0,13-1 0,1-2 0,-1 0 0,44-12 0,-50 11 0,331-71 0,-144 34 0,58-4 114,-105 21-1593,-107 15-5347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1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212 109 24575,'0'-4'0,"0"0"0,-1 0 0,2 0 0,-1 0 0,0 0 0,1 0 0,-1 0 0,1 0 0,0 0 0,1 1 0,-1-1 0,1 0 0,-1 1 0,1-1 0,0 1 0,0-1 0,1 1 0,-1 0 0,1 0 0,0 0 0,-1 0 0,1 1 0,0-1 0,1 1 0,-1-1 0,0 1 0,1 0 0,-1 1 0,1-1 0,0 0 0,-1 1 0,1 0 0,8-2 0,-8 2 0,0 0 0,1 0 0,-1 0 0,1 1 0,-1 0 0,1-1 0,-1 2 0,1-1 0,-1 0 0,1 1 0,-1 0 0,1 0 0,-1 0 0,0 0 0,0 1 0,1 0 0,-1 0 0,7 5 0,-6-3 0,1 0 0,-1 1 0,0 0 0,-1 0 0,0 1 0,1-1 0,-1 1 0,-1 0 0,1 0 0,-1 0 0,4 11 0,-4-7 0,0-1 0,0 1 0,-1-1 0,0 1 0,-1 0 0,0 0 0,0 0 0,-1 0 0,0 0 0,-1 0 0,0 0 0,-1-1 0,0 1 0,-1 0 0,0-1 0,0 1 0,-9 17 0,3-15 0,0-1 0,0 0 0,-1 0 0,0-1 0,-1 0 0,0-1 0,-1 0 0,0-1 0,0-1 0,-24 12 0,-5-2 0,-1-2 0,-49 11 0,-14 5 0,105-31 0,0 0 0,1 0 0,-1 0 0,0 0 0,0 0 0,0 0 0,0 0 0,0 0 0,0 1 0,0-1 0,0 0 0,0 0 0,0 0 0,0 0 0,0 0 0,0 1 0,0-1 0,0 0 0,0 0 0,0 0 0,0 0 0,0 0 0,0 1 0,0-1 0,0 0 0,0 0 0,0 0 0,0 0 0,0 0 0,0 0 0,0 1 0,0-1 0,0 0 0,0 0 0,0 0 0,0 0 0,0 0 0,0 0 0,-1 1 0,1-1 0,0 0 0,0 0 0,0 0 0,0 0 0,0 0 0,0 0 0,-1 0 0,1 0 0,0 0 0,0 0 0,0 0 0,0 0 0,0 0 0,0 0 0,-1 0 0,1 0 0,0 0 0,0 0 0,0 0 0,0 0 0,0 0 0,-1 0 0,1 0 0,0 0 0,0 0 0,0 0 0,0 0 0,0 0 0,-1 0 0,17 3 0,26 0 0,375-6 0,-385 1-170,0 0-1,-1-2 0,1-2 1,-1-1-1,0-1 0,-1-2 1,46-20-1,-39 11-6655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1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24575,'0'20'0,"0"13"0,0 15 0,0 11 0,0 11 0,0 5 0,0 4 0,0 2 0,0 0 0,0-7 0,0-10 0,-7-15 0,-2-22 0,-13-17 0,-3-30 0,4-17 0,4-23 0,6-2-8191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7:20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84 24575,'9'-1'0,"0"0"0,0-1 0,0-1 0,0 1 0,0-2 0,-1 1 0,14-8 0,26-9 0,-1 9 0,0 1 0,0 3 0,0 2 0,1 2 0,87 6 0,-127-3 0,1 1 0,-1 0 0,0 0 0,1 1 0,-1 0 0,0 1 0,14 6 0,-19-7 0,0-1 0,-1 1 0,1 0 0,-1 0 0,0 0 0,1 0 0,-1 0 0,0 0 0,0 1 0,0-1 0,-1 1 0,1-1 0,-1 1 0,1 0 0,-1 0 0,0 0 0,0-1 0,0 1 0,0 0 0,-1 0 0,1 0 0,-1 1 0,0-1 0,0 6 0,-1 4 0,-2-1 0,1 1 0,-1 0 0,-1-1 0,0 1 0,-1-1 0,-1 0 0,1-1 0,-2 1 0,-8 10 0,-16 23 0,-39 41 0,54-68 0,-27 30 0,-2-2 0,-2-2 0,-63 45 0,-169 95 0,257-170 0,-100 65 0,123-79 0,-1 0 0,0 0 0,1 0 0,-1 0 0,0 0 0,1 0 0,-1 0 0,0 0 0,1 0 0,-1 0 0,0 0 0,1 1 0,-1-1 0,0 0 0,1 0 0,-1 0 0,0 0 0,1 0 0,-1 1 0,0-1 0,0 0 0,1 0 0,-1 1 0,0-1 0,0 0 0,1 0 0,-1 1 0,0-1 0,0 0 0,0 1 0,1-1 0,-1 0 0,0 1 0,0-1 0,0 0 0,0 1 0,0-1 0,0 0 0,0 1 0,0-1 0,0 0 0,0 1 0,0-1 0,0 0 0,0 1 0,0-1 0,0 0 0,0 1 0,0-1 0,0 0 0,0 1 0,-1-1 0,1 0 0,0 1 0,0-1 0,0 0 0,-1 1 0,1-1 0,0 0 0,0 0 0,-1 1 0,1-1 0,0 0 0,0 0 0,-1 0 0,1 0 0,-1 1 0,37 2 0,-32-3 0,467-2 0,-160-1 0,-271 1 0,-39 2-29,-1 0-1,0 0 0,1-1 1,-1 1-1,1 0 0,-1 0 0,0 0 1,1 0-1,-1 0 0,0 0 1,0 0-1,1-1 0,-1 1 1,0 0-1,1 0 0,-1 0 1,0-1-1,0 1 0,1 0 1,-1 0-1,0-1 0,0 1 1,0 0-1,1-1 0,-1 1 1,0 0-1,0-1 0,0 1 1,0 0-1,0-1 0,0 1 0,1 0 1,-1-1-1,0 1 0,0 0 1,0-1-1,0 1 0,0 0 1,0-1-1,-1 1 0,1 0 1,0-1-1,0 1 0,0 0 1,0-1-1,-14-16-6796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6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24575,'7'0'0,"9"0"0,7 0 0,21 0 0,16 0 0,5-7 0,-3-2 0,2 0 0,-4 2 0,-5 2 0,1 2 0,-8-12 0,-7-3 0,-9-5 0,-11 0-8191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1382 1 24575,'-65'0'0,"-44"0"0,-128 14 0,-10 19 0,-345 2 0,585-36 0,1 1 0,0 0 0,0 1 0,0-1 0,0 1 0,0 1 0,0-1 0,0 1 0,1 0 0,-1 0 0,-6 4 0,8-3 0,1-1 0,-1 1 0,1 0 0,0 0 0,1 1 0,-1-1 0,0 1 0,1-1 0,0 1 0,0 0 0,0 0 0,0 0 0,1 0 0,-1 0 0,1 0 0,0 0 0,0 5 0,-6 41 0,3 0 0,2 1 0,6 65 0,-1-32 0,4 642 0,-7-724 0,0 10 0,0 1 0,1-1 0,0 1 0,0-1 0,6 19 0,-5-27 0,-1 0 0,1-1 0,0 1 0,0 0 0,0-1 0,0 0 0,1 0 0,-1 0 0,1 0 0,0 0 0,0 0 0,0 0 0,0-1 0,1 0 0,-1 0 0,1 0 0,-1 0 0,1 0 0,0-1 0,-1 1 0,7 1 0,35 5 0,0-2 0,0-1 0,0-3 0,80-5 0,-54 1 0,55 1 0,178-8 0,-233-2 0,112-30 0,-143 31 0,-26 7-101,1 0-39,0 0-1,-1-1 1,1-1-1,-1 0 1,0-1-1,0-1 1,-1 0-1,19-13 1,-12-2-6686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4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1407 0 24575,'-5'4'0,"0"0"0,-1-1 0,1 0 0,0 0 0,-1 0 0,0-1 0,0 0 0,-10 3 0,-18 6 0,-405 187 0,201-86 0,-283 182 0,510-287 0,-1 0 0,0 0 0,1 0 0,0 1 0,0 1 0,1-1 0,-17 21 0,26-28 0,0 0 0,0 0 0,0 0 0,0 1 0,1-1 0,-1 0 0,0 0 0,1 1 0,-1-1 0,1 1 0,0-1 0,-1 0 0,1 1 0,0-1 0,0 1 0,0-1 0,0 1 0,0-1 0,0 0 0,0 1 0,1-1 0,-1 1 0,1-1 0,-1 0 0,2 3 0,-1-2 0,1 1 0,0-1 0,1 0 0,-1 0 0,0 0 0,0 0 0,1 0 0,0-1 0,-1 1 0,1-1 0,0 0 0,3 2 0,42 12 0,0-1 0,1-3 0,0-1 0,53 2 0,-48-5 0,902 112 0,-822-99 0,-132-20-45,0 0-1,0 1 1,0-1-1,0 0 1,0 0-1,0 0 1,0-1-1,0 1 1,0 0-1,0-1 1,0 0-1,0 1 1,0-1-1,0 0 1,0 0-1,0 0 1,0 0-1,-1 0 1,1 0-1,0-1 1,-1 1-1,1 0 1,-1-1-1,1 0 0,-1 1 1,0-1-1,0 0 1,0 1-1,2-5 1,6-24-6781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4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17 139 24575,'32'-21'0,"0"2"0,2 2 0,0 1 0,1 1 0,1 2 0,0 2 0,71-13 0,-99 23 0,0 0 0,0 1 0,-1 0 0,1 0 0,0 1 0,0 0 0,-1 0 0,1 1 0,12 4 0,-17-5 0,0 1 0,0-1 0,0 1 0,0 0 0,0 0 0,0 0 0,-1 0 0,1 0 0,-1 1 0,1-1 0,-1 1 0,0-1 0,0 1 0,0 0 0,-1 0 0,1 0 0,-1 0 0,1 0 0,-1 0 0,0 1 0,0-1 0,-1 0 0,2 6 0,-2 3 0,0-1 0,-1 0 0,0 0 0,-1 0 0,0 0 0,-1 0 0,0-1 0,0 1 0,-1-1 0,-1 0 0,0 0 0,0 0 0,-9 13 0,-8 7 0,-1 0 0,-44 44 0,17-25 0,-3-3 0,-1-2 0,-62 36 0,109-75 0,-44 33 0,50-38 0,0 1 0,0-1 0,0 1 0,1 0 0,-1-1 0,0 1 0,1 0 0,-1-1 0,0 1 0,1 0 0,-1 0 0,1 0 0,-1-1 0,1 1 0,0 0 0,-1 0 0,1 0 0,0 0 0,0 0 0,-1 0 0,1 0 0,0 0 0,0 0 0,0 0 0,0 0 0,0-1 0,0 1 0,1 0 0,-1 0 0,0 0 0,0 0 0,1 0 0,-1 0 0,0 0 0,1 0 0,-1-1 0,1 1 0,-1 0 0,1 0 0,0 0 0,-1-1 0,1 1 0,0 0 0,-1-1 0,1 1 0,0-1 0,0 1 0,0-1 0,-1 1 0,1-1 0,0 0 0,2 1 0,10 4 0,1-1 0,0 0 0,0-1 0,1 0 0,-1-2 0,26 1 0,91-8 0,-87 0-341,-1-2 0,-1-2-1,83-30 1,-45 7-6485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4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24575,'7'0'0,"15"0"0,10 0 0,8 0 0,8 0 0,11 0 0,8 0 0,0 0 0,1 0 0,2-6 0,-3-3 0,-14-6 0,-9-1 0,-11 3-8191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24575,'0'13'0,"0"11"0,0 15 0,0 14 0,0 11 0,0 8 0,0 6 0,0 2 0,0-6 0,0-2 0,0-7 0,14-34 0,3-22-8191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4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1 24575,'-1'19'0,"-1"0"0,-1 1 0,0-1 0,-2 0 0,0-1 0,-1 1 0,0-1 0,-2 0 0,0-1 0,-1 1 0,-1-2 0,-1 1 0,0-2 0,-1 1 0,0-1 0,-1-1 0,-23 19 0,-9 4 0,-1-2 0,-2-3 0,-1-1 0,-80 36 0,76-43 0,14-6 0,-44 26 0,75-39 0,0 0 0,0 0 0,0 1 0,1 1 0,0-1 0,0 1 0,1 0 0,0 0 0,0 1 0,1 0 0,-5 8 0,9-13 0,0-1 0,0 0 0,0 1 0,0-1 0,0 1 0,1-1 0,-1 1 0,1 0 0,0-1 0,0 1 0,0-1 0,0 1 0,0 0 0,0-1 0,1 1 0,-1-1 0,1 1 0,0-1 0,0 1 0,1 3 0,1-3 0,-1 1 0,1-1 0,0 1 0,0-1 0,0 0 0,0 0 0,1-1 0,-1 1 0,1-1 0,-1 1 0,6 1 0,9 4 0,1-1 0,-1-1 0,1 0 0,28 3 0,624 82 0,-638-87-120,-19-2 7,0 1 0,0-2 0,1 0-1,-1-1 1,0 0 0,0-1 0,0-1 0,1 0-1,-1-1 1,20-7 0,-8-7-6713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4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24575,'13'14'0,"5"10"0,5 15 0,0 14 0,-5 11 0,-6 15 0,10 14 0,-1 4 0,-2 0 0,-5-12 0,-5-12 0,-4-5 0,-3-9 0,-2-20 0,0-16-8191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4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 24575,'-13'0'0,"2"0"0,16 0 0,27 0 0,22 0 0,15 0 0,2 0 0,-5 0 0,1 0 0,-5 0 0,-13-13 0,-15-5-8191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4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24575,'-7'0'0,"-1"13"0,-1 18 0,3 23 0,8 16 0,3 10 0,2 4 0,-1 1 0,6-1 0,0-7 0,-2-5 0,-2-6 0,-2-16-8191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5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1520 1 24575,'-7'1'0,"0"0"0,0 1 0,1 0 0,-1 0 0,1 0 0,0 1 0,0 0 0,-10 6 0,-12 6 0,-236 102 0,-270 124 0,402-178 0,3 6 0,-134 94 0,253-155 0,0 0 0,0 0 0,1 1 0,0 0 0,1 0 0,0 1 0,0 0 0,1 1 0,-7 11 0,13-18 0,-1-1 0,1 1 0,0-1 0,0 1 0,0-1 0,0 1 0,1 0 0,0 0 0,-1-1 0,1 1 0,0 0 0,1-1 0,-1 1 0,1 0 0,0 0 0,-1-1 0,2 1 0,-1-1 0,0 1 0,1-1 0,-1 0 0,1 1 0,0-1 0,0 0 0,1 0 0,-1 0 0,0 0 0,1-1 0,0 1 0,0-1 0,0 1 0,0-1 0,0 0 0,4 2 0,33 18 0,1-2 0,1-1 0,1-3 0,68 18 0,-55-17 0,502 128 0,-533-139-341,-1-2 0,1-1-1,31 0 1,-15-6-6485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6:5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24575,'0'7'0,"0"15"0,0 11 0,0 13 0,0 11 0,0 17 0,0 2 0,7-5 0,1-1 0,1-7 0,-3-6 0,12-14 0,3 0 0,-3-2 0,-3 7 0,-12-6 0,-6-10-8191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5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24575,'13'7'0,"4"22"0,0 26 0,-4 30 0,-4 20 0,4 7 0,-1 3 0,-2-4 0,-3-15 0,-3-10 0,-1-26 0,-2-37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5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0 950 24575,'0'-13'0,"0"-25"0,14-12 0,3-10 0,20-16 0,10-8 0,10-3 0,2 0 0,-9 2 0,7 8 0,-6 11 0,1 16 0,-8-2 0,-5 6 0,-8 5 0,-11 17 0,-8 11-8191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24575,'0'14'0,"0"17"0,14 10 0,17 11 0,10 4 0,11-8 0,11-5 0,1-11 0,-11 4 0,-7-5 0,1-8 0,-6-7-8191</inkml:trace>
  <inkml:trace contextRef="#ctx0" brushRef="#br0" timeOffset="1">703 38 24575,'21'0'0,"19"0"0,23 0 0,20 0 0,17-7 0,11-1 0,-7-1 0,-14 3 0,-16 1 0,-21 2-8191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5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24575,'6'0'0,"23"0"0,19 0 0,22 0 0,12 0 0,5 0 0,-5 0 0,-10 0 0,-4-7 0,-14-1-8191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5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24575,'0'20'0,"6"39"0,3 37 0,-1 28 0,-1 14 0,-3 2 0,-1-2 0,-1-5 0,-1-11 0,-1-20 0,-1-15 0,1-14 0,-7-21 0,-9-18 0,-1-16-8191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5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65 24575,'-8'-7'0,"0"1"0,-1 0 0,0 0 0,0 1 0,0 0 0,-1 0 0,1 1 0,-1 1 0,0-1 0,-19-2 0,16 3 0,0 1 0,-1 1 0,1 0 0,-1 0 0,1 2 0,-1-1 0,-24 6 0,31-4 0,0 0 0,0 0 0,0 1 0,1 0 0,-1 0 0,1 1 0,0 0 0,0 0 0,0 0 0,1 1 0,-1-1 0,1 1 0,0 1 0,0-1 0,1 1 0,0 0 0,0 0 0,0 0 0,1 0 0,0 1 0,0 0 0,0-1 0,-2 13 0,2-6 0,1 0 0,0 1 0,1-1 0,1 0 0,0 0 0,1 1 0,0-1 0,1 0 0,1 0 0,0 0 0,0 0 0,7 13 0,9 14 0,2-1 0,2 0 0,2-2 0,1-1 0,36 39 0,-28-34 0,-1 1 0,51 89 0,-81-126 0,-1-1 0,0 1 0,-1 0 0,1 0 0,-1 1 0,0-1 0,-1 0 0,1 0 0,-1 1 0,0-1 0,0 0 0,0 0 0,-1 1 0,0-1 0,0 0 0,0 0 0,-1 0 0,0 0 0,0 0 0,0 0 0,0-1 0,-5 7 0,5-8 0,0 0 0,0 0 0,-1 0 0,1 0 0,-1-1 0,0 1 0,0-1 0,0 0 0,0 0 0,-1 0 0,1 0 0,0 0 0,-1-1 0,1 1 0,-1-1 0,0 0 0,1 0 0,-1 0 0,0-1 0,0 1 0,1-1 0,-1 0 0,0 0 0,0 0 0,1-1 0,-1 1 0,0-1 0,0 0 0,1 0 0,-7-3 0,5 2 0,0-1 0,1 0 0,-1-1 0,1 1 0,-1-1 0,1 0 0,0 0 0,0 0 0,1 0 0,-1-1 0,1 1 0,0-1 0,1 0 0,-1 0 0,1 0 0,0-1 0,0 1 0,-2-9 0,-2-10 0,1-1 0,-3-42 0,4 27 0,2-1 0,2 1 0,10-78 0,-7 99 0,2 0 0,0 0 0,1 1 0,0 0 0,2 0 0,0 1 0,1 0 0,0 0 0,2 1 0,16-20 0,48-46 120,-67 75-285,0 0 0,1 1 0,-1-1 0,1 2 0,0-1 0,1 1 0,0 1 0,12-5 0,21-2-6661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6:5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24575,'-7'0'0,"0"1"0,0 0 0,0 0 0,0 1 0,0 0 0,1 0 0,-1 1 0,1 0 0,-1 0 0,1 0 0,0 1 0,0 0 0,1 0 0,-1 1 0,1-1 0,0 1 0,0 0 0,0 1 0,1-1 0,0 1 0,0 0 0,0 0 0,1 0 0,-5 12 0,-2 6 0,1 0 0,1 1 0,1 0 0,1 1 0,-3 34 0,6-42 0,2 0 0,0 0 0,1 0 0,1 0 0,0 0 0,2 0 0,0-1 0,1 1 0,0-1 0,2 0 0,0 0 0,1 0 0,1-1 0,0 0 0,1 0 0,0-1 0,2-1 0,0 1 0,0-2 0,1 1 0,1-2 0,0 0 0,19 13 0,-27-21 0,1 0 0,0 0 0,0-1 0,0 0 0,1 0 0,-1 0 0,1-1 0,-1 0 0,1 0 0,0-1 0,0 1 0,8-1 0,-12-1 0,1-1 0,0 1 0,-1-1 0,0 1 0,1-1 0,-1 0 0,1-1 0,-1 1 0,0-1 0,0 1 0,0-1 0,0 0 0,0 0 0,0 0 0,0-1 0,-1 1 0,1 0 0,-1-1 0,1 0 0,-1 0 0,0 0 0,0 0 0,0 0 0,-1 0 0,3-6 0,2-8 0,0-1 0,-1 0 0,-1 0 0,-1-1 0,-1 1 0,0-1 0,-1 1 0,-1-1 0,-5-33 0,0 15 0,-2 0 0,-1 0 0,-25-66 0,29 91-97,-1 1-1,0 0 1,-1 0-1,0 0 1,-1 1-1,0 0 1,0 0-1,-1 0 1,0 1-1,-1 1 1,0-1-1,0 2 0,-19-13 1,-1 7-6729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252 143 24575,'0'-5'0,"1"1"0,-1-1 0,1 1 0,0-1 0,0 0 0,0 1 0,1 0 0,0-1 0,0 1 0,0 0 0,0 0 0,0 0 0,1 0 0,0 0 0,5-6 0,-1 4 0,-1 1 0,1-1 0,0 1 0,1 0 0,-1 0 0,1 1 0,0 0 0,9-3 0,-5 3 0,-1 0 0,1 0 0,0 2 0,0-1 0,1 1 0,-1 1 0,0 1 0,1-1 0,-1 2 0,0 0 0,1 0 0,12 4 0,-17-3 0,0 1 0,0 1 0,0-1 0,-1 1 0,1 1 0,-1-1 0,0 1 0,0 1 0,-1-1 0,1 1 0,-1 0 0,-1 1 0,1-1 0,-1 1 0,6 11 0,-8-13 0,0 0 0,-1 1 0,0-1 0,0 1 0,-1 0 0,0 0 0,0-1 0,0 1 0,0 0 0,-1 0 0,0 0 0,-1 0 0,1 0 0,-1 0 0,0 0 0,0-1 0,-1 1 0,0 0 0,0-1 0,0 1 0,-1-1 0,1 0 0,-5 6 0,-1 1 0,0-1 0,-1-1 0,0 1 0,-1-2 0,0 1 0,0-1 0,-16 10 0,-10 3 0,-40 19 0,40-23 0,-37 26 0,69-42 0,1 0 0,0 1 0,-1 0 0,1-1 0,0 1 0,1 1 0,-1-1 0,0 0 0,1 1 0,0-1 0,-4 8 0,5-9 0,1 0 0,-1 1 0,1-1 0,0 0 0,0 0 0,0 1 0,0-1 0,0 0 0,0 1 0,0-1 0,1 0 0,-1 0 0,1 1 0,0-1 0,-1 0 0,1 0 0,0 0 0,0 0 0,1 0 0,-1 0 0,0 0 0,1 0 0,1 2 0,36 38 0,-22-24 0,0 0 0,-1 1 0,-1 0 0,-1 1 0,15 29 0,-27-45 0,0 1 0,0-1 0,-1 1 0,1 0 0,-1-1 0,0 1 0,0 0 0,-1 0 0,1 0 0,-1 0 0,0 0 0,0 0 0,-1 0 0,0 0 0,0-1 0,0 1 0,0 0 0,-1 0 0,1-1 0,-1 1 0,0-1 0,-1 1 0,1-1 0,-1 0 0,0 0 0,0 0 0,0 0 0,-1-1 0,1 1 0,-1-1 0,0 0 0,-5 3 0,1 1 0,-1-1 0,-1-1 0,1 0 0,-1 0 0,0-1 0,0 0 0,0-1 0,0 0 0,-1 0 0,1-1 0,-1-1 0,0 0 0,1 0 0,-1-1 0,0 0 0,0-1 0,1 0 0,-1-1 0,0 0 0,1-1 0,0 0 0,-1 0 0,1-1 0,1-1 0,-1 0 0,1 0 0,-1-1 0,2 0 0,-1 0 0,1-1 0,0 0 0,0-1 0,-8-10 0,-31-46-1365,27 31-5461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34 24575,'28'-2'0,"0"-1"0,39-8 0,19-3 0,-72 12 0,-1 1 0,1 1 0,0 0 0,-1 1 0,23 3 0,-33-3 0,0 0 0,0 0 0,0 0 0,0 0 0,0 0 0,0 1 0,0-1 0,-1 1 0,1 0 0,0 0 0,-1 0 0,1 0 0,-1 0 0,0 1 0,0-1 0,0 1 0,0-1 0,0 1 0,-1 0 0,1 0 0,-1 0 0,1 0 0,-1 0 0,0 0 0,0 0 0,-1 0 0,1 0 0,-1 0 0,1 4 0,-1 1 0,-1-1 0,1 0 0,-1 1 0,0-1 0,-1 0 0,0 1 0,0-1 0,-1 0 0,0 0 0,0-1 0,0 1 0,-1-1 0,0 1 0,0-1 0,-1 0 0,0-1 0,-6 7 0,-4 2 0,0 0 0,-1-1 0,0 0 0,-1-2 0,-18 10 0,0-2 0,15-10 0,1 2 0,-34 24 0,52-34 0,-1 1 0,1-1 0,-1 0 0,1 0 0,0 1 0,-1-1 0,1 1 0,0-1 0,0 1 0,0 0 0,0-1 0,0 1 0,0 0 0,1 0 0,-1-1 0,1 1 0,-1 0 0,1 0 0,0 0 0,-1 0 0,1 0 0,0 0 0,0 0 0,0 0 0,1 0 0,-1-1 0,0 1 0,1 0 0,-1 0 0,1 0 0,0 0 0,-1-1 0,1 1 0,0 0 0,0-1 0,2 3 0,4 5 0,0-1 0,1 0 0,0-1 0,0 0 0,12 8 0,-10-8 0,-5-3 0,19 13 0,-2 1 0,42 43 0,-59-54 0,0-1 0,0 0 0,0 1 0,-1 0 0,0 0 0,0 1 0,-1-1 0,0 1 0,0-1 0,-1 1 0,0 0 0,0 0 0,-1 0 0,0 0 0,0 15 0,-1-19 0,-1 0 0,0 0 0,1 0 0,-1 0 0,0 0 0,-1 0 0,1 0 0,-1 0 0,0-1 0,0 1 0,0 0 0,0-1 0,-1 0 0,1 1 0,-6 3 0,2-1 0,0-1 0,-1 0 0,0-1 0,0 0 0,0 0 0,0 0 0,-12 3 0,-6 1 0,-1-1 0,0-2 0,-48 5 0,-5-5 0,-101-6 0,171 1-124,-1-1 0,1 0 0,0 0 0,0-1 0,-1 0 0,1-1-1,1 0 1,-1 0 0,0-1 0,-13-8 0,-10-15-6702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24575,'0'-6'0,"13"-3"0,18 1 0,17 1 0,20 2 0,12 2 0,5-5 0,-4-2 0,-4 2 0,-1 1 0,-7-11 0,5-9 0,-10 0-8191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6:5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24575,'318'2'0,"379"-6"0,-65-53 0,95-3 0,-651 59 0,0-3 0,108-21 0,-82 7 0,172-8 0,105 23 0,-375 3 0,74-3 0,81-13 0,49-3 0,-178 16 0,-1 0 0,0-3 0,0 0 0,33-12 0,-24 6 0,64-10 0,-13 16 72,-57 5-791,56-10 1,-56 3-6108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24575,'0'7'0,"0"9"0,0 14 0,7 23 0,2 15 0,-1 16 0,-1 14 0,-2 4 0,-2-3 0,-1-11 0,-1-14 0,-1 0 0,-1-5 0,-6-15 0,-2-30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1000 24 24575,'6'-4'0,"0"1"0,1 0 0,-1 0 0,1 1 0,0 0 0,0 0 0,0 0 0,0 1 0,0 0 0,1 1 0,-1-1 0,8 2 0,-14-1 0,-1 0 0,1 0 0,-1 0 0,1 0 0,-1 0 0,1 1 0,-1-1 0,1 0 0,-1 0 0,1 0 0,-1 1 0,0-1 0,1 0 0,-1 1 0,1-1 0,-1 0 0,0 1 0,1-1 0,-1 0 0,0 1 0,1-1 0,-1 1 0,0-1 0,0 1 0,1-1 0,-1 1 0,0-1 0,0 1 0,0-1 0,0 1 0,0-1 0,0 1 0,0-1 0,0 1 0,0-1 0,0 1 0,0-1 0,0 1 0,0-1 0,0 1 0,0 0 0,-14 21 0,0-8 0,-1-1 0,0-1 0,0 0 0,-27 15 0,15-9 0,-680 400 0,660-394 0,23-14 0,1 1 0,1 1 0,0 1 0,1 1 0,0 0 0,1 2 0,-28 28 0,47-43 0,0 0 0,0 1 0,0-1 0,0 0 0,0 1 0,1-1 0,-1 0 0,0 1 0,1-1 0,-1 1 0,1 0 0,-1-1 0,1 1 0,0-1 0,-1 1 0,1 0 0,0-1 0,0 1 0,0-1 0,0 1 0,1 0 0,-1-1 0,0 1 0,1-1 0,-1 1 0,1-1 0,-1 1 0,1-1 0,0 1 0,0-1 0,-1 1 0,1-1 0,0 0 0,0 1 0,1-1 0,-1 0 0,0 0 0,0 0 0,0 0 0,1 0 0,-1 0 0,1 0 0,-1-1 0,1 1 0,2 0 0,9 6 0,1-1 0,0 0 0,29 6 0,-34-9 0,42 9 40,0-3 0,92 7 0,106-13-1525,-199-4-5341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67 24575,'0'-3'0,"1"-1"0,0 1 0,0-1 0,0 1 0,0-1 0,0 1 0,1 0 0,0-1 0,0 1 0,-1 0 0,2 0 0,-1 0 0,0 1 0,1-1 0,-1 0 0,5-3 0,-6 5 0,0 0 0,0 1 0,0-1 0,0 0 0,0 0 0,1 1 0,-1-1 0,0 0 0,0 1 0,1-1 0,-1 1 0,0 0 0,1-1 0,-1 1 0,0 0 0,1 0 0,-1 0 0,0 0 0,1 0 0,-1 0 0,0 0 0,1 0 0,-1 0 0,0 1 0,1-1 0,-1 1 0,0-1 0,1 1 0,-1-1 0,0 1 0,0 0 0,0 0 0,0-1 0,0 1 0,0 0 0,0 0 0,0 0 0,0 0 0,0 0 0,0 0 0,0 1 0,-1-1 0,1 0 0,-1 0 0,1 0 0,0 2 0,7 20 0,-1 1 0,-1-1 0,-2 1 0,0 0 0,-1 1 0,-2-1 0,-1 36 0,1-9 0,0 509 0,-2-416 0,1-130 0,0 0 0,0 0 0,-1 1 0,0-2 0,-4 18 0,4-30 0,1 1 0,0 0 0,-1-1 0,1 1 0,-1 0 0,1-1 0,-1 1 0,0-1 0,1 1 0,-1-1 0,0 0 0,0 1 0,0-1 0,0 0 0,0 1 0,-1-1 0,1 0 0,0 0 0,-1 0 0,1 0 0,0 0 0,-1 0 0,1-1 0,-1 1 0,1 0 0,-1-1 0,0 1 0,1-1 0,-1 1 0,0-1 0,1 0 0,-1 0 0,0 0 0,1 0 0,-1 0 0,0 0 0,1 0 0,-1-1 0,0 1 0,1-1 0,-1 1 0,-2-2 0,-42-25-1365,0-11-5461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24575,'6'0'0,"10"0"0,15 0 0,15 0 0,13 0 0,11 0 0,5 0 0,5 0 0,-6 0 0,-8 0 0,-2 0 0,1 0 0,-4 0 0,-12 0-8191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24575,'0'14'0,"0"10"0,0 15 0,6 21 0,3 13 0,-1 1 0,-1-5 0,-3-2 0,-1 2 0,-1-5 0,-1-6 0,5-14 0,3-13-8191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81 24575,'1'0'0,"-1"0"0,1 0 0,-1 0 0,1-1 0,0 1 0,-1 0 0,1 0 0,0 0 0,-1 0 0,1-1 0,-1 1 0,1 0 0,0-1 0,-1 1 0,1 0 0,-1-1 0,1 1 0,-1-1 0,1 1 0,-1 0 0,0-1 0,1 1 0,-1-1 0,0 0 0,1 1 0,-1-1 0,0 1 0,1-1 0,-1 1 0,0-1 0,0 0 0,0 1 0,0-1 0,0 0 0,1 1 0,-1-1 0,0 0 0,0 1 0,-1-1 0,1 1 0,0-1 0,0 0 0,0 0 0,-1-1 0,1 0 0,-1 0 0,1 0 0,-1 0 0,0 0 0,1 1 0,-1-1 0,0 0 0,0 0 0,0 1 0,-1-1 0,1 1 0,0-1 0,-3-1 0,-2-1 0,-1 1 0,0-1 0,0 1 0,0 0 0,0 1 0,-1 0 0,1 0 0,-13-1 0,-66-3 0,63 6 0,9-1 0,-1 1 0,1 1 0,0 1 0,-1 0 0,1 1 0,0 0 0,0 1 0,1 1 0,-1 0 0,1 0 0,0 2 0,-16 9 0,20-9 0,0 0 0,0 0 0,0 1 0,1 1 0,0-1 0,0 1 0,1 0 0,1 1 0,-1-1 0,1 1 0,1 1 0,0-1 0,1 1 0,0 0 0,-5 18 0,8-25 0,0 0 0,1 1 0,-1-1 0,1 0 0,-1 0 0,1 1 0,1-1 0,-1 0 0,0 0 0,1 0 0,0 1 0,0-1 0,0 0 0,1 0 0,-1 0 0,1 0 0,0 0 0,0-1 0,5 7 0,-3-5 0,1-1 0,0 1 0,0-1 0,0-1 0,1 1 0,-1-1 0,1 1 0,0-1 0,0-1 0,0 1 0,12 2 0,-2-1 0,1-1 0,-1-1 0,1 0 0,0-2 0,-1 0 0,1 0 0,0-2 0,-1 0 0,26-6 0,-26 2 0,-1 0 0,1-1 0,-1-1 0,-1 0 0,0-1 0,0 0 0,0-2 0,-1 1 0,-1-2 0,0 1 0,0-2 0,-1 1 0,-1-2 0,0 1 0,-1-2 0,0 1 0,-1-1 0,9-25 0,-11 24 0,-4 11 0,-1-1 0,1 1 0,0 0 0,1 0 0,-1 1 0,1-1 0,0 1 0,7-8 0,-10 11 0,0 1 0,0 0 0,1 0 0,-1 0 0,0 0 0,0 0 0,1-1 0,-1 1 0,0 0 0,0 0 0,1 0 0,-1 0 0,0 0 0,1 0 0,-1 0 0,0 0 0,1 0 0,-1 0 0,0 0 0,0 0 0,1 0 0,-1 0 0,0 0 0,1 1 0,-1-1 0,0 0 0,0 0 0,1 0 0,-1 0 0,0 0 0,0 1 0,1-1 0,-1 0 0,0 0 0,0 1 0,0-1 0,1 0 0,-1 0 0,0 0 0,0 1 0,0-1 0,0 0 0,0 1 0,1-1 0,-1 0 0,0 0 0,0 1 0,0-1 0,0 0 0,0 1 0,0-1 0,0 0 0,0 1 0,3 20 0,-3-21 0,6 99 0,-8 100 0,-1-76 0,-4 5 0,-46 232 0,50-344 0,2-8 0,0-1 0,-1 0 0,0 0 0,0 0 0,-1 0 0,-6 13 0,9-20 0,0 0 0,0 0 0,-1 1 0,1-1 0,0 0 0,0 0 0,0 1 0,-1-1 0,1 0 0,0 0 0,0 0 0,0 1 0,-1-1 0,1 0 0,0 0 0,0 0 0,-1 0 0,1 0 0,0 0 0,-1 1 0,1-1 0,0 0 0,-1 0 0,1 0 0,0 0 0,0 0 0,-1 0 0,1 0 0,0 0 0,-1 0 0,1 0 0,0 0 0,0-1 0,-1 1 0,1 0 0,0 0 0,-1 0 0,1 0 0,0 0 0,0-1 0,-1 1 0,1 0 0,0 0 0,0 0 0,0-1 0,-1 1 0,1 0 0,-12-33 0,8 5-273,1 1 0,1 0 0,2 0 0,3-40 0,4-3-6553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25 24575,'0'-1'0,"0"0"0,-1 0 0,1 0 0,0 0 0,-1 0 0,1 1 0,-1-1 0,1 0 0,-1 0 0,1 0 0,-1 1 0,0-1 0,1 0 0,-1 1 0,0-1 0,1 1 0,-1-1 0,0 0 0,0 1 0,0 0 0,0-1 0,0 1 0,1 0 0,-1-1 0,-2 1 0,-24-6 0,22 5 0,1 1 0,-1-1 0,0 1 0,0 1 0,0-1 0,0 1 0,0-1 0,0 1 0,0 1 0,1-1 0,-1 1 0,1 0 0,-1 0 0,1 0 0,-1 0 0,-6 6 0,4-2 0,1 0 0,0 0 0,1 1 0,-1-1 0,1 1 0,1 0 0,-1 0 0,1 1 0,-3 8 0,-3 11 0,1 0 0,1 1 0,2 0 0,-6 50 0,1 89 0,11-141 0,1 0 0,1 0 0,1 0 0,11 37 0,-13-56 0,2-1 0,-1 0 0,1 0 0,0 0 0,0 0 0,0-1 0,1 1 0,0-1 0,0 0 0,1 0 0,-1 0 0,1 0 0,0-1 0,0 0 0,1 0 0,8 5 0,-5-5 0,0 0 0,0 0 0,1-1 0,-1-1 0,1 1 0,0-1 0,-1-1 0,1 0 0,0 0 0,14-2 0,-12 1 0,1-1 0,-1-1 0,0 0 0,0 0 0,0-1 0,0-1 0,-1 0 0,1-1 0,-1 0 0,0-1 0,0 0 0,-1 0 0,0-1 0,0-1 0,0 0 0,-1 0 0,-1-1 0,10-11 0,-9 4 0,0-1 0,-1 0 0,-1 0 0,-1-1 0,0 0 0,-2 0 0,0 0 0,3-33 0,-4 8 0,-2 0 0,-7-74 0,5 102 17,-2 0 0,0 0 1,0 0-1,-1 1 0,-1-1 0,-10-18 0,11 25-123,0 1 0,0 0 0,-1 1 0,0-1 0,0 1 0,0 0-1,-1 0 1,0 0 0,0 1 0,-1 0 0,1 0 0,-1 1 0,-10-6 0,-27-6-6720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24575,'-13'0'0,"15"0"0,27 0 0,29 0 0,31 0 0,27 0 0,14 0 0,4 0 0,-7 0 0,-18 0 0,-28-7 0,-21-2 0,-21 1-8191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24575,'7'0'0,"15"0"0,18 0 0,21 0 0,8 0 0,-2 0 0,1 0 0,3 0 0,-5 0 0,-7 0 0,1 0 0,9 0 0,-7 0-8191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0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24575,'0'6'0,"0"16"0,0 24 0,0 24 0,0 20 0,0 15 0,0 2 0,0-10 0,0-8 0,0-12 0,7-20 0,2-20-8191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6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 24575,'69'-2'0,"-33"1"0,-1 1 0,46 5 0,-77-4 0,0-1 0,0 1 0,0 0 0,0 0 0,-1 0 0,1 0 0,0 1 0,-1 0 0,1 0 0,-1 0 0,1 0 0,-1 0 0,0 0 0,0 1 0,0 0 0,3 3 0,-4-3 0,-1 0 0,1-1 0,-1 1 0,0 0 0,0 0 0,0 0 0,0 0 0,0 0 0,0 1 0,-1-1 0,0 0 0,0 0 0,0 0 0,0 0 0,0 1 0,-1 3 0,-2 2 0,1 1 0,-2-1 0,1 1 0,-1-1 0,-1 0 0,0 0 0,0-1 0,0 0 0,-1 0 0,0 0 0,-12 10 0,0-1 0,-1-2 0,-1-1 0,-22 12 0,23-15 0,1 1 0,0 1 0,-25 22 0,41-33 0,0 0 0,0 1 0,1-1 0,-1 0 0,0 1 0,1-1 0,-1 1 0,1-1 0,0 1 0,0-1 0,0 1 0,0 0 0,0 0 0,1-1 0,-1 1 0,1 0 0,0 0 0,0 0 0,0 0 0,0 0 0,0 0 0,1-1 0,-1 1 0,1 0 0,0 0 0,0 0 0,0-1 0,0 1 0,0-1 0,0 1 0,1-1 0,-1 1 0,1-1 0,3 4 0,6 7 0,1-1 0,0 0 0,1-1 0,24 16 0,-24-18 0,-1 0 0,0 1 0,0 0 0,-1 0 0,0 1 0,-1 1 0,10 13 0,-19-23 0,1 0 0,0 1 0,-1-1 0,0 0 0,0 1 0,1-1 0,-1 1 0,-1-1 0,1 1 0,0 0 0,-1-1 0,1 1 0,-1 0 0,0-1 0,0 1 0,0 0 0,0-1 0,0 1 0,-1 0 0,1-1 0,-1 1 0,0 0 0,0-1 0,0 1 0,0-1 0,0 0 0,0 1 0,0-1 0,-1 0 0,0 1 0,1-1 0,-1 0 0,0 0 0,0 0 0,0-1 0,0 1 0,0 0 0,0-1 0,-1 1 0,1-1 0,-5 2 0,-7 3 14,1 0 0,-1-1 0,0 0 0,0-1 1,-1-1-1,1 0 0,-18 0 0,-104 0-1264,128-3 1022,-41-1-6598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 24575,'-55'-1'0,"25"0"0,1 1 0,-38 5 0,63-4 0,-1 0 0,0 1 0,1-1 0,-1 1 0,1 0 0,0 1 0,0-1 0,0 1 0,0 0 0,0 0 0,0 0 0,1 0 0,-1 1 0,1-1 0,0 1 0,0 0 0,0 0 0,1 0 0,-1 0 0,1 1 0,0-1 0,0 0 0,1 1 0,-1 0 0,1-1 0,0 1 0,0 7 0,-2 4 0,2-1 0,0 1 0,0 0 0,2 0 0,0 0 0,1 0 0,5 20 0,0-10 0,2 1 0,2-1 0,0-1 0,1 0 0,2 0 0,0-1 0,2-1 0,34 40 0,14 4 0,93 78 0,-81-78 0,-69-61 0,-1-1 0,0 0 0,0 0 0,0 1 0,0 0 0,-1 0 0,0 0 0,-1 0 0,1 1 0,-1 0 0,0 0 0,3 9 0,-7-15 0,0 0 0,1 1 0,-1-1 0,0 0 0,0 0 0,-1 0 0,1 0 0,0 0 0,0 0 0,0 0 0,-1 0 0,1 0 0,0 0 0,-1 0 0,1 0 0,-1 0 0,1 0 0,-1 0 0,0 0 0,1 0 0,-1-1 0,0 1 0,0 0 0,1 0 0,-1-1 0,0 1 0,0-1 0,0 1 0,0 0 0,0-1 0,0 0 0,0 1 0,0-1 0,0 0 0,0 1 0,0-1 0,-1 0 0,-44 4 0,41-4 0,-2 1 0,1-1 0,-1 0 0,0-1 0,1 1 0,0-1 0,-1 0 0,1-1 0,-1 0 0,1 0 0,0 0 0,0-1 0,0 0 0,1 0 0,-1 0 0,1-1 0,-1 0 0,1 0 0,0 0 0,0 0 0,1-1 0,0 0 0,0 0 0,0 0 0,0-1 0,1 1 0,-1-1 0,1 0 0,1 0 0,-1 0 0,-1-8 0,-1-3 0,0-1 0,1 0 0,1 0 0,0 0 0,2 0 0,0 0 0,1 0 0,1-1 0,0 1 0,2 0 0,5-23 0,0 15 0,1 0 0,1 0 0,2 2 0,0-1 0,1 1 0,33-42 0,2-2 15,40-50-1395,-48 74-5446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 24575,'-16'0'0,"1"1"0,-1 1 0,0 0 0,0 1 0,1 1 0,0 1 0,-1 0 0,2 1 0,-1 0 0,1 1 0,0 1 0,-22 16 0,18-10 0,1 0 0,1 1 0,1 1 0,0 1 0,1 0 0,1 1 0,1 0 0,-18 34 0,19-27 0,0-1 0,2 2 0,0-1 0,2 2 0,1-1 0,-5 53 0,9-58 0,2-1 0,0 1 0,1 0 0,2-1 0,0 1 0,1-1 0,1 0 0,0 0 0,10 21 0,-11-34 0,-1 0 0,1 0 0,0 0 0,1-1 0,-1 1 0,1-1 0,1-1 0,-1 1 0,1-1 0,0 0 0,0 0 0,0 0 0,1-1 0,0 0 0,0 0 0,0-1 0,0 0 0,0 0 0,1-1 0,-1 0 0,1 0 0,0-1 0,0 0 0,-1 0 0,1 0 0,0-1 0,14-2 0,-14 1 0,0 0 0,1-1 0,-1 0 0,0 0 0,0-1 0,-1 0 0,1-1 0,-1 1 0,1-1 0,-1-1 0,0 1 0,-1-1 0,1-1 0,-1 1 0,0-1 0,0 0 0,-1 0 0,1-1 0,-1 0 0,-1 0 0,0 0 0,0 0 0,0-1 0,-1 1 0,0-1 0,2-8 0,-2 0 0,-1 0 0,-1 0 0,0 0 0,-1 0 0,-1 0 0,-1 0 0,0 0 0,-1 1 0,-1-1 0,0 1 0,-1-1 0,-12-25 0,1 8 0,-1 1 0,-1 0 0,-2 1 0,-36-43 0,0 17-1365,2 14-5461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1100 1 24575,'-12'15'0,"0"0"0,-1 0 0,0-1 0,-1-1 0,-1 0 0,0-1 0,-1-1 0,-32 19 0,-4-4 0,-90 32 0,-158 30 0,186-59 0,-114 45 0,215-69 0,1 1 0,-1 0 0,1 1 0,-18 13 0,28-19 0,1 0 0,-1 0 0,0 0 0,1 0 0,-1 1 0,1-1 0,-1 1 0,1-1 0,0 1 0,-1-1 0,1 1 0,0 0 0,0 0 0,0-1 0,0 1 0,1 0 0,-1 0 0,0 0 0,1 0 0,-1 0 0,1 0 0,0 0 0,0 0 0,0 0 0,0 0 0,0 0 0,0 0 0,0 0 0,1 0 0,-1 0 0,1 0 0,0 0 0,-1 0 0,1 0 0,0 0 0,0 0 0,0 0 0,0-1 0,0 1 0,1 0 0,1 1 0,4 4 0,1 0 0,0 0 0,1-1 0,-1 0 0,1 0 0,17 7 0,71 25 0,-89-35 0,227 71 0,312 57 0,-245-76 0,-229-45 0,1-3 0,77-4 0,-138-3-341,0-1 0,0-1-1,18-5 1,15-10-6485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24575,'0'13'0,"0"18"0,0 24 0,0 21 0,0 19 0,0 6 0,0-1 0,0-4 0,0-11 0,0-8 0,0-9 0,0-31 0,0-20-8191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24575,'20'0'0,"20"0"0,23 0 0,20 0 0,17 0 0,4 0 0,-2 0 0,1 0 0,-9 0 0,-16 0 0,-6-13 0,-16-11 0,-18-2-8191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24575,'0'7'0,"0"8"0,0 9 0,0 6 0,0 12 0,0 19 0,0 12 0,0 0 0,0-5 0,0-2 0,0-4 0,0-7 0,0-6 0,0 9 0,0-19 0,0-16-8191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 24575,'0'-7'0,"0"5"0,0 16 0,0 25 0,0 26 0,0 22 0,0 16 0,0 4 0,0-3 0,0-13 0,0-15 0,0-7 0,0-2 0,0-19 0,-13-24 0,-5-23 0,1-25 0,4-8-8191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24575,'37'0'0,"-14"-1"0,0 1 0,0 1 0,38 7 0,-54-6 0,-1 0 0,1 0 0,0 0 0,0 1 0,-1 0 0,0 1 0,1-1 0,-1 1 0,-1 0 0,1 1 0,-1 0 0,1-1 0,-1 2 0,-1-1 0,9 12 0,-5-3 0,0 1 0,-2-1 0,1 1 0,-2 1 0,0-1 0,-1 1 0,-1 0 0,2 19 0,-2-7 0,-1 0 0,-2 0 0,-5 53 0,2-66 0,0 0 0,-2 0 0,0-1 0,0 1 0,-1-1 0,-1 0 0,0 0 0,-1-1 0,-1 0 0,0-1 0,0 1 0,-2-2 0,1 1 0,-1-2 0,-1 1 0,0-2 0,0 1 0,-1-2 0,-19 11 0,15-10 0,12-7 0,-1 0 0,1 1 0,0 0 0,0 0 0,0 1 0,-8 7 0,13-11 0,0 1 0,0-1 0,0 0 0,0 0 0,-1 1 0,1-1 0,0 0 0,0 0 0,0 1 0,0-1 0,0 0 0,0 1 0,0-1 0,0 0 0,0 1 0,0-1 0,0 0 0,0 0 0,0 1 0,0-1 0,0 0 0,1 1 0,-1-1 0,0 0 0,0 0 0,0 1 0,0-1 0,0 0 0,1 0 0,-1 1 0,0-1 0,0 0 0,0 0 0,1 0 0,-1 0 0,0 1 0,0-1 0,1 0 0,-1 0 0,0 0 0,0 0 0,1 0 0,-1 1 0,0-1 0,0 0 0,1 0 0,-1 0 0,0 0 0,1 0 0,-1 0 0,19 3 0,-19-3 0,30 3-105,-1-1 0,0-2 0,1 0 0,-1-2 0,1-2 0,-1 0 0,-1-2 0,1-1 0,-1-2 0,0 0 0,0-2 0,40-22 0,-7-7-6721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260 123 24575,'0'-5'0,"0"0"0,0 0 0,0 0 0,1 0 0,0 0 0,0-1 0,0 2 0,0-1 0,1 0 0,0 0 0,3-5 0,-3 7 0,1 0 0,0 0 0,-1 0 0,1 1 0,0-1 0,1 1 0,-1-1 0,0 1 0,1 0 0,-1 0 0,1 1 0,0-1 0,0 1 0,-1 0 0,7-1 0,17-5 0,2 1 0,49-3 0,-62 8 0,-1 1 0,1 1 0,-1 0 0,0 1 0,1 0 0,25 8 0,-38-9 0,-1 0 0,1 0 0,0 0 0,0 0 0,-1 1 0,1-1 0,-1 1 0,1-1 0,-1 1 0,0 0 0,0 0 0,0 0 0,0 0 0,0 0 0,0 0 0,0 1 0,2 4 0,-3-5 0,-1 0 0,1 1 0,-1-1 0,0 0 0,0 0 0,0 0 0,0 1 0,0-1 0,0 0 0,-1 0 0,1 0 0,-1 0 0,0 0 0,1 1 0,-1-1 0,0 0 0,0-1 0,-2 4 0,-4 5 0,0-1 0,-1-1 0,0 1 0,0-1 0,-1-1 0,0 1 0,-17 10 0,-89 46 0,77-45 0,0 2 0,1 2 0,-40 32 0,75-54 0,1 0 0,0-1 0,-1 1 0,1 1 0,0-1 0,0 0 0,0 0 0,0 0 0,0 1 0,0-1 0,0 0 0,0 1 0,1-1 0,-1 1 0,1-1 0,-1 1 0,1-1 0,-1 1 0,1-1 0,0 1 0,-1 0 0,1-1 0,0 1 0,0-1 0,1 1 0,-1 0 0,0-1 0,0 1 0,1-1 0,-1 1 0,1-1 0,-1 1 0,1-1 0,0 1 0,-1-1 0,1 0 0,2 3 0,3 2 0,0 1 0,1-2 0,-1 1 0,1-1 0,14 8 0,-1 0 0,-4-1 0,0 0 0,-1 1 0,0 1 0,-1 1 0,0 0 0,20 30 0,-31-41 0,0 1 0,0 0 0,0 0 0,-1 0 0,0 0 0,0 0 0,-1 1 0,1-1 0,-1 0 0,0 1 0,0-1 0,-1 1 0,0-1 0,0 1 0,0 0 0,0-1 0,-1 1 0,0-1 0,0 0 0,-1 1 0,0-1 0,1 0 0,-2 0 0,1 0 0,-1 0 0,1 0 0,-1 0 0,-1-1 0,-3 6 0,0-3 0,-1 0 0,1 0 0,-1 0 0,0-1 0,-1 0 0,1-1 0,-1 0 0,0 0 0,-1-1 0,1 0 0,-1-1 0,0 0 0,0 0 0,0-1 0,0-1 0,0 1 0,0-1 0,0-1 0,-21-2 0,20 1 0,-1-1 0,1 0 0,-1-1 0,1 0 0,0 0 0,1-1 0,-1-1 0,1 0 0,-1-1 0,1 0 0,1 0 0,-1-1 0,1 0 0,1 0 0,-1-1 0,1-1 0,-12-16 0,15 19-151,1-1-1,0-1 0,1 1 0,0-1 1,0 1-1,0-1 0,1 0 1,-2-16-1,2-12-6674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24575,'14'0'0,"23"0"0,27 0 0,21 0 0,17 0 0,-3 0 0,-4 0 0,-19 0-8191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6:5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24575,'0'20'0,"0"13"0,7 1 0,2 8 0,-1 10 0,-1 10 0,-2 0 0,-2-9-8191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24575,'13'0'0,"18"0"0,17 0 0,13 0 0,4 0 0,3 0 0,-3 0 0,-6 0 0,-13 0-8191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24575,'-7'0'0,"-2"20"0,0 26 0,2 33 0,2 35 0,-11 31 0,-3 12 0,1-1 0,5-14 0,3-18 0,5-23 0,2-16 0,2-22-8191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 24575,'-31'0'0,"11"-1"0,1 1 0,0 1 0,0 0 0,-23 6 0,37-6 0,-1 1 0,1 0 0,0 0 0,-1 0 0,1 1 0,0 0 0,0 0 0,1 0 0,-1 0 0,1 1 0,0 0 0,-1 0 0,2 0 0,-1 0 0,0 1 0,1-1 0,0 1 0,-4 8 0,-1 6 0,1 0 0,1 0 0,1 1 0,1 0 0,0 0 0,2 0 0,0 0 0,1 0 0,1 0 0,1 0 0,1 0 0,1 0 0,0 0 0,12 35 0,-4-20 0,2 0 0,1-1 0,2 0 0,1-1 0,2-1 0,1-1 0,28 35 0,-16-31 0,67 58 0,-84-80 0,6 12 0,-20-24 0,-1-1 0,0 1 0,1 0 0,-1-1 0,0 1 0,0 0 0,0-1 0,0 1 0,1 0 0,-1-1 0,0 1 0,0 0 0,0-1 0,0 1 0,-1 0 0,1-1 0,0 1 0,0 0 0,0 0 0,0-1 0,-1 1 0,1-1 0,-1 2 0,-2 1 0,0-1 0,0 0 0,0 0 0,-1 0 0,1 0 0,-1-1 0,1 1 0,-1-1 0,1 0 0,-1 0 0,-7 1 0,4 0 0,-1-1 0,1 1 0,0-1 0,-1 0 0,1-1 0,-1 0 0,1 0 0,0-1 0,-1 0 0,1 0 0,0-1 0,-14-4 0,16 3 0,0 1 0,1-1 0,-1-1 0,1 1 0,0-1 0,0 1 0,1-1 0,-1 0 0,1 0 0,-1-1 0,1 1 0,1-1 0,-1 0 0,1 1 0,-1-1 0,1 0 0,1-1 0,-1 1 0,0-6 0,-2-9 0,0-1 0,2 0 0,1 0 0,0 0 0,2 0 0,5-37 0,3 3 0,23-72 0,-29 117 0,7-27 0,2 1 0,1 0 0,19-35 0,-27 62 0,-1 1 0,1 0 0,0 0 0,1 1 0,0 0 0,0 0 0,0 0 0,1 0 0,0 1 0,1 0 0,-1 1 0,1 0 0,0 0 0,0 0 0,1 1 0,-1 0 0,1 1 0,10-3 0,38-1-1365,0 5-5461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1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29 24575,'-13'-1'0,"0"1"0,-1 1 0,1 0 0,0 1 0,0 1 0,-21 6 0,28-6 0,0 0 0,0 0 0,1 0 0,-1 1 0,1 0 0,0 0 0,0 0 0,0 1 0,1 0 0,-1 0 0,1 0 0,1 0 0,-1 1 0,1-1 0,-5 10 0,-1 7 0,1 0 0,0 1 0,2-1 0,0 1 0,-3 42 0,5-27 0,3 1 0,5 67 0,-2-95 0,0-1 0,1 0 0,0 0 0,1 0 0,-1-1 0,2 1 0,0-1 0,0 0 0,0 0 0,1-1 0,1 1 0,-1-1 0,1-1 0,1 1 0,-1-1 0,1-1 0,1 1 0,-1-1 0,1-1 0,0 1 0,0-2 0,1 1 0,-1-1 0,1-1 0,0 1 0,0-2 0,0 0 0,0 0 0,1 0 0,-1-1 0,1-1 0,-1 0 0,16-2 0,-21 2 0,-1-1 0,0 0 0,0 0 0,0 0 0,0-1 0,0 1 0,0-1 0,0 0 0,-1 0 0,1 0 0,-1 0 0,1-1 0,-1 0 0,0 1 0,0-1 0,0 0 0,4-6 0,-2 2 0,-1 0 0,-1 0 0,1 0 0,-1-1 0,-1 1 0,1-1 0,-1 1 0,-1-1 0,2-8 0,-2-3 0,0 0 0,0-1 0,-2 1 0,-1 0 0,0 0 0,-1 0 0,-7-22 0,3 22 0,-1 0 0,0 0 0,-2 1 0,0 0 0,-13-17 0,-69-80 0,39 52 0,44 52-341,0 0 0,-1 0-1,-20-17 1,0 9-6485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2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27 24575,'0'0'0,"1"-1"0,-1 0 0,0 0 0,0 0 0,1 1 0,-1-1 0,1 0 0,-1 0 0,1 1 0,-1-1 0,1 0 0,-1 1 0,1-1 0,-1 1 0,1-1 0,0 0 0,-1 1 0,1-1 0,0 1 0,0 0 0,-1-1 0,1 1 0,0 0 0,0-1 0,0 1 0,26-7 0,-23 6 0,2 0 0,1 0 0,-1 0 0,0 1 0,1 0 0,-1 0 0,0 0 0,12 3 0,-17-3 0,0 0 0,-1 0 0,1 1 0,0-1 0,0 0 0,-1 0 0,1 1 0,0-1 0,-1 1 0,1-1 0,0 1 0,-1-1 0,1 1 0,-1-1 0,1 1 0,0-1 0,-1 1 0,0 0 0,1-1 0,-1 1 0,1 0 0,-1 0 0,0-1 0,1 1 0,-1 1 0,0 0 0,0 0 0,-1 0 0,1 0 0,-1 0 0,1 0 0,-1 0 0,0 0 0,0-1 0,0 1 0,0 0 0,0 0 0,0-1 0,0 1 0,-1-1 0,1 1 0,-2 0 0,-17 16 0,0-1 0,-2 0 0,0-2 0,0-1 0,-1-1 0,-40 17 0,48-23 0,-192 86 0,-253 76 0,457-168 0,-58 22 0,57-21 0,0 0 0,0 0 0,0 0 0,0 0 0,1 1 0,-1 0 0,1 0 0,0 0 0,-1 0 0,1 0 0,-3 5 0,6-7 0,-1-1 0,1 1 0,0 0 0,-1 0 0,1 0 0,0 0 0,-1 0 0,1 0 0,0 0 0,0 0 0,0-1 0,0 1 0,0 0 0,0 0 0,0 0 0,0 0 0,0 0 0,0 0 0,1 0 0,-1 0 0,0 0 0,1 0 0,-1 0 0,0 0 0,1-1 0,-1 1 0,1 0 0,-1 0 0,1 0 0,0-1 0,-1 1 0,1 0 0,0-1 0,0 1 0,-1-1 0,1 1 0,0-1 0,1 1 0,42 17 0,-40-16 0,71 18 0,1-2 0,83 7 0,166 3 0,-150-14 0,-81-6-114,319 20-1137,-366-28-5575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2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24575,'0'7'0,"0"15"0,0 24 0,0 24 0,0 20 0,0 15 0,0 3 0,0-4 0,0-6 0,0-14 0,0-13 0,0-20-8191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2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24575,'13'0'0,"18"0"0,23-7 0,23-1 0,12-1 0,3 3 0,0 1 0,-9 2 0,-12 1 0,-12 2 0,-15 0-8191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2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24575,'7'0'0,"15"0"0,18 0 0,14 0 0,19 0 0,10 0 0,4 0 0,-6 0 0,-3 0 0,-9 0 0,-16 0-8191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2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3 24575,'46'0'0,"-30"0"0,-22 0 0,-198-3 0,-241 7 0,439-4 0,-1 1 0,1-1 0,-1 2 0,1-1 0,-1 1 0,1 0 0,0 0 0,0 1 0,0-1 0,0 2 0,0-1 0,1 0 0,0 1 0,-1 0 0,1 0 0,1 1 0,-1 0 0,-7 9 0,0 4 0,2-1 0,1 2 0,0-1 0,-10 33 0,0-2 0,-48 124 0,65-168 0,0-1 0,0 1 0,0-1 0,1 1 0,0 0 0,0 0 0,0-1 0,1 1 0,-1 7 0,1-10 0,1 0 0,-1 0 0,1 0 0,0-1 0,0 1 0,-1 0 0,1 0 0,0 0 0,1 0 0,-1-1 0,0 1 0,0-1 0,1 1 0,-1-1 0,1 1 0,-1-1 0,1 0 0,0 0 0,-1 1 0,1-1 0,0 0 0,0-1 0,0 1 0,3 1 0,9 3 0,1-1 0,0 0 0,1-1 0,-1 0 0,30 0 0,86-7 0,-62 1 0,43-1 0,194 4 0,-295 1 0,0 1 0,0 1 0,-1 0 0,1 0 0,-1 1 0,0 0 0,0 1 0,0 0 0,-1 1 0,13 9 0,-18-13 0,-1 1 0,1-1 0,-1 1 0,1 0 0,-1 1 0,0-1 0,-1 0 0,1 1 0,0 0 0,-1 0 0,0 0 0,0 0 0,0 0 0,0 0 0,-1 0 0,0 0 0,0 1 0,0-1 0,0 0 0,0 1 0,-1-1 0,0 1 0,0-1 0,0 1 0,-1-1 0,0 1 0,-1 7 0,-1-6 0,0 0 0,-1 0 0,1-1 0,-1 1 0,0-1 0,0 0 0,-1 0 0,0 0 0,0 0 0,0-1 0,0 0 0,0 0 0,-1-1 0,-10 6 0,-3 0 0,0 0 0,-1-2 0,-29 8 0,-17-3 0,0-3 0,0-2 0,-128-5 0,184-2-100,-54-5 333,62 4-301,-1 1 0,1-1 0,-1 0-1,1 0 1,0 0 0,-1 0 0,1 0 0,0-1 0,0 1 0,0-1 0,-1 1 0,2-1 0,-1 0 0,0 0 0,0 1-1,1-1 1,-1-1 0,1 1 0,-1 0 0,1 0 0,-2-3 0,-1-22-6758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24575,'470'0'0,"-464"0"0,4 0 0,0 0 0,1 1 0,-1 0 0,20 4 0,-27-4 0,0 0 0,0 0 0,-1 1 0,1-1 0,0 1 0,0 0 0,-1-1 0,1 1 0,-1 0 0,1 1 0,-1-1 0,0 0 0,0 1 0,0-1 0,0 1 0,-1-1 0,1 1 0,0 0 0,-1 0 0,2 5 0,1 8 0,0 0 0,-2 0 0,0 0 0,0 1 0,-2-1 0,0 1 0,0-1 0,-5 23 0,-31 135 0,32-158 0,-92 442 0,94-449-95,1 5 152,-1 0 0,-1 0-1,-7 20 1,10-33-84,0 0 1,0 0-1,0 1 0,-1-1 1,1 0-1,0 0 0,-1 0 0,1 0 1,-1 0-1,0 0 0,1 0 0,-1 0 1,1-1-1,-1 1 0,0 0 0,0 0 1,0 0-1,0-1 0,1 1 0,-1 0 1,0-1-1,0 1 0,0-1 1,0 1-1,0-1 0,0 1 0,-1-1 1,1 0-1,0 0 0,0 1 0,0-1 1,0 0-1,0 0 0,0 0 0,0 0 1,-1 0-1,1-1 0,0 1 0,0 0 1,0 0-1,0-1 0,0 1 1,0-1-1,0 1 0,0-1 0,0 1 1,0-1-1,0 0 0,0 1 0,0-1 1,1 0-1,-1 0 0,0 1 0,0-1 1,0-1-1,-20-23-6799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64 159 24575,'0'-19'0,"-1"0"0,-5-30 0,5 44 0,0 1 0,0-1 0,0 1 0,0 0 0,-1-1 0,0 1 0,0 0 0,0 0 0,0 0 0,-1 0 0,1 0 0,-1 1 0,0-1 0,0 1 0,-1 0 0,-3-3 0,6 5 0,1 1 0,0 0 0,-1 0 0,1 0 0,0 0 0,-1-1 0,1 1 0,-1 0 0,1 0 0,0 0 0,-1 0 0,1 0 0,-1 0 0,1 0 0,0 0 0,-1 0 0,1 0 0,-1 0 0,1 0 0,0 1 0,-1-1 0,1 0 0,0 0 0,-1 0 0,1 0 0,0 1 0,-1-1 0,1 0 0,0 0 0,-1 1 0,1-1 0,0 0 0,0 1 0,-1-1 0,1 0 0,0 1 0,0-1 0,-1 0 0,1 1 0,0-1 0,0 0 0,0 1 0,0-1 0,0 1 0,0-1 0,0 0 0,0 1 0,0-1 0,0 1 0,0-1 0,0 1 0,-2 27 0,2-27 0,42 573 0,-29-442 0,-11-113 0,0 8 0,1-26 0,2-14 0,0-1-273,0 0 0,2 1 0,-1 0 0,14-19 0,14-18-6553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7:57:2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24575,'0'-14'0,"13"-3"0,11-7 0,15 2 0,14 4 0,18 5 0,4-1 0,-5 0 0,0 4 0,0 3 0,-4 3 0,-14 2-8191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82 24575,'0'0'0,"-1"0"0,1 0 0,-1 0 0,1 0 0,-1 0 0,0 0 0,1 0 0,-1 0 0,1 0 0,-1 0 0,1 0 0,-1 0 0,1 0 0,-1 0 0,1-1 0,-1 1 0,1 0 0,0 0 0,-1-1 0,1 1 0,-1 0 0,1-1 0,0 1 0,-1 0 0,1-1 0,0 1 0,-1-1 0,1 1 0,0-1 0,-1 1 0,1 0 0,0-1 0,0 1 0,0-1 0,-1 1 0,1-1 0,0 1 0,0-1 0,0 0 0,0 1 0,0-1 0,0 1 0,0-1 0,0 1 0,0-1 0,0 1 0,0-1 0,1 1 0,-1-1 0,0 1 0,0-1 0,0 1 0,1-1 0,-1 1 0,0 0 0,0-1 0,1 1 0,-1-1 0,1 1 0,0-1 0,0-2 0,1 0 0,0 1 0,0-1 0,1 0 0,-1 1 0,1 0 0,-1-1 0,6-2 0,5-1 0,0 0 0,1 1 0,0 1 0,0 0 0,0 1 0,0 0 0,0 2 0,0-1 0,1 2 0,-1 0 0,19 2 0,-26-1 0,0 0 0,0 0 0,0 1 0,0 0 0,0 0 0,0 0 0,-1 1 0,1 0 0,-1 0 0,0 1 0,0 0 0,0 0 0,-1 0 0,1 1 0,-1 0 0,0 0 0,0 0 0,-1 1 0,0-1 0,0 1 0,0 0 0,0 1 0,-1-1 0,3 9 0,-1-2 0,-1 0 0,-1 1 0,0-1 0,-1 1 0,0-1 0,-2 1 0,1 0 0,-1 0 0,-1-1 0,-1 1 0,0 0 0,-4 13 0,3-17 0,0 0 0,-1-1 0,-1 0 0,1 1 0,-2-2 0,1 1 0,-1 0 0,-1-1 0,1 0 0,-1-1 0,-1 1 0,1-1 0,-1-1 0,0 0 0,-1 0 0,-14 8 0,-35 13 0,-1-2 0,-67 18 0,6-2 0,111-37 0,11 0 0,21 0 0,37-2 0,-20-1 0,-1-1 0,1-3 0,-1-1 0,0-2 0,63-17 0,-64 8-341,0-1 0,-1-1-1,63-42 1,-61 34-6485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2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24575,'-7'0'0,"5"0"0,16 13 0,12 5 0,15 19 0,1 10 0,5 10 0,-4 2 0,-3-3 0,5 10 0,-5 0 0,-3-11 0,-8-29 0,-8-38 0,-9-17-8191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0 24575,'-13'0'0,"-5"7"0,-5 15 0,1 10 0,-10 7 0,-11 17 0,-6 5 0,-8-1 0,6 3 0,5-4 0,4 3 0,-5 4 0,6-4 0,3-11 0,8-15-8191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2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24575,'-7'0'0,"5"0"0,15 0 0,20 0 0,16 0 0,8 0 0,0 0 0,3 0 0,6 0 0,-2 0 0,1 0 0,2 0 0,-2-14 0,-13-3-8191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2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24575,'0'7'0,"0"8"0,0 9 0,0 14 0,0 6 0,7 10 0,2 8 0,-1 8 0,6 11 0,-1-1 0,-1-8 0,-4-3 0,-3-19 0,-2-26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2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311 156 24575,'0'-6'0,"1"0"0,0 0 0,1 0 0,-1 0 0,1 0 0,0 0 0,1 1 0,-1-1 0,1 1 0,0-1 0,0 1 0,1 0 0,0 0 0,0 1 0,0-1 0,0 1 0,1 0 0,-1 0 0,1 0 0,0 1 0,0 0 0,1 0 0,-1 0 0,8-3 0,1 0 0,1 0 0,-1 1 0,1 1 0,0 0 0,0 1 0,0 1 0,1 0 0,25 1 0,-37 0 0,-1 2 0,0-1 0,1 0 0,-1 1 0,1-1 0,-1 1 0,0 0 0,0 0 0,1 1 0,-1-1 0,0 1 0,0-1 0,0 1 0,0 0 0,-1 0 0,1 0 0,0 0 0,-1 1 0,0-1 0,1 1 0,2 5 0,-3-5 0,-1 0 0,0 0 0,-1 0 0,1 0 0,0 0 0,-1 0 0,0 0 0,0 0 0,0 0 0,0 0 0,0 1 0,0-1 0,-1 0 0,0 0 0,1 0 0,-1 0 0,0 0 0,-1 0 0,1 0 0,0-1 0,-1 1 0,0 0 0,1-1 0,-4 4 0,-2 3 0,0 0 0,-1-1 0,0 0 0,0 0 0,-1-1 0,0 0 0,-1-1 0,-10 6 0,-11 4 0,-43 16 0,50-23 0,0 1 0,0 1 0,-38 25 0,60-35 0,-1 1 0,1-1 0,0 0 0,0 1 0,0 0 0,0-1 0,0 1 0,0 0 0,1 0 0,-1 0 0,1 0 0,-1 0 0,1 0 0,0 1 0,0-1 0,0 0 0,0 1 0,0-1 0,0 1 0,1-1 0,-1 1 0,1-1 0,0 1 0,0 4 0,1-3 0,0-1 0,1 0 0,0 0 0,0 0 0,0 0 0,0 0 0,0 0 0,0-1 0,1 1 0,-1-1 0,1 1 0,0-1 0,-1 0 0,1 0 0,0 0 0,7 2 0,10 7 0,-12-7 0,0-1 0,0 2 0,0-1 0,0 1 0,-1 0 0,1 1 0,-1-1 0,-1 2 0,1-1 0,-1 1 0,0 0 0,-1 0 0,1 0 0,-1 1 0,-1 0 0,5 9 0,-5-5 0,1 0 0,-2 0 0,1 1 0,-2-1 0,0 1 0,0 0 0,-1 0 0,-2 23 0,1-31 0,-1 1 0,0-1 0,0 1 0,-1-1 0,0 0 0,0 1 0,0-1 0,0 0 0,-1 0 0,0-1 0,0 1 0,0-1 0,-1 1 0,1-1 0,-1 0 0,0 0 0,0-1 0,-1 1 0,1-1 0,-1 0 0,1 0 0,-10 4 0,-2-1 0,1 0 0,-1-2 0,-1 0 0,1-1 0,0 0 0,-1-2 0,-24 1 0,-116-13 0,153 11-65,1 0 0,-1 0 0,1-1 0,-1 1 0,1-1 0,-1 0 0,1 0 0,0 0 0,0 0 0,-1-1 0,1 1 0,0-1 0,0 0 0,0 0 0,1 0 0,-1 0 0,0 0 0,1 0 0,-1-1 0,-2-4 0,-4-20-6761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2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24575,'6'0'0,"16"0"0,18 0 0,8 6 0,3 3 0,5 12 0,-5 17 0,0 8 0,6 3 0,-7 7 0,-6-7 0,-10-18 0,-10-21 0,-11-12-8191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2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0 24575,'-13'7'0,"-18"22"0,-3 19 0,-9 8 0,2 2 0,2 3 0,7-1 0,-4-4 0,4 1 0,-6-2 0,-3 2 0,6-1 0,-5-10 0,4-14-8191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24575,'13'0'0,"18"0"0,24 0 0,22 0 0,11 0 0,4 0 0,-7 0 0,-18-6 0,-13-3 0,-3 1 0,-11 1-8191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24575,'76'-1'0,"-40"-1"0,-1 1 0,0 2 0,70 12 0,-98-12 0,0 1 0,0 1 0,0-1 0,-1 1 0,1 0 0,-1 1 0,1 0 0,-1 0 0,0 0 0,-1 1 0,1 0 0,-1 0 0,0 0 0,0 0 0,0 1 0,-1 0 0,0 0 0,0 0 0,-1 1 0,1-1 0,-1 1 0,-1 0 0,1 0 0,-1 0 0,0 0 0,-1 0 0,0 0 0,0 1 0,0 7 0,-1-7 0,-1-1 0,1 1 0,-1 0 0,0-1 0,-1 1 0,0-1 0,0 0 0,0 1 0,-1-1 0,0 0 0,-1-1 0,0 1 0,0 0 0,0-1 0,-1 0 0,1 0 0,-1 0 0,-1-1 0,1 0 0,-1 0 0,0 0 0,0 0 0,-1-1 0,1 0 0,-1-1 0,0 1 0,-14 3 0,-105 25 0,123-27 0,13 1 0,27 5 0,-21-6 0,16 6 0,12 3 0,58 28 0,-92-37 0,0 0 0,-1 1 0,1 0 0,-1 0 0,0 1 0,-1 0 0,0 0 0,0 1 0,0 0 0,-1 1 0,9 13 0,-14-19 0,0-1 0,-1 1 0,1 1 0,-1-1 0,1 0 0,-1 0 0,0 0 0,-1 1 0,1-1 0,0 0 0,-1 1 0,0-1 0,0 1 0,0-1 0,0 0 0,0 1 0,-1-1 0,1 1 0,-1-1 0,-1 5 0,-1-5 0,1 1 0,0-1 0,-1 0 0,1 0 0,-1 0 0,0 0 0,0-1 0,0 1 0,0-1 0,-1 1 0,1-1 0,0 0 0,-1 0 0,-6 2 0,-10 2 0,-1 0 0,1-2 0,-1 0 0,0-1 0,-26 0 0,-163-4-364,169 0-637,-11-1-5825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24575,'7'0'0,"8"0"0,16-7 0,8-2 0,12 0 0,3 2 0,6 2 0,13 2 0,-7 2-8191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24575,'0'7'0,"0"15"0,0 18 0,0 14 0,0 13 0,0 7 0,0 5 0,0 8 0,0-3 0,0-10 0,0-11 0,0-22 0,0-18-8191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24575,'0'7'0,"0"22"0,0 19 0,0 15 0,0 10 0,0 6 0,0 3 0,0 0 0,0-6 0,0-10 0,0-3 0,0 1 0,0-10-8191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24575,'-7'0'0,"0"0"0,0 1 0,1-1 0,-1 1 0,0 0 0,1 1 0,-1 0 0,1 0 0,-1 0 0,1 1 0,0 0 0,0 0 0,0 1 0,0-1 0,1 1 0,0 1 0,-1-1 0,2 1 0,-1-1 0,0 2 0,-7 10 0,-2 5 0,1 0 0,1 1 0,1 1 0,1 0 0,1 1 0,1 0 0,1 0 0,1 0 0,1 1 0,2 0 0,0 0 0,2 0 0,2 47 0,0-68 0,-1 1 0,1-1 0,0 1 0,0-1 0,1 0 0,-1 0 0,1 0 0,0 0 0,0 0 0,1 0 0,-1 0 0,1 0 0,0-1 0,-1 0 0,8 7 0,-4-6 0,0 0 0,0 0 0,1 0 0,-1-1 0,1 0 0,0 0 0,0 0 0,14 2 0,2-1 0,0-1 0,0-2 0,0 0 0,1-1 0,28-5 0,-37 3 0,0-2 0,0 1 0,-1-2 0,1 0 0,-1-1 0,0-1 0,-1 0 0,1 0 0,-2-2 0,1 1 0,-1-2 0,0 1 0,-1-2 0,0 0 0,-1 0 0,0-1 0,0 0 0,8-15 0,-13 19 0,0 0 0,0-1 0,-1 0 0,0 0 0,0 0 0,-1-1 0,-1 1 0,1-1 0,-1 1 0,-1-1 0,0 0 0,0 0 0,-1 0 0,0 0 0,-1 0 0,0 1 0,-1-1 0,0 0 0,0 1 0,-1-1 0,0 1 0,-1 0 0,0-1 0,0 2 0,-1-1 0,0 1 0,-1-1 0,-12-14 0,10 16-170,1 0-1,-1 1 0,0 0 1,0 0-1,-1 1 0,1 0 1,-19-8-1,-14-1-6655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44 24575,'5'-1'0,"1"-1"0,-1 0 0,1 0 0,-1 0 0,0 0 0,0-1 0,9-6 0,-13 8 0,-1 1 0,0 0 0,0 0 0,0 0 0,0-1 0,0 1 0,0 0 0,0 0 0,0 0 0,0-1 0,0 1 0,0 0 0,0 0 0,0-1 0,0 1 0,0 0 0,0 0 0,0 0 0,0-1 0,0 1 0,0 0 0,0 0 0,0 0 0,0-1 0,0 1 0,0 0 0,0 0 0,-1 0 0,1-1 0,0 1 0,0 0 0,0 0 0,0 0 0,-1 0 0,1-1 0,0 1 0,0 0 0,0 0 0,0 0 0,-1 0 0,1 0 0,0 0 0,0 0 0,-1 0 0,1 0 0,0-1 0,0 1 0,0 0 0,-1 0 0,1 0 0,0 0 0,0 0 0,-1 0 0,1 1 0,0-1 0,0 0 0,-18-4 0,-46-2 0,1 3 0,-117 9 0,166-5 0,-1 1 0,1 1 0,0 0 0,0 0 0,1 1 0,-1 1 0,1 1 0,0 0 0,0 0 0,1 1 0,-1 1 0,2 0 0,-1 1 0,1 0 0,1 0 0,-1 1 0,-16 22 0,-5 9 0,15-22 0,2 1 0,1 0 0,0 1 0,-10 23 0,23-43 0,0 0 0,1 1 0,-1-1 0,1 1 0,-1-1 0,1 1 0,-1-1 0,1 1 0,0-1 0,0 1 0,0-1 0,0 1 0,0-1 0,0 1 0,0-1 0,1 1 0,-1-1 0,1 1 0,-1-1 0,1 1 0,-1-1 0,1 0 0,0 1 0,1 1 0,0-1 0,0 0 0,0 0 0,1 0 0,-1-1 0,0 1 0,1-1 0,0 1 0,-1-1 0,1 0 0,0 0 0,-1 0 0,5 0 0,10 2 0,1-1 0,0 0 0,26-2 0,-32 0 0,24-1 0,12 1 0,49 5 0,-82-3 0,-1 0 0,1 1 0,-1 1 0,0 0 0,0 1 0,0 1 0,22 12 0,-32-16 0,0 1 0,0 0 0,0 0 0,0 0 0,-1 0 0,1 1 0,-1-1 0,0 1 0,0 0 0,0 0 0,-1 0 0,1 0 0,-1 1 0,0-1 0,0 1 0,-1-1 0,1 1 0,-1 0 0,0 0 0,1 4 0,-2-4 0,0-1 0,-1 0 0,1 0 0,-1 0 0,1 0 0,-1 0 0,0 0 0,-1 0 0,1-1 0,-1 1 0,1 0 0,-1 0 0,0-1 0,-1 0 0,1 1 0,0-1 0,-1 0 0,0 0 0,0 0 0,0 0 0,0-1 0,0 1 0,-6 3 0,-6 1 0,0 1 0,-1-2 0,1 0 0,-1-1 0,-1-1 0,1 0 0,0-1 0,-22 1 0,-137-2 0,146-2 0,21 0-96,5 0 21,-1 0 1,0 0-1,0 0 0,0 0 1,1 0-1,-1-1 1,0 0-1,1 0 0,-1 0 1,0 0-1,1 0 0,-1-1 1,1 1-1,0-1 0,0 0 1,-4-3-1,-4-13-6751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24575,'7'0'0,"22"7"0,19 15 0,15 11 0,11 13 0,-2 5 0,-12 7 0,-4 1 0,3 3 0,10 5 0,1-10 0,-12-7 0,-16-19 0,-1-28 0,-8-15-8191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0 24575,'-13'0'0,"-5"7"0,-12 2 0,-2 12 0,-7 10 0,1 13 0,-11 19 0,1 12 0,-3 6 0,6-3 0,5-16 0,8 2 0,-3-3 0,-2-13 0,-2-13 0,6-14-8191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24575,'13'0'0,"18"0"0,17 0 0,13 0 0,17 0 0,8 0 0,2 0 0,1 0 0,-3 0 0,-15-6 0,-21-3-8191</inkml:trace>
  <inkml:trace contextRef="#ctx0" brushRef="#br0" timeOffset="1">39 329 24575,'13'0'0,"25"0"0,25-7 0,22-2 0,10 0 0,3 2 0,-4-4 0,-9-1 0,-7 2 0,-17-4 0,-18 1-8191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24575,'-7'0'0,"5"20"0,3 20 0,0 17 0,1 11 0,0 14 0,0 7 0,-1 2 0,-1-9 0,7-18 0,2-6 0,-1-1 0,-1-2 0,-3-11-8191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24575,'0'7'0,"0"15"0,0 11 0,0 13 0,0 12 0,0 9 0,0 7 0,0 4 0,0-5 0,0-1 0,13-13 0,5-17-8191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0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2 24575,'-44'0'0,"9"-2"0,1 2 0,0 1 0,0 2 0,0 1 0,0 2 0,-48 14 0,76-17 0,-1 0 0,0 1 0,1 0 0,0 0 0,0 0 0,0 1 0,0 0 0,1 0 0,0 0 0,0 1 0,0-1 0,1 1 0,-7 11 0,9-13 0,0-1 0,1 1 0,-1-1 0,1 1 0,0 0 0,-1 0 0,2 0 0,-1-1 0,0 1 0,1 0 0,0 0 0,0 0 0,0 0 0,0 0 0,0 0 0,1 0 0,0 0 0,0 0 0,0 0 0,0-1 0,1 1 0,0 0 0,-1-1 0,1 1 0,0-1 0,4 5 0,3 1 0,0 0 0,1-1 0,0 0 0,0-1 0,1 0 0,-1 0 0,1-1 0,19 7 0,5 0 0,57 14 0,-5-10 0,-48-9 0,46 13 0,-80-19 0,-1 0 0,1 0 0,-1 0 0,1 1 0,-1-1 0,0 1 0,0 0 0,5 5 0,-8-7 0,0 0 0,-1-1 0,1 1 0,0 0 0,-1 0 0,1-1 0,-1 1 0,1 0 0,-1 0 0,0 0 0,1 0 0,-1 0 0,0 0 0,1 0 0,-1 0 0,0 0 0,0-1 0,0 1 0,0 0 0,0 0 0,0 0 0,0 0 0,0 0 0,-1 0 0,1 0 0,0 0 0,0 0 0,-1 0 0,1 0 0,-1 0 0,1-1 0,-1 1 0,1 0 0,-1 0 0,1 0 0,-1-1 0,0 1 0,1 0 0,-1-1 0,0 1 0,0-1 0,0 1 0,1-1 0,-1 1 0,0-1 0,0 1 0,0-1 0,-1 1 0,-10 4 0,1 0 0,-1-1 0,0 0 0,0-1 0,0 0 0,-22 1 0,-84 1 0,83-4 0,-2 0-112,24 1-27,-1-1-1,0-1 1,0-1 0,0 1 0,0-2 0,0 0-1,0-1 1,-24-8 0,9-7-6687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24575,'-5'0'0,"-1"1"0,1 0 0,-1 0 0,1 0 0,0 1 0,0 0 0,0 0 0,0 1 0,0-1 0,0 1 0,0 0 0,1 0 0,-1 0 0,1 1 0,0 0 0,0 0 0,1 0 0,-1 0 0,-5 9 0,3-4 0,0 1 0,0 0 0,1 1 0,0-1 0,0 1 0,2 0 0,-1 0 0,-2 16 0,4-10 0,1 0 0,0 0 0,1 0 0,1 0 0,1-1 0,0 1 0,1 0 0,1-1 0,0 0 0,1 1 0,1-2 0,12 23 0,-13-28 0,1 0 0,0 0 0,1 0 0,0-1 0,1 0 0,0-1 0,0 0 0,0 0 0,1-1 0,1 0 0,-1 0 0,1-1 0,0 0 0,1-1 0,-1 0 0,1-1 0,0 0 0,21 5 0,-16-7 0,0 1 0,0-2 0,0 0 0,0-1 0,1-1 0,-1 0 0,0-1 0,0-1 0,0 0 0,26-10 0,-33 9 0,-1 0 0,1 0 0,-1 0 0,1-2 0,-1 1 0,-1-1 0,1 0 0,-1 0 0,0-1 0,0 0 0,-1 0 0,0-1 0,-1 1 0,1-1 0,-1-1 0,-1 1 0,1-1 0,-2 0 0,4-11 0,-1 1 0,-1-2 0,-1 1 0,0-1 0,-2 1 0,0-1 0,-2 0 0,0 0 0,-2 0 0,-3-23 0,2 32 0,1 1 0,-2-1 0,0 1 0,0-1 0,-1 1 0,0 1 0,-1-1 0,0 1 0,0 0 0,-2 0 0,1 1 0,-1 0 0,0 0 0,-1 1 0,0 0 0,0 0 0,-11-6 0,2 4-151,-1 0-1,0 2 0,-1 0 0,0 1 1,0 1-1,0 0 0,-1 2 1,-32-3-1,-8 4-6674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 24575,'0'-13'0,"-14"-5"0,3 15 0,10 20 0,18 15 0,20 14 0,16 7 0,6 7 0,0-7 0,3 2 0,-2-3 0,-5-9 0,8-13 0,-6-18 0,-14-10-8191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 24575,'-6'7'0,"-23"8"0,-19 22 0,-2 18 0,-5 6 0,-7 6 0,7-1 0,0-6 0,9 0 0,6-10 0,9-6 0,-3-11 0,5-5 0,-1-7 0,13-7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24575,'6'0'0,"10"0"0,14 0 0,16 0 0,20 0 0,13-13 0,-2-5 0,-6 1 0,-3 4 0,1 3 0,-12 4-8191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24575,'13'0'0,"18"0"0,17 0 0,20-7 0,12-2 0,-2 0 0,-6 2 0,-3-4 0,0-1 0,2-11 0,-11-2-8191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24575,'83'-1'0,"-17"0"0,1 2 0,110 16 0,-170-15 0,0-1 0,0 1 0,-1 0 0,1 0 0,0 1 0,-1 0 0,0 0 0,1 0 0,-1 1 0,0 0 0,-1 0 0,8 8 0,-10-9 0,0 1 0,0 0 0,0 0 0,-1 0 0,0 0 0,0 0 0,0 1 0,0-1 0,-1 1 0,0-1 0,1 1 0,-2 0 0,1-1 0,-1 1 0,1 0 0,-1 0 0,0-1 0,-2 10 0,0-3 0,-1 0 0,-1 0 0,0-1 0,0 1 0,-1-1 0,0 0 0,-1 0 0,0 0 0,0-1 0,-1 0 0,-1 0 0,1-1 0,-16 13 0,-12 9 0,-75 49 0,102-74 0,-25 15 0,22-14 0,0 1 0,0 0 0,1 0 0,-14 14 0,23-21 0,1 0 0,-1 1 0,1-1 0,0 0 0,-1 1 0,1-1 0,0 1 0,-1-1 0,1 1 0,0-1 0,0 1 0,-1-1 0,1 0 0,0 1 0,0-1 0,0 1 0,0 0 0,0-1 0,-1 1 0,1-1 0,0 1 0,0-1 0,0 1 0,0-1 0,1 1 0,-1-1 0,0 1 0,0-1 0,0 1 0,0-1 0,0 1 0,1-1 0,-1 1 0,0-1 0,0 1 0,1 0 0,21 8 0,27-6 0,-29-7-18,1 0 0,-1-2 0,-1 0 1,1-1-1,19-10 0,6-2-1240,19-6-5568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3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24575,'204'1'0,"-200"-1"0,0 0 0,-1 1 0,1-1 0,0 1 0,-1-1 0,1 1 0,-1 0 0,1 1 0,-1-1 0,1 0 0,-1 1 0,0 0 0,0 0 0,0 0 0,0 0 0,0 1 0,0-1 0,-1 1 0,1-1 0,-1 1 0,4 5 0,-4-4 0,-1 0 0,0 0 0,0 0 0,0 1 0,0-1 0,0 0 0,-1 1 0,0-1 0,0 0 0,0 1 0,0-1 0,-1 0 0,0 1 0,0-1 0,0 0 0,0 0 0,-1 0 0,-2 6 0,-5 7 0,-1-1 0,0-1 0,-1 0 0,-1 0 0,0-1 0,0 0 0,-2-1 0,-25 19 0,19-15 0,0 1 0,-31 37 0,50-54 0,0 0 0,0 0 0,0 0 0,0 0 0,0 1 0,0-1 0,1 0 0,-1 0 0,1 1 0,-1-1 0,1 0 0,-1 1 0,1-1 0,0 1 0,-1-1 0,1 0 0,0 1 0,0-1 0,0 1 0,0-1 0,0 0 0,1 1 0,-1-1 0,0 1 0,1-1 0,-1 0 0,1 3 0,1-3 0,0 1 0,0 0 0,0 0 0,0 0 0,0-1 0,0 1 0,0-1 0,1 0 0,-1 1 0,0-1 0,1 0 0,-1-1 0,5 2 0,9 2 0,0-2 0,0 0 0,29 0 0,-17-1-151,1-2-1,0-1 0,-1-2 0,1 0 1,-1-2-1,0-1 0,-1-2 1,48-20-1,-20-4-6674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4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1406 29 24575,'16'-23'0,"-10"18"0,-14 12 0,-93 70 0,-3-4 0,-199 103 0,-246 70 0,477-220 0,-84 18 0,121-35 0,-26 14 0,58-22 0,1 0 0,-1 0 0,1 1 0,-1-1 0,1 1 0,0-1 0,0 1 0,0 0 0,0 0 0,0 0 0,0 0 0,1 0 0,-1 1 0,1-1 0,-1 0 0,1 1 0,0-1 0,0 1 0,0 0 0,-1 3 0,2-5 0,0 0 0,0 0 0,0 0 0,1 0 0,-1 1 0,0-1 0,0 0 0,1 0 0,-1 0 0,1 0 0,-1 0 0,1 0 0,-1 0 0,1 0 0,0 0 0,-1 0 0,1 0 0,0 0 0,0 0 0,0 0 0,-1-1 0,1 1 0,2 1 0,28 12 0,-31-13 0,89 27 0,1-4 0,110 15 0,-39-9 0,-126-22 0,255 47 0,-223-46 0,0-2 0,90-3 0,-148-5-117,-6 2 39,0-1 0,1 0 0,-1 0 0,1 0 0,-1-1 0,0 1 0,1-1 0,-1 0 0,0 0 0,0 0 0,0 0 0,1 0 0,-1-1 0,0 1 0,4-4 0,-5-5-6748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50 24575,'0'-13'0,"0"-11"0,0 12 0,0 27 0,0 32 0,0 28 0,0 20 0,0 15 0,0 1 0,0-4 0,0-15 0,0-8 0,0-6 0,0-29 0,-13-31 0,-4-23 0,0-26 0,4-6-8191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4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81 24575,'-13'0'0,"-5"-7"0,8-2 0,12 1 0,19 1 0,19 2 0,16-5 0,18 0 0,4 1 0,-5 2 0,-8 3 0,-3 1 0,3 2 0,-11 7 0,-7 3 0,-12 0-8191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0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24575,'2'0'0,"-1"1"0,1-1 0,-1 1 0,0-1 0,1 1 0,-1 0 0,0-1 0,1 1 0,-1 0 0,0 0 0,0 0 0,0 0 0,0 0 0,0 0 0,0 0 0,0 1 0,0-1 0,0 0 0,-1 1 0,1-1 0,0 0 0,-1 1 0,1-1 0,-1 1 0,0-1 0,1 0 0,-1 4 0,7 48 0,-6-44 0,2 58 0,-2-37 0,1 0 0,11 57 0,-4-55 0,15 41 0,-24-72 0,0-1 0,1 1 0,-1 0 0,0 0 0,0-1 0,1 1 0,-1 0 0,1-1 0,-1 1 0,0-1 0,1 1 0,-1 0 0,1-1 0,-1 1 0,1-1 0,0 1 0,-1-1 0,1 0 0,-1 1 0,1-1 0,0 0 0,-1 1 0,1-1 0,0 0 0,-1 0 0,1 1 0,0-1 0,0 0 0,-1 0 0,1 0 0,0 0 0,0 0 0,1 0 0,0-1 0,0 0 0,0 0 0,0 0 0,-1-1 0,1 1 0,0 0 0,0-1 0,-1 1 0,1-1 0,-1 0 0,3-2 0,35-64 0,-35 60 0,6-10 0,0-1 0,1 1 0,1 1 0,16-18 0,-20 27 0,-1 0 0,2 1 0,-1 1 0,1-1 0,0 1 0,0 1 0,0 0 0,1 0 0,0 1 0,10-4 0,15-2 0,50-18 0,-81 27 0,0-1 0,0 0 0,1 0 0,-1-1 0,-1 1 0,1-1 0,0 0 0,-1 0 0,1 0 0,-1 0 0,0-1 0,0 0 0,0 1 0,4-8 0,-9 4 0,-10 8 0,-12 8 0,22-8 0,-1 1 0,1-1 0,0 1 0,-1 0 0,1 0 0,0 0 0,0 0 0,0 1 0,1-1 0,-1 0 0,1 1 0,-1-1 0,1 1 0,0 0 0,0-1 0,0 1 0,0 0 0,0 0 0,0 0 0,1-1 0,0 1 0,-1 0 0,1 0 0,0 0 0,1 0 0,-1 0 0,0 0 0,1 0 0,0-1 0,-1 1 0,1 0 0,0 0 0,2 2 0,-1-1 0,0 0 0,0 0 0,1 0 0,0 0 0,-1-1 0,1 1 0,1-1 0,-1 0 0,0 0 0,1 0 0,-1 0 0,1-1 0,0 1 0,0-1 0,0 0 0,0 0 0,1 0 0,-1-1 0,0 0 0,1 0 0,5 1 0,-3-2 0,0 0 0,0 0 0,1-1 0,-1 0 0,0 0 0,0 0 0,0-1 0,-1 0 0,1-1 0,0 0 0,-1 0 0,1 0 0,-1-1 0,0 0 0,0 0 0,-1 0 0,1-1 0,6-7 0,8-9 0,-1-2 0,0-1 0,16-29 0,-1 3 0,-34 50 0,1-1 0,-1 1 0,0 0 0,0-1 0,1 1 0,-1 0 0,0-1 0,1 1 0,-1 0 0,0-1 0,1 1 0,-1 0 0,1-1 0,-1 1 0,0 0 0,1 0 0,-1 0 0,1-1 0,-1 1 0,1 0 0,-1 0 0,1 0 0,-1 0 0,1 0 0,-1 0 0,1 0 0,-1 0 0,1 0 0,-1 0 0,0 0 0,1 0 0,-1 0 0,1 1 0,-1-1 0,1 0 0,-1 0 0,1 0 0,-1 1 0,0-1 0,1 1 0,15 22 0,5 34 0,-3 17 0,-3 1 0,7 98 0,-21-172 0,-1 1 0,0-1 0,0 1 0,0 0 0,0-1 0,0 1 0,0 0 0,0-1 0,-1 1 0,1-1 0,0 1 0,-1 0 0,1-1 0,-1 1 0,0-1 0,1 0 0,-1 1 0,-2 1 0,3-3 0,-1 0 0,0 0 0,0 0 0,0 0 0,1 0 0,-1 0 0,0-1 0,0 1 0,1 0 0,-1 0 0,0-1 0,1 1 0,-1-1 0,0 1 0,1-1 0,-1 1 0,0-1 0,1 1 0,-1-1 0,1 1 0,-1-1 0,1 0 0,-1 1 0,1-1 0,0 0 0,-1 1 0,1-1 0,0 0 0,-1 0 0,1 1 0,0-1 0,0 0 0,0 0 0,0 1 0,0-2 0,-9-29 0,2 1 0,1-1 0,1 0 0,2-1 0,1 1 0,3-37 0,-2 26 0,1 26 0,-1-16 0,6-53 0,-4 75 0,1 0 0,0 0 0,1 0 0,0 0 0,1 1 0,-1 0 0,2-1 0,0 2 0,8-14 0,0 5 0,0 1 0,1 0 0,1 1 0,0 1 0,1 0 0,0 1 0,23-14 0,-33 24 0,-1 0 0,1 1 0,-1-1 0,1 1 0,0 1 0,0-1 0,0 1 0,0 0 0,0 0 0,0 0 0,0 1 0,10 1 0,-11-1 0,-1 2 0,1-1 0,0 1 0,-1-1 0,1 1 0,-1 1 0,1-1 0,-1 1 0,0-1 0,0 1 0,0 0 0,-1 1 0,1-1 0,-1 1 0,1-1 0,-1 1 0,4 8 0,-2-5 5,0 0 0,-1 1 0,-1 0-1,1 0 1,-1 0 0,0 0 0,-1 1 0,0-1-1,0 1 1,-1 0 0,0-1 0,-1 1 0,0 0-1,0-1 1,-1 1 0,0 0 0,0-1-1,-1 1 1,0-1 0,-1 1 0,0-1 0,0 0-1,-1 0 1,-4 7 0,3-6-79,-1 0-1,0 0 1,0-1 0,-1 0 0,0 0-1,-1 0 1,0-1 0,0-1 0,0 1-1,-1-1 1,0 0 0,0-1 0,0 0-1,-1-1 1,1 0 0,-1 0 0,0-1-1,-1 0 1,-15 1 0,-19-2-6752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4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24575,'13'0'0,"18"0"0,17 0 0,7 0 0,7 0 0,7 0 0,-3 0 0,-4 0 0,-1 0 0,-10 0-8191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4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24575,'0'13'0,"0"18"0,0 23 0,0 23 0,-6 18 0,-3 13 0,1 7 0,-6-1 0,1-8 0,2-15 0,3-29 0,-11-39 0,-2-36 0,10-30 0,5-7-8191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4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90 24575,'-5'-29'0,"0"-9"0,5 37 0,0-1 0,1 1 0,-1 0 0,0 0 0,1 0 0,0 0 0,-1 0 0,1 0 0,0 0 0,-1 0 0,1 0 0,0 0 0,0 0 0,0 0 0,0 0 0,0 0 0,0 1 0,0-1 0,0 0 0,0 1 0,0-1 0,0 1 0,0 0 0,1-1 0,-1 1 0,0 0 0,0-1 0,0 1 0,2 0 0,5 0 0,0 1 0,0 0 0,-1 0 0,1 1 0,-1 0 0,1 0 0,-1 1 0,0 0 0,0 0 0,0 1 0,0 0 0,8 6 0,-12-8 0,36 22 0,-2 1 0,-1 2 0,-1 1 0,-1 2 0,-2 2 0,-1 0 0,51 72 0,-75-92 0,1 0 0,-2 0 0,0 0 0,0 1 0,-1 0 0,-1 0 0,0 1 0,-1-1 0,0 1 0,-1-1 0,-1 1 0,1 17 0,-3-22 0,0 0 0,0 1 0,-1-1 0,0-1 0,0 1 0,-1 0 0,0 0 0,0-1 0,-1 0 0,0 0 0,-1 0 0,0 0 0,0-1 0,-1 1 0,0-1 0,0-1 0,0 1 0,-1-1 0,-11 8 0,-6 1-136,-1-1-1,-1-1 1,0-2-1,-1 0 1,0-2-1,-1-1 1,0-1-1,0-1 0,-57 4 1,27-6-6690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4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44 24575,'4'-13'0,"-4"13"0,0-1 0,0 1 0,1 0 0,-1-1 0,0 1 0,0-1 0,0 1 0,1-1 0,-1 1 0,0-1 0,0 1 0,0-1 0,0 1 0,0-1 0,0 1 0,0-1 0,0 1 0,0-1 0,0 1 0,0 0 0,0-1 0,0 1 0,-1-1 0,1 1 0,0-1 0,0 1 0,-1-1 0,1 1 0,0 0 0,0-1 0,-1 1 0,1-1 0,0 1 0,-1 0 0,1-1 0,0 1 0,-1 0 0,1 0 0,-1-1 0,1 1 0,-1 0 0,1 0 0,0 0 0,-1-1 0,1 1 0,-1 0 0,1 0 0,-1 0 0,1 0 0,-1 0 0,1 0 0,-1 0 0,1 0 0,-1 0 0,0 0 0,-25-4 0,1 0 0,-1 1 0,0 2 0,0 1 0,-37 4 0,55-3 0,0 1 0,0 0 0,0 0 0,0 1 0,1 0 0,-1 0 0,1 1 0,0 0 0,0 0 0,0 0 0,0 1 0,1 0 0,0 1 0,0-1 0,0 1 0,1 1 0,-1-1 0,2 1 0,-1-1 0,-5 12 0,-5 13 0,2 0 0,1 1 0,-14 58 0,-2 3 0,-1-18 0,14-42 0,2 1 0,2 0 0,1 1 0,1 0 0,-4 40 0,13-70 0,-1 0 0,1 0 0,1-1 0,-1 1 0,1 0 0,0 0 0,0-1 0,0 1 0,1 0 0,-1-1 0,1 1 0,0-1 0,1 0 0,-1 0 0,1 0 0,0 0 0,0 0 0,0 0 0,0-1 0,0 1 0,1-1 0,0 0 0,0 0 0,0 0 0,0-1 0,0 0 0,0 1 0,1-1 0,-1-1 0,1 1 0,-1-1 0,10 2 0,12 2 0,0-1 0,0-2 0,0-1 0,45-3 0,-70 2 0,33-1 0,1-2 0,-1-1 0,0-1 0,0-3 0,0 0 0,41-18 0,-70 24-91,-1 0 0,1 0 0,-1-1 0,0 1 0,0-1 0,0 0 0,0-1 0,0 1 0,-1-1 0,1 0 0,-1 1 0,0-1 0,0-1 0,3-5 0,7-23-6735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4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24575,'7'0'0,"22"0"0,26 0 0,17 0 0,3 0 0,-5-7 0,-1-2 0,1 1 0,-11 1-8191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4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24575,'-6'0'0,"0"0"0,0 0 0,0 0 0,0 1 0,1 0 0,-1 1 0,0-1 0,1 1 0,-1 0 0,1 0 0,-7 4 0,10-4 0,0 0 0,-1 0 0,1 0 0,0 0 0,0 1 0,0-1 0,0 0 0,1 1 0,-1 0 0,1-1 0,-1 1 0,1 0 0,0 0 0,0 0 0,0 0 0,0 0 0,1 0 0,-1 0 0,1 0 0,0 0 0,0 0 0,0 0 0,0 4 0,4 13 0,1 0 0,0 0 0,2 0 0,0-1 0,1 0 0,1-1 0,16 27 0,8 17 0,-17-22 0,-1 0 0,-2 1 0,-2 0 0,-1 1 0,-2 0 0,2 54 0,-8 260 0,-6-225 0,4-121 0,-1 32 0,7 61 0,-4-89 0,0 0 0,1 0 0,1-1 0,0 1 0,1-1 0,1 0 0,0 0 0,9 14 0,48 56 0,-47-65 0,-1 0 0,-2 0 0,1 2 0,-2-1 0,18 41 0,-5 8 0,-9-30 0,-3 1 0,18 80 0,13 258 0,-39-265 0,-5-78 0,2 1 0,1-1 0,1 1 0,2-1 0,11 34 0,-10-48 0,12 29 0,-3 1 0,-2 1 0,-3 0 0,8 69 0,-16-47 0,-3 0 0,-3 0 0,-3 0 0,-3 0 0,-4-1 0,-24 80 0,22-94 0,2 1 0,-9 116 0,16 121 0,10 640-1365,-4-901-5461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4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24575,'6'0'0,"17"0"0,16 0 0,16 0 0,11 0 0,8 0 0,4 0 0,-3 0 0,-9 0 0,-2 0 0,-12 0-8191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4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24575,'14'0'0,"10"0"0,15 0 0,7 0 0,10 0 0,1 0 0,-2 0 0,3 0 0,4 0 0,-7 0-8191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24575,'88'-1'0,"-36"-1"0,-1 2 0,0 2 0,91 16 0,-138-17 0,1 0 0,-1 0 0,1 1 0,-1-1 0,0 1 0,1 0 0,-1 0 0,0 1 0,0-1 0,-1 1 0,1 0 0,0 0 0,-1 0 0,0 0 0,0 0 0,0 1 0,5 7 0,-6-7 0,-1 0 0,0 0 0,0-1 0,0 1 0,0 0 0,-1 0 0,1 0 0,-1 0 0,0 0 0,-1 0 0,1 1 0,0-1 0,-1-1 0,0 1 0,0 0 0,0 0 0,-1 0 0,1 0 0,-1-1 0,-3 5 0,-4 9 0,-2-1 0,0 0 0,-1-1 0,-1-1 0,0 0 0,-1 0 0,0-1 0,-1-1 0,0-1 0,-23 14 0,-6-1 0,0-1 0,-81 28 0,90-38 0,35-13 0,0 0 0,0 0 0,0 0 0,0 0 0,0 0 0,0 0 0,0 0 0,1 0 0,-1 0 0,0 0 0,0 0 0,0 0 0,0 0 0,0 0 0,0 1 0,0-1 0,0 0 0,0 0 0,0 0 0,0 0 0,1 0 0,-1 0 0,0 0 0,0 0 0,0 0 0,0 0 0,0 0 0,0 1 0,0-1 0,0 0 0,0 0 0,0 0 0,0 0 0,0 0 0,0 0 0,0 0 0,0 0 0,0 0 0,0 1 0,0-1 0,0 0 0,0 0 0,0 0 0,0 0 0,0 0 0,0 0 0,0 0 0,0 0 0,0 0 0,0 1 0,0-1 0,-1 0 0,1 0 0,0 0 0,0 0 0,0 0 0,0 0 0,0 0 0,0 0 0,0 0 0,16 3 0,21-2 0,55-2-77,-43 2-245,0-2 0,-1-2 0,81-16 0,-73 2-6504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24575,'7'0'0,"21"13"0,21 12 0,7 14 0,8 14 0,0 11 0,2 8 0,-3-1 0,0 0 0,-3-12 0,-12-9 0,-1-13 0,-2-13 0,-8-11-8191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0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24575,'13'0'0,"5"13"0,12 18 0,1 17 0,16 14 0,-1 9 0,-2 6 0,-7-3 0,-11-2 0,-9 1 0,-8-5 0,-19-15 0,-7-15-8191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24575,'-7'13'0,"-1"18"0,-21 17 0,-11 13 0,-12 16 0,-4 3 0,1-7 0,10-2 0,-1-13 0,7-10 0,11-13-8191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24575,'6'0'0,"17"-6"0,10-3 0,12 1 0,13 1 0,9 3 0,7 1 0,-2 1 0,-8 1 0,0 1 0,1 1 0,4-1 0,-11 0-8191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24575,'7'0'0,"9"0"0,14 0 0,16 0 0,14 0 0,9 0 0,0 0 0,1 0 0,-4 0 0,-7 0 0,0 0 0,-10 0-8191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37 24575,'1'-2'0,"0"0"0,0 0 0,0 0 0,1 0 0,-1 0 0,0 0 0,1 0 0,-1 1 0,1-1 0,0 1 0,-1-1 0,1 1 0,0 0 0,4-3 0,-5 4 0,0-1 0,0 0 0,0 0 0,0 0 0,1 0 0,-1 1 0,0-1 0,1 1 0,-1-1 0,0 1 0,1-1 0,-1 1 0,1 0 0,-1-1 0,1 1 0,-1 0 0,1 0 0,-1 0 0,0 1 0,1-1 0,-1 0 0,1 0 0,-1 1 0,2 0 0,-1 1 0,-1 1 0,1 0 0,-1 0 0,0 0 0,1-1 0,-1 1 0,-1 0 0,1 1 0,0-1 0,-1 0 0,1 0 0,-1 0 0,0 0 0,0 0 0,-1 0 0,0 4 0,-9 53 0,6-42 0,-2 0 0,0-1 0,-1 0 0,-1 0 0,0 0 0,-2-1 0,-13 19 0,-10 7 0,-45 44 0,3-4 0,73-79 0,-31 44 0,32-46 0,0 1 0,1-1 0,-1 0 0,0 0 0,1 1 0,-1-1 0,1 0 0,0 1 0,0-1 0,-1 0 0,1 1 0,0-1 0,0 0 0,0 1 0,0-1 0,0 1 0,1-1 0,-1 0 0,0 1 0,1-1 0,-1 0 0,0 1 0,1-1 0,0 0 0,-1 0 0,1 0 0,0 1 0,0-1 0,0 0 0,-1 0 0,1 0 0,0 0 0,0 0 0,0 0 0,1-1 0,0 2 0,6 2 0,0-1 0,-1-1 0,1 1 0,0-1 0,0-1 0,0 1 0,0-1 0,1-1 0,-1 1 0,10-2 0,89-12 0,-76 8 0,7 0-273,0-2 0,-1-2 0,0-1 0,50-21 0,-51 13-6553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24575,'0'13'0,"0"25"0,0 25 0,0 22 0,-7 17 0,-1 3 0,-1-8 0,3-8 0,1-13 0,-11-18 0,-4-14 0,10-13 0,5-12-8191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24575,'0'36'0,"-7"53"0,5-74 0,-1 0 0,-1 1 0,0-1 0,-1-1 0,-1 1 0,0-1 0,-12 20 0,-14 10 0,24-35 0,1 0 0,0 1 0,0 0 0,1 0 0,0 1 0,1-1 0,0 1 0,0 0 0,-2 13 0,6-22 0,1 0 0,0-1 0,0 1 0,0 0 0,0 0 0,0-1 0,0 1 0,0 0 0,1-1 0,-1 1 0,1 0 0,-1-1 0,1 1 0,0 0 0,-1-1 0,1 1 0,0-1 0,0 1 0,0-1 0,0 1 0,2 1 0,0-1 0,0 0 0,0 0 0,0 0 0,0-1 0,0 1 0,0-1 0,0 1 0,1-1 0,-1 0 0,5 0 0,9 2 0,1-2 0,-1 0 0,27-3 0,-30 2 0,211-10-1365,-173 9-5461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24575,'0'6'0,"0"23"0,0 20 0,0 14 0,0 16 0,-7 9 0,-2 2 0,0 0 0,2-3 0,2-10 0,2-10 0,2-11 0,0-1 0,-6-11 0,-1-12-8191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40 24575,'0'-1'0,"0"-1"0,-1 1 0,1 0 0,0 0 0,-1 0 0,0-1 0,1 1 0,-1 0 0,0 0 0,1 0 0,-1 0 0,0 0 0,0 0 0,0 0 0,0 0 0,0 1 0,0-1 0,0 0 0,0 1 0,0-1 0,0 0 0,-1 1 0,1-1 0,0 1 0,0 0 0,0-1 0,-1 1 0,0 0 0,-38-6 0,38 6 0,-4 0 0,1 1 0,-1-1 0,0 1 0,0 0 0,1 1 0,-1-1 0,1 1 0,-1 0 0,1 1 0,0-1 0,0 1 0,0 0 0,-7 6 0,9-8 0,1 1 0,0 0 0,0-1 0,0 1 0,1 0 0,-1 0 0,0 0 0,1 0 0,-1 0 0,1 0 0,-1 1 0,1-1 0,0 0 0,0 1 0,0-1 0,1 1 0,-1-1 0,0 1 0,1 0 0,0-1 0,-1 1 0,1-1 0,0 1 0,1 0 0,-1-1 0,0 1 0,1-1 0,-1 1 0,1 0 0,0-1 0,0 0 0,1 3 0,0-2 0,1 0 0,-1 0 0,1 0 0,0 0 0,0-1 0,0 1 0,0-1 0,0 0 0,1 0 0,-1 0 0,1 0 0,-1-1 0,1 1 0,-1-1 0,1 0 0,0 0 0,7 1 0,75 4 0,-67-6 0,-3 0 0,0 0 0,0-1 0,0-1 0,0 0 0,20-7 0,-33 9 0,1-1 0,0 0 0,-1 0 0,0-1 0,1 1 0,-1-1 0,0 1 0,0-1 0,0 0 0,0 0 0,0-1 0,0 1 0,0-1 0,-1 1 0,1-1 0,-1 0 0,0 0 0,0 0 0,0 0 0,0 0 0,0 0 0,-1 0 0,0-1 0,1 1 0,-1-1 0,0 1 0,-1-1 0,1 0 0,0-6 0,-2 7 0,0 0 0,0 1 0,0-1 0,0 0 0,0 1 0,0-1 0,-1 1 0,1-1 0,-1 1 0,0-1 0,0 1 0,0 0 0,0 0 0,0 0 0,0 0 0,-1 0 0,1 1 0,0-1 0,-1 1 0,1 0 0,-1-1 0,0 1 0,0 0 0,1 0 0,-1 1 0,-3-1 0,-9-3 0,0 0 0,0 2 0,-24-2 0,-8 6-1365,10 5-5461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24575,'0'0'0,"0"-1"0,0 1 0,0 0 0,0-1 0,0 1 0,0-1 0,0 1 0,0 0 0,0-1 0,1 1 0,-1 0 0,0-1 0,0 1 0,1 0 0,-1-1 0,0 1 0,0 0 0,1-1 0,-1 1 0,0 0 0,1 0 0,-1 0 0,0-1 0,1 1 0,-1 0 0,0 0 0,1 0 0,-1 0 0,0-1 0,1 1 0,-1 0 0,1 0 0,-1 0 0,0 0 0,1 0 0,-1 0 0,1 0 0,-1 0 0,0 0 0,1 1 0,8 16 0,0 32 0,2 258 0,-11-266 0,-1-29 0,2 0 0,-1 0 0,2-1 0,0 1 0,0-1 0,1 1 0,4 12 0,-5-20 0,-1-1 0,1 0 0,0 0 0,0 0 0,0 0 0,0 0 0,0 0 0,1 0 0,-1-1 0,1 1 0,0-1 0,0 0 0,0 0 0,0 0 0,0 0 0,0 0 0,0 0 0,1-1 0,-1 0 0,1 0 0,-1 0 0,1 0 0,-1 0 0,1-1 0,0 1 0,-1-1 0,7-1 0,1 0 0,1 0 0,-1-1 0,0 0 0,0-1 0,0-1 0,20-8 0,63-40 0,-52 27 0,174-84 0,290-102 0,-135 61 0,38-41-531,-34 15-1154,-270 131-4290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798 1 24575,'-1'4'0,"-1"-1"0,1 1 0,-1 0 0,0-1 0,-1 1 0,1-1 0,-1 0 0,1 0 0,-1 0 0,0 0 0,0 0 0,0 0 0,-1-1 0,1 0 0,0 1 0,-6 1 0,-5 6 0,-14 12 0,-140 99 0,139-103 0,0-2 0,-1 0 0,-1-2 0,-37 12 0,-37-2 0,-21 6 0,114-26 0,0 1 0,0-1 0,1 2 0,0 0 0,0 0 0,0 1 0,-16 14 0,26-21 0,0 1 0,0 0 0,0 0 0,0 0 0,0 0 0,0 0 0,0 0 0,0 0 0,1 0 0,-1 0 0,0 0 0,1 1 0,-1-1 0,1 0 0,-1 0 0,1 1 0,0-1 0,0 0 0,-1 1 0,1-1 0,0 0 0,0 1 0,0-1 0,0 0 0,0 1 0,1-1 0,-1 0 0,0 1 0,1-1 0,-1 0 0,1 0 0,-1 1 0,1-1 0,0 0 0,-1 0 0,1 0 0,0 0 0,0 0 0,0 0 0,-1 0 0,1 0 0,0 0 0,2 1 0,4 3 0,0 0 0,1 0 0,-1-1 0,1 1 0,13 3 0,43 15 0,125 25 0,-82-23 0,142 41 11,204 46-1387,-374-98-5450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7:23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5 24575,'478'24'0,"-152"17"0,-188-29 0,243-8 0,-203-6 0,-1143 2 0,940-2 0,-1-1 0,1-1 0,0-1 0,0-2 0,-26-9 0,17 5 0,-60-12 0,63 18-227,0 1-1,0 2 1,0 1-1,-1 1 1,-54 8-1,51 2-6598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14 393 24575,'-13'0'0,"15"0"0,35 0 0,36 0 0,47 0 0,55-13 0,45-4 0,19-7 0,7 2 0,3-16 0,-15-14 0,-27 1 0,-22-4 0,-36 8 0,-37 11 0,-44 12 0,-47 10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4:5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24575,'-2'168'0,"5"252"0,-2-414 0,-1-1 0,0 0 0,0 0 0,1 0 0,-1 0 0,1 0 0,1 0 0,-1 0 0,1-1 0,-1 1 0,5 7 0,-6-12-32,0 0-1,0 0 1,1 1-1,-1-1 1,0 0-1,0 0 1,0 0-1,0 0 1,1 1-1,-1-1 1,0 0-1,0 0 1,0 0-1,1 0 1,-1 0-1,0 0 1,0 0-1,0 0 1,1 0-1,-1 0 1,0 0-1,0 0 1,1 0-1,-1 0 1,0 0-1,0 0 1,1 0-1,-1 0 1,0 0-1,0 0 1,0 0-1,1 0 1,-1 0-1,0 0 1,0 0-1,0 0 1,1-1-1,-1 1 0,0 0 1,0 0-1,0 0 1,8-11-6794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54 24575,'-1'-2'0,"-1"1"0,1 0 0,0-1 0,0 1 0,0-1 0,0 1 0,0-1 0,0 1 0,0-1 0,1 0 0,-1 1 0,1-1 0,-1 0 0,1 0 0,-1 1 0,1-1 0,0 0 0,0 0 0,0-2 0,1 3 0,-1 0 0,0 0 0,1 0 0,-1 0 0,1 0 0,0 0 0,-1 0 0,1 0 0,0 0 0,-1 1 0,1-1 0,0 0 0,0 0 0,0 1 0,0-1 0,0 0 0,0 1 0,0-1 0,0 1 0,0 0 0,0-1 0,0 1 0,0 0 0,0-1 0,0 1 0,0 0 0,0 0 0,0 0 0,1 0 0,-1 0 0,0 0 0,0 0 0,0 1 0,1-1 0,8 2 0,0 0 0,-1 0 0,0 1 0,0 1 0,0-1 0,0 1 0,0 1 0,14 9 0,68 55 0,-65-48 0,4 3 0,-1 1 0,-1 2 0,40 47 0,-58-60 0,0 0 0,-1 0 0,0 0 0,-1 2 0,-1-1 0,-1 0 0,0 1 0,0 1 0,-2-1 0,4 27 0,-7-38 0,-1 0 0,0 0 0,0 0 0,0 1 0,-1-1 0,1 0 0,-2 0 0,1 0 0,0 0 0,-1 0 0,0 0 0,0 0 0,0-1 0,-1 1 0,1-1 0,-6 6 0,2-3 0,0 0 0,-1 0 0,0-1 0,-1 0 0,1-1 0,-1 0 0,0 0 0,-13 6 0,-8 0 0,1-1 0,-2-1 0,1-2 0,-48 7 0,-81 1 0,140-15 0,1 0 0,0-1 0,-1 0 0,1-2 0,0 0 0,-33-11 0,25-1-1365,12-2-5461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4 24575,'-95'-1'0,"29"-1"0,-80 8 0,139-5 0,-1 0 0,1 1 0,0 0 0,0 1 0,0 0 0,0 0 0,0 0 0,1 1 0,-1 0 0,1 0 0,0 0 0,0 1 0,1 0 0,0 0 0,-1 1 0,1-1 0,-7 13 0,-4 7 0,2 0 0,1 1 0,-12 36 0,14-34 0,1-2 0,1 0 0,2 0 0,1 1 0,1 0 0,1 1 0,1-1 0,2 0 0,3 48 0,-2-71 0,0 1 0,1-1 0,0 0 0,0 0 0,0 1 0,0-1 0,1 0 0,0 0 0,0 0 0,0 0 0,0-1 0,0 1 0,1 0 0,-1-1 0,1 0 0,0 0 0,0 0 0,1 0 0,-1 0 0,1 0 0,-1-1 0,1 0 0,0 1 0,-1-1 0,1-1 0,1 1 0,-1-1 0,8 3 0,9-1 0,0 0 0,-1-1 0,1-2 0,40-2 0,-21 0 0,-4 2 30,-1-2 0,0-2 0,66-14 0,-92 16-98,-1 0 1,1-1-1,-1-1 1,0 1-1,0-1 1,0 0-1,0-1 1,-1 0-1,0 0 1,0-1-1,0 0 1,-1 0-1,0 0 1,0-1-1,0 0 1,-1 0-1,0-1 1,0 1-1,-1-1 1,0 0-1,3-9 1,6-29-6759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24575,'7'0'0,"15"-7"0,17-2 0,16 0 0,18 2 0,3 2 0,-4 2 0,-2 2 0,-5 0 0,-1 1 0,-12 0-8191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24575,'0'-6'0,"0"3"0,0 24 0,0 21 0,0 16 0,0 19 0,0 9 0,0 3 0,0-6 0,0-5 0,0-8 0,-7-17 0,-15-16 0,-5-29 0,4-29 0,4-10-8191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24575,'0'-13'0,"13"-11"0,25-2 0,18 4 0,21 6 0,10 5 0,3 5 0,-6 3 0,-5 2 0,-2 2 0,-8 0 0,-16 13 0,-9 5 0,-13-1-8191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24575,'7'0'0,"15"0"0,17 0 0,9 0 0,3 0 0,6 0 0,0 0 0,-4 0 0,4 0 0,-9 0-8191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24575,'13'0'0,"12"0"0,7 0 0,19 0 0,7 0 0,1 0 0,-4 0 0,9 0 0,-6 0-8191</inkml:trace>
  <inkml:trace contextRef="#ctx0" brushRef="#br0" timeOffset="1">79 236 24575,'7'0'0,"22"0"0,19 0 0,15 0 0,10 0 0,6 0 0,-4 0 0,-1 0 0,-7 0 0,-14 0-8191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76 24575,'0'-2'0,"0"-1"0,0 1 0,0 0 0,1 0 0,-1 0 0,1 0 0,0 0 0,0 0 0,-1 0 0,1 1 0,0-1 0,1 0 0,-1 0 0,0 1 0,0-1 0,1 0 0,-1 1 0,1-1 0,2-1 0,1 0 0,0-1 0,1 1 0,-1 0 0,1 1 0,0-1 0,10-2 0,3 1 0,0 0 0,1 1 0,28 0 0,-37 3 0,0 1 0,0 0 0,1 1 0,-1 0 0,0 0 0,-1 2 0,1-1 0,14 7 0,-23-9 0,0 0 0,1 0 0,-1 0 0,0 1 0,0-1 0,0 0 0,1 1 0,-2-1 0,1 1 0,0 0 0,0 0 0,0 0 0,-1 0 0,1 0 0,-1 0 0,0 0 0,1 0 0,-1 0 0,0 1 0,0-1 0,-1 0 0,1 1 0,0-1 0,-1 1 0,0-1 0,1 1 0,-1-1 0,0 1 0,0-1 0,0 1 0,-1-1 0,1 1 0,-1-1 0,1 1 0,-1-1 0,0 1 0,0-1 0,0 0 0,0 1 0,0-1 0,0 0 0,-1 0 0,-1 2 0,-5 7 0,-1-1 0,0 0 0,-1 0 0,0-1 0,0 0 0,-1-1 0,0 0 0,-23 11 0,-106 44 0,114-53 0,23-9 0,1 0 0,-1 0 0,1 0 0,0 0 0,-1 0 0,1 0 0,0 1 0,0-1 0,0 1 0,0-1 0,0 1 0,0 0 0,0 0 0,1 0 0,-1 0 0,-1 2 0,3-2 0,0-1 0,0 1 0,0-1 0,1 1 0,-1-1 0,0 1 0,1-1 0,-1 1 0,1-1 0,-1 0 0,1 1 0,0-1 0,0 0 0,-1 1 0,1-1 0,0 0 0,0 0 0,0 0 0,0 0 0,0 0 0,1 0 0,-1 0 0,0 0 0,0 0 0,1-1 0,-1 1 0,0 0 0,3 0 0,18 11 0,1-1 0,47 15 0,-38-15 0,39 19 0,-63-25 0,0-1 0,0 1 0,0 1 0,-1-1 0,0 1 0,0 0 0,0 1 0,-1 0 0,8 9 0,-13-14 0,1 0 0,-1 0 0,0 0 0,0 0 0,0 0 0,0 0 0,0 0 0,0 0 0,0 0 0,-1 0 0,1 1 0,-1-1 0,0 0 0,1 0 0,-1 1 0,0-1 0,0 0 0,0 0 0,-1 1 0,1-1 0,-1 0 0,1 0 0,-1 1 0,0-1 0,1 0 0,-1 0 0,0 0 0,-1 0 0,1 0 0,0 0 0,0 0 0,-1-1 0,1 1 0,-1 0 0,0-1 0,1 1 0,-1-1 0,0 0 0,0 1 0,0-1 0,0 0 0,-3 1 0,-8 4 0,0 0 0,0-1 0,0-1 0,-1 0 0,-23 3 0,-3 0-195,-1-2 0,0-2 0,0-2 0,0-1 0,0-3 0,-51-8 0,55 0-6631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24575,'13'0'0,"18"13"0,24 18 0,28 17 0,15 7 0,-4 7 0,-18 0 0,-1-4 0,-14 1 0,-11-2 0,-13 2 0,-7-9 0,-8 0 0,-8-8-8191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0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77 24575,'-2'-3'0,"-1"-1"0,1 1 0,-1 0 0,0 0 0,0 0 0,0 1 0,0-1 0,0 1 0,0-1 0,-1 1 0,1 0 0,-1 0 0,0 1 0,-7-3 0,-61-14 0,58 15 0,-8-2 0,-1 1 0,1 1 0,-1 1 0,1 0 0,-1 2 0,0 1 0,1 1 0,-1 1 0,1 1 0,0 0 0,-23 9 0,41-12 0,-1 1 0,1 0 0,-1 0 0,1 0 0,0 1 0,0-1 0,0 1 0,0 0 0,0 0 0,1 1 0,0-1 0,-1 1 0,1 0 0,0-1 0,1 1 0,-1 1 0,1-1 0,-1 0 0,1 1 0,1-1 0,-1 1 0,1-1 0,-1 1 0,1 0 0,1 0 0,-1-1 0,1 1 0,-1 0 0,2 0 0,-1 0 0,0 0 0,1-1 0,0 1 0,0 0 0,0 0 0,1-1 0,2 7 0,3 5 0,0 0 0,1-1 0,1 0 0,0-1 0,1 0 0,1 0 0,0-1 0,0-1 0,21 17 0,-7-11 0,0-2 0,1 0 0,1-2 0,0-1 0,1-1 0,49 13 0,29 14 0,-100-37 0,-1 1 0,0-1 0,1 1 0,-1 1 0,0-1 0,0 1 0,-1 0 0,9 8 0,-12-11 0,-1 0 0,1 0 0,-1 0 0,1-1 0,-1 1 0,1 0 0,-1 0 0,1 0 0,-1 0 0,0 0 0,0 0 0,1 0 0,-1 0 0,0 0 0,0 0 0,0 0 0,0 0 0,0 0 0,0 0 0,0 0 0,-1 0 0,1 1 0,-1 0 0,0 0 0,0-1 0,-1 1 0,1-1 0,0 0 0,-1 1 0,1-1 0,-1 0 0,1 0 0,-1 0 0,1 0 0,-1 0 0,0 0 0,0-1 0,1 1 0,-5 0 0,-47 13 0,-1-3 0,0-2 0,-76 3 0,117-11 0,-5 1-341,-1-2 0,1 0-1,-28-3 1,13-5-6485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 24575,'-6'0'0,"-16"0"0,-4 6 0,-11 16 0,1 11 0,-14 12 0,-4 6 0,-7 8 0,1-1 0,10-2 0,0-11 0,10 0 0,3-8 0,9 4 0,16-6 0,10-8-8191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24575,'0'-7'0,"6"-2"0,16 1 0,18 1 0,14 3 0,12 1 0,9 1 0,3 2 0,3 0 0,-6 6 0,-16 10 0,-18 2-8191</inkml:trace>
  <inkml:trace contextRef="#ctx0" brushRef="#br0" timeOffset="1">39 394 24575,'20'-7'0,"20"-2"0,16 0 0,12-4 0,8-1 0,4 3 0,-4 2 0,-10 4 0,-14 2-8191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0 24575,'-15'0'0,"0"0"0,1 1 0,-1 1 0,1 0 0,-1 1 0,1 1 0,0 0 0,0 1 0,0 0 0,1 1 0,0 1 0,0 0 0,0 1 0,1 0 0,0 0 0,1 2 0,0-1 0,1 2 0,-1-1 0,2 1 0,-13 18 0,5-1 0,0 1 0,2 0 0,1 1 0,2 1 0,0 0 0,-8 43 0,6-11 0,3 1 0,-2 84 0,12-132 0,0 1 0,2-1 0,0 1 0,1-1 0,1 0 0,0 1 0,1-1 0,7 18 0,-7-25 0,0 0 0,1-1 0,0 0 0,0 0 0,1 0 0,0 0 0,0-1 0,1 0 0,-1-1 0,2 1 0,-1-1 0,1 0 0,0-1 0,0 0 0,14 6 0,-4-4 0,1 0 0,0-2 0,-1 0 0,2-1 0,-1-1 0,0-1 0,1-1 0,29-2 0,-23 0 0,0-2 0,0-1 0,-1-1 0,1-1 0,44-17 0,-63 21 0,-1-1 0,1 0 0,-1-1 0,0 0 0,0 0 0,0 0 0,-1 0 0,9-9 0,-13 12 0,0 0 0,0-1 0,0 1 0,0-1 0,-1 0 0,1 1 0,0-1 0,-1 0 0,1 1 0,-1-1 0,1 0 0,-1 0 0,0 0 0,0 1 0,0-1 0,0 0 0,0 0 0,0 0 0,0 1 0,-1-1 0,1 0 0,-1 0 0,1 1 0,-1-1 0,0 0 0,1 1 0,-1-1 0,0 0 0,0 1 0,0-1 0,0 1 0,-1 0 0,1-1 0,0 1 0,0 0 0,-1 0 0,1 0 0,-3-2 0,-6-4 0,1 1 0,-1 0 0,0 0 0,-1 1 0,1 1 0,-1-1 0,0 2 0,0-1 0,0 2 0,-14-3 0,-7 1 0,1 1 0,-51 2 0,66 1-136,-1 1-1,1 0 1,-1 1-1,1 1 1,0 0-1,0 1 1,0 1-1,0 1 0,-25 12 1,8 6-6690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9 24575,'0'0'0,"0"0"0,0-1 0,0 1 0,0-1 0,0 1 0,-1 0 0,1-1 0,0 1 0,0 0 0,0-1 0,-1 1 0,1 0 0,0-1 0,0 1 0,-1 0 0,1-1 0,0 1 0,0 0 0,-1 0 0,1-1 0,0 1 0,-1 0 0,1 0 0,0 0 0,-1-1 0,1 1 0,-1 0 0,1 0 0,0 0 0,-1 0 0,1 0 0,-1 0 0,1 0 0,0 0 0,-1 0 0,1 0 0,-1 0 0,1 0 0,0 0 0,-1 0 0,1 0 0,0 1 0,-1-1 0,1 0 0,0 0 0,-1 0 0,1 1 0,0-1 0,-1 0 0,1 0 0,-1 1 0,-21 14 0,6 5 0,1 1 0,1 1 0,1 1 0,1 0 0,1 0 0,1 1 0,-8 32 0,-6 21 0,3 1 0,4 0 0,3 1 0,4 1 0,3 0 0,5 122 0,2-192 0,1 0 0,0 0 0,1 0 0,0 0 0,0 0 0,1 0 0,1-1 0,-1 1 0,1-1 0,1 0 0,6 10 0,-6-13 0,0 1 0,1-1 0,0 0 0,0-1 0,0 1 0,1-1 0,-1 0 0,1-1 0,1 0 0,-1 0 0,1 0 0,-1-1 0,1 0 0,8 2 0,-1-1 0,-1-1 0,0 0 0,1-1 0,-1 0 0,1-2 0,0 1 0,-1-2 0,1 0 0,15-3 0,-25 3 0,0 0 0,0 0 0,-1-1 0,1 0 0,-1 0 0,1 0 0,-1 0 0,1-1 0,-1 0 0,0 1 0,0-2 0,-1 1 0,1 0 0,-1-1 0,1 1 0,-1-1 0,0 0 0,0 0 0,-1-1 0,1 1 0,-1 0 0,0-1 0,0 0 0,-1 1 0,1-1 0,-1 0 0,0 0 0,0 0 0,-1 1 0,1-8 0,-1 5 0,0 0 0,0-1 0,-1 1 0,0 0 0,0 0 0,0 0 0,-1 0 0,0 0 0,-1 0 0,1 0 0,-1 1 0,0-1 0,-1 1 0,0 0 0,-8-10 0,5 8 0,-1 0 0,-1 1 0,1 0 0,-1 0 0,0 0 0,-1 2 0,0-1 0,0 1 0,-15-5 0,2 2 0,-1 1 0,1 1 0,-1 2 0,0 0 0,-1 1 0,1 2 0,-1 0 0,-43 6 0,62-4-97,0 0-1,0 0 1,0 1-1,0 0 1,0 0-1,0 0 1,0 1-1,1 0 1,-1 0-1,1 0 1,0 1-1,0 0 0,-5 5 1,-13 19-6729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37 24575,'-6'-1'0,"0"1"0,1-2 0,-1 1 0,1-1 0,-1 1 0,1-1 0,-10-6 0,-16-5 0,21 11 0,0 0 0,1 1 0,-1 0 0,0 0 0,0 1 0,0 0 0,1 1 0,-1 0 0,0 1 0,0 0 0,1 0 0,-1 1 0,1 1 0,0-1 0,0 1 0,-14 9 0,17-9 0,0 0 0,0 0 0,0 1 0,0 0 0,1 0 0,0 1 0,0-1 0,0 1 0,1 0 0,0 0 0,0 1 0,1-1 0,-1 1 0,1 0 0,1 0 0,-1 0 0,1 0 0,1 0 0,-1 1 0,1-1 0,0 0 0,1 13 0,0-14 0,1-1 0,0 0 0,0 0 0,0 1 0,1-1 0,0 0 0,0 0 0,0-1 0,1 1 0,-1 0 0,1-1 0,0 1 0,0-1 0,1 0 0,-1 0 0,1 0 0,0-1 0,0 1 0,0-1 0,1 0 0,-1 0 0,1-1 0,0 1 0,-1-1 0,1 0 0,6 2 0,-6-3 0,0 1 0,1-1 0,-1 1 0,0-1 0,1-1 0,-1 1 0,1-1 0,0 0 0,-1-1 0,1 1 0,-1-1 0,0 0 0,1 0 0,-1-1 0,0 1 0,1-1 0,-1 0 0,0-1 0,0 1 0,-1-1 0,1 0 0,0-1 0,-1 1 0,7-7 0,-6 3 8,0 0 0,0 0 0,-1 0 0,0 0 0,0-1 0,0 1 0,-1-1 0,-1 0 0,1 0 0,-1 0 0,-1-1 0,1 1 0,-1 0 0,-1-17 0,0 19-79,0 0 1,-1 0-1,0 0 0,0 0 0,0 0 1,-1 0-1,0 0 0,0 1 1,0-1-1,-1 1 0,0-1 0,0 1 1,0 0-1,-1 0 0,1 0 1,-1 0-1,0 1 0,-1 0 0,1 0 1,-10-7-1,-19-6-6755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5:0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2 818 24575,'-1'35'0,"1"0"0,2-1 0,1 1 0,2 0 0,16 57 0,-17-80 0,-1-1 0,2 0 0,0-1 0,0 1 0,1-1 0,0 0 0,1 0 0,0-1 0,8 9 0,-8-12 0,0 0 0,0-1 0,0 0 0,0 0 0,1-1 0,0 0 0,0 0 0,0-1 0,1 0 0,-1 0 0,1-1 0,17 2 0,-1-1 0,0-2 0,0-1 0,0-1 0,1-1 0,-1-1 0,29-7 0,149-53 0,-36-3-153,208-115 0,140-116-351,-197 109 367,-109 71 328,273-167-1589,-421 242-4639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1144 1 24575,'-2'1'0,"-1"0"0,0 0 0,0 0 0,0 0 0,0 1 0,1-1 0,-1 1 0,1 0 0,-1 0 0,1 0 0,0 0 0,-3 3 0,-8 6 0,-73 55 0,-117 66 0,-107 40 0,-147 92 0,454-262 0,0 0 0,0 0 0,0 0 0,0 0 0,0 1 0,0-1 0,1 1 0,-1-1 0,1 1 0,0 0 0,0 0 0,-4 7 0,6-10 0,0 1 0,0 0 0,0-1 0,0 1 0,0 0 0,0-1 0,0 1 0,1 0 0,-1 0 0,0-1 0,0 1 0,1 0 0,-1-1 0,0 1 0,1-1 0,-1 1 0,0 0 0,1-1 0,-1 1 0,1-1 0,-1 1 0,1-1 0,-1 1 0,1-1 0,0 1 0,34 13 0,86 11 0,205 16 0,-133-20 0,14 1 0,247 42 0,-329-30-1365,-102-28-5461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24575,'-1'140'0,"3"206"0,2-247 0,26 143 0,-26-293 0,-18-74-1365,5 57-5461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24575,'7'-13'0,"15"-4"0,24 0 0,31-3 0,41 2 0,35 3 0,18 5 0,-1 4 0,-2-10 0,-23-3 0,-30 2 0,-48 4 0,-35 4-8191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24575,'7'7'0,"15"1"0,24 0 0,17-1 0,12-2 0,6-2 0,-4-2 0,-9 0 0,-2-1 0,-13-7 0,-8-2 0,-12-13 0,-12-2-8191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0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24575,'0'19'0,"0"15"0,0 13 0,0 20 0,0 4 0,0-3 0,7 0 0,2 2 0,6-10 0,0-10 0,-1-13-8191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 24575,'0'-21'0,"0"43"0,0 749 0,0-747 0,1-14 0,0 0 0,-1 1 0,-1-1 0,0 1 0,0-1 0,-1 0 0,0 0 0,-1 0 0,-4 13 0,7-24 0,0 1 0,0 0 0,0 0 0,0 0 0,0-1 0,0 1 0,-1 0 0,1 0 0,0 0 0,0-1 0,0 1 0,0 0 0,0 0 0,0 0 0,-1 0 0,1-1 0,0 1 0,0 0 0,0 0 0,0 0 0,-1 0 0,1 0 0,0 0 0,0 0 0,0 0 0,0-1 0,-1 1 0,1 0 0,0 0 0,0 0 0,0 0 0,-1 0 0,1 0 0,0 0 0,0 0 0,-1 0 0,1 0 0,0 0 0,0 0 0,0 0 0,-1 1 0,1-1 0,0 0 0,0 0 0,0 0 0,0 0 0,-1 0 0,1 0 0,0 0 0,0 0 0,0 1 0,0-1 0,-1 0 0,1 0 0,0 0 0,0 0 0,0 1 0,0-1 0,0 0 0,0 0 0,0 0 0,0 1 0,0-1 0,-1 0 0,1 0 0,0 0 0,0 1 0,0-1 0,0 0 0,-3-20 0,10-32-1365,7-12-5461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24575,'0'13'0,"0"25"0,0 25 0,0 22 0,0 17 0,0 10 0,0 7 0,0-11 0,0-16 0,0-18 0,0-2 0,0-5 0,0-9 0,-6-13 0,-10-15 0,-15-12 0,-15-23 0,0-10-8191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24575,'0'7'0,"14"2"0,17 0 0,17-2 0,13-2 0,4-2 0,-4-2 0,2 0 0,-3-1 0,-12 0-8191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65 24575,'0'-2'0,"-1"0"0,0 0 0,0 1 0,0-1 0,0 0 0,0 1 0,0-1 0,-1 1 0,1-1 0,0 1 0,-1 0 0,1-1 0,-1 1 0,1 0 0,-1 0 0,0 0 0,-2-1 0,-34-17 0,28 15 0,1 1 0,-1 0 0,0 0 0,0 1 0,0 1 0,0-1 0,0 2 0,0-1 0,0 1 0,0 1 0,0 0 0,0 0 0,0 1 0,0 0 0,0 1 0,0 0 0,1 1 0,-1 0 0,1 0 0,0 1 0,0 0 0,1 0 0,0 1 0,0 0 0,0 1 0,0 0 0,-11 14 0,0 3 0,1 1 0,0 1 0,2 1 0,1 0 0,-19 48 0,-38 153 0,18 20 0,48-203 0,1-1 0,3 1 0,5 76 0,-2-110 0,2 0 0,-1 0 0,1 0 0,1 0 0,0 0 0,0-1 0,1 1 0,0-1 0,1-1 0,0 1 0,1-1 0,0 0 0,0 0 0,1-1 0,0 0 0,0 0 0,1-1 0,0 0 0,1-1 0,14 9 0,-3-5 0,0-1 0,0 0 0,0-1 0,1-2 0,0 0 0,1-1 0,-1-1 0,1-2 0,27 1 0,-42-2 0,1-1 0,0 0 0,-1-1 0,1 0 0,-1 0 0,1-1 0,-1 0 0,0 0 0,0-1 0,0 0 0,0 0 0,0-1 0,-1 0 0,1-1 0,-1 1 0,0-1 0,0-1 0,-1 1 0,0-1 0,0-1 0,0 1 0,-1-1 0,0 0 0,0 0 0,0 0 0,-1-1 0,0 1 0,-1-1 0,0 0 0,0 0 0,2-13 0,-2 8 0,-1 0 0,0 0 0,-1 0 0,0 0 0,-1 0 0,-1 0 0,0 0 0,-1 0 0,-4-20 0,4 27 0,-1 0 0,1 1 0,-1-1 0,0 1 0,0-1 0,0 1 0,-1 0 0,0 0 0,0 0 0,0 1 0,-1-1 0,1 1 0,-1 0 0,0 1 0,0-1 0,0 1 0,-1 0 0,1 0 0,-1 0 0,0 1 0,-10-3 0,-10 0 0,15 3 0,20 2 0,7 0 0,0-1 0,0 0 0,0-2 0,0 0 0,-1-1 0,1 0 0,15-7 0,51-12 0,104-11-1365,-125 24-5461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24575,'20'0'0,"20"0"0,23 0 0,14 0 0,7 0 0,3 0 0,0 0 0,-15 0-8191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24575,'13'0'0,"12"0"0,14 0 0,14 0 0,11 0 0,9 0 0,4 0 0,-4 0 0,-14 0-8191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24575,'-3'48'0,"-1"-1"0,-2 1 0,-3-1 0,-1-1 0,-3 1 0,-29 70 0,8-62 0,27-45 0,1-1 0,0 1 0,0 1 0,-4 11 0,9-21 0,1-1 0,0 1 0,-1 0 0,1 0 0,0 0 0,-1 0 0,1 0 0,0 0 0,0-1 0,0 1 0,0 0 0,0 0 0,0 0 0,0 0 0,0 0 0,0 0 0,1 0 0,-1 0 0,0-1 0,1 1 0,-1 0 0,0 0 0,1 0 0,-1 0 0,1-1 0,-1 1 0,1 0 0,-1 0 0,1-1 0,0 1 0,-1-1 0,1 1 0,0 0 0,0-1 0,-1 1 0,1-1 0,0 0 0,1 1 0,37 6 0,-38-7 0,308-1 0,-184-3 0,-112 4-85,-1 0 0,1 0-1,-1-2 1,0 1 0,1-2-1,-1 0 1,0 0 0,0-1-1,-1 0 1,1-1 0,-1-1-1,0 0 1,0 0 0,-1-1-1,11-8 1,7-8-6741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24575,'0'6'0,"0"16"0,0 17 0,-7 29 0,-2 23 0,0 8 0,-11 2 0,-3-4 0,3-11 0,5-7 0,5-4 0,4-8 0,3-22 0,2-25 0,1-30 0,14-25 0,5-8-8191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24575,'0'20'0,"0"0"0,-1 0 0,-1 0 0,-1-1 0,0 1 0,-2 0 0,0-1 0,-1 0 0,-15 31 0,3-13 0,-2-1 0,-1-1 0,-50 62 0,59-83 0,4-6 0,1 0 0,0 0 0,0 1 0,1 0 0,0 1 0,0-1 0,-5 14 0,10-22 0,1 1 0,0 0 0,0-1 0,-1 1 0,1-1 0,0 1 0,0 0 0,0-1 0,1 1 0,-1 0 0,0-1 0,0 1 0,1-1 0,-1 1 0,1-1 0,0 1 0,-1-1 0,1 1 0,0-1 0,0 1 0,0-1 0,0 0 0,0 0 0,0 1 0,0-1 0,1 0 0,-1 0 0,0 0 0,1 0 0,-1 0 0,0-1 0,1 1 0,-1 0 0,1-1 0,-1 1 0,1-1 0,1 1 0,9 2 0,-1 0 0,1-1 0,-1 0 0,13 0 0,-17-1 0,128 5 0,229-17 0,-359 11-57,0 0 0,0 0 1,0-1-1,0 0 0,1 0 0,-1 0 0,0 0 0,0-1 0,-1 0 0,1 0 0,0 0 1,-1 0-1,1-1 0,-1 0 0,0 0 0,1 0 0,-1 0 0,-1-1 0,1 0 1,-1 0-1,1 0 0,-1 0 0,5-9 0,4-19-6769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24575,'0'14'0,"0"17"0,0 23 0,0 37 0,-13 35 0,-4 23 0,0 6 0,-3-10 0,2-23 0,3-13 0,-2-24 0,3-33 0,2-26-8191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0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24575,'25'-3'0,"1"-1"0,-1-1 0,0-1 0,-1-1 0,30-12 0,37-9 0,-58 19 0,-1-2 0,35-15 0,-66 26 0,-1 0 0,1-1 0,0 1 0,0 0 0,0-1 0,-1 1 0,1-1 0,0 1 0,-1-1 0,1 1 0,0-1 0,-1 1 0,1-1 0,-1 0 0,1 1 0,-1-1 0,1 0 0,-1 1 0,1-1 0,-1 0 0,0 0 0,1-1 0,-12-7 0,-28 1 0,31 9 0,1 0 0,0 1 0,-1 0 0,1 0 0,0 0 0,0 1 0,1 0 0,-1 1 0,0-1 0,1 1 0,0 0 0,0 1 0,0 0 0,1 0 0,-1 0 0,1 0 0,0 1 0,1 0 0,-1 0 0,1 0 0,0 1 0,1-1 0,0 1 0,0 0 0,0 0 0,1 0 0,0 0 0,0 1 0,-1 10 0,3-16 0,1 0 0,-1 0 0,0 0 0,0 0 0,1 0 0,-1 0 0,1 0 0,-1 0 0,1 0 0,0 0 0,0 0 0,0-1 0,0 1 0,0 0 0,0-1 0,1 1 0,-1 0 0,0-1 0,1 0 0,-1 1 0,1-1 0,0 0 0,-1 0 0,1 0 0,0 0 0,0 0 0,0 0 0,0 0 0,0 0 0,0-1 0,0 1 0,0-1 0,0 0 0,0 0 0,0 1 0,0-1 0,0 0 0,0-1 0,4 1 0,9-2 0,0 0 0,0-1 0,0-1 0,18-6 0,-25 7 0,7-2 0,0 1 0,1 0 0,-1 1 0,0 1 0,20-1 0,-29 3 0,1 1 0,-2-1 0,1 1 0,0 0 0,0 1 0,0 0 0,0-1 0,-1 2 0,1-1 0,-1 1 0,0 0 0,1 0 0,-1 0 0,-1 1 0,1-1 0,0 1 0,5 7 0,4 6 0,-2-1 0,0 2 0,0 0 0,-2 0 0,0 1 0,-2 0 0,10 27 0,-13-29 0,0 0 0,-1 0 0,0 0 0,-2 1 0,0 0 0,-1-1 0,0 1 0,-2 0 0,-2 18 0,3-33 0,-1-1 0,1 1 0,-1-1 0,1 1 0,-1-1 0,0 0 0,0 1 0,0-1 0,0 0 0,-1 1 0,1-1 0,0 0 0,-1 0 0,0 0 0,1 0 0,-1 0 0,0-1 0,0 1 0,-4 2 0,6-4 0,-1 1 0,0-1 0,0 0 0,1 0 0,-1 0 0,0 0 0,0 0 0,1 0 0,-1 0 0,0 0 0,0 0 0,1 0 0,-1 0 0,0-1 0,0 1 0,1 0 0,-1 0 0,0-1 0,1 1 0,-1-1 0,0 1 0,1 0 0,-2-2 0,1 1 0,-1-1 0,0 0 0,1 0 0,-1 0 0,1-1 0,0 1 0,0 0 0,0 0 0,0-1 0,-1-3 0,-14-61 0,2 0 0,4-1 0,-4-135 0,14 185 0,0 0 0,1 0 0,1 0 0,1 0 0,0 0 0,2 0 0,12-33 0,-16 46 0,1 0 0,1 0 0,-1 0 0,1 0 0,0 1 0,0-1 0,0 1 0,0 0 0,1 0 0,0 0 0,0 0 0,0 0 0,0 1 0,1 0 0,-1 0 0,1 0 0,0 1 0,0-1 0,0 1 0,0 0 0,0 0 0,0 1 0,0 0 0,1 0 0,-1 0 0,0 0 0,1 1 0,-1 0 0,1 0 0,7 2 0,-9-1 0,1 0 0,0 1 0,0 0 0,0 0 0,-1 0 0,1 1 0,-1-1 0,0 1 0,0 0 0,0 1 0,0-1 0,0 1 0,-1-1 0,0 1 0,0 0 0,0 0 0,0 1 0,0-1 0,-1 1 0,0-1 0,0 1 0,0 0 0,0-1 0,1 8 0,1 3 0,-1 0 0,0 1 0,-1 0 0,-1-1 0,0 1 0,-2 25 0,0-35 0,0 1 0,0-1 0,-1 0 0,0 0 0,0 0 0,0 0 0,-1 0 0,0-1 0,0 1 0,0-1 0,-1 0 0,1 0 0,-1 0 0,0 0 0,-1-1 0,1 1 0,-1-1 0,-10 7 0,11-9 0,-1 0 0,1 0 0,0 0 0,0 0 0,-1-1 0,1 1 0,-1-1 0,0 0 0,1-1 0,-1 1 0,0-1 0,1 0 0,-1 0 0,0 0 0,1-1 0,-1 0 0,1 1 0,-1-2 0,1 1 0,-1 0 0,1-1 0,0 0 0,-1 0 0,1 0 0,0-1 0,-4-3 0,-28-31-1365,9-6-5461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1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1108 1 24575,'-736'0'0,"718"0"0,-10-1 0,0 2 0,0 1 0,-31 6 0,53-7 0,-1 1 0,0 0 0,1 0 0,0 0 0,-1 1 0,1 0 0,0 0 0,0 0 0,0 1 0,1 0 0,-1 0 0,1 0 0,0 1 0,0 0 0,1 0 0,-1 0 0,1 1 0,-4 6 0,2 1 0,1 0 0,0 0 0,1 0 0,0 1 0,1 0 0,1-1 0,0 1 0,0 18 0,9 119 0,-3-83 0,8 857 0,-30-709 0,-1-4 0,17-192 0,-1 1 0,-1 0 0,-1-1 0,-12 31 0,0 3 0,16-50 0,-1-1 0,2 1 0,-1-1 0,0 1 0,1-1 0,-1 1 0,1 0 0,0-1 0,1 1 0,-1 0 0,0-1 0,1 1 0,0-1 0,0 1 0,0-1 0,0 1 0,1-1 0,-1 0 0,1 1 0,0-1 0,0 0 0,0 0 0,0 0 0,0-1 0,1 1 0,-1 0 0,1-1 0,0 0 0,0 0 0,0 1 0,0-2 0,0 1 0,0 0 0,1-1 0,-1 1 0,0-1 0,8 2 0,11 2 0,1 0 0,0-1 0,0-1 0,40-1 0,-45-1 0,1-1 0,54 3 0,-1-3 0,99-13 0,-164 12 7,-1 0 0,0 0 0,0-1 0,0 0 0,0 0-1,-1 0 1,1-1 0,0 0 0,-1 0 0,0 0 0,0-1 0,0 0-1,0 0 1,-1 0 0,1-1 0,4-6 0,-2 1-172,-2 1 1,1-2-1,-2 1 0,1 0 1,-1-1-1,-1 0 0,0 0 1,2-12-1,6-44-6661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2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272 342 24575,'-14'74'0,"2"-19"0,-80 390 0,88-424 0,0 0 0,-2-1 0,-1 0 0,0 0 0,-1-1 0,-1 0 0,-1 0 0,-1-1 0,-1 0 0,0-1 0,-15 16 0,27-33 0,-1 1 0,1 0 0,0-1 0,-1 1 0,1 0 0,-1-1 0,1 1 0,0-1 0,-1 1 0,1-1 0,-1 1 0,0-1 0,1 1 0,-1-1 0,1 1 0,-1-1 0,0 0 0,1 0 0,-1 1 0,0-1 0,0 0 0,1 0 0,-1 1 0,0-1 0,1 0 0,-1 0 0,0 0 0,0 0 0,1 0 0,-1 0 0,0 0 0,0-1 0,1 1 0,-1 0 0,0 0 0,1-1 0,-1 1 0,0 0 0,1 0 0,-1-1 0,0 1 0,1-1 0,-1 1 0,1-1 0,-1 1 0,0-2 0,-1-1 0,1 0 0,0-1 0,0 1 0,0-1 0,0 1 0,1-1 0,-1 0 0,1 1 0,0-7 0,3-32 0,2 0 0,2 1 0,1-1 0,15-43 0,65-161 0,-83 234 0,215-484 0,-216 488 0,2-4 0,0 0 0,0 1 0,1-1 0,1 2 0,-1-1 0,2 1 0,9-10 0,-17 19 0,0 0 0,0 0 0,0 0 0,0 0 0,0 0 0,0 1 0,0-1 0,0 0 0,0 1 0,0-1 0,1 1 0,-1-1 0,0 1 0,0-1 0,0 1 0,1 0 0,-1 0 0,0-1 0,1 1 0,-1 0 0,0 0 0,0 1 0,1-1 0,-1 0 0,0 0 0,1 0 0,-1 1 0,0-1 0,0 1 0,0-1 0,1 1 0,-1-1 0,0 1 0,0 0 0,0 0 0,0-1 0,0 1 0,0 0 0,0 0 0,-1 0 0,1 0 0,1 2 0,2 4 0,-1-1 0,0 1 0,0 1 0,0-1 0,-1 0 0,1 9 0,14 70 0,-4 2 0,2 98 0,-12 183 0,-3-298 0,1 0 0,1-44 0,-2 0 0,-1 1 0,-6 39 0,7-66-2,0 0 0,0 0 0,0-1 0,0 1 0,0 0 0,0 0 0,0 0-1,-1 0 1,1 0 0,0-1 0,0 1 0,-1 0 0,1 0 0,-1 0 0,1-1 0,-1 1 0,1 0-1,-1-1 1,1 1 0,-1 0 0,0-1 0,1 1 0,-1-1 0,0 1 0,0-1 0,1 1 0,-1-1-1,0 1 1,0-1 0,0 0 0,0 0 0,1 1 0,-2-1 0,0-1 14,0 1-1,0-1 1,0 0 0,0 0 0,0 0 0,0 0-1,1 0 1,-1 0 0,0-1 0,1 1 0,-1-1-1,1 1 1,-3-3 0,-40-61-1237,42 62 991,-25-45-6592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24575,'0'-13'0,"13"-5"0,11 2 0,15 2 0,8 4 0,1 4 0,-6-3 0,2-1 0,-5-12 0,-11-2-8191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2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24575,'3'255'0,"-7"266"0,3-498 0,-1-1 0,-1 1 0,-1-1 0,0 0 0,-2 0 0,-11 28 0,17-50 0,0 1 0,-1 0 0,1 0 0,0 0 0,-1-1 0,1 1 0,-1 0 0,1 0 0,-1-1 0,1 1 0,-1 0 0,1-1 0,-1 1 0,1 0 0,-1-1 0,0 1 0,1-1 0,-1 1 0,0-1 0,0 1 0,0-1 0,1 0 0,-1 1 0,0-1 0,0 0 0,0 0 0,0 0 0,1 0 0,-1 1 0,0-1 0,-1 0 0,1-1 0,-1 0 0,1 0 0,-1 0 0,1 0 0,-1 0 0,1 0 0,0-1 0,0 1 0,0 0 0,0-1 0,0 1 0,0 0 0,0-1 0,-1-2 0,-3-6 0,0-1 0,1 0 0,-4-20 0,-2-36-1365,3-2-5461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2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24575,'14'13'0,"4"25"0,12 32 0,1 24 0,-4 16 0,-1 10 0,-5-3 0,-5-15 0,-6-11 0,2-21 0,-1-16 0,-9-17 0,-18-15 0,-6-11-8191</inkml:trace>
  <inkml:trace contextRef="#ctx0" brushRef="#br0" timeOffset="1">0 665 24575,'7'0'0,"15"0"0,10 0 0,14 0 0,12 0 0,9 0 0,7-6 0,-3-3 0,-7 1 0,0 1 0,-12-11 0,-8-3 0,-11 3-8191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2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24575,'31'-1'0,"0"-1"0,34-6 0,-54 6 0,-1 0 0,0 0 0,0-1 0,0-1 0,0 0 0,0 0 0,-1-1 0,0 0 0,15-10 0,-23 14 0,-1 1 0,1 0 0,0-1 0,0 1 0,-1-1 0,1 1 0,0-1 0,-1 0 0,1 1 0,-1-1 0,1 1 0,-1-1 0,1 0 0,-1 0 0,1 1 0,-1-1 0,0 0 0,1 0 0,-1 1 0,0-1 0,0 0 0,1 0 0,-1 0 0,0 0 0,0 1 0,0-1 0,0 0 0,0 0 0,0 0 0,0 0 0,-1 1 0,1-1 0,0 0 0,0 0 0,-1 0 0,1 1 0,0-1 0,-1 0 0,1 0 0,-1 1 0,1-1 0,-1 0 0,1 1 0,-1-1 0,-1-1 0,-1 0 0,0 1 0,0-1 0,0 1 0,0-1 0,-1 1 0,1 0 0,0 0 0,-1 1 0,1-1 0,-5 0 0,0 1 0,0 0 0,1 1 0,-1 0 0,0 0 0,0 1 0,1-1 0,-1 2 0,1-1 0,0 1 0,-1 0 0,1 1 0,0-1 0,1 2 0,-1-1 0,1 1 0,0-1 0,0 2 0,0-1 0,1 1 0,0 0 0,0 0 0,0 0 0,1 1 0,0-1 0,0 1 0,-3 10 0,3-9 0,0 1 0,1-1 0,0 1 0,1 0 0,0 0 0,0 0 0,1 0 0,0 0 0,1 1 0,0-1 0,0 0 0,1 0 0,0 0 0,1 0 0,0 0 0,0 0 0,1 0 0,0 0 0,1-1 0,-1 1 0,2-1 0,6 10 0,-9-15 0,0 0 0,1 0 0,-1 0 0,1-1 0,-1 1 0,1-1 0,0 0 0,0 0 0,0 0 0,0 0 0,1 0 0,-1-1 0,0 1 0,1-1 0,-1 0 0,1 0 0,-1 0 0,1 0 0,-1-1 0,1 0 0,0 1 0,-1-1 0,1-1 0,0 1 0,-1 0 0,1-1 0,-1 0 0,1 0 0,-1 0 0,1 0 0,6-3 0,6-5 0,0-1 0,0 0 0,-1-1 0,27-25 0,-26 23 0,4-5 0,0 1 0,2 1 0,-1 1 0,2 1 0,27-13 0,-45 25 0,-1 0 0,1 0 0,0 0 0,0 1 0,0 0 0,-1-1 0,1 2 0,0-1 0,1 1 0,-1-1 0,0 2 0,0-1 0,0 0 0,0 1 0,0 0 0,0 0 0,0 0 0,-1 1 0,1 0 0,0 0 0,-1 0 0,1 0 0,-1 1 0,0 0 0,0 0 0,0 0 0,0 0 0,0 1 0,-1-1 0,1 1 0,-1 0 0,0 0 0,0 0 0,4 9 0,3 11 0,-1 2 0,-1-1 0,8 43 0,-16-87 0,0 0 0,2 0 0,0 0 0,1 0 0,1 0 0,1 1 0,0-1 0,1 1 0,1 1 0,1-1 0,1 1 0,0 0 0,1 1 0,1 0 0,16-18 0,-20 27-85,0 1 0,0 0-1,1 0 1,0 0 0,0 1-1,0 0 1,1 0 0,0 1-1,0 1 1,0-1 0,0 1-1,0 1 1,1 0 0,-1 0-1,15 0 1,12-1-6741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2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56 24575,'1'118'0,"-3"131"0,2-241 0,0 0 0,-1-1 0,0 1 0,-1-1 0,1 1 0,-2-1 0,-3 10 0,6-16 0,0-1 0,0 0 0,0 0 0,0 0 0,0 0 0,0 1 0,0-1 0,0 0 0,0 0 0,-1 0 0,1 0 0,0 1 0,0-1 0,0 0 0,0 0 0,0 0 0,0 0 0,0 0 0,-1 0 0,1 1 0,0-1 0,0 0 0,0 0 0,0 0 0,-1 0 0,1 0 0,0 0 0,0 0 0,0 0 0,0 0 0,-1 0 0,1 0 0,0 0 0,0 0 0,0 0 0,-1 0 0,1 0 0,0 0 0,0 0 0,0 0 0,0 0 0,-1 0 0,1 0 0,0 0 0,0 0 0,0 0 0,0 0 0,-1 0 0,1-1 0,0 1 0,0 0 0,0 0 0,0 0 0,0 0 0,-1-1 0,-5-14 0,1-23 0,4 13 0,1 0 0,1 0 0,1 0 0,2 0 0,0 0 0,2 1 0,1 0 0,1 0 0,0 0 0,2 1 0,1 0 0,1 1 0,0 0 0,2 1 0,22-27 0,-33 45 0,0 0 0,0 0 0,0 0 0,0 0 0,0 1 0,1-1 0,-1 1 0,1 0 0,-1 0 0,1 0 0,0 1 0,0-1 0,0 1 0,0 0 0,0 0 0,0 0 0,0 0 0,0 1 0,1 0 0,-1 0 0,0 0 0,0 0 0,7 2 0,-6 0 0,0 0 0,0 0 0,0 1 0,0 0 0,-1 0 0,1 0 0,-1 0 0,0 1 0,1 0 0,-2 0 0,1 0 0,0 0 0,-1 1 0,0-1 0,0 1 0,0 0 0,3 7 0,3 13 0,0 0 0,-2 0 0,0 1 0,-2 0 0,-1 0 0,-1 0 0,-1 28 0,10 69 0,1-75-1365,2-14-5461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2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24575,'-5'-1'0,"-1"2"0,1-1 0,0 0 0,-1 1 0,1 0 0,0 0 0,0 1 0,0-1 0,0 1 0,0 0 0,0 0 0,0 1 0,0 0 0,1 0 0,-7 5 0,4-1 0,0 1 0,1 0 0,0 0 0,1 0 0,0 1 0,0 0 0,-5 13 0,-3 8 0,1 1 0,-13 51 0,23-71 0,-1 0 0,2-1 0,-1 2 0,1-1 0,1 0 0,0 0 0,1 0 0,0 0 0,0 0 0,1 0 0,5 14 0,-6-22 0,-1-1 0,1 1 0,0-1 0,0 0 0,0 1 0,1-1 0,-1 0 0,0 0 0,1 0 0,-1 0 0,1 0 0,0 0 0,0-1 0,0 1 0,0 0 0,0-1 0,0 0 0,0 1 0,0-1 0,1 0 0,-1 0 0,0 0 0,1 0 0,-1-1 0,1 1 0,-1-1 0,1 1 0,-1-1 0,1 0 0,-1 0 0,1 0 0,-1 0 0,1-1 0,-1 1 0,1-1 0,-1 1 0,1-1 0,-1 0 0,0 0 0,1 0 0,-1 0 0,0 0 0,3-2 0,4-3 0,0 0 0,1-1 0,-2 0 0,1-1 0,-1 0 0,0 0 0,-1 0 0,12-19 0,-3-3 0,-1-1 0,-2-1 0,-1 0 0,-2-1 0,7-33 0,-16 60 0,7-11 63,6 18-1491,3 9-5398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2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24575,'-7'0'0,"-2"7"0,8 15 0,3 24 0,15 30 0,4 43 0,-1 34 0,-4 11 0,-4-9 0,-12-11 0,-6-23 0,-1-26 0,-6-29 0,-2-32 0,-10-29 0,-2-15-8191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2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24575,'6'-13'0,"16"-5"0,24 1 0,24 4 0,14-4 0,5 2 0,2 3 0,-3 4 0,-8-10 0,-12-2 0,-17 2-8191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24575,'13'0'0,"25"0"0,19 0 0,-1 13 0,-9 11 0,-26 9 0,-36 11 0,-23-2 0,-5-1 0,25-7 0,29-10 0,19-9 0,11-7 0,12-5 0,-3-9 0,-3-4 0,-4 0 0,-8 1-8191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24575,'-13'0'0,"-5"13"0,1 12 0,10 1 0,6 9 0,10 6 0,4 9 0,-1 3 0,4-8 0,0-5 0,-3-9-8191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24575,'27'1'0,"3"-1"0,-1 0 0,47-8 0,-68 7 0,-1-1 0,0 0 0,1 0 0,-1-1 0,0 0 0,0 0 0,0 0 0,-1-1 0,1 0 0,-1 0 0,0-1 0,0 0 0,-1 0 0,11-11 0,-15 15 0,0 0 0,0 0 0,0 0 0,0 0 0,0 0 0,0-1 0,-1 1 0,1 0 0,0 0 0,-1-1 0,1 1 0,0-1 0,-1 1 0,0 0 0,1-1 0,-1 1 0,0-1 0,0 1 0,0-1 0,0 1 0,0-1 0,0 1 0,0 0 0,0-1 0,-1 1 0,1-1 0,0 1 0,-1-1 0,1 1 0,-1 0 0,0-1 0,1 1 0,-1 0 0,0 0 0,0 0 0,0-1 0,0 1 0,0 0 0,0 0 0,0 0 0,0 0 0,0 1 0,-1-1 0,1 0 0,0 0 0,-1 1 0,1-1 0,0 1 0,-1-1 0,-1 0 0,-2 0 0,-1-1 0,1 1 0,0 0 0,-1 0 0,1 1 0,0-1 0,-1 1 0,1 0 0,-1 1 0,1-1 0,0 1 0,-11 3 0,8 1 0,-1 0 0,1 0 0,0 1 0,0 0 0,1 0 0,0 1 0,0 0 0,0 0 0,1 1 0,0-1 0,0 2 0,1-1 0,0 0 0,1 1 0,0 0 0,0 0 0,1 0 0,0 1 0,-3 18 0,4-22 0,1 1 0,0 0 0,0 0 0,1-1 0,0 1 0,0 0 0,0 0 0,1-1 0,0 1 0,1 0 0,-1-1 0,1 1 0,0-1 0,1 1 0,0-1 0,0 0 0,0 0 0,1 0 0,-1-1 0,1 1 0,1-1 0,-1 0 0,1 0 0,0 0 0,0-1 0,0 1 0,1-1 0,0-1 0,8 5 0,4 0 14,0-2-1,0-1 0,1 0 0,0-1 1,0-1-1,0-1 0,0-1 1,37-1-1,-23-3-310,0-1 0,0-1 0,0-2 0,38-14 0,-16 2-6529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901 1 24575,'-155'12'0,"53"-1"0,20-6 0,21-3 0,0 3 0,0 3 0,-81 20 0,133-25 0,-1 1 0,1 0 0,0 1 0,0 0 0,0 0 0,1 1 0,-1 0 0,1 0 0,1 1 0,0 0 0,0 1 0,0-1 0,1 1 0,0 1 0,0-1 0,1 1 0,0 0 0,0 0 0,-5 18 0,-2 11 0,2 1 0,1-1 0,-5 68 0,13-99 0,-38 858 0,39-863 0,-1 9 0,2-1 0,-1 0 0,1 0 0,1 1 0,3 13 0,-4-21 0,1 0 0,-1 0 0,0 0 0,1 0 0,0-1 0,0 1 0,0-1 0,0 1 0,0-1 0,0 0 0,0 1 0,1-1 0,-1 0 0,1-1 0,0 1 0,-1 0 0,1-1 0,0 1 0,0-1 0,0 0 0,0 0 0,4 0 0,42 7 0,1-2 0,0-2 0,0-3 0,73-6 0,-29 1 0,118-2 0,-208 5 5,0 1 0,0 0 0,0-1 0,0 0 0,0 0 0,-1 0 0,1 0 0,0-1 0,-1 0 0,1 1 0,-1-1 0,1 0 0,-1-1-1,0 1 1,0-1 0,0 1 0,0-1 0,-1 0 0,1 0 0,-1 0 0,0 0 0,1 0 0,1-6 0,-1 1-153,0 0-1,-1 0 1,1-1-1,-2 1 1,1-1 0,-1 0-1,-1 0 1,0 1-1,-1-12 1,-4-32-6678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24575,'6'0'0,"10"0"0,14-13 0,23-5 0,15 2 0,10 2 0,5 4 0,1 4 0,-7 3 0,-10 2 0,4-6 0,-10-1-8191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24575,'13'0'0,"17"13"0,18 18 0,20 17 0,12 14 0,-1 2 0,-1 4 0,-7-3 0,-2 1 0,0-11 0,-17-15 0,-19-21 0,-14-13-8191</inkml:trace>
  <inkml:trace contextRef="#ctx0" brushRef="#br0" timeOffset="1">664 1 24575,'-13'0'0,"-12"0"0,-14 0 0,0 13 0,-8 18 0,5 17 0,-10 20 0,-4 12 0,-5 12 0,1 4 0,11-8 0,7-6 0,10-9 0,-1-18 0,16-25 0,13-17-8191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24575,'0'20'0,"0"27"0,0 25 0,0 20 0,0 8 0,0 0 0,0-3 0,0-13 0,0-6 0,-6-3 0,-10-15 0,-7-17 0,-21-16 0,-3-26 0,7-13-8191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24575,'61'-3'0,"0"-3"0,101-23 0,-42 5 0,-79 18 0,155-32 0,-165 30 0,-1-1 0,0-1 0,-1-2 0,33-17 0,-58 27 0,-1 0 0,0 0 0,1 0 0,-1 0 0,0-1 0,0 1 0,-1-1 0,1 0 0,0 0 0,-1 0 0,3-4 0,-5 6 0,1 1 0,-1-1 0,0 0 0,0 1 0,0-1 0,0 1 0,0-1 0,1 1 0,-1-1 0,0 0 0,-1 1 0,1-1 0,0 1 0,0-1 0,0 1 0,0-1 0,0 0 0,0 1 0,-1-1 0,1 1 0,0-1 0,0 1 0,-1-1 0,1 1 0,0-1 0,-2 0 0,1 0 0,-1 0 0,0-1 0,0 1 0,0 0 0,0 0 0,0 1 0,0-1 0,0 0 0,0 1 0,0-1 0,-3 1 0,-2-1 0,1 1 0,-1 0 0,1 0 0,0 1 0,-1-1 0,1 1 0,-1 1 0,1 0 0,0-1 0,0 2 0,0-1 0,0 1 0,0 0 0,1 0 0,-1 0 0,1 1 0,0 0 0,0 0 0,0 1 0,-6 6 0,7-7 0,1 0 0,0 0 0,0 0 0,0 1 0,0-1 0,1 1 0,0 0 0,0-1 0,0 1 0,0 0 0,1 0 0,0 0 0,0 0 0,0 0 0,0 1 0,1-1 0,0 0 0,0 0 0,1 0 0,-1 1 0,1-1 0,0 0 0,0 0 0,1 0 0,0 0 0,2 5 0,-3-8 0,0 0 0,1 0 0,-1 0 0,1-1 0,-1 1 0,1 0 0,-1-1 0,1 1 0,0-1 0,0 0 0,0 1 0,0-1 0,0 0 0,0 0 0,0 0 0,0-1 0,0 1 0,0 0 0,0-1 0,1 1 0,-1-1 0,0 0 0,0 0 0,1 0 0,-1 0 0,0 0 0,0 0 0,1-1 0,-1 1 0,0-1 0,0 1 0,4-3 0,4 0 0,1-2 0,-1 1 0,0-1 0,-1-1 0,13-9 0,54-44 0,29-21 0,-91 71 0,1 0 0,0 1 0,0 1 0,0 0 0,27-7 0,-39 13 0,-1 0 0,1 0 0,0 1 0,0 0 0,0-1 0,0 1 0,0 0 0,0 0 0,0 1 0,0-1 0,0 1 0,0-1 0,-1 1 0,1 0 0,0 0 0,0 0 0,-1 0 0,1 1 0,0-1 0,-1 1 0,1 0 0,-1-1 0,0 1 0,0 0 0,0 0 0,0 1 0,0-1 0,0 0 0,0 1 0,-1-1 0,1 1 0,1 3 0,1 4 0,0 1 0,-1-1 0,0 1 0,0-1 0,-1 1 0,-1 0 0,1 14 0,-2-13 0,-1-27 0,2-34 0,1 34 0,2-1 0,-1 1 0,2 0 0,0 1 0,1-1 0,1 1 0,16-26 0,0 6 0,51-56 0,-64 80-170,0 0-1,0 1 0,1 0 1,0 0-1,0 2 0,1-1 1,19-8-1,27-7-6655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77 368 24575,'-13'13'0,"-5"25"0,1 12 0,4 4 0,3 0 0,4-9-8191</inkml:trace>
  <inkml:trace contextRef="#ctx0" brushRef="#br0" timeOffset="1">39 133 24575,'6'-13'0,"16"-18"0,24-4 0,18 5 0,-2 7-8191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24575,'-1'4'0,"-1"1"0,0-1 0,1 0 0,-2 0 0,1 0 0,0 0 0,-1-1 0,1 1 0,-7 6 0,2-2 0,-30 36 0,18-23 0,1 1 0,-29 46 0,44-62 0,0 0 0,0 0 0,0 0 0,1 0 0,-1 1 0,2-1 0,-1 1 0,1 0 0,0-1 0,0 1 0,1 0 0,-1 0 0,2 0 0,-1-1 0,1 1 0,0 0 0,3 8 0,-4-12 0,2 0 0,-1 0 0,0 0 0,1 0 0,-1 0 0,1 0 0,0-1 0,0 1 0,0-1 0,0 1 0,0-1 0,1 0 0,-1 0 0,1 0 0,-1 0 0,1 0 0,0 0 0,0-1 0,0 1 0,0-1 0,0 0 0,0 0 0,0 0 0,0-1 0,0 1 0,1-1 0,-1 1 0,0-1 0,0 0 0,0 0 0,1 0 0,5-2 0,-4 1 0,0 0 0,1-1 0,-1 1 0,0-1 0,1 0 0,-1-1 0,0 1 0,-1-1 0,1 0 0,0 0 0,-1-1 0,0 1 0,0-1 0,0 0 0,0 0 0,0-1 0,-1 1 0,5-8 0,-1-5 5,-1-1 0,0 1 0,-1-1 0,-1-1 0,3-33 0,2-9-1400,0 20-5431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24575,'0'14'0,"0"10"0,7 2 0,2-11 0,12-20 0,17-24 0,8-6 0,9 2 0,9 8 0,1 7 0,-12 20 0,-14 24 0,-14 6-8191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24575,'7'-14'0,"15"-3"0,37-14 0,42 0 0,44-15 0,44 0 0,42-6 0,35 7 0,20-3-724,-7 7 724,-10-3 0,-25 6 0,-33 10 0,-40-4 0,-42 3 0,-36 7 0,-34 7-7467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78 544 24575,'-23'126'0,"13"91"0,-4 31 0,13-241 0,0 1 0,0-1 0,-1 0 0,0 0 0,-5 12 0,7-19 0,0 0 0,0 0 0,0 0 0,0 0 0,-1 1 0,1-1 0,0 0 0,0 0 0,0 0 0,0 0 0,0 0 0,0 1 0,0-1 0,-1 0 0,1 0 0,0 0 0,0 0 0,0 0 0,0 0 0,0 0 0,-1 0 0,1 0 0,0 0 0,0 0 0,0 1 0,0-1 0,-1 0 0,1 0 0,0 0 0,0 0 0,0 0 0,0 0 0,-1 0 0,1-1 0,0 1 0,0 0 0,0 0 0,0 0 0,-1 0 0,1 0 0,0 0 0,0 0 0,0 0 0,0 0 0,0 0 0,-1 0 0,1-1 0,0 1 0,0 0 0,0 0 0,0 0 0,0 0 0,0 0 0,0-1 0,0 1 0,0 0 0,-1 0 0,1 0 0,0 0 0,0-1 0,0 1 0,0 0 0,0 0 0,0 0 0,-5-34 0,1-49 0,4 0 0,4 1 0,3 0 0,4 0 0,4 0 0,40-131 0,-35 149 0,37-108 0,-46 143 0,2 1 0,1 0 0,27-42 0,-38 66 0,0-1 0,0 1 0,0 0 0,0 1 0,1-1 0,-1 1 0,1-1 0,0 1 0,0 0 0,0 0 0,0 1 0,1-1 0,-1 1 0,1 0 0,-1 0 0,1 1 0,0-1 0,0 1 0,6-1 0,-6 3 0,-1-1 0,1 1 0,0 0 0,0 0 0,0 0 0,-1 1 0,1 0 0,0 0 0,-1 0 0,0 0 0,1 1 0,-1-1 0,0 1 0,0 0 0,-1 1 0,1-1 0,-1 0 0,1 1 0,3 6 0,16 24 0,-1 1 0,-2 1 0,-2 1 0,-1 0 0,12 43 0,-4-16 0,151 442 0,-174-501 9,0 0-1,-1 0 1,1 0-1,-1 0 1,-1 0 0,1 0-1,-1 0 1,1 0-1,-1 0 1,-1 0-1,1 0 1,-1 0-1,-2 7 1,2-9-71,-1-1 0,1 0 0,-1 1 0,0-1 1,1 0-1,-1 0 0,0 0 0,-1 0 0,1-1 0,0 1 0,0-1 0,-1 1 1,1-1-1,-1 0 0,1 0 0,-1 0 0,0 0 0,1 0 0,-1 0 0,0-1 1,0 0-1,1 1 0,-6-1 0,-31 1-6764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24575,'7'0'0,"15"0"0,24 0 0,11 0 0,2 0 0,-2 0 0,9 0 0,-7-7 0,-6-1 0,7-14 0,1-2 0,-11 2-8191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24575,'-7'15'0,"1"0"0,1 1 0,1-1 0,0 1 0,-3 28 0,1 82 0,5-85 0,4-22 0,6-23 0,15-35 0,-12 17 0,0 6 0,1 0 0,1 0 0,0 1 0,1 1 0,0 0 0,2 2 0,-1-1 0,20-9 0,-30 18 0,0 1 0,1 0 0,0 0 0,0 0 0,0 1 0,0 0 0,0 1 0,0-1 0,0 1 0,1 1 0,-1-1 0,0 1 0,1 1 0,-1-1 0,0 1 0,0 0 0,0 1 0,0 0 0,0 0 0,0 0 0,0 1 0,0 0 0,-1 1 0,1-1 0,-1 1 0,6 5 0,-4-2-97,1 0-1,0 0 1,0-1-1,1 0 1,0-1-1,0 0 1,0-1-1,0 0 1,1 0-1,0-1 1,-1 0-1,1-1 0,15 1 1,11-4-6729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358 183 24575,'0'-10'0,"0"-7"0,0-1 0,-1 0 0,-6-25 0,7 40 0,-1 0 0,1 0 0,-1 0 0,0 0 0,0 0 0,0 0 0,-1 0 0,1 1 0,-1-1 0,1 0 0,-1 1 0,0-1 0,0 1 0,0-1 0,-1 1 0,1 0 0,0 0 0,-1 0 0,1 0 0,-1 1 0,0-1 0,0 1 0,0-1 0,1 1 0,-1 0 0,-4-1 0,5 2 0,1 0 0,-1 0 0,0 1 0,1-1 0,-1 0 0,1 1 0,-1-1 0,1 1 0,-1-1 0,1 1 0,-1 0 0,1 0 0,0 0 0,-1-1 0,1 1 0,0 0 0,0 1 0,0-1 0,0 0 0,0 0 0,0 0 0,0 1 0,0-1 0,0 0 0,0 1 0,1-1 0,-1 1 0,1-1 0,-2 4 0,0 2 0,0 0 0,0 0 0,0 1 0,1-1 0,-1 8 0,2-13 0,0 0 0,-1 1 0,1-1 0,0 0 0,0 0 0,0 0 0,0 0 0,1 1 0,-1-1 0,0 0 0,1 0 0,0 0 0,-1 0 0,1 0 0,0 0 0,0 0 0,0 0 0,1 0 0,-1 0 0,0-1 0,1 1 0,-1 0 0,1-1 0,-1 1 0,1-1 0,0 1 0,-1-1 0,1 0 0,0 0 0,0 0 0,4 1 0,-2-1 0,0-1 0,-1 0 0,1 0 0,0-1 0,0 1 0,0-1 0,-1 0 0,1 0 0,0 0 0,-1 0 0,1 0 0,-1-1 0,1 0 0,-1 0 0,0 0 0,0 0 0,0 0 0,5-5 0,2-3 0,0 0 0,-1-1 0,9-13 0,-13 16 0,1 0 0,1 0 0,0 0 0,0 1 0,0-1 0,1 2 0,11-9 0,-18 14 0,0 0 0,1 1 0,-1-1 0,1 0 0,-1 1 0,1-1 0,-1 1 0,1-1 0,-1 1 0,1 0 0,0-1 0,-1 1 0,1 0 0,0 0 0,-1 0 0,1 0 0,-1 1 0,1-1 0,-1 0 0,1 1 0,0-1 0,-1 1 0,1-1 0,-1 1 0,0 0 0,1 0 0,-1-1 0,1 1 0,-1 0 0,0 0 0,0 1 0,0-1 0,0 0 0,0 0 0,0 0 0,0 1 0,0-1 0,0 1 0,0 1 0,4 5 0,-2 1 0,1 0 0,-1 0 0,-1 0 0,3 14 0,28 185 0,18 87 0,-49-289 0,1 5 0,-1-1 0,0 1 0,0-1 0,-1 1 0,0 0 0,-1 17 0,-1-25 0,0 0 0,0-1 0,0 1 0,0 0 0,0-1 0,0 1 0,-1-1 0,1 1 0,-1-1 0,0 0 0,1 1 0,-1-1 0,0 0 0,0 0 0,-1-1 0,1 1 0,0 0 0,-1-1 0,1 1 0,-1-1 0,1 0 0,-1 0 0,0 0 0,1 0 0,-1 0 0,0 0 0,0-1 0,1 1 0,-5-1 0,-50 5 0,1-3 0,-1-2 0,-107-15 0,150 14 0,0-1 0,0-1 0,0 0 0,0-1 0,0 0 0,1-1 0,0-1 0,0 0 0,-19-12 0,25 13 0,0-1 0,1 0 0,-1 0 0,1 0 0,1-1 0,-1 0 0,1 0 0,0 0 0,1-1 0,0 1 0,0-1 0,1 0 0,0 0 0,0-1 0,1 1 0,-3-16 0,3 10-227,1 0-1,1 0 1,0 0-1,0 0 1,3-16-1,6-15-6598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24575,'0'13'0,"0"24"0,0 26 0,0 16 0,0 14 0,0 4 0,0-1 0,7-3 0,2-11 0,-1-12 0,13-19 0,8-18 0,-1-14-8191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24575,'9'-2'0,"-1"-1"0,0 0 0,-1 0 0,1 0 0,-1-1 0,1 0 0,-1-1 0,0 0 0,10-9 0,-4 4 0,6-3 0,0-2 0,25-26 0,-40 38 0,-1-1 0,1 0 0,-1 0 0,0 0 0,0-1 0,0 1 0,0-1 0,-1 1 0,0-1 0,0 0 0,0 0 0,-1 0 0,0 0 0,1 0 0,-2 0 0,1 0 0,-1-1 0,0-4 0,0 7 0,-1 1 0,0-1 0,0 1 0,0 0 0,0-1 0,0 1 0,0 0 0,-1 0 0,1 0 0,-1-1 0,0 2 0,1-1 0,-1 0 0,0 0 0,0 0 0,0 1 0,0-1 0,0 1 0,-1 0 0,1 0 0,0 0 0,-1 0 0,1 0 0,-1 0 0,1 0 0,-1 1 0,1 0 0,-1-1 0,1 1 0,-1 0 0,0 0 0,1 0 0,-1 0 0,1 1 0,-1-1 0,1 1 0,-1 0 0,1-1 0,-1 1 0,1 0 0,0 0 0,-1 1 0,1-1 0,0 0 0,0 1 0,-4 3 0,1 1 0,1 0 0,0 0 0,0 1 0,1-1 0,0 1 0,0 0 0,0 0 0,1 0 0,0 0 0,0 0 0,1 1 0,0-1 0,0 0 0,1 1 0,-1-1 0,2 9 0,0-11 0,-1 0 0,1 0 0,0 0 0,0 0 0,1-1 0,-1 1 0,1 0 0,0 0 0,0-1 0,1 1 0,-1-1 0,1 0 0,0 0 0,0 0 0,1 0 0,-1 0 0,1-1 0,0 1 0,0-1 0,0 0 0,0 0 0,0-1 0,1 1 0,6 2 0,11 1-341,-1 0 0,1-2-1,39 4 1,-1-4-6485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 24575,'0'-6'0,"-7"-4"0,-2 15 0,0 13 0,9 9 0,11 14 0,16 7 0,18 14 0,1 5 0,-8-4 0,-17-12 0,-18-14 0,-30-14 0,-23-11 0,-11-7 0,0-5 0,9-2-8191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3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24575,'-3'1'0,"9"1"0,24 5 0,45 7 0,370 2 0,-432-16 0,0 0 0,0 1 0,-1 0 0,1 1 0,0 0 0,-1 1 0,0 1 0,0 0 0,14 6 0,-20-7 0,0 1 0,-1 0 0,1 0 0,0 1 0,-1 0 0,0 0 0,0 0 0,-1 0 0,1 1 0,-1-1 0,0 1 0,-1 0 0,0 1 0,1-1 0,-2 1 0,1-1 0,-1 1 0,2 9 0,6 44 0,-3 1 0,-2 0 0,-3 0 0,-7 61 0,3-28 0,-45 1000 0,7-721 0,40-367 0,-1-1 0,1 1 0,-1 0 0,0-1 0,-1 1 0,1 0 0,-1-1 0,0 0 0,-1 1 0,1-1 0,-1 0 0,0 0 0,0 0 0,-1-1 0,1 1 0,-1-1 0,0 0 0,0 0 0,-1 0 0,1 0 0,-1-1 0,0 0 0,-7 4 0,-21 8 0,0-1 0,-2-1 0,1-2 0,-1-2 0,-1-1 0,-45 4 0,9-6 0,0-4 0,-86-7 0,136 3-151,0-1-1,0-1 0,1-1 0,-1-1 1,1-1-1,1-1 0,-1-1 1,-25-15-1,16 5-6674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9:4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36 791 24575,'-1'0'0,"0"1"0,-1-1 0,1 0 0,0 0 0,0 1 0,0-1 0,0 1 0,0-1 0,0 1 0,0-1 0,0 1 0,0 0 0,0-1 0,1 1 0,-1 0 0,0 0 0,0-1 0,0 1 0,1 0 0,-1 0 0,1 0 0,-1 0 0,1 0 0,-1 0 0,1 0 0,-1 0 0,1 2 0,-8 32 0,8-29 0,-1-1 0,-1 5 0,1 0 0,0 1 0,1-1 0,1 13 0,-1-21 0,1 1 0,-1-1 0,0 0 0,1 1 0,0-1 0,0 0 0,0 1 0,0-1 0,0 0 0,0 0 0,0 0 0,0 0 0,1 0 0,-1 0 0,1 0 0,0 0 0,0-1 0,-1 1 0,1-1 0,0 1 0,0-1 0,0 0 0,1 0 0,2 2 0,3-1 0,-1 0 0,1-1 0,0 0 0,-1 0 0,1-1 0,0 0 0,0 0 0,8-2 0,71-14 0,-83 15 0,104-28 0,-1-4 0,163-76 0,190-124 0,402-269-1365,-779 449-5461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7T08:08:34.08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2404 116,'2152'0,"-2117"-2,0-2,0-2,0-1,39-13,-32 8,1 2,51-6,308 12,-212 7,335-3,-480-3,65-11,-7 1,571 5,-456 27,50 1,-187-20,-9 0,116 15,-10 5,-102-14,111 25,-81 3,-76-22,1-2,59 11,27-12,-72-8,58 11,-90-10,0 1,0 1,0 0,0 0,-1 2,1-1,-2 2,20 12,-29-18,0 1,0-1,0 1,-1-1,1 1,0 0,-1 0,1 0,-1 0,0 0,0 0,0 0,0 0,0 0,0 1,0-1,-1 0,1 1,-1-1,1 0,-1 1,0-1,0 0,0 1,-1-1,1 1,0-1,-1 0,0 1,1-1,-1 0,0 0,0 0,0 1,0-1,-1 0,1 0,-1-1,-2 4,-5 6,-1-2,1 1,-1-2,-1 1,-18 10,2 2,1 1,1 1,1 1,0 1,2 1,-36 57,-35 39,-17 13,-137 219,229-328,-1 0,-1-1,-42 40,-81 55,49-43,-15 27,4 5,-101 137,-39 44,191-231,-12 14,-4-2,-140 112,-17-6,120-91,-137 94,199-153,0-1,-61 24,-42 24,29-7,49-29,1 2,-109 87,-44 94,75-68,-187 195,204-211,-25 25,121-130,-1-2,-69 45,-184 73,228-120,-68 40,76-39,-102 42,19-15,3 5,-126 80,221-118,0 2,2 2,0 0,-37 41,-111 140,75-81,2 1,-61 65,-17-20,-112 120,163-133,-170 269,275-390,-2-2,-1-1,-1-2,-2-1,-51 38,-4 7,3-1,4 5,4 3,-104 146,182-230,-230 352,220-336,-2 0,0-1,0 0,-2-1,0-1,-1 0,-26 19,30-25,-2 0,1-1,-1-1,0 0,0-1,-1-1,1 1,-1-2,0 0,0-1,-19 1,-25-3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96 24575,'0'-20'0,"0"-20"0,0 11 0,0 23 0,0 25 0,0 24 0,0 24 0,0 20 0,0 16 0,0 3 0,0-9 0,0-9 0,0-11 0,0-7 0,-13-15 0,-11-16 0,-2-22 0,4-14-8191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7T08:08:36.43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47 238,'-3'-1,"0"-1,0 0,0 1,0-1,0 0,1-1,-1 1,1 0,0-1,-1 1,1-1,0 0,1 0,-1 0,0 0,1 0,0 0,0 0,0 0,0 0,0-1,0 1,1 0,0-1,-1 1,2-1,-1 1,0 0,0-1,1 1,0 0,0-1,0 1,0 0,0 0,1 0,-1 0,1 0,0 0,0 0,0 1,0-1,0 1,0-1,1 1,0 0,-1 0,1 0,4-2,5-1,1 0,0 1,0 1,0 0,1 1,20-1,89 3,-71 2,1896 5,-1218-8,-676-3,1-1,104-26,-93 16,83-7,295 17,-233 8,91 18,-8 0,-48-24,172 5,-370 3,-1 2,0 2,0 2,59 22,-28-10,1-2,1-4,0-4,1-3,146-1,815-13,-1011 2,1-1,-1-2,60-18,27-4,-30 18,146 3,-161 7,0-2,0-4,96-18,-159 20,1 0,-1-1,0 0,1 0,-2-1,1-1,-1 1,10-8,12-16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8:40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211 25 24575,'0'-25'0,"-2"49"0,-2 30 0,-2-23 0,-1 0 0,-1 0 0,-2-1 0,-1 0 0,-1-1 0,-2 0 0,-1-1 0,-1-1 0,-1 0 0,-1-1 0,-29 31 0,44-55 0,1 1 0,-1-1 0,1 1 0,0 0 0,-1-1 0,1 1 0,0 0 0,-2 6 0,9 1 0,17-4 0,1-4 0,0-1 0,1-2 0,-1 0 0,1-2 0,40-9 0,115-39 0,-170 48 0,-2 1-151,0-1-1,0 0 0,0 0 0,-1 0 1,1-1-1,-1 0 0,1 0 1,5-6-1,7-11-6674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8:40.8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220 10 24575,'0'-7'0,"-13"5"0,-5 9 0,1 10 0,4 16 0,3 8 0,4 4 0,3 2 0,-5 5 0,-1 1 0,2-2 0,-13 3 0,-1 0 0,2 3 0,-3-7 0,3-26 0,4-17-8191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8:41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292 0 24575,'0'25'0,"-2"0"0,0 0 0,-2 0 0,0 0 0,-2 0 0,0-1 0,-2 0 0,-1-1 0,-1 0 0,-1 0 0,0-1 0,-2 0 0,-1-1 0,0 0 0,-2-1 0,0-1 0,-37 32 0,-30 22 0,83-72 0,-1-1 0,0 1 0,1-1 0,-1 1 0,0-1 0,1 1 0,-1 0 0,1-1 0,-1 1 0,1 0 0,-1 0 0,1-1 0,0 1 0,-1 0 0,1 0 0,0 0 0,-1 0 0,1-1 0,0 1 0,0 0 0,0 0 0,0 0 0,0 0 0,0 0 0,0-1 0,0 1 0,0 0 0,0 0 0,1 0 0,-1 0 0,0 0 0,1-1 0,-1 1 0,0 0 0,1 0 0,-1-1 0,1 1 0,-1 0 0,1-1 0,-1 1 0,1 0 0,0-1 0,-1 1 0,1-1 0,0 1 0,0-1 0,-1 1 0,1-1 0,0 0 0,0 1 0,0-1 0,-1 0 0,1 1 0,0-1 0,0 0 0,0 0 0,0 0 0,0 0 0,-1 0 0,3 0 0,63 4 0,-58-4 0,39 0 30,0-3 0,0-1 0,47-12 0,-72 12-195,0-2 0,0-1 0,-1-1 0,0 0 0,0-2 0,-1 0 0,0-2 0,25-18 0,-10-1-6661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8:41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236 0 24575,'0'7'0,"0"15"0,0 25 0,0 23 0,0 20 0,0 8 0,-7 7 0,-2-7 0,0-14 0,-11-8 0,-3-10 0,-3-4 0,2-4 0,-8-13 0,-12-14 0,2-13-8191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8:42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487 82 24575,'1'-9'0,"1"0"0,0 0 0,0 0 0,1 1 0,5-14 0,-2 7 0,-30 60 0,-2-1 0,-62 79 0,26-38 0,-8 17 0,-111 152 0,171-243 0,2 1 0,0 0 0,0 0 0,1 1 0,-6 15 0,12-26 0,0 0 0,0 1 0,0-1 0,1 0 0,-1 1 0,1-1 0,0 0 0,-1 1 0,1-1 0,0 1 0,0-1 0,1 0 0,-1 1 0,0-1 0,1 0 0,-1 1 0,1-1 0,0 0 0,0 0 0,0 1 0,0-1 0,0 0 0,1 0 0,-1 0 0,0 0 0,1 0 0,0-1 0,-1 1 0,1 0 0,0-1 0,0 1 0,0-1 0,0 0 0,0 0 0,0 1 0,0-1 0,0-1 0,1 1 0,2 1 0,16 3 0,1-1 0,-1-1 0,1 0 0,0-2 0,0-1 0,42-4 0,-15 1 0,-10 2 40,0-3 0,53-10 0,-80 11-164,0 0 0,-1 0 1,1-1-1,0-1 0,-1 0 0,0 0 1,0-2-1,-1 1 0,0-1 0,0 0 1,13-13-1,6-15-6702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8:43.2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368 1 24575,'-13'7'0,"-4"21"0,-6 14 0,0 6 0,-8 8 0,0 7 0,0 7 0,4 5 0,8-4 0,-7-7 0,1-2 0,-2-10 0,4-2 0,5-3 0,0-8 0,2-12-8191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8:43.7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319 0 24575,'-14'37'0,"-1"-1"0,-2-1 0,-2 0 0,-1-2 0,-2 0 0,-1-1 0,-1-1 0,-2-2 0,-1 0 0,-49 39 0,73-65 0,-26 27 0,29-29 0,-1 0 0,1 0 0,-1-1 0,1 1 0,0 0 0,-1-1 0,1 1 0,0 0 0,0 0 0,-1 0 0,1-1 0,0 1 0,0 0 0,0 0 0,0 0 0,0-1 0,0 1 0,0 0 0,1 0 0,-1 0 0,0-1 0,0 1 0,1 0 0,-1 0 0,0-1 0,1 1 0,-1 0 0,1 0 0,-1-1 0,1 1 0,-1-1 0,1 1 0,-1 0 0,1-1 0,0 1 0,-1-1 0,1 1 0,0-1 0,-1 0 0,1 1 0,0-1 0,0 0 0,-1 1 0,1-1 0,1 0 0,17 5 0,1 0 0,0-2 0,0 0 0,0-1 0,0-2 0,1 0 0,30-4 0,-2 2 0,3 1 40,-1-2 0,71-14 0,-105 13-175,-1 0 0,1-1 0,-1-1 0,0-1 0,0 0 0,-1 0 0,0-2 0,0 0 0,-1-1 0,24-20 0,1-12-6691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8:44.1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0 24575,'0'7'0,"0"8"0,0 9 0,0 13 0,0 14 0,0 12 0,0 8 0,0 5 0,0 3 0,0-5 0,-6-8 0,-3-3 0,1 1 0,-12-10 0,-3-14-8191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08:44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1 698 24575,'0'281'0,"0"-272"0,0 1 0,1 0 0,0 0 0,0 0 0,1-1 0,6 19 0,-7-24 0,1 0 0,0 0 0,1-1 0,-1 1 0,1-1 0,-1 0 0,1 1 0,0-1 0,0 0 0,0-1 0,1 1 0,-1-1 0,1 1 0,-1-1 0,1 0 0,0 0 0,0 0 0,8 2 0,1-1 0,0 0 0,0-1 0,1 0 0,-1-1 0,1-1 0,-1 0 0,1-1 0,-1 0 0,0-1 0,16-4 0,15-6 0,75-32 0,589-308-263,-480 230-311,539-257 406,-466 221-1030,-208 103-4790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23 24575,'-39'-1'0,"16"0"0,0 0 0,0 2 0,0 1 0,0 0 0,-33 10 0,51-11 0,0 1 0,1-1 0,-1 2 0,1-1 0,-1 0 0,1 1 0,0-1 0,0 1 0,0 1 0,1-1 0,-1 0 0,1 1 0,0 0 0,-1-1 0,2 1 0,-1 1 0,0-1 0,1 0 0,0 1 0,0-1 0,0 1 0,1-1 0,-1 1 0,1 0 0,0 0 0,0 0 0,1 0 0,0 0 0,0 0 0,0-1 0,1 8 0,1 5 0,0 0 0,2 0 0,0 0 0,0-1 0,2 0 0,0 1 0,11 19 0,67 104 0,-72-122 0,16 20 0,1-2 0,40 40 0,32 38 0,-98-110 0,1 1 0,-1-1 0,0 1 0,-1-1 0,1 1 0,-1 0 0,0 0 0,0 0 0,-1 0 0,2 9 0,-3-13 0,0 1 0,0 0 0,0 0 0,-1 0 0,1 0 0,-1 0 0,1-1 0,-1 1 0,0 0 0,0-1 0,0 1 0,1 0 0,-2-1 0,1 1 0,0-1 0,0 1 0,0-1 0,-1 0 0,1 1 0,-1-1 0,1 0 0,-1 0 0,1 0 0,-1 0 0,0 0 0,1-1 0,-1 1 0,0 0 0,0-1 0,0 1 0,1-1 0,-3 1 0,-15 3 0,0 0 0,-1-1 0,1-1 0,-22-1 0,31-1 0,-1 0 0,1 0 0,0-2 0,-1 1 0,1-1 0,0-1 0,0 0 0,1 0 0,-15-7 0,19 6 0,0 0 0,0 0 0,0-1 0,0 1 0,0-1 0,1-1 0,0 1 0,0 0 0,1-1 0,-1 0 0,1 0 0,1 0 0,-1 0 0,1-1 0,0 1 0,0 0 0,1-1 0,0 0 0,-1-7 0,1 2 0,1 0 0,0 0 0,0 0 0,1 0 0,1 0 0,0 0 0,0 0 0,1 1 0,9-22 0,8-3 0,1 1 0,2 2 0,1 0 0,2 1 0,56-53 0,-39 41 0,54-72 0,-92 110 10,-1-1 0,-1 1 0,1-1 0,-1 0 0,0-1 0,-1 1 0,0 0 0,0-1 0,0 1 0,-1-1 0,1-11 0,-2 17-49,0-1 0,0 1 0,-1-1 0,1 1 0,0-1 0,-1 1-1,1-1 1,-1 1 0,0 0 0,0-1 0,0 1 0,0 0 0,0 0 0,0-1 0,-1 1 0,1 0 0,-1 0 0,0 1-1,1-1 1,-1 0 0,0 0 0,0 1 0,0-1 0,0 1 0,0 0 0,-1 0 0,1-1 0,0 1 0,0 1 0,-1-1 0,1 0-1,-1 1 1,1-1 0,-1 1 0,1-1 0,-1 1 0,-3 0 0,-7 2-6787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24575,'-1'3'0,"1"0"0,-1 0 0,0 0 0,0 0 0,0 0 0,0 0 0,0 0 0,0-1 0,-1 1 0,0 0 0,1 0 0,-1-1 0,-3 4 0,-34 33 0,20-22 0,-8 11 0,2 0 0,1 1 0,-39 64 0,54-78 0,1 1 0,0 1 0,1-1 0,1 1 0,1 0 0,0 1 0,1-1 0,1 1 0,1 0 0,0 28 0,3-36 0,0-1 0,0 0 0,1 1 0,0-1 0,1 0 0,0 0 0,0-1 0,1 1 0,0 0 0,1-1 0,0 0 0,0 0 0,1-1 0,-1 1 0,2-1 0,-1 0 0,1-1 0,0 0 0,1 0 0,-1 0 0,1-1 0,0 0 0,0-1 0,1 1 0,-1-2 0,10 4 0,-4-2 0,-1-1 0,1-1 0,0 0 0,0 0 0,0-1 0,0-1 0,1-1 0,-1 0 0,0 0 0,0-2 0,0 0 0,0 0 0,0-1 0,0-1 0,0-1 0,22-10 0,-28 10 0,-1 0 0,0-1 0,0 0 0,0 0 0,0 0 0,-1-1 0,-1 0 0,1 0 0,-1-1 0,0 0 0,0 0 0,-1 0 0,-1 0 0,1-1 0,-1 1 0,0-1 0,-1 0 0,2-17 0,-2 15 0,-1 1 0,0-1 0,0 0 0,-1 1 0,-1-1 0,0 0 0,-1 1 0,0-1 0,0 1 0,-1 0 0,0-1 0,-1 1 0,0 1 0,-1-1 0,-10-16 0,4 13 15,0 1 0,0 0 0,-2 1 0,1 0 0,-1 1 0,-1 1 0,-21-12 0,-4 1-758,-64-22 1,59 27-6084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42 191 24575,'-14'0'0,"-3"-14"0,7-3 0,25 0 0,17 3 0,16-2 0,14 1 0,15 4 0,9 3 0,9-10 0,2-2 0,-9 2 0,-13 5 0,-19 3-8191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7:32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24575,'0'-5'0,"0"1"0,0-1 0,1 0 0,-1 1 0,1-1 0,0 1 0,0 0 0,0-1 0,4-6 0,-5 10 0,1 0 0,-1 1 0,1-1 0,-1 1 0,1-1 0,-1 1 0,1-1 0,0 1 0,-1-1 0,1 1 0,-1-1 0,1 1 0,0 0 0,-1-1 0,1 1 0,0 0 0,0 0 0,-1 0 0,1-1 0,0 1 0,-1 0 0,1 0 0,0 0 0,1 0 0,0 1 0,0-1 0,0 1 0,1 0 0,-1 0 0,0 0 0,0 0 0,0 0 0,0 0 0,0 1 0,0-1 0,3 3 0,29 29 0,56 70 0,-57-62 0,-1 1 0,-3 1 0,-1 2 0,27 59 0,16 29 0,-54-104 0,-9-14 0,1 0 0,1 0 0,0-1 0,19 21 0,-18-29 0,-14-16 0,-15-21 0,-65-86-1365,42 57-5461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42 123 24575,'0'-6'0,"0"-16"0,0-11 0,0-6 0,-7 17 0,-2 31 0,1 35 0,1 30 0,2 22 0,2 8 0,1 6 0,1-9 0,1-14 0,1-30 0,-1-44 0,0-24-8191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24575,'13'-6'0,"1"1"0,1 0 0,-1 0 0,1 2 0,28-4 0,80 0 0,-89 6 0,7 0 0,7-2 0,72 7 0,-116-4 0,1 1 0,0 0 0,0 0 0,0 1 0,-1-1 0,1 1 0,-1 0 0,1 0 0,-1 0 0,0 1 0,0-1 0,0 1 0,0 0 0,0 1 0,-1-1 0,6 6 0,-7-6 0,-1-1 0,0 1 0,0-1 0,0 1 0,0 0 0,0-1 0,0 1 0,-1 0 0,1-1 0,-1 1 0,1 0 0,-1 0 0,0 0 0,-1-1 0,1 1 0,0 0 0,-1 0 0,1-1 0,-1 1 0,0 0 0,0-1 0,0 1 0,0-1 0,0 1 0,-1-1 0,1 1 0,-1-1 0,0 0 0,0 0 0,-3 4 0,-4 3 0,0 1 0,-1-1 0,0-1 0,-1 0 0,0 0 0,0-1 0,-1 0 0,-16 6 0,-12 2 0,-53 14 0,54-18 0,-60 24 0,98-34 0,0-1 0,1 0 0,-1 0 0,0 0 0,1 1 0,-1-1 0,0 0 0,1 1 0,-1-1 0,1 0 0,-1 1 0,1-1 0,-1 1 0,1-1 0,-1 0 0,1 1 0,-1 0 0,1-1 0,0 1 0,-1-1 0,1 1 0,0-1 0,-1 1 0,1 0 0,0-1 0,0 1 0,0 0 0,0-1 0,-1 1 0,1 0 0,0-1 0,0 1 0,0 0 0,0-1 0,1 1 0,-1 0 0,0-1 0,0 1 0,0 0 0,0-1 0,1 1 0,-1-1 0,0 1 0,1 0 0,-1-1 0,0 1 0,1-1 0,-1 1 0,1-1 0,-1 1 0,1-1 0,-1 1 0,1-1 0,-1 0 0,2 1 0,34 22 0,78 20 0,-71-29 0,49 24 0,-81-32 0,1 0 0,-2 0 0,1 1 0,-1 1 0,0-1 0,0 2 0,-1-1 0,16 20 0,-24-26 0,1 1 0,0-1 0,-1 0 0,0 0 0,1 1 0,-1-1 0,0 1 0,0 0 0,0-1 0,-1 1 0,1-1 0,-1 1 0,1 0 0,-1 0 0,0-1 0,0 1 0,0 0 0,0 0 0,-1-1 0,1 1 0,-1 0 0,1-1 0,-1 1 0,0 0 0,0-1 0,0 1 0,-1-1 0,1 0 0,0 1 0,-1-1 0,0 0 0,1 0 0,-1 0 0,0 0 0,0 0 0,0 0 0,-5 2 0,-4 5 0,-1-2 0,0 0 0,-1 0 0,1-1 0,-1-1 0,-15 4 0,-2 1 0,0-3 0,-47 7 0,66-12 0,0-1 0,-1-1 0,1 0 0,0 0 0,-1-1 0,1-1 0,0 0 0,0 0 0,0-1 0,-12-5 0,21 7-50,-1 0-1,1 1 1,0-1-1,0 0 0,0 0 1,0-1-1,0 1 1,0 0-1,1-1 1,-1 1-1,0-1 0,1 0 1,-1 1-1,1-1 1,-1 0-1,1 0 1,0 0-1,0 0 0,0 0 1,0 0-1,0 0 1,0 0-1,1-1 1,-1 1-1,1 0 1,-1-4-1,8-16-6775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90 114 24575,'3'-6'0,"0"-1"0,0 1 0,1 0 0,0 0 0,0 0 0,0 1 0,1-1 0,0 1 0,0 0 0,0 1 0,1-1 0,-1 1 0,1 0 0,0 0 0,0 1 0,1-1 0,-1 1 0,1 1 0,0-1 0,-1 1 0,1 1 0,8-2 0,4-2 0,0 2 0,-1 0 0,1 1 0,0 1 0,31 2 0,-46-1 0,0 0 0,1 1 0,-1-1 0,0 1 0,0 0 0,0 0 0,0 1 0,0-1 0,0 1 0,0 0 0,-1 0 0,1 0 0,0 0 0,-1 1 0,0 0 0,1-1 0,-1 1 0,0 0 0,-1 0 0,1 1 0,0-1 0,-1 1 0,0-1 0,0 1 0,0 0 0,0 0 0,-1 0 0,1 0 0,-1 0 0,0 0 0,0 4 0,0-3 0,0 0 0,-1 0 0,0 0 0,0 0 0,0 0 0,-1 0 0,0-1 0,0 1 0,0 0 0,0 0 0,-1-1 0,0 1 0,0-1 0,0 1 0,0-1 0,-1 0 0,0 0 0,-5 7 0,-3-1 0,0 0 0,-1-1 0,0 0 0,-22 12 0,23-15 0,1 0 0,0 1 0,0-1 0,1 2 0,0-1 0,1 2 0,-11 10 0,18-17 0,0 0 0,1 0 0,-1-1 0,0 1 0,1 0 0,-1 0 0,1 0 0,-1 0 0,1 0 0,0 0 0,0 0 0,0 0 0,0 0 0,0 0 0,1 0 0,-1 0 0,0-1 0,1 1 0,0 0 0,-1 0 0,1 0 0,0 0 0,0-1 0,0 1 0,0 0 0,0-1 0,0 1 0,1-1 0,-1 1 0,0-1 0,1 0 0,1 2 0,7 6 0,1 0 0,0-1 0,17 10 0,-20-13 0,30 17 0,-28-17 0,1 1 0,-1 0 0,0 0 0,0 1 0,0 1 0,-1-1 0,0 1 0,-1 1 0,0 0 0,8 11 0,-15-18 0,0 0 0,0 0 0,0 0 0,-1 0 0,1 0 0,-1 1 0,1-1 0,-1 0 0,0 0 0,0 0 0,0 0 0,0 1 0,0-1 0,0 0 0,-1 0 0,1 0 0,-1 0 0,1 1 0,-1-1 0,0 0 0,0 0 0,0 0 0,0-1 0,0 1 0,0 0 0,-1 0 0,1-1 0,-1 1 0,1 0 0,-1-1 0,1 1 0,-1-1 0,0 0 0,0 0 0,0 0 0,-2 2 0,-9 4 0,0-1 0,-1 1 0,0-2 0,-15 4 0,28-8 0,-34 9 40,0-2 0,-71 8 0,88-14-226,0-1 1,1-1-1,-1-1 0,0 0 1,0-1-1,0-1 1,-30-9-1,9-7-6640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17 273 24575,'-17'-2'0,"45"-4"0,3 0 0,69-14 0,191-13 0,115 22 0,-148 7 0,467-27-1532,195-6 121,-564 32 1241,620-30-108,-919 30 173,677-38 3089,-708 44-2856,0-2 0,0-2 0,42-8 0,-53 5 43,-19 0 0,-24 1-1878,-4 2-5119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249 230 24575,'0'-230'0,"0"258"0,-1-1 0,-1 1 0,-2-1 0,0 0 0,-9 28 0,8-41 0,0 0 0,-1-1 0,-1 0 0,1 0 0,-2 0 0,0-1 0,-1 0 0,0 0 0,0-1 0,-2 0 0,-12 11 0,-31 12 0,44-29 0,1 0 0,0 1 0,0 0 0,1 0 0,-11 11 0,19-17 0,0 1 0,0-1 0,0 1 0,0-1 0,1 0 0,-1 1 0,0-1 0,0 0 0,1 1 0,-1-1 0,0 0 0,0 1 0,1-1 0,-1 0 0,0 0 0,1 1 0,-1-1 0,0 0 0,1 0 0,-1 0 0,1 0 0,-1 1 0,0-1 0,1 0 0,-1 0 0,1 0 0,-1 0 0,0 0 0,1 0 0,-1 0 0,1 0 0,-1 0 0,0 0 0,1 0 0,-1 0 0,1-1 0,22 3 0,426-15 0,-418 13-273,0-3 0,0 0 0,0-2 0,54-15 0,-34 3-6553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1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24575,'-23'617'0,"17"-446"0,-7 67 0,12-231 15,0 0 0,0-1 0,-1 1 0,0-1 0,-1 0 0,1 0 0,-6 9 0,8-15-23,-1 1-1,1 0 1,-1 0-1,1-1 1,-1 1 0,1 0-1,-1-1 1,1 1 0,-1-1-1,0 1 1,1-1-1,-1 1 1,0-1 0,0 1-1,1-1 1,-1 0 0,0 1-1,0-1 1,0 0-1,1 0 1,-1 1 0,0-1-1,-1 0 1,0-1-56,1 1 0,0-1-1,-1 0 1,1 0 0,0 0 0,0 0 0,0 1-1,-1-2 1,1 1 0,0 0 0,1 0 0,-1 0-1,0 0 1,0-1 0,0 1 0,1 0 0,-1-1-1,1 1 1,-1-2 0,-9-24-6762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24575,'37'-2'0,"-1"-2"0,43-9 0,-49 7 0,-1 1 0,1 2 0,59 0 0,-83 4 0,0-1 0,0 1 0,0 1 0,0-1 0,0 1 0,0 0 0,-1 0 0,1 1 0,-1 0 0,1 0 0,-1 0 0,0 1 0,0-1 0,0 1 0,-1 0 0,0 1 0,1-1 0,-1 1 0,-1 0 0,1 0 0,-1 0 0,0 0 0,0 1 0,0-1 0,-1 1 0,3 8 0,3 14 0,-2 1 0,0-1 0,-2 1 0,0 42 0,-1-21 0,4 22 0,2 21 0,-4 1 0,-7 103 0,2-191 0,-1 0 0,0 1 0,0-1 0,-1 0 0,0 0 0,0 0 0,-1 0 0,1-1 0,-1 1 0,-5 7 0,6-12 0,1 1 0,0-1 0,0 0 0,-1 1 0,1-1 0,0 0 0,-1 0 0,1 0 0,-1 0 0,0 0 0,1 0 0,-1-1 0,0 1 0,1-1 0,-1 1 0,0-1 0,0 1 0,0-1 0,1 0 0,-1 0 0,0 0 0,0 0 0,0 0 0,1 0 0,-1-1 0,0 1 0,0 0 0,0-1 0,1 0 0,-1 1 0,0-1 0,1 0 0,-1 0 0,1 0 0,-1 0 0,1 0 0,-1 0 0,-1-2 0,-23-24-1365,5-6-5461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24575,'13'0'0,"18"0"0,24 0 0,28 0 0,34-14 0,17-3 0,-1 0 0,-17-3 0,-14 1 0,-18 5 0,-24 4-8191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51 24575,'-6'0'0,"-3"-7"0,1-15 0,1 3 0,9 17 0,17 23 0,12 27 0,14 26 0,6 14 0,8 5 0,-7-7 0,2-5 0,-8-9 0,-7-17 0,-8-11 0,3-13 0,-5 1 0,-6-4-8191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1 24575,'-2'0'0,"0"1"0,0 0 0,0 0 0,0-1 0,0 1 0,0 0 0,0 1 0,0-1 0,1 0 0,-1 1 0,0-1 0,1 1 0,-1-1 0,1 1 0,-1 0 0,0 1 0,-6 6 0,-254 310 0,115-129 0,97-127 0,21-25 0,-1-1 0,-39 35 0,64-67-104,-20 22 341,24-26-272,1 0-1,-1-1 0,1 1 1,0 0-1,-1-1 0,1 1 0,0 0 1,0 0-1,-1-1 0,1 1 1,0 0-1,0 0 0,0 0 1,0-1-1,0 1 0,0 0 1,0 0-1,0 0 0,1-1 1,-1 1-1,0 0 0,0 0 1,1-1-1,-1 1 0,0 0 1,1-1-1,-1 1 0,1 0 1,-1-1-1,1 1 0,-1 0 1,1-1-1,-1 1 0,1-1 1,0 1-1,-1-1 0,1 1 1,0-1-1,-1 0 0,1 1 1,1-1-1,21 10-6790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7:33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390 1 24575,'7'0'0,"2"13"0,-14 11 0,-12 16 0,-17 13 0,-10 11 0,-10 8 0,-2-2 0,1-12 0,10-9 0,0-14 0,13-13 0,14-9-8191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24575,'20'-13'0,"13"-5"0,14 2 0,13 2 0,8-2 0,8 1 0,-4 4 0,-7 3 0,-1 3 0,-12 2-8191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24575,'13'0'0,"18"-13"0,24-5 0,16 1 0,15 3 0,7-2 0,-6 1 0,-12 4 0,-4 3 0,-8 3 0,-15 3-8191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24575,'-1'16'0,"0"1"0,-1-1 0,0 0 0,-2 0 0,0 0 0,0-1 0,-2 1 0,0-1 0,-1 0 0,0 0 0,-1-1 0,0 0 0,-2-1 0,-11 14 0,1-4 0,-1-2 0,-1-1 0,-1 0 0,0-2 0,-2-1 0,-47 26 0,43-26 0,29-17 0,1 0 0,-1 0 0,0 0 0,1 0 0,-1 0 0,0 0 0,1 0 0,-1 0 0,0 0 0,1 0 0,-1 0 0,0 0 0,1 0 0,-1 1 0,0-1 0,0 0 0,1 0 0,-1 0 0,0 1 0,0-1 0,1 0 0,-1 0 0,0 0 0,0 1 0,0-1 0,1 0 0,-1 1 0,0-1 0,0 0 0,0 0 0,0 1 0,0-1 0,0 0 0,1 1 0,-1-1 0,0 0 0,0 1 0,0-1 0,0 0 0,0 1 0,0-1 0,0 0 0,0 1 0,0-1 0,-1 0 0,1 1 0,0-1 0,0 0 0,0 0 0,0 1 0,0-1 0,-1 0 0,1 1 0,0-1 0,0 0 0,0 0 0,-1 1 0,1-1 0,0 0 0,0 0 0,-1 0 0,1 1 0,0-1 0,-1 0 0,31 2 0,-29-2 0,409-6-1365,-362 6-5461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24575,'0'13'0,"0"25"0,-7 26 0,-2 28 0,0 25 0,2 20 0,3 6 0,-13-8 0,-2-14 0,1-13 0,5-20 0,3-17 0,5-28 0,2-27 0,2-24 0,8-23 0,2-7-8191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24575,'0'-2'0,"0"-1"0,1 1 0,-1-1 0,1 1 0,0-1 0,0 1 0,0 0 0,0-1 0,0 1 0,0 0 0,0 0 0,1-1 0,-1 1 0,1 0 0,0 1 0,-1-1 0,1 0 0,0 0 0,0 1 0,0-1 0,0 1 0,1 0 0,-1-1 0,0 1 0,0 0 0,1 0 0,4 0 0,7-4 0,1 2 0,0 0 0,23-2 0,-25 4 0,158-9 0,46-6 0,-209 15 0,2-1 0,0 0 0,0 1 0,0 1 0,0-1 0,13 3 0,-21-2 0,-1 0 0,1 0 0,0 1 0,0-1 0,-1 1 0,1-1 0,0 1 0,-1 0 0,1 0 0,-1-1 0,1 1 0,-1 0 0,1 1 0,-1-1 0,0 0 0,1 0 0,-1 0 0,0 1 0,0-1 0,0 1 0,0-1 0,0 1 0,0-1 0,-1 1 0,1 0 0,0-1 0,-1 1 0,1 0 0,-1-1 0,0 1 0,1 0 0,-1 0 0,0 0 0,0-1 0,0 1 0,-1 3 0,-4 30 0,-1 1 0,-17 52 0,-3 18 0,3 32 0,15-74 0,-3-1 0,-3 0 0,-41 112 0,37-141-1365,4-17-5461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24575,'13'0'0,"18"-7"0,24-2 0,22 1 0,11 1 0,11 3 0,-5-13 0,-11-2 0,-8 2 0,-15 3-8191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236 106 24575,'-6'-13'0,"-16"-5"0,-4-12 0,-11-1 0,-6 18 0,4 17 0,10 16 0,8 17 0,9 16 0,26-2 0,24-9 0,12-11 0,5-12 0,-8-22 0,-11-17 0,-26-5 0,-20 2 0,-10 4-8191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73 24575,'0'-63'0,"0"53"0,0 31 0,0 1608 0,0-1611 0,0 26 0,-7 68 0,-2-89 73,9-23-124,-1 0-1,1-1 1,-1 1 0,1 0-1,-1-1 1,1 1 0,-1-1-1,1 1 1,-1-1 0,1 1-1,0 0 1,-1-1-1,1 0 1,-1 1 0,1-1-1,0 1 1,0-1 0,-1 1-1,1-1 1,0 0 0,0 1-1,0-1 1,0 1-1,0-1 1,0 0 0,-1 1-1,2-2 1,-9-31-6775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7:2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5721 3 24575,'-485'-2'0,"-766"11"0,-182 126 0,1056-98 0,-2-16 0,-646-48 0,395 9 0,624 18 0,0 0 0,0 0 0,0 1 0,0 0 0,0 0 0,0 0 0,0 1 0,0 0 0,1 0 0,-1 0 0,1 1 0,-7 3 0,8-2 0,0-1 0,1 1 0,-1-1 0,1 1 0,0 0 0,0 0 0,1 1 0,-1-1 0,1 1 0,0-1 0,0 1 0,0 0 0,1-1 0,-1 1 0,0 7 0,-6 49 0,3 0 0,2 1 0,10 114 0,-5-137 0,75 581 0,53-11 0,-54-267 0,-6 47 0,-61-311 0,-3 0 0,-4 0 0,-7 82 0,-2-112 0,-2 0 0,-16 46 0,13-54 0,2 0 0,2 1 0,-5 59 0,13-95 0,-1 0 0,2 1 0,-1-1 0,0 1 0,1-1 0,0 0 0,0 1 0,1-1 0,-1 0 0,1 0 0,0 0 0,0 0 0,1 0 0,0 0 0,0-1 0,0 1 0,0-1 0,1 0 0,-1 0 0,8 6 0,-4-5 0,1-1 0,0 1 0,1-1 0,-1-1 0,1 1 0,-1-2 0,1 1 0,0-1 0,0 0 0,0-1 0,19 0 0,41 0 0,129-18 0,-107 7 0,488-63 44,23-3-973,17 26 716,357-42 249,-334 17 849,-127-24-708,-367 57-177,77-17 0,-60 36 0,-38 6 0,-105 12 0,0-1 0,0 0 0,27-14 0,11-4 0,-52 21 0,1 0 0,-1 0 0,-1-1 0,1 0 0,-1 0 0,1-1 0,-1 0 0,-1-1 0,1 1 0,9-12 0,-4 3 0,-2-2 0,0 1 0,-1-1 0,7-19 0,12-34 0,-3-1 0,-3-1 0,-3-1 0,15-119 0,-24 96 0,-6-168 0,-5 228 0,1 30-68,-1-1 0,1 1-1,0 0 1,0-1 0,1 1 0,0 0-1,-1-1 1,2 1 0,-1 0 0,1 0-1,0 0 1,0 0 0,0 0 0,0 0-1,1 1 1,0-1 0,0 1-1,0 0 1,8-8 0,14-5-6758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9:2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124 392 24575,'1'-30'0,"0"10"0,-4 41 0,-12 76 0,-8 81 0,18-118 0,-23 108 0,27-165 0,0 1 0,0 0 0,0 0 0,0-1 0,-1 1 0,1-1 0,-1 1 0,0-1 0,-5 6 0,7-8 0,0-1 0,0 0 0,-1 0 0,1 0 0,0 1 0,0-1 0,-1 0 0,1 0 0,0 0 0,0 0 0,-1 1 0,1-1 0,0 0 0,-1 0 0,1 0 0,0 0 0,0 0 0,-1 0 0,1 0 0,0 0 0,-1 0 0,1 0 0,0 0 0,-1 0 0,1 0 0,0 0 0,-1 0 0,1-1 0,0 1 0,0 0 0,-1 0 0,1 0 0,0 0 0,0 0 0,-1-1 0,1 1 0,0 0 0,-1-1 0,-8-24 0,3-18 0,2 0 0,2 0 0,2 0 0,1 0 0,9-50 0,53-214 0,-40 210 0,-20 84 0,1-1 0,0 1 0,1-1 0,0 1 0,1 1 0,0-1 0,1 1 0,11-14 0,-16 23 0,1-1 0,0 1 0,0 0 0,0 1 0,0-1 0,0 0 0,1 1 0,-1 0 0,1 0 0,0 0 0,0 0 0,-1 0 0,1 1 0,0 0 0,0-1 0,1 2 0,-1-1 0,0 0 0,0 1 0,0 0 0,0 0 0,1 0 0,-1 0 0,0 1 0,0 0 0,0 0 0,0 0 0,0 0 0,0 0 0,0 1 0,7 4 0,-5-3 0,1 1 0,-1 0 0,0 0 0,0 1 0,0 0 0,-1 0 0,0 0 0,0 1 0,0 0 0,-1-1 0,6 12 0,-3-5 0,0 2 0,-2-1 0,0 1 0,0-1 0,3 22 0,-1 9 0,-3 0 0,-1 80 0,-3-72 0,-9 224 0,3-233-1365,-3-11-5461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7:34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42 24575,'1'-1'0,"-1"-1"0,1 1 0,0-1 0,-1 1 0,1-1 0,0 1 0,0 0 0,0-1 0,0 1 0,1 0 0,-1 0 0,0-1 0,0 1 0,1 0 0,-1 0 0,0 1 0,1-1 0,-1 0 0,1 0 0,0 1 0,-1-1 0,1 1 0,-1-1 0,1 1 0,0 0 0,2-1 0,55-7 0,-51 8 0,283-6 0,-205 7 0,-71-1 0,0 0 0,0 1 0,-1 1 0,1 0 0,24 7 0,-37-8 0,-1-1 0,1 0 0,-1 0 0,0 1 0,1-1 0,-1 1 0,1-1 0,-1 1 0,0 0 0,0-1 0,0 1 0,1 0 0,-1 0 0,0 0 0,0 0 0,0 0 0,0 0 0,0 0 0,0 0 0,-1 0 0,1 0 0,0 1 0,0-1 0,-1 0 0,1 1 0,-1-1 0,1 0 0,-1 1 0,0-1 0,0 0 0,1 1 0,-1-1 0,0 1 0,0-1 0,0 1 0,0-1 0,-1 0 0,1 1 0,0-1 0,-1 1 0,1-1 0,-1 0 0,1 1 0,-1-1 0,1 0 0,-1 0 0,0 1 0,0-1 0,0 0 0,0 0 0,0 0 0,-1 1 0,-8 9 0,0-1 0,-1 0 0,0-1 0,-15 10 0,17-12 0,-19 13 0,-386 291 0,386-292 0,-1-1 0,0-1 0,-2-2 0,0-1 0,-33 10 0,53-19 0,12-1 0,22 1 0,46-4 0,-67-1 0,631-4 0,-625 4-76,0 1 1,0-1-1,1 0 0,-1-1 0,0 0 0,0 0 0,0-1 0,0 0 1,0 0-1,0-1 0,-1 0 0,1-1 0,-1 1 0,0-1 1,0-1-1,0 1 0,6-7 0,15-23-6750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9:2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24575,'0'-7'0,"13"-2"0,12 0 0,7 2 0,-1-4 0,7-1 0,4 2 0,2 3 0,-8-11 0,-2-3 0,-7 3-8191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9:2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39 24575,'-1'-2'0,"1"1"0,-1-1 0,0 0 0,0 1 0,1 0 0,-1-1 0,0 1 0,0-1 0,0 1 0,-1 0 0,1 0 0,0 0 0,0 0 0,-1 0 0,1 0 0,0 0 0,-1 0 0,1 0 0,-1 1 0,1-1 0,-1 0 0,0 1 0,1 0 0,-1-1 0,0 1 0,-2 0 0,-54-9 0,50 9 0,-4-2 0,0 2 0,0-1 0,0 2 0,0 0 0,0 0 0,0 1 0,0 0 0,1 1 0,-1 1 0,1 0 0,0 0 0,0 1 0,0 0 0,0 1 0,1 0 0,0 1 0,0 0 0,1 1 0,0 0 0,0 0 0,1 1 0,0 0 0,0 1 0,1-1 0,1 1 0,0 1 0,0-1 0,0 1 0,2 0 0,-6 16 0,1-1 0,2 0 0,0 1 0,1 0 0,2 1 0,1-1 0,1 1 0,2-1 0,0 1 0,2 0 0,6 33 0,-6-53 0,1 1 0,-1-1 0,2-1 0,-1 1 0,1 0 0,0-1 0,1 0 0,-1 0 0,1 0 0,1-1 0,-1 1 0,9 6 0,-4-5 0,1 0 0,0 0 0,1-1 0,-1 0 0,2-1 0,24 9 0,7-3 0,0-2 0,1-1 0,68 3 0,-107-11 0,29 2-112,4 2 194,0-3 0,48-2 0,-78 0-182,0-1 0,1 0 0,-1-1 0,0 0 0,0 0 0,0-1 0,0 0 0,-1 0 1,1-1-1,-1-1 0,0 1 0,0-1 0,0 0 0,12-12 0,-1-7-6726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9:3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27 24575,'0'-24'0,"0"22"0,0 5 0,0 40 0,0-5 0,3 194 0,-7 256 0,-2-445 0,6-43 0,0 1 0,0-1 0,0 1 0,0-1 0,0 1 0,0 0 0,0-1 0,0 1 0,-1-1 0,1 1 0,0-1 0,0 1 0,-1-1 0,1 1 0,0-1 0,-1 0 0,1 1 0,0-1 0,-1 1 0,1-1 0,0 0 0,-1 1 0,1-1 0,-1 0 0,1 1 0,-2-1 0,-5-11 0,-2-25 0,1-63-1365,6 47-5461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9:3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24575,'0'-8'0,"1"0"0,-1 0 0,1 0 0,1 0 0,0 0 0,0 1 0,0-1 0,1 1 0,0-1 0,0 1 0,1 0 0,0 0 0,1 1 0,5-9 0,-1 6 0,-1 0 0,1 1 0,1 0 0,-1 1 0,1 0 0,1 0 0,-1 1 0,18-7 0,-1 2 0,0 2 0,1 2 0,0 0 0,0 2 0,1 0 0,-1 3 0,35 0 0,-54 2 0,0 0 0,0 1 0,-1 0 0,1 1 0,-1 0 0,1 0 0,-1 1 0,0 0 0,0 1 0,0-1 0,10 8 0,-15-9 0,0 0 0,0 0 0,-1 1 0,1-1 0,-1 1 0,1 0 0,-1 0 0,0 0 0,0 0 0,0 0 0,-1 0 0,1 0 0,-1 0 0,0 1 0,1-1 0,-1 1 0,-1-1 0,1 1 0,-1-1 0,1 1 0,-1-1 0,0 1 0,0 0 0,-1-1 0,1 1 0,-1-1 0,1 1 0,-1-1 0,0 1 0,-2 3 0,-2 4 0,0-2 0,0 1 0,-1 0 0,0-1 0,-1 0 0,0-1 0,0 0 0,-1 0 0,0 0 0,0-1 0,0 0 0,-15 8 0,-14 8 0,-73 32 0,61-32 0,46-21 0,-31 18 0,34-20 0,-1 1 0,1-1 0,-1 0 0,1 1 0,-1-1 0,1 1 0,-1-1 0,1 1 0,0-1 0,-1 1 0,1-1 0,0 1 0,-1 0 0,1-1 0,0 1 0,0 0 0,-1-1 0,1 1 0,0 0 0,0-1 0,0 1 0,0 0 0,0-1 0,0 1 0,0 0 0,0-1 0,0 1 0,0-1 0,1 1 0,-1 0 0,0-1 0,0 1 0,1 0 0,-1-1 0,0 1 0,1-1 0,-1 1 0,0-1 0,1 1 0,-1-1 0,1 1 0,-1-1 0,1 1 0,-1-1 0,1 1 0,-1-1 0,1 0 0,0 1 0,-1-1 0,2 0 0,16 10 0,0-1 0,29 10 0,26 13 0,-51-20 0,-1 1 0,0 1 0,-1 1 0,-1 0 0,0 2 0,20 22 0,-34-33 0,1 0 0,-1 1 0,0 0 0,0 0 0,-1 0 0,0 1 0,0-1 0,-1 1 0,0 0 0,0 0 0,-1 0 0,0 0 0,0 1 0,-1-1 0,0 1 0,-1-1 0,0 0 0,0 1 0,0-1 0,-1 1 0,-4 14 0,3-17 0,0 0 0,-1 0 0,0 0 0,0 0 0,0-1 0,-1 1 0,0-1 0,0 0 0,0 0 0,-1 0 0,1 0 0,-1-1 0,-8 6 0,4-4 0,-1-1 0,0 1 0,-1-2 0,1 1 0,-1-1 0,0-1 0,-12 3 0,-15 0 0,0-2 0,-1-2 0,-56-3 0,95 1 0,-99-4-1365,69 2-5461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9:1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1975 1 24575,'-11'8'0,"1"1"0,0 1 0,-15 17 0,-55 84 0,4 2 0,-71 146 0,-40 62 0,123-228 0,-4-2 0,-5-3 0,-2-4 0,-146 125 0,166-163 0,-42 37 0,-108 117 0,4 12 0,93-102 0,-111 147 0,214-250 0,-23 34 0,27-39 0,0 0 0,0 0 0,0 0 0,0 0 0,0 0 0,0 0 0,1 0 0,-1 0 0,1 0 0,-1 0 0,1 0 0,0 1 0,0-1 0,0 0 0,0 0 0,1 3 0,-1-5 0,0 1 0,1-1 0,-1 0 0,0 1 0,1-1 0,-1 1 0,1-1 0,-1 0 0,1 1 0,-1-1 0,1 0 0,-1 0 0,1 1 0,-1-1 0,1 0 0,-1 0 0,1 0 0,-1 0 0,1 0 0,-1 0 0,1 0 0,0 0 0,-1 0 0,1 0 0,-1 0 0,1 0 0,-1 0 0,1 0 0,-1 0 0,1 0 0,-1-1 0,1 1 0,-1 0 0,1 0 0,-1-1 0,1 1 0,-1 0 0,1-1 0,40-27-1365,7-14-5461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9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24575,'22'-1'0,"0"2"0,1 1 0,-1 0 0,0 2 0,0 0 0,0 1 0,-1 2 0,0 0 0,0 1 0,0 1 0,25 16 0,7 12 0,-2 2 0,-2 2 0,62 67 0,26 21 0,-4-23 0,163 98 0,-155-112 0,154 131 0,138 96 0,-406-301 0,41 27 0,71 52 0,-108-72 0,24 21 0,2-2 0,78 44 0,-32-23-314,-3 3 0,129 116 0,-205-164-109,36 31-6403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39:2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24575,'260'3'0,"298"-8"0,-294-31 0,-42 4 0,-47 13 0,189-10 0,-327 26 0,1-2 0,-1-1 0,68-20 0,21-5 0,-82 23 0,39-7 0,125-9 0,-176 21 0,0-2 0,0 0 0,58-20 0,-55 14 0,0 1 0,60-7 0,61 0 0,147-7 0,-285 24 0,72 0 0,112-14 0,-61-1 0,187 4 0,-304 10 0,0-2 0,-1-1 0,1 0 0,-1-2 0,35-14 0,-30 11 0,-1 0 0,1 2 0,37-5 0,128 9 0,-38 3 0,-115-6 0,-26-2-1365,-18 0-5461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0:0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 24575,'0'-7'0,"0"12"0,0 10 0,0 11 0,-6 0 0,-3 9 0,-13-1 0,-3 0 0,-3-6 0,22-8 0,20-7 0,13-5 0,16-12 0,0-11 0,-6-2-8191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0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24575,'0'7'0,"0"15"0,0 18 0,0 14 0,0 13 0,0 0 0,-13 3 0,-5 2 0,1-3 0,4-29 0,3-19-8191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0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 24575,'-68'-2'0,"47"0"0,0 0 0,0 2 0,0 0 0,0 2 0,0 0 0,1 2 0,-36 9 0,50-10 0,1 0 0,-1 0 0,1 0 0,0 1 0,0 0 0,0 0 0,1 0 0,-1 0 0,1 1 0,0 0 0,0 0 0,1 0 0,-1 0 0,1 1 0,0-1 0,-3 9 0,6-11 0,-1 0 0,0-1 0,0 1 0,1 0 0,0 0 0,-1 0 0,1-1 0,0 1 0,1 0 0,-1 0 0,0 0 0,1-1 0,-1 1 0,1 0 0,0 0 0,0-1 0,0 1 0,0-1 0,1 1 0,-1-1 0,1 1 0,-1-1 0,1 0 0,0 0 0,0 0 0,0 0 0,0 0 0,0 0 0,0 0 0,1-1 0,-1 1 0,1-1 0,-1 0 0,1 1 0,-1-1 0,1 0 0,4 0 0,12 4 0,0-1 0,0 0 0,0-2 0,0 0 0,39-3 0,-40 0 0,1 1 0,0 1 0,-1 0 0,1 2 0,-1 0 0,23 7 0,-35-8 0,-1 0 0,0 1 0,1 0 0,-1 0 0,-1 0 0,1 1 0,0 0 0,-1 0 0,0 0 0,7 9 0,-10-12 0,0 0 0,0 1 0,0-1 0,0 1 0,0-1 0,-1 0 0,1 1 0,0-1 0,-1 1 0,0 0 0,1-1 0,-1 1 0,0-1 0,0 1 0,1 0 0,-1-1 0,0 1 0,-1-1 0,1 1 0,0 0 0,0-1 0,-1 1 0,1-1 0,-1 1 0,1-1 0,-1 1 0,0-1 0,0 1 0,0-1 0,1 0 0,-1 1 0,-1-1 0,1 0 0,0 0 0,0 0 0,0 0 0,0 0 0,-1 0 0,1 0 0,-1 0 0,1 0 0,-2 0 0,-8 5 0,-1-1 0,0-1 0,0 0 0,0 0 0,0-1 0,0-1 0,-14 1 0,-95 3 0,91-6 0,-37 0-1365,11 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7:35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24575,'1546'0'0,"-2799"0"-1365,1208 0-5461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0:3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24575,'14'0'0,"17"0"0,3 7 0,10 2 0,-3 12 0,11 4 0,-2 3 0,2-3 0,-7 8 0,-4-2 0,-3-6 0,-7-14 0,-10-16 0,-8-6-8191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0:3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24575,'-7'0'0,"-1"7"0,-1 15 0,-11 4 0,-2 4 0,2 4 0,-2-4 0,3-1 0,-2 8 0,2-1-8191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0:3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24575,'-7'0'0,"-2"7"0,1 15 0,8 4 0,4 4 0,15-3 0,23 8 0,13-3 0,2-6 0,-8-15 0,-12-9-8191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0:3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24575,'0'7'0,"0"8"0,-13 16 0,-5 8 0,-6 5 0,2 8 0,-9-4 0,0-5 0,0-9 0,4-4 0,7-6-8191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0:4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24575,'-6'0'0,"-3"14"0,0 10 0,2 9 0,-4 11 0,-1 12 0,2 2 0,3-1 0,2-10-8191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0:4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24575,'7'6'0,"21"17"0,20 16 0,8 9 0,9 10 0,-2 1 0,-10-16 0,-15-16-8191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0:4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24575,'-6'0'0,"-16"0"0,-4 14 0,-4 3 0,3 14 0,-1 20 0,5 8 0,6 2 0,5-5 0,-7-10 0,-8-14 0,1-12-8191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2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24575,'23'616'0,"-6"-248"0,-14-347 111,-3-21-140,0 0 0,0 0 0,1 0 0,-1 0 0,0 1 0,0-1 1,1 0-1,-1 0 0,0 0 0,1 0 0,-1 0 0,0 0 0,1 0 0,-1 0 0,0 0 0,1 0 0,-1 0 0,0 0 0,0 0 0,1 0 0,-1 0 0,0 0 0,1 0 0,-1 0 1,0-1-1,1 1 0,-1 0 0,0 0 0,0 0 0,1 0 0,-1-1 0,0 1 0,0 0 0,1 0 0,-1 0 0,0-1 0,0 1 0,0 0 0,0-1 0,1 1 0,-1 0 0,0 0 1,0-1-1,0 1 0,0 0 0,0-1 0,0 1 0,0 0 0,0-1 0,0 1 0,9-15-6797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2:2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191 129 24575,'6'-34'0,"-5"33"0,0-1 0,0 0 0,0 0 0,-1 0 0,1 1 0,-1-1 0,1 0 0,-1 0 0,0 0 0,0 0 0,0 0 0,0 0 0,0 0 0,0 0 0,0 0 0,-1 0 0,1 0 0,0 0 0,-1 0 0,0 1 0,0-1 0,1 0 0,-1 0 0,0 0 0,0 1 0,-1-1 0,1 1 0,0-1 0,0 1 0,-1-1 0,1 1 0,-1 0 0,-1-2 0,-3 0 0,0-1 0,0 1 0,0 1 0,0-1 0,-1 1 0,1 0 0,-1 0 0,0 1 0,1 0 0,-1 0 0,0 0 0,-12 1 0,15 0 0,1 1 0,-1-1 0,0 1 0,1-1 0,-1 1 0,1 0 0,-1 0 0,1 1 0,0-1 0,-1 1 0,1-1 0,0 1 0,0 0 0,0 1 0,0-1 0,1 0 0,-1 1 0,0-1 0,1 1 0,0 0 0,0 0 0,0 0 0,0 0 0,0 0 0,-2 5 0,2 2 0,0 1 0,0 0 0,1-1 0,0 1 0,1 0 0,0 0 0,1 0 0,0-1 0,0 1 0,1 0 0,1-1 0,0 1 0,0-1 0,1 0 0,1 0 0,5 10 0,8 13 0,1 0 0,2-2 0,33 40 0,31 20 0,16 19 0,-92-97 0,0-1 0,0 1 0,-1 0 0,-1 1 0,0 0 0,-1 0 0,5 19 0,-10-29 0,0 0 0,-1 1 0,1-1 0,-1 1 0,0-1 0,0 0 0,0 1 0,0-1 0,-1 0 0,0 1 0,0-1 0,0 0 0,0 0 0,-1 1 0,0-1 0,0 0 0,0-1 0,0 1 0,-1 0 0,1-1 0,-1 1 0,0-1 0,0 0 0,0 1 0,0-2 0,-1 1 0,1 0 0,-1-1 0,0 1 0,1-1 0,-1 0 0,0 0 0,0-1 0,-1 1 0,-4 0 0,4 0 0,0-1 0,0 1 0,-1-1 0,1 0 0,-1 0 0,1-1 0,-1 0 0,1 0 0,-1 0 0,1-1 0,-1 1 0,1-1 0,0-1 0,-1 1 0,1-1 0,0 0 0,0 0 0,0 0 0,0-1 0,0 0 0,1 0 0,-1 0 0,1 0 0,0-1 0,0 1 0,0-1 0,-6-8 0,4 0 0,1 0 0,-1 0 0,2 0 0,0 0 0,1-1 0,0 1 0,0-1 0,2 0 0,-1 0 0,2 0 0,0-16 0,1 13 0,1 0 0,0 0 0,0 1 0,2-1 0,0 1 0,1 0 0,0 0 0,14-26 0,6 3 0,31-37 0,-31 44 0,38-63 0,-57 82 0,0 0 0,0-1 0,-1 0 0,-1 0 0,0 0 0,-1-1 0,0 1 0,-1-1 0,0-17 0,-2 27 7,0 0-1,0 0 1,0 0-1,-1 0 1,1 0-1,-1 0 1,0 0 0,0 0-1,-1 0 1,1 0-1,-1 0 1,1 1-1,-1-1 1,-1 1-1,1-1 1,0 1-1,-6-6 1,3 5-131,0 1 1,1-1-1,-1 1 1,-1 1-1,1-1 0,0 1 1,-1 0-1,1 0 1,-1 0-1,0 1 1,-9-2-1,-33-2-6702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2:4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2 24575,'-101'-1'0,"-122"4"0,208-1 0,1 1 0,0 0 0,1 1 0,-1 0 0,0 1 0,1 1 0,0 0 0,-13 9 0,22-14 0,2 1 0,-1 1 0,0-1 0,0 0 0,1 1 0,-1-1 0,1 1 0,0 0 0,0 0 0,0 0 0,0 0 0,0 0 0,0 0 0,1 0 0,-2 6 0,3-6 0,0 0 0,0 1 0,0-1 0,0 0 0,1 0 0,-1 0 0,1 0 0,0 0 0,0 0 0,0 0 0,0 0 0,0 0 0,1-1 0,0 1 0,-1 0 0,1-1 0,0 1 0,0-1 0,0 0 0,0 1 0,3 1 0,13 10 0,0 0 0,1-1 0,0-1 0,1-1 0,0-1 0,37 14 0,-35-16 0,0 2 0,0 0 0,-2 1 0,1 1 0,30 24 0,-49-35 0,0 1 0,-1-1 0,1 0 0,0 1 0,-1 0 0,1-1 0,-1 1 0,1 0 0,-1-1 0,0 1 0,0 0 0,0 0 0,0 0 0,0 0 0,0 1 0,0-1 0,-1 0 0,1 0 0,-1 0 0,1 1 0,-1-1 0,0 5 0,-1-6 0,0 1 0,0 0 0,0 0 0,-1-1 0,1 1 0,-1 0 0,1-1 0,-1 0 0,1 1 0,-1-1 0,0 0 0,1 0 0,-1 1 0,0-2 0,0 1 0,0 0 0,0 0 0,0 0 0,-2 0 0,-16 3 0,1 0 0,0-1 0,-35 0 0,51-3 0,-28 2 0,-83-1 0,105-1 0,0-1 0,-1 0 0,1 0 0,0-1 0,0-1 0,0 1 0,1-2 0,-1 1 0,-10-7 0,17 9-44,1 0 0,0 0 0,-1 0 0,1 0 0,0 0 0,0-1 0,0 1 0,0 0 0,0-1 0,1 1 0,-1-1 0,0 1 0,1-1 0,-1 1 0,0-1 0,1 1 0,0-1 0,-1 0-1,1 1 1,0-1 0,0 0 0,0 1 0,0-1 0,0 0 0,1 1 0,-1-1 0,0 0 0,1 1 0,-1-1 0,2-2 0,8-26-6782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28:11.6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743 19 24575,'-2'-2'0,"0"0"0,0 0 0,-1 1 0,1-1 0,-1 1 0,1-1 0,-1 1 0,0 0 0,1 0 0,-1 0 0,0 0 0,0 1 0,0-1 0,0 1 0,1 0 0,-1 0 0,0 0 0,0 0 0,0 0 0,0 1 0,0-1 0,0 1 0,1 0 0,-1-1 0,0 1 0,1 1 0,-5 1 0,-6 4 0,1 0 0,0 1 0,1 0 0,-16 14 0,-26 24 0,2 3 0,2 1 0,2 3 0,3 2 0,2 1 0,-48 86 0,74-105 0,2 0 0,1 0 0,-8 41 0,15-49 0,-1 0 0,-2-1 0,-1 0 0,-1 0 0,-1-1 0,-20 32 0,31-58 3,1 0 1,-1 0-1,0 0 0,1 0 0,-1 0 1,0 0-1,1 0 0,-1 0 0,0 0 1,0 0-1,0 0 0,0 0 0,0-1 1,0 1-1,0 0 0,0-1 0,0 1 0,-1-1 1,1 1-1,0-1 0,0 1 0,0-1 1,-1 0-1,1 0 0,0 0 0,0 0 1,0 0-1,-1 0 0,1 0 0,-2 0 0,1-1-89,0-1 0,1 1 0,-1-1 0,1 1-1,-1-1 1,1 0 0,0 1 0,-1-1 0,1 0-1,0 0 1,0 0 0,0 0 0,0 0 0,1 0-1,-1 0 1,0-2 0,-7-30-6740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2:4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24575,'0'7'0,"0"15"0,0 11 0,0 6 0,0 3 0,0 8 0,0 2 0,0-1 0,0 4 0,0-1 0,0 4 0,0-2 0,-6-10 0,-3-12-8191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2:4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24575,'69'1'0,"-21"1"0,69-7 0,-104 4 0,0-1 0,-1 0 0,1-1 0,-1-1 0,0 0 0,0-1 0,0 0 0,0 0 0,-1-1 0,13-10 0,-4-9 0,-15 11 0,-5 14 0,0-1 0,0 1 0,0 0 0,0 0 0,0-1 0,0 1 0,0 0 0,0 0 0,-1-1 0,1 1 0,0 0 0,0 0 0,0-1 0,0 1 0,0 0 0,-1 0 0,1 0 0,0 0 0,0-1 0,-1 1 0,1 0 0,0 0 0,0 0 0,0 0 0,-1 0 0,1-1 0,0 1 0,0 0 0,-1 0 0,1 0 0,0 0 0,-1 0 0,1 0 0,0 0 0,0 0 0,-1 0 0,1 0 0,0 0 0,0 0 0,-1 0 0,-1 1 0,1 0 0,0 0 0,-1-1 0,1 1 0,0 0 0,-1 0 0,1 0 0,0 0 0,0 0 0,0 1 0,0-1 0,0 0 0,0 0 0,0 1 0,0-1 0,1 1 0,-1-1 0,0 1 0,1-1 0,-1 1 0,1-1 0,-1 3 0,-7 36 0,7-37 0,1 1 0,-1-1 0,1 1 0,0-1 0,0 1 0,0-1 0,0 0 0,1 1 0,-1-1 0,1 1 0,0-1 0,0 0 0,0 1 0,1-1 0,-1 0 0,1 0 0,0 0 0,-1 0 0,1 0 0,1 0 0,-1-1 0,0 1 0,1-1 0,-1 1 0,1-1 0,0 0 0,0 0 0,0 0 0,0 0 0,0-1 0,0 1 0,0-1 0,0 0 0,7 2 0,-4-2 0,-1-1 0,0 1 0,0-1 0,0 0 0,0 0 0,0-1 0,1 0 0,-1 1 0,0-2 0,0 1 0,0 0 0,0-1 0,-1 0 0,1 0 0,0-1 0,-1 1 0,0-1 0,1 0 0,-1 0 0,0-1 0,-1 1 0,1-1 0,4-5 0,1-4 0,20-24 0,-28 36 0,-1 1 0,1-1 0,0 0 0,0 1 0,0-1 0,0 0 0,0 1 0,0-1 0,0 1 0,0 0 0,0-1 0,0 1 0,0 0 0,0 0 0,0-1 0,0 1 0,0 0 0,0 0 0,1 0 0,-1 0 0,0 1 0,0-1 0,0 0 0,0 0 0,0 1 0,0-1 0,0 0 0,0 1 0,0-1 0,0 1 0,0-1 0,0 1 0,0 0 0,-1-1 0,1 1 0,1 1 0,3 3 0,-1 1 0,0-1 0,0 1 0,-1 0 0,1 0 0,-1 0 0,0 1 0,3 11 0,13 61 0,-16-63 0,16 86 0,22 95 0,-2-16 0,-38-159 0,-5-16 0,2-7 0,0 0 0,1-1 0,-1 1 0,1-1 0,-1 0 0,1 1 0,0-1 0,-1 0 0,1 0 0,0 0 0,0 0 0,0 0 0,0-3 0,-9-22 0,2 0 0,0 0 0,2-1 0,-3-33 0,-3-118 0,12 176 0,0-18 0,0 1 0,1-1 0,1 0 0,1 1 0,1-1 0,1 1 0,14-37 0,-15 48 0,0 0 0,0 0 0,1 0 0,0 1 0,1 0 0,0 0 0,0 0 0,0 1 0,1 0 0,0 0 0,1 0 0,0 1 0,0 1 0,0-1 0,0 1 0,1 0 0,0 1 0,12-4 0,-16 7 0,-1 0 0,1 0 0,-1 1 0,1 0 0,0 0 0,-1 0 0,1 0 0,-1 1 0,1 0 0,0 0 0,-1 0 0,0 0 0,1 1 0,-1 0 0,0 0 0,0 0 0,0 0 0,0 1 0,0-1 0,0 1 0,-1 0 0,1 0 0,-1 0 0,5 7 0,-5-7 0,0 1 0,-1-1 0,1 1 0,-1-1 0,0 1 0,0 0 0,0 0 0,0 0 0,-1 0 0,0 0 0,0 0 0,0 1 0,0-1 0,0 0 0,-1 0 0,0 1 0,0-1 0,0 0 0,-1 1 0,1-1 0,-1 0 0,0 0 0,0 1 0,0-1 0,-1 0 0,-2 5 0,0-3 7,-1 0 0,1-1 0,-1 0 0,0 0 0,0-1 1,0 1-1,-1-1 0,1 0 0,-1-1 0,0 1 0,0-1 0,-1 0 0,1-1 0,0 1 0,-1-1 0,-11 2 0,3-2-219,0 1 0,0-2 0,0 0-1,0-1 1,0-1 0,-24-3 0,-4-5-6614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2:4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33 24575,'0'-1'0,"1"0"0,-1 0 0,0 0 0,0 0 0,1 1 0,-1-1 0,1 0 0,-1 0 0,1 1 0,-1-1 0,1 0 0,-1 1 0,1-1 0,-1 1 0,1-1 0,0 0 0,-1 1 0,1-1 0,0 1 0,0 0 0,-1-1 0,1 1 0,0 0 0,0-1 0,1 1 0,25-7 0,-23 6 0,14-2 0,-1 1 0,1 0 0,20 1 0,-34 1 0,0 0 0,1 1 0,-1-1 0,0 1 0,0 0 0,0 0 0,-1 1 0,1-1 0,4 3 0,-6-3 0,-1 0 0,0 0 0,0-1 0,0 2 0,0-1 0,1 0 0,-1 0 0,-1 0 0,1 0 0,0 1 0,0-1 0,0 0 0,-1 1 0,1-1 0,-1 0 0,1 1 0,-1-1 0,1 1 0,-1-1 0,0 1 0,0-1 0,0 1 0,0-1 0,0 3 0,-1 1 0,-1 0 0,1-1 0,-1 1 0,0-1 0,0 0 0,-1 0 0,1 0 0,-1 0 0,0 0 0,0 0 0,0-1 0,0 1 0,-1-1 0,-5 4 0,4-3 0,1 0 0,-1 1 0,1-1 0,0 1 0,0 0 0,0 1 0,-5 10 0,7-11 0,1-1 0,1 1 0,-1 0 0,1-1 0,-1 1 0,1 0 0,1 0 0,-1-1 0,1 1 0,0 0 0,0-1 0,0 1 0,0-1 0,1 1 0,0-1 0,0 0 0,4 8 0,7 8 0,1 0 0,21 24 0,-3-4 0,-25-29 0,0-1 0,0 2 0,-1-1 0,0 0 0,6 21 0,-11-30 0,0 1 0,-1-1 0,1 0 0,-1 1 0,1-1 0,-1 0 0,0 1 0,0-1 0,0 1 0,-1-1 0,1 1 0,0-1 0,-1 0 0,1 1 0,-1-1 0,0 0 0,0 0 0,0 1 0,0-1 0,0 0 0,-1 0 0,1 0 0,-1 0 0,1 0 0,-1-1 0,0 1 0,1 0 0,-1-1 0,0 1 0,0-1 0,0 0 0,0 0 0,-1 1 0,1-1 0,0-1 0,-5 3 0,-11 2 11,-1 0-1,0-1 0,0-1 1,0-1-1,-22 0 0,-103-6-410,89 1-627,-2 0-5799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2:4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87 24575,'-2'0'0,"-1"-1"0,1 1 0,0 0 0,0 0 0,-1-1 0,1 0 0,0 1 0,0-1 0,-1 0 0,1 0 0,0 0 0,0 0 0,0 0 0,0-1 0,1 1 0,-1-1 0,0 1 0,0-1 0,1 0 0,-1 1 0,1-1 0,-2-3 0,2 4 0,1 0 0,0 0 0,-1-1 0,1 1 0,0 0 0,0 0 0,0-1 0,0 1 0,0 0 0,0 0 0,0 0 0,0-1 0,0 1 0,0 0 0,1 0 0,-1 0 0,1-1 0,-1 1 0,1 0 0,-1 0 0,1 0 0,-1 0 0,1 0 0,0 0 0,0 0 0,-1 0 0,1 0 0,0 1 0,0-1 0,0 0 0,0 0 0,0 1 0,0-1 0,0 1 0,1-1 0,-1 1 0,0-1 0,0 1 0,0 0 0,0-1 0,1 1 0,0 0 0,31-7 0,-1 1 0,1 2 0,0 1 0,0 2 0,50 4 0,-8-1 0,1833 1-1365,-1930-3-5461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2:4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24575,'2144'0'-1365,"-2136"0"-5461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2:4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24575,'342'1'0,"460"-3"0,-442-17 133,-62 1-1631,-241 16-5328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1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 24575,'-12'-2'0,"2"3"0,1 16 0,-1 14 0,1 1 0,1 0 0,2 0 0,-3 42 0,2 137 0,7-163 0,1 26 0,0-40 0,-1 0 0,-8 66 0,2-83 0,0-16 0,5-2 0,1 0 0,-1-1 0,1 1 0,-1-1 0,1 1 0,0-1 0,0 1 0,-1-1 0,1 1 0,0 0 0,1-1 0,-1 1 0,0-1 0,0 1 0,1-1 0,0-2 0,14-27-1365,7-2-5461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147 190 24575,'-1'-4'0,"1"1"0,-1-1 0,0 0 0,0 0 0,0 1 0,-1-1 0,1 1 0,-1-1 0,0 1 0,0-1 0,0 1 0,0 0 0,0 0 0,-1 0 0,0 0 0,1 1 0,-1-1 0,0 1 0,0-1 0,-1 1 0,1 0 0,0 0 0,-5-2 0,6 3 0,-1 0 0,1 0 0,0 1 0,-1-1 0,1 0 0,0 1 0,-1-1 0,1 1 0,-1 0 0,1 0 0,-1 0 0,1 0 0,-1 0 0,1 0 0,-1 1 0,1-1 0,0 1 0,-1 0 0,1 0 0,0-1 0,-1 2 0,1-1 0,0 0 0,0 0 0,0 1 0,0-1 0,0 1 0,0-1 0,1 1 0,-1 0 0,0 0 0,1 0 0,-1 0 0,1 0 0,0 0 0,0 0 0,-2 4 0,1 2 0,-1 0 0,2 0 0,-1 0 0,1 1 0,0-1 0,0 0 0,1 1 0,1-1 0,-1 1 0,1-1 0,0 0 0,3 9 0,5 18 0,20 47 0,-24-68 0,8 15 0,1-1 0,1 0 0,2-1 0,36 45 0,14 22 0,-63-89 0,-1 1 0,0 0 0,0 0 0,-1 0 0,0 0 0,0 0 0,0 1 0,0-1 0,-1 0 0,-1 1 0,1 8 0,-1-13 0,0 1 0,0-1 0,-1 0 0,1 0 0,-1 0 0,1 1 0,-1-1 0,0 0 0,0 0 0,0 0 0,0 0 0,0 0 0,-1 0 0,1-1 0,-1 1 0,1 0 0,-1-1 0,1 1 0,-1-1 0,0 1 0,0-1 0,0 0 0,0 0 0,0 0 0,0 0 0,0 0 0,0 0 0,0 0 0,0-1 0,0 1 0,-1-1 0,1 0 0,0 1 0,-5-1 0,4 0 0,0 0 0,0-1 0,-1 1 0,1 0 0,0-1 0,0 0 0,0 0 0,0 0 0,-1 0 0,1 0 0,1-1 0,-1 1 0,0-1 0,0 0 0,1 1 0,-1-1 0,0-1 0,1 1 0,0 0 0,0-1 0,0 1 0,0-1 0,0 1 0,0-1 0,1 0 0,-1 0 0,1 0 0,0 0 0,-1 0 0,2 0 0,-2-5 0,-2-5 0,1-1 0,1 0 0,0 0 0,1 0 0,2-27 0,0 22 0,2 1 0,0 0 0,1 0 0,1 1 0,0-1 0,13-26 0,59-93 0,2-3 0,-76 134 0,0 0 0,-1 0 0,0 0 0,0 0 0,-1-1 0,1 1 0,-1 0 0,-1-1 0,1 1 0,-1-1 0,0 1 0,-1-1 0,1 1 0,-1 0 0,-3-11 0,2 12 0,-1 0 0,0 0 0,0 0 0,0 0 0,0 0 0,0 1 0,-1 0 0,0 0 0,0 0 0,0 0 0,-1 0 0,1 1 0,-1 0 0,0 0 0,0 0 0,0 1 0,0-1 0,-8-2 0,3 2-170,0 0-1,0 0 0,-1 1 1,1 0-1,0 1 0,-1 0 1,-10 1-1,-15 4-6655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2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 24575,'-7'0'0,"-2"-7"0,1 12 0,1 17 0,2 19 0,2 22 0,1 21 0,1 15 0,1 5 0,1-2 0,-1-6 0,1-5 0,-1-12 0,0-12 0,-13-18 0,-5-31 0,1-31 0,4-14-8191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3:43:2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172 160 24575,'-1'-7'0,"1"1"0,-1 0 0,-1 0 0,1 0 0,-1 0 0,0 0 0,0 0 0,-1 0 0,0 0 0,0 1 0,0 0 0,-1-1 0,0 1 0,0 1 0,0-1 0,-6-5 0,3 3 0,-1 1 0,0 0 0,0 0 0,0 0 0,-1 1 0,0 1 0,0-1 0,0 1 0,-13-3 0,21 6 0,1 1 0,-1 0 0,0-1 0,1 1 0,-1 0 0,0 0 0,0-1 0,1 1 0,-1 0 0,0 0 0,0 0 0,0 0 0,1 0 0,-1 0 0,0 0 0,0 0 0,1 0 0,-1 1 0,0-1 0,0 0 0,1 0 0,-1 1 0,0-1 0,0 0 0,1 1 0,-1-1 0,0 1 0,1-1 0,-1 1 0,1-1 0,-1 1 0,1 0 0,-1-1 0,0 2 0,1 0 0,-1 0 0,1 0 0,0 0 0,0 0 0,1 1 0,-1-1 0,0 0 0,1 0 0,-1 0 0,1 0 0,0 0 0,1 3 0,35 61 0,57 61 0,-63-89 0,-1 1 0,-2 1 0,43 85 0,-63-105 0,-1-1 0,-1 1 0,-1 0 0,0 0 0,-2 0 0,0 1 0,-1-1 0,-2 26 0,0-38 0,0 0 0,-1 0 0,0 0 0,-1-1 0,1 1 0,-1-1 0,-1 1 0,0-1 0,0 0 0,0 0 0,-1 0 0,0 0 0,0 0 0,0-1 0,-1 0 0,0 0 0,-1 0 0,1-1 0,-1 0 0,0 0 0,0 0 0,-1-1 0,0 1 0,-10 4 0,7-5 0,0 0 0,0-1 0,0 0 0,0-1 0,-1 1 0,-14-1 0,24-1 0,0-1 0,-1 0 0,1 0 0,-1 0 0,1-1 0,0 1 0,-1 0 0,1-1 0,-1 1 0,1 0 0,0-1 0,-1 0 0,1 1 0,0-1 0,0 0 0,0 1 0,0-1 0,-1 0 0,1 0 0,0 0 0,0 0 0,-1-2 0,2 1 0,-1 0 0,1-1 0,-1 1 0,1 0 0,0-1 0,-1 1 0,1-1 0,1 1 0,-1 0 0,0-1 0,0 1 0,1 0 0,0-1 0,-1 1 0,1 0 0,0-1 0,0 1 0,2-3 0,19-39 0,52-78 0,-11 23 0,-49 75 0,-1-1 0,-1 0 0,-1-1 0,-1 0 0,-1-1 0,-2 0 0,0 0 0,-2-1 0,-1 0 0,-1 0 0,-2-44 0,-2 65 0,0 1 0,0-1 0,0 0 0,-1 0 0,0 1 0,-1 0 0,0-1 0,0 1 0,0 0 0,0 0 0,-1 0 0,0 1 0,-9-10 0,10 12 0,0 0 0,0 0 0,0 1 0,-1 0 0,1-1 0,0 1 0,-1 0 0,0 1 0,1-1 0,-1 1 0,0 0 0,0-1 0,0 2 0,0-1 0,0 0 0,0 1 0,0 0 0,0 0 0,0 0 0,0 0 0,0 1 0,0-1 0,0 1 0,-7 3 0,2-1-273,1 1 0,0 1 0,0-1 0,-10 9 0,-31 28-6553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9F3D-ABF4-4E4B-9B43-0BF81C5C352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67D68-3C8D-EC4A-9748-97921A77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0AF5-DCE5-A74F-A0EE-4C5EFCDF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C7969-5A7C-AD42-AA55-2F992471A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0FC-7356-AB43-879E-CBC98C4D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BBBD-8A51-804A-A75E-1BD4DDDA6952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F4C6-E77F-FF42-B9C6-696D3160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4A69-3100-F14C-BAFE-4CDC395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AE6BA-6A1C-3644-B9B2-653782D9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AF3B1-5EB3-2C4F-ADDF-450CFF6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2BF8-FE27-E341-BB1B-208CBCBA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C09-F95E-714B-B906-A6FA47F472E7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0680-6282-5A45-9EAE-872BA30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883F-2C25-CA4D-8FB0-94FAD79F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FEA-1743-FB4F-B346-2A1EBAB4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5A20-4B51-E842-B204-88AF79D8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88E7-FF7C-A94C-A537-938E97A1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82-B6B5-2346-80B0-494D5348915A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1A15-348D-C24E-A41C-A9EB7D5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E1B4-B171-8549-A09E-92FF6A2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DFDA-6C08-7649-90D7-57BBB15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1D34-0864-4043-B946-692E3199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B374-B6B1-E540-9D3B-8820360B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37B7-F9C4-5644-AB35-2C17EDBA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CC0-2159-EF43-B54E-B2864C28DE06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3845-9FF1-294D-87CC-72D13F1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F6B5F-C7CA-814F-9E4D-3BABB0A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A96E-1AC4-1848-AC47-C939F943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3671-430F-5E4B-854F-289850D5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3BBB-A7F6-4940-BB83-45261687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F969C-ECE8-BB42-840A-307EDF478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4A11E-5762-F048-8A33-14D7A345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41301-5219-714A-B516-01CA9368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D27-98AF-D542-B4A9-091F468BD2CA}" type="datetime1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C2D9A-368F-2F49-B765-B867147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B1D2E-3C6A-9E43-A143-46D06E8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0C7F-0215-114F-8BD2-8AD25DC4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1D6F7-2C2A-E04B-A163-B4CC9351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8AD-D926-014A-83FE-AB0435C3B9B3}" type="datetime1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8AC6-C3E1-664D-A7CD-15355E1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7C55-84D5-7647-A9B0-51C558CF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5DE31-D75B-E94B-BE19-AAC9636B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286E-C96A-3F48-855C-5AD33A9CB32A}" type="datetime1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AE8FB-0269-0843-B6C1-D9ECB30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4596-F40B-A04D-A1AA-C801D042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5A5AB9B-F023-8B4A-BE34-5ADCF95463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7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948A-D74E-9244-906D-C5D16A0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6F57-28B6-5F43-8916-7B388AA6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BA2B4-E29E-1A43-BD40-AE1B70C2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6CBE9-F382-6147-85C0-DED0FCC5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1DE6-2B79-BE44-9B42-687ACCE2D492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10B43-3F4D-EA44-B10F-CD3D5C81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E657A-8D50-C24E-9F9A-F9DAB1C5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201A-8098-A840-AF3F-27D0BBA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4D433-AEF5-904A-9949-5BFF76924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97989-C677-CC42-A92F-24A21262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0472-5548-664C-A8C4-8F48E1A0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A4F-61F9-AE48-BD49-A6DFB09C4A0A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8DC15-7346-034F-B9C2-C70A8757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85A61-A222-A44E-84BF-8A2055A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4E375-8D33-8545-B304-977A6DEB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2686-AF96-B94E-9E0E-4C204DCF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A8DA-17B1-6D40-954C-C1142373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4FFE9-B7D6-A242-BC97-9E9517E59C96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F500-0171-3445-A0CF-2F0D551A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8A52-4A6D-1C49-B51B-A787EE20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png"/><Relationship Id="rId21" Type="http://schemas.openxmlformats.org/officeDocument/2006/relationships/customXml" Target="../ink/ink33.xml"/><Relationship Id="rId42" Type="http://schemas.openxmlformats.org/officeDocument/2006/relationships/image" Target="../media/image56.png"/><Relationship Id="rId47" Type="http://schemas.openxmlformats.org/officeDocument/2006/relationships/customXml" Target="../ink/ink46.xml"/><Relationship Id="rId63" Type="http://schemas.openxmlformats.org/officeDocument/2006/relationships/customXml" Target="../ink/ink54.xml"/><Relationship Id="rId68" Type="http://schemas.openxmlformats.org/officeDocument/2006/relationships/image" Target="../media/image69.png"/><Relationship Id="rId84" Type="http://schemas.openxmlformats.org/officeDocument/2006/relationships/image" Target="../media/image77.png"/><Relationship Id="rId89" Type="http://schemas.openxmlformats.org/officeDocument/2006/relationships/customXml" Target="../ink/ink67.xml"/><Relationship Id="rId16" Type="http://schemas.openxmlformats.org/officeDocument/2006/relationships/image" Target="../media/image43.png"/><Relationship Id="rId11" Type="http://schemas.openxmlformats.org/officeDocument/2006/relationships/customXml" Target="../ink/ink28.xml"/><Relationship Id="rId32" Type="http://schemas.openxmlformats.org/officeDocument/2006/relationships/image" Target="../media/image51.png"/><Relationship Id="rId37" Type="http://schemas.openxmlformats.org/officeDocument/2006/relationships/customXml" Target="../ink/ink41.xml"/><Relationship Id="rId53" Type="http://schemas.openxmlformats.org/officeDocument/2006/relationships/customXml" Target="../ink/ink49.xml"/><Relationship Id="rId58" Type="http://schemas.openxmlformats.org/officeDocument/2006/relationships/image" Target="../media/image64.png"/><Relationship Id="rId74" Type="http://schemas.openxmlformats.org/officeDocument/2006/relationships/image" Target="../media/image72.png"/><Relationship Id="rId79" Type="http://schemas.openxmlformats.org/officeDocument/2006/relationships/customXml" Target="../ink/ink62.xml"/><Relationship Id="rId5" Type="http://schemas.openxmlformats.org/officeDocument/2006/relationships/customXml" Target="../ink/ink25.xml"/><Relationship Id="rId90" Type="http://schemas.openxmlformats.org/officeDocument/2006/relationships/image" Target="../media/image80.png"/><Relationship Id="rId14" Type="http://schemas.openxmlformats.org/officeDocument/2006/relationships/image" Target="../media/image42.png"/><Relationship Id="rId22" Type="http://schemas.openxmlformats.org/officeDocument/2006/relationships/image" Target="../media/image46.png"/><Relationship Id="rId27" Type="http://schemas.openxmlformats.org/officeDocument/2006/relationships/customXml" Target="../ink/ink36.xml"/><Relationship Id="rId30" Type="http://schemas.openxmlformats.org/officeDocument/2006/relationships/image" Target="../media/image50.png"/><Relationship Id="rId35" Type="http://schemas.openxmlformats.org/officeDocument/2006/relationships/customXml" Target="../ink/ink40.xml"/><Relationship Id="rId43" Type="http://schemas.openxmlformats.org/officeDocument/2006/relationships/customXml" Target="../ink/ink44.xml"/><Relationship Id="rId48" Type="http://schemas.openxmlformats.org/officeDocument/2006/relationships/image" Target="../media/image59.png"/><Relationship Id="rId56" Type="http://schemas.openxmlformats.org/officeDocument/2006/relationships/image" Target="../media/image63.png"/><Relationship Id="rId64" Type="http://schemas.openxmlformats.org/officeDocument/2006/relationships/image" Target="../media/image67.png"/><Relationship Id="rId69" Type="http://schemas.openxmlformats.org/officeDocument/2006/relationships/customXml" Target="../ink/ink57.xml"/><Relationship Id="rId77" Type="http://schemas.openxmlformats.org/officeDocument/2006/relationships/customXml" Target="../ink/ink61.xml"/><Relationship Id="rId8" Type="http://schemas.openxmlformats.org/officeDocument/2006/relationships/image" Target="../media/image39.png"/><Relationship Id="rId51" Type="http://schemas.openxmlformats.org/officeDocument/2006/relationships/customXml" Target="../ink/ink48.xml"/><Relationship Id="rId72" Type="http://schemas.openxmlformats.org/officeDocument/2006/relationships/image" Target="../media/image71.png"/><Relationship Id="rId80" Type="http://schemas.openxmlformats.org/officeDocument/2006/relationships/image" Target="../media/image75.png"/><Relationship Id="rId85" Type="http://schemas.openxmlformats.org/officeDocument/2006/relationships/customXml" Target="../ink/ink65.xml"/><Relationship Id="rId3" Type="http://schemas.openxmlformats.org/officeDocument/2006/relationships/customXml" Target="../ink/ink24.xml"/><Relationship Id="rId12" Type="http://schemas.openxmlformats.org/officeDocument/2006/relationships/image" Target="../media/image41.png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33" Type="http://schemas.openxmlformats.org/officeDocument/2006/relationships/customXml" Target="../ink/ink39.xml"/><Relationship Id="rId38" Type="http://schemas.openxmlformats.org/officeDocument/2006/relationships/image" Target="../media/image54.png"/><Relationship Id="rId46" Type="http://schemas.openxmlformats.org/officeDocument/2006/relationships/image" Target="../media/image58.png"/><Relationship Id="rId59" Type="http://schemas.openxmlformats.org/officeDocument/2006/relationships/customXml" Target="../ink/ink52.xml"/><Relationship Id="rId67" Type="http://schemas.openxmlformats.org/officeDocument/2006/relationships/customXml" Target="../ink/ink56.xml"/><Relationship Id="rId20" Type="http://schemas.openxmlformats.org/officeDocument/2006/relationships/image" Target="../media/image45.png"/><Relationship Id="rId41" Type="http://schemas.openxmlformats.org/officeDocument/2006/relationships/customXml" Target="../ink/ink43.xml"/><Relationship Id="rId54" Type="http://schemas.openxmlformats.org/officeDocument/2006/relationships/image" Target="../media/image62.png"/><Relationship Id="rId62" Type="http://schemas.openxmlformats.org/officeDocument/2006/relationships/image" Target="../media/image66.png"/><Relationship Id="rId70" Type="http://schemas.openxmlformats.org/officeDocument/2006/relationships/image" Target="../media/image70.png"/><Relationship Id="rId75" Type="http://schemas.openxmlformats.org/officeDocument/2006/relationships/customXml" Target="../ink/ink60.xml"/><Relationship Id="rId83" Type="http://schemas.openxmlformats.org/officeDocument/2006/relationships/customXml" Target="../ink/ink64.xml"/><Relationship Id="rId88" Type="http://schemas.openxmlformats.org/officeDocument/2006/relationships/image" Target="../media/image79.png"/><Relationship Id="rId91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49.png"/><Relationship Id="rId36" Type="http://schemas.openxmlformats.org/officeDocument/2006/relationships/image" Target="../media/image53.png"/><Relationship Id="rId49" Type="http://schemas.openxmlformats.org/officeDocument/2006/relationships/customXml" Target="../ink/ink47.xml"/><Relationship Id="rId57" Type="http://schemas.openxmlformats.org/officeDocument/2006/relationships/customXml" Target="../ink/ink51.xml"/><Relationship Id="rId10" Type="http://schemas.openxmlformats.org/officeDocument/2006/relationships/image" Target="../media/image40.png"/><Relationship Id="rId31" Type="http://schemas.openxmlformats.org/officeDocument/2006/relationships/customXml" Target="../ink/ink38.xml"/><Relationship Id="rId44" Type="http://schemas.openxmlformats.org/officeDocument/2006/relationships/image" Target="../media/image57.png"/><Relationship Id="rId52" Type="http://schemas.openxmlformats.org/officeDocument/2006/relationships/image" Target="../media/image61.png"/><Relationship Id="rId60" Type="http://schemas.openxmlformats.org/officeDocument/2006/relationships/image" Target="../media/image65.png"/><Relationship Id="rId65" Type="http://schemas.openxmlformats.org/officeDocument/2006/relationships/customXml" Target="../ink/ink55.xml"/><Relationship Id="rId73" Type="http://schemas.openxmlformats.org/officeDocument/2006/relationships/customXml" Target="../ink/ink59.xml"/><Relationship Id="rId78" Type="http://schemas.openxmlformats.org/officeDocument/2006/relationships/image" Target="../media/image74.png"/><Relationship Id="rId81" Type="http://schemas.openxmlformats.org/officeDocument/2006/relationships/customXml" Target="../ink/ink63.xml"/><Relationship Id="rId86" Type="http://schemas.openxmlformats.org/officeDocument/2006/relationships/image" Target="../media/image78.png"/><Relationship Id="rId4" Type="http://schemas.openxmlformats.org/officeDocument/2006/relationships/image" Target="../media/image37.png"/><Relationship Id="rId9" Type="http://schemas.openxmlformats.org/officeDocument/2006/relationships/customXml" Target="../ink/ink27.xml"/><Relationship Id="rId13" Type="http://schemas.openxmlformats.org/officeDocument/2006/relationships/customXml" Target="../ink/ink29.xml"/><Relationship Id="rId18" Type="http://schemas.openxmlformats.org/officeDocument/2006/relationships/image" Target="../media/image44.png"/><Relationship Id="rId39" Type="http://schemas.openxmlformats.org/officeDocument/2006/relationships/customXml" Target="../ink/ink42.xml"/><Relationship Id="rId34" Type="http://schemas.openxmlformats.org/officeDocument/2006/relationships/image" Target="../media/image52.png"/><Relationship Id="rId50" Type="http://schemas.openxmlformats.org/officeDocument/2006/relationships/image" Target="../media/image60.png"/><Relationship Id="rId55" Type="http://schemas.openxmlformats.org/officeDocument/2006/relationships/customXml" Target="../ink/ink50.xml"/><Relationship Id="rId76" Type="http://schemas.openxmlformats.org/officeDocument/2006/relationships/image" Target="../media/image73.png"/><Relationship Id="rId7" Type="http://schemas.openxmlformats.org/officeDocument/2006/relationships/customXml" Target="../ink/ink26.xml"/><Relationship Id="rId71" Type="http://schemas.openxmlformats.org/officeDocument/2006/relationships/customXml" Target="../ink/ink58.xml"/><Relationship Id="rId92" Type="http://schemas.openxmlformats.org/officeDocument/2006/relationships/image" Target="../media/image81.png"/><Relationship Id="rId2" Type="http://schemas.openxmlformats.org/officeDocument/2006/relationships/image" Target="../media/image27.png"/><Relationship Id="rId29" Type="http://schemas.openxmlformats.org/officeDocument/2006/relationships/customXml" Target="../ink/ink37.xml"/><Relationship Id="rId24" Type="http://schemas.openxmlformats.org/officeDocument/2006/relationships/image" Target="../media/image47.png"/><Relationship Id="rId40" Type="http://schemas.openxmlformats.org/officeDocument/2006/relationships/image" Target="../media/image55.png"/><Relationship Id="rId45" Type="http://schemas.openxmlformats.org/officeDocument/2006/relationships/customXml" Target="../ink/ink45.xml"/><Relationship Id="rId66" Type="http://schemas.openxmlformats.org/officeDocument/2006/relationships/image" Target="../media/image68.png"/><Relationship Id="rId87" Type="http://schemas.openxmlformats.org/officeDocument/2006/relationships/customXml" Target="../ink/ink66.xml"/><Relationship Id="rId61" Type="http://schemas.openxmlformats.org/officeDocument/2006/relationships/customXml" Target="../ink/ink53.xml"/><Relationship Id="rId82" Type="http://schemas.openxmlformats.org/officeDocument/2006/relationships/image" Target="../media/image76.png"/><Relationship Id="rId19" Type="http://schemas.openxmlformats.org/officeDocument/2006/relationships/customXml" Target="../ink/ink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9" Type="http://schemas.openxmlformats.org/officeDocument/2006/relationships/image" Target="../media/image102.png"/><Relationship Id="rId21" Type="http://schemas.openxmlformats.org/officeDocument/2006/relationships/image" Target="../media/image93.png"/><Relationship Id="rId34" Type="http://schemas.openxmlformats.org/officeDocument/2006/relationships/customXml" Target="../ink/ink84.xml"/><Relationship Id="rId7" Type="http://schemas.openxmlformats.org/officeDocument/2006/relationships/image" Target="../media/image86.png"/><Relationship Id="rId12" Type="http://schemas.openxmlformats.org/officeDocument/2006/relationships/customXml" Target="../ink/ink73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99.png"/><Relationship Id="rId38" Type="http://schemas.openxmlformats.org/officeDocument/2006/relationships/customXml" Target="../ink/ink86.xml"/><Relationship Id="rId2" Type="http://schemas.openxmlformats.org/officeDocument/2006/relationships/image" Target="../media/image29.jpeg"/><Relationship Id="rId16" Type="http://schemas.openxmlformats.org/officeDocument/2006/relationships/customXml" Target="../ink/ink75.xml"/><Relationship Id="rId20" Type="http://schemas.openxmlformats.org/officeDocument/2006/relationships/customXml" Target="../ink/ink77.xml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.xml"/><Relationship Id="rId11" Type="http://schemas.openxmlformats.org/officeDocument/2006/relationships/image" Target="../media/image88.png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37" Type="http://schemas.openxmlformats.org/officeDocument/2006/relationships/image" Target="../media/image101.png"/><Relationship Id="rId5" Type="http://schemas.openxmlformats.org/officeDocument/2006/relationships/image" Target="../media/image85.png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10" Type="http://schemas.openxmlformats.org/officeDocument/2006/relationships/customXml" Target="../ink/ink72.xml"/><Relationship Id="rId19" Type="http://schemas.openxmlformats.org/officeDocument/2006/relationships/image" Target="../media/image92.png"/><Relationship Id="rId31" Type="http://schemas.openxmlformats.org/officeDocument/2006/relationships/image" Target="../media/image98.png"/><Relationship Id="rId4" Type="http://schemas.openxmlformats.org/officeDocument/2006/relationships/customXml" Target="../ink/ink69.xml"/><Relationship Id="rId9" Type="http://schemas.openxmlformats.org/officeDocument/2006/relationships/image" Target="../media/image87.png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96.png"/><Relationship Id="rId30" Type="http://schemas.openxmlformats.org/officeDocument/2006/relationships/customXml" Target="../ink/ink82.xml"/><Relationship Id="rId35" Type="http://schemas.openxmlformats.org/officeDocument/2006/relationships/image" Target="../media/image100.png"/><Relationship Id="rId8" Type="http://schemas.openxmlformats.org/officeDocument/2006/relationships/customXml" Target="../ink/ink71.xml"/><Relationship Id="rId3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2.xml"/><Relationship Id="rId18" Type="http://schemas.openxmlformats.org/officeDocument/2006/relationships/image" Target="../media/image111.png"/><Relationship Id="rId26" Type="http://schemas.openxmlformats.org/officeDocument/2006/relationships/image" Target="../media/image115.png"/><Relationship Id="rId39" Type="http://schemas.openxmlformats.org/officeDocument/2006/relationships/customXml" Target="../ink/ink105.xml"/><Relationship Id="rId21" Type="http://schemas.openxmlformats.org/officeDocument/2006/relationships/customXml" Target="../ink/ink96.xml"/><Relationship Id="rId34" Type="http://schemas.openxmlformats.org/officeDocument/2006/relationships/image" Target="../media/image119.png"/><Relationship Id="rId42" Type="http://schemas.openxmlformats.org/officeDocument/2006/relationships/image" Target="../media/image123.png"/><Relationship Id="rId47" Type="http://schemas.openxmlformats.org/officeDocument/2006/relationships/customXml" Target="../ink/ink109.xml"/><Relationship Id="rId50" Type="http://schemas.openxmlformats.org/officeDocument/2006/relationships/image" Target="../media/image127.png"/><Relationship Id="rId55" Type="http://schemas.openxmlformats.org/officeDocument/2006/relationships/customXml" Target="../ink/ink113.xml"/><Relationship Id="rId7" Type="http://schemas.openxmlformats.org/officeDocument/2006/relationships/customXml" Target="../ink/ink89.xml"/><Relationship Id="rId2" Type="http://schemas.openxmlformats.org/officeDocument/2006/relationships/image" Target="../media/image82.png"/><Relationship Id="rId16" Type="http://schemas.openxmlformats.org/officeDocument/2006/relationships/image" Target="../media/image110.png"/><Relationship Id="rId29" Type="http://schemas.openxmlformats.org/officeDocument/2006/relationships/customXml" Target="../ink/ink100.xml"/><Relationship Id="rId11" Type="http://schemas.openxmlformats.org/officeDocument/2006/relationships/customXml" Target="../ink/ink91.xml"/><Relationship Id="rId24" Type="http://schemas.openxmlformats.org/officeDocument/2006/relationships/image" Target="../media/image114.png"/><Relationship Id="rId32" Type="http://schemas.openxmlformats.org/officeDocument/2006/relationships/image" Target="../media/image118.png"/><Relationship Id="rId37" Type="http://schemas.openxmlformats.org/officeDocument/2006/relationships/customXml" Target="../ink/ink104.xml"/><Relationship Id="rId40" Type="http://schemas.openxmlformats.org/officeDocument/2006/relationships/image" Target="../media/image122.png"/><Relationship Id="rId45" Type="http://schemas.openxmlformats.org/officeDocument/2006/relationships/customXml" Target="../ink/ink108.xml"/><Relationship Id="rId53" Type="http://schemas.openxmlformats.org/officeDocument/2006/relationships/customXml" Target="../ink/ink112.xml"/><Relationship Id="rId58" Type="http://schemas.openxmlformats.org/officeDocument/2006/relationships/image" Target="../media/image131.png"/><Relationship Id="rId5" Type="http://schemas.openxmlformats.org/officeDocument/2006/relationships/customXml" Target="../ink/ink88.xml"/><Relationship Id="rId19" Type="http://schemas.openxmlformats.org/officeDocument/2006/relationships/customXml" Target="../ink/ink95.xml"/><Relationship Id="rId4" Type="http://schemas.openxmlformats.org/officeDocument/2006/relationships/image" Target="../media/image104.png"/><Relationship Id="rId9" Type="http://schemas.openxmlformats.org/officeDocument/2006/relationships/customXml" Target="../ink/ink90.xml"/><Relationship Id="rId14" Type="http://schemas.openxmlformats.org/officeDocument/2006/relationships/image" Target="../media/image109.png"/><Relationship Id="rId22" Type="http://schemas.openxmlformats.org/officeDocument/2006/relationships/image" Target="../media/image113.png"/><Relationship Id="rId27" Type="http://schemas.openxmlformats.org/officeDocument/2006/relationships/customXml" Target="../ink/ink99.xml"/><Relationship Id="rId30" Type="http://schemas.openxmlformats.org/officeDocument/2006/relationships/image" Target="../media/image117.png"/><Relationship Id="rId35" Type="http://schemas.openxmlformats.org/officeDocument/2006/relationships/customXml" Target="../ink/ink103.xml"/><Relationship Id="rId43" Type="http://schemas.openxmlformats.org/officeDocument/2006/relationships/customXml" Target="../ink/ink107.xml"/><Relationship Id="rId48" Type="http://schemas.openxmlformats.org/officeDocument/2006/relationships/image" Target="../media/image126.png"/><Relationship Id="rId56" Type="http://schemas.openxmlformats.org/officeDocument/2006/relationships/image" Target="../media/image130.png"/><Relationship Id="rId8" Type="http://schemas.openxmlformats.org/officeDocument/2006/relationships/image" Target="../media/image106.png"/><Relationship Id="rId51" Type="http://schemas.openxmlformats.org/officeDocument/2006/relationships/customXml" Target="../ink/ink111.xml"/><Relationship Id="rId3" Type="http://schemas.openxmlformats.org/officeDocument/2006/relationships/customXml" Target="../ink/ink87.xml"/><Relationship Id="rId12" Type="http://schemas.openxmlformats.org/officeDocument/2006/relationships/image" Target="../media/image108.png"/><Relationship Id="rId17" Type="http://schemas.openxmlformats.org/officeDocument/2006/relationships/customXml" Target="../ink/ink94.xml"/><Relationship Id="rId25" Type="http://schemas.openxmlformats.org/officeDocument/2006/relationships/customXml" Target="../ink/ink98.xml"/><Relationship Id="rId33" Type="http://schemas.openxmlformats.org/officeDocument/2006/relationships/customXml" Target="../ink/ink102.xml"/><Relationship Id="rId38" Type="http://schemas.openxmlformats.org/officeDocument/2006/relationships/image" Target="../media/image121.png"/><Relationship Id="rId46" Type="http://schemas.openxmlformats.org/officeDocument/2006/relationships/image" Target="../media/image125.png"/><Relationship Id="rId20" Type="http://schemas.openxmlformats.org/officeDocument/2006/relationships/image" Target="../media/image112.png"/><Relationship Id="rId41" Type="http://schemas.openxmlformats.org/officeDocument/2006/relationships/customXml" Target="../ink/ink106.xml"/><Relationship Id="rId54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5" Type="http://schemas.openxmlformats.org/officeDocument/2006/relationships/customXml" Target="../ink/ink93.xml"/><Relationship Id="rId23" Type="http://schemas.openxmlformats.org/officeDocument/2006/relationships/customXml" Target="../ink/ink97.xml"/><Relationship Id="rId28" Type="http://schemas.openxmlformats.org/officeDocument/2006/relationships/image" Target="../media/image116.png"/><Relationship Id="rId36" Type="http://schemas.openxmlformats.org/officeDocument/2006/relationships/image" Target="../media/image120.png"/><Relationship Id="rId49" Type="http://schemas.openxmlformats.org/officeDocument/2006/relationships/customXml" Target="../ink/ink110.xml"/><Relationship Id="rId57" Type="http://schemas.openxmlformats.org/officeDocument/2006/relationships/customXml" Target="../ink/ink114.xml"/><Relationship Id="rId10" Type="http://schemas.openxmlformats.org/officeDocument/2006/relationships/image" Target="../media/image107.png"/><Relationship Id="rId31" Type="http://schemas.openxmlformats.org/officeDocument/2006/relationships/customXml" Target="../ink/ink101.xml"/><Relationship Id="rId44" Type="http://schemas.openxmlformats.org/officeDocument/2006/relationships/image" Target="../media/image124.png"/><Relationship Id="rId52" Type="http://schemas.openxmlformats.org/officeDocument/2006/relationships/image" Target="../media/image128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.xml"/><Relationship Id="rId21" Type="http://schemas.openxmlformats.org/officeDocument/2006/relationships/customXml" Target="../ink/ink124.xml"/><Relationship Id="rId42" Type="http://schemas.openxmlformats.org/officeDocument/2006/relationships/image" Target="../media/image152.png"/><Relationship Id="rId63" Type="http://schemas.openxmlformats.org/officeDocument/2006/relationships/customXml" Target="../ink/ink145.xml"/><Relationship Id="rId84" Type="http://schemas.openxmlformats.org/officeDocument/2006/relationships/image" Target="../media/image173.png"/><Relationship Id="rId138" Type="http://schemas.openxmlformats.org/officeDocument/2006/relationships/image" Target="../media/image200.png"/><Relationship Id="rId159" Type="http://schemas.openxmlformats.org/officeDocument/2006/relationships/customXml" Target="../ink/ink193.xml"/><Relationship Id="rId170" Type="http://schemas.openxmlformats.org/officeDocument/2006/relationships/image" Target="../media/image216.png"/><Relationship Id="rId107" Type="http://schemas.openxmlformats.org/officeDocument/2006/relationships/customXml" Target="../ink/ink167.xml"/><Relationship Id="rId11" Type="http://schemas.openxmlformats.org/officeDocument/2006/relationships/customXml" Target="../ink/ink119.xml"/><Relationship Id="rId32" Type="http://schemas.openxmlformats.org/officeDocument/2006/relationships/image" Target="../media/image147.png"/><Relationship Id="rId53" Type="http://schemas.openxmlformats.org/officeDocument/2006/relationships/customXml" Target="../ink/ink140.xml"/><Relationship Id="rId74" Type="http://schemas.openxmlformats.org/officeDocument/2006/relationships/image" Target="../media/image168.png"/><Relationship Id="rId128" Type="http://schemas.openxmlformats.org/officeDocument/2006/relationships/image" Target="../media/image195.png"/><Relationship Id="rId149" Type="http://schemas.openxmlformats.org/officeDocument/2006/relationships/customXml" Target="../ink/ink188.xml"/><Relationship Id="rId5" Type="http://schemas.openxmlformats.org/officeDocument/2006/relationships/customXml" Target="../ink/ink116.xml"/><Relationship Id="rId95" Type="http://schemas.openxmlformats.org/officeDocument/2006/relationships/customXml" Target="../ink/ink161.xml"/><Relationship Id="rId160" Type="http://schemas.openxmlformats.org/officeDocument/2006/relationships/image" Target="../media/image211.png"/><Relationship Id="rId22" Type="http://schemas.openxmlformats.org/officeDocument/2006/relationships/image" Target="../media/image142.png"/><Relationship Id="rId43" Type="http://schemas.openxmlformats.org/officeDocument/2006/relationships/customXml" Target="../ink/ink135.xml"/><Relationship Id="rId64" Type="http://schemas.openxmlformats.org/officeDocument/2006/relationships/image" Target="../media/image163.png"/><Relationship Id="rId118" Type="http://schemas.openxmlformats.org/officeDocument/2006/relationships/image" Target="../media/image190.png"/><Relationship Id="rId139" Type="http://schemas.openxmlformats.org/officeDocument/2006/relationships/customXml" Target="../ink/ink183.xml"/><Relationship Id="rId85" Type="http://schemas.openxmlformats.org/officeDocument/2006/relationships/customXml" Target="../ink/ink156.xml"/><Relationship Id="rId150" Type="http://schemas.openxmlformats.org/officeDocument/2006/relationships/image" Target="../media/image206.png"/><Relationship Id="rId171" Type="http://schemas.openxmlformats.org/officeDocument/2006/relationships/customXml" Target="../ink/ink199.xml"/><Relationship Id="rId12" Type="http://schemas.openxmlformats.org/officeDocument/2006/relationships/image" Target="../media/image137.png"/><Relationship Id="rId33" Type="http://schemas.openxmlformats.org/officeDocument/2006/relationships/customXml" Target="../ink/ink130.xml"/><Relationship Id="rId108" Type="http://schemas.openxmlformats.org/officeDocument/2006/relationships/image" Target="../media/image185.png"/><Relationship Id="rId129" Type="http://schemas.openxmlformats.org/officeDocument/2006/relationships/customXml" Target="../ink/ink178.xml"/><Relationship Id="rId54" Type="http://schemas.openxmlformats.org/officeDocument/2006/relationships/image" Target="../media/image158.png"/><Relationship Id="rId75" Type="http://schemas.openxmlformats.org/officeDocument/2006/relationships/customXml" Target="../ink/ink151.xml"/><Relationship Id="rId96" Type="http://schemas.openxmlformats.org/officeDocument/2006/relationships/image" Target="../media/image179.png"/><Relationship Id="rId140" Type="http://schemas.openxmlformats.org/officeDocument/2006/relationships/image" Target="../media/image201.png"/><Relationship Id="rId161" Type="http://schemas.openxmlformats.org/officeDocument/2006/relationships/customXml" Target="../ink/ink1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23" Type="http://schemas.openxmlformats.org/officeDocument/2006/relationships/customXml" Target="../ink/ink125.xml"/><Relationship Id="rId28" Type="http://schemas.openxmlformats.org/officeDocument/2006/relationships/image" Target="../media/image145.png"/><Relationship Id="rId49" Type="http://schemas.openxmlformats.org/officeDocument/2006/relationships/customXml" Target="../ink/ink138.xml"/><Relationship Id="rId114" Type="http://schemas.openxmlformats.org/officeDocument/2006/relationships/image" Target="../media/image188.png"/><Relationship Id="rId119" Type="http://schemas.openxmlformats.org/officeDocument/2006/relationships/customXml" Target="../ink/ink173.xml"/><Relationship Id="rId44" Type="http://schemas.openxmlformats.org/officeDocument/2006/relationships/image" Target="../media/image153.png"/><Relationship Id="rId60" Type="http://schemas.openxmlformats.org/officeDocument/2006/relationships/image" Target="../media/image161.png"/><Relationship Id="rId65" Type="http://schemas.openxmlformats.org/officeDocument/2006/relationships/customXml" Target="../ink/ink146.xml"/><Relationship Id="rId81" Type="http://schemas.openxmlformats.org/officeDocument/2006/relationships/customXml" Target="../ink/ink154.xml"/><Relationship Id="rId86" Type="http://schemas.openxmlformats.org/officeDocument/2006/relationships/image" Target="../media/image174.png"/><Relationship Id="rId130" Type="http://schemas.openxmlformats.org/officeDocument/2006/relationships/image" Target="../media/image196.png"/><Relationship Id="rId135" Type="http://schemas.openxmlformats.org/officeDocument/2006/relationships/customXml" Target="../ink/ink181.xml"/><Relationship Id="rId151" Type="http://schemas.openxmlformats.org/officeDocument/2006/relationships/customXml" Target="../ink/ink189.xml"/><Relationship Id="rId156" Type="http://schemas.openxmlformats.org/officeDocument/2006/relationships/image" Target="../media/image209.png"/><Relationship Id="rId172" Type="http://schemas.openxmlformats.org/officeDocument/2006/relationships/image" Target="../media/image217.png"/><Relationship Id="rId13" Type="http://schemas.openxmlformats.org/officeDocument/2006/relationships/customXml" Target="../ink/ink120.xml"/><Relationship Id="rId18" Type="http://schemas.openxmlformats.org/officeDocument/2006/relationships/image" Target="../media/image140.png"/><Relationship Id="rId39" Type="http://schemas.openxmlformats.org/officeDocument/2006/relationships/customXml" Target="../ink/ink133.xml"/><Relationship Id="rId109" Type="http://schemas.openxmlformats.org/officeDocument/2006/relationships/customXml" Target="../ink/ink168.xml"/><Relationship Id="rId34" Type="http://schemas.openxmlformats.org/officeDocument/2006/relationships/image" Target="../media/image148.png"/><Relationship Id="rId50" Type="http://schemas.openxmlformats.org/officeDocument/2006/relationships/image" Target="../media/image156.png"/><Relationship Id="rId55" Type="http://schemas.openxmlformats.org/officeDocument/2006/relationships/customXml" Target="../ink/ink141.xml"/><Relationship Id="rId76" Type="http://schemas.openxmlformats.org/officeDocument/2006/relationships/image" Target="../media/image169.png"/><Relationship Id="rId97" Type="http://schemas.openxmlformats.org/officeDocument/2006/relationships/customXml" Target="../ink/ink162.xml"/><Relationship Id="rId104" Type="http://schemas.openxmlformats.org/officeDocument/2006/relationships/image" Target="../media/image183.png"/><Relationship Id="rId120" Type="http://schemas.openxmlformats.org/officeDocument/2006/relationships/image" Target="../media/image191.png"/><Relationship Id="rId125" Type="http://schemas.openxmlformats.org/officeDocument/2006/relationships/customXml" Target="../ink/ink176.xml"/><Relationship Id="rId141" Type="http://schemas.openxmlformats.org/officeDocument/2006/relationships/customXml" Target="../ink/ink184.xml"/><Relationship Id="rId146" Type="http://schemas.openxmlformats.org/officeDocument/2006/relationships/image" Target="../media/image204.png"/><Relationship Id="rId167" Type="http://schemas.openxmlformats.org/officeDocument/2006/relationships/customXml" Target="../ink/ink197.xml"/><Relationship Id="rId7" Type="http://schemas.openxmlformats.org/officeDocument/2006/relationships/customXml" Target="../ink/ink117.xml"/><Relationship Id="rId71" Type="http://schemas.openxmlformats.org/officeDocument/2006/relationships/customXml" Target="../ink/ink149.xml"/><Relationship Id="rId92" Type="http://schemas.openxmlformats.org/officeDocument/2006/relationships/image" Target="../media/image177.png"/><Relationship Id="rId162" Type="http://schemas.openxmlformats.org/officeDocument/2006/relationships/image" Target="../media/image212.png"/><Relationship Id="rId2" Type="http://schemas.openxmlformats.org/officeDocument/2006/relationships/image" Target="../media/image83.png"/><Relationship Id="rId29" Type="http://schemas.openxmlformats.org/officeDocument/2006/relationships/customXml" Target="../ink/ink128.xml"/><Relationship Id="rId24" Type="http://schemas.openxmlformats.org/officeDocument/2006/relationships/image" Target="../media/image143.png"/><Relationship Id="rId40" Type="http://schemas.openxmlformats.org/officeDocument/2006/relationships/image" Target="../media/image151.png"/><Relationship Id="rId45" Type="http://schemas.openxmlformats.org/officeDocument/2006/relationships/customXml" Target="../ink/ink136.xml"/><Relationship Id="rId66" Type="http://schemas.openxmlformats.org/officeDocument/2006/relationships/image" Target="../media/image164.png"/><Relationship Id="rId87" Type="http://schemas.openxmlformats.org/officeDocument/2006/relationships/customXml" Target="../ink/ink157.xml"/><Relationship Id="rId110" Type="http://schemas.openxmlformats.org/officeDocument/2006/relationships/image" Target="../media/image186.png"/><Relationship Id="rId115" Type="http://schemas.openxmlformats.org/officeDocument/2006/relationships/customXml" Target="../ink/ink171.xml"/><Relationship Id="rId131" Type="http://schemas.openxmlformats.org/officeDocument/2006/relationships/customXml" Target="../ink/ink179.xml"/><Relationship Id="rId136" Type="http://schemas.openxmlformats.org/officeDocument/2006/relationships/image" Target="../media/image199.png"/><Relationship Id="rId157" Type="http://schemas.openxmlformats.org/officeDocument/2006/relationships/customXml" Target="../ink/ink192.xml"/><Relationship Id="rId61" Type="http://schemas.openxmlformats.org/officeDocument/2006/relationships/customXml" Target="../ink/ink144.xml"/><Relationship Id="rId82" Type="http://schemas.openxmlformats.org/officeDocument/2006/relationships/image" Target="../media/image172.png"/><Relationship Id="rId152" Type="http://schemas.openxmlformats.org/officeDocument/2006/relationships/image" Target="../media/image207.png"/><Relationship Id="rId173" Type="http://schemas.openxmlformats.org/officeDocument/2006/relationships/customXml" Target="../ink/ink200.xml"/><Relationship Id="rId19" Type="http://schemas.openxmlformats.org/officeDocument/2006/relationships/customXml" Target="../ink/ink123.xml"/><Relationship Id="rId14" Type="http://schemas.openxmlformats.org/officeDocument/2006/relationships/image" Target="../media/image138.png"/><Relationship Id="rId30" Type="http://schemas.openxmlformats.org/officeDocument/2006/relationships/image" Target="../media/image146.png"/><Relationship Id="rId35" Type="http://schemas.openxmlformats.org/officeDocument/2006/relationships/customXml" Target="../ink/ink131.xml"/><Relationship Id="rId56" Type="http://schemas.openxmlformats.org/officeDocument/2006/relationships/image" Target="../media/image159.png"/><Relationship Id="rId77" Type="http://schemas.openxmlformats.org/officeDocument/2006/relationships/customXml" Target="../ink/ink152.xml"/><Relationship Id="rId100" Type="http://schemas.openxmlformats.org/officeDocument/2006/relationships/image" Target="../media/image181.png"/><Relationship Id="rId105" Type="http://schemas.openxmlformats.org/officeDocument/2006/relationships/customXml" Target="../ink/ink166.xml"/><Relationship Id="rId126" Type="http://schemas.openxmlformats.org/officeDocument/2006/relationships/image" Target="../media/image194.png"/><Relationship Id="rId147" Type="http://schemas.openxmlformats.org/officeDocument/2006/relationships/customXml" Target="../ink/ink187.xml"/><Relationship Id="rId168" Type="http://schemas.openxmlformats.org/officeDocument/2006/relationships/image" Target="../media/image215.png"/><Relationship Id="rId8" Type="http://schemas.openxmlformats.org/officeDocument/2006/relationships/image" Target="../media/image135.png"/><Relationship Id="rId51" Type="http://schemas.openxmlformats.org/officeDocument/2006/relationships/customXml" Target="../ink/ink139.xml"/><Relationship Id="rId72" Type="http://schemas.openxmlformats.org/officeDocument/2006/relationships/image" Target="../media/image167.png"/><Relationship Id="rId93" Type="http://schemas.openxmlformats.org/officeDocument/2006/relationships/customXml" Target="../ink/ink160.xml"/><Relationship Id="rId98" Type="http://schemas.openxmlformats.org/officeDocument/2006/relationships/image" Target="../media/image180.png"/><Relationship Id="rId121" Type="http://schemas.openxmlformats.org/officeDocument/2006/relationships/customXml" Target="../ink/ink174.xml"/><Relationship Id="rId142" Type="http://schemas.openxmlformats.org/officeDocument/2006/relationships/image" Target="../media/image202.png"/><Relationship Id="rId163" Type="http://schemas.openxmlformats.org/officeDocument/2006/relationships/customXml" Target="../ink/ink195.xml"/><Relationship Id="rId3" Type="http://schemas.openxmlformats.org/officeDocument/2006/relationships/customXml" Target="../ink/ink115.xml"/><Relationship Id="rId25" Type="http://schemas.openxmlformats.org/officeDocument/2006/relationships/customXml" Target="../ink/ink126.xml"/><Relationship Id="rId46" Type="http://schemas.openxmlformats.org/officeDocument/2006/relationships/image" Target="../media/image154.png"/><Relationship Id="rId67" Type="http://schemas.openxmlformats.org/officeDocument/2006/relationships/customXml" Target="../ink/ink147.xml"/><Relationship Id="rId116" Type="http://schemas.openxmlformats.org/officeDocument/2006/relationships/image" Target="../media/image189.png"/><Relationship Id="rId137" Type="http://schemas.openxmlformats.org/officeDocument/2006/relationships/customXml" Target="../ink/ink182.xml"/><Relationship Id="rId158" Type="http://schemas.openxmlformats.org/officeDocument/2006/relationships/image" Target="../media/image210.png"/><Relationship Id="rId20" Type="http://schemas.openxmlformats.org/officeDocument/2006/relationships/image" Target="../media/image141.png"/><Relationship Id="rId41" Type="http://schemas.openxmlformats.org/officeDocument/2006/relationships/customXml" Target="../ink/ink134.xml"/><Relationship Id="rId62" Type="http://schemas.openxmlformats.org/officeDocument/2006/relationships/image" Target="../media/image162.png"/><Relationship Id="rId83" Type="http://schemas.openxmlformats.org/officeDocument/2006/relationships/customXml" Target="../ink/ink155.xml"/><Relationship Id="rId88" Type="http://schemas.openxmlformats.org/officeDocument/2006/relationships/image" Target="../media/image175.png"/><Relationship Id="rId111" Type="http://schemas.openxmlformats.org/officeDocument/2006/relationships/customXml" Target="../ink/ink169.xml"/><Relationship Id="rId132" Type="http://schemas.openxmlformats.org/officeDocument/2006/relationships/image" Target="../media/image197.png"/><Relationship Id="rId153" Type="http://schemas.openxmlformats.org/officeDocument/2006/relationships/customXml" Target="../ink/ink190.xml"/><Relationship Id="rId174" Type="http://schemas.openxmlformats.org/officeDocument/2006/relationships/image" Target="../media/image218.png"/><Relationship Id="rId15" Type="http://schemas.openxmlformats.org/officeDocument/2006/relationships/customXml" Target="../ink/ink121.xml"/><Relationship Id="rId36" Type="http://schemas.openxmlformats.org/officeDocument/2006/relationships/image" Target="../media/image149.png"/><Relationship Id="rId57" Type="http://schemas.openxmlformats.org/officeDocument/2006/relationships/customXml" Target="../ink/ink142.xml"/><Relationship Id="rId106" Type="http://schemas.openxmlformats.org/officeDocument/2006/relationships/image" Target="../media/image184.png"/><Relationship Id="rId127" Type="http://schemas.openxmlformats.org/officeDocument/2006/relationships/customXml" Target="../ink/ink177.xml"/><Relationship Id="rId10" Type="http://schemas.openxmlformats.org/officeDocument/2006/relationships/image" Target="../media/image136.png"/><Relationship Id="rId31" Type="http://schemas.openxmlformats.org/officeDocument/2006/relationships/customXml" Target="../ink/ink129.xml"/><Relationship Id="rId52" Type="http://schemas.openxmlformats.org/officeDocument/2006/relationships/image" Target="../media/image157.png"/><Relationship Id="rId73" Type="http://schemas.openxmlformats.org/officeDocument/2006/relationships/customXml" Target="../ink/ink150.xml"/><Relationship Id="rId78" Type="http://schemas.openxmlformats.org/officeDocument/2006/relationships/image" Target="../media/image170.png"/><Relationship Id="rId94" Type="http://schemas.openxmlformats.org/officeDocument/2006/relationships/image" Target="../media/image178.png"/><Relationship Id="rId99" Type="http://schemas.openxmlformats.org/officeDocument/2006/relationships/customXml" Target="../ink/ink163.xml"/><Relationship Id="rId101" Type="http://schemas.openxmlformats.org/officeDocument/2006/relationships/customXml" Target="../ink/ink164.xml"/><Relationship Id="rId122" Type="http://schemas.openxmlformats.org/officeDocument/2006/relationships/image" Target="../media/image192.png"/><Relationship Id="rId143" Type="http://schemas.openxmlformats.org/officeDocument/2006/relationships/customXml" Target="../ink/ink185.xml"/><Relationship Id="rId148" Type="http://schemas.openxmlformats.org/officeDocument/2006/relationships/image" Target="../media/image205.png"/><Relationship Id="rId164" Type="http://schemas.openxmlformats.org/officeDocument/2006/relationships/image" Target="../media/image213.png"/><Relationship Id="rId169" Type="http://schemas.openxmlformats.org/officeDocument/2006/relationships/customXml" Target="../ink/ink198.xml"/><Relationship Id="rId4" Type="http://schemas.openxmlformats.org/officeDocument/2006/relationships/image" Target="../media/image133.png"/><Relationship Id="rId9" Type="http://schemas.openxmlformats.org/officeDocument/2006/relationships/customXml" Target="../ink/ink118.xml"/><Relationship Id="rId26" Type="http://schemas.openxmlformats.org/officeDocument/2006/relationships/image" Target="../media/image144.png"/><Relationship Id="rId47" Type="http://schemas.openxmlformats.org/officeDocument/2006/relationships/customXml" Target="../ink/ink137.xml"/><Relationship Id="rId68" Type="http://schemas.openxmlformats.org/officeDocument/2006/relationships/image" Target="../media/image165.png"/><Relationship Id="rId89" Type="http://schemas.openxmlformats.org/officeDocument/2006/relationships/customXml" Target="../ink/ink158.xml"/><Relationship Id="rId112" Type="http://schemas.openxmlformats.org/officeDocument/2006/relationships/image" Target="../media/image187.png"/><Relationship Id="rId133" Type="http://schemas.openxmlformats.org/officeDocument/2006/relationships/customXml" Target="../ink/ink180.xml"/><Relationship Id="rId154" Type="http://schemas.openxmlformats.org/officeDocument/2006/relationships/image" Target="../media/image208.png"/><Relationship Id="rId175" Type="http://schemas.openxmlformats.org/officeDocument/2006/relationships/customXml" Target="../ink/ink201.xml"/><Relationship Id="rId16" Type="http://schemas.openxmlformats.org/officeDocument/2006/relationships/image" Target="../media/image139.png"/><Relationship Id="rId37" Type="http://schemas.openxmlformats.org/officeDocument/2006/relationships/customXml" Target="../ink/ink132.xml"/><Relationship Id="rId58" Type="http://schemas.openxmlformats.org/officeDocument/2006/relationships/image" Target="../media/image160.png"/><Relationship Id="rId79" Type="http://schemas.openxmlformats.org/officeDocument/2006/relationships/customXml" Target="../ink/ink153.xml"/><Relationship Id="rId102" Type="http://schemas.openxmlformats.org/officeDocument/2006/relationships/image" Target="../media/image182.png"/><Relationship Id="rId123" Type="http://schemas.openxmlformats.org/officeDocument/2006/relationships/customXml" Target="../ink/ink175.xml"/><Relationship Id="rId144" Type="http://schemas.openxmlformats.org/officeDocument/2006/relationships/image" Target="../media/image203.png"/><Relationship Id="rId90" Type="http://schemas.openxmlformats.org/officeDocument/2006/relationships/image" Target="../media/image176.png"/><Relationship Id="rId165" Type="http://schemas.openxmlformats.org/officeDocument/2006/relationships/customXml" Target="../ink/ink196.xml"/><Relationship Id="rId27" Type="http://schemas.openxmlformats.org/officeDocument/2006/relationships/customXml" Target="../ink/ink127.xml"/><Relationship Id="rId48" Type="http://schemas.openxmlformats.org/officeDocument/2006/relationships/image" Target="../media/image155.png"/><Relationship Id="rId69" Type="http://schemas.openxmlformats.org/officeDocument/2006/relationships/customXml" Target="../ink/ink148.xml"/><Relationship Id="rId113" Type="http://schemas.openxmlformats.org/officeDocument/2006/relationships/customXml" Target="../ink/ink170.xml"/><Relationship Id="rId134" Type="http://schemas.openxmlformats.org/officeDocument/2006/relationships/image" Target="../media/image198.png"/><Relationship Id="rId80" Type="http://schemas.openxmlformats.org/officeDocument/2006/relationships/image" Target="../media/image171.png"/><Relationship Id="rId155" Type="http://schemas.openxmlformats.org/officeDocument/2006/relationships/customXml" Target="../ink/ink191.xml"/><Relationship Id="rId176" Type="http://schemas.openxmlformats.org/officeDocument/2006/relationships/image" Target="../media/image219.png"/><Relationship Id="rId17" Type="http://schemas.openxmlformats.org/officeDocument/2006/relationships/customXml" Target="../ink/ink122.xml"/><Relationship Id="rId38" Type="http://schemas.openxmlformats.org/officeDocument/2006/relationships/image" Target="../media/image150.png"/><Relationship Id="rId59" Type="http://schemas.openxmlformats.org/officeDocument/2006/relationships/customXml" Target="../ink/ink143.xml"/><Relationship Id="rId103" Type="http://schemas.openxmlformats.org/officeDocument/2006/relationships/customXml" Target="../ink/ink165.xml"/><Relationship Id="rId124" Type="http://schemas.openxmlformats.org/officeDocument/2006/relationships/image" Target="../media/image193.png"/><Relationship Id="rId70" Type="http://schemas.openxmlformats.org/officeDocument/2006/relationships/image" Target="../media/image166.png"/><Relationship Id="rId91" Type="http://schemas.openxmlformats.org/officeDocument/2006/relationships/customXml" Target="../ink/ink159.xml"/><Relationship Id="rId145" Type="http://schemas.openxmlformats.org/officeDocument/2006/relationships/customXml" Target="../ink/ink186.xml"/><Relationship Id="rId166" Type="http://schemas.openxmlformats.org/officeDocument/2006/relationships/image" Target="../media/image2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220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3.xml"/><Relationship Id="rId5" Type="http://schemas.openxmlformats.org/officeDocument/2006/relationships/image" Target="../media/image132.png"/><Relationship Id="rId4" Type="http://schemas.openxmlformats.org/officeDocument/2006/relationships/customXml" Target="../ink/ink20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customXml" Target="../ink/ink204.xml"/><Relationship Id="rId7" Type="http://schemas.openxmlformats.org/officeDocument/2006/relationships/customXml" Target="../ink/ink206.xml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5" Type="http://schemas.openxmlformats.org/officeDocument/2006/relationships/customXml" Target="../ink/ink205.xml"/><Relationship Id="rId10" Type="http://schemas.openxmlformats.org/officeDocument/2006/relationships/image" Target="../media/image225.png"/><Relationship Id="rId4" Type="http://schemas.openxmlformats.org/officeDocument/2006/relationships/image" Target="../media/image222.png"/><Relationship Id="rId9" Type="http://schemas.openxmlformats.org/officeDocument/2006/relationships/customXml" Target="../ink/ink20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customXml" Target="../ink/ink213.xml"/><Relationship Id="rId18" Type="http://schemas.openxmlformats.org/officeDocument/2006/relationships/image" Target="../media/image234.png"/><Relationship Id="rId26" Type="http://schemas.openxmlformats.org/officeDocument/2006/relationships/image" Target="../media/image238.png"/><Relationship Id="rId3" Type="http://schemas.openxmlformats.org/officeDocument/2006/relationships/customXml" Target="../ink/ink208.xml"/><Relationship Id="rId21" Type="http://schemas.openxmlformats.org/officeDocument/2006/relationships/customXml" Target="../ink/ink217.xml"/><Relationship Id="rId7" Type="http://schemas.openxmlformats.org/officeDocument/2006/relationships/customXml" Target="../ink/ink210.xml"/><Relationship Id="rId12" Type="http://schemas.openxmlformats.org/officeDocument/2006/relationships/image" Target="../media/image231.png"/><Relationship Id="rId17" Type="http://schemas.openxmlformats.org/officeDocument/2006/relationships/customXml" Target="../ink/ink215.xml"/><Relationship Id="rId25" Type="http://schemas.openxmlformats.org/officeDocument/2006/relationships/customXml" Target="../ink/ink219.xml"/><Relationship Id="rId2" Type="http://schemas.openxmlformats.org/officeDocument/2006/relationships/image" Target="../media/image226.png"/><Relationship Id="rId16" Type="http://schemas.openxmlformats.org/officeDocument/2006/relationships/image" Target="../media/image233.png"/><Relationship Id="rId20" Type="http://schemas.openxmlformats.org/officeDocument/2006/relationships/image" Target="../media/image2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customXml" Target="../ink/ink212.xml"/><Relationship Id="rId24" Type="http://schemas.openxmlformats.org/officeDocument/2006/relationships/image" Target="../media/image237.png"/><Relationship Id="rId5" Type="http://schemas.openxmlformats.org/officeDocument/2006/relationships/customXml" Target="../ink/ink209.xml"/><Relationship Id="rId15" Type="http://schemas.openxmlformats.org/officeDocument/2006/relationships/customXml" Target="../ink/ink214.xml"/><Relationship Id="rId23" Type="http://schemas.openxmlformats.org/officeDocument/2006/relationships/customXml" Target="../ink/ink218.xml"/><Relationship Id="rId28" Type="http://schemas.openxmlformats.org/officeDocument/2006/relationships/image" Target="../media/image239.png"/><Relationship Id="rId10" Type="http://schemas.openxmlformats.org/officeDocument/2006/relationships/image" Target="../media/image230.png"/><Relationship Id="rId19" Type="http://schemas.openxmlformats.org/officeDocument/2006/relationships/customXml" Target="../ink/ink216.xml"/><Relationship Id="rId4" Type="http://schemas.openxmlformats.org/officeDocument/2006/relationships/image" Target="../media/image227.png"/><Relationship Id="rId9" Type="http://schemas.openxmlformats.org/officeDocument/2006/relationships/customXml" Target="../ink/ink211.xml"/><Relationship Id="rId14" Type="http://schemas.openxmlformats.org/officeDocument/2006/relationships/image" Target="../media/image232.png"/><Relationship Id="rId22" Type="http://schemas.openxmlformats.org/officeDocument/2006/relationships/image" Target="../media/image236.png"/><Relationship Id="rId27" Type="http://schemas.openxmlformats.org/officeDocument/2006/relationships/customXml" Target="../ink/ink2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3.xml"/><Relationship Id="rId13" Type="http://schemas.openxmlformats.org/officeDocument/2006/relationships/image" Target="../media/image248.png"/><Relationship Id="rId18" Type="http://schemas.openxmlformats.org/officeDocument/2006/relationships/customXml" Target="../ink/ink228.xml"/><Relationship Id="rId3" Type="http://schemas.openxmlformats.org/officeDocument/2006/relationships/image" Target="../media/image243.png"/><Relationship Id="rId7" Type="http://schemas.openxmlformats.org/officeDocument/2006/relationships/image" Target="../media/image245.png"/><Relationship Id="rId12" Type="http://schemas.openxmlformats.org/officeDocument/2006/relationships/customXml" Target="../ink/ink225.xml"/><Relationship Id="rId17" Type="http://schemas.openxmlformats.org/officeDocument/2006/relationships/image" Target="../media/image250.png"/><Relationship Id="rId2" Type="http://schemas.openxmlformats.org/officeDocument/2006/relationships/image" Target="../media/image242.jpeg"/><Relationship Id="rId16" Type="http://schemas.openxmlformats.org/officeDocument/2006/relationships/customXml" Target="../ink/ink2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2.xml"/><Relationship Id="rId11" Type="http://schemas.openxmlformats.org/officeDocument/2006/relationships/image" Target="../media/image247.png"/><Relationship Id="rId5" Type="http://schemas.openxmlformats.org/officeDocument/2006/relationships/image" Target="../media/image244.png"/><Relationship Id="rId15" Type="http://schemas.openxmlformats.org/officeDocument/2006/relationships/image" Target="../media/image249.png"/><Relationship Id="rId10" Type="http://schemas.openxmlformats.org/officeDocument/2006/relationships/customXml" Target="../ink/ink224.xml"/><Relationship Id="rId19" Type="http://schemas.openxmlformats.org/officeDocument/2006/relationships/image" Target="../media/image251.png"/><Relationship Id="rId4" Type="http://schemas.openxmlformats.org/officeDocument/2006/relationships/customXml" Target="../ink/ink221.xml"/><Relationship Id="rId9" Type="http://schemas.openxmlformats.org/officeDocument/2006/relationships/image" Target="../media/image246.png"/><Relationship Id="rId14" Type="http://schemas.openxmlformats.org/officeDocument/2006/relationships/customXml" Target="../ink/ink22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4.png"/><Relationship Id="rId21" Type="http://schemas.openxmlformats.org/officeDocument/2006/relationships/customXml" Target="../ink/ink238.xml"/><Relationship Id="rId34" Type="http://schemas.openxmlformats.org/officeDocument/2006/relationships/image" Target="../media/image268.png"/><Relationship Id="rId42" Type="http://schemas.openxmlformats.org/officeDocument/2006/relationships/image" Target="../media/image272.png"/><Relationship Id="rId47" Type="http://schemas.openxmlformats.org/officeDocument/2006/relationships/customXml" Target="../ink/ink251.xml"/><Relationship Id="rId50" Type="http://schemas.openxmlformats.org/officeDocument/2006/relationships/image" Target="../media/image276.png"/><Relationship Id="rId55" Type="http://schemas.openxmlformats.org/officeDocument/2006/relationships/customXml" Target="../ink/ink255.xml"/><Relationship Id="rId63" Type="http://schemas.openxmlformats.org/officeDocument/2006/relationships/customXml" Target="../ink/ink259.xml"/><Relationship Id="rId7" Type="http://schemas.openxmlformats.org/officeDocument/2006/relationships/customXml" Target="../ink/ink231.xml"/><Relationship Id="rId2" Type="http://schemas.openxmlformats.org/officeDocument/2006/relationships/image" Target="../media/image252.png"/><Relationship Id="rId16" Type="http://schemas.openxmlformats.org/officeDocument/2006/relationships/image" Target="../media/image259.png"/><Relationship Id="rId29" Type="http://schemas.openxmlformats.org/officeDocument/2006/relationships/customXml" Target="../ink/ink242.xml"/><Relationship Id="rId11" Type="http://schemas.openxmlformats.org/officeDocument/2006/relationships/customXml" Target="../ink/ink233.xml"/><Relationship Id="rId24" Type="http://schemas.openxmlformats.org/officeDocument/2006/relationships/image" Target="../media/image263.png"/><Relationship Id="rId32" Type="http://schemas.openxmlformats.org/officeDocument/2006/relationships/image" Target="../media/image267.png"/><Relationship Id="rId37" Type="http://schemas.openxmlformats.org/officeDocument/2006/relationships/customXml" Target="../ink/ink246.xml"/><Relationship Id="rId40" Type="http://schemas.openxmlformats.org/officeDocument/2006/relationships/image" Target="../media/image271.png"/><Relationship Id="rId45" Type="http://schemas.openxmlformats.org/officeDocument/2006/relationships/customXml" Target="../ink/ink250.xml"/><Relationship Id="rId53" Type="http://schemas.openxmlformats.org/officeDocument/2006/relationships/customXml" Target="../ink/ink254.xml"/><Relationship Id="rId58" Type="http://schemas.openxmlformats.org/officeDocument/2006/relationships/image" Target="../media/image280.png"/><Relationship Id="rId66" Type="http://schemas.openxmlformats.org/officeDocument/2006/relationships/image" Target="../media/image284.png"/><Relationship Id="rId5" Type="http://schemas.openxmlformats.org/officeDocument/2006/relationships/customXml" Target="../ink/ink230.xml"/><Relationship Id="rId61" Type="http://schemas.openxmlformats.org/officeDocument/2006/relationships/customXml" Target="../ink/ink258.xml"/><Relationship Id="rId19" Type="http://schemas.openxmlformats.org/officeDocument/2006/relationships/customXml" Target="../ink/ink237.xml"/><Relationship Id="rId14" Type="http://schemas.openxmlformats.org/officeDocument/2006/relationships/image" Target="../media/image258.png"/><Relationship Id="rId22" Type="http://schemas.openxmlformats.org/officeDocument/2006/relationships/image" Target="../media/image262.png"/><Relationship Id="rId27" Type="http://schemas.openxmlformats.org/officeDocument/2006/relationships/customXml" Target="../ink/ink241.xml"/><Relationship Id="rId30" Type="http://schemas.openxmlformats.org/officeDocument/2006/relationships/image" Target="../media/image266.png"/><Relationship Id="rId35" Type="http://schemas.openxmlformats.org/officeDocument/2006/relationships/customXml" Target="../ink/ink245.xml"/><Relationship Id="rId43" Type="http://schemas.openxmlformats.org/officeDocument/2006/relationships/customXml" Target="../ink/ink249.xml"/><Relationship Id="rId48" Type="http://schemas.openxmlformats.org/officeDocument/2006/relationships/image" Target="../media/image275.png"/><Relationship Id="rId56" Type="http://schemas.openxmlformats.org/officeDocument/2006/relationships/image" Target="../media/image279.png"/><Relationship Id="rId64" Type="http://schemas.openxmlformats.org/officeDocument/2006/relationships/image" Target="../media/image283.png"/><Relationship Id="rId8" Type="http://schemas.openxmlformats.org/officeDocument/2006/relationships/image" Target="../media/image255.png"/><Relationship Id="rId51" Type="http://schemas.openxmlformats.org/officeDocument/2006/relationships/customXml" Target="../ink/ink253.xml"/><Relationship Id="rId3" Type="http://schemas.openxmlformats.org/officeDocument/2006/relationships/customXml" Target="../ink/ink229.xml"/><Relationship Id="rId12" Type="http://schemas.openxmlformats.org/officeDocument/2006/relationships/image" Target="../media/image257.png"/><Relationship Id="rId17" Type="http://schemas.openxmlformats.org/officeDocument/2006/relationships/customXml" Target="../ink/ink236.xml"/><Relationship Id="rId25" Type="http://schemas.openxmlformats.org/officeDocument/2006/relationships/customXml" Target="../ink/ink240.xml"/><Relationship Id="rId33" Type="http://schemas.openxmlformats.org/officeDocument/2006/relationships/customXml" Target="../ink/ink244.xml"/><Relationship Id="rId38" Type="http://schemas.openxmlformats.org/officeDocument/2006/relationships/image" Target="../media/image270.png"/><Relationship Id="rId46" Type="http://schemas.openxmlformats.org/officeDocument/2006/relationships/image" Target="../media/image274.png"/><Relationship Id="rId59" Type="http://schemas.openxmlformats.org/officeDocument/2006/relationships/customXml" Target="../ink/ink257.xml"/><Relationship Id="rId20" Type="http://schemas.openxmlformats.org/officeDocument/2006/relationships/image" Target="../media/image261.png"/><Relationship Id="rId41" Type="http://schemas.openxmlformats.org/officeDocument/2006/relationships/customXml" Target="../ink/ink248.xml"/><Relationship Id="rId54" Type="http://schemas.openxmlformats.org/officeDocument/2006/relationships/image" Target="../media/image278.png"/><Relationship Id="rId62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15" Type="http://schemas.openxmlformats.org/officeDocument/2006/relationships/customXml" Target="../ink/ink235.xml"/><Relationship Id="rId23" Type="http://schemas.openxmlformats.org/officeDocument/2006/relationships/customXml" Target="../ink/ink239.xml"/><Relationship Id="rId28" Type="http://schemas.openxmlformats.org/officeDocument/2006/relationships/image" Target="../media/image265.png"/><Relationship Id="rId36" Type="http://schemas.openxmlformats.org/officeDocument/2006/relationships/image" Target="../media/image269.png"/><Relationship Id="rId49" Type="http://schemas.openxmlformats.org/officeDocument/2006/relationships/customXml" Target="../ink/ink252.xml"/><Relationship Id="rId57" Type="http://schemas.openxmlformats.org/officeDocument/2006/relationships/customXml" Target="../ink/ink256.xml"/><Relationship Id="rId10" Type="http://schemas.openxmlformats.org/officeDocument/2006/relationships/image" Target="../media/image256.png"/><Relationship Id="rId31" Type="http://schemas.openxmlformats.org/officeDocument/2006/relationships/customXml" Target="../ink/ink243.xml"/><Relationship Id="rId44" Type="http://schemas.openxmlformats.org/officeDocument/2006/relationships/image" Target="../media/image273.png"/><Relationship Id="rId52" Type="http://schemas.openxmlformats.org/officeDocument/2006/relationships/image" Target="../media/image277.png"/><Relationship Id="rId60" Type="http://schemas.openxmlformats.org/officeDocument/2006/relationships/image" Target="../media/image281.png"/><Relationship Id="rId65" Type="http://schemas.openxmlformats.org/officeDocument/2006/relationships/customXml" Target="../ink/ink260.xml"/><Relationship Id="rId4" Type="http://schemas.openxmlformats.org/officeDocument/2006/relationships/image" Target="../media/image253.png"/><Relationship Id="rId9" Type="http://schemas.openxmlformats.org/officeDocument/2006/relationships/customXml" Target="../ink/ink232.xml"/><Relationship Id="rId13" Type="http://schemas.openxmlformats.org/officeDocument/2006/relationships/customXml" Target="../ink/ink234.xml"/><Relationship Id="rId18" Type="http://schemas.openxmlformats.org/officeDocument/2006/relationships/image" Target="../media/image260.png"/><Relationship Id="rId39" Type="http://schemas.openxmlformats.org/officeDocument/2006/relationships/customXml" Target="../ink/ink24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customXml" Target="../ink/ink266.xml"/><Relationship Id="rId18" Type="http://schemas.openxmlformats.org/officeDocument/2006/relationships/image" Target="../media/image293.png"/><Relationship Id="rId3" Type="http://schemas.openxmlformats.org/officeDocument/2006/relationships/customXml" Target="../ink/ink261.xml"/><Relationship Id="rId21" Type="http://schemas.openxmlformats.org/officeDocument/2006/relationships/customXml" Target="../ink/ink270.xml"/><Relationship Id="rId7" Type="http://schemas.openxmlformats.org/officeDocument/2006/relationships/customXml" Target="../ink/ink263.xml"/><Relationship Id="rId12" Type="http://schemas.openxmlformats.org/officeDocument/2006/relationships/image" Target="../media/image290.png"/><Relationship Id="rId17" Type="http://schemas.openxmlformats.org/officeDocument/2006/relationships/customXml" Target="../ink/ink268.xml"/><Relationship Id="rId2" Type="http://schemas.openxmlformats.org/officeDocument/2006/relationships/image" Target="../media/image285.png"/><Relationship Id="rId16" Type="http://schemas.openxmlformats.org/officeDocument/2006/relationships/image" Target="../media/image292.png"/><Relationship Id="rId20" Type="http://schemas.openxmlformats.org/officeDocument/2006/relationships/image" Target="../media/image2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7.png"/><Relationship Id="rId11" Type="http://schemas.openxmlformats.org/officeDocument/2006/relationships/customXml" Target="../ink/ink265.xml"/><Relationship Id="rId24" Type="http://schemas.openxmlformats.org/officeDocument/2006/relationships/image" Target="../media/image296.png"/><Relationship Id="rId5" Type="http://schemas.openxmlformats.org/officeDocument/2006/relationships/customXml" Target="../ink/ink262.xml"/><Relationship Id="rId15" Type="http://schemas.openxmlformats.org/officeDocument/2006/relationships/customXml" Target="../ink/ink267.xml"/><Relationship Id="rId23" Type="http://schemas.openxmlformats.org/officeDocument/2006/relationships/customXml" Target="../ink/ink271.xml"/><Relationship Id="rId10" Type="http://schemas.openxmlformats.org/officeDocument/2006/relationships/image" Target="../media/image289.png"/><Relationship Id="rId19" Type="http://schemas.openxmlformats.org/officeDocument/2006/relationships/customXml" Target="../ink/ink269.xml"/><Relationship Id="rId4" Type="http://schemas.openxmlformats.org/officeDocument/2006/relationships/image" Target="../media/image286.png"/><Relationship Id="rId9" Type="http://schemas.openxmlformats.org/officeDocument/2006/relationships/customXml" Target="../ink/ink264.xml"/><Relationship Id="rId14" Type="http://schemas.openxmlformats.org/officeDocument/2006/relationships/image" Target="../media/image291.png"/><Relationship Id="rId22" Type="http://schemas.openxmlformats.org/officeDocument/2006/relationships/image" Target="../media/image295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9.xml"/><Relationship Id="rId21" Type="http://schemas.openxmlformats.org/officeDocument/2006/relationships/customXml" Target="../ink/ink281.xml"/><Relationship Id="rId42" Type="http://schemas.openxmlformats.org/officeDocument/2006/relationships/image" Target="../media/image317.png"/><Relationship Id="rId63" Type="http://schemas.openxmlformats.org/officeDocument/2006/relationships/customXml" Target="../ink/ink302.xml"/><Relationship Id="rId84" Type="http://schemas.openxmlformats.org/officeDocument/2006/relationships/image" Target="../media/image338.png"/><Relationship Id="rId138" Type="http://schemas.openxmlformats.org/officeDocument/2006/relationships/image" Target="../media/image365.png"/><Relationship Id="rId159" Type="http://schemas.openxmlformats.org/officeDocument/2006/relationships/image" Target="../media/image375.png"/><Relationship Id="rId107" Type="http://schemas.openxmlformats.org/officeDocument/2006/relationships/customXml" Target="../ink/ink324.xml"/><Relationship Id="rId11" Type="http://schemas.openxmlformats.org/officeDocument/2006/relationships/customXml" Target="../ink/ink276.xml"/><Relationship Id="rId32" Type="http://schemas.openxmlformats.org/officeDocument/2006/relationships/image" Target="../media/image312.png"/><Relationship Id="rId53" Type="http://schemas.openxmlformats.org/officeDocument/2006/relationships/customXml" Target="../ink/ink297.xml"/><Relationship Id="rId74" Type="http://schemas.openxmlformats.org/officeDocument/2006/relationships/image" Target="../media/image333.png"/><Relationship Id="rId128" Type="http://schemas.openxmlformats.org/officeDocument/2006/relationships/image" Target="../media/image360.png"/><Relationship Id="rId149" Type="http://schemas.openxmlformats.org/officeDocument/2006/relationships/customXml" Target="../ink/ink345.xml"/><Relationship Id="rId5" Type="http://schemas.openxmlformats.org/officeDocument/2006/relationships/customXml" Target="../ink/ink273.xml"/><Relationship Id="rId95" Type="http://schemas.openxmlformats.org/officeDocument/2006/relationships/customXml" Target="../ink/ink318.xml"/><Relationship Id="rId22" Type="http://schemas.openxmlformats.org/officeDocument/2006/relationships/image" Target="../media/image307.png"/><Relationship Id="rId43" Type="http://schemas.openxmlformats.org/officeDocument/2006/relationships/customXml" Target="../ink/ink292.xml"/><Relationship Id="rId64" Type="http://schemas.openxmlformats.org/officeDocument/2006/relationships/image" Target="../media/image328.png"/><Relationship Id="rId118" Type="http://schemas.openxmlformats.org/officeDocument/2006/relationships/image" Target="../media/image355.png"/><Relationship Id="rId139" Type="http://schemas.openxmlformats.org/officeDocument/2006/relationships/customXml" Target="../ink/ink340.xml"/><Relationship Id="rId80" Type="http://schemas.openxmlformats.org/officeDocument/2006/relationships/image" Target="../media/image336.png"/><Relationship Id="rId85" Type="http://schemas.openxmlformats.org/officeDocument/2006/relationships/customXml" Target="../ink/ink313.xml"/><Relationship Id="rId150" Type="http://schemas.openxmlformats.org/officeDocument/2006/relationships/customXml" Target="../ink/ink346.xml"/><Relationship Id="rId155" Type="http://schemas.openxmlformats.org/officeDocument/2006/relationships/image" Target="../media/image373.png"/><Relationship Id="rId12" Type="http://schemas.openxmlformats.org/officeDocument/2006/relationships/image" Target="../media/image302.png"/><Relationship Id="rId17" Type="http://schemas.openxmlformats.org/officeDocument/2006/relationships/customXml" Target="../ink/ink279.xml"/><Relationship Id="rId33" Type="http://schemas.openxmlformats.org/officeDocument/2006/relationships/customXml" Target="../ink/ink287.xml"/><Relationship Id="rId38" Type="http://schemas.openxmlformats.org/officeDocument/2006/relationships/image" Target="../media/image315.png"/><Relationship Id="rId59" Type="http://schemas.openxmlformats.org/officeDocument/2006/relationships/customXml" Target="../ink/ink300.xml"/><Relationship Id="rId103" Type="http://schemas.openxmlformats.org/officeDocument/2006/relationships/customXml" Target="../ink/ink322.xml"/><Relationship Id="rId108" Type="http://schemas.openxmlformats.org/officeDocument/2006/relationships/image" Target="../media/image350.png"/><Relationship Id="rId124" Type="http://schemas.openxmlformats.org/officeDocument/2006/relationships/image" Target="../media/image358.png"/><Relationship Id="rId129" Type="http://schemas.openxmlformats.org/officeDocument/2006/relationships/customXml" Target="../ink/ink335.xml"/><Relationship Id="rId54" Type="http://schemas.openxmlformats.org/officeDocument/2006/relationships/image" Target="../media/image323.png"/><Relationship Id="rId70" Type="http://schemas.openxmlformats.org/officeDocument/2006/relationships/image" Target="../media/image331.png"/><Relationship Id="rId75" Type="http://schemas.openxmlformats.org/officeDocument/2006/relationships/customXml" Target="../ink/ink308.xml"/><Relationship Id="rId91" Type="http://schemas.openxmlformats.org/officeDocument/2006/relationships/customXml" Target="../ink/ink316.xml"/><Relationship Id="rId96" Type="http://schemas.openxmlformats.org/officeDocument/2006/relationships/image" Target="../media/image344.png"/><Relationship Id="rId140" Type="http://schemas.openxmlformats.org/officeDocument/2006/relationships/image" Target="../media/image366.png"/><Relationship Id="rId145" Type="http://schemas.openxmlformats.org/officeDocument/2006/relationships/customXml" Target="../ink/ink3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9.png"/><Relationship Id="rId23" Type="http://schemas.openxmlformats.org/officeDocument/2006/relationships/customXml" Target="../ink/ink282.xml"/><Relationship Id="rId28" Type="http://schemas.openxmlformats.org/officeDocument/2006/relationships/image" Target="../media/image310.png"/><Relationship Id="rId49" Type="http://schemas.openxmlformats.org/officeDocument/2006/relationships/customXml" Target="../ink/ink295.xml"/><Relationship Id="rId114" Type="http://schemas.openxmlformats.org/officeDocument/2006/relationships/image" Target="../media/image353.png"/><Relationship Id="rId119" Type="http://schemas.openxmlformats.org/officeDocument/2006/relationships/customXml" Target="../ink/ink330.xml"/><Relationship Id="rId44" Type="http://schemas.openxmlformats.org/officeDocument/2006/relationships/image" Target="../media/image318.png"/><Relationship Id="rId60" Type="http://schemas.openxmlformats.org/officeDocument/2006/relationships/image" Target="../media/image326.png"/><Relationship Id="rId65" Type="http://schemas.openxmlformats.org/officeDocument/2006/relationships/customXml" Target="../ink/ink303.xml"/><Relationship Id="rId81" Type="http://schemas.openxmlformats.org/officeDocument/2006/relationships/customXml" Target="../ink/ink311.xml"/><Relationship Id="rId86" Type="http://schemas.openxmlformats.org/officeDocument/2006/relationships/image" Target="../media/image339.png"/><Relationship Id="rId130" Type="http://schemas.openxmlformats.org/officeDocument/2006/relationships/image" Target="../media/image361.png"/><Relationship Id="rId135" Type="http://schemas.openxmlformats.org/officeDocument/2006/relationships/customXml" Target="../ink/ink338.xml"/><Relationship Id="rId151" Type="http://schemas.openxmlformats.org/officeDocument/2006/relationships/image" Target="../media/image371.png"/><Relationship Id="rId156" Type="http://schemas.openxmlformats.org/officeDocument/2006/relationships/customXml" Target="../ink/ink349.xml"/><Relationship Id="rId13" Type="http://schemas.openxmlformats.org/officeDocument/2006/relationships/customXml" Target="../ink/ink277.xml"/><Relationship Id="rId18" Type="http://schemas.openxmlformats.org/officeDocument/2006/relationships/image" Target="../media/image305.png"/><Relationship Id="rId39" Type="http://schemas.openxmlformats.org/officeDocument/2006/relationships/customXml" Target="../ink/ink290.xml"/><Relationship Id="rId109" Type="http://schemas.openxmlformats.org/officeDocument/2006/relationships/customXml" Target="../ink/ink325.xml"/><Relationship Id="rId34" Type="http://schemas.openxmlformats.org/officeDocument/2006/relationships/image" Target="../media/image313.png"/><Relationship Id="rId50" Type="http://schemas.openxmlformats.org/officeDocument/2006/relationships/image" Target="../media/image321.png"/><Relationship Id="rId55" Type="http://schemas.openxmlformats.org/officeDocument/2006/relationships/customXml" Target="../ink/ink298.xml"/><Relationship Id="rId76" Type="http://schemas.openxmlformats.org/officeDocument/2006/relationships/image" Target="../media/image334.png"/><Relationship Id="rId97" Type="http://schemas.openxmlformats.org/officeDocument/2006/relationships/customXml" Target="../ink/ink319.xml"/><Relationship Id="rId104" Type="http://schemas.openxmlformats.org/officeDocument/2006/relationships/image" Target="../media/image348.png"/><Relationship Id="rId120" Type="http://schemas.openxmlformats.org/officeDocument/2006/relationships/image" Target="../media/image356.png"/><Relationship Id="rId125" Type="http://schemas.openxmlformats.org/officeDocument/2006/relationships/customXml" Target="../ink/ink333.xml"/><Relationship Id="rId141" Type="http://schemas.openxmlformats.org/officeDocument/2006/relationships/customXml" Target="../ink/ink341.xml"/><Relationship Id="rId146" Type="http://schemas.openxmlformats.org/officeDocument/2006/relationships/image" Target="../media/image369.png"/><Relationship Id="rId7" Type="http://schemas.openxmlformats.org/officeDocument/2006/relationships/customXml" Target="../ink/ink274.xml"/><Relationship Id="rId71" Type="http://schemas.openxmlformats.org/officeDocument/2006/relationships/customXml" Target="../ink/ink306.xml"/><Relationship Id="rId92" Type="http://schemas.openxmlformats.org/officeDocument/2006/relationships/image" Target="../media/image342.png"/><Relationship Id="rId2" Type="http://schemas.openxmlformats.org/officeDocument/2006/relationships/image" Target="../media/image297.png"/><Relationship Id="rId29" Type="http://schemas.openxmlformats.org/officeDocument/2006/relationships/customXml" Target="../ink/ink285.xml"/><Relationship Id="rId24" Type="http://schemas.openxmlformats.org/officeDocument/2006/relationships/image" Target="../media/image308.png"/><Relationship Id="rId40" Type="http://schemas.openxmlformats.org/officeDocument/2006/relationships/image" Target="../media/image316.png"/><Relationship Id="rId45" Type="http://schemas.openxmlformats.org/officeDocument/2006/relationships/customXml" Target="../ink/ink293.xml"/><Relationship Id="rId66" Type="http://schemas.openxmlformats.org/officeDocument/2006/relationships/image" Target="../media/image329.png"/><Relationship Id="rId87" Type="http://schemas.openxmlformats.org/officeDocument/2006/relationships/customXml" Target="../ink/ink314.xml"/><Relationship Id="rId110" Type="http://schemas.openxmlformats.org/officeDocument/2006/relationships/image" Target="../media/image351.png"/><Relationship Id="rId115" Type="http://schemas.openxmlformats.org/officeDocument/2006/relationships/customXml" Target="../ink/ink328.xml"/><Relationship Id="rId131" Type="http://schemas.openxmlformats.org/officeDocument/2006/relationships/customXml" Target="../ink/ink336.xml"/><Relationship Id="rId136" Type="http://schemas.openxmlformats.org/officeDocument/2006/relationships/image" Target="../media/image364.png"/><Relationship Id="rId157" Type="http://schemas.openxmlformats.org/officeDocument/2006/relationships/image" Target="../media/image374.png"/><Relationship Id="rId61" Type="http://schemas.openxmlformats.org/officeDocument/2006/relationships/customXml" Target="../ink/ink301.xml"/><Relationship Id="rId82" Type="http://schemas.openxmlformats.org/officeDocument/2006/relationships/image" Target="../media/image337.png"/><Relationship Id="rId152" Type="http://schemas.openxmlformats.org/officeDocument/2006/relationships/customXml" Target="../ink/ink347.xml"/><Relationship Id="rId19" Type="http://schemas.openxmlformats.org/officeDocument/2006/relationships/customXml" Target="../ink/ink280.xml"/><Relationship Id="rId14" Type="http://schemas.openxmlformats.org/officeDocument/2006/relationships/image" Target="../media/image303.png"/><Relationship Id="rId30" Type="http://schemas.openxmlformats.org/officeDocument/2006/relationships/image" Target="../media/image311.png"/><Relationship Id="rId35" Type="http://schemas.openxmlformats.org/officeDocument/2006/relationships/customXml" Target="../ink/ink288.xml"/><Relationship Id="rId56" Type="http://schemas.openxmlformats.org/officeDocument/2006/relationships/image" Target="../media/image324.png"/><Relationship Id="rId77" Type="http://schemas.openxmlformats.org/officeDocument/2006/relationships/customXml" Target="../ink/ink309.xml"/><Relationship Id="rId100" Type="http://schemas.openxmlformats.org/officeDocument/2006/relationships/image" Target="../media/image346.png"/><Relationship Id="rId105" Type="http://schemas.openxmlformats.org/officeDocument/2006/relationships/customXml" Target="../ink/ink323.xml"/><Relationship Id="rId126" Type="http://schemas.openxmlformats.org/officeDocument/2006/relationships/image" Target="../media/image359.png"/><Relationship Id="rId147" Type="http://schemas.openxmlformats.org/officeDocument/2006/relationships/customXml" Target="../ink/ink344.xml"/><Relationship Id="rId8" Type="http://schemas.openxmlformats.org/officeDocument/2006/relationships/image" Target="../media/image300.png"/><Relationship Id="rId51" Type="http://schemas.openxmlformats.org/officeDocument/2006/relationships/customXml" Target="../ink/ink296.xml"/><Relationship Id="rId72" Type="http://schemas.openxmlformats.org/officeDocument/2006/relationships/image" Target="../media/image332.png"/><Relationship Id="rId93" Type="http://schemas.openxmlformats.org/officeDocument/2006/relationships/customXml" Target="../ink/ink317.xml"/><Relationship Id="rId98" Type="http://schemas.openxmlformats.org/officeDocument/2006/relationships/image" Target="../media/image345.png"/><Relationship Id="rId121" Type="http://schemas.openxmlformats.org/officeDocument/2006/relationships/customXml" Target="../ink/ink331.xml"/><Relationship Id="rId142" Type="http://schemas.openxmlformats.org/officeDocument/2006/relationships/image" Target="../media/image367.png"/><Relationship Id="rId3" Type="http://schemas.openxmlformats.org/officeDocument/2006/relationships/customXml" Target="../ink/ink272.xml"/><Relationship Id="rId25" Type="http://schemas.openxmlformats.org/officeDocument/2006/relationships/customXml" Target="../ink/ink283.xml"/><Relationship Id="rId46" Type="http://schemas.openxmlformats.org/officeDocument/2006/relationships/image" Target="../media/image319.png"/><Relationship Id="rId67" Type="http://schemas.openxmlformats.org/officeDocument/2006/relationships/customXml" Target="../ink/ink304.xml"/><Relationship Id="rId116" Type="http://schemas.openxmlformats.org/officeDocument/2006/relationships/image" Target="../media/image354.png"/><Relationship Id="rId137" Type="http://schemas.openxmlformats.org/officeDocument/2006/relationships/customXml" Target="../ink/ink339.xml"/><Relationship Id="rId158" Type="http://schemas.openxmlformats.org/officeDocument/2006/relationships/customXml" Target="../ink/ink350.xml"/><Relationship Id="rId20" Type="http://schemas.openxmlformats.org/officeDocument/2006/relationships/image" Target="../media/image306.png"/><Relationship Id="rId41" Type="http://schemas.openxmlformats.org/officeDocument/2006/relationships/customXml" Target="../ink/ink291.xml"/><Relationship Id="rId62" Type="http://schemas.openxmlformats.org/officeDocument/2006/relationships/image" Target="../media/image327.png"/><Relationship Id="rId83" Type="http://schemas.openxmlformats.org/officeDocument/2006/relationships/customXml" Target="../ink/ink312.xml"/><Relationship Id="rId88" Type="http://schemas.openxmlformats.org/officeDocument/2006/relationships/image" Target="../media/image340.png"/><Relationship Id="rId111" Type="http://schemas.openxmlformats.org/officeDocument/2006/relationships/customXml" Target="../ink/ink326.xml"/><Relationship Id="rId132" Type="http://schemas.openxmlformats.org/officeDocument/2006/relationships/image" Target="../media/image362.png"/><Relationship Id="rId153" Type="http://schemas.openxmlformats.org/officeDocument/2006/relationships/image" Target="../media/image372.png"/><Relationship Id="rId15" Type="http://schemas.openxmlformats.org/officeDocument/2006/relationships/customXml" Target="../ink/ink278.xml"/><Relationship Id="rId36" Type="http://schemas.openxmlformats.org/officeDocument/2006/relationships/image" Target="../media/image314.png"/><Relationship Id="rId57" Type="http://schemas.openxmlformats.org/officeDocument/2006/relationships/customXml" Target="../ink/ink299.xml"/><Relationship Id="rId106" Type="http://schemas.openxmlformats.org/officeDocument/2006/relationships/image" Target="../media/image349.png"/><Relationship Id="rId127" Type="http://schemas.openxmlformats.org/officeDocument/2006/relationships/customXml" Target="../ink/ink334.xml"/><Relationship Id="rId10" Type="http://schemas.openxmlformats.org/officeDocument/2006/relationships/image" Target="../media/image301.png"/><Relationship Id="rId31" Type="http://schemas.openxmlformats.org/officeDocument/2006/relationships/customXml" Target="../ink/ink286.xml"/><Relationship Id="rId52" Type="http://schemas.openxmlformats.org/officeDocument/2006/relationships/image" Target="../media/image322.png"/><Relationship Id="rId73" Type="http://schemas.openxmlformats.org/officeDocument/2006/relationships/customXml" Target="../ink/ink307.xml"/><Relationship Id="rId78" Type="http://schemas.openxmlformats.org/officeDocument/2006/relationships/image" Target="../media/image335.png"/><Relationship Id="rId94" Type="http://schemas.openxmlformats.org/officeDocument/2006/relationships/image" Target="../media/image343.png"/><Relationship Id="rId99" Type="http://schemas.openxmlformats.org/officeDocument/2006/relationships/customXml" Target="../ink/ink320.xml"/><Relationship Id="rId101" Type="http://schemas.openxmlformats.org/officeDocument/2006/relationships/customXml" Target="../ink/ink321.xml"/><Relationship Id="rId122" Type="http://schemas.openxmlformats.org/officeDocument/2006/relationships/image" Target="../media/image357.png"/><Relationship Id="rId143" Type="http://schemas.openxmlformats.org/officeDocument/2006/relationships/customXml" Target="../ink/ink342.xml"/><Relationship Id="rId148" Type="http://schemas.openxmlformats.org/officeDocument/2006/relationships/image" Target="../media/image370.png"/><Relationship Id="rId4" Type="http://schemas.openxmlformats.org/officeDocument/2006/relationships/image" Target="../media/image298.png"/><Relationship Id="rId9" Type="http://schemas.openxmlformats.org/officeDocument/2006/relationships/customXml" Target="../ink/ink275.xml"/><Relationship Id="rId26" Type="http://schemas.openxmlformats.org/officeDocument/2006/relationships/image" Target="../media/image309.png"/><Relationship Id="rId47" Type="http://schemas.openxmlformats.org/officeDocument/2006/relationships/customXml" Target="../ink/ink294.xml"/><Relationship Id="rId68" Type="http://schemas.openxmlformats.org/officeDocument/2006/relationships/image" Target="../media/image330.png"/><Relationship Id="rId89" Type="http://schemas.openxmlformats.org/officeDocument/2006/relationships/customXml" Target="../ink/ink315.xml"/><Relationship Id="rId112" Type="http://schemas.openxmlformats.org/officeDocument/2006/relationships/image" Target="../media/image352.png"/><Relationship Id="rId133" Type="http://schemas.openxmlformats.org/officeDocument/2006/relationships/customXml" Target="../ink/ink337.xml"/><Relationship Id="rId154" Type="http://schemas.openxmlformats.org/officeDocument/2006/relationships/customXml" Target="../ink/ink348.xml"/><Relationship Id="rId16" Type="http://schemas.openxmlformats.org/officeDocument/2006/relationships/image" Target="../media/image304.png"/><Relationship Id="rId37" Type="http://schemas.openxmlformats.org/officeDocument/2006/relationships/customXml" Target="../ink/ink289.xml"/><Relationship Id="rId58" Type="http://schemas.openxmlformats.org/officeDocument/2006/relationships/image" Target="../media/image325.png"/><Relationship Id="rId79" Type="http://schemas.openxmlformats.org/officeDocument/2006/relationships/customXml" Target="../ink/ink310.xml"/><Relationship Id="rId102" Type="http://schemas.openxmlformats.org/officeDocument/2006/relationships/image" Target="../media/image347.png"/><Relationship Id="rId123" Type="http://schemas.openxmlformats.org/officeDocument/2006/relationships/customXml" Target="../ink/ink332.xml"/><Relationship Id="rId144" Type="http://schemas.openxmlformats.org/officeDocument/2006/relationships/image" Target="../media/image368.png"/><Relationship Id="rId90" Type="http://schemas.openxmlformats.org/officeDocument/2006/relationships/image" Target="../media/image341.png"/><Relationship Id="rId27" Type="http://schemas.openxmlformats.org/officeDocument/2006/relationships/customXml" Target="../ink/ink284.xml"/><Relationship Id="rId48" Type="http://schemas.openxmlformats.org/officeDocument/2006/relationships/image" Target="../media/image320.png"/><Relationship Id="rId69" Type="http://schemas.openxmlformats.org/officeDocument/2006/relationships/customXml" Target="../ink/ink305.xml"/><Relationship Id="rId113" Type="http://schemas.openxmlformats.org/officeDocument/2006/relationships/customXml" Target="../ink/ink327.xml"/><Relationship Id="rId134" Type="http://schemas.openxmlformats.org/officeDocument/2006/relationships/image" Target="../media/image3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8.xml"/><Relationship Id="rId21" Type="http://schemas.openxmlformats.org/officeDocument/2006/relationships/image" Target="../media/image387.png"/><Relationship Id="rId42" Type="http://schemas.openxmlformats.org/officeDocument/2006/relationships/customXml" Target="../ink/ink370.xml"/><Relationship Id="rId63" Type="http://schemas.openxmlformats.org/officeDocument/2006/relationships/image" Target="../media/image408.png"/><Relationship Id="rId84" Type="http://schemas.openxmlformats.org/officeDocument/2006/relationships/customXml" Target="../ink/ink391.xml"/><Relationship Id="rId138" Type="http://schemas.openxmlformats.org/officeDocument/2006/relationships/image" Target="../media/image443.png"/><Relationship Id="rId159" Type="http://schemas.openxmlformats.org/officeDocument/2006/relationships/customXml" Target="../ink/ink429.xml"/><Relationship Id="rId170" Type="http://schemas.openxmlformats.org/officeDocument/2006/relationships/image" Target="../media/image459.png"/><Relationship Id="rId191" Type="http://schemas.openxmlformats.org/officeDocument/2006/relationships/customXml" Target="../ink/ink445.xml"/><Relationship Id="rId205" Type="http://schemas.openxmlformats.org/officeDocument/2006/relationships/customXml" Target="../ink/ink452.xml"/><Relationship Id="rId107" Type="http://schemas.openxmlformats.org/officeDocument/2006/relationships/customXml" Target="../ink/ink403.xml"/><Relationship Id="rId11" Type="http://schemas.openxmlformats.org/officeDocument/2006/relationships/image" Target="../media/image382.png"/><Relationship Id="rId32" Type="http://schemas.openxmlformats.org/officeDocument/2006/relationships/customXml" Target="../ink/ink365.xml"/><Relationship Id="rId53" Type="http://schemas.openxmlformats.org/officeDocument/2006/relationships/image" Target="../media/image403.png"/><Relationship Id="rId74" Type="http://schemas.openxmlformats.org/officeDocument/2006/relationships/customXml" Target="../ink/ink386.xml"/><Relationship Id="rId128" Type="http://schemas.openxmlformats.org/officeDocument/2006/relationships/image" Target="../media/image438.png"/><Relationship Id="rId149" Type="http://schemas.openxmlformats.org/officeDocument/2006/relationships/customXml" Target="../ink/ink424.xml"/><Relationship Id="rId5" Type="http://schemas.openxmlformats.org/officeDocument/2006/relationships/image" Target="../media/image379.png"/><Relationship Id="rId95" Type="http://schemas.openxmlformats.org/officeDocument/2006/relationships/customXml" Target="../ink/ink397.xml"/><Relationship Id="rId160" Type="http://schemas.openxmlformats.org/officeDocument/2006/relationships/image" Target="../media/image454.png"/><Relationship Id="rId181" Type="http://schemas.openxmlformats.org/officeDocument/2006/relationships/customXml" Target="../ink/ink440.xml"/><Relationship Id="rId216" Type="http://schemas.openxmlformats.org/officeDocument/2006/relationships/image" Target="../media/image482.png"/><Relationship Id="rId22" Type="http://schemas.openxmlformats.org/officeDocument/2006/relationships/customXml" Target="../ink/ink360.xml"/><Relationship Id="rId43" Type="http://schemas.openxmlformats.org/officeDocument/2006/relationships/image" Target="../media/image398.png"/><Relationship Id="rId64" Type="http://schemas.openxmlformats.org/officeDocument/2006/relationships/customXml" Target="../ink/ink381.xml"/><Relationship Id="rId118" Type="http://schemas.openxmlformats.org/officeDocument/2006/relationships/image" Target="../media/image433.png"/><Relationship Id="rId139" Type="http://schemas.openxmlformats.org/officeDocument/2006/relationships/customXml" Target="../ink/ink419.xml"/><Relationship Id="rId85" Type="http://schemas.openxmlformats.org/officeDocument/2006/relationships/image" Target="../media/image417.png"/><Relationship Id="rId150" Type="http://schemas.openxmlformats.org/officeDocument/2006/relationships/image" Target="../media/image449.png"/><Relationship Id="rId171" Type="http://schemas.openxmlformats.org/officeDocument/2006/relationships/customXml" Target="../ink/ink435.xml"/><Relationship Id="rId192" Type="http://schemas.openxmlformats.org/officeDocument/2006/relationships/image" Target="../media/image470.png"/><Relationship Id="rId206" Type="http://schemas.openxmlformats.org/officeDocument/2006/relationships/image" Target="../media/image477.png"/><Relationship Id="rId12" Type="http://schemas.openxmlformats.org/officeDocument/2006/relationships/customXml" Target="../ink/ink355.xml"/><Relationship Id="rId33" Type="http://schemas.openxmlformats.org/officeDocument/2006/relationships/image" Target="../media/image393.png"/><Relationship Id="rId108" Type="http://schemas.openxmlformats.org/officeDocument/2006/relationships/image" Target="../media/image428.png"/><Relationship Id="rId129" Type="http://schemas.openxmlformats.org/officeDocument/2006/relationships/customXml" Target="../ink/ink414.xml"/><Relationship Id="rId54" Type="http://schemas.openxmlformats.org/officeDocument/2006/relationships/customXml" Target="../ink/ink376.xml"/><Relationship Id="rId75" Type="http://schemas.openxmlformats.org/officeDocument/2006/relationships/image" Target="../media/image270.png"/><Relationship Id="rId96" Type="http://schemas.openxmlformats.org/officeDocument/2006/relationships/image" Target="../media/image422.png"/><Relationship Id="rId140" Type="http://schemas.openxmlformats.org/officeDocument/2006/relationships/image" Target="../media/image444.png"/><Relationship Id="rId161" Type="http://schemas.openxmlformats.org/officeDocument/2006/relationships/customXml" Target="../ink/ink430.xml"/><Relationship Id="rId182" Type="http://schemas.openxmlformats.org/officeDocument/2006/relationships/image" Target="../media/image465.png"/><Relationship Id="rId217" Type="http://schemas.openxmlformats.org/officeDocument/2006/relationships/customXml" Target="../ink/ink458.xml"/><Relationship Id="rId6" Type="http://schemas.openxmlformats.org/officeDocument/2006/relationships/customXml" Target="../ink/ink352.xml"/><Relationship Id="rId23" Type="http://schemas.openxmlformats.org/officeDocument/2006/relationships/image" Target="../media/image388.png"/><Relationship Id="rId119" Type="http://schemas.openxmlformats.org/officeDocument/2006/relationships/customXml" Target="../ink/ink409.xml"/><Relationship Id="rId44" Type="http://schemas.openxmlformats.org/officeDocument/2006/relationships/customXml" Target="../ink/ink371.xml"/><Relationship Id="rId65" Type="http://schemas.openxmlformats.org/officeDocument/2006/relationships/image" Target="../media/image409.png"/><Relationship Id="rId86" Type="http://schemas.openxmlformats.org/officeDocument/2006/relationships/customXml" Target="../ink/ink392.xml"/><Relationship Id="rId130" Type="http://schemas.openxmlformats.org/officeDocument/2006/relationships/image" Target="../media/image439.png"/><Relationship Id="rId151" Type="http://schemas.openxmlformats.org/officeDocument/2006/relationships/customXml" Target="../ink/ink425.xml"/><Relationship Id="rId172" Type="http://schemas.openxmlformats.org/officeDocument/2006/relationships/image" Target="../media/image460.png"/><Relationship Id="rId193" Type="http://schemas.openxmlformats.org/officeDocument/2006/relationships/customXml" Target="../ink/ink446.xml"/><Relationship Id="rId207" Type="http://schemas.openxmlformats.org/officeDocument/2006/relationships/customXml" Target="../ink/ink453.xml"/><Relationship Id="rId13" Type="http://schemas.openxmlformats.org/officeDocument/2006/relationships/image" Target="../media/image383.png"/><Relationship Id="rId109" Type="http://schemas.openxmlformats.org/officeDocument/2006/relationships/customXml" Target="../ink/ink404.xml"/><Relationship Id="rId34" Type="http://schemas.openxmlformats.org/officeDocument/2006/relationships/customXml" Target="../ink/ink366.xml"/><Relationship Id="rId55" Type="http://schemas.openxmlformats.org/officeDocument/2006/relationships/image" Target="../media/image404.png"/><Relationship Id="rId76" Type="http://schemas.openxmlformats.org/officeDocument/2006/relationships/customXml" Target="../ink/ink387.xml"/><Relationship Id="rId97" Type="http://schemas.openxmlformats.org/officeDocument/2006/relationships/customXml" Target="../ink/ink398.xml"/><Relationship Id="rId120" Type="http://schemas.openxmlformats.org/officeDocument/2006/relationships/image" Target="../media/image434.png"/><Relationship Id="rId141" Type="http://schemas.openxmlformats.org/officeDocument/2006/relationships/customXml" Target="../ink/ink420.xml"/><Relationship Id="rId7" Type="http://schemas.openxmlformats.org/officeDocument/2006/relationships/image" Target="../media/image380.png"/><Relationship Id="rId162" Type="http://schemas.openxmlformats.org/officeDocument/2006/relationships/image" Target="../media/image455.png"/><Relationship Id="rId183" Type="http://schemas.openxmlformats.org/officeDocument/2006/relationships/customXml" Target="../ink/ink441.xml"/><Relationship Id="rId218" Type="http://schemas.openxmlformats.org/officeDocument/2006/relationships/image" Target="../media/image483.png"/><Relationship Id="rId24" Type="http://schemas.openxmlformats.org/officeDocument/2006/relationships/customXml" Target="../ink/ink361.xml"/><Relationship Id="rId45" Type="http://schemas.openxmlformats.org/officeDocument/2006/relationships/image" Target="../media/image399.png"/><Relationship Id="rId66" Type="http://schemas.openxmlformats.org/officeDocument/2006/relationships/customXml" Target="../ink/ink382.xml"/><Relationship Id="rId87" Type="http://schemas.openxmlformats.org/officeDocument/2006/relationships/customXml" Target="../ink/ink393.xml"/><Relationship Id="rId110" Type="http://schemas.openxmlformats.org/officeDocument/2006/relationships/image" Target="../media/image429.png"/><Relationship Id="rId131" Type="http://schemas.openxmlformats.org/officeDocument/2006/relationships/customXml" Target="../ink/ink415.xml"/><Relationship Id="rId152" Type="http://schemas.openxmlformats.org/officeDocument/2006/relationships/image" Target="../media/image450.png"/><Relationship Id="rId173" Type="http://schemas.openxmlformats.org/officeDocument/2006/relationships/customXml" Target="../ink/ink436.xml"/><Relationship Id="rId194" Type="http://schemas.openxmlformats.org/officeDocument/2006/relationships/image" Target="../media/image471.png"/><Relationship Id="rId208" Type="http://schemas.openxmlformats.org/officeDocument/2006/relationships/image" Target="../media/image478.png"/><Relationship Id="rId14" Type="http://schemas.openxmlformats.org/officeDocument/2006/relationships/customXml" Target="../ink/ink356.xml"/><Relationship Id="rId30" Type="http://schemas.openxmlformats.org/officeDocument/2006/relationships/customXml" Target="../ink/ink364.xml"/><Relationship Id="rId35" Type="http://schemas.openxmlformats.org/officeDocument/2006/relationships/image" Target="../media/image394.png"/><Relationship Id="rId56" Type="http://schemas.openxmlformats.org/officeDocument/2006/relationships/customXml" Target="../ink/ink377.xml"/><Relationship Id="rId77" Type="http://schemas.openxmlformats.org/officeDocument/2006/relationships/image" Target="../media/image366.png"/><Relationship Id="rId100" Type="http://schemas.openxmlformats.org/officeDocument/2006/relationships/image" Target="../media/image424.png"/><Relationship Id="rId105" Type="http://schemas.openxmlformats.org/officeDocument/2006/relationships/customXml" Target="../ink/ink402.xml"/><Relationship Id="rId126" Type="http://schemas.openxmlformats.org/officeDocument/2006/relationships/image" Target="../media/image437.png"/><Relationship Id="rId147" Type="http://schemas.openxmlformats.org/officeDocument/2006/relationships/customXml" Target="../ink/ink423.xml"/><Relationship Id="rId168" Type="http://schemas.openxmlformats.org/officeDocument/2006/relationships/image" Target="../media/image458.png"/><Relationship Id="rId8" Type="http://schemas.openxmlformats.org/officeDocument/2006/relationships/customXml" Target="../ink/ink353.xml"/><Relationship Id="rId51" Type="http://schemas.openxmlformats.org/officeDocument/2006/relationships/image" Target="../media/image402.png"/><Relationship Id="rId72" Type="http://schemas.openxmlformats.org/officeDocument/2006/relationships/customXml" Target="../ink/ink385.xml"/><Relationship Id="rId93" Type="http://schemas.openxmlformats.org/officeDocument/2006/relationships/customXml" Target="../ink/ink396.xml"/><Relationship Id="rId98" Type="http://schemas.openxmlformats.org/officeDocument/2006/relationships/image" Target="../media/image423.png"/><Relationship Id="rId121" Type="http://schemas.openxmlformats.org/officeDocument/2006/relationships/customXml" Target="../ink/ink410.xml"/><Relationship Id="rId142" Type="http://schemas.openxmlformats.org/officeDocument/2006/relationships/image" Target="../media/image445.png"/><Relationship Id="rId163" Type="http://schemas.openxmlformats.org/officeDocument/2006/relationships/customXml" Target="../ink/ink431.xml"/><Relationship Id="rId184" Type="http://schemas.openxmlformats.org/officeDocument/2006/relationships/image" Target="../media/image466.png"/><Relationship Id="rId189" Type="http://schemas.openxmlformats.org/officeDocument/2006/relationships/customXml" Target="../ink/ink444.xml"/><Relationship Id="rId3" Type="http://schemas.openxmlformats.org/officeDocument/2006/relationships/image" Target="../media/image378.png"/><Relationship Id="rId214" Type="http://schemas.openxmlformats.org/officeDocument/2006/relationships/image" Target="../media/image481.png"/><Relationship Id="rId25" Type="http://schemas.openxmlformats.org/officeDocument/2006/relationships/image" Target="../media/image389.png"/><Relationship Id="rId46" Type="http://schemas.openxmlformats.org/officeDocument/2006/relationships/customXml" Target="../ink/ink372.xml"/><Relationship Id="rId67" Type="http://schemas.openxmlformats.org/officeDocument/2006/relationships/image" Target="../media/image410.png"/><Relationship Id="rId116" Type="http://schemas.openxmlformats.org/officeDocument/2006/relationships/image" Target="../media/image432.png"/><Relationship Id="rId137" Type="http://schemas.openxmlformats.org/officeDocument/2006/relationships/customXml" Target="../ink/ink418.xml"/><Relationship Id="rId158" Type="http://schemas.openxmlformats.org/officeDocument/2006/relationships/image" Target="../media/image453.png"/><Relationship Id="rId20" Type="http://schemas.openxmlformats.org/officeDocument/2006/relationships/customXml" Target="../ink/ink359.xml"/><Relationship Id="rId41" Type="http://schemas.openxmlformats.org/officeDocument/2006/relationships/image" Target="../media/image397.png"/><Relationship Id="rId62" Type="http://schemas.openxmlformats.org/officeDocument/2006/relationships/customXml" Target="../ink/ink380.xml"/><Relationship Id="rId83" Type="http://schemas.openxmlformats.org/officeDocument/2006/relationships/image" Target="../media/image416.png"/><Relationship Id="rId88" Type="http://schemas.openxmlformats.org/officeDocument/2006/relationships/image" Target="../media/image418.png"/><Relationship Id="rId111" Type="http://schemas.openxmlformats.org/officeDocument/2006/relationships/customXml" Target="../ink/ink405.xml"/><Relationship Id="rId132" Type="http://schemas.openxmlformats.org/officeDocument/2006/relationships/image" Target="../media/image440.png"/><Relationship Id="rId153" Type="http://schemas.openxmlformats.org/officeDocument/2006/relationships/customXml" Target="../ink/ink426.xml"/><Relationship Id="rId174" Type="http://schemas.openxmlformats.org/officeDocument/2006/relationships/image" Target="../media/image461.png"/><Relationship Id="rId179" Type="http://schemas.openxmlformats.org/officeDocument/2006/relationships/customXml" Target="../ink/ink439.xml"/><Relationship Id="rId195" Type="http://schemas.openxmlformats.org/officeDocument/2006/relationships/customXml" Target="../ink/ink447.xml"/><Relationship Id="rId209" Type="http://schemas.openxmlformats.org/officeDocument/2006/relationships/customXml" Target="../ink/ink454.xml"/><Relationship Id="rId190" Type="http://schemas.openxmlformats.org/officeDocument/2006/relationships/image" Target="../media/image469.png"/><Relationship Id="rId204" Type="http://schemas.openxmlformats.org/officeDocument/2006/relationships/image" Target="../media/image476.png"/><Relationship Id="rId15" Type="http://schemas.openxmlformats.org/officeDocument/2006/relationships/image" Target="../media/image384.png"/><Relationship Id="rId36" Type="http://schemas.openxmlformats.org/officeDocument/2006/relationships/customXml" Target="../ink/ink367.xml"/><Relationship Id="rId57" Type="http://schemas.openxmlformats.org/officeDocument/2006/relationships/image" Target="../media/image405.png"/><Relationship Id="rId106" Type="http://schemas.openxmlformats.org/officeDocument/2006/relationships/image" Target="../media/image427.png"/><Relationship Id="rId127" Type="http://schemas.openxmlformats.org/officeDocument/2006/relationships/customXml" Target="../ink/ink413.xml"/><Relationship Id="rId10" Type="http://schemas.openxmlformats.org/officeDocument/2006/relationships/customXml" Target="../ink/ink354.xml"/><Relationship Id="rId31" Type="http://schemas.openxmlformats.org/officeDocument/2006/relationships/image" Target="../media/image392.png"/><Relationship Id="rId52" Type="http://schemas.openxmlformats.org/officeDocument/2006/relationships/customXml" Target="../ink/ink375.xml"/><Relationship Id="rId73" Type="http://schemas.openxmlformats.org/officeDocument/2006/relationships/image" Target="../media/image413.png"/><Relationship Id="rId78" Type="http://schemas.openxmlformats.org/officeDocument/2006/relationships/customXml" Target="../ink/ink388.xml"/><Relationship Id="rId94" Type="http://schemas.openxmlformats.org/officeDocument/2006/relationships/image" Target="../media/image421.png"/><Relationship Id="rId99" Type="http://schemas.openxmlformats.org/officeDocument/2006/relationships/customXml" Target="../ink/ink399.xml"/><Relationship Id="rId101" Type="http://schemas.openxmlformats.org/officeDocument/2006/relationships/customXml" Target="../ink/ink400.xml"/><Relationship Id="rId122" Type="http://schemas.openxmlformats.org/officeDocument/2006/relationships/image" Target="../media/image435.png"/><Relationship Id="rId143" Type="http://schemas.openxmlformats.org/officeDocument/2006/relationships/customXml" Target="../ink/ink421.xml"/><Relationship Id="rId148" Type="http://schemas.openxmlformats.org/officeDocument/2006/relationships/image" Target="../media/image448.png"/><Relationship Id="rId164" Type="http://schemas.openxmlformats.org/officeDocument/2006/relationships/image" Target="../media/image456.png"/><Relationship Id="rId169" Type="http://schemas.openxmlformats.org/officeDocument/2006/relationships/customXml" Target="../ink/ink434.xml"/><Relationship Id="rId185" Type="http://schemas.openxmlformats.org/officeDocument/2006/relationships/customXml" Target="../ink/ink442.xml"/><Relationship Id="rId4" Type="http://schemas.openxmlformats.org/officeDocument/2006/relationships/customXml" Target="../ink/ink351.xml"/><Relationship Id="rId9" Type="http://schemas.openxmlformats.org/officeDocument/2006/relationships/image" Target="../media/image381.png"/><Relationship Id="rId180" Type="http://schemas.openxmlformats.org/officeDocument/2006/relationships/image" Target="../media/image464.png"/><Relationship Id="rId210" Type="http://schemas.openxmlformats.org/officeDocument/2006/relationships/image" Target="../media/image479.png"/><Relationship Id="rId215" Type="http://schemas.openxmlformats.org/officeDocument/2006/relationships/customXml" Target="../ink/ink457.xml"/><Relationship Id="rId26" Type="http://schemas.openxmlformats.org/officeDocument/2006/relationships/customXml" Target="../ink/ink362.xml"/><Relationship Id="rId47" Type="http://schemas.openxmlformats.org/officeDocument/2006/relationships/image" Target="../media/image400.png"/><Relationship Id="rId68" Type="http://schemas.openxmlformats.org/officeDocument/2006/relationships/customXml" Target="../ink/ink383.xml"/><Relationship Id="rId89" Type="http://schemas.openxmlformats.org/officeDocument/2006/relationships/customXml" Target="../ink/ink394.xml"/><Relationship Id="rId112" Type="http://schemas.openxmlformats.org/officeDocument/2006/relationships/image" Target="../media/image430.png"/><Relationship Id="rId133" Type="http://schemas.openxmlformats.org/officeDocument/2006/relationships/customXml" Target="../ink/ink416.xml"/><Relationship Id="rId154" Type="http://schemas.openxmlformats.org/officeDocument/2006/relationships/image" Target="../media/image451.png"/><Relationship Id="rId175" Type="http://schemas.openxmlformats.org/officeDocument/2006/relationships/customXml" Target="../ink/ink437.xml"/><Relationship Id="rId196" Type="http://schemas.openxmlformats.org/officeDocument/2006/relationships/image" Target="../media/image472.png"/><Relationship Id="rId200" Type="http://schemas.openxmlformats.org/officeDocument/2006/relationships/image" Target="../media/image474.png"/><Relationship Id="rId16" Type="http://schemas.openxmlformats.org/officeDocument/2006/relationships/customXml" Target="../ink/ink357.xml"/><Relationship Id="rId37" Type="http://schemas.openxmlformats.org/officeDocument/2006/relationships/image" Target="../media/image395.png"/><Relationship Id="rId58" Type="http://schemas.openxmlformats.org/officeDocument/2006/relationships/customXml" Target="../ink/ink378.xml"/><Relationship Id="rId79" Type="http://schemas.openxmlformats.org/officeDocument/2006/relationships/image" Target="../media/image414.png"/><Relationship Id="rId102" Type="http://schemas.openxmlformats.org/officeDocument/2006/relationships/image" Target="../media/image425.png"/><Relationship Id="rId123" Type="http://schemas.openxmlformats.org/officeDocument/2006/relationships/customXml" Target="../ink/ink411.xml"/><Relationship Id="rId144" Type="http://schemas.openxmlformats.org/officeDocument/2006/relationships/image" Target="../media/image446.png"/><Relationship Id="rId90" Type="http://schemas.openxmlformats.org/officeDocument/2006/relationships/image" Target="../media/image419.png"/><Relationship Id="rId165" Type="http://schemas.openxmlformats.org/officeDocument/2006/relationships/customXml" Target="../ink/ink432.xml"/><Relationship Id="rId186" Type="http://schemas.openxmlformats.org/officeDocument/2006/relationships/image" Target="../media/image467.png"/><Relationship Id="rId211" Type="http://schemas.openxmlformats.org/officeDocument/2006/relationships/customXml" Target="../ink/ink455.xml"/><Relationship Id="rId27" Type="http://schemas.openxmlformats.org/officeDocument/2006/relationships/image" Target="../media/image390.png"/><Relationship Id="rId48" Type="http://schemas.openxmlformats.org/officeDocument/2006/relationships/customXml" Target="../ink/ink373.xml"/><Relationship Id="rId69" Type="http://schemas.openxmlformats.org/officeDocument/2006/relationships/image" Target="../media/image411.png"/><Relationship Id="rId113" Type="http://schemas.openxmlformats.org/officeDocument/2006/relationships/customXml" Target="../ink/ink406.xml"/><Relationship Id="rId134" Type="http://schemas.openxmlformats.org/officeDocument/2006/relationships/image" Target="../media/image441.png"/><Relationship Id="rId80" Type="http://schemas.openxmlformats.org/officeDocument/2006/relationships/customXml" Target="../ink/ink389.xml"/><Relationship Id="rId155" Type="http://schemas.openxmlformats.org/officeDocument/2006/relationships/customXml" Target="../ink/ink427.xml"/><Relationship Id="rId176" Type="http://schemas.openxmlformats.org/officeDocument/2006/relationships/image" Target="../media/image462.png"/><Relationship Id="rId197" Type="http://schemas.openxmlformats.org/officeDocument/2006/relationships/customXml" Target="../ink/ink448.xml"/><Relationship Id="rId201" Type="http://schemas.openxmlformats.org/officeDocument/2006/relationships/customXml" Target="../ink/ink450.xml"/><Relationship Id="rId17" Type="http://schemas.openxmlformats.org/officeDocument/2006/relationships/image" Target="../media/image385.png"/><Relationship Id="rId38" Type="http://schemas.openxmlformats.org/officeDocument/2006/relationships/customXml" Target="../ink/ink368.xml"/><Relationship Id="rId59" Type="http://schemas.openxmlformats.org/officeDocument/2006/relationships/image" Target="../media/image406.png"/><Relationship Id="rId103" Type="http://schemas.openxmlformats.org/officeDocument/2006/relationships/customXml" Target="../ink/ink401.xml"/><Relationship Id="rId124" Type="http://schemas.openxmlformats.org/officeDocument/2006/relationships/image" Target="../media/image436.png"/><Relationship Id="rId70" Type="http://schemas.openxmlformats.org/officeDocument/2006/relationships/customXml" Target="../ink/ink384.xml"/><Relationship Id="rId91" Type="http://schemas.openxmlformats.org/officeDocument/2006/relationships/customXml" Target="../ink/ink395.xml"/><Relationship Id="rId145" Type="http://schemas.openxmlformats.org/officeDocument/2006/relationships/customXml" Target="../ink/ink422.xml"/><Relationship Id="rId166" Type="http://schemas.openxmlformats.org/officeDocument/2006/relationships/image" Target="../media/image457.png"/><Relationship Id="rId187" Type="http://schemas.openxmlformats.org/officeDocument/2006/relationships/customXml" Target="../ink/ink44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80.png"/><Relationship Id="rId28" Type="http://schemas.openxmlformats.org/officeDocument/2006/relationships/customXml" Target="../ink/ink363.xml"/><Relationship Id="rId49" Type="http://schemas.openxmlformats.org/officeDocument/2006/relationships/image" Target="../media/image401.png"/><Relationship Id="rId114" Type="http://schemas.openxmlformats.org/officeDocument/2006/relationships/image" Target="../media/image431.png"/><Relationship Id="rId60" Type="http://schemas.openxmlformats.org/officeDocument/2006/relationships/customXml" Target="../ink/ink379.xml"/><Relationship Id="rId81" Type="http://schemas.openxmlformats.org/officeDocument/2006/relationships/image" Target="../media/image415.png"/><Relationship Id="rId135" Type="http://schemas.openxmlformats.org/officeDocument/2006/relationships/customXml" Target="../ink/ink417.xml"/><Relationship Id="rId156" Type="http://schemas.openxmlformats.org/officeDocument/2006/relationships/image" Target="../media/image452.png"/><Relationship Id="rId177" Type="http://schemas.openxmlformats.org/officeDocument/2006/relationships/customXml" Target="../ink/ink438.xml"/><Relationship Id="rId198" Type="http://schemas.openxmlformats.org/officeDocument/2006/relationships/image" Target="../media/image473.png"/><Relationship Id="rId202" Type="http://schemas.openxmlformats.org/officeDocument/2006/relationships/image" Target="../media/image475.png"/><Relationship Id="rId18" Type="http://schemas.openxmlformats.org/officeDocument/2006/relationships/customXml" Target="../ink/ink358.xml"/><Relationship Id="rId39" Type="http://schemas.openxmlformats.org/officeDocument/2006/relationships/image" Target="../media/image396.png"/><Relationship Id="rId50" Type="http://schemas.openxmlformats.org/officeDocument/2006/relationships/customXml" Target="../ink/ink374.xml"/><Relationship Id="rId104" Type="http://schemas.openxmlformats.org/officeDocument/2006/relationships/image" Target="../media/image426.png"/><Relationship Id="rId125" Type="http://schemas.openxmlformats.org/officeDocument/2006/relationships/customXml" Target="../ink/ink412.xml"/><Relationship Id="rId146" Type="http://schemas.openxmlformats.org/officeDocument/2006/relationships/image" Target="../media/image447.png"/><Relationship Id="rId167" Type="http://schemas.openxmlformats.org/officeDocument/2006/relationships/customXml" Target="../ink/ink433.xml"/><Relationship Id="rId188" Type="http://schemas.openxmlformats.org/officeDocument/2006/relationships/image" Target="../media/image468.png"/><Relationship Id="rId71" Type="http://schemas.openxmlformats.org/officeDocument/2006/relationships/image" Target="../media/image412.png"/><Relationship Id="rId92" Type="http://schemas.openxmlformats.org/officeDocument/2006/relationships/image" Target="../media/image420.png"/><Relationship Id="rId213" Type="http://schemas.openxmlformats.org/officeDocument/2006/relationships/customXml" Target="../ink/ink456.xml"/><Relationship Id="rId2" Type="http://schemas.openxmlformats.org/officeDocument/2006/relationships/image" Target="../media/image377.jpeg"/><Relationship Id="rId29" Type="http://schemas.openxmlformats.org/officeDocument/2006/relationships/image" Target="../media/image391.png"/><Relationship Id="rId40" Type="http://schemas.openxmlformats.org/officeDocument/2006/relationships/customXml" Target="../ink/ink369.xml"/><Relationship Id="rId115" Type="http://schemas.openxmlformats.org/officeDocument/2006/relationships/customXml" Target="../ink/ink407.xml"/><Relationship Id="rId136" Type="http://schemas.openxmlformats.org/officeDocument/2006/relationships/image" Target="../media/image442.png"/><Relationship Id="rId157" Type="http://schemas.openxmlformats.org/officeDocument/2006/relationships/customXml" Target="../ink/ink428.xml"/><Relationship Id="rId178" Type="http://schemas.openxmlformats.org/officeDocument/2006/relationships/image" Target="../media/image463.png"/><Relationship Id="rId61" Type="http://schemas.openxmlformats.org/officeDocument/2006/relationships/image" Target="../media/image407.png"/><Relationship Id="rId82" Type="http://schemas.openxmlformats.org/officeDocument/2006/relationships/customXml" Target="../ink/ink390.xml"/><Relationship Id="rId199" Type="http://schemas.openxmlformats.org/officeDocument/2006/relationships/customXml" Target="../ink/ink449.xml"/><Relationship Id="rId203" Type="http://schemas.openxmlformats.org/officeDocument/2006/relationships/customXml" Target="../ink/ink451.xml"/><Relationship Id="rId19" Type="http://schemas.openxmlformats.org/officeDocument/2006/relationships/image" Target="../media/image38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7.png"/><Relationship Id="rId13" Type="http://schemas.openxmlformats.org/officeDocument/2006/relationships/customXml" Target="../ink/ink464.xml"/><Relationship Id="rId18" Type="http://schemas.openxmlformats.org/officeDocument/2006/relationships/image" Target="../media/image492.png"/><Relationship Id="rId3" Type="http://schemas.openxmlformats.org/officeDocument/2006/relationships/customXml" Target="../ink/ink459.xml"/><Relationship Id="rId21" Type="http://schemas.openxmlformats.org/officeDocument/2006/relationships/customXml" Target="../ink/ink468.xml"/><Relationship Id="rId7" Type="http://schemas.openxmlformats.org/officeDocument/2006/relationships/customXml" Target="../ink/ink461.xml"/><Relationship Id="rId12" Type="http://schemas.openxmlformats.org/officeDocument/2006/relationships/image" Target="../media/image489.png"/><Relationship Id="rId17" Type="http://schemas.openxmlformats.org/officeDocument/2006/relationships/customXml" Target="../ink/ink466.xml"/><Relationship Id="rId2" Type="http://schemas.openxmlformats.org/officeDocument/2006/relationships/image" Target="../media/image484.png"/><Relationship Id="rId16" Type="http://schemas.openxmlformats.org/officeDocument/2006/relationships/image" Target="../media/image491.png"/><Relationship Id="rId20" Type="http://schemas.openxmlformats.org/officeDocument/2006/relationships/image" Target="../media/image4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6.png"/><Relationship Id="rId11" Type="http://schemas.openxmlformats.org/officeDocument/2006/relationships/customXml" Target="../ink/ink463.xml"/><Relationship Id="rId24" Type="http://schemas.openxmlformats.org/officeDocument/2006/relationships/image" Target="../media/image495.png"/><Relationship Id="rId5" Type="http://schemas.openxmlformats.org/officeDocument/2006/relationships/customXml" Target="../ink/ink460.xml"/><Relationship Id="rId15" Type="http://schemas.openxmlformats.org/officeDocument/2006/relationships/customXml" Target="../ink/ink465.xml"/><Relationship Id="rId23" Type="http://schemas.openxmlformats.org/officeDocument/2006/relationships/customXml" Target="../ink/ink469.xml"/><Relationship Id="rId10" Type="http://schemas.openxmlformats.org/officeDocument/2006/relationships/image" Target="../media/image488.png"/><Relationship Id="rId19" Type="http://schemas.openxmlformats.org/officeDocument/2006/relationships/customXml" Target="../ink/ink467.xml"/><Relationship Id="rId4" Type="http://schemas.openxmlformats.org/officeDocument/2006/relationships/image" Target="../media/image485.png"/><Relationship Id="rId9" Type="http://schemas.openxmlformats.org/officeDocument/2006/relationships/customXml" Target="../ink/ink462.xml"/><Relationship Id="rId14" Type="http://schemas.openxmlformats.org/officeDocument/2006/relationships/image" Target="../media/image490.png"/><Relationship Id="rId22" Type="http://schemas.openxmlformats.org/officeDocument/2006/relationships/image" Target="../media/image494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7.png"/><Relationship Id="rId18" Type="http://schemas.openxmlformats.org/officeDocument/2006/relationships/image" Target="../media/image512.png"/><Relationship Id="rId26" Type="http://schemas.openxmlformats.org/officeDocument/2006/relationships/image" Target="../media/image520.png"/><Relationship Id="rId39" Type="http://schemas.openxmlformats.org/officeDocument/2006/relationships/image" Target="../media/image533.png"/><Relationship Id="rId21" Type="http://schemas.openxmlformats.org/officeDocument/2006/relationships/image" Target="../media/image515.png"/><Relationship Id="rId34" Type="http://schemas.openxmlformats.org/officeDocument/2006/relationships/image" Target="../media/image528.png"/><Relationship Id="rId42" Type="http://schemas.openxmlformats.org/officeDocument/2006/relationships/image" Target="../media/image536.png"/><Relationship Id="rId47" Type="http://schemas.openxmlformats.org/officeDocument/2006/relationships/image" Target="../media/image541.png"/><Relationship Id="rId7" Type="http://schemas.openxmlformats.org/officeDocument/2006/relationships/image" Target="../media/image501.png"/><Relationship Id="rId2" Type="http://schemas.openxmlformats.org/officeDocument/2006/relationships/image" Target="../media/image496.png"/><Relationship Id="rId16" Type="http://schemas.openxmlformats.org/officeDocument/2006/relationships/image" Target="../media/image510.png"/><Relationship Id="rId29" Type="http://schemas.openxmlformats.org/officeDocument/2006/relationships/image" Target="../media/image5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505.png"/><Relationship Id="rId24" Type="http://schemas.openxmlformats.org/officeDocument/2006/relationships/image" Target="../media/image518.png"/><Relationship Id="rId32" Type="http://schemas.openxmlformats.org/officeDocument/2006/relationships/image" Target="../media/image526.png"/><Relationship Id="rId37" Type="http://schemas.openxmlformats.org/officeDocument/2006/relationships/image" Target="../media/image531.png"/><Relationship Id="rId40" Type="http://schemas.openxmlformats.org/officeDocument/2006/relationships/image" Target="../media/image534.png"/><Relationship Id="rId45" Type="http://schemas.openxmlformats.org/officeDocument/2006/relationships/image" Target="../media/image539.png"/><Relationship Id="rId5" Type="http://schemas.openxmlformats.org/officeDocument/2006/relationships/image" Target="../media/image499.png"/><Relationship Id="rId15" Type="http://schemas.openxmlformats.org/officeDocument/2006/relationships/image" Target="../media/image509.png"/><Relationship Id="rId23" Type="http://schemas.openxmlformats.org/officeDocument/2006/relationships/image" Target="../media/image517.png"/><Relationship Id="rId28" Type="http://schemas.openxmlformats.org/officeDocument/2006/relationships/image" Target="../media/image522.png"/><Relationship Id="rId36" Type="http://schemas.openxmlformats.org/officeDocument/2006/relationships/image" Target="../media/image530.png"/><Relationship Id="rId10" Type="http://schemas.openxmlformats.org/officeDocument/2006/relationships/image" Target="../media/image504.png"/><Relationship Id="rId19" Type="http://schemas.openxmlformats.org/officeDocument/2006/relationships/image" Target="../media/image513.png"/><Relationship Id="rId31" Type="http://schemas.openxmlformats.org/officeDocument/2006/relationships/image" Target="../media/image525.png"/><Relationship Id="rId44" Type="http://schemas.openxmlformats.org/officeDocument/2006/relationships/image" Target="../media/image538.png"/><Relationship Id="rId4" Type="http://schemas.openxmlformats.org/officeDocument/2006/relationships/image" Target="../media/image498.png"/><Relationship Id="rId9" Type="http://schemas.openxmlformats.org/officeDocument/2006/relationships/image" Target="../media/image503.png"/><Relationship Id="rId14" Type="http://schemas.openxmlformats.org/officeDocument/2006/relationships/image" Target="../media/image508.png"/><Relationship Id="rId22" Type="http://schemas.openxmlformats.org/officeDocument/2006/relationships/image" Target="../media/image516.png"/><Relationship Id="rId27" Type="http://schemas.openxmlformats.org/officeDocument/2006/relationships/image" Target="../media/image521.png"/><Relationship Id="rId30" Type="http://schemas.openxmlformats.org/officeDocument/2006/relationships/image" Target="../media/image524.png"/><Relationship Id="rId35" Type="http://schemas.openxmlformats.org/officeDocument/2006/relationships/image" Target="../media/image529.png"/><Relationship Id="rId43" Type="http://schemas.openxmlformats.org/officeDocument/2006/relationships/image" Target="../media/image537.png"/><Relationship Id="rId48" Type="http://schemas.openxmlformats.org/officeDocument/2006/relationships/image" Target="../media/image542.png"/><Relationship Id="rId8" Type="http://schemas.openxmlformats.org/officeDocument/2006/relationships/image" Target="../media/image502.png"/><Relationship Id="rId3" Type="http://schemas.openxmlformats.org/officeDocument/2006/relationships/image" Target="../media/image497.png"/><Relationship Id="rId12" Type="http://schemas.openxmlformats.org/officeDocument/2006/relationships/image" Target="../media/image506.png"/><Relationship Id="rId17" Type="http://schemas.openxmlformats.org/officeDocument/2006/relationships/image" Target="../media/image511.png"/><Relationship Id="rId25" Type="http://schemas.openxmlformats.org/officeDocument/2006/relationships/image" Target="../media/image519.png"/><Relationship Id="rId33" Type="http://schemas.openxmlformats.org/officeDocument/2006/relationships/image" Target="../media/image527.png"/><Relationship Id="rId38" Type="http://schemas.openxmlformats.org/officeDocument/2006/relationships/image" Target="../media/image532.png"/><Relationship Id="rId46" Type="http://schemas.openxmlformats.org/officeDocument/2006/relationships/image" Target="../media/image540.png"/><Relationship Id="rId20" Type="http://schemas.openxmlformats.org/officeDocument/2006/relationships/image" Target="../media/image514.png"/><Relationship Id="rId41" Type="http://schemas.openxmlformats.org/officeDocument/2006/relationships/image" Target="../media/image5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se.ae/?hl=en" TargetMode="External"/><Relationship Id="rId2" Type="http://schemas.openxmlformats.org/officeDocument/2006/relationships/image" Target="../media/image5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5.jpeg"/><Relationship Id="rId5" Type="http://schemas.openxmlformats.org/officeDocument/2006/relationships/hyperlink" Target="https://twitter.com/ese_ae?s=09" TargetMode="External"/><Relationship Id="rId4" Type="http://schemas.openxmlformats.org/officeDocument/2006/relationships/image" Target="../media/image5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14.xml"/><Relationship Id="rId18" Type="http://schemas.openxmlformats.org/officeDocument/2006/relationships/image" Target="../media/image24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21.png"/><Relationship Id="rId17" Type="http://schemas.openxmlformats.org/officeDocument/2006/relationships/customXml" Target="../ink/ink16.xml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12.xml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22.xml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customXml" Target="../ink/ink20.xml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>
            <a:extLst>
              <a:ext uri="{FF2B5EF4-FFF2-40B4-BE49-F238E27FC236}">
                <a16:creationId xmlns:a16="http://schemas.microsoft.com/office/drawing/2014/main" id="{284971AD-7AD2-5845-865F-BF22BF9C3212}"/>
              </a:ext>
            </a:extLst>
          </p:cNvPr>
          <p:cNvSpPr txBox="1">
            <a:spLocks/>
          </p:cNvSpPr>
          <p:nvPr/>
        </p:nvSpPr>
        <p:spPr>
          <a:xfrm>
            <a:off x="7393260" y="4592586"/>
            <a:ext cx="433944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ar-AE" sz="3200" dirty="0">
              <a:solidFill>
                <a:srgbClr val="C00000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6B7B1-341A-C143-B862-B42442AACD2F}"/>
              </a:ext>
            </a:extLst>
          </p:cNvPr>
          <p:cNvSpPr txBox="1"/>
          <p:nvPr/>
        </p:nvSpPr>
        <p:spPr>
          <a:xfrm>
            <a:off x="1484027" y="2276496"/>
            <a:ext cx="9623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A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M11L5 – Angle Relationships and</a:t>
            </a:r>
          </a:p>
          <a:p>
            <a:pPr marL="0" algn="ctr" defTabSz="914400" rtl="1" eaLnBrk="1" latinLnBrk="0" hangingPunct="1"/>
            <a:r>
              <a:rPr lang="en-A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Triangles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271A4-0215-1348-A97D-F6D300FCADD0}"/>
              </a:ext>
            </a:extLst>
          </p:cNvPr>
          <p:cNvSpPr txBox="1"/>
          <p:nvPr/>
        </p:nvSpPr>
        <p:spPr>
          <a:xfrm>
            <a:off x="4812015" y="4110479"/>
            <a:ext cx="1801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cs typeface="PF Din Text Universal Light" panose="02000506000000020004" pitchFamily="2" charset="0"/>
              </a:rPr>
              <a:t>27-04-2023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5FA74-5208-A547-B8A1-0B9AB715CA35}"/>
              </a:ext>
            </a:extLst>
          </p:cNvPr>
          <p:cNvSpPr/>
          <p:nvPr/>
        </p:nvSpPr>
        <p:spPr>
          <a:xfrm>
            <a:off x="3048000" y="64639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sz="1200" dirty="0">
                <a:solidFill>
                  <a:srgbClr val="9E770E"/>
                </a:solidFill>
                <a:latin typeface="Cronos Pro" panose="020C05020304030203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Federal Entity </a:t>
            </a:r>
            <a:r>
              <a:rPr lang="en-US" sz="1200" dirty="0">
                <a:solidFill>
                  <a:srgbClr val="9E770E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| </a:t>
            </a:r>
            <a:r>
              <a:rPr lang="ar-SA" sz="1200" dirty="0">
                <a:solidFill>
                  <a:srgbClr val="9E770E"/>
                </a:solidFill>
                <a:latin typeface="AXtManal" pitchFamily="2" charset="0"/>
                <a:ea typeface="Calibri" panose="020F0502020204030204" pitchFamily="34" charset="0"/>
              </a:rPr>
              <a:t>هيئة اتحادية</a:t>
            </a:r>
            <a:r>
              <a:rPr lang="en-US" sz="1200" dirty="0">
                <a:latin typeface="AXtManal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tabLst>
                <a:tab pos="2971800" algn="ctr"/>
                <a:tab pos="5943600" algn="r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9854A1-FA91-3552-F8CC-7433B629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7B74D-AED0-9847-C4FE-C84BF4F4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1" y="117230"/>
            <a:ext cx="11787554" cy="56754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C640D1-2945-6161-2CC3-F381ED97CEB8}"/>
              </a:ext>
            </a:extLst>
          </p:cNvPr>
          <p:cNvGrpSpPr/>
          <p:nvPr/>
        </p:nvGrpSpPr>
        <p:grpSpPr>
          <a:xfrm>
            <a:off x="2613988" y="1684163"/>
            <a:ext cx="466920" cy="453960"/>
            <a:chOff x="2613988" y="1684163"/>
            <a:chExt cx="46692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2AD388-E364-CFFE-D612-1E0934F52AEC}"/>
                    </a:ext>
                  </a:extLst>
                </p14:cNvPr>
                <p14:cNvContentPartPr/>
                <p14:nvPr/>
              </p14:nvContentPartPr>
              <p14:xfrm>
                <a:off x="2613988" y="1757963"/>
                <a:ext cx="241920" cy="38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2AD388-E364-CFFE-D612-1E0934F52AE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05348" y="1748963"/>
                  <a:ext cx="2595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CC31C8-1173-6C56-9119-BD7BB252BB8D}"/>
                    </a:ext>
                  </a:extLst>
                </p14:cNvPr>
                <p14:cNvContentPartPr/>
                <p14:nvPr/>
              </p14:nvContentPartPr>
              <p14:xfrm>
                <a:off x="2908108" y="1684163"/>
                <a:ext cx="172800" cy="417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CC31C8-1173-6C56-9119-BD7BB252BB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99108" y="1675523"/>
                  <a:ext cx="190440" cy="43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6E154F-A86A-4A02-D03F-1CA26D1FD26A}"/>
              </a:ext>
            </a:extLst>
          </p:cNvPr>
          <p:cNvGrpSpPr/>
          <p:nvPr/>
        </p:nvGrpSpPr>
        <p:grpSpPr>
          <a:xfrm>
            <a:off x="1800028" y="2419283"/>
            <a:ext cx="1611000" cy="633960"/>
            <a:chOff x="1800028" y="2419283"/>
            <a:chExt cx="161100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8FA4B7-11FD-806C-EBBA-FD4576D2936D}"/>
                    </a:ext>
                  </a:extLst>
                </p14:cNvPr>
                <p14:cNvContentPartPr/>
                <p14:nvPr/>
              </p14:nvContentPartPr>
              <p14:xfrm>
                <a:off x="2566108" y="2448443"/>
                <a:ext cx="223920" cy="115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8FA4B7-11FD-806C-EBBA-FD4576D293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57468" y="2439443"/>
                  <a:ext cx="241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4E3A5A-254C-55BB-BA78-C90EA013BD26}"/>
                    </a:ext>
                  </a:extLst>
                </p14:cNvPr>
                <p14:cNvContentPartPr/>
                <p14:nvPr/>
              </p14:nvContentPartPr>
              <p14:xfrm>
                <a:off x="2755828" y="2419283"/>
                <a:ext cx="15480" cy="39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4E3A5A-254C-55BB-BA78-C90EA013BD2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47188" y="2410643"/>
                  <a:ext cx="331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59C316D-5366-7B3B-47DA-6BDE68A2E7BB}"/>
                    </a:ext>
                  </a:extLst>
                </p14:cNvPr>
                <p14:cNvContentPartPr/>
                <p14:nvPr/>
              </p14:nvContentPartPr>
              <p14:xfrm>
                <a:off x="2855548" y="2431523"/>
                <a:ext cx="189000" cy="348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59C316D-5366-7B3B-47DA-6BDE68A2E7B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46548" y="2422523"/>
                  <a:ext cx="2066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B11ACA-12A9-960C-CBB1-89A1836C0756}"/>
                    </a:ext>
                  </a:extLst>
                </p14:cNvPr>
                <p14:cNvContentPartPr/>
                <p14:nvPr/>
              </p14:nvContentPartPr>
              <p14:xfrm>
                <a:off x="2953828" y="2598203"/>
                <a:ext cx="187200" cy="3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B11ACA-12A9-960C-CBB1-89A1836C07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45188" y="2589563"/>
                  <a:ext cx="204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732FDF-EB77-5798-D91F-358EDAFE5B46}"/>
                    </a:ext>
                  </a:extLst>
                </p14:cNvPr>
                <p14:cNvContentPartPr/>
                <p14:nvPr/>
              </p14:nvContentPartPr>
              <p14:xfrm>
                <a:off x="2039428" y="2714483"/>
                <a:ext cx="235800" cy="42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732FDF-EB77-5798-D91F-358EDAFE5B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30428" y="2705483"/>
                  <a:ext cx="253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6EC3387-628E-5C8A-66F5-94FACA6C9E03}"/>
                    </a:ext>
                  </a:extLst>
                </p14:cNvPr>
                <p14:cNvContentPartPr/>
                <p14:nvPr/>
              </p14:nvContentPartPr>
              <p14:xfrm>
                <a:off x="2124028" y="2587763"/>
                <a:ext cx="38160" cy="29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6EC3387-628E-5C8A-66F5-94FACA6C9E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15028" y="2579123"/>
                  <a:ext cx="55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98C87C-42F5-8249-2945-152898E268EF}"/>
                    </a:ext>
                  </a:extLst>
                </p14:cNvPr>
                <p14:cNvContentPartPr/>
                <p14:nvPr/>
              </p14:nvContentPartPr>
              <p14:xfrm>
                <a:off x="1800028" y="2933363"/>
                <a:ext cx="1611000" cy="119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98C87C-42F5-8249-2945-152898E268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91388" y="2924363"/>
                  <a:ext cx="162864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837D9C-15CF-00AD-84DF-1B09D41505F5}"/>
                  </a:ext>
                </a:extLst>
              </p14:cNvPr>
              <p14:cNvContentPartPr/>
              <p14:nvPr/>
            </p14:nvContentPartPr>
            <p14:xfrm>
              <a:off x="2947348" y="3205523"/>
              <a:ext cx="155160" cy="271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837D9C-15CF-00AD-84DF-1B09D41505F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8708" y="3196883"/>
                <a:ext cx="1728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9A82C7D-7B79-391C-E28F-58809ADAD3ED}"/>
                  </a:ext>
                </a:extLst>
              </p14:cNvPr>
              <p14:cNvContentPartPr/>
              <p14:nvPr/>
            </p14:nvContentPartPr>
            <p14:xfrm>
              <a:off x="2348668" y="1617563"/>
              <a:ext cx="14400" cy="128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9A82C7D-7B79-391C-E28F-58809ADAD3E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40028" y="1608563"/>
                <a:ext cx="3204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D9049CB-0FB1-19FC-A618-83903714ED25}"/>
              </a:ext>
            </a:extLst>
          </p:cNvPr>
          <p:cNvGrpSpPr/>
          <p:nvPr/>
        </p:nvGrpSpPr>
        <p:grpSpPr>
          <a:xfrm>
            <a:off x="2424268" y="3248723"/>
            <a:ext cx="398160" cy="285840"/>
            <a:chOff x="2424268" y="3248723"/>
            <a:chExt cx="3981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58386A-2A56-2309-530F-2A61FB27DE66}"/>
                    </a:ext>
                  </a:extLst>
                </p14:cNvPr>
                <p14:cNvContentPartPr/>
                <p14:nvPr/>
              </p14:nvContentPartPr>
              <p14:xfrm>
                <a:off x="2424268" y="3248723"/>
                <a:ext cx="52200" cy="28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58386A-2A56-2309-530F-2A61FB27DE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15628" y="3239723"/>
                  <a:ext cx="69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0B6F9F-2295-F1A0-6F78-4523D44A735F}"/>
                    </a:ext>
                  </a:extLst>
                </p14:cNvPr>
                <p14:cNvContentPartPr/>
                <p14:nvPr/>
              </p14:nvContentPartPr>
              <p14:xfrm>
                <a:off x="2630188" y="3276083"/>
                <a:ext cx="192240" cy="25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0B6F9F-2295-F1A0-6F78-4523D44A735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21188" y="3267083"/>
                  <a:ext cx="20988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C67F14-CFC8-54A5-51DB-05357DF0C970}"/>
              </a:ext>
            </a:extLst>
          </p:cNvPr>
          <p:cNvGrpSpPr/>
          <p:nvPr/>
        </p:nvGrpSpPr>
        <p:grpSpPr>
          <a:xfrm>
            <a:off x="168508" y="1701443"/>
            <a:ext cx="1089720" cy="464760"/>
            <a:chOff x="168508" y="1701443"/>
            <a:chExt cx="108972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DABFA76-70CD-134A-5621-462FD5B7748F}"/>
                    </a:ext>
                  </a:extLst>
                </p14:cNvPr>
                <p14:cNvContentPartPr/>
                <p14:nvPr/>
              </p14:nvContentPartPr>
              <p14:xfrm>
                <a:off x="168508" y="1912043"/>
                <a:ext cx="187560" cy="173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DABFA76-70CD-134A-5621-462FD5B774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9868" y="1903043"/>
                  <a:ext cx="205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1C8ADCA-D9EE-638B-E519-D9A8A656ECD2}"/>
                    </a:ext>
                  </a:extLst>
                </p14:cNvPr>
                <p14:cNvContentPartPr/>
                <p14:nvPr/>
              </p14:nvContentPartPr>
              <p14:xfrm>
                <a:off x="379468" y="1797563"/>
                <a:ext cx="447480" cy="255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1C8ADCA-D9EE-638B-E519-D9A8A656EC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0468" y="1788923"/>
                  <a:ext cx="465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2EEA18-B84B-C3DF-1B8B-0332C377DCC8}"/>
                    </a:ext>
                  </a:extLst>
                </p14:cNvPr>
                <p14:cNvContentPartPr/>
                <p14:nvPr/>
              </p14:nvContentPartPr>
              <p14:xfrm>
                <a:off x="843508" y="1701443"/>
                <a:ext cx="114840" cy="24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2EEA18-B84B-C3DF-1B8B-0332C377DC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4868" y="1692803"/>
                  <a:ext cx="132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93A990-663C-E703-DA97-EA837D23A9F8}"/>
                    </a:ext>
                  </a:extLst>
                </p14:cNvPr>
                <p14:cNvContentPartPr/>
                <p14:nvPr/>
              </p14:nvContentPartPr>
              <p14:xfrm>
                <a:off x="416548" y="2024363"/>
                <a:ext cx="841680" cy="141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93A990-663C-E703-DA97-EA837D23A9F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7908" y="2015363"/>
                  <a:ext cx="85932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21F36D-B735-447B-39D3-5AF42553196B}"/>
              </a:ext>
            </a:extLst>
          </p:cNvPr>
          <p:cNvGrpSpPr/>
          <p:nvPr/>
        </p:nvGrpSpPr>
        <p:grpSpPr>
          <a:xfrm>
            <a:off x="562348" y="4079243"/>
            <a:ext cx="1026360" cy="520920"/>
            <a:chOff x="562348" y="4079243"/>
            <a:chExt cx="102636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43055CC-2746-D557-AE48-7600883B7B07}"/>
                    </a:ext>
                  </a:extLst>
                </p14:cNvPr>
                <p14:cNvContentPartPr/>
                <p14:nvPr/>
              </p14:nvContentPartPr>
              <p14:xfrm>
                <a:off x="687988" y="4079963"/>
                <a:ext cx="190080" cy="223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43055CC-2746-D557-AE48-7600883B7B0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8988" y="4070963"/>
                  <a:ext cx="207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0B7C025-EAC5-221D-F68A-232767AAA6E6}"/>
                    </a:ext>
                  </a:extLst>
                </p14:cNvPr>
                <p14:cNvContentPartPr/>
                <p14:nvPr/>
              </p14:nvContentPartPr>
              <p14:xfrm>
                <a:off x="941788" y="4079243"/>
                <a:ext cx="21960" cy="213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0B7C025-EAC5-221D-F68A-232767AAA6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3148" y="4070603"/>
                  <a:ext cx="39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0BD6F65-5809-6B3A-219F-8D593CB0BC19}"/>
                    </a:ext>
                  </a:extLst>
                </p14:cNvPr>
                <p14:cNvContentPartPr/>
                <p14:nvPr/>
              </p14:nvContentPartPr>
              <p14:xfrm>
                <a:off x="1054828" y="4135403"/>
                <a:ext cx="309240" cy="252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0BD6F65-5809-6B3A-219F-8D593CB0BC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5828" y="4126763"/>
                  <a:ext cx="3268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6C9232-66E7-23E0-A45F-EB544C502D15}"/>
                    </a:ext>
                  </a:extLst>
                </p14:cNvPr>
                <p14:cNvContentPartPr/>
                <p14:nvPr/>
              </p14:nvContentPartPr>
              <p14:xfrm>
                <a:off x="1434268" y="4079243"/>
                <a:ext cx="154440" cy="10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6C9232-66E7-23E0-A45F-EB544C502D1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25628" y="4070603"/>
                  <a:ext cx="172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060C7EE-2DCB-99EC-5B08-A2A91EE880B6}"/>
                    </a:ext>
                  </a:extLst>
                </p14:cNvPr>
                <p14:cNvContentPartPr/>
                <p14:nvPr/>
              </p14:nvContentPartPr>
              <p14:xfrm>
                <a:off x="562348" y="4391723"/>
                <a:ext cx="993960" cy="20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060C7EE-2DCB-99EC-5B08-A2A91EE880B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3348" y="4382723"/>
                  <a:ext cx="10116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817269-75A5-7F93-0EAB-3E4C7F6F3FFA}"/>
              </a:ext>
            </a:extLst>
          </p:cNvPr>
          <p:cNvGrpSpPr/>
          <p:nvPr/>
        </p:nvGrpSpPr>
        <p:grpSpPr>
          <a:xfrm>
            <a:off x="2346508" y="4324403"/>
            <a:ext cx="693360" cy="316080"/>
            <a:chOff x="2346508" y="4324403"/>
            <a:chExt cx="69336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90067D3-17F2-0F70-1638-9E0B59806ED6}"/>
                    </a:ext>
                  </a:extLst>
                </p14:cNvPr>
                <p14:cNvContentPartPr/>
                <p14:nvPr/>
              </p14:nvContentPartPr>
              <p14:xfrm>
                <a:off x="2346508" y="4326203"/>
                <a:ext cx="30960" cy="314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90067D3-17F2-0F70-1638-9E0B59806E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37508" y="4317563"/>
                  <a:ext cx="48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F0C8029-4DDF-E246-9D86-7206EFDDB39D}"/>
                    </a:ext>
                  </a:extLst>
                </p14:cNvPr>
                <p14:cNvContentPartPr/>
                <p14:nvPr/>
              </p14:nvContentPartPr>
              <p14:xfrm>
                <a:off x="2552428" y="4324403"/>
                <a:ext cx="161640" cy="308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F0C8029-4DDF-E246-9D86-7206EFDDB39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43788" y="4315403"/>
                  <a:ext cx="179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A7FF6E9-A9A4-BE29-0075-6CB7CCFD5CB5}"/>
                    </a:ext>
                  </a:extLst>
                </p14:cNvPr>
                <p14:cNvContentPartPr/>
                <p14:nvPr/>
              </p14:nvContentPartPr>
              <p14:xfrm>
                <a:off x="2854468" y="4346723"/>
                <a:ext cx="185400" cy="256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A7FF6E9-A9A4-BE29-0075-6CB7CCFD5CB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45828" y="4338083"/>
                  <a:ext cx="2030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1F28D2-97A2-41B9-3952-A3C50889D368}"/>
              </a:ext>
            </a:extLst>
          </p:cNvPr>
          <p:cNvGrpSpPr/>
          <p:nvPr/>
        </p:nvGrpSpPr>
        <p:grpSpPr>
          <a:xfrm>
            <a:off x="1785268" y="5005523"/>
            <a:ext cx="1190880" cy="273600"/>
            <a:chOff x="1785268" y="5005523"/>
            <a:chExt cx="11908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693BEB-52B4-35FF-CD2D-0021B73C5048}"/>
                    </a:ext>
                  </a:extLst>
                </p14:cNvPr>
                <p14:cNvContentPartPr/>
                <p14:nvPr/>
              </p14:nvContentPartPr>
              <p14:xfrm>
                <a:off x="1785268" y="5150243"/>
                <a:ext cx="263880" cy="68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693BEB-52B4-35FF-CD2D-0021B73C50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76628" y="5141243"/>
                  <a:ext cx="281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4E2B00-C2BC-7890-EA1D-CF5F900DC117}"/>
                    </a:ext>
                  </a:extLst>
                </p14:cNvPr>
                <p14:cNvContentPartPr/>
                <p14:nvPr/>
              </p14:nvContentPartPr>
              <p14:xfrm>
                <a:off x="2376388" y="5005523"/>
                <a:ext cx="15480" cy="250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34E2B00-C2BC-7890-EA1D-CF5F900DC11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67388" y="4996883"/>
                  <a:ext cx="33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D25209-FEA1-B4C2-7A53-270EB1D36221}"/>
                    </a:ext>
                  </a:extLst>
                </p14:cNvPr>
                <p14:cNvContentPartPr/>
                <p14:nvPr/>
              </p14:nvContentPartPr>
              <p14:xfrm>
                <a:off x="2517868" y="5006603"/>
                <a:ext cx="205200" cy="255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D25209-FEA1-B4C2-7A53-270EB1D362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09228" y="4997603"/>
                  <a:ext cx="222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C98FF3E-C19B-ED83-A009-DEF1FF3D89B2}"/>
                    </a:ext>
                  </a:extLst>
                </p14:cNvPr>
                <p14:cNvContentPartPr/>
                <p14:nvPr/>
              </p14:nvContentPartPr>
              <p14:xfrm>
                <a:off x="2795068" y="5036843"/>
                <a:ext cx="181080" cy="24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C98FF3E-C19B-ED83-A009-DEF1FF3D89B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86068" y="5027843"/>
                  <a:ext cx="19872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05D05F4-821A-E519-2578-72759AD979B6}"/>
                  </a:ext>
                </a:extLst>
              </p14:cNvPr>
              <p14:cNvContentPartPr/>
              <p14:nvPr/>
            </p14:nvContentPartPr>
            <p14:xfrm>
              <a:off x="1569268" y="5429963"/>
              <a:ext cx="1815840" cy="98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05D05F4-821A-E519-2578-72759AD979B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60268" y="5421323"/>
                <a:ext cx="183348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43F3137-E80D-F0DD-9DA4-507242A41028}"/>
              </a:ext>
            </a:extLst>
          </p:cNvPr>
          <p:cNvGrpSpPr/>
          <p:nvPr/>
        </p:nvGrpSpPr>
        <p:grpSpPr>
          <a:xfrm>
            <a:off x="2400148" y="5795723"/>
            <a:ext cx="831960" cy="395280"/>
            <a:chOff x="2400148" y="5795723"/>
            <a:chExt cx="8319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F82D8D-0A45-1DD7-2467-C92FC22838AB}"/>
                    </a:ext>
                  </a:extLst>
                </p14:cNvPr>
                <p14:cNvContentPartPr/>
                <p14:nvPr/>
              </p14:nvContentPartPr>
              <p14:xfrm>
                <a:off x="2400148" y="5797163"/>
                <a:ext cx="268200" cy="158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F82D8D-0A45-1DD7-2467-C92FC22838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91508" y="5788163"/>
                  <a:ext cx="285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BB944C5-1CB9-2BA0-39ED-2525880159B2}"/>
                    </a:ext>
                  </a:extLst>
                </p14:cNvPr>
                <p14:cNvContentPartPr/>
                <p14:nvPr/>
              </p14:nvContentPartPr>
              <p14:xfrm>
                <a:off x="2618668" y="5795723"/>
                <a:ext cx="39960" cy="395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BB944C5-1CB9-2BA0-39ED-2525880159B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10028" y="5786723"/>
                  <a:ext cx="576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A2007C0-B3A2-D701-7A01-754C0BE006E4}"/>
                    </a:ext>
                  </a:extLst>
                </p14:cNvPr>
                <p14:cNvContentPartPr/>
                <p14:nvPr/>
              </p14:nvContentPartPr>
              <p14:xfrm>
                <a:off x="2813068" y="5796803"/>
                <a:ext cx="183600" cy="318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A2007C0-B3A2-D701-7A01-754C0BE006E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04068" y="5787803"/>
                  <a:ext cx="201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D2295C-52BB-CB8E-6A4F-D8BF9A54B94C}"/>
                    </a:ext>
                  </a:extLst>
                </p14:cNvPr>
                <p14:cNvContentPartPr/>
                <p14:nvPr/>
              </p14:nvContentPartPr>
              <p14:xfrm>
                <a:off x="2897668" y="5952683"/>
                <a:ext cx="334440" cy="40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D2295C-52BB-CB8E-6A4F-D8BF9A54B9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88668" y="5943683"/>
                  <a:ext cx="3520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2CD00E-7BDA-50F2-2AB5-FB57586517AE}"/>
              </a:ext>
            </a:extLst>
          </p:cNvPr>
          <p:cNvGrpSpPr/>
          <p:nvPr/>
        </p:nvGrpSpPr>
        <p:grpSpPr>
          <a:xfrm>
            <a:off x="5213548" y="4207763"/>
            <a:ext cx="2138400" cy="1294200"/>
            <a:chOff x="5213548" y="4207763"/>
            <a:chExt cx="2138400" cy="12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90F35F-552E-5BB2-EA02-4E2EF6539C11}"/>
                    </a:ext>
                  </a:extLst>
                </p14:cNvPr>
                <p14:cNvContentPartPr/>
                <p14:nvPr/>
              </p14:nvContentPartPr>
              <p14:xfrm>
                <a:off x="5502988" y="4652003"/>
                <a:ext cx="185760" cy="271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90F35F-552E-5BB2-EA02-4E2EF6539C1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94348" y="4643363"/>
                  <a:ext cx="203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AE16AC2-39CC-358F-E69D-88EDA382ECF6}"/>
                    </a:ext>
                  </a:extLst>
                </p14:cNvPr>
                <p14:cNvContentPartPr/>
                <p14:nvPr/>
              </p14:nvContentPartPr>
              <p14:xfrm>
                <a:off x="5487508" y="4627883"/>
                <a:ext cx="237960" cy="295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AE16AC2-39CC-358F-E69D-88EDA382ECF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78508" y="4619243"/>
                  <a:ext cx="255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2920B4D-A62B-9C84-F59D-ED99411527FF}"/>
                    </a:ext>
                  </a:extLst>
                </p14:cNvPr>
                <p14:cNvContentPartPr/>
                <p14:nvPr/>
              </p14:nvContentPartPr>
              <p14:xfrm>
                <a:off x="5894308" y="4697363"/>
                <a:ext cx="200880" cy="43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2920B4D-A62B-9C84-F59D-ED99411527F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85308" y="4688363"/>
                  <a:ext cx="218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576EE07-2E41-0101-5DC8-BBC3CF90BC60}"/>
                    </a:ext>
                  </a:extLst>
                </p14:cNvPr>
                <p14:cNvContentPartPr/>
                <p14:nvPr/>
              </p14:nvContentPartPr>
              <p14:xfrm>
                <a:off x="5950108" y="4838123"/>
                <a:ext cx="249840" cy="43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576EE07-2E41-0101-5DC8-BBC3CF90BC6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41108" y="4829483"/>
                  <a:ext cx="267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F3F79D5-0C8C-EBA9-5947-A7811B73F29B}"/>
                    </a:ext>
                  </a:extLst>
                </p14:cNvPr>
                <p14:cNvContentPartPr/>
                <p14:nvPr/>
              </p14:nvContentPartPr>
              <p14:xfrm>
                <a:off x="6367708" y="4473443"/>
                <a:ext cx="177480" cy="157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F3F79D5-0C8C-EBA9-5947-A7811B73F29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58708" y="4464443"/>
                  <a:ext cx="195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22753B-43CA-EA90-EF33-E4CEE600F817}"/>
                    </a:ext>
                  </a:extLst>
                </p14:cNvPr>
                <p14:cNvContentPartPr/>
                <p14:nvPr/>
              </p14:nvContentPartPr>
              <p14:xfrm>
                <a:off x="6525388" y="4529243"/>
                <a:ext cx="44280" cy="427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22753B-43CA-EA90-EF33-E4CEE600F81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16748" y="4520243"/>
                  <a:ext cx="619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1BE125C-2DA2-5607-C6CE-41D7FA1AE45B}"/>
                    </a:ext>
                  </a:extLst>
                </p14:cNvPr>
                <p14:cNvContentPartPr/>
                <p14:nvPr/>
              </p14:nvContentPartPr>
              <p14:xfrm>
                <a:off x="6737788" y="4534643"/>
                <a:ext cx="233640" cy="31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1BE125C-2DA2-5607-C6CE-41D7FA1AE4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29148" y="4525643"/>
                  <a:ext cx="251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99AAFCC-9D62-4CD6-203A-43CCCA707552}"/>
                    </a:ext>
                  </a:extLst>
                </p14:cNvPr>
                <p14:cNvContentPartPr/>
                <p14:nvPr/>
              </p14:nvContentPartPr>
              <p14:xfrm>
                <a:off x="6807988" y="4633283"/>
                <a:ext cx="243360" cy="37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99AAFCC-9D62-4CD6-203A-43CCCA70755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99348" y="4624643"/>
                  <a:ext cx="261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60C26F-0DB2-5126-1150-90384F8A6573}"/>
                    </a:ext>
                  </a:extLst>
                </p14:cNvPr>
                <p14:cNvContentPartPr/>
                <p14:nvPr/>
              </p14:nvContentPartPr>
              <p14:xfrm>
                <a:off x="7018948" y="4266083"/>
                <a:ext cx="90360" cy="9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60C26F-0DB2-5126-1150-90384F8A657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10308" y="4257443"/>
                  <a:ext cx="108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BACAF3-CCCD-50E9-52A8-A3934853787A}"/>
                    </a:ext>
                  </a:extLst>
                </p14:cNvPr>
                <p14:cNvContentPartPr/>
                <p14:nvPr/>
              </p14:nvContentPartPr>
              <p14:xfrm>
                <a:off x="7331788" y="4207763"/>
                <a:ext cx="11880" cy="66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BACAF3-CCCD-50E9-52A8-A3934853787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22788" y="4198763"/>
                  <a:ext cx="2952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3803DF1-B2B6-F504-EE8B-22E087AED242}"/>
                    </a:ext>
                  </a:extLst>
                </p14:cNvPr>
                <p14:cNvContentPartPr/>
                <p14:nvPr/>
              </p14:nvContentPartPr>
              <p14:xfrm>
                <a:off x="5213548" y="4218923"/>
                <a:ext cx="2138400" cy="1283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3803DF1-B2B6-F504-EE8B-22E087AED24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04908" y="4210283"/>
                  <a:ext cx="2156040" cy="130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19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7B799E-1E7E-D141-9E7F-68824993FC13}"/>
              </a:ext>
            </a:extLst>
          </p:cNvPr>
          <p:cNvSpPr txBox="1"/>
          <p:nvPr/>
        </p:nvSpPr>
        <p:spPr>
          <a:xfrm>
            <a:off x="6316394" y="3671616"/>
            <a:ext cx="5300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Use Ratios to Find Angles Measures</a:t>
            </a:r>
          </a:p>
          <a:p>
            <a:pPr marL="0" algn="ct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724)</a:t>
            </a:r>
          </a:p>
        </p:txBody>
      </p:sp>
    </p:spTree>
    <p:extLst>
      <p:ext uri="{BB962C8B-B14F-4D97-AF65-F5344CB8AC3E}">
        <p14:creationId xmlns:p14="http://schemas.microsoft.com/office/powerpoint/2010/main" val="63638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666B6-9586-CF42-82D6-97B13E77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1FB0E3-BA03-31D4-8683-282A7E4A6FBA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03A7B-7529-AC6F-F0C0-4691DEDA3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796" y="-1"/>
            <a:ext cx="9078204" cy="69897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088AD43-4886-5255-E604-3AB403A1C9CC}"/>
              </a:ext>
            </a:extLst>
          </p:cNvPr>
          <p:cNvGrpSpPr/>
          <p:nvPr/>
        </p:nvGrpSpPr>
        <p:grpSpPr>
          <a:xfrm>
            <a:off x="1277668" y="2559738"/>
            <a:ext cx="146160" cy="327600"/>
            <a:chOff x="1277668" y="2559738"/>
            <a:chExt cx="14616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36FB9A-6A88-2002-2660-54F95D490BD3}"/>
                    </a:ext>
                  </a:extLst>
                </p14:cNvPr>
                <p14:cNvContentPartPr/>
                <p14:nvPr/>
              </p14:nvContentPartPr>
              <p14:xfrm>
                <a:off x="1277668" y="2559738"/>
                <a:ext cx="145800" cy="32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36FB9A-6A88-2002-2660-54F95D490B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9028" y="2551098"/>
                  <a:ext cx="1634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85D323-AFA4-DEDE-86B9-777569B2A251}"/>
                    </a:ext>
                  </a:extLst>
                </p14:cNvPr>
                <p14:cNvContentPartPr/>
                <p14:nvPr/>
              </p14:nvContentPartPr>
              <p14:xfrm>
                <a:off x="1307908" y="2739018"/>
                <a:ext cx="115920" cy="46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85D323-AFA4-DEDE-86B9-777569B2A2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8908" y="2730018"/>
                  <a:ext cx="13356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F15C64-572D-6635-24FD-0B750F3D55C3}"/>
                  </a:ext>
                </a:extLst>
              </p14:cNvPr>
              <p14:cNvContentPartPr/>
              <p14:nvPr/>
            </p14:nvContentPartPr>
            <p14:xfrm>
              <a:off x="2457748" y="4093698"/>
              <a:ext cx="284760" cy="269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F15C64-572D-6635-24FD-0B750F3D55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49108" y="4084698"/>
                <a:ext cx="30240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EB931DF-D635-CFB7-2C5C-044BD4F4E97A}"/>
              </a:ext>
            </a:extLst>
          </p:cNvPr>
          <p:cNvGrpSpPr/>
          <p:nvPr/>
        </p:nvGrpSpPr>
        <p:grpSpPr>
          <a:xfrm>
            <a:off x="534268" y="4287738"/>
            <a:ext cx="210960" cy="372960"/>
            <a:chOff x="534268" y="4287738"/>
            <a:chExt cx="21096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4450E6A-497C-B607-2F8A-B6A2B6D2EF78}"/>
                    </a:ext>
                  </a:extLst>
                </p14:cNvPr>
                <p14:cNvContentPartPr/>
                <p14:nvPr/>
              </p14:nvContentPartPr>
              <p14:xfrm>
                <a:off x="547588" y="4351098"/>
                <a:ext cx="16200" cy="309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4450E6A-497C-B607-2F8A-B6A2B6D2EF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8588" y="4342458"/>
                  <a:ext cx="33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D30550-93AE-B4B3-29DF-2FE0381B4EEB}"/>
                    </a:ext>
                  </a:extLst>
                </p14:cNvPr>
                <p14:cNvContentPartPr/>
                <p14:nvPr/>
              </p14:nvContentPartPr>
              <p14:xfrm>
                <a:off x="534268" y="4287738"/>
                <a:ext cx="210960" cy="330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D30550-93AE-B4B3-29DF-2FE0381B4E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5268" y="4279098"/>
                  <a:ext cx="22860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C9C58-2175-FD98-4972-C7BC03BD479F}"/>
              </a:ext>
            </a:extLst>
          </p:cNvPr>
          <p:cNvGrpSpPr/>
          <p:nvPr/>
        </p:nvGrpSpPr>
        <p:grpSpPr>
          <a:xfrm>
            <a:off x="717148" y="3136458"/>
            <a:ext cx="1802160" cy="916200"/>
            <a:chOff x="717148" y="3136458"/>
            <a:chExt cx="1802160" cy="91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984892-0658-BBD8-F901-1C251DB5EE2C}"/>
                    </a:ext>
                  </a:extLst>
                </p14:cNvPr>
                <p14:cNvContentPartPr/>
                <p14:nvPr/>
              </p14:nvContentPartPr>
              <p14:xfrm>
                <a:off x="723628" y="3136458"/>
                <a:ext cx="711000" cy="872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984892-0658-BBD8-F901-1C251DB5EE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4988" y="3127818"/>
                  <a:ext cx="728640" cy="89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6605866-352B-DEB0-FE48-A2BB1C2C57ED}"/>
                    </a:ext>
                  </a:extLst>
                </p14:cNvPr>
                <p14:cNvContentPartPr/>
                <p14:nvPr/>
              </p14:nvContentPartPr>
              <p14:xfrm>
                <a:off x="1434268" y="3136458"/>
                <a:ext cx="1085040" cy="764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6605866-352B-DEB0-FE48-A2BB1C2C57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25628" y="3127458"/>
                  <a:ext cx="110268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ED6617E-8865-34E8-3AAE-3423F5D178B3}"/>
                    </a:ext>
                  </a:extLst>
                </p14:cNvPr>
                <p14:cNvContentPartPr/>
                <p14:nvPr/>
              </p14:nvContentPartPr>
              <p14:xfrm>
                <a:off x="717148" y="3873738"/>
                <a:ext cx="1740960" cy="178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ED6617E-8865-34E8-3AAE-3423F5D178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8148" y="3864738"/>
                  <a:ext cx="1758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E7EF4ED-393A-2E9D-468F-5EC3418BF1C9}"/>
                    </a:ext>
                  </a:extLst>
                </p14:cNvPr>
                <p14:cNvContentPartPr/>
                <p14:nvPr/>
              </p14:nvContentPartPr>
              <p14:xfrm>
                <a:off x="978148" y="3795618"/>
                <a:ext cx="59400" cy="87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E7EF4ED-393A-2E9D-468F-5EC3418BF1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9148" y="3786618"/>
                  <a:ext cx="77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AFA940-07F8-E31B-6203-CA09B37BAF85}"/>
                    </a:ext>
                  </a:extLst>
                </p14:cNvPr>
                <p14:cNvContentPartPr/>
                <p14:nvPr/>
              </p14:nvContentPartPr>
              <p14:xfrm>
                <a:off x="1057348" y="3783738"/>
                <a:ext cx="25920" cy="190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AFA940-07F8-E31B-6203-CA09B37BAF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48348" y="3774738"/>
                  <a:ext cx="43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0953827-F9FB-4850-5451-5D3750E0D08A}"/>
                    </a:ext>
                  </a:extLst>
                </p14:cNvPr>
                <p14:cNvContentPartPr/>
                <p14:nvPr/>
              </p14:nvContentPartPr>
              <p14:xfrm>
                <a:off x="1871308" y="3682938"/>
                <a:ext cx="153720" cy="131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0953827-F9FB-4850-5451-5D3750E0D0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62308" y="3674298"/>
                  <a:ext cx="171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8B80E8-02DE-FB14-5FB5-031F3409F287}"/>
                    </a:ext>
                  </a:extLst>
                </p14:cNvPr>
                <p14:cNvContentPartPr/>
                <p14:nvPr/>
              </p14:nvContentPartPr>
              <p14:xfrm>
                <a:off x="1153108" y="3826218"/>
                <a:ext cx="182880" cy="77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8B80E8-02DE-FB14-5FB5-031F3409F28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4108" y="3817218"/>
                  <a:ext cx="200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730B2D8-8127-25C6-2B4E-D2DE1D2711F7}"/>
                    </a:ext>
                  </a:extLst>
                </p14:cNvPr>
                <p14:cNvContentPartPr/>
                <p14:nvPr/>
              </p14:nvContentPartPr>
              <p14:xfrm>
                <a:off x="1219708" y="3798138"/>
                <a:ext cx="60480" cy="90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30B2D8-8127-25C6-2B4E-D2DE1D2711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10708" y="3789138"/>
                  <a:ext cx="78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95E173-F3D1-2B49-931F-51739507B0D8}"/>
                    </a:ext>
                  </a:extLst>
                </p14:cNvPr>
                <p14:cNvContentPartPr/>
                <p14:nvPr/>
              </p14:nvContentPartPr>
              <p14:xfrm>
                <a:off x="2115028" y="3713538"/>
                <a:ext cx="95040" cy="78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95E173-F3D1-2B49-931F-51739507B0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06388" y="3704538"/>
                  <a:ext cx="112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23A0E23-3DC1-8455-026D-2B1AF17D48CC}"/>
                    </a:ext>
                  </a:extLst>
                </p14:cNvPr>
                <p14:cNvContentPartPr/>
                <p14:nvPr/>
              </p14:nvContentPartPr>
              <p14:xfrm>
                <a:off x="2088028" y="3685098"/>
                <a:ext cx="78480" cy="132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23A0E23-3DC1-8455-026D-2B1AF17D48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79028" y="3676458"/>
                  <a:ext cx="96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0DB5B3-93B9-EC3F-3B32-E9C8137096BE}"/>
                    </a:ext>
                  </a:extLst>
                </p14:cNvPr>
                <p14:cNvContentPartPr/>
                <p14:nvPr/>
              </p14:nvContentPartPr>
              <p14:xfrm>
                <a:off x="1420948" y="3263178"/>
                <a:ext cx="28080" cy="119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0DB5B3-93B9-EC3F-3B32-E9C8137096B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12308" y="3254178"/>
                  <a:ext cx="45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DAF7A5-C71A-F9A4-0514-1F8C0DD54D27}"/>
                    </a:ext>
                  </a:extLst>
                </p14:cNvPr>
                <p14:cNvContentPartPr/>
                <p14:nvPr/>
              </p14:nvContentPartPr>
              <p14:xfrm>
                <a:off x="1505188" y="3291258"/>
                <a:ext cx="129240" cy="109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DAF7A5-C71A-F9A4-0514-1F8C0DD54D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96188" y="3282618"/>
                  <a:ext cx="146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25B89F-52CA-4D11-5494-DDDEB672BB82}"/>
                    </a:ext>
                  </a:extLst>
                </p14:cNvPr>
                <p14:cNvContentPartPr/>
                <p14:nvPr/>
              </p14:nvContentPartPr>
              <p14:xfrm>
                <a:off x="1494028" y="3305658"/>
                <a:ext cx="95400" cy="139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25B89F-52CA-4D11-5494-DDDEB672BB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5388" y="3296658"/>
                  <a:ext cx="113040" cy="15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611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5DDB80-CAA7-F640-DD37-EEE4560C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CC441-8AFF-142E-D329-5C2F3581F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226328"/>
            <a:ext cx="11018227" cy="50106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594E026-A1D9-A887-9DD4-2F72A11CA6FF}"/>
              </a:ext>
            </a:extLst>
          </p:cNvPr>
          <p:cNvGrpSpPr/>
          <p:nvPr/>
        </p:nvGrpSpPr>
        <p:grpSpPr>
          <a:xfrm>
            <a:off x="4881268" y="2546003"/>
            <a:ext cx="315000" cy="362520"/>
            <a:chOff x="4881268" y="2546003"/>
            <a:chExt cx="31500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34C1AD7-401B-57F9-A2D9-F89454C26FE4}"/>
                    </a:ext>
                  </a:extLst>
                </p14:cNvPr>
                <p14:cNvContentPartPr/>
                <p14:nvPr/>
              </p14:nvContentPartPr>
              <p14:xfrm>
                <a:off x="4881268" y="2546003"/>
                <a:ext cx="23040" cy="362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34C1AD7-401B-57F9-A2D9-F89454C26FE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72268" y="2537003"/>
                  <a:ext cx="406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567DD2-FA5A-7057-E91B-36478169474F}"/>
                    </a:ext>
                  </a:extLst>
                </p14:cNvPr>
                <p14:cNvContentPartPr/>
                <p14:nvPr/>
              </p14:nvContentPartPr>
              <p14:xfrm>
                <a:off x="5051548" y="2584163"/>
                <a:ext cx="144720" cy="316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567DD2-FA5A-7057-E91B-3647816947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42908" y="2575523"/>
                  <a:ext cx="16236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D08CA4-AA9B-F228-3B43-D2820F265B22}"/>
              </a:ext>
            </a:extLst>
          </p:cNvPr>
          <p:cNvGrpSpPr/>
          <p:nvPr/>
        </p:nvGrpSpPr>
        <p:grpSpPr>
          <a:xfrm>
            <a:off x="263188" y="3251603"/>
            <a:ext cx="812880" cy="476640"/>
            <a:chOff x="263188" y="3251603"/>
            <a:chExt cx="81288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541D1B4-60D9-EDDC-DAC9-85A9689D5F8C}"/>
                    </a:ext>
                  </a:extLst>
                </p14:cNvPr>
                <p14:cNvContentPartPr/>
                <p14:nvPr/>
              </p14:nvContentPartPr>
              <p14:xfrm>
                <a:off x="288028" y="3318923"/>
                <a:ext cx="190080" cy="158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541D1B4-60D9-EDDC-DAC9-85A9689D5F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9028" y="3310283"/>
                  <a:ext cx="207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437E989-F977-55A5-DBED-EFC32C30EB7A}"/>
                    </a:ext>
                  </a:extLst>
                </p14:cNvPr>
                <p14:cNvContentPartPr/>
                <p14:nvPr/>
              </p14:nvContentPartPr>
              <p14:xfrm>
                <a:off x="486388" y="3291203"/>
                <a:ext cx="6120" cy="216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437E989-F977-55A5-DBED-EFC32C30EB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7748" y="3282563"/>
                  <a:ext cx="23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E3F117-86B5-9D40-79FB-170019CBA1E0}"/>
                    </a:ext>
                  </a:extLst>
                </p14:cNvPr>
                <p14:cNvContentPartPr/>
                <p14:nvPr/>
              </p14:nvContentPartPr>
              <p14:xfrm>
                <a:off x="492148" y="3368243"/>
                <a:ext cx="364680" cy="267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E3F117-86B5-9D40-79FB-170019CBA1E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3148" y="3359243"/>
                  <a:ext cx="382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CCAC5B-95C0-7704-5F13-65D71CDBC21E}"/>
                    </a:ext>
                  </a:extLst>
                </p14:cNvPr>
                <p14:cNvContentPartPr/>
                <p14:nvPr/>
              </p14:nvContentPartPr>
              <p14:xfrm>
                <a:off x="911908" y="3251603"/>
                <a:ext cx="156600" cy="19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1CCAC5B-95C0-7704-5F13-65D71CDBC21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3268" y="3242963"/>
                  <a:ext cx="174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4D28D88-06CF-56E5-58EA-8A8E94C190F6}"/>
                    </a:ext>
                  </a:extLst>
                </p14:cNvPr>
                <p14:cNvContentPartPr/>
                <p14:nvPr/>
              </p14:nvContentPartPr>
              <p14:xfrm>
                <a:off x="263188" y="3612323"/>
                <a:ext cx="812880" cy="31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4D28D88-06CF-56E5-58EA-8A8E94C190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4548" y="3603323"/>
                  <a:ext cx="830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3E4C92F-6196-E290-730A-745268822015}"/>
                    </a:ext>
                  </a:extLst>
                </p14:cNvPr>
                <p14:cNvContentPartPr/>
                <p14:nvPr/>
              </p14:nvContentPartPr>
              <p14:xfrm>
                <a:off x="294868" y="3643283"/>
                <a:ext cx="77544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3E4C92F-6196-E290-730A-7452688220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6228" y="3634643"/>
                  <a:ext cx="793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F0E17E-B408-1A97-3D18-373D4914A5F7}"/>
                    </a:ext>
                  </a:extLst>
                </p14:cNvPr>
                <p14:cNvContentPartPr/>
                <p14:nvPr/>
              </p14:nvContentPartPr>
              <p14:xfrm>
                <a:off x="337348" y="3713123"/>
                <a:ext cx="669960" cy="15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F0E17E-B408-1A97-3D18-373D4914A5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8708" y="3704123"/>
                  <a:ext cx="6876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E87A48-729E-1EA7-FDDD-61453E7BF46B}"/>
              </a:ext>
            </a:extLst>
          </p:cNvPr>
          <p:cNvGrpSpPr/>
          <p:nvPr/>
        </p:nvGrpSpPr>
        <p:grpSpPr>
          <a:xfrm>
            <a:off x="9430588" y="3617003"/>
            <a:ext cx="269640" cy="291960"/>
            <a:chOff x="9430588" y="3617003"/>
            <a:chExt cx="26964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8ABD52-8025-21CE-B5A5-619D1E94DC00}"/>
                    </a:ext>
                  </a:extLst>
                </p14:cNvPr>
                <p14:cNvContentPartPr/>
                <p14:nvPr/>
              </p14:nvContentPartPr>
              <p14:xfrm>
                <a:off x="9430588" y="3642923"/>
                <a:ext cx="37080" cy="266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8ABD52-8025-21CE-B5A5-619D1E94DC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21588" y="3633923"/>
                  <a:ext cx="54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A567FDC-D7CC-311D-2DA2-5072E6ABE248}"/>
                    </a:ext>
                  </a:extLst>
                </p14:cNvPr>
                <p14:cNvContentPartPr/>
                <p14:nvPr/>
              </p14:nvContentPartPr>
              <p14:xfrm>
                <a:off x="9583588" y="3617003"/>
                <a:ext cx="116640" cy="28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A567FDC-D7CC-311D-2DA2-5072E6ABE2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74588" y="3608003"/>
                  <a:ext cx="13428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C61F3D-312D-40F1-AA6A-1A64960A7E8D}"/>
              </a:ext>
            </a:extLst>
          </p:cNvPr>
          <p:cNvGrpSpPr/>
          <p:nvPr/>
        </p:nvGrpSpPr>
        <p:grpSpPr>
          <a:xfrm>
            <a:off x="7700428" y="4345283"/>
            <a:ext cx="250920" cy="372600"/>
            <a:chOff x="7700428" y="4345283"/>
            <a:chExt cx="25092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430A4E6-E3F3-BFA4-0D8B-FD07B92F435C}"/>
                    </a:ext>
                  </a:extLst>
                </p14:cNvPr>
                <p14:cNvContentPartPr/>
                <p14:nvPr/>
              </p14:nvContentPartPr>
              <p14:xfrm>
                <a:off x="7700428" y="4386323"/>
                <a:ext cx="36720" cy="331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430A4E6-E3F3-BFA4-0D8B-FD07B92F43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91788" y="4377323"/>
                  <a:ext cx="543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9B710DB-8C13-F7EB-2552-991895FCE994}"/>
                    </a:ext>
                  </a:extLst>
                </p14:cNvPr>
                <p14:cNvContentPartPr/>
                <p14:nvPr/>
              </p14:nvContentPartPr>
              <p14:xfrm>
                <a:off x="7815628" y="4345283"/>
                <a:ext cx="135720" cy="31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9B710DB-8C13-F7EB-2552-991895FCE9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06628" y="4336283"/>
                  <a:ext cx="15336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63BDCD-7AC6-50DF-E2DB-DC96E763F63D}"/>
              </a:ext>
            </a:extLst>
          </p:cNvPr>
          <p:cNvGrpSpPr/>
          <p:nvPr/>
        </p:nvGrpSpPr>
        <p:grpSpPr>
          <a:xfrm>
            <a:off x="801748" y="4801403"/>
            <a:ext cx="2709000" cy="1608120"/>
            <a:chOff x="801748" y="4801403"/>
            <a:chExt cx="2709000" cy="16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E50204-56CC-6929-10C4-C0EBA3C97015}"/>
                    </a:ext>
                  </a:extLst>
                </p14:cNvPr>
                <p14:cNvContentPartPr/>
                <p14:nvPr/>
              </p14:nvContentPartPr>
              <p14:xfrm>
                <a:off x="1133308" y="5015243"/>
                <a:ext cx="882360" cy="104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E50204-56CC-6929-10C4-C0EBA3C970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4308" y="5006603"/>
                  <a:ext cx="900000" cy="10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D42E1B1-D97C-27B6-629A-33B896318BDD}"/>
                    </a:ext>
                  </a:extLst>
                </p14:cNvPr>
                <p14:cNvContentPartPr/>
                <p14:nvPr/>
              </p14:nvContentPartPr>
              <p14:xfrm>
                <a:off x="2010988" y="5029283"/>
                <a:ext cx="1243800" cy="794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D42E1B1-D97C-27B6-629A-33B896318B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01988" y="5020283"/>
                  <a:ext cx="1261440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5EC054-745B-343E-9D2A-C1DAD857D513}"/>
                    </a:ext>
                  </a:extLst>
                </p14:cNvPr>
                <p14:cNvContentPartPr/>
                <p14:nvPr/>
              </p14:nvContentPartPr>
              <p14:xfrm>
                <a:off x="1232308" y="5910923"/>
                <a:ext cx="2062440" cy="152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5EC054-745B-343E-9D2A-C1DAD857D51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23308" y="5902283"/>
                  <a:ext cx="2080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9E92ED-6CDA-47B9-3BC1-D2482619CB4B}"/>
                    </a:ext>
                  </a:extLst>
                </p14:cNvPr>
                <p14:cNvContentPartPr/>
                <p14:nvPr/>
              </p14:nvContentPartPr>
              <p14:xfrm>
                <a:off x="1601668" y="4801403"/>
                <a:ext cx="172800" cy="348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9E92ED-6CDA-47B9-3BC1-D2482619CB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93028" y="4792403"/>
                  <a:ext cx="190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14992F3-1F5D-9B30-5D6A-DE333DE8F5DD}"/>
                    </a:ext>
                  </a:extLst>
                </p14:cNvPr>
                <p14:cNvContentPartPr/>
                <p14:nvPr/>
              </p14:nvContentPartPr>
              <p14:xfrm>
                <a:off x="1585828" y="4968443"/>
                <a:ext cx="122040" cy="1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14992F3-1F5D-9B30-5D6A-DE333DE8F5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77188" y="4959803"/>
                  <a:ext cx="139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39A550-2BDA-5F27-E78F-C570E106DC77}"/>
                    </a:ext>
                  </a:extLst>
                </p14:cNvPr>
                <p14:cNvContentPartPr/>
                <p14:nvPr/>
              </p14:nvContentPartPr>
              <p14:xfrm>
                <a:off x="801748" y="6175163"/>
                <a:ext cx="44280" cy="234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39A550-2BDA-5F27-E78F-C570E106DC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2748" y="6166523"/>
                  <a:ext cx="61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493C669-365C-13F0-0482-C68DE4041DFA}"/>
                    </a:ext>
                  </a:extLst>
                </p14:cNvPr>
                <p14:cNvContentPartPr/>
                <p14:nvPr/>
              </p14:nvContentPartPr>
              <p14:xfrm>
                <a:off x="825148" y="6104963"/>
                <a:ext cx="142920" cy="267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493C669-365C-13F0-0482-C68DE4041DF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6508" y="6095963"/>
                  <a:ext cx="160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94FB39-B00A-9C5D-D3C4-50BD10B8AAE0}"/>
                    </a:ext>
                  </a:extLst>
                </p14:cNvPr>
                <p14:cNvContentPartPr/>
                <p14:nvPr/>
              </p14:nvContentPartPr>
              <p14:xfrm>
                <a:off x="3245068" y="5984363"/>
                <a:ext cx="265680" cy="249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94FB39-B00A-9C5D-D3C4-50BD10B8AA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36428" y="5975723"/>
                  <a:ext cx="283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81F2B4-DE90-625F-9A58-A84F2C1EA1DF}"/>
                    </a:ext>
                  </a:extLst>
                </p14:cNvPr>
                <p14:cNvContentPartPr/>
                <p14:nvPr/>
              </p14:nvContentPartPr>
              <p14:xfrm>
                <a:off x="1954828" y="5172563"/>
                <a:ext cx="33840" cy="18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81F2B4-DE90-625F-9A58-A84F2C1EA1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45828" y="5163923"/>
                  <a:ext cx="51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113BE5-4B82-B64B-15E5-FED6D011DA01}"/>
                    </a:ext>
                  </a:extLst>
                </p14:cNvPr>
                <p14:cNvContentPartPr/>
                <p14:nvPr/>
              </p14:nvContentPartPr>
              <p14:xfrm>
                <a:off x="2028628" y="5194523"/>
                <a:ext cx="81360" cy="23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113BE5-4B82-B64B-15E5-FED6D011DA0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19628" y="5185883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784A4D9-D361-99A6-B743-B53C98CE81B1}"/>
                    </a:ext>
                  </a:extLst>
                </p14:cNvPr>
                <p14:cNvContentPartPr/>
                <p14:nvPr/>
              </p14:nvContentPartPr>
              <p14:xfrm>
                <a:off x="1406188" y="5725523"/>
                <a:ext cx="143640" cy="225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784A4D9-D361-99A6-B743-B53C98CE81B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97188" y="5716523"/>
                  <a:ext cx="161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E4562DC-D680-6FDD-0CE3-F3A0E31014B4}"/>
                    </a:ext>
                  </a:extLst>
                </p14:cNvPr>
                <p14:cNvContentPartPr/>
                <p14:nvPr/>
              </p14:nvContentPartPr>
              <p14:xfrm>
                <a:off x="1434268" y="5789603"/>
                <a:ext cx="204480" cy="63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E4562DC-D680-6FDD-0CE3-F3A0E31014B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25628" y="5780603"/>
                  <a:ext cx="222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44F6CD-8354-9F0E-75FA-BDE462E47B06}"/>
                    </a:ext>
                  </a:extLst>
                </p14:cNvPr>
                <p14:cNvContentPartPr/>
                <p14:nvPr/>
              </p14:nvContentPartPr>
              <p14:xfrm>
                <a:off x="1631548" y="5702843"/>
                <a:ext cx="78480" cy="153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44F6CD-8354-9F0E-75FA-BDE462E47B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22908" y="5694203"/>
                  <a:ext cx="96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8FF3859-CD74-83D8-139E-13ED757AF7A7}"/>
                    </a:ext>
                  </a:extLst>
                </p14:cNvPr>
                <p14:cNvContentPartPr/>
                <p14:nvPr/>
              </p14:nvContentPartPr>
              <p14:xfrm>
                <a:off x="2556748" y="5655323"/>
                <a:ext cx="145800" cy="321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8FF3859-CD74-83D8-139E-13ED757AF7A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48108" y="5646323"/>
                  <a:ext cx="163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87AA25F-D62F-4C52-7A59-FCA8CBA21166}"/>
                    </a:ext>
                  </a:extLst>
                </p14:cNvPr>
                <p14:cNvContentPartPr/>
                <p14:nvPr/>
              </p14:nvContentPartPr>
              <p14:xfrm>
                <a:off x="2769508" y="5753243"/>
                <a:ext cx="159120" cy="19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87AA25F-D62F-4C52-7A59-FCA8CBA211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60868" y="5744243"/>
                  <a:ext cx="176760" cy="21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583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564ED6-3644-C5C8-A77F-DE8AB101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79D55-62FD-B4DF-1EDE-ECFB0FA67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46" y="328393"/>
            <a:ext cx="10960456" cy="20068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4139524-1605-2502-DF83-629215CA7A00}"/>
              </a:ext>
            </a:extLst>
          </p:cNvPr>
          <p:cNvGrpSpPr/>
          <p:nvPr/>
        </p:nvGrpSpPr>
        <p:grpSpPr>
          <a:xfrm>
            <a:off x="590428" y="2067203"/>
            <a:ext cx="1029600" cy="732240"/>
            <a:chOff x="590428" y="2067203"/>
            <a:chExt cx="102960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D971B95-9BEA-5C17-86C6-FA965DC1BF8A}"/>
                    </a:ext>
                  </a:extLst>
                </p14:cNvPr>
                <p14:cNvContentPartPr/>
                <p14:nvPr/>
              </p14:nvContentPartPr>
              <p14:xfrm>
                <a:off x="616708" y="2306603"/>
                <a:ext cx="208080" cy="199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D971B95-9BEA-5C17-86C6-FA965DC1BF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7708" y="2297603"/>
                  <a:ext cx="225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AB5D38-F735-1B9D-1065-95938A470FD3}"/>
                    </a:ext>
                  </a:extLst>
                </p14:cNvPr>
                <p14:cNvContentPartPr/>
                <p14:nvPr/>
              </p14:nvContentPartPr>
              <p14:xfrm>
                <a:off x="919828" y="2236403"/>
                <a:ext cx="22320" cy="257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AB5D38-F735-1B9D-1065-95938A470F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0828" y="2227763"/>
                  <a:ext cx="39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5B114E6-CFA1-8222-A8C1-8F07885EC4C4}"/>
                    </a:ext>
                  </a:extLst>
                </p14:cNvPr>
                <p14:cNvContentPartPr/>
                <p14:nvPr/>
              </p14:nvContentPartPr>
              <p14:xfrm>
                <a:off x="956188" y="2180243"/>
                <a:ext cx="410400" cy="518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5B114E6-CFA1-8222-A8C1-8F07885EC4C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7548" y="2171603"/>
                  <a:ext cx="4280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1E4CD3-836D-A831-4095-13AC29A62991}"/>
                    </a:ext>
                  </a:extLst>
                </p14:cNvPr>
                <p14:cNvContentPartPr/>
                <p14:nvPr/>
              </p14:nvContentPartPr>
              <p14:xfrm>
                <a:off x="1462348" y="2067203"/>
                <a:ext cx="15120" cy="303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1E4CD3-836D-A831-4095-13AC29A629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53708" y="2058563"/>
                  <a:ext cx="32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1E67DB-2754-00C8-75E8-CCC0EE85D82D}"/>
                    </a:ext>
                  </a:extLst>
                </p14:cNvPr>
                <p14:cNvContentPartPr/>
                <p14:nvPr/>
              </p14:nvContentPartPr>
              <p14:xfrm>
                <a:off x="590428" y="2631683"/>
                <a:ext cx="1029600" cy="167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1E67DB-2754-00C8-75E8-CCC0EE85D8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1788" y="2623043"/>
                  <a:ext cx="10472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6BCC32-A99C-EB27-FE59-BC56C0914389}"/>
              </a:ext>
            </a:extLst>
          </p:cNvPr>
          <p:cNvGrpSpPr/>
          <p:nvPr/>
        </p:nvGrpSpPr>
        <p:grpSpPr>
          <a:xfrm>
            <a:off x="2441188" y="2574083"/>
            <a:ext cx="2543760" cy="497880"/>
            <a:chOff x="2441188" y="2574083"/>
            <a:chExt cx="254376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F54518E-D97F-DC78-3EDC-46571D78A3F6}"/>
                    </a:ext>
                  </a:extLst>
                </p14:cNvPr>
                <p14:cNvContentPartPr/>
                <p14:nvPr/>
              </p14:nvContentPartPr>
              <p14:xfrm>
                <a:off x="2441188" y="2644283"/>
                <a:ext cx="307800" cy="314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F54518E-D97F-DC78-3EDC-46571D78A3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32188" y="2635283"/>
                  <a:ext cx="3254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DEE20C-415B-DB03-5693-8A6536C4C157}"/>
                    </a:ext>
                  </a:extLst>
                </p14:cNvPr>
                <p14:cNvContentPartPr/>
                <p14:nvPr/>
              </p14:nvContentPartPr>
              <p14:xfrm>
                <a:off x="2545588" y="2695403"/>
                <a:ext cx="183600" cy="30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DEE20C-415B-DB03-5693-8A6536C4C1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36948" y="2686403"/>
                  <a:ext cx="2012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6F897C7-57BE-B432-689A-F3BB1189B623}"/>
                    </a:ext>
                  </a:extLst>
                </p14:cNvPr>
                <p14:cNvContentPartPr/>
                <p14:nvPr/>
              </p14:nvContentPartPr>
              <p14:xfrm>
                <a:off x="2883628" y="2849843"/>
                <a:ext cx="411480" cy="19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6F897C7-57BE-B432-689A-F3BB1189B6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74988" y="2841203"/>
                  <a:ext cx="429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1C5E4E-7B34-5B55-0F9C-816B9DC50152}"/>
                    </a:ext>
                  </a:extLst>
                </p14:cNvPr>
                <p14:cNvContentPartPr/>
                <p14:nvPr/>
              </p14:nvContentPartPr>
              <p14:xfrm>
                <a:off x="3136348" y="2714483"/>
                <a:ext cx="23040" cy="344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1C5E4E-7B34-5B55-0F9C-816B9DC5015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27348" y="2705483"/>
                  <a:ext cx="40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C98014-4537-CF5F-884F-24D450A7D183}"/>
                    </a:ext>
                  </a:extLst>
                </p14:cNvPr>
                <p14:cNvContentPartPr/>
                <p14:nvPr/>
              </p14:nvContentPartPr>
              <p14:xfrm>
                <a:off x="3456388" y="2614403"/>
                <a:ext cx="325080" cy="30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C98014-4537-CF5F-884F-24D450A7D1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47388" y="2605403"/>
                  <a:ext cx="3427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5D11EB-05E6-C888-A3C8-793210698958}"/>
                    </a:ext>
                  </a:extLst>
                </p14:cNvPr>
                <p14:cNvContentPartPr/>
                <p14:nvPr/>
              </p14:nvContentPartPr>
              <p14:xfrm>
                <a:off x="3769588" y="2646803"/>
                <a:ext cx="242280" cy="231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5D11EB-05E6-C888-A3C8-7932106989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60588" y="2638163"/>
                  <a:ext cx="259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EE1DBC3-1E34-416B-0665-FF5811D16EE5}"/>
                    </a:ext>
                  </a:extLst>
                </p14:cNvPr>
                <p14:cNvContentPartPr/>
                <p14:nvPr/>
              </p14:nvContentPartPr>
              <p14:xfrm>
                <a:off x="3764548" y="2574083"/>
                <a:ext cx="188280" cy="379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EE1DBC3-1E34-416B-0665-FF5811D16EE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55908" y="2565083"/>
                  <a:ext cx="2059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F03E31-7B7D-DECB-3429-E5D3822D3214}"/>
                    </a:ext>
                  </a:extLst>
                </p14:cNvPr>
                <p14:cNvContentPartPr/>
                <p14:nvPr/>
              </p14:nvContentPartPr>
              <p14:xfrm>
                <a:off x="4107268" y="2735003"/>
                <a:ext cx="309600" cy="22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F03E31-7B7D-DECB-3429-E5D3822D32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98268" y="2726003"/>
                  <a:ext cx="327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1D995A3-F9C5-5CFA-EC1A-445C6B1F9197}"/>
                    </a:ext>
                  </a:extLst>
                </p14:cNvPr>
                <p14:cNvContentPartPr/>
                <p14:nvPr/>
              </p14:nvContentPartPr>
              <p14:xfrm>
                <a:off x="4219948" y="2644283"/>
                <a:ext cx="63360" cy="42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1D995A3-F9C5-5CFA-EC1A-445C6B1F91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10948" y="2635283"/>
                  <a:ext cx="810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E28DC6A-9280-6769-4928-4F6C66CDBB6F}"/>
                    </a:ext>
                  </a:extLst>
                </p14:cNvPr>
                <p14:cNvContentPartPr/>
                <p14:nvPr/>
              </p14:nvContentPartPr>
              <p14:xfrm>
                <a:off x="4507228" y="2587043"/>
                <a:ext cx="346320" cy="313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E28DC6A-9280-6769-4928-4F6C66CDBB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98228" y="2578403"/>
                  <a:ext cx="3639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28D8C7E-F5C3-AF3E-4949-7254CCDE6584}"/>
                    </a:ext>
                  </a:extLst>
                </p14:cNvPr>
                <p14:cNvContentPartPr/>
                <p14:nvPr/>
              </p14:nvContentPartPr>
              <p14:xfrm>
                <a:off x="4810708" y="2644283"/>
                <a:ext cx="174240" cy="201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28D8C7E-F5C3-AF3E-4949-7254CCDE658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01708" y="2635283"/>
                  <a:ext cx="191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AB6B8E-407B-FCE9-F42D-5185E5BB2807}"/>
                    </a:ext>
                  </a:extLst>
                </p14:cNvPr>
                <p14:cNvContentPartPr/>
                <p14:nvPr/>
              </p14:nvContentPartPr>
              <p14:xfrm>
                <a:off x="4803508" y="2644283"/>
                <a:ext cx="176400" cy="27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AB6B8E-407B-FCE9-F42D-5185E5BB280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94868" y="2635283"/>
                  <a:ext cx="19404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DE9110-1670-95EC-03E2-B36D29F13C61}"/>
              </a:ext>
            </a:extLst>
          </p:cNvPr>
          <p:cNvGrpSpPr/>
          <p:nvPr/>
        </p:nvGrpSpPr>
        <p:grpSpPr>
          <a:xfrm>
            <a:off x="5247028" y="2376083"/>
            <a:ext cx="1134360" cy="410400"/>
            <a:chOff x="5247028" y="2376083"/>
            <a:chExt cx="11343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1CB4C1-24E9-D866-2FAC-718DAED7865E}"/>
                    </a:ext>
                  </a:extLst>
                </p14:cNvPr>
                <p14:cNvContentPartPr/>
                <p14:nvPr/>
              </p14:nvContentPartPr>
              <p14:xfrm>
                <a:off x="5247028" y="2644643"/>
                <a:ext cx="269640" cy="28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1CB4C1-24E9-D866-2FAC-718DAED786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38388" y="2636003"/>
                  <a:ext cx="287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0C8BA6-BA56-35EE-7252-748525FA7F3F}"/>
                    </a:ext>
                  </a:extLst>
                </p14:cNvPr>
                <p14:cNvContentPartPr/>
                <p14:nvPr/>
              </p14:nvContentPartPr>
              <p14:xfrm>
                <a:off x="5289148" y="2741843"/>
                <a:ext cx="291600" cy="1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0C8BA6-BA56-35EE-7252-748525FA7F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80148" y="2733203"/>
                  <a:ext cx="309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5BB06F-C304-6912-3874-6E75EF08AAC6}"/>
                    </a:ext>
                  </a:extLst>
                </p14:cNvPr>
                <p14:cNvContentPartPr/>
                <p14:nvPr/>
              </p14:nvContentPartPr>
              <p14:xfrm>
                <a:off x="5753188" y="2494163"/>
                <a:ext cx="43560" cy="292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5BB06F-C304-6912-3874-6E75EF08AA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44548" y="2485523"/>
                  <a:ext cx="61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C99DB8-A717-1807-4D92-97700D6C4E68}"/>
                    </a:ext>
                  </a:extLst>
                </p14:cNvPr>
                <p14:cNvContentPartPr/>
                <p14:nvPr/>
              </p14:nvContentPartPr>
              <p14:xfrm>
                <a:off x="5919148" y="2376083"/>
                <a:ext cx="217440" cy="33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C99DB8-A717-1807-4D92-97700D6C4E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10508" y="2367083"/>
                  <a:ext cx="235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3C55B1-CF67-3209-C04F-F991F43F124B}"/>
                    </a:ext>
                  </a:extLst>
                </p14:cNvPr>
                <p14:cNvContentPartPr/>
                <p14:nvPr/>
              </p14:nvContentPartPr>
              <p14:xfrm>
                <a:off x="6216868" y="2391203"/>
                <a:ext cx="164520" cy="230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3C55B1-CF67-3209-C04F-F991F43F12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07868" y="2382203"/>
                  <a:ext cx="18216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5A5D1B-307F-62C3-8D25-F8325C3281E2}"/>
              </a:ext>
            </a:extLst>
          </p:cNvPr>
          <p:cNvGrpSpPr/>
          <p:nvPr/>
        </p:nvGrpSpPr>
        <p:grpSpPr>
          <a:xfrm>
            <a:off x="534268" y="3600803"/>
            <a:ext cx="1185840" cy="844560"/>
            <a:chOff x="534268" y="3600803"/>
            <a:chExt cx="1185840" cy="84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B9B791A-6962-9B32-B60C-2E3DEB1E31A8}"/>
                    </a:ext>
                  </a:extLst>
                </p14:cNvPr>
                <p14:cNvContentPartPr/>
                <p14:nvPr/>
              </p14:nvContentPartPr>
              <p14:xfrm>
                <a:off x="636868" y="3752363"/>
                <a:ext cx="269280" cy="261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B9B791A-6962-9B32-B60C-2E3DEB1E31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8228" y="3743363"/>
                  <a:ext cx="286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7C96A03-C01A-B799-7FA4-F24E857DA50C}"/>
                    </a:ext>
                  </a:extLst>
                </p14:cNvPr>
                <p14:cNvContentPartPr/>
                <p14:nvPr/>
              </p14:nvContentPartPr>
              <p14:xfrm>
                <a:off x="928108" y="3600803"/>
                <a:ext cx="72360" cy="47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7C96A03-C01A-B799-7FA4-F24E857DA5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9468" y="3591803"/>
                  <a:ext cx="900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8D899E-7D8E-E854-37EF-EB20B1FA9B34}"/>
                    </a:ext>
                  </a:extLst>
                </p14:cNvPr>
                <p14:cNvContentPartPr/>
                <p14:nvPr/>
              </p14:nvContentPartPr>
              <p14:xfrm>
                <a:off x="1054828" y="3689003"/>
                <a:ext cx="506520" cy="328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8D899E-7D8E-E854-37EF-EB20B1FA9B3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5828" y="3680003"/>
                  <a:ext cx="5241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86843E-EA55-343A-FD4D-C0AA638B8ADF}"/>
                    </a:ext>
                  </a:extLst>
                </p14:cNvPr>
                <p14:cNvContentPartPr/>
                <p14:nvPr/>
              </p14:nvContentPartPr>
              <p14:xfrm>
                <a:off x="1589068" y="3656963"/>
                <a:ext cx="131040" cy="167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86843E-EA55-343A-FD4D-C0AA638B8A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80068" y="3648323"/>
                  <a:ext cx="148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0EEBA54-941A-1340-34FF-E39EA95AD7AA}"/>
                    </a:ext>
                  </a:extLst>
                </p14:cNvPr>
                <p14:cNvContentPartPr/>
                <p14:nvPr/>
              </p14:nvContentPartPr>
              <p14:xfrm>
                <a:off x="534268" y="4180403"/>
                <a:ext cx="1107000" cy="250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0EEBA54-941A-1340-34FF-E39EA95AD7A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268" y="4171403"/>
                  <a:ext cx="1124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F1C517F-2E01-03EB-F305-53B4888BEAE9}"/>
                    </a:ext>
                  </a:extLst>
                </p14:cNvPr>
                <p14:cNvContentPartPr/>
                <p14:nvPr/>
              </p14:nvContentPartPr>
              <p14:xfrm>
                <a:off x="815428" y="4280843"/>
                <a:ext cx="745560" cy="164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F1C517F-2E01-03EB-F305-53B4888BEA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6428" y="4271843"/>
                  <a:ext cx="7632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1794F3-20CC-3D3F-5625-D15452B767EE}"/>
              </a:ext>
            </a:extLst>
          </p:cNvPr>
          <p:cNvGrpSpPr/>
          <p:nvPr/>
        </p:nvGrpSpPr>
        <p:grpSpPr>
          <a:xfrm>
            <a:off x="3485908" y="3558683"/>
            <a:ext cx="610200" cy="421200"/>
            <a:chOff x="3485908" y="3558683"/>
            <a:chExt cx="61020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3A3E795-7EF4-B0E8-648E-31514F329C76}"/>
                    </a:ext>
                  </a:extLst>
                </p14:cNvPr>
                <p14:cNvContentPartPr/>
                <p14:nvPr/>
              </p14:nvContentPartPr>
              <p14:xfrm>
                <a:off x="3485908" y="3558683"/>
                <a:ext cx="256320" cy="421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3A3E795-7EF4-B0E8-648E-31514F329C7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76908" y="3550043"/>
                  <a:ext cx="2739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09B4BAD-A4A9-A882-A37B-1E870EEFEBEC}"/>
                    </a:ext>
                  </a:extLst>
                </p14:cNvPr>
                <p14:cNvContentPartPr/>
                <p14:nvPr/>
              </p14:nvContentPartPr>
              <p14:xfrm>
                <a:off x="3868228" y="3671363"/>
                <a:ext cx="227880" cy="260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09B4BAD-A4A9-A882-A37B-1E870EEFEBE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59588" y="3662723"/>
                  <a:ext cx="245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3CD157-1B1A-75D9-13E2-BCD00CBCED74}"/>
                    </a:ext>
                  </a:extLst>
                </p14:cNvPr>
                <p14:cNvContentPartPr/>
                <p14:nvPr/>
              </p14:nvContentPartPr>
              <p14:xfrm>
                <a:off x="3875428" y="3643283"/>
                <a:ext cx="218160" cy="260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3CD157-1B1A-75D9-13E2-BCD00CBCED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66428" y="3634643"/>
                  <a:ext cx="23580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73A2A5-D466-827E-F35A-5FC43A3222B9}"/>
              </a:ext>
            </a:extLst>
          </p:cNvPr>
          <p:cNvGrpSpPr/>
          <p:nvPr/>
        </p:nvGrpSpPr>
        <p:grpSpPr>
          <a:xfrm>
            <a:off x="5092228" y="3347723"/>
            <a:ext cx="1010520" cy="335160"/>
            <a:chOff x="5092228" y="3347723"/>
            <a:chExt cx="10105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C37DD1F-6523-DFA5-C6B2-492145B51DF7}"/>
                    </a:ext>
                  </a:extLst>
                </p14:cNvPr>
                <p14:cNvContentPartPr/>
                <p14:nvPr/>
              </p14:nvContentPartPr>
              <p14:xfrm>
                <a:off x="5092228" y="3550403"/>
                <a:ext cx="307440" cy="2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C37DD1F-6523-DFA5-C6B2-492145B51DF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83588" y="3541763"/>
                  <a:ext cx="325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E18B020-C0BA-CB02-5709-063D9BA8F55E}"/>
                    </a:ext>
                  </a:extLst>
                </p14:cNvPr>
                <p14:cNvContentPartPr/>
                <p14:nvPr/>
              </p14:nvContentPartPr>
              <p14:xfrm>
                <a:off x="5148028" y="3634643"/>
                <a:ext cx="316440" cy="37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E18B020-C0BA-CB02-5709-063D9BA8F55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39388" y="3626003"/>
                  <a:ext cx="334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A109274-4F00-1636-3E27-591CEEAD5181}"/>
                    </a:ext>
                  </a:extLst>
                </p14:cNvPr>
                <p14:cNvContentPartPr/>
                <p14:nvPr/>
              </p14:nvContentPartPr>
              <p14:xfrm>
                <a:off x="5626828" y="3347723"/>
                <a:ext cx="11520" cy="306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A109274-4F00-1636-3E27-591CEEAD518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17828" y="3338723"/>
                  <a:ext cx="29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D5F0FA1-932B-65F3-28A1-64ED593A7BDA}"/>
                    </a:ext>
                  </a:extLst>
                </p14:cNvPr>
                <p14:cNvContentPartPr/>
                <p14:nvPr/>
              </p14:nvContentPartPr>
              <p14:xfrm>
                <a:off x="5681908" y="3361403"/>
                <a:ext cx="227160" cy="321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D5F0FA1-932B-65F3-28A1-64ED593A7BD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73268" y="3352763"/>
                  <a:ext cx="244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F3B26D-5964-3178-F6FC-CC16E83139D1}"/>
                    </a:ext>
                  </a:extLst>
                </p14:cNvPr>
                <p14:cNvContentPartPr/>
                <p14:nvPr/>
              </p14:nvContentPartPr>
              <p14:xfrm>
                <a:off x="5895748" y="3354563"/>
                <a:ext cx="207000" cy="29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F3B26D-5964-3178-F6FC-CC16E83139D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87108" y="3345563"/>
                  <a:ext cx="22464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0E6E4D-9114-F1E6-4814-8ABA73765C30}"/>
              </a:ext>
            </a:extLst>
          </p:cNvPr>
          <p:cNvGrpSpPr/>
          <p:nvPr/>
        </p:nvGrpSpPr>
        <p:grpSpPr>
          <a:xfrm>
            <a:off x="3952468" y="4217843"/>
            <a:ext cx="1899720" cy="408960"/>
            <a:chOff x="3952468" y="4217843"/>
            <a:chExt cx="189972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97F3B2F-4904-426C-D833-EB2198BDE8A1}"/>
                    </a:ext>
                  </a:extLst>
                </p14:cNvPr>
                <p14:cNvContentPartPr/>
                <p14:nvPr/>
              </p14:nvContentPartPr>
              <p14:xfrm>
                <a:off x="3952468" y="4414403"/>
                <a:ext cx="236880" cy="212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97F3B2F-4904-426C-D833-EB2198BDE8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43468" y="4405763"/>
                  <a:ext cx="254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059EBC0-7303-461C-2857-80BF3983396E}"/>
                    </a:ext>
                  </a:extLst>
                </p14:cNvPr>
                <p14:cNvContentPartPr/>
                <p14:nvPr/>
              </p14:nvContentPartPr>
              <p14:xfrm>
                <a:off x="3989908" y="4346723"/>
                <a:ext cx="216360" cy="268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059EBC0-7303-461C-2857-80BF3983396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81268" y="4338083"/>
                  <a:ext cx="2340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ECAE39B-62D9-F9E3-0E5E-750177116B9C}"/>
                    </a:ext>
                  </a:extLst>
                </p14:cNvPr>
                <p14:cNvContentPartPr/>
                <p14:nvPr/>
              </p14:nvContentPartPr>
              <p14:xfrm>
                <a:off x="4473028" y="4417283"/>
                <a:ext cx="242280" cy="14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ECAE39B-62D9-F9E3-0E5E-750177116B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64028" y="4408283"/>
                  <a:ext cx="259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56941B-B917-70EC-9E03-E14AC4597A11}"/>
                    </a:ext>
                  </a:extLst>
                </p14:cNvPr>
                <p14:cNvContentPartPr/>
                <p14:nvPr/>
              </p14:nvContentPartPr>
              <p14:xfrm>
                <a:off x="4501108" y="4503683"/>
                <a:ext cx="256680" cy="25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56941B-B917-70EC-9E03-E14AC4597A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92108" y="4495043"/>
                  <a:ext cx="274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E706D12-998E-5B81-8B1E-698863D23F78}"/>
                    </a:ext>
                  </a:extLst>
                </p14:cNvPr>
                <p14:cNvContentPartPr/>
                <p14:nvPr/>
              </p14:nvContentPartPr>
              <p14:xfrm>
                <a:off x="5034268" y="4304243"/>
                <a:ext cx="205560" cy="229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E706D12-998E-5B81-8B1E-698863D23F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25628" y="4295243"/>
                  <a:ext cx="223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45B6E5E-A2A7-E0DD-EFE0-95EE8A095C71}"/>
                    </a:ext>
                  </a:extLst>
                </p14:cNvPr>
                <p14:cNvContentPartPr/>
                <p14:nvPr/>
              </p14:nvContentPartPr>
              <p14:xfrm>
                <a:off x="5290228" y="4253483"/>
                <a:ext cx="193320" cy="260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45B6E5E-A2A7-E0DD-EFE0-95EE8A095C7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81588" y="4244843"/>
                  <a:ext cx="210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8351F6A-8ABF-76A2-D624-AC131C7E59B3}"/>
                    </a:ext>
                  </a:extLst>
                </p14:cNvPr>
                <p14:cNvContentPartPr/>
                <p14:nvPr/>
              </p14:nvContentPartPr>
              <p14:xfrm>
                <a:off x="5584708" y="4425203"/>
                <a:ext cx="11160" cy="2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8351F6A-8ABF-76A2-D624-AC131C7E59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75708" y="4416563"/>
                  <a:ext cx="28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2ACFA01-586C-9C48-B51E-A5D61EEA75A3}"/>
                    </a:ext>
                  </a:extLst>
                </p14:cNvPr>
                <p14:cNvContentPartPr/>
                <p14:nvPr/>
              </p14:nvContentPartPr>
              <p14:xfrm>
                <a:off x="5663188" y="4217843"/>
                <a:ext cx="189000" cy="228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2ACFA01-586C-9C48-B51E-A5D61EEA75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54188" y="4208843"/>
                  <a:ext cx="2066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DDF0A1A-5FA4-A342-41F3-763BD9C4D41E}"/>
              </a:ext>
            </a:extLst>
          </p:cNvPr>
          <p:cNvGrpSpPr/>
          <p:nvPr/>
        </p:nvGrpSpPr>
        <p:grpSpPr>
          <a:xfrm>
            <a:off x="576028" y="5218643"/>
            <a:ext cx="951120" cy="549000"/>
            <a:chOff x="576028" y="5218643"/>
            <a:chExt cx="9511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E7D475-7DF9-F219-121D-D414C866C518}"/>
                    </a:ext>
                  </a:extLst>
                </p14:cNvPr>
                <p14:cNvContentPartPr/>
                <p14:nvPr/>
              </p14:nvContentPartPr>
              <p14:xfrm>
                <a:off x="662428" y="5386763"/>
                <a:ext cx="195840" cy="190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E7D475-7DF9-F219-121D-D414C866C51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3788" y="5378123"/>
                  <a:ext cx="213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CCD93D-C5BD-C31C-3006-C6A7B5F05FC9}"/>
                    </a:ext>
                  </a:extLst>
                </p14:cNvPr>
                <p14:cNvContentPartPr/>
                <p14:nvPr/>
              </p14:nvContentPartPr>
              <p14:xfrm>
                <a:off x="885628" y="5249243"/>
                <a:ext cx="535320" cy="415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CCD93D-C5BD-C31C-3006-C6A7B5F05FC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6628" y="5240243"/>
                  <a:ext cx="5529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CC07332-F1E7-BCC1-ECF0-5DD6FE75422F}"/>
                    </a:ext>
                  </a:extLst>
                </p14:cNvPr>
                <p14:cNvContentPartPr/>
                <p14:nvPr/>
              </p14:nvContentPartPr>
              <p14:xfrm>
                <a:off x="1417708" y="5218643"/>
                <a:ext cx="109440" cy="170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CC07332-F1E7-BCC1-ECF0-5DD6FE75422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09068" y="5210003"/>
                  <a:ext cx="127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45CD848-B2F8-22BE-82B7-F79982B7F4AD}"/>
                    </a:ext>
                  </a:extLst>
                </p14:cNvPr>
                <p14:cNvContentPartPr/>
                <p14:nvPr/>
              </p14:nvContentPartPr>
              <p14:xfrm>
                <a:off x="576028" y="5611763"/>
                <a:ext cx="693000" cy="71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45CD848-B2F8-22BE-82B7-F79982B7F4A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7388" y="5603123"/>
                  <a:ext cx="710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615CBE-3BD6-8CC7-DB96-35A2E0A3EE40}"/>
                    </a:ext>
                  </a:extLst>
                </p14:cNvPr>
                <p14:cNvContentPartPr/>
                <p14:nvPr/>
              </p14:nvContentPartPr>
              <p14:xfrm>
                <a:off x="660628" y="5710043"/>
                <a:ext cx="603360" cy="5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615CBE-3BD6-8CC7-DB96-35A2E0A3EE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1988" y="5701403"/>
                  <a:ext cx="6210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641193C-835F-0877-6A27-56F46D633765}"/>
              </a:ext>
            </a:extLst>
          </p:cNvPr>
          <p:cNvGrpSpPr/>
          <p:nvPr/>
        </p:nvGrpSpPr>
        <p:grpSpPr>
          <a:xfrm>
            <a:off x="2144908" y="5343203"/>
            <a:ext cx="1622520" cy="454680"/>
            <a:chOff x="2144908" y="5343203"/>
            <a:chExt cx="162252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BBDC40-6362-4DDD-CA23-DE3BD322012D}"/>
                    </a:ext>
                  </a:extLst>
                </p14:cNvPr>
                <p14:cNvContentPartPr/>
                <p14:nvPr/>
              </p14:nvContentPartPr>
              <p14:xfrm>
                <a:off x="2144908" y="5343203"/>
                <a:ext cx="654120" cy="454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BBDC40-6362-4DDD-CA23-DE3BD322012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36268" y="5334563"/>
                  <a:ext cx="6717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5147F49-90E2-BA79-5F76-D9EF8B6D4607}"/>
                    </a:ext>
                  </a:extLst>
                </p14:cNvPr>
                <p14:cNvContentPartPr/>
                <p14:nvPr/>
              </p14:nvContentPartPr>
              <p14:xfrm>
                <a:off x="3022588" y="5357603"/>
                <a:ext cx="323280" cy="396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5147F49-90E2-BA79-5F76-D9EF8B6D460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13948" y="5348963"/>
                  <a:ext cx="3409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D2E94C8-2EE2-D350-D4D5-45507917918A}"/>
                    </a:ext>
                  </a:extLst>
                </p14:cNvPr>
                <p14:cNvContentPartPr/>
                <p14:nvPr/>
              </p14:nvContentPartPr>
              <p14:xfrm>
                <a:off x="3586708" y="5513843"/>
                <a:ext cx="172800" cy="1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D2E94C8-2EE2-D350-D4D5-4550791791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77708" y="5504843"/>
                  <a:ext cx="190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F854BA-B043-5A32-2E08-A9E6D0B8E793}"/>
                    </a:ext>
                  </a:extLst>
                </p14:cNvPr>
                <p14:cNvContentPartPr/>
                <p14:nvPr/>
              </p14:nvContentPartPr>
              <p14:xfrm>
                <a:off x="3544588" y="5711123"/>
                <a:ext cx="22284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F854BA-B043-5A32-2E08-A9E6D0B8E79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35948" y="5702123"/>
                  <a:ext cx="2404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1D0C6F8-25BB-A563-705B-AF1FA705133D}"/>
              </a:ext>
            </a:extLst>
          </p:cNvPr>
          <p:cNvGrpSpPr/>
          <p:nvPr/>
        </p:nvGrpSpPr>
        <p:grpSpPr>
          <a:xfrm>
            <a:off x="4121308" y="5384963"/>
            <a:ext cx="253440" cy="418320"/>
            <a:chOff x="4121308" y="5384963"/>
            <a:chExt cx="25344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792376D-DBEA-FFD2-33FB-9776F2F1D999}"/>
                    </a:ext>
                  </a:extLst>
                </p14:cNvPr>
                <p14:cNvContentPartPr/>
                <p14:nvPr/>
              </p14:nvContentPartPr>
              <p14:xfrm>
                <a:off x="4121308" y="5384963"/>
                <a:ext cx="241920" cy="418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792376D-DBEA-FFD2-33FB-9776F2F1D99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12668" y="5375963"/>
                  <a:ext cx="2595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1CF935E-050E-B0F4-CEA3-A10A6E0E0F53}"/>
                    </a:ext>
                  </a:extLst>
                </p14:cNvPr>
                <p14:cNvContentPartPr/>
                <p14:nvPr/>
              </p14:nvContentPartPr>
              <p14:xfrm>
                <a:off x="4132468" y="5486123"/>
                <a:ext cx="242280" cy="282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1CF935E-050E-B0F4-CEA3-A10A6E0E0F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23828" y="5477483"/>
                  <a:ext cx="25992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4E1F5AA-1223-B647-927E-18E75CB3111E}"/>
              </a:ext>
            </a:extLst>
          </p:cNvPr>
          <p:cNvGrpSpPr/>
          <p:nvPr/>
        </p:nvGrpSpPr>
        <p:grpSpPr>
          <a:xfrm>
            <a:off x="4712068" y="5371283"/>
            <a:ext cx="1503000" cy="316440"/>
            <a:chOff x="4712068" y="5371283"/>
            <a:chExt cx="150300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67EFFC6-5C58-5092-34FA-00E084221DAC}"/>
                    </a:ext>
                  </a:extLst>
                </p14:cNvPr>
                <p14:cNvContentPartPr/>
                <p14:nvPr/>
              </p14:nvContentPartPr>
              <p14:xfrm>
                <a:off x="4712068" y="5464883"/>
                <a:ext cx="238320" cy="190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67EFFC6-5C58-5092-34FA-00E084221DA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03428" y="5456243"/>
                  <a:ext cx="255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208879-40A9-D96F-7794-DC3127FBF2A0}"/>
                    </a:ext>
                  </a:extLst>
                </p14:cNvPr>
                <p14:cNvContentPartPr/>
                <p14:nvPr/>
              </p14:nvContentPartPr>
              <p14:xfrm>
                <a:off x="5162428" y="5386043"/>
                <a:ext cx="278640" cy="301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208879-40A9-D96F-7794-DC3127FBF2A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53788" y="5377403"/>
                  <a:ext cx="296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9AC412F-B170-82AD-EB8E-89DF281A6E06}"/>
                    </a:ext>
                  </a:extLst>
                </p14:cNvPr>
                <p14:cNvContentPartPr/>
                <p14:nvPr/>
              </p14:nvContentPartPr>
              <p14:xfrm>
                <a:off x="5501548" y="5418803"/>
                <a:ext cx="270360" cy="227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9AC412F-B170-82AD-EB8E-89DF281A6E0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92908" y="5410163"/>
                  <a:ext cx="288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AFF1961-ACB4-17C6-52A6-44A03985425C}"/>
                    </a:ext>
                  </a:extLst>
                </p14:cNvPr>
                <p14:cNvContentPartPr/>
                <p14:nvPr/>
              </p14:nvContentPartPr>
              <p14:xfrm>
                <a:off x="5907988" y="5595923"/>
                <a:ext cx="360" cy="2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AFF1961-ACB4-17C6-52A6-44A03985425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98988" y="5587283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5DF437-B4BC-71CB-87EB-1DA37C29A741}"/>
                    </a:ext>
                  </a:extLst>
                </p14:cNvPr>
                <p14:cNvContentPartPr/>
                <p14:nvPr/>
              </p14:nvContentPartPr>
              <p14:xfrm>
                <a:off x="5955508" y="5371283"/>
                <a:ext cx="259560" cy="313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5DF437-B4BC-71CB-87EB-1DA37C29A74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46868" y="5362643"/>
                  <a:ext cx="27720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67139E7-07C9-EE15-7565-BA5419E89393}"/>
              </a:ext>
            </a:extLst>
          </p:cNvPr>
          <p:cNvGrpSpPr/>
          <p:nvPr/>
        </p:nvGrpSpPr>
        <p:grpSpPr>
          <a:xfrm>
            <a:off x="2186668" y="6020363"/>
            <a:ext cx="2497680" cy="438480"/>
            <a:chOff x="2186668" y="6020363"/>
            <a:chExt cx="249768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A31EDF0-04A0-8368-93A8-3927EBA45961}"/>
                    </a:ext>
                  </a:extLst>
                </p14:cNvPr>
                <p14:cNvContentPartPr/>
                <p14:nvPr/>
              </p14:nvContentPartPr>
              <p14:xfrm>
                <a:off x="2186668" y="6020363"/>
                <a:ext cx="632520" cy="406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A31EDF0-04A0-8368-93A8-3927EBA4596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77668" y="6011723"/>
                  <a:ext cx="6501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3E56055-E0FE-FB06-6270-B7D07DBDB96C}"/>
                    </a:ext>
                  </a:extLst>
                </p14:cNvPr>
                <p14:cNvContentPartPr/>
                <p14:nvPr/>
              </p14:nvContentPartPr>
              <p14:xfrm>
                <a:off x="2999188" y="6071483"/>
                <a:ext cx="339840" cy="387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3E56055-E0FE-FB06-6270-B7D07DBDB96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90188" y="6062483"/>
                  <a:ext cx="3574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DF9483B-2497-BEB2-C4E8-30CDDA7805B5}"/>
                    </a:ext>
                  </a:extLst>
                </p14:cNvPr>
                <p14:cNvContentPartPr/>
                <p14:nvPr/>
              </p14:nvContentPartPr>
              <p14:xfrm>
                <a:off x="3558988" y="6203243"/>
                <a:ext cx="14328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DF9483B-2497-BEB2-C4E8-30CDDA7805B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49988" y="6194603"/>
                  <a:ext cx="160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C32D349-0C0E-93A0-620F-1CE0CA9BFDD3}"/>
                    </a:ext>
                  </a:extLst>
                </p14:cNvPr>
                <p14:cNvContentPartPr/>
                <p14:nvPr/>
              </p14:nvContentPartPr>
              <p14:xfrm>
                <a:off x="3586708" y="6352643"/>
                <a:ext cx="157320" cy="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C32D349-0C0E-93A0-620F-1CE0CA9BFDD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77708" y="6344003"/>
                  <a:ext cx="174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7CDEE2-C058-4E0E-2873-51E587EE1CB5}"/>
                    </a:ext>
                  </a:extLst>
                </p14:cNvPr>
                <p14:cNvContentPartPr/>
                <p14:nvPr/>
              </p14:nvContentPartPr>
              <p14:xfrm>
                <a:off x="4003588" y="6064643"/>
                <a:ext cx="392760" cy="282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7CDEE2-C058-4E0E-2873-51E587EE1C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94588" y="6055643"/>
                  <a:ext cx="410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83E66E-AD85-4D18-FD88-96C4B0EE62F9}"/>
                    </a:ext>
                  </a:extLst>
                </p14:cNvPr>
                <p14:cNvContentPartPr/>
                <p14:nvPr/>
              </p14:nvContentPartPr>
              <p14:xfrm>
                <a:off x="4460428" y="6132323"/>
                <a:ext cx="138960" cy="149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83E66E-AD85-4D18-FD88-96C4B0EE62F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51428" y="6123323"/>
                  <a:ext cx="156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AAD06B-C388-0689-9CE2-0CA068DB7997}"/>
                    </a:ext>
                  </a:extLst>
                </p14:cNvPr>
                <p14:cNvContentPartPr/>
                <p14:nvPr/>
              </p14:nvContentPartPr>
              <p14:xfrm>
                <a:off x="4401388" y="6113243"/>
                <a:ext cx="282960" cy="249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AAD06B-C388-0689-9CE2-0CA068DB799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92748" y="6104603"/>
                  <a:ext cx="30060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DEFAC93-C673-98F7-B0AF-7F5AD9B614F1}"/>
              </a:ext>
            </a:extLst>
          </p:cNvPr>
          <p:cNvGrpSpPr/>
          <p:nvPr/>
        </p:nvGrpSpPr>
        <p:grpSpPr>
          <a:xfrm>
            <a:off x="5077828" y="6146363"/>
            <a:ext cx="213840" cy="99360"/>
            <a:chOff x="5077828" y="6146363"/>
            <a:chExt cx="21384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D7A55DF-4EA6-B23A-88D4-3DA7835B756C}"/>
                    </a:ext>
                  </a:extLst>
                </p14:cNvPr>
                <p14:cNvContentPartPr/>
                <p14:nvPr/>
              </p14:nvContentPartPr>
              <p14:xfrm>
                <a:off x="5077828" y="6146363"/>
                <a:ext cx="191880" cy="29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D7A55DF-4EA6-B23A-88D4-3DA7835B756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69188" y="6137363"/>
                  <a:ext cx="20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DDFE51-26D4-35F6-1059-8743B7159BEE}"/>
                    </a:ext>
                  </a:extLst>
                </p14:cNvPr>
                <p14:cNvContentPartPr/>
                <p14:nvPr/>
              </p14:nvContentPartPr>
              <p14:xfrm>
                <a:off x="5119948" y="6245363"/>
                <a:ext cx="17172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DDFE51-26D4-35F6-1059-8743B7159B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11308" y="6236723"/>
                  <a:ext cx="1893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EFDAC1C-4B06-590D-A245-47C0D290948A}"/>
              </a:ext>
            </a:extLst>
          </p:cNvPr>
          <p:cNvGrpSpPr/>
          <p:nvPr/>
        </p:nvGrpSpPr>
        <p:grpSpPr>
          <a:xfrm>
            <a:off x="5667508" y="5950163"/>
            <a:ext cx="620640" cy="363240"/>
            <a:chOff x="5667508" y="5950163"/>
            <a:chExt cx="6206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86829D4-AA0F-EA0B-FB6F-3AC082DF4E10}"/>
                    </a:ext>
                  </a:extLst>
                </p14:cNvPr>
                <p14:cNvContentPartPr/>
                <p14:nvPr/>
              </p14:nvContentPartPr>
              <p14:xfrm>
                <a:off x="5667508" y="5950163"/>
                <a:ext cx="274680" cy="157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86829D4-AA0F-EA0B-FB6F-3AC082DF4E1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58868" y="5941523"/>
                  <a:ext cx="292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3579459-E706-724F-40A3-0B4372744A7B}"/>
                    </a:ext>
                  </a:extLst>
                </p14:cNvPr>
                <p14:cNvContentPartPr/>
                <p14:nvPr/>
              </p14:nvContentPartPr>
              <p14:xfrm>
                <a:off x="5850388" y="6004163"/>
                <a:ext cx="86400" cy="309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3579459-E706-724F-40A3-0B4372744A7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41388" y="5995523"/>
                  <a:ext cx="104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F808029-1432-025E-EAB5-CF3D67B46781}"/>
                    </a:ext>
                  </a:extLst>
                </p14:cNvPr>
                <p14:cNvContentPartPr/>
                <p14:nvPr/>
              </p14:nvContentPartPr>
              <p14:xfrm>
                <a:off x="6068548" y="6005603"/>
                <a:ext cx="219600" cy="243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F808029-1432-025E-EAB5-CF3D67B4678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59548" y="5996603"/>
                  <a:ext cx="23724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6AEE640-9EAA-710C-9684-D602DE505CCD}"/>
              </a:ext>
            </a:extLst>
          </p:cNvPr>
          <p:cNvGrpSpPr/>
          <p:nvPr/>
        </p:nvGrpSpPr>
        <p:grpSpPr>
          <a:xfrm>
            <a:off x="7996348" y="5035763"/>
            <a:ext cx="4695840" cy="1058760"/>
            <a:chOff x="7996348" y="5035763"/>
            <a:chExt cx="4695840" cy="10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5241571-565A-B387-ADEF-B2664AF06A62}"/>
                    </a:ext>
                  </a:extLst>
                </p14:cNvPr>
                <p14:cNvContentPartPr/>
                <p14:nvPr/>
              </p14:nvContentPartPr>
              <p14:xfrm>
                <a:off x="7996348" y="5073203"/>
                <a:ext cx="653760" cy="390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5241571-565A-B387-ADEF-B2664AF06A6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87348" y="5064203"/>
                  <a:ext cx="6714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B636F38-9CFE-DCF0-8A81-CBE8B82CE710}"/>
                    </a:ext>
                  </a:extLst>
                </p14:cNvPr>
                <p14:cNvContentPartPr/>
                <p14:nvPr/>
              </p14:nvContentPartPr>
              <p14:xfrm>
                <a:off x="8831908" y="5055563"/>
                <a:ext cx="355320" cy="349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B636F38-9CFE-DCF0-8A81-CBE8B82CE71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22908" y="5046923"/>
                  <a:ext cx="3729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ED7E758-45A0-F1C0-E6A0-09B9DDBD269F}"/>
                    </a:ext>
                  </a:extLst>
                </p14:cNvPr>
                <p14:cNvContentPartPr/>
                <p14:nvPr/>
              </p14:nvContentPartPr>
              <p14:xfrm>
                <a:off x="9340588" y="5190563"/>
                <a:ext cx="2505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ED7E758-45A0-F1C0-E6A0-09B9DDBD269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31588" y="5181563"/>
                  <a:ext cx="268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544457-6046-3B8C-A150-39AD898E7B8C}"/>
                    </a:ext>
                  </a:extLst>
                </p14:cNvPr>
                <p14:cNvContentPartPr/>
                <p14:nvPr/>
              </p14:nvContentPartPr>
              <p14:xfrm>
                <a:off x="9312508" y="5359043"/>
                <a:ext cx="224280" cy="1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544457-6046-3B8C-A150-39AD898E7B8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03508" y="5350043"/>
                  <a:ext cx="241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8ABBD99-8694-7480-62B0-EFB327A24615}"/>
                    </a:ext>
                  </a:extLst>
                </p14:cNvPr>
                <p14:cNvContentPartPr/>
                <p14:nvPr/>
              </p14:nvContentPartPr>
              <p14:xfrm>
                <a:off x="9839548" y="5063483"/>
                <a:ext cx="267840" cy="297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8ABBD99-8694-7480-62B0-EFB327A2461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30548" y="5054843"/>
                  <a:ext cx="2854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05E981-94F3-9010-3237-9EB71CC48E10}"/>
                    </a:ext>
                  </a:extLst>
                </p14:cNvPr>
                <p14:cNvContentPartPr/>
                <p14:nvPr/>
              </p14:nvContentPartPr>
              <p14:xfrm>
                <a:off x="10423468" y="5035763"/>
                <a:ext cx="294480" cy="255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05E981-94F3-9010-3237-9EB71CC48E1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14828" y="5027123"/>
                  <a:ext cx="312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FD87B1-5DD9-E017-AADB-041FDD5F1A24}"/>
                    </a:ext>
                  </a:extLst>
                </p14:cNvPr>
                <p14:cNvContentPartPr/>
                <p14:nvPr/>
              </p14:nvContentPartPr>
              <p14:xfrm>
                <a:off x="10392148" y="5049803"/>
                <a:ext cx="271080" cy="323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FD87B1-5DD9-E017-AADB-041FDD5F1A2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83148" y="5040803"/>
                  <a:ext cx="2887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ED0A1C1-8707-284D-EDE2-FCA8F41D3EFC}"/>
                    </a:ext>
                  </a:extLst>
                </p14:cNvPr>
                <p14:cNvContentPartPr/>
                <p14:nvPr/>
              </p14:nvContentPartPr>
              <p14:xfrm>
                <a:off x="9298468" y="5880323"/>
                <a:ext cx="320040" cy="42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ED0A1C1-8707-284D-EDE2-FCA8F41D3EF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89828" y="5871683"/>
                  <a:ext cx="337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E58838-47A4-9839-42DD-BB27DEC30DB9}"/>
                    </a:ext>
                  </a:extLst>
                </p14:cNvPr>
                <p14:cNvContentPartPr/>
                <p14:nvPr/>
              </p14:nvContentPartPr>
              <p14:xfrm>
                <a:off x="9382708" y="5980403"/>
                <a:ext cx="226440" cy="40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E58838-47A4-9839-42DD-BB27DEC30DB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73708" y="5971403"/>
                  <a:ext cx="244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6C64000-94DD-3266-1448-1DB54BAA2998}"/>
                    </a:ext>
                  </a:extLst>
                </p14:cNvPr>
                <p14:cNvContentPartPr/>
                <p14:nvPr/>
              </p14:nvContentPartPr>
              <p14:xfrm>
                <a:off x="10028908" y="5693843"/>
                <a:ext cx="23760" cy="381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6C64000-94DD-3266-1448-1DB54BAA299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20268" y="5685203"/>
                  <a:ext cx="414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49B8C9F-271F-7BB4-307E-064FB93A7BAC}"/>
                    </a:ext>
                  </a:extLst>
                </p14:cNvPr>
                <p14:cNvContentPartPr/>
                <p14:nvPr/>
              </p14:nvContentPartPr>
              <p14:xfrm>
                <a:off x="10146988" y="5693843"/>
                <a:ext cx="37800" cy="400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49B8C9F-271F-7BB4-307E-064FB93A7BA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37988" y="5685203"/>
                  <a:ext cx="554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D94ACEB-12F2-0943-C861-6A1059550B97}"/>
                    </a:ext>
                  </a:extLst>
                </p14:cNvPr>
                <p14:cNvContentPartPr/>
                <p14:nvPr/>
              </p14:nvContentPartPr>
              <p14:xfrm>
                <a:off x="10362628" y="5701403"/>
                <a:ext cx="264240" cy="27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D94ACEB-12F2-0943-C861-6A1059550B9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53988" y="5692763"/>
                  <a:ext cx="281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07EAB85-5E1A-70CF-B94B-14205C4F6CA9}"/>
                    </a:ext>
                  </a:extLst>
                </p14:cNvPr>
                <p14:cNvContentPartPr/>
                <p14:nvPr/>
              </p14:nvContentPartPr>
              <p14:xfrm>
                <a:off x="10747468" y="5867363"/>
                <a:ext cx="36720" cy="1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07EAB85-5E1A-70CF-B94B-14205C4F6CA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38468" y="5858723"/>
                  <a:ext cx="54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525FCFE-ADED-E7D4-094A-BA6C76F75DB1}"/>
                    </a:ext>
                  </a:extLst>
                </p14:cNvPr>
                <p14:cNvContentPartPr/>
                <p14:nvPr/>
              </p14:nvContentPartPr>
              <p14:xfrm>
                <a:off x="10845388" y="5627243"/>
                <a:ext cx="239760" cy="31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525FCFE-ADED-E7D4-094A-BA6C76F75DB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836748" y="5618603"/>
                  <a:ext cx="257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0B862BB-CFB0-1FA7-3BFA-010A7D82763F}"/>
                    </a:ext>
                  </a:extLst>
                </p14:cNvPr>
                <p14:cNvContentPartPr/>
                <p14:nvPr/>
              </p14:nvContentPartPr>
              <p14:xfrm>
                <a:off x="11333548" y="5296403"/>
                <a:ext cx="1358640" cy="644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0B862BB-CFB0-1FA7-3BFA-010A7D82763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324548" y="5287763"/>
                  <a:ext cx="1376280" cy="66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544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819F31-30BE-964E-B611-03D432B593FF}"/>
              </a:ext>
            </a:extLst>
          </p:cNvPr>
          <p:cNvSpPr txBox="1"/>
          <p:nvPr/>
        </p:nvSpPr>
        <p:spPr>
          <a:xfrm>
            <a:off x="5146938" y="3910230"/>
            <a:ext cx="7045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Exterior Angles of Triangles</a:t>
            </a:r>
          </a:p>
          <a:p>
            <a:pPr marL="0" algn="ct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725)</a:t>
            </a:r>
          </a:p>
        </p:txBody>
      </p:sp>
    </p:spTree>
    <p:extLst>
      <p:ext uri="{BB962C8B-B14F-4D97-AF65-F5344CB8AC3E}">
        <p14:creationId xmlns:p14="http://schemas.microsoft.com/office/powerpoint/2010/main" val="122640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78127-BC62-C44F-B57B-E12B06667FE7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FDA34-0580-B740-B5BE-A426A10940CE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BCF54-AB01-274A-91B8-2B57907F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33C4B-5712-0070-0CE3-0D607E22C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6" y="295494"/>
            <a:ext cx="9616367" cy="60464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9798ED-03FB-19E5-7133-D1178D7D1649}"/>
                  </a:ext>
                </a:extLst>
              </p14:cNvPr>
              <p14:cNvContentPartPr/>
              <p14:nvPr/>
            </p14:nvContentPartPr>
            <p14:xfrm>
              <a:off x="1901548" y="5783483"/>
              <a:ext cx="178200" cy="197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9798ED-03FB-19E5-7133-D1178D7D16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2548" y="5774843"/>
                <a:ext cx="1958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684D39-F033-7D36-C346-265CEE29F2B8}"/>
                  </a:ext>
                </a:extLst>
              </p14:cNvPr>
              <p14:cNvContentPartPr/>
              <p14:nvPr/>
            </p14:nvContentPartPr>
            <p14:xfrm>
              <a:off x="5851828" y="5768723"/>
              <a:ext cx="154080" cy="227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684D39-F033-7D36-C346-265CEE29F2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42828" y="5760083"/>
                <a:ext cx="171720" cy="2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66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B34E5-02E3-8CB3-23D4-3BA7E256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6F36A-9579-05AD-9EA9-325F7B348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87" y="408477"/>
            <a:ext cx="9169619" cy="59131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B2C394-FBF6-B736-C51C-9CBFD45F1071}"/>
                  </a:ext>
                </a:extLst>
              </p14:cNvPr>
              <p14:cNvContentPartPr/>
              <p14:nvPr/>
            </p14:nvContentPartPr>
            <p14:xfrm>
              <a:off x="8242948" y="3375803"/>
              <a:ext cx="15120" cy="21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B2C394-FBF6-B736-C51C-9CBFD45F1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3948" y="3367163"/>
                <a:ext cx="32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DC530D-20F6-360F-C1AD-5FB260A1D4AA}"/>
                  </a:ext>
                </a:extLst>
              </p14:cNvPr>
              <p14:cNvContentPartPr/>
              <p14:nvPr/>
            </p14:nvContentPartPr>
            <p14:xfrm>
              <a:off x="1388188" y="4122083"/>
              <a:ext cx="162000" cy="198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DC530D-20F6-360F-C1AD-5FB260A1D4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9548" y="4113083"/>
                <a:ext cx="179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8DF438-1285-5900-4825-77B48FE1AB1D}"/>
                  </a:ext>
                </a:extLst>
              </p14:cNvPr>
              <p14:cNvContentPartPr/>
              <p14:nvPr/>
            </p14:nvContentPartPr>
            <p14:xfrm>
              <a:off x="8265628" y="4965563"/>
              <a:ext cx="20520" cy="364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8DF438-1285-5900-4825-77B48FE1AB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6988" y="4956923"/>
                <a:ext cx="381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67B0CB-139E-EE0C-5217-A3239E6F2E80}"/>
                  </a:ext>
                </a:extLst>
              </p14:cNvPr>
              <p14:cNvContentPartPr/>
              <p14:nvPr/>
            </p14:nvContentPartPr>
            <p14:xfrm>
              <a:off x="1266148" y="5695643"/>
              <a:ext cx="152280" cy="257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67B0CB-139E-EE0C-5217-A3239E6F2E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7508" y="5687003"/>
                <a:ext cx="169920" cy="2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44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DA030-CBA4-16FF-9399-EEFDF346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7B3CE-72F9-19A2-B2EB-8AE88396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02" y="317569"/>
            <a:ext cx="8579725" cy="60466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D86D72-3440-D002-9C8B-64D8885200B5}"/>
              </a:ext>
            </a:extLst>
          </p:cNvPr>
          <p:cNvGrpSpPr/>
          <p:nvPr/>
        </p:nvGrpSpPr>
        <p:grpSpPr>
          <a:xfrm>
            <a:off x="5386348" y="3300563"/>
            <a:ext cx="569160" cy="352080"/>
            <a:chOff x="5386348" y="3300563"/>
            <a:chExt cx="56916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ECD0B6D-60FF-ABBA-CCE0-5407D46EB5C2}"/>
                    </a:ext>
                  </a:extLst>
                </p14:cNvPr>
                <p14:cNvContentPartPr/>
                <p14:nvPr/>
              </p14:nvContentPartPr>
              <p14:xfrm>
                <a:off x="5386348" y="3313883"/>
                <a:ext cx="43920" cy="338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ECD0B6D-60FF-ABBA-CCE0-5407D46EB5C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77348" y="3305243"/>
                  <a:ext cx="61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8370140-37DF-A75D-08A3-6C730E14AA00}"/>
                    </a:ext>
                  </a:extLst>
                </p14:cNvPr>
                <p14:cNvContentPartPr/>
                <p14:nvPr/>
              </p14:nvContentPartPr>
              <p14:xfrm>
                <a:off x="5532868" y="3300563"/>
                <a:ext cx="119160" cy="341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8370140-37DF-A75D-08A3-6C730E14AA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24228" y="3291563"/>
                  <a:ext cx="136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AF414A-9D62-DB67-F73B-E67D61534406}"/>
                    </a:ext>
                  </a:extLst>
                </p14:cNvPr>
                <p14:cNvContentPartPr/>
                <p14:nvPr/>
              </p14:nvContentPartPr>
              <p14:xfrm>
                <a:off x="5765068" y="3329723"/>
                <a:ext cx="190440" cy="257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AF414A-9D62-DB67-F73B-E67D615344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56068" y="3321083"/>
                  <a:ext cx="20808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11EFAD-7E18-9963-79F2-0B8059B40270}"/>
              </a:ext>
            </a:extLst>
          </p:cNvPr>
          <p:cNvGrpSpPr/>
          <p:nvPr/>
        </p:nvGrpSpPr>
        <p:grpSpPr>
          <a:xfrm>
            <a:off x="5473828" y="3814643"/>
            <a:ext cx="352440" cy="365040"/>
            <a:chOff x="5473828" y="3814643"/>
            <a:chExt cx="35244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7716DEC-4B88-13F8-E697-862064A33021}"/>
                    </a:ext>
                  </a:extLst>
                </p14:cNvPr>
                <p14:cNvContentPartPr/>
                <p14:nvPr/>
              </p14:nvContentPartPr>
              <p14:xfrm>
                <a:off x="5473828" y="3924443"/>
                <a:ext cx="40680" cy="255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7716DEC-4B88-13F8-E697-862064A330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64828" y="3915803"/>
                  <a:ext cx="58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996A33-561B-216C-F497-DF0F1841319C}"/>
                    </a:ext>
                  </a:extLst>
                </p14:cNvPr>
                <p14:cNvContentPartPr/>
                <p14:nvPr/>
              </p14:nvContentPartPr>
              <p14:xfrm>
                <a:off x="5645188" y="3814643"/>
                <a:ext cx="181080" cy="269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996A33-561B-216C-F497-DF0F184131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36548" y="3805643"/>
                  <a:ext cx="19872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3AF143-CBAB-17C9-C8C3-2023A62BDEB6}"/>
              </a:ext>
            </a:extLst>
          </p:cNvPr>
          <p:cNvGrpSpPr/>
          <p:nvPr/>
        </p:nvGrpSpPr>
        <p:grpSpPr>
          <a:xfrm>
            <a:off x="2981188" y="5654603"/>
            <a:ext cx="455040" cy="296280"/>
            <a:chOff x="2981188" y="5654603"/>
            <a:chExt cx="45504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CD63A5-F4C2-BD71-F7F2-6F25366B4C80}"/>
                    </a:ext>
                  </a:extLst>
                </p14:cNvPr>
                <p14:cNvContentPartPr/>
                <p14:nvPr/>
              </p14:nvContentPartPr>
              <p14:xfrm>
                <a:off x="2981188" y="5654603"/>
                <a:ext cx="174960" cy="296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CD63A5-F4C2-BD71-F7F2-6F25366B4C8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72548" y="5645963"/>
                  <a:ext cx="192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44E79A-798E-66BA-7C3B-47B5E6DDA3D7}"/>
                    </a:ext>
                  </a:extLst>
                </p14:cNvPr>
                <p14:cNvContentPartPr/>
                <p14:nvPr/>
              </p14:nvContentPartPr>
              <p14:xfrm>
                <a:off x="3260908" y="5665763"/>
                <a:ext cx="175320" cy="203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44E79A-798E-66BA-7C3B-47B5E6DDA3D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51908" y="5656763"/>
                  <a:ext cx="1929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D9C73A-45F8-79C8-9027-7F16A902C39E}"/>
              </a:ext>
            </a:extLst>
          </p:cNvPr>
          <p:cNvGrpSpPr/>
          <p:nvPr/>
        </p:nvGrpSpPr>
        <p:grpSpPr>
          <a:xfrm>
            <a:off x="4146148" y="5723003"/>
            <a:ext cx="499680" cy="203400"/>
            <a:chOff x="4146148" y="5723003"/>
            <a:chExt cx="49968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05506C-9DBE-5F8D-719E-CFA6D406B326}"/>
                    </a:ext>
                  </a:extLst>
                </p14:cNvPr>
                <p14:cNvContentPartPr/>
                <p14:nvPr/>
              </p14:nvContentPartPr>
              <p14:xfrm>
                <a:off x="4146148" y="5723363"/>
                <a:ext cx="211320" cy="20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05506C-9DBE-5F8D-719E-CFA6D406B3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37148" y="5714723"/>
                  <a:ext cx="228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A5E42F-5284-E4CE-A552-1A3EFE583759}"/>
                    </a:ext>
                  </a:extLst>
                </p14:cNvPr>
                <p14:cNvContentPartPr/>
                <p14:nvPr/>
              </p14:nvContentPartPr>
              <p14:xfrm>
                <a:off x="4452148" y="5723003"/>
                <a:ext cx="193680" cy="189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A5E42F-5284-E4CE-A552-1A3EFE5837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43148" y="5714003"/>
                  <a:ext cx="2113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D8616C-D851-7B3B-FD97-C6453227888E}"/>
              </a:ext>
            </a:extLst>
          </p:cNvPr>
          <p:cNvGrpSpPr/>
          <p:nvPr/>
        </p:nvGrpSpPr>
        <p:grpSpPr>
          <a:xfrm>
            <a:off x="5472028" y="5640203"/>
            <a:ext cx="562680" cy="375120"/>
            <a:chOff x="5472028" y="5640203"/>
            <a:chExt cx="56268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F6BFC3-004D-67BE-E050-654E5064B33D}"/>
                    </a:ext>
                  </a:extLst>
                </p14:cNvPr>
                <p14:cNvContentPartPr/>
                <p14:nvPr/>
              </p14:nvContentPartPr>
              <p14:xfrm>
                <a:off x="5472028" y="5669003"/>
                <a:ext cx="63720" cy="346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F6BFC3-004D-67BE-E050-654E5064B3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63028" y="5660363"/>
                  <a:ext cx="813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DA0E8A-90D3-E3CD-3380-A598A56CF293}"/>
                    </a:ext>
                  </a:extLst>
                </p14:cNvPr>
                <p14:cNvContentPartPr/>
                <p14:nvPr/>
              </p14:nvContentPartPr>
              <p14:xfrm>
                <a:off x="5654908" y="5701763"/>
                <a:ext cx="29880" cy="299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DA0E8A-90D3-E3CD-3380-A598A56CF2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45908" y="5693123"/>
                  <a:ext cx="47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A8DBBD-493A-4F86-5CAF-9DAACE5A4E24}"/>
                    </a:ext>
                  </a:extLst>
                </p14:cNvPr>
                <p14:cNvContentPartPr/>
                <p14:nvPr/>
              </p14:nvContentPartPr>
              <p14:xfrm>
                <a:off x="5800708" y="5640203"/>
                <a:ext cx="234000" cy="300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A8DBBD-493A-4F86-5CAF-9DAACE5A4E2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92068" y="5631203"/>
                  <a:ext cx="25164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D654AF-4393-6D86-8D9C-CDDFFA80920C}"/>
                  </a:ext>
                </a:extLst>
              </p14:cNvPr>
              <p14:cNvContentPartPr/>
              <p14:nvPr/>
            </p14:nvContentPartPr>
            <p14:xfrm>
              <a:off x="5906188" y="3779723"/>
              <a:ext cx="185040" cy="19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D654AF-4393-6D86-8D9C-CDDFFA80920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97548" y="3770723"/>
                <a:ext cx="202680" cy="2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10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55E04-1B93-99C4-B99E-F632C7E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09E29-B7B8-A4F7-C929-2E9124EE5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18" y="414683"/>
            <a:ext cx="6958670" cy="60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2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AF95CD-08AD-ED40-96B2-68F46334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06BC26A-5DE6-E3CA-5F3B-1ADCC53E3690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Learning Objective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D297D24-C454-B922-7635-6CA5783897FF}"/>
              </a:ext>
            </a:extLst>
          </p:cNvPr>
          <p:cNvSpPr txBox="1"/>
          <p:nvPr/>
        </p:nvSpPr>
        <p:spPr>
          <a:xfrm>
            <a:off x="274138" y="2316765"/>
            <a:ext cx="4547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A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• Find the measures of interior and exterior</a:t>
            </a:r>
          </a:p>
          <a:p>
            <a:pPr marL="0" defTabSz="914400" rtl="1" eaLnBrk="1" latinLnBrk="0" hangingPunct="1"/>
            <a:r>
              <a:rPr lang="en-A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angles in a triangle by using relationships</a:t>
            </a:r>
          </a:p>
          <a:p>
            <a:pPr marL="0" defTabSz="914400" rtl="1" eaLnBrk="1" latinLnBrk="0" hangingPunct="1"/>
            <a:r>
              <a:rPr lang="en-A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between these angles.</a:t>
            </a:r>
          </a:p>
        </p:txBody>
      </p:sp>
    </p:spTree>
    <p:extLst>
      <p:ext uri="{BB962C8B-B14F-4D97-AF65-F5344CB8AC3E}">
        <p14:creationId xmlns:p14="http://schemas.microsoft.com/office/powerpoint/2010/main" val="752731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9C2ED7-B6AF-D546-92B0-F74ABB9D18FE}"/>
              </a:ext>
            </a:extLst>
          </p:cNvPr>
          <p:cNvSpPr txBox="1"/>
          <p:nvPr/>
        </p:nvSpPr>
        <p:spPr>
          <a:xfrm>
            <a:off x="7369633" y="4163349"/>
            <a:ext cx="4822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Find Exterior Angle Measures</a:t>
            </a:r>
          </a:p>
          <a:p>
            <a:pPr marL="0" algn="ctr" defTabSz="914400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727 + 728)</a:t>
            </a:r>
          </a:p>
        </p:txBody>
      </p:sp>
    </p:spTree>
    <p:extLst>
      <p:ext uri="{BB962C8B-B14F-4D97-AF65-F5344CB8AC3E}">
        <p14:creationId xmlns:p14="http://schemas.microsoft.com/office/powerpoint/2010/main" val="2972073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84CDFB-E26C-7E46-AB11-F912301C13FA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9AA28-5F17-384C-9254-58F91C6EA774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7059D-07E9-A540-89EC-85B39F35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70AFF-DD69-D78C-0322-14B7D01C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38" y="97970"/>
            <a:ext cx="7160455" cy="669955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A553665-0E3A-FD42-7076-22A0F0F3A183}"/>
              </a:ext>
            </a:extLst>
          </p:cNvPr>
          <p:cNvGrpSpPr/>
          <p:nvPr/>
        </p:nvGrpSpPr>
        <p:grpSpPr>
          <a:xfrm>
            <a:off x="1128988" y="5033963"/>
            <a:ext cx="419040" cy="269640"/>
            <a:chOff x="1128988" y="5033963"/>
            <a:chExt cx="41904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B24F6D2-E211-80BA-7528-D6C8D180B45A}"/>
                    </a:ext>
                  </a:extLst>
                </p14:cNvPr>
                <p14:cNvContentPartPr/>
                <p14:nvPr/>
              </p14:nvContentPartPr>
              <p14:xfrm>
                <a:off x="1128988" y="5105963"/>
                <a:ext cx="208080" cy="197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B24F6D2-E211-80BA-7528-D6C8D180B4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9988" y="5097323"/>
                  <a:ext cx="225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3AE962-4687-C644-CEDA-27364C64E0A9}"/>
                    </a:ext>
                  </a:extLst>
                </p14:cNvPr>
                <p14:cNvContentPartPr/>
                <p14:nvPr/>
              </p14:nvContentPartPr>
              <p14:xfrm>
                <a:off x="1369828" y="5033963"/>
                <a:ext cx="178200" cy="202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3AE962-4687-C644-CEDA-27364C64E0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1188" y="5025323"/>
                  <a:ext cx="19584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E73749-7CC5-45A2-4DEA-F50BF51202C3}"/>
              </a:ext>
            </a:extLst>
          </p:cNvPr>
          <p:cNvGrpSpPr/>
          <p:nvPr/>
        </p:nvGrpSpPr>
        <p:grpSpPr>
          <a:xfrm>
            <a:off x="2064268" y="5057003"/>
            <a:ext cx="398160" cy="306000"/>
            <a:chOff x="2064268" y="5057003"/>
            <a:chExt cx="39816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51A871-EACC-50C0-B2FB-220DE6E4B6EE}"/>
                    </a:ext>
                  </a:extLst>
                </p14:cNvPr>
                <p14:cNvContentPartPr/>
                <p14:nvPr/>
              </p14:nvContentPartPr>
              <p14:xfrm>
                <a:off x="2064268" y="5057003"/>
                <a:ext cx="130320" cy="306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51A871-EACC-50C0-B2FB-220DE6E4B6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5628" y="5048363"/>
                  <a:ext cx="147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735DC0-28DA-C6F4-A69F-0E5664205D72}"/>
                    </a:ext>
                  </a:extLst>
                </p14:cNvPr>
                <p14:cNvContentPartPr/>
                <p14:nvPr/>
              </p14:nvContentPartPr>
              <p14:xfrm>
                <a:off x="2297548" y="5063843"/>
                <a:ext cx="164880" cy="187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735DC0-28DA-C6F4-A69F-0E5664205D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88908" y="5055203"/>
                  <a:ext cx="18252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B9E7E4-8AC8-4F23-E25E-0DFA7A549F1E}"/>
              </a:ext>
            </a:extLst>
          </p:cNvPr>
          <p:cNvGrpSpPr/>
          <p:nvPr/>
        </p:nvGrpSpPr>
        <p:grpSpPr>
          <a:xfrm>
            <a:off x="2095588" y="5683043"/>
            <a:ext cx="483840" cy="325440"/>
            <a:chOff x="2095588" y="5683043"/>
            <a:chExt cx="48384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7C0A03-ACF8-EAC4-456C-41C9471EDBB6}"/>
                    </a:ext>
                  </a:extLst>
                </p14:cNvPr>
                <p14:cNvContentPartPr/>
                <p14:nvPr/>
              </p14:nvContentPartPr>
              <p14:xfrm>
                <a:off x="2095588" y="5726603"/>
                <a:ext cx="59760" cy="281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7C0A03-ACF8-EAC4-456C-41C9471EDBB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6948" y="5717963"/>
                  <a:ext cx="77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F9965B-926E-CB9D-C880-2F26A60C517A}"/>
                    </a:ext>
                  </a:extLst>
                </p14:cNvPr>
                <p14:cNvContentPartPr/>
                <p14:nvPr/>
              </p14:nvContentPartPr>
              <p14:xfrm>
                <a:off x="2250028" y="5683043"/>
                <a:ext cx="32040" cy="309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F9965B-926E-CB9D-C880-2F26A60C51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41028" y="5674043"/>
                  <a:ext cx="49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325CCE-BC70-A8B9-E8D7-8BEB1385E8A2}"/>
                    </a:ext>
                  </a:extLst>
                </p14:cNvPr>
                <p14:cNvContentPartPr/>
                <p14:nvPr/>
              </p14:nvContentPartPr>
              <p14:xfrm>
                <a:off x="2371708" y="5710763"/>
                <a:ext cx="207720" cy="287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325CCE-BC70-A8B9-E8D7-8BEB1385E8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3068" y="5701763"/>
                  <a:ext cx="22536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293EFF-8B33-8131-7026-386AD6291FA9}"/>
                  </a:ext>
                </a:extLst>
              </p14:cNvPr>
              <p14:cNvContentPartPr/>
              <p14:nvPr/>
            </p14:nvContentPartPr>
            <p14:xfrm>
              <a:off x="3816748" y="6153563"/>
              <a:ext cx="703080" cy="476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293EFF-8B33-8131-7026-386AD6291F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08108" y="6144923"/>
                <a:ext cx="720720" cy="4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7232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E48F86-76C6-0C1F-48E9-6CE5161F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649A8-3225-0889-58A5-EA6BC7F03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0" y="278496"/>
            <a:ext cx="9716087" cy="463032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E6EF69A-D181-F6E4-2710-F585319968EE}"/>
              </a:ext>
            </a:extLst>
          </p:cNvPr>
          <p:cNvGrpSpPr/>
          <p:nvPr/>
        </p:nvGrpSpPr>
        <p:grpSpPr>
          <a:xfrm>
            <a:off x="6248188" y="1744283"/>
            <a:ext cx="892440" cy="398880"/>
            <a:chOff x="6248188" y="1744283"/>
            <a:chExt cx="89244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641A4F5-4B73-4B6F-25AE-C75F3AD348AB}"/>
                    </a:ext>
                  </a:extLst>
                </p14:cNvPr>
                <p14:cNvContentPartPr/>
                <p14:nvPr/>
              </p14:nvContentPartPr>
              <p14:xfrm>
                <a:off x="6248188" y="1744283"/>
                <a:ext cx="574560" cy="398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641A4F5-4B73-4B6F-25AE-C75F3AD348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39188" y="1735283"/>
                  <a:ext cx="592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C1AE7C4-002B-04B9-C59E-A843D336A7D1}"/>
                    </a:ext>
                  </a:extLst>
                </p14:cNvPr>
                <p14:cNvContentPartPr/>
                <p14:nvPr/>
              </p14:nvContentPartPr>
              <p14:xfrm>
                <a:off x="6946588" y="1865603"/>
                <a:ext cx="194040" cy="245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C1AE7C4-002B-04B9-C59E-A843D336A7D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37948" y="1856963"/>
                  <a:ext cx="21168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600612-E1CF-AAD6-504C-D5F05B0DE767}"/>
              </a:ext>
            </a:extLst>
          </p:cNvPr>
          <p:cNvGrpSpPr/>
          <p:nvPr/>
        </p:nvGrpSpPr>
        <p:grpSpPr>
          <a:xfrm>
            <a:off x="7638148" y="1786763"/>
            <a:ext cx="1462320" cy="477360"/>
            <a:chOff x="7638148" y="1786763"/>
            <a:chExt cx="146232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9DFEF9D-13D4-E117-C2A3-A3EA7770C1D5}"/>
                    </a:ext>
                  </a:extLst>
                </p14:cNvPr>
                <p14:cNvContentPartPr/>
                <p14:nvPr/>
              </p14:nvContentPartPr>
              <p14:xfrm>
                <a:off x="7638148" y="2070083"/>
                <a:ext cx="361080" cy="40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9DFEF9D-13D4-E117-C2A3-A3EA7770C1D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29148" y="2061083"/>
                  <a:ext cx="378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EEDB6EC-7145-401A-2DBC-90DDB4A6BEE6}"/>
                    </a:ext>
                  </a:extLst>
                </p14:cNvPr>
                <p14:cNvContentPartPr/>
                <p14:nvPr/>
              </p14:nvContentPartPr>
              <p14:xfrm>
                <a:off x="7905628" y="1968923"/>
                <a:ext cx="24480" cy="295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EEDB6EC-7145-401A-2DBC-90DDB4A6BEE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96628" y="1960283"/>
                  <a:ext cx="421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7C58D7-159E-0478-039D-30A9DAE819B9}"/>
                    </a:ext>
                  </a:extLst>
                </p14:cNvPr>
                <p14:cNvContentPartPr/>
                <p14:nvPr/>
              </p14:nvContentPartPr>
              <p14:xfrm>
                <a:off x="8300908" y="1786763"/>
                <a:ext cx="426240" cy="352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7C58D7-159E-0478-039D-30A9DAE819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92268" y="1777763"/>
                  <a:ext cx="4438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CA8EB4-16EE-6519-1783-9E283AE76256}"/>
                    </a:ext>
                  </a:extLst>
                </p14:cNvPr>
                <p14:cNvContentPartPr/>
                <p14:nvPr/>
              </p14:nvContentPartPr>
              <p14:xfrm>
                <a:off x="8801308" y="1854083"/>
                <a:ext cx="299160" cy="315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CA8EB4-16EE-6519-1783-9E283AE762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92308" y="1845083"/>
                  <a:ext cx="31680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458D70-0179-F5E3-FB12-E9773E7A6E5D}"/>
              </a:ext>
            </a:extLst>
          </p:cNvPr>
          <p:cNvGrpSpPr/>
          <p:nvPr/>
        </p:nvGrpSpPr>
        <p:grpSpPr>
          <a:xfrm>
            <a:off x="9691948" y="1870643"/>
            <a:ext cx="242640" cy="140760"/>
            <a:chOff x="9691948" y="1870643"/>
            <a:chExt cx="24264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5BFF89-AF09-5A31-BEC3-09ED8392E0E7}"/>
                    </a:ext>
                  </a:extLst>
                </p14:cNvPr>
                <p14:cNvContentPartPr/>
                <p14:nvPr/>
              </p14:nvContentPartPr>
              <p14:xfrm>
                <a:off x="9691948" y="1870643"/>
                <a:ext cx="24264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5BFF89-AF09-5A31-BEC3-09ED8392E0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83308" y="1862003"/>
                  <a:ext cx="260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199DD0-922F-CBCD-1385-C5E5DAC13478}"/>
                    </a:ext>
                  </a:extLst>
                </p14:cNvPr>
                <p14:cNvContentPartPr/>
                <p14:nvPr/>
              </p14:nvContentPartPr>
              <p14:xfrm>
                <a:off x="9706348" y="2011043"/>
                <a:ext cx="180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199DD0-922F-CBCD-1385-C5E5DAC134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97708" y="2002043"/>
                  <a:ext cx="19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70D5C3-A022-B3D9-B336-3ED4AE3ACE28}"/>
              </a:ext>
            </a:extLst>
          </p:cNvPr>
          <p:cNvGrpSpPr/>
          <p:nvPr/>
        </p:nvGrpSpPr>
        <p:grpSpPr>
          <a:xfrm>
            <a:off x="10516708" y="1701443"/>
            <a:ext cx="850320" cy="382320"/>
            <a:chOff x="10516708" y="1701443"/>
            <a:chExt cx="85032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A6CE65-12D2-1230-8DC0-AA6236863521}"/>
                    </a:ext>
                  </a:extLst>
                </p14:cNvPr>
                <p14:cNvContentPartPr/>
                <p14:nvPr/>
              </p14:nvContentPartPr>
              <p14:xfrm>
                <a:off x="10516708" y="1701443"/>
                <a:ext cx="675720" cy="382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A6CE65-12D2-1230-8DC0-AA62368635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07708" y="1692443"/>
                  <a:ext cx="6933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4EF644-0AF3-045E-A2AB-D3CBA5D36304}"/>
                    </a:ext>
                  </a:extLst>
                </p14:cNvPr>
                <p14:cNvContentPartPr/>
                <p14:nvPr/>
              </p14:nvContentPartPr>
              <p14:xfrm>
                <a:off x="11349748" y="1757963"/>
                <a:ext cx="17280" cy="324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4EF644-0AF3-045E-A2AB-D3CBA5D363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40748" y="1748963"/>
                  <a:ext cx="3492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081678-661F-804C-F5CF-E626CB694BA8}"/>
              </a:ext>
            </a:extLst>
          </p:cNvPr>
          <p:cNvGrpSpPr/>
          <p:nvPr/>
        </p:nvGrpSpPr>
        <p:grpSpPr>
          <a:xfrm>
            <a:off x="6243508" y="3122003"/>
            <a:ext cx="695880" cy="299880"/>
            <a:chOff x="6243508" y="3122003"/>
            <a:chExt cx="69588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54B371-EB6A-B7E0-3B38-F3FB2E389D55}"/>
                    </a:ext>
                  </a:extLst>
                </p14:cNvPr>
                <p14:cNvContentPartPr/>
                <p14:nvPr/>
              </p14:nvContentPartPr>
              <p14:xfrm>
                <a:off x="6243508" y="3234323"/>
                <a:ext cx="341280" cy="187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54B371-EB6A-B7E0-3B38-F3FB2E389D5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34508" y="3225323"/>
                  <a:ext cx="358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9E8042-2DDB-7F9C-46C1-AB0EFCB5C34F}"/>
                    </a:ext>
                  </a:extLst>
                </p14:cNvPr>
                <p14:cNvContentPartPr/>
                <p14:nvPr/>
              </p14:nvContentPartPr>
              <p14:xfrm>
                <a:off x="6688828" y="3122003"/>
                <a:ext cx="250560" cy="244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9E8042-2DDB-7F9C-46C1-AB0EFCB5C34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80188" y="3113003"/>
                  <a:ext cx="26820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233B7B-D230-77F6-6B65-C3C53FC84703}"/>
              </a:ext>
            </a:extLst>
          </p:cNvPr>
          <p:cNvGrpSpPr/>
          <p:nvPr/>
        </p:nvGrpSpPr>
        <p:grpSpPr>
          <a:xfrm>
            <a:off x="7722748" y="3023363"/>
            <a:ext cx="1210320" cy="487080"/>
            <a:chOff x="7722748" y="3023363"/>
            <a:chExt cx="121032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631E2F3-3ED9-3F88-9040-E1705E25BC6E}"/>
                    </a:ext>
                  </a:extLst>
                </p14:cNvPr>
                <p14:cNvContentPartPr/>
                <p14:nvPr/>
              </p14:nvContentPartPr>
              <p14:xfrm>
                <a:off x="7722748" y="3325043"/>
                <a:ext cx="292320" cy="23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631E2F3-3ED9-3F88-9040-E1705E25BC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13748" y="3316403"/>
                  <a:ext cx="30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63B52F-8A9A-9E32-7B98-DFF9270462BC}"/>
                    </a:ext>
                  </a:extLst>
                </p14:cNvPr>
                <p14:cNvContentPartPr/>
                <p14:nvPr/>
              </p14:nvContentPartPr>
              <p14:xfrm>
                <a:off x="7849108" y="3206963"/>
                <a:ext cx="50760" cy="303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63B52F-8A9A-9E32-7B98-DFF9270462B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40468" y="3197963"/>
                  <a:ext cx="684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98D1617-17E9-7476-0257-9EDB2580EF08}"/>
                    </a:ext>
                  </a:extLst>
                </p14:cNvPr>
                <p14:cNvContentPartPr/>
                <p14:nvPr/>
              </p14:nvContentPartPr>
              <p14:xfrm>
                <a:off x="8188948" y="3038123"/>
                <a:ext cx="214200" cy="185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8D1617-17E9-7476-0257-9EDB2580EF0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79948" y="3029483"/>
                  <a:ext cx="231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AA9046-072B-4ABB-F15F-C6038A2C43F0}"/>
                    </a:ext>
                  </a:extLst>
                </p14:cNvPr>
                <p14:cNvContentPartPr/>
                <p14:nvPr/>
              </p14:nvContentPartPr>
              <p14:xfrm>
                <a:off x="8418268" y="3038123"/>
                <a:ext cx="22320" cy="410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AA9046-072B-4ABB-F15F-C6038A2C43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09628" y="3029483"/>
                  <a:ext cx="399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02EBE4-A6C9-2E9F-D4B0-40B915ED9871}"/>
                    </a:ext>
                  </a:extLst>
                </p14:cNvPr>
                <p14:cNvContentPartPr/>
                <p14:nvPr/>
              </p14:nvContentPartPr>
              <p14:xfrm>
                <a:off x="8658748" y="3023363"/>
                <a:ext cx="274320" cy="281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02EBE4-A6C9-2E9F-D4B0-40B915ED98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50108" y="3014723"/>
                  <a:ext cx="29196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68546A-6EDE-CBF9-C57A-2CC5C0ECD421}"/>
              </a:ext>
            </a:extLst>
          </p:cNvPr>
          <p:cNvGrpSpPr/>
          <p:nvPr/>
        </p:nvGrpSpPr>
        <p:grpSpPr>
          <a:xfrm>
            <a:off x="9579988" y="3094643"/>
            <a:ext cx="333720" cy="112680"/>
            <a:chOff x="9579988" y="3094643"/>
            <a:chExt cx="33372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766D82-44A0-B27B-3D1E-25A6EE8059D1}"/>
                    </a:ext>
                  </a:extLst>
                </p14:cNvPr>
                <p14:cNvContentPartPr/>
                <p14:nvPr/>
              </p14:nvContentPartPr>
              <p14:xfrm>
                <a:off x="9579988" y="3094643"/>
                <a:ext cx="21564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766D82-44A0-B27B-3D1E-25A6EE8059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70988" y="3085643"/>
                  <a:ext cx="233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F5CDA5-ABDD-CBE7-EB9F-54DA1372D43C}"/>
                    </a:ext>
                  </a:extLst>
                </p14:cNvPr>
                <p14:cNvContentPartPr/>
                <p14:nvPr/>
              </p14:nvContentPartPr>
              <p14:xfrm>
                <a:off x="9621748" y="3206963"/>
                <a:ext cx="2919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F5CDA5-ABDD-CBE7-EB9F-54DA1372D4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13108" y="3197963"/>
                  <a:ext cx="3096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46669D-6566-3E6D-6E24-2A40937F8312}"/>
              </a:ext>
            </a:extLst>
          </p:cNvPr>
          <p:cNvGrpSpPr/>
          <p:nvPr/>
        </p:nvGrpSpPr>
        <p:grpSpPr>
          <a:xfrm>
            <a:off x="10367308" y="3009323"/>
            <a:ext cx="918720" cy="410760"/>
            <a:chOff x="10367308" y="3009323"/>
            <a:chExt cx="91872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CC6AA03-5F72-C28C-9127-B34E5EED3F39}"/>
                    </a:ext>
                  </a:extLst>
                </p14:cNvPr>
                <p14:cNvContentPartPr/>
                <p14:nvPr/>
              </p14:nvContentPartPr>
              <p14:xfrm>
                <a:off x="10367308" y="3009323"/>
                <a:ext cx="489600" cy="410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CC6AA03-5F72-C28C-9127-B34E5EED3F3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58308" y="3000683"/>
                  <a:ext cx="5072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189173-B1AA-B0E2-0B30-739FDA648023}"/>
                    </a:ext>
                  </a:extLst>
                </p14:cNvPr>
                <p14:cNvContentPartPr/>
                <p14:nvPr/>
              </p14:nvContentPartPr>
              <p14:xfrm>
                <a:off x="10634788" y="3247643"/>
                <a:ext cx="305640" cy="43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189173-B1AA-B0E2-0B30-739FDA64802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25788" y="3239003"/>
                  <a:ext cx="323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7C5819-80B7-046F-9F17-DCF312DF4876}"/>
                    </a:ext>
                  </a:extLst>
                </p14:cNvPr>
                <p14:cNvContentPartPr/>
                <p14:nvPr/>
              </p14:nvContentPartPr>
              <p14:xfrm>
                <a:off x="11073988" y="3118403"/>
                <a:ext cx="212040" cy="296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7C5819-80B7-046F-9F17-DCF312DF48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65348" y="3109403"/>
                  <a:ext cx="22968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2902E6-4155-2803-92F1-3394BF5B3DF7}"/>
              </a:ext>
            </a:extLst>
          </p:cNvPr>
          <p:cNvGrpSpPr/>
          <p:nvPr/>
        </p:nvGrpSpPr>
        <p:grpSpPr>
          <a:xfrm>
            <a:off x="7013908" y="4352123"/>
            <a:ext cx="3495240" cy="1416960"/>
            <a:chOff x="7013908" y="4352123"/>
            <a:chExt cx="3495240" cy="141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A6C768-E064-D68D-5C7D-3CFE549B8F50}"/>
                    </a:ext>
                  </a:extLst>
                </p14:cNvPr>
                <p14:cNvContentPartPr/>
                <p14:nvPr/>
              </p14:nvContentPartPr>
              <p14:xfrm>
                <a:off x="7201468" y="4796723"/>
                <a:ext cx="1083960" cy="510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A6C768-E064-D68D-5C7D-3CFE549B8F5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92468" y="4787723"/>
                  <a:ext cx="11016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6CB73DC-98BF-CF6D-F7BF-AA4F7FD61A92}"/>
                    </a:ext>
                  </a:extLst>
                </p14:cNvPr>
                <p14:cNvContentPartPr/>
                <p14:nvPr/>
              </p14:nvContentPartPr>
              <p14:xfrm>
                <a:off x="8440588" y="4909403"/>
                <a:ext cx="66600" cy="349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6CB73DC-98BF-CF6D-F7BF-AA4F7FD61A9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31588" y="4900403"/>
                  <a:ext cx="842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50EAF8-B1E5-F1AA-F848-A67130F2CC30}"/>
                    </a:ext>
                  </a:extLst>
                </p14:cNvPr>
                <p14:cNvContentPartPr/>
                <p14:nvPr/>
              </p14:nvContentPartPr>
              <p14:xfrm>
                <a:off x="8777908" y="5106683"/>
                <a:ext cx="342000" cy="27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50EAF8-B1E5-F1AA-F848-A67130F2CC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69268" y="5098043"/>
                  <a:ext cx="359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C7D9E84-88DC-1939-59CC-0AEED455E4BB}"/>
                    </a:ext>
                  </a:extLst>
                </p14:cNvPr>
                <p14:cNvContentPartPr/>
                <p14:nvPr/>
              </p14:nvContentPartPr>
              <p14:xfrm>
                <a:off x="8862148" y="5241323"/>
                <a:ext cx="299520" cy="6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C7D9E84-88DC-1939-59CC-0AEED455E4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53148" y="5232323"/>
                  <a:ext cx="31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B5A33D2-C500-780F-8BAA-F0816DA7FAE7}"/>
                    </a:ext>
                  </a:extLst>
                </p14:cNvPr>
                <p14:cNvContentPartPr/>
                <p14:nvPr/>
              </p14:nvContentPartPr>
              <p14:xfrm>
                <a:off x="9354268" y="4891043"/>
                <a:ext cx="296280" cy="423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B5A33D2-C500-780F-8BAA-F0816DA7FAE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45628" y="4882403"/>
                  <a:ext cx="3139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43941F-84E5-12A0-AE51-AC9BD943DC76}"/>
                    </a:ext>
                  </a:extLst>
                </p14:cNvPr>
                <p14:cNvContentPartPr/>
                <p14:nvPr/>
              </p14:nvContentPartPr>
              <p14:xfrm>
                <a:off x="9438868" y="4996163"/>
                <a:ext cx="510480" cy="219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43941F-84E5-12A0-AE51-AC9BD943DC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30228" y="4987163"/>
                  <a:ext cx="528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9E6717-93F5-19A6-7FC7-A34F2055E721}"/>
                    </a:ext>
                  </a:extLst>
                </p14:cNvPr>
                <p14:cNvContentPartPr/>
                <p14:nvPr/>
              </p14:nvContentPartPr>
              <p14:xfrm>
                <a:off x="9942148" y="4627883"/>
                <a:ext cx="82080" cy="93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9E6717-93F5-19A6-7FC7-A34F2055E7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33508" y="4619243"/>
                  <a:ext cx="99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2A5B881-B90C-A5A2-631E-AAADC313513C}"/>
                    </a:ext>
                  </a:extLst>
                </p14:cNvPr>
                <p14:cNvContentPartPr/>
                <p14:nvPr/>
              </p14:nvContentPartPr>
              <p14:xfrm>
                <a:off x="10381708" y="4352123"/>
                <a:ext cx="98280" cy="934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2A5B881-B90C-A5A2-631E-AAADC313513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72708" y="4343483"/>
                  <a:ext cx="115920" cy="9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F2708C-4522-6EC0-49C2-3660F3E74111}"/>
                    </a:ext>
                  </a:extLst>
                </p14:cNvPr>
                <p14:cNvContentPartPr/>
                <p14:nvPr/>
              </p14:nvContentPartPr>
              <p14:xfrm>
                <a:off x="7013908" y="4359683"/>
                <a:ext cx="3495240" cy="1409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F2708C-4522-6EC0-49C2-3660F3E7411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05268" y="4351043"/>
                  <a:ext cx="3512880" cy="14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574590D-50FA-79FE-3171-136347B50A40}"/>
                    </a:ext>
                  </a:extLst>
                </p14:cNvPr>
                <p14:cNvContentPartPr/>
                <p14:nvPr/>
              </p14:nvContentPartPr>
              <p14:xfrm>
                <a:off x="9936028" y="4538963"/>
                <a:ext cx="146880" cy="184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574590D-50FA-79FE-3171-136347B50A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27028" y="4529963"/>
                  <a:ext cx="164520" cy="20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2156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DFA887-5921-A1B9-D1AD-7B40052D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F9EDC-CF74-BC80-08EC-4D55FB1D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4" y="277397"/>
            <a:ext cx="6798505" cy="60812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31FF12-CBB8-023F-04F6-FFA8B0784076}"/>
              </a:ext>
            </a:extLst>
          </p:cNvPr>
          <p:cNvGrpSpPr/>
          <p:nvPr/>
        </p:nvGrpSpPr>
        <p:grpSpPr>
          <a:xfrm>
            <a:off x="2064268" y="4036403"/>
            <a:ext cx="444960" cy="294480"/>
            <a:chOff x="2064268" y="4036403"/>
            <a:chExt cx="44496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594C892-8E3C-88F5-B306-F94E92CF8AFD}"/>
                    </a:ext>
                  </a:extLst>
                </p14:cNvPr>
                <p14:cNvContentPartPr/>
                <p14:nvPr/>
              </p14:nvContentPartPr>
              <p14:xfrm>
                <a:off x="2064268" y="4036403"/>
                <a:ext cx="210240" cy="294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594C892-8E3C-88F5-B306-F94E92CF8A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55628" y="4027763"/>
                  <a:ext cx="227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A75524-071D-DD13-9794-148A5CBC36DC}"/>
                    </a:ext>
                  </a:extLst>
                </p14:cNvPr>
                <p14:cNvContentPartPr/>
                <p14:nvPr/>
              </p14:nvContentPartPr>
              <p14:xfrm>
                <a:off x="2350108" y="4047563"/>
                <a:ext cx="159120" cy="220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A75524-071D-DD13-9794-148A5CBC36D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41468" y="4038563"/>
                  <a:ext cx="17676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7FEBE6-1212-A804-B043-3318DBD87520}"/>
                  </a:ext>
                </a:extLst>
              </p14:cNvPr>
              <p14:cNvContentPartPr/>
              <p14:nvPr/>
            </p14:nvContentPartPr>
            <p14:xfrm>
              <a:off x="1544428" y="884603"/>
              <a:ext cx="1315440" cy="635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7FEBE6-1212-A804-B043-3318DBD875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5788" y="875963"/>
                <a:ext cx="1333080" cy="65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FFA5276-BC6A-17B5-1483-485D520EEE5D}"/>
              </a:ext>
            </a:extLst>
          </p:cNvPr>
          <p:cNvGrpSpPr/>
          <p:nvPr/>
        </p:nvGrpSpPr>
        <p:grpSpPr>
          <a:xfrm>
            <a:off x="2993788" y="4050803"/>
            <a:ext cx="438480" cy="261360"/>
            <a:chOff x="2993788" y="4050803"/>
            <a:chExt cx="43848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AD274B-2013-489A-592F-F6F7EAEDC261}"/>
                    </a:ext>
                  </a:extLst>
                </p14:cNvPr>
                <p14:cNvContentPartPr/>
                <p14:nvPr/>
              </p14:nvContentPartPr>
              <p14:xfrm>
                <a:off x="2993788" y="4051163"/>
                <a:ext cx="58680" cy="261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AD274B-2013-489A-592F-F6F7EAEDC2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85148" y="4042163"/>
                  <a:ext cx="76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DBA596C-C90E-85CA-253A-CE20C6903719}"/>
                    </a:ext>
                  </a:extLst>
                </p14:cNvPr>
                <p14:cNvContentPartPr/>
                <p14:nvPr/>
              </p14:nvContentPartPr>
              <p14:xfrm>
                <a:off x="3070468" y="4052243"/>
                <a:ext cx="177480" cy="242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DBA596C-C90E-85CA-253A-CE20C69037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61828" y="4043243"/>
                  <a:ext cx="195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C9B317-540F-50AE-5E29-8E3DF0DA0A8E}"/>
                    </a:ext>
                  </a:extLst>
                </p14:cNvPr>
                <p14:cNvContentPartPr/>
                <p14:nvPr/>
              </p14:nvContentPartPr>
              <p14:xfrm>
                <a:off x="3274948" y="4050803"/>
                <a:ext cx="157320" cy="200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7C9B317-540F-50AE-5E29-8E3DF0DA0A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65948" y="4042163"/>
                  <a:ext cx="17496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F19714-088C-AFC0-23B3-FCC1C8850FA3}"/>
              </a:ext>
            </a:extLst>
          </p:cNvPr>
          <p:cNvGrpSpPr/>
          <p:nvPr/>
        </p:nvGrpSpPr>
        <p:grpSpPr>
          <a:xfrm>
            <a:off x="3049228" y="4458683"/>
            <a:ext cx="502560" cy="357480"/>
            <a:chOff x="3049228" y="4458683"/>
            <a:chExt cx="50256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BA6758-5BBF-79D1-0532-98EB621527FB}"/>
                    </a:ext>
                  </a:extLst>
                </p14:cNvPr>
                <p14:cNvContentPartPr/>
                <p14:nvPr/>
              </p14:nvContentPartPr>
              <p14:xfrm>
                <a:off x="3049228" y="4543643"/>
                <a:ext cx="182520" cy="72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BA6758-5BBF-79D1-0532-98EB621527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40588" y="4534643"/>
                  <a:ext cx="200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3F073C-1B70-0781-97F1-E07D78176648}"/>
                    </a:ext>
                  </a:extLst>
                </p14:cNvPr>
                <p14:cNvContentPartPr/>
                <p14:nvPr/>
              </p14:nvContentPartPr>
              <p14:xfrm>
                <a:off x="3192148" y="4515203"/>
                <a:ext cx="15120" cy="300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3F073C-1B70-0781-97F1-E07D781766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83508" y="4506563"/>
                  <a:ext cx="32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F47B60-689A-7596-2C0A-0E3F5A8AE38B}"/>
                    </a:ext>
                  </a:extLst>
                </p14:cNvPr>
                <p14:cNvContentPartPr/>
                <p14:nvPr/>
              </p14:nvContentPartPr>
              <p14:xfrm>
                <a:off x="3172708" y="4458683"/>
                <a:ext cx="232560" cy="255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F47B60-689A-7596-2C0A-0E3F5A8AE3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64068" y="4450043"/>
                  <a:ext cx="250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76B2B3-D230-4F33-08C5-90A30B8A3188}"/>
                    </a:ext>
                  </a:extLst>
                </p14:cNvPr>
                <p14:cNvContentPartPr/>
                <p14:nvPr/>
              </p14:nvContentPartPr>
              <p14:xfrm>
                <a:off x="3263428" y="4458683"/>
                <a:ext cx="288360" cy="43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76B2B3-D230-4F33-08C5-90A30B8A31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54428" y="4450043"/>
                  <a:ext cx="30600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DF3ECC3-1D1D-AE20-4469-E6062EE63DBF}"/>
                  </a:ext>
                </a:extLst>
              </p14:cNvPr>
              <p14:cNvContentPartPr/>
              <p14:nvPr/>
            </p14:nvContentPartPr>
            <p14:xfrm>
              <a:off x="3543148" y="5904443"/>
              <a:ext cx="481320" cy="20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DF3ECC3-1D1D-AE20-4469-E6062EE63DB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34148" y="5895803"/>
                <a:ext cx="498960" cy="2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034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B8AAE7-F5AA-8518-ADA8-59C1C6D0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9FB1-4E31-E5C5-6AED-89E7E6B9F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26" y="340408"/>
            <a:ext cx="9381245" cy="445478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C9A1F1-C45C-AD9D-B10F-53D3263DD3F8}"/>
              </a:ext>
            </a:extLst>
          </p:cNvPr>
          <p:cNvGrpSpPr/>
          <p:nvPr/>
        </p:nvGrpSpPr>
        <p:grpSpPr>
          <a:xfrm>
            <a:off x="861508" y="4163123"/>
            <a:ext cx="669240" cy="416160"/>
            <a:chOff x="861508" y="4163123"/>
            <a:chExt cx="66924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3C276BC-BA74-5A03-E161-3233B012951F}"/>
                    </a:ext>
                  </a:extLst>
                </p14:cNvPr>
                <p14:cNvContentPartPr/>
                <p14:nvPr/>
              </p14:nvContentPartPr>
              <p14:xfrm>
                <a:off x="861508" y="4234043"/>
                <a:ext cx="24840" cy="345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3C276BC-BA74-5A03-E161-3233B012951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2508" y="4225043"/>
                  <a:ext cx="424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70121C-E505-6F4E-BDBD-F8E4479E11F2}"/>
                    </a:ext>
                  </a:extLst>
                </p14:cNvPr>
                <p14:cNvContentPartPr/>
                <p14:nvPr/>
              </p14:nvContentPartPr>
              <p14:xfrm>
                <a:off x="964828" y="4219643"/>
                <a:ext cx="239760" cy="181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70121C-E505-6F4E-BDBD-F8E4479E11F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5828" y="4211003"/>
                  <a:ext cx="257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098E202-300B-5AD3-F52E-38930A559E8A}"/>
                    </a:ext>
                  </a:extLst>
                </p14:cNvPr>
                <p14:cNvContentPartPr/>
                <p14:nvPr/>
              </p14:nvContentPartPr>
              <p14:xfrm>
                <a:off x="1138708" y="4219643"/>
                <a:ext cx="28440" cy="342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098E202-300B-5AD3-F52E-38930A559E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0068" y="4211003"/>
                  <a:ext cx="460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6A38A5A-2ACF-A4EB-1123-2837C56A5A09}"/>
                    </a:ext>
                  </a:extLst>
                </p14:cNvPr>
                <p14:cNvContentPartPr/>
                <p14:nvPr/>
              </p14:nvContentPartPr>
              <p14:xfrm>
                <a:off x="1223308" y="4163123"/>
                <a:ext cx="145440" cy="282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6A38A5A-2ACF-A4EB-1123-2837C56A5A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14308" y="4154483"/>
                  <a:ext cx="1630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E09ADA-CD72-74C3-A5F6-11EA24B3532C}"/>
                    </a:ext>
                  </a:extLst>
                </p14:cNvPr>
                <p14:cNvContentPartPr/>
                <p14:nvPr/>
              </p14:nvContentPartPr>
              <p14:xfrm>
                <a:off x="1209268" y="4255643"/>
                <a:ext cx="321480" cy="91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E09ADA-CD72-74C3-A5F6-11EA24B353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00628" y="4246643"/>
                  <a:ext cx="3391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C2F6A9-8AE6-B7BF-6D8B-80985C18CB2F}"/>
              </a:ext>
            </a:extLst>
          </p:cNvPr>
          <p:cNvGrpSpPr/>
          <p:nvPr/>
        </p:nvGrpSpPr>
        <p:grpSpPr>
          <a:xfrm>
            <a:off x="6926788" y="1884323"/>
            <a:ext cx="1318320" cy="382680"/>
            <a:chOff x="6926788" y="1884323"/>
            <a:chExt cx="131832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E9A3B5-3008-9216-EC27-FD713978C8FA}"/>
                    </a:ext>
                  </a:extLst>
                </p14:cNvPr>
                <p14:cNvContentPartPr/>
                <p14:nvPr/>
              </p14:nvContentPartPr>
              <p14:xfrm>
                <a:off x="6926788" y="1884323"/>
                <a:ext cx="596880" cy="382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E9A3B5-3008-9216-EC27-FD713978C8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18148" y="1875683"/>
                  <a:ext cx="6145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90FEFF-8B2A-4052-C443-A9B0D9810941}"/>
                    </a:ext>
                  </a:extLst>
                </p14:cNvPr>
                <p14:cNvContentPartPr/>
                <p14:nvPr/>
              </p14:nvContentPartPr>
              <p14:xfrm>
                <a:off x="7590628" y="2038763"/>
                <a:ext cx="219600" cy="185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90FEFF-8B2A-4052-C443-A9B0D98109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81988" y="2030123"/>
                  <a:ext cx="237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67D774-AAAF-15C1-EEB0-72252D83687A}"/>
                    </a:ext>
                  </a:extLst>
                </p14:cNvPr>
                <p14:cNvContentPartPr/>
                <p14:nvPr/>
              </p14:nvContentPartPr>
              <p14:xfrm>
                <a:off x="8031988" y="2072603"/>
                <a:ext cx="213120" cy="23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67D774-AAAF-15C1-EEB0-72252D83687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23348" y="2063603"/>
                  <a:ext cx="230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94935F-1CB6-354E-35CD-460DEEB5019B}"/>
                    </a:ext>
                  </a:extLst>
                </p14:cNvPr>
                <p14:cNvContentPartPr/>
                <p14:nvPr/>
              </p14:nvContentPartPr>
              <p14:xfrm>
                <a:off x="8046388" y="2165843"/>
                <a:ext cx="15912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494935F-1CB6-354E-35CD-460DEEB501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37748" y="2156843"/>
                  <a:ext cx="176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C909D7-FEBD-A198-1165-AC4826B15E39}"/>
              </a:ext>
            </a:extLst>
          </p:cNvPr>
          <p:cNvGrpSpPr/>
          <p:nvPr/>
        </p:nvGrpSpPr>
        <p:grpSpPr>
          <a:xfrm>
            <a:off x="8555788" y="1907723"/>
            <a:ext cx="1606320" cy="451080"/>
            <a:chOff x="8555788" y="1907723"/>
            <a:chExt cx="1606320" cy="4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5FE48D-0336-02E0-585A-8C150E593630}"/>
                    </a:ext>
                  </a:extLst>
                </p14:cNvPr>
                <p14:cNvContentPartPr/>
                <p14:nvPr/>
              </p14:nvContentPartPr>
              <p14:xfrm>
                <a:off x="8555788" y="1907723"/>
                <a:ext cx="25200" cy="366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5FE48D-0336-02E0-585A-8C150E5936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46788" y="1899083"/>
                  <a:ext cx="42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A057FE-E525-1FFE-D378-E8A17A10825B}"/>
                    </a:ext>
                  </a:extLst>
                </p14:cNvPr>
                <p14:cNvContentPartPr/>
                <p14:nvPr/>
              </p14:nvContentPartPr>
              <p14:xfrm>
                <a:off x="8663788" y="1921043"/>
                <a:ext cx="117000" cy="336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A057FE-E525-1FFE-D378-E8A17A1082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54788" y="1912403"/>
                  <a:ext cx="1346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D38E40-C1BA-BB0E-A23D-35EF7922D714}"/>
                    </a:ext>
                  </a:extLst>
                </p14:cNvPr>
                <p14:cNvContentPartPr/>
                <p14:nvPr/>
              </p14:nvContentPartPr>
              <p14:xfrm>
                <a:off x="8902108" y="1999883"/>
                <a:ext cx="179640" cy="39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D38E40-C1BA-BB0E-A23D-35EF7922D71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93468" y="1990883"/>
                  <a:ext cx="197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4B4A35-A336-D890-497B-8714C79DF481}"/>
                    </a:ext>
                  </a:extLst>
                </p14:cNvPr>
                <p14:cNvContentPartPr/>
                <p14:nvPr/>
              </p14:nvContentPartPr>
              <p14:xfrm>
                <a:off x="8875468" y="1972163"/>
                <a:ext cx="244800" cy="267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4B4A35-A336-D890-497B-8714C79DF4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66468" y="1963163"/>
                  <a:ext cx="262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0402D8-EDC6-B1C5-9399-7D94B7B0B31C}"/>
                    </a:ext>
                  </a:extLst>
                </p14:cNvPr>
                <p14:cNvContentPartPr/>
                <p14:nvPr/>
              </p14:nvContentPartPr>
              <p14:xfrm>
                <a:off x="9298468" y="2173763"/>
                <a:ext cx="161640" cy="20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0402D8-EDC6-B1C5-9399-7D94B7B0B3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89828" y="2165123"/>
                  <a:ext cx="179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EDCD7E9-F000-5D8F-A95A-128632F13ED1}"/>
                    </a:ext>
                  </a:extLst>
                </p14:cNvPr>
                <p14:cNvContentPartPr/>
                <p14:nvPr/>
              </p14:nvContentPartPr>
              <p14:xfrm>
                <a:off x="9621748" y="1980803"/>
                <a:ext cx="29880" cy="276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EDCD7E9-F000-5D8F-A95A-128632F13ED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13108" y="1972163"/>
                  <a:ext cx="47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D5FCE37-DED4-DB05-707B-96E8F323F452}"/>
                    </a:ext>
                  </a:extLst>
                </p14:cNvPr>
                <p14:cNvContentPartPr/>
                <p14:nvPr/>
              </p14:nvContentPartPr>
              <p14:xfrm>
                <a:off x="9721828" y="1955243"/>
                <a:ext cx="194040" cy="230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D5FCE37-DED4-DB05-707B-96E8F323F45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13188" y="1946243"/>
                  <a:ext cx="211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9CE9C2-5E8B-DCC3-5801-61CD614296D5}"/>
                    </a:ext>
                  </a:extLst>
                </p14:cNvPr>
                <p14:cNvContentPartPr/>
                <p14:nvPr/>
              </p14:nvContentPartPr>
              <p14:xfrm>
                <a:off x="9797788" y="1955243"/>
                <a:ext cx="77400" cy="403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9CE9C2-5E8B-DCC3-5801-61CD614296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88788" y="1946243"/>
                  <a:ext cx="950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BDE7F2-4F44-F70A-9FD8-35BD1F2B8231}"/>
                    </a:ext>
                  </a:extLst>
                </p14:cNvPr>
                <p14:cNvContentPartPr/>
                <p14:nvPr/>
              </p14:nvContentPartPr>
              <p14:xfrm>
                <a:off x="10015948" y="1953443"/>
                <a:ext cx="122400" cy="384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BDE7F2-4F44-F70A-9FD8-35BD1F2B823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06948" y="1944803"/>
                  <a:ext cx="1400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BBDF9B-47C4-C38B-12B0-76A87F45A4C5}"/>
                    </a:ext>
                  </a:extLst>
                </p14:cNvPr>
                <p14:cNvContentPartPr/>
                <p14:nvPr/>
              </p14:nvContentPartPr>
              <p14:xfrm>
                <a:off x="9917308" y="2169083"/>
                <a:ext cx="244800" cy="11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BBDF9B-47C4-C38B-12B0-76A87F45A4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08668" y="2160083"/>
                  <a:ext cx="2624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C010D2-F661-4AAE-8BF6-76E6A56152D4}"/>
              </a:ext>
            </a:extLst>
          </p:cNvPr>
          <p:cNvGrpSpPr/>
          <p:nvPr/>
        </p:nvGrpSpPr>
        <p:grpSpPr>
          <a:xfrm>
            <a:off x="10423468" y="1942643"/>
            <a:ext cx="1001520" cy="294120"/>
            <a:chOff x="10423468" y="1942643"/>
            <a:chExt cx="100152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8813B34-EACE-863F-4A7D-A8368C0695EB}"/>
                    </a:ext>
                  </a:extLst>
                </p14:cNvPr>
                <p14:cNvContentPartPr/>
                <p14:nvPr/>
              </p14:nvContentPartPr>
              <p14:xfrm>
                <a:off x="10423468" y="2094923"/>
                <a:ext cx="269640" cy="15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8813B34-EACE-863F-4A7D-A8368C0695E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14828" y="2086283"/>
                  <a:ext cx="287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B5FF52-4E9A-EB5C-BB39-DC0E63A35F1D}"/>
                    </a:ext>
                  </a:extLst>
                </p14:cNvPr>
                <p14:cNvContentPartPr/>
                <p14:nvPr/>
              </p14:nvContentPartPr>
              <p14:xfrm>
                <a:off x="10423468" y="2230643"/>
                <a:ext cx="324000" cy="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FB5FF52-4E9A-EB5C-BB39-DC0E63A35F1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14828" y="2222003"/>
                  <a:ext cx="341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2A79E7-54CD-E6A8-E56A-8D7297D8ED60}"/>
                    </a:ext>
                  </a:extLst>
                </p14:cNvPr>
                <p14:cNvContentPartPr/>
                <p14:nvPr/>
              </p14:nvContentPartPr>
              <p14:xfrm>
                <a:off x="10923508" y="1988003"/>
                <a:ext cx="211320" cy="236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2A79E7-54CD-E6A8-E56A-8D7297D8ED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14868" y="1979003"/>
                  <a:ext cx="228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7678CE3-26B0-AED4-E2CC-B88B96FDCC78}"/>
                    </a:ext>
                  </a:extLst>
                </p14:cNvPr>
                <p14:cNvContentPartPr/>
                <p14:nvPr/>
              </p14:nvContentPartPr>
              <p14:xfrm>
                <a:off x="11246068" y="1942643"/>
                <a:ext cx="178920" cy="268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7678CE3-26B0-AED4-E2CC-B88B96FDCC7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37428" y="1934003"/>
                  <a:ext cx="19656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1E1235-7E6D-0DB8-71C5-3FE7D7719FD9}"/>
              </a:ext>
            </a:extLst>
          </p:cNvPr>
          <p:cNvGrpSpPr/>
          <p:nvPr/>
        </p:nvGrpSpPr>
        <p:grpSpPr>
          <a:xfrm>
            <a:off x="5896108" y="1687763"/>
            <a:ext cx="515520" cy="533160"/>
            <a:chOff x="5896108" y="1687763"/>
            <a:chExt cx="515520" cy="5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C5B5239-D308-4A7D-45E2-319427F12AB4}"/>
                    </a:ext>
                  </a:extLst>
                </p14:cNvPr>
                <p14:cNvContentPartPr/>
                <p14:nvPr/>
              </p14:nvContentPartPr>
              <p14:xfrm>
                <a:off x="6147388" y="1816643"/>
                <a:ext cx="360" cy="210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C5B5239-D308-4A7D-45E2-319427F12A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38388" y="1807643"/>
                  <a:ext cx="18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93198A-01D3-4E82-2442-B9C3D7D59021}"/>
                    </a:ext>
                  </a:extLst>
                </p14:cNvPr>
                <p14:cNvContentPartPr/>
                <p14:nvPr/>
              </p14:nvContentPartPr>
              <p14:xfrm>
                <a:off x="6318748" y="1715843"/>
                <a:ext cx="11520" cy="364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93198A-01D3-4E82-2442-B9C3D7D5902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10108" y="1707203"/>
                  <a:ext cx="291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69E4EB-9BD0-BA2D-7D6D-13E9933AFE0E}"/>
                    </a:ext>
                  </a:extLst>
                </p14:cNvPr>
                <p14:cNvContentPartPr/>
                <p14:nvPr/>
              </p14:nvContentPartPr>
              <p14:xfrm>
                <a:off x="5896108" y="1687763"/>
                <a:ext cx="515520" cy="533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69E4EB-9BD0-BA2D-7D6D-13E9933AFE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87108" y="1678763"/>
                  <a:ext cx="533160" cy="55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60EFEB-2868-C310-61AC-A36850841590}"/>
              </a:ext>
            </a:extLst>
          </p:cNvPr>
          <p:cNvGrpSpPr/>
          <p:nvPr/>
        </p:nvGrpSpPr>
        <p:grpSpPr>
          <a:xfrm>
            <a:off x="5889268" y="3277163"/>
            <a:ext cx="497880" cy="512280"/>
            <a:chOff x="5889268" y="3277163"/>
            <a:chExt cx="497880" cy="5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94FB1A-15CA-3702-8965-25DF0E982FDE}"/>
                    </a:ext>
                  </a:extLst>
                </p14:cNvPr>
                <p14:cNvContentPartPr/>
                <p14:nvPr/>
              </p14:nvContentPartPr>
              <p14:xfrm>
                <a:off x="6028948" y="3435203"/>
                <a:ext cx="290880" cy="181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94FB1A-15CA-3702-8965-25DF0E982F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19948" y="3426203"/>
                  <a:ext cx="308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A403E11-AD27-49E4-3D97-447FE286C4DB}"/>
                    </a:ext>
                  </a:extLst>
                </p14:cNvPr>
                <p14:cNvContentPartPr/>
                <p14:nvPr/>
              </p14:nvContentPartPr>
              <p14:xfrm>
                <a:off x="6346108" y="3361403"/>
                <a:ext cx="40680" cy="277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A403E11-AD27-49E4-3D97-447FE286C4D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37468" y="3352763"/>
                  <a:ext cx="58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19B2930-8AE5-AE92-5128-1F8D967C3522}"/>
                    </a:ext>
                  </a:extLst>
                </p14:cNvPr>
                <p14:cNvContentPartPr/>
                <p14:nvPr/>
              </p14:nvContentPartPr>
              <p14:xfrm>
                <a:off x="5889268" y="3277163"/>
                <a:ext cx="497880" cy="512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19B2930-8AE5-AE92-5128-1F8D967C35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80268" y="3268523"/>
                  <a:ext cx="515520" cy="52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241C14-16E5-9FBF-BC0D-A69090874CA3}"/>
                  </a:ext>
                </a:extLst>
              </p14:cNvPr>
              <p14:cNvContentPartPr/>
              <p14:nvPr/>
            </p14:nvContentPartPr>
            <p14:xfrm>
              <a:off x="7089868" y="2981963"/>
              <a:ext cx="555120" cy="3589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241C14-16E5-9FBF-BC0D-A69090874C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81228" y="2972963"/>
                <a:ext cx="57276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6B031A-ECF0-E51B-C64D-260BE74E678F}"/>
                  </a:ext>
                </a:extLst>
              </p14:cNvPr>
              <p14:cNvContentPartPr/>
              <p14:nvPr/>
            </p14:nvContentPartPr>
            <p14:xfrm>
              <a:off x="7773148" y="3030563"/>
              <a:ext cx="218160" cy="2512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6B031A-ECF0-E51B-C64D-260BE74E67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4148" y="3021923"/>
                <a:ext cx="2358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7FDAD7-C5C6-59AC-9184-946169192730}"/>
                  </a:ext>
                </a:extLst>
              </p14:cNvPr>
              <p14:cNvContentPartPr/>
              <p14:nvPr/>
            </p14:nvContentPartPr>
            <p14:xfrm>
              <a:off x="8173108" y="3213443"/>
              <a:ext cx="243720" cy="21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7FDAD7-C5C6-59AC-9184-94616919273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164108" y="3204803"/>
                <a:ext cx="261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F5BAB4A-A57B-43E3-B17C-E13B96C30AE1}"/>
                  </a:ext>
                </a:extLst>
              </p14:cNvPr>
              <p14:cNvContentPartPr/>
              <p14:nvPr/>
            </p14:nvContentPartPr>
            <p14:xfrm>
              <a:off x="8271388" y="3122723"/>
              <a:ext cx="11520" cy="243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F5BAB4A-A57B-43E3-B17C-E13B96C30AE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62388" y="3114083"/>
                <a:ext cx="291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B0BCCDA-5EF5-F3F1-0F61-C92C6E512B9B}"/>
                  </a:ext>
                </a:extLst>
              </p14:cNvPr>
              <p14:cNvContentPartPr/>
              <p14:nvPr/>
            </p14:nvContentPartPr>
            <p14:xfrm>
              <a:off x="8551468" y="2855243"/>
              <a:ext cx="387720" cy="337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B0BCCDA-5EF5-F3F1-0F61-C92C6E512B9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542828" y="2846603"/>
                <a:ext cx="40536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01F51B6-0AE2-E35E-2EAD-18EEC166B66B}"/>
                  </a:ext>
                </a:extLst>
              </p14:cNvPr>
              <p14:cNvContentPartPr/>
              <p14:nvPr/>
            </p14:nvContentPartPr>
            <p14:xfrm>
              <a:off x="9030988" y="2827163"/>
              <a:ext cx="72000" cy="326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01F51B6-0AE2-E35E-2EAD-18EEC166B66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022348" y="2818163"/>
                <a:ext cx="8964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640AE38E-A4D3-A649-4489-C723D383C6D3}"/>
              </a:ext>
            </a:extLst>
          </p:cNvPr>
          <p:cNvGrpSpPr/>
          <p:nvPr/>
        </p:nvGrpSpPr>
        <p:grpSpPr>
          <a:xfrm>
            <a:off x="9388108" y="2855243"/>
            <a:ext cx="1490760" cy="445320"/>
            <a:chOff x="9388108" y="2855243"/>
            <a:chExt cx="149076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274439E-D00B-CD56-F2DD-0250DD26950B}"/>
                    </a:ext>
                  </a:extLst>
                </p14:cNvPr>
                <p14:cNvContentPartPr/>
                <p14:nvPr/>
              </p14:nvContentPartPr>
              <p14:xfrm>
                <a:off x="9388108" y="3083483"/>
                <a:ext cx="183600" cy="11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274439E-D00B-CD56-F2DD-0250DD26950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79468" y="3074483"/>
                  <a:ext cx="201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AF8635-F3C0-2381-7A45-B525C906052B}"/>
                    </a:ext>
                  </a:extLst>
                </p14:cNvPr>
                <p14:cNvContentPartPr/>
                <p14:nvPr/>
              </p14:nvContentPartPr>
              <p14:xfrm>
                <a:off x="9456148" y="2967923"/>
                <a:ext cx="24840" cy="276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AF8635-F3C0-2381-7A45-B525C90605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47508" y="2959283"/>
                  <a:ext cx="42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E6BA43C-676F-388F-9412-928C33D11568}"/>
                    </a:ext>
                  </a:extLst>
                </p14:cNvPr>
                <p14:cNvContentPartPr/>
                <p14:nvPr/>
              </p14:nvContentPartPr>
              <p14:xfrm>
                <a:off x="9609868" y="2855243"/>
                <a:ext cx="547200" cy="433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E6BA43C-676F-388F-9412-928C33D115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00868" y="2846603"/>
                  <a:ext cx="5648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5AD5163-C46E-E317-12BF-93A5AD40D76C}"/>
                    </a:ext>
                  </a:extLst>
                </p14:cNvPr>
                <p14:cNvContentPartPr/>
                <p14:nvPr/>
              </p14:nvContentPartPr>
              <p14:xfrm>
                <a:off x="10156708" y="2981963"/>
                <a:ext cx="43200" cy="318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5AD5163-C46E-E317-12BF-93A5AD40D76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48068" y="2972963"/>
                  <a:ext cx="60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44BDD92-47C8-C320-E59A-220EC1819F79}"/>
                    </a:ext>
                  </a:extLst>
                </p14:cNvPr>
                <p14:cNvContentPartPr/>
                <p14:nvPr/>
              </p14:nvContentPartPr>
              <p14:xfrm>
                <a:off x="10198828" y="2864963"/>
                <a:ext cx="211680" cy="342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44BDD92-47C8-C320-E59A-220EC1819F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89828" y="2856323"/>
                  <a:ext cx="2293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2D0B44-1869-A1A1-28D5-FE3FFDC7F655}"/>
                    </a:ext>
                  </a:extLst>
                </p14:cNvPr>
                <p14:cNvContentPartPr/>
                <p14:nvPr/>
              </p14:nvContentPartPr>
              <p14:xfrm>
                <a:off x="10297108" y="3010403"/>
                <a:ext cx="519480" cy="236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2D0B44-1869-A1A1-28D5-FE3FFDC7F65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88108" y="3001403"/>
                  <a:ext cx="537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879E108-F5A6-1387-D593-F1173CEA302D}"/>
                    </a:ext>
                  </a:extLst>
                </p14:cNvPr>
                <p14:cNvContentPartPr/>
                <p14:nvPr/>
              </p14:nvContentPartPr>
              <p14:xfrm>
                <a:off x="10662868" y="3102923"/>
                <a:ext cx="216000" cy="5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879E108-F5A6-1387-D593-F1173CEA302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54228" y="3094283"/>
                  <a:ext cx="2336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A2CB353-B305-15C5-D73F-A7CC9A487BBC}"/>
              </a:ext>
            </a:extLst>
          </p:cNvPr>
          <p:cNvGrpSpPr/>
          <p:nvPr/>
        </p:nvGrpSpPr>
        <p:grpSpPr>
          <a:xfrm>
            <a:off x="11112868" y="2785043"/>
            <a:ext cx="455400" cy="481680"/>
            <a:chOff x="11112868" y="2785043"/>
            <a:chExt cx="45540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A151635-E272-CA0B-82BA-327B0875070E}"/>
                    </a:ext>
                  </a:extLst>
                </p14:cNvPr>
                <p14:cNvContentPartPr/>
                <p14:nvPr/>
              </p14:nvContentPartPr>
              <p14:xfrm>
                <a:off x="11112868" y="2785043"/>
                <a:ext cx="15120" cy="481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A151635-E272-CA0B-82BA-327B0875070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104228" y="2776403"/>
                  <a:ext cx="327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55A010E-DF20-2638-424C-F5C7241BBF53}"/>
                    </a:ext>
                  </a:extLst>
                </p14:cNvPr>
                <p14:cNvContentPartPr/>
                <p14:nvPr/>
              </p14:nvContentPartPr>
              <p14:xfrm>
                <a:off x="11199988" y="2888363"/>
                <a:ext cx="165240" cy="345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55A010E-DF20-2638-424C-F5C7241BBF5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90988" y="2879363"/>
                  <a:ext cx="1828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893C32D-7427-5FE5-3CFF-A3F79860537F}"/>
                    </a:ext>
                  </a:extLst>
                </p14:cNvPr>
                <p14:cNvContentPartPr/>
                <p14:nvPr/>
              </p14:nvContentPartPr>
              <p14:xfrm>
                <a:off x="11435788" y="2939843"/>
                <a:ext cx="132480" cy="259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893C32D-7427-5FE5-3CFF-A3F7986053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427148" y="2931203"/>
                  <a:ext cx="15012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F08E28A-02DB-ED47-8EF9-292A577DA5C3}"/>
              </a:ext>
            </a:extLst>
          </p:cNvPr>
          <p:cNvGrpSpPr/>
          <p:nvPr/>
        </p:nvGrpSpPr>
        <p:grpSpPr>
          <a:xfrm>
            <a:off x="7111468" y="3901403"/>
            <a:ext cx="464400" cy="363600"/>
            <a:chOff x="7111468" y="3901403"/>
            <a:chExt cx="46440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2244A7-F874-AEF8-4747-8ABE4372D086}"/>
                    </a:ext>
                  </a:extLst>
                </p14:cNvPr>
                <p14:cNvContentPartPr/>
                <p14:nvPr/>
              </p14:nvContentPartPr>
              <p14:xfrm>
                <a:off x="7111468" y="3901403"/>
                <a:ext cx="237960" cy="337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2244A7-F874-AEF8-4747-8ABE4372D0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02468" y="3892403"/>
                  <a:ext cx="255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F36024-53D4-A7D0-3131-F6EF35822471}"/>
                    </a:ext>
                  </a:extLst>
                </p14:cNvPr>
                <p14:cNvContentPartPr/>
                <p14:nvPr/>
              </p14:nvContentPartPr>
              <p14:xfrm>
                <a:off x="7315588" y="3954683"/>
                <a:ext cx="260280" cy="310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F36024-53D4-A7D0-3131-F6EF358224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06588" y="3946043"/>
                  <a:ext cx="27792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83C33D1-CE88-B872-35C3-11CB6CB5E4C3}"/>
              </a:ext>
            </a:extLst>
          </p:cNvPr>
          <p:cNvGrpSpPr/>
          <p:nvPr/>
        </p:nvGrpSpPr>
        <p:grpSpPr>
          <a:xfrm>
            <a:off x="8144668" y="3731483"/>
            <a:ext cx="2144520" cy="545760"/>
            <a:chOff x="8144668" y="3731483"/>
            <a:chExt cx="2144520" cy="54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C9C910-C0A9-A035-DEC2-8B99C0624D2A}"/>
                    </a:ext>
                  </a:extLst>
                </p14:cNvPr>
                <p14:cNvContentPartPr/>
                <p14:nvPr/>
              </p14:nvContentPartPr>
              <p14:xfrm>
                <a:off x="8144668" y="4069883"/>
                <a:ext cx="276120" cy="51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C9C910-C0A9-A035-DEC2-8B99C0624D2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36028" y="4060883"/>
                  <a:ext cx="293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81D82E-AAA2-C953-1D1F-AAA6D2743F79}"/>
                    </a:ext>
                  </a:extLst>
                </p14:cNvPr>
                <p14:cNvContentPartPr/>
                <p14:nvPr/>
              </p14:nvContentPartPr>
              <p14:xfrm>
                <a:off x="8313508" y="3938483"/>
                <a:ext cx="15480" cy="338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81D82E-AAA2-C953-1D1F-AAA6D2743F7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04508" y="3929483"/>
                  <a:ext cx="33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176B9EA-0B30-8EAA-2AF8-948DCC25A434}"/>
                    </a:ext>
                  </a:extLst>
                </p14:cNvPr>
                <p14:cNvContentPartPr/>
                <p14:nvPr/>
              </p14:nvContentPartPr>
              <p14:xfrm>
                <a:off x="8643268" y="3817883"/>
                <a:ext cx="399240" cy="304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176B9EA-0B30-8EAA-2AF8-948DCC25A43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34268" y="3808883"/>
                  <a:ext cx="4168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836001B-AE18-DCD8-BB2D-745B0142E17C}"/>
                    </a:ext>
                  </a:extLst>
                </p14:cNvPr>
                <p14:cNvContentPartPr/>
                <p14:nvPr/>
              </p14:nvContentPartPr>
              <p14:xfrm>
                <a:off x="9088228" y="3731483"/>
                <a:ext cx="56880" cy="411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836001B-AE18-DCD8-BB2D-745B0142E17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79588" y="3722843"/>
                  <a:ext cx="745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58CC3D7-78FD-8645-FD44-9EE113F748A4}"/>
                    </a:ext>
                  </a:extLst>
                </p14:cNvPr>
                <p14:cNvContentPartPr/>
                <p14:nvPr/>
              </p14:nvContentPartPr>
              <p14:xfrm>
                <a:off x="9326188" y="4009043"/>
                <a:ext cx="274680" cy="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58CC3D7-78FD-8645-FD44-9EE113F748A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17548" y="4000403"/>
                  <a:ext cx="29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FF96230-8758-605B-E0F8-D3BB2055B063}"/>
                    </a:ext>
                  </a:extLst>
                </p14:cNvPr>
                <p14:cNvContentPartPr/>
                <p14:nvPr/>
              </p14:nvContentPartPr>
              <p14:xfrm>
                <a:off x="9523468" y="3938483"/>
                <a:ext cx="20520" cy="247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FF96230-8758-605B-E0F8-D3BB2055B06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14828" y="3929483"/>
                  <a:ext cx="38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789911F-126A-4CD9-D09B-F32D070611F3}"/>
                    </a:ext>
                  </a:extLst>
                </p14:cNvPr>
                <p14:cNvContentPartPr/>
                <p14:nvPr/>
              </p14:nvContentPartPr>
              <p14:xfrm>
                <a:off x="9808228" y="3867563"/>
                <a:ext cx="210600" cy="385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789911F-126A-4CD9-D09B-F32D070611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99228" y="3858563"/>
                  <a:ext cx="2282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128AF2-2E71-6B48-D0CD-341860A89C70}"/>
                    </a:ext>
                  </a:extLst>
                </p14:cNvPr>
                <p14:cNvContentPartPr/>
                <p14:nvPr/>
              </p14:nvContentPartPr>
              <p14:xfrm>
                <a:off x="10110988" y="3915803"/>
                <a:ext cx="178200" cy="266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128AF2-2E71-6B48-D0CD-341860A89C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02348" y="3906803"/>
                  <a:ext cx="1958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1F0B8C1-0E0C-96EE-4B17-C0D7CF221346}"/>
              </a:ext>
            </a:extLst>
          </p:cNvPr>
          <p:cNvGrpSpPr/>
          <p:nvPr/>
        </p:nvGrpSpPr>
        <p:grpSpPr>
          <a:xfrm>
            <a:off x="10616068" y="3782603"/>
            <a:ext cx="1088280" cy="339120"/>
            <a:chOff x="10616068" y="3782603"/>
            <a:chExt cx="108828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73D5786-30D4-B902-61A6-54E1BD358DC5}"/>
                    </a:ext>
                  </a:extLst>
                </p14:cNvPr>
                <p14:cNvContentPartPr/>
                <p14:nvPr/>
              </p14:nvContentPartPr>
              <p14:xfrm>
                <a:off x="10616068" y="3943883"/>
                <a:ext cx="351000" cy="9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73D5786-30D4-B902-61A6-54E1BD358DC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07428" y="3935243"/>
                  <a:ext cx="368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70673E-C89E-FD37-2698-A18FA16AAA8E}"/>
                    </a:ext>
                  </a:extLst>
                </p14:cNvPr>
                <p14:cNvContentPartPr/>
                <p14:nvPr/>
              </p14:nvContentPartPr>
              <p14:xfrm>
                <a:off x="10704988" y="4064843"/>
                <a:ext cx="259920" cy="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70673E-C89E-FD37-2698-A18FA16AAA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695988" y="4056203"/>
                  <a:ext cx="277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3006333-BF4B-8CC7-3468-4873BF27FF2F}"/>
                    </a:ext>
                  </a:extLst>
                </p14:cNvPr>
                <p14:cNvContentPartPr/>
                <p14:nvPr/>
              </p14:nvContentPartPr>
              <p14:xfrm>
                <a:off x="11155348" y="3826163"/>
                <a:ext cx="6120" cy="289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3006333-BF4B-8CC7-3468-4873BF27FF2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46348" y="3817523"/>
                  <a:ext cx="23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E08407E-E27E-30CB-BBB2-7F12C12650A3}"/>
                    </a:ext>
                  </a:extLst>
                </p14:cNvPr>
                <p14:cNvContentPartPr/>
                <p14:nvPr/>
              </p14:nvContentPartPr>
              <p14:xfrm>
                <a:off x="11296108" y="3782603"/>
                <a:ext cx="204840" cy="330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E08407E-E27E-30CB-BBB2-7F12C12650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87108" y="3773963"/>
                  <a:ext cx="2224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66A333-ADC7-EC07-977C-D450F6F15898}"/>
                    </a:ext>
                  </a:extLst>
                </p14:cNvPr>
                <p14:cNvContentPartPr/>
                <p14:nvPr/>
              </p14:nvContentPartPr>
              <p14:xfrm>
                <a:off x="11547388" y="3826163"/>
                <a:ext cx="156960" cy="295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66A333-ADC7-EC07-977C-D450F6F158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538748" y="3817523"/>
                  <a:ext cx="17460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82AA847-DE8B-EF2D-5884-ADCA2CCE0DDA}"/>
              </a:ext>
            </a:extLst>
          </p:cNvPr>
          <p:cNvGrpSpPr/>
          <p:nvPr/>
        </p:nvGrpSpPr>
        <p:grpSpPr>
          <a:xfrm>
            <a:off x="8438068" y="4656323"/>
            <a:ext cx="2472840" cy="340200"/>
            <a:chOff x="8438068" y="4656323"/>
            <a:chExt cx="247284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88DBA8-972C-C33D-9C6C-D9DB2E590A1B}"/>
                    </a:ext>
                  </a:extLst>
                </p14:cNvPr>
                <p14:cNvContentPartPr/>
                <p14:nvPr/>
              </p14:nvContentPartPr>
              <p14:xfrm>
                <a:off x="8438068" y="4670003"/>
                <a:ext cx="609480" cy="326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88DBA8-972C-C33D-9C6C-D9DB2E590A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29428" y="4661363"/>
                  <a:ext cx="627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2B732C-6FF2-C4DF-E291-396076A14494}"/>
                    </a:ext>
                  </a:extLst>
                </p14:cNvPr>
                <p14:cNvContentPartPr/>
                <p14:nvPr/>
              </p14:nvContentPartPr>
              <p14:xfrm>
                <a:off x="9255988" y="4656323"/>
                <a:ext cx="360" cy="306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2B732C-6FF2-C4DF-E291-396076A1449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47348" y="4647323"/>
                  <a:ext cx="18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BAFFFC7-E342-6D07-76C1-636862256C18}"/>
                    </a:ext>
                  </a:extLst>
                </p14:cNvPr>
                <p14:cNvContentPartPr/>
                <p14:nvPr/>
              </p14:nvContentPartPr>
              <p14:xfrm>
                <a:off x="9425188" y="4802123"/>
                <a:ext cx="343440" cy="23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BAFFFC7-E342-6D07-76C1-636862256C1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16188" y="4793123"/>
                  <a:ext cx="361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9589C8B-2FD5-A9F1-ECF6-199CBFF5336C}"/>
                    </a:ext>
                  </a:extLst>
                </p14:cNvPr>
                <p14:cNvContentPartPr/>
                <p14:nvPr/>
              </p14:nvContentPartPr>
              <p14:xfrm>
                <a:off x="9636148" y="4684403"/>
                <a:ext cx="360" cy="268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9589C8B-2FD5-A9F1-ECF6-199CBFF5336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27508" y="4675403"/>
                  <a:ext cx="18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3F62AF8-DF5A-9720-5086-3157820A9985}"/>
                    </a:ext>
                  </a:extLst>
                </p14:cNvPr>
                <p14:cNvContentPartPr/>
                <p14:nvPr/>
              </p14:nvContentPartPr>
              <p14:xfrm>
                <a:off x="9923428" y="4666763"/>
                <a:ext cx="22320" cy="322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3F62AF8-DF5A-9720-5086-3157820A998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914788" y="4658123"/>
                  <a:ext cx="399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5EE5006-5865-59D1-1610-90E88AD5D129}"/>
                    </a:ext>
                  </a:extLst>
                </p14:cNvPr>
                <p14:cNvContentPartPr/>
                <p14:nvPr/>
              </p14:nvContentPartPr>
              <p14:xfrm>
                <a:off x="10044028" y="4684043"/>
                <a:ext cx="206280" cy="257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5EE5006-5865-59D1-1610-90E88AD5D12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35028" y="4675043"/>
                  <a:ext cx="223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5735B07-77C3-0B9C-531C-B95C26EC6030}"/>
                    </a:ext>
                  </a:extLst>
                </p14:cNvPr>
                <p14:cNvContentPartPr/>
                <p14:nvPr/>
              </p14:nvContentPartPr>
              <p14:xfrm>
                <a:off x="10260028" y="4682243"/>
                <a:ext cx="232920" cy="298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5735B07-77C3-0B9C-531C-B95C26EC603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51028" y="4673243"/>
                  <a:ext cx="250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8B963A-69D8-D4FE-E1E7-D59968F1B4C4}"/>
                    </a:ext>
                  </a:extLst>
                </p14:cNvPr>
                <p14:cNvContentPartPr/>
                <p14:nvPr/>
              </p14:nvContentPartPr>
              <p14:xfrm>
                <a:off x="10704988" y="4754603"/>
                <a:ext cx="205920" cy="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8B963A-69D8-D4FE-E1E7-D59968F1B4C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95988" y="4745603"/>
                  <a:ext cx="223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35A34B2-1037-45BD-A32A-B6F4927E55C8}"/>
                    </a:ext>
                  </a:extLst>
                </p14:cNvPr>
                <p14:cNvContentPartPr/>
                <p14:nvPr/>
              </p14:nvContentPartPr>
              <p14:xfrm>
                <a:off x="10733068" y="4895003"/>
                <a:ext cx="164880" cy="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35A34B2-1037-45BD-A32A-B6F4927E55C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24428" y="4886003"/>
                  <a:ext cx="1825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DE74178-CD0B-2EB0-3467-D97F94F9BBD6}"/>
              </a:ext>
            </a:extLst>
          </p:cNvPr>
          <p:cNvGrpSpPr/>
          <p:nvPr/>
        </p:nvGrpSpPr>
        <p:grpSpPr>
          <a:xfrm>
            <a:off x="11435068" y="4501523"/>
            <a:ext cx="470520" cy="443880"/>
            <a:chOff x="11435068" y="4501523"/>
            <a:chExt cx="470520" cy="4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12373F8-4FEE-F9C0-241F-164EB343CE01}"/>
                    </a:ext>
                  </a:extLst>
                </p14:cNvPr>
                <p14:cNvContentPartPr/>
                <p14:nvPr/>
              </p14:nvContentPartPr>
              <p14:xfrm>
                <a:off x="11435068" y="4501523"/>
                <a:ext cx="44280" cy="443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12373F8-4FEE-F9C0-241F-164EB343CE0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26428" y="4492523"/>
                  <a:ext cx="619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F6BEDF7-CBC9-BC99-CF23-1C481EBA34E7}"/>
                    </a:ext>
                  </a:extLst>
                </p14:cNvPr>
                <p14:cNvContentPartPr/>
                <p14:nvPr/>
              </p14:nvContentPartPr>
              <p14:xfrm>
                <a:off x="11534068" y="4528523"/>
                <a:ext cx="176040" cy="332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F6BEDF7-CBC9-BC99-CF23-1C481EBA34E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25068" y="4519883"/>
                  <a:ext cx="1936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FC9F3B6-0BA8-D095-17E0-1F19B2C1453E}"/>
                    </a:ext>
                  </a:extLst>
                </p14:cNvPr>
                <p14:cNvContentPartPr/>
                <p14:nvPr/>
              </p14:nvContentPartPr>
              <p14:xfrm>
                <a:off x="11770588" y="4575323"/>
                <a:ext cx="135000" cy="246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FC9F3B6-0BA8-D095-17E0-1F19B2C1453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761948" y="4566683"/>
                  <a:ext cx="15264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AB74EDE-6F5F-5EEB-4326-6611DA7ACF6D}"/>
              </a:ext>
            </a:extLst>
          </p:cNvPr>
          <p:cNvGrpSpPr/>
          <p:nvPr/>
        </p:nvGrpSpPr>
        <p:grpSpPr>
          <a:xfrm>
            <a:off x="8925148" y="5373443"/>
            <a:ext cx="725400" cy="311040"/>
            <a:chOff x="8925148" y="5373443"/>
            <a:chExt cx="72540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C5C495F-2E8C-425A-6B21-87FF4C023C6E}"/>
                    </a:ext>
                  </a:extLst>
                </p14:cNvPr>
                <p14:cNvContentPartPr/>
                <p14:nvPr/>
              </p14:nvContentPartPr>
              <p14:xfrm>
                <a:off x="8925148" y="5433923"/>
                <a:ext cx="513720" cy="250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C5C495F-2E8C-425A-6B21-87FF4C023C6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16508" y="5425283"/>
                  <a:ext cx="531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9D082B-FF6F-D661-4A4C-D6DE588B4419}"/>
                    </a:ext>
                  </a:extLst>
                </p14:cNvPr>
                <p14:cNvContentPartPr/>
                <p14:nvPr/>
              </p14:nvContentPartPr>
              <p14:xfrm>
                <a:off x="9650188" y="5373443"/>
                <a:ext cx="360" cy="308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9D082B-FF6F-D661-4A4C-D6DE588B441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41188" y="5364443"/>
                  <a:ext cx="1800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81930E0-D5BD-3B93-11AB-0748DF1A4D7E}"/>
              </a:ext>
            </a:extLst>
          </p:cNvPr>
          <p:cNvGrpSpPr/>
          <p:nvPr/>
        </p:nvGrpSpPr>
        <p:grpSpPr>
          <a:xfrm>
            <a:off x="10451908" y="5260763"/>
            <a:ext cx="1413000" cy="380520"/>
            <a:chOff x="10451908" y="5260763"/>
            <a:chExt cx="141300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17DA68F-96D8-2E47-056B-DA5355B19BE8}"/>
                    </a:ext>
                  </a:extLst>
                </p14:cNvPr>
                <p14:cNvContentPartPr/>
                <p14:nvPr/>
              </p14:nvContentPartPr>
              <p14:xfrm>
                <a:off x="10578268" y="5457323"/>
                <a:ext cx="254160" cy="14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17DA68F-96D8-2E47-056B-DA5355B19BE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69628" y="5448683"/>
                  <a:ext cx="27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525AA6A-0E75-19AC-AD1F-0D0971413D14}"/>
                    </a:ext>
                  </a:extLst>
                </p14:cNvPr>
                <p14:cNvContentPartPr/>
                <p14:nvPr/>
              </p14:nvContentPartPr>
              <p14:xfrm>
                <a:off x="10451908" y="5640923"/>
                <a:ext cx="233280" cy="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525AA6A-0E75-19AC-AD1F-0D0971413D1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42908" y="5631923"/>
                  <a:ext cx="250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49BD45C-7794-924E-C3E1-EF7F4F640AC9}"/>
                    </a:ext>
                  </a:extLst>
                </p14:cNvPr>
                <p14:cNvContentPartPr/>
                <p14:nvPr/>
              </p14:nvContentPartPr>
              <p14:xfrm>
                <a:off x="11039788" y="5302523"/>
                <a:ext cx="340920" cy="298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49BD45C-7794-924E-C3E1-EF7F4F640AC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30788" y="5293523"/>
                  <a:ext cx="3585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70111D-599F-CFCD-56C3-AAA53DA97DCB}"/>
                    </a:ext>
                  </a:extLst>
                </p14:cNvPr>
                <p14:cNvContentPartPr/>
                <p14:nvPr/>
              </p14:nvContentPartPr>
              <p14:xfrm>
                <a:off x="11591308" y="5260763"/>
                <a:ext cx="219960" cy="353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70111D-599F-CFCD-56C3-AAA53DA97DC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82308" y="5251763"/>
                  <a:ext cx="2376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BED1221-AFD7-0EEA-DECD-404F84CC5819}"/>
                    </a:ext>
                  </a:extLst>
                </p14:cNvPr>
                <p14:cNvContentPartPr/>
                <p14:nvPr/>
              </p14:nvContentPartPr>
              <p14:xfrm>
                <a:off x="11647468" y="5414483"/>
                <a:ext cx="217440" cy="57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BED1221-AFD7-0EEA-DECD-404F84CC58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38828" y="5405843"/>
                  <a:ext cx="235080" cy="7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3835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6A4556-D66A-214D-BFE3-E48C34FFC167}"/>
              </a:ext>
            </a:extLst>
          </p:cNvPr>
          <p:cNvSpPr txBox="1"/>
          <p:nvPr/>
        </p:nvSpPr>
        <p:spPr>
          <a:xfrm>
            <a:off x="8725024" y="5233669"/>
            <a:ext cx="3103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Check</a:t>
            </a:r>
          </a:p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730)</a:t>
            </a:r>
          </a:p>
        </p:txBody>
      </p:sp>
    </p:spTree>
    <p:extLst>
      <p:ext uri="{BB962C8B-B14F-4D97-AF65-F5344CB8AC3E}">
        <p14:creationId xmlns:p14="http://schemas.microsoft.com/office/powerpoint/2010/main" val="2378809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4FFF0A-4BEA-2445-B01A-E8E5B10872B5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C3578-7D4A-4F4D-A868-9F7882C47237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ED27D-175C-4E45-8E4D-EF941C05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5BAA7-4F1D-C9CD-1D14-42F2F90B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38" y="1566909"/>
            <a:ext cx="7589702" cy="40261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A6E8B40-E9D6-D9D1-8D07-13D724947B9D}"/>
              </a:ext>
            </a:extLst>
          </p:cNvPr>
          <p:cNvGrpSpPr/>
          <p:nvPr/>
        </p:nvGrpSpPr>
        <p:grpSpPr>
          <a:xfrm>
            <a:off x="4437028" y="2883683"/>
            <a:ext cx="402120" cy="255240"/>
            <a:chOff x="4437028" y="2883683"/>
            <a:chExt cx="40212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B81DD75-315C-FE13-210A-6E2B675DE74D}"/>
                    </a:ext>
                  </a:extLst>
                </p14:cNvPr>
                <p14:cNvContentPartPr/>
                <p14:nvPr/>
              </p14:nvContentPartPr>
              <p14:xfrm>
                <a:off x="4437028" y="2924363"/>
                <a:ext cx="229320" cy="214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B81DD75-315C-FE13-210A-6E2B675DE7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28028" y="2915723"/>
                  <a:ext cx="246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094FFF-4B58-2C0C-8E01-697D3E53FE51}"/>
                    </a:ext>
                  </a:extLst>
                </p14:cNvPr>
                <p14:cNvContentPartPr/>
                <p14:nvPr/>
              </p14:nvContentPartPr>
              <p14:xfrm>
                <a:off x="4680748" y="2883683"/>
                <a:ext cx="157680" cy="180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094FFF-4B58-2C0C-8E01-697D3E53FE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72108" y="2874683"/>
                  <a:ext cx="175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145BDB-0078-E2E7-6415-F408146EB1D0}"/>
                    </a:ext>
                  </a:extLst>
                </p14:cNvPr>
                <p14:cNvContentPartPr/>
                <p14:nvPr/>
              </p14:nvContentPartPr>
              <p14:xfrm>
                <a:off x="4640068" y="2883683"/>
                <a:ext cx="199080" cy="243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145BDB-0078-E2E7-6415-F408146EB1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31068" y="2874683"/>
                  <a:ext cx="21672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7C1D2C-8A83-4C13-25BD-CEECE8E1AB35}"/>
              </a:ext>
            </a:extLst>
          </p:cNvPr>
          <p:cNvGrpSpPr/>
          <p:nvPr/>
        </p:nvGrpSpPr>
        <p:grpSpPr>
          <a:xfrm>
            <a:off x="5060908" y="2925443"/>
            <a:ext cx="233640" cy="248760"/>
            <a:chOff x="5060908" y="2925443"/>
            <a:chExt cx="23364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A87434-1143-E4F0-852E-51425661F930}"/>
                    </a:ext>
                  </a:extLst>
                </p14:cNvPr>
                <p14:cNvContentPartPr/>
                <p14:nvPr/>
              </p14:nvContentPartPr>
              <p14:xfrm>
                <a:off x="5060908" y="2998883"/>
                <a:ext cx="233640" cy="11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A87434-1143-E4F0-852E-51425661F9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52268" y="2990243"/>
                  <a:ext cx="251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2257FC-9061-A650-8AEB-8F10E5152071}"/>
                    </a:ext>
                  </a:extLst>
                </p14:cNvPr>
                <p14:cNvContentPartPr/>
                <p14:nvPr/>
              </p14:nvContentPartPr>
              <p14:xfrm>
                <a:off x="5148028" y="2925443"/>
                <a:ext cx="28800" cy="248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2257FC-9061-A650-8AEB-8F10E51520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39388" y="2916803"/>
                  <a:ext cx="4644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65674D-F705-5AE6-2B9E-639280A02C2E}"/>
              </a:ext>
            </a:extLst>
          </p:cNvPr>
          <p:cNvGrpSpPr/>
          <p:nvPr/>
        </p:nvGrpSpPr>
        <p:grpSpPr>
          <a:xfrm>
            <a:off x="5571388" y="2840843"/>
            <a:ext cx="1438560" cy="357480"/>
            <a:chOff x="5571388" y="2840843"/>
            <a:chExt cx="143856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67D54F-4612-585E-B656-5C950B3A23A1}"/>
                    </a:ext>
                  </a:extLst>
                </p14:cNvPr>
                <p14:cNvContentPartPr/>
                <p14:nvPr/>
              </p14:nvContentPartPr>
              <p14:xfrm>
                <a:off x="5571388" y="2869643"/>
                <a:ext cx="229680" cy="287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67D54F-4612-585E-B656-5C950B3A23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62388" y="2860643"/>
                  <a:ext cx="247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45C12D-9251-4D50-1A8B-A4EED4F9F96F}"/>
                    </a:ext>
                  </a:extLst>
                </p14:cNvPr>
                <p14:cNvContentPartPr/>
                <p14:nvPr/>
              </p14:nvContentPartPr>
              <p14:xfrm>
                <a:off x="5781268" y="3010043"/>
                <a:ext cx="197280" cy="114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45C12D-9251-4D50-1A8B-A4EED4F9F9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72628" y="3001403"/>
                  <a:ext cx="214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16CE29-9E6C-2638-8E62-A0EFFB736A62}"/>
                    </a:ext>
                  </a:extLst>
                </p14:cNvPr>
                <p14:cNvContentPartPr/>
                <p14:nvPr/>
              </p14:nvContentPartPr>
              <p14:xfrm>
                <a:off x="5773348" y="2953883"/>
                <a:ext cx="177120" cy="244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16CE29-9E6C-2638-8E62-A0EFFB736A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64348" y="2944883"/>
                  <a:ext cx="194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EA5108-25B6-3374-47EC-83766351FA28}"/>
                    </a:ext>
                  </a:extLst>
                </p14:cNvPr>
                <p14:cNvContentPartPr/>
                <p14:nvPr/>
              </p14:nvContentPartPr>
              <p14:xfrm>
                <a:off x="6147388" y="2971163"/>
                <a:ext cx="235440" cy="11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EA5108-25B6-3374-47EC-83766351FA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38388" y="2962163"/>
                  <a:ext cx="253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FB4EB3-105B-6141-DAE5-BD7A925B14F8}"/>
                    </a:ext>
                  </a:extLst>
                </p14:cNvPr>
                <p14:cNvContentPartPr/>
                <p14:nvPr/>
              </p14:nvContentPartPr>
              <p14:xfrm>
                <a:off x="6189148" y="3107963"/>
                <a:ext cx="143280" cy="15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FB4EB3-105B-6141-DAE5-BD7A925B14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80508" y="3099323"/>
                  <a:ext cx="160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6BDB83-3E4B-0D3F-F321-7F4A38643187}"/>
                    </a:ext>
                  </a:extLst>
                </p14:cNvPr>
                <p14:cNvContentPartPr/>
                <p14:nvPr/>
              </p14:nvContentPartPr>
              <p14:xfrm>
                <a:off x="6554908" y="2840843"/>
                <a:ext cx="360" cy="257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6BDB83-3E4B-0D3F-F321-7F4A38643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46268" y="2832203"/>
                  <a:ext cx="18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65C4AC9-B8DB-D4D4-BA44-D86B7F8F96E6}"/>
                    </a:ext>
                  </a:extLst>
                </p14:cNvPr>
                <p14:cNvContentPartPr/>
                <p14:nvPr/>
              </p14:nvContentPartPr>
              <p14:xfrm>
                <a:off x="6709708" y="2840843"/>
                <a:ext cx="360" cy="283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65C4AC9-B8DB-D4D4-BA44-D86B7F8F96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01068" y="2832203"/>
                  <a:ext cx="18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2036A8-0165-17A2-4586-74FFF772D71D}"/>
                    </a:ext>
                  </a:extLst>
                </p14:cNvPr>
                <p14:cNvContentPartPr/>
                <p14:nvPr/>
              </p14:nvContentPartPr>
              <p14:xfrm>
                <a:off x="6805828" y="2911763"/>
                <a:ext cx="204120" cy="202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2036A8-0165-17A2-4586-74FFF772D7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97188" y="2902763"/>
                  <a:ext cx="2217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6BE557-4F89-53E9-98B2-310B2AE6A1F9}"/>
              </a:ext>
            </a:extLst>
          </p:cNvPr>
          <p:cNvGrpSpPr/>
          <p:nvPr/>
        </p:nvGrpSpPr>
        <p:grpSpPr>
          <a:xfrm>
            <a:off x="4930588" y="3528803"/>
            <a:ext cx="625320" cy="254160"/>
            <a:chOff x="4930588" y="3528803"/>
            <a:chExt cx="62532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886959-421D-EC22-5693-54ADA3377C53}"/>
                    </a:ext>
                  </a:extLst>
                </p14:cNvPr>
                <p14:cNvContentPartPr/>
                <p14:nvPr/>
              </p14:nvContentPartPr>
              <p14:xfrm>
                <a:off x="4930588" y="3528803"/>
                <a:ext cx="250920" cy="229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886959-421D-EC22-5693-54ADA3377C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1948" y="3519803"/>
                  <a:ext cx="268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B9DA9E-0596-2F5E-E9A5-2B8F2A989462}"/>
                    </a:ext>
                  </a:extLst>
                </p14:cNvPr>
                <p14:cNvContentPartPr/>
                <p14:nvPr/>
              </p14:nvContentPartPr>
              <p14:xfrm>
                <a:off x="5274748" y="3530603"/>
                <a:ext cx="281160" cy="196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B9DA9E-0596-2F5E-E9A5-2B8F2A9894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65748" y="3521603"/>
                  <a:ext cx="298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5290E0-6A42-CA56-9297-1E1B55004D20}"/>
                    </a:ext>
                  </a:extLst>
                </p14:cNvPr>
                <p14:cNvContentPartPr/>
                <p14:nvPr/>
              </p14:nvContentPartPr>
              <p14:xfrm>
                <a:off x="5319748" y="3530603"/>
                <a:ext cx="208800" cy="252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5290E0-6A42-CA56-9297-1E1B55004D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11108" y="3521603"/>
                  <a:ext cx="22644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821B16-43D0-7D00-7B37-F4FAEC6FC9B4}"/>
                  </a:ext>
                </a:extLst>
              </p14:cNvPr>
              <p14:cNvContentPartPr/>
              <p14:nvPr/>
            </p14:nvContentPartPr>
            <p14:xfrm>
              <a:off x="5922388" y="3595403"/>
              <a:ext cx="285480" cy="118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821B16-43D0-7D00-7B37-F4FAEC6FC9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13388" y="3586403"/>
                <a:ext cx="3031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3EFA470-EA98-2319-CEC5-4068C60F77D2}"/>
              </a:ext>
            </a:extLst>
          </p:cNvPr>
          <p:cNvGrpSpPr/>
          <p:nvPr/>
        </p:nvGrpSpPr>
        <p:grpSpPr>
          <a:xfrm>
            <a:off x="6509908" y="3389843"/>
            <a:ext cx="486000" cy="290880"/>
            <a:chOff x="6509908" y="3389843"/>
            <a:chExt cx="48600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BF7394-5741-6708-08DC-AEBB850357F2}"/>
                    </a:ext>
                  </a:extLst>
                </p14:cNvPr>
                <p14:cNvContentPartPr/>
                <p14:nvPr/>
              </p14:nvContentPartPr>
              <p14:xfrm>
                <a:off x="6509908" y="3389843"/>
                <a:ext cx="16200" cy="290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BF7394-5741-6708-08DC-AEBB850357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00908" y="3380843"/>
                  <a:ext cx="33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585EF4-4590-6EFB-727A-672CEF09B06B}"/>
                    </a:ext>
                  </a:extLst>
                </p14:cNvPr>
                <p14:cNvContentPartPr/>
                <p14:nvPr/>
              </p14:nvContentPartPr>
              <p14:xfrm>
                <a:off x="6653548" y="3417923"/>
                <a:ext cx="11520" cy="227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585EF4-4590-6EFB-727A-672CEF09B0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44548" y="3408923"/>
                  <a:ext cx="29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23CFCBB-8143-782F-1F03-3B5C9F9EC4B7}"/>
                    </a:ext>
                  </a:extLst>
                </p14:cNvPr>
                <p14:cNvContentPartPr/>
                <p14:nvPr/>
              </p14:nvContentPartPr>
              <p14:xfrm>
                <a:off x="6782788" y="3426563"/>
                <a:ext cx="213120" cy="234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23CFCBB-8143-782F-1F03-3B5C9F9EC4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73788" y="3417923"/>
                  <a:ext cx="23076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8BE4F7-3ABF-2E1B-F84A-2B9199319A5F}"/>
              </a:ext>
            </a:extLst>
          </p:cNvPr>
          <p:cNvGrpSpPr/>
          <p:nvPr/>
        </p:nvGrpSpPr>
        <p:grpSpPr>
          <a:xfrm>
            <a:off x="5330908" y="4290203"/>
            <a:ext cx="250920" cy="222840"/>
            <a:chOff x="5330908" y="4290203"/>
            <a:chExt cx="25092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7E255B5-D131-BD85-57DD-9DFF75D3109D}"/>
                    </a:ext>
                  </a:extLst>
                </p14:cNvPr>
                <p14:cNvContentPartPr/>
                <p14:nvPr/>
              </p14:nvContentPartPr>
              <p14:xfrm>
                <a:off x="5378068" y="4306043"/>
                <a:ext cx="203760" cy="164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7E255B5-D131-BD85-57DD-9DFF75D3109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69428" y="4297403"/>
                  <a:ext cx="221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9BBFF3-ADBE-1E58-6651-F6F7560404E5}"/>
                    </a:ext>
                  </a:extLst>
                </p14:cNvPr>
                <p14:cNvContentPartPr/>
                <p14:nvPr/>
              </p14:nvContentPartPr>
              <p14:xfrm>
                <a:off x="5330908" y="4290203"/>
                <a:ext cx="211680" cy="222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9BBFF3-ADBE-1E58-6651-F6F7560404E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21908" y="4281563"/>
                  <a:ext cx="22932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3A4337-7A18-5EC7-A119-F09C6C181AA5}"/>
              </a:ext>
            </a:extLst>
          </p:cNvPr>
          <p:cNvGrpSpPr/>
          <p:nvPr/>
        </p:nvGrpSpPr>
        <p:grpSpPr>
          <a:xfrm>
            <a:off x="6048748" y="4290923"/>
            <a:ext cx="237600" cy="154800"/>
            <a:chOff x="6048748" y="4290923"/>
            <a:chExt cx="23760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D2AE5F3-4745-7309-9589-E0EF57B193DC}"/>
                    </a:ext>
                  </a:extLst>
                </p14:cNvPr>
                <p14:cNvContentPartPr/>
                <p14:nvPr/>
              </p14:nvContentPartPr>
              <p14:xfrm>
                <a:off x="6048748" y="4290923"/>
                <a:ext cx="211320" cy="28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D2AE5F3-4745-7309-9589-E0EF57B193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40108" y="4281923"/>
                  <a:ext cx="228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34AC91-47F7-B51D-AEE6-6DBF532970BC}"/>
                    </a:ext>
                  </a:extLst>
                </p14:cNvPr>
                <p14:cNvContentPartPr/>
                <p14:nvPr/>
              </p14:nvContentPartPr>
              <p14:xfrm>
                <a:off x="6048748" y="4408283"/>
                <a:ext cx="237600" cy="37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34AC91-47F7-B51D-AEE6-6DBF532970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40108" y="4399283"/>
                  <a:ext cx="2552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EEF6A4-9965-6041-E4F7-AB44595E6E69}"/>
              </a:ext>
            </a:extLst>
          </p:cNvPr>
          <p:cNvGrpSpPr/>
          <p:nvPr/>
        </p:nvGrpSpPr>
        <p:grpSpPr>
          <a:xfrm>
            <a:off x="6513148" y="4204883"/>
            <a:ext cx="486360" cy="186480"/>
            <a:chOff x="6513148" y="4204883"/>
            <a:chExt cx="48636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5B6EB01-A02C-22DE-A87A-06CBBA0D8052}"/>
                    </a:ext>
                  </a:extLst>
                </p14:cNvPr>
                <p14:cNvContentPartPr/>
                <p14:nvPr/>
              </p14:nvContentPartPr>
              <p14:xfrm>
                <a:off x="6513148" y="4204883"/>
                <a:ext cx="184320" cy="186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5B6EB01-A02C-22DE-A87A-06CBBA0D80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04148" y="4196243"/>
                  <a:ext cx="201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ECF6615-B82A-3466-0171-B1951AAB7864}"/>
                    </a:ext>
                  </a:extLst>
                </p14:cNvPr>
                <p14:cNvContentPartPr/>
                <p14:nvPr/>
              </p14:nvContentPartPr>
              <p14:xfrm>
                <a:off x="6807988" y="4205963"/>
                <a:ext cx="191520" cy="157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ECF6615-B82A-3466-0171-B1951AAB78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99348" y="4196963"/>
                  <a:ext cx="20916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56F081C-F8DE-0ED0-C00D-E627F9E735C1}"/>
              </a:ext>
            </a:extLst>
          </p:cNvPr>
          <p:cNvGrpSpPr/>
          <p:nvPr/>
        </p:nvGrpSpPr>
        <p:grpSpPr>
          <a:xfrm>
            <a:off x="7291108" y="2592083"/>
            <a:ext cx="1725120" cy="1869840"/>
            <a:chOff x="7291108" y="2592083"/>
            <a:chExt cx="1725120" cy="18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2EF518C-F5B3-869D-9196-66CC39B399B4}"/>
                    </a:ext>
                  </a:extLst>
                </p14:cNvPr>
                <p14:cNvContentPartPr/>
                <p14:nvPr/>
              </p14:nvContentPartPr>
              <p14:xfrm>
                <a:off x="7484068" y="2592083"/>
                <a:ext cx="514440" cy="349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2EF518C-F5B3-869D-9196-66CC39B399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75068" y="2583443"/>
                  <a:ext cx="532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8A0F46-229B-211F-F325-2D4F3DA11A8E}"/>
                    </a:ext>
                  </a:extLst>
                </p14:cNvPr>
                <p14:cNvContentPartPr/>
                <p14:nvPr/>
              </p14:nvContentPartPr>
              <p14:xfrm>
                <a:off x="8136748" y="2626283"/>
                <a:ext cx="21960" cy="317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8A0F46-229B-211F-F325-2D4F3DA11A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28108" y="2617643"/>
                  <a:ext cx="39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6A1FE9-9F77-03EE-4EFB-7CC17A0C34A9}"/>
                    </a:ext>
                  </a:extLst>
                </p14:cNvPr>
                <p14:cNvContentPartPr/>
                <p14:nvPr/>
              </p14:nvContentPartPr>
              <p14:xfrm>
                <a:off x="8116228" y="2671643"/>
                <a:ext cx="242280" cy="29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6A1FE9-9F77-03EE-4EFB-7CC17A0C34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07228" y="2663003"/>
                  <a:ext cx="259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077A43-532E-C558-8641-46750E8094EB}"/>
                    </a:ext>
                  </a:extLst>
                </p14:cNvPr>
                <p14:cNvContentPartPr/>
                <p14:nvPr/>
              </p14:nvContentPartPr>
              <p14:xfrm>
                <a:off x="8173108" y="2799083"/>
                <a:ext cx="18684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077A43-532E-C558-8641-46750E8094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64108" y="2790083"/>
                  <a:ext cx="20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F51E47-7A1B-1770-411A-47F6777E94BD}"/>
                    </a:ext>
                  </a:extLst>
                </p14:cNvPr>
                <p14:cNvContentPartPr/>
                <p14:nvPr/>
              </p14:nvContentPartPr>
              <p14:xfrm>
                <a:off x="8451028" y="2658683"/>
                <a:ext cx="45720" cy="320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F51E47-7A1B-1770-411A-47F6777E94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42028" y="2649683"/>
                  <a:ext cx="633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91384AC-FFC2-2FF0-FEB6-72D2901B501C}"/>
                    </a:ext>
                  </a:extLst>
                </p14:cNvPr>
                <p14:cNvContentPartPr/>
                <p14:nvPr/>
              </p14:nvContentPartPr>
              <p14:xfrm>
                <a:off x="8450308" y="2654003"/>
                <a:ext cx="186480" cy="288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91384AC-FFC2-2FF0-FEB6-72D2901B50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41668" y="2645003"/>
                  <a:ext cx="204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013FBBD-5626-6D96-1705-92E418030654}"/>
                    </a:ext>
                  </a:extLst>
                </p14:cNvPr>
                <p14:cNvContentPartPr/>
                <p14:nvPr/>
              </p14:nvContentPartPr>
              <p14:xfrm>
                <a:off x="8767108" y="2642843"/>
                <a:ext cx="225000" cy="302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013FBBD-5626-6D96-1705-92E41803065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58108" y="2634203"/>
                  <a:ext cx="2426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40D5569-ABC8-85D3-E04C-D21947D7F3B3}"/>
                    </a:ext>
                  </a:extLst>
                </p14:cNvPr>
                <p14:cNvContentPartPr/>
                <p14:nvPr/>
              </p14:nvContentPartPr>
              <p14:xfrm>
                <a:off x="8833708" y="2801963"/>
                <a:ext cx="182520" cy="11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40D5569-ABC8-85D3-E04C-D21947D7F3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25068" y="2793323"/>
                  <a:ext cx="200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695558-D9C3-46EA-DBCB-B9315AF1E5F1}"/>
                    </a:ext>
                  </a:extLst>
                </p14:cNvPr>
                <p14:cNvContentPartPr/>
                <p14:nvPr/>
              </p14:nvContentPartPr>
              <p14:xfrm>
                <a:off x="7291108" y="2602163"/>
                <a:ext cx="236160" cy="1859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695558-D9C3-46EA-DBCB-B9315AF1E5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82468" y="2593523"/>
                  <a:ext cx="253800" cy="18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DC7BEC3-435B-BAD7-3389-2703F5A0FB45}"/>
              </a:ext>
            </a:extLst>
          </p:cNvPr>
          <p:cNvGrpSpPr/>
          <p:nvPr/>
        </p:nvGrpSpPr>
        <p:grpSpPr>
          <a:xfrm>
            <a:off x="9255988" y="2587763"/>
            <a:ext cx="1229400" cy="228960"/>
            <a:chOff x="9255988" y="2587763"/>
            <a:chExt cx="122940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4F7979-F02B-A183-58C6-66DBCE2989E0}"/>
                    </a:ext>
                  </a:extLst>
                </p14:cNvPr>
                <p14:cNvContentPartPr/>
                <p14:nvPr/>
              </p14:nvContentPartPr>
              <p14:xfrm>
                <a:off x="9255988" y="2686403"/>
                <a:ext cx="21564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4F7979-F02B-A183-58C6-66DBCE2989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47348" y="2677403"/>
                  <a:ext cx="233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05A073-269C-3540-854E-D738749E0C97}"/>
                    </a:ext>
                  </a:extLst>
                </p14:cNvPr>
                <p14:cNvContentPartPr/>
                <p14:nvPr/>
              </p14:nvContentPartPr>
              <p14:xfrm>
                <a:off x="9340588" y="2770643"/>
                <a:ext cx="1677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05A073-269C-3540-854E-D738749E0C9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31588" y="2762003"/>
                  <a:ext cx="185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28F8C2-6EB0-18B3-215F-CA8C6BDF93A6}"/>
                    </a:ext>
                  </a:extLst>
                </p14:cNvPr>
                <p14:cNvContentPartPr/>
                <p14:nvPr/>
              </p14:nvContentPartPr>
              <p14:xfrm>
                <a:off x="9663868" y="2642843"/>
                <a:ext cx="185760" cy="159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28F8C2-6EB0-18B3-215F-CA8C6BDF93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54868" y="2634203"/>
                  <a:ext cx="203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2876B9E-1F5B-0E05-77BD-5E3F2899DA12}"/>
                    </a:ext>
                  </a:extLst>
                </p14:cNvPr>
                <p14:cNvContentPartPr/>
                <p14:nvPr/>
              </p14:nvContentPartPr>
              <p14:xfrm>
                <a:off x="9874828" y="2587763"/>
                <a:ext cx="251280" cy="213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2876B9E-1F5B-0E05-77BD-5E3F2899DA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66188" y="2579123"/>
                  <a:ext cx="268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93971A-C2F5-2FB9-4425-D0FD841CD27E}"/>
                    </a:ext>
                  </a:extLst>
                </p14:cNvPr>
                <p14:cNvContentPartPr/>
                <p14:nvPr/>
              </p14:nvContentPartPr>
              <p14:xfrm>
                <a:off x="9911908" y="2602163"/>
                <a:ext cx="146160" cy="214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93971A-C2F5-2FB9-4425-D0FD841CD27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03268" y="2593523"/>
                  <a:ext cx="163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7462B7-DF66-00FE-02A0-B5603B3D7117}"/>
                    </a:ext>
                  </a:extLst>
                </p14:cNvPr>
                <p14:cNvContentPartPr/>
                <p14:nvPr/>
              </p14:nvContentPartPr>
              <p14:xfrm>
                <a:off x="10212508" y="2629883"/>
                <a:ext cx="252000" cy="14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7462B7-DF66-00FE-02A0-B5603B3D71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03868" y="2620883"/>
                  <a:ext cx="269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B97F83E-EB06-0109-DE3A-4BA7C8011712}"/>
                    </a:ext>
                  </a:extLst>
                </p14:cNvPr>
                <p14:cNvContentPartPr/>
                <p14:nvPr/>
              </p14:nvContentPartPr>
              <p14:xfrm>
                <a:off x="10269028" y="2714483"/>
                <a:ext cx="216360" cy="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B97F83E-EB06-0109-DE3A-4BA7C80117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60028" y="2705483"/>
                  <a:ext cx="234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79E8488-9143-C870-95A4-AE5713A3B917}"/>
              </a:ext>
            </a:extLst>
          </p:cNvPr>
          <p:cNvGrpSpPr/>
          <p:nvPr/>
        </p:nvGrpSpPr>
        <p:grpSpPr>
          <a:xfrm>
            <a:off x="10816948" y="2517563"/>
            <a:ext cx="511920" cy="380160"/>
            <a:chOff x="10816948" y="2517563"/>
            <a:chExt cx="51192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287778-38C3-57F1-56FD-70CC9B76148E}"/>
                    </a:ext>
                  </a:extLst>
                </p14:cNvPr>
                <p14:cNvContentPartPr/>
                <p14:nvPr/>
              </p14:nvContentPartPr>
              <p14:xfrm>
                <a:off x="10816948" y="2546723"/>
                <a:ext cx="189360" cy="214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287778-38C3-57F1-56FD-70CC9B76148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07948" y="2537723"/>
                  <a:ext cx="207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C7A4C78-6F05-EAE8-D56B-6AE7D28A0718}"/>
                    </a:ext>
                  </a:extLst>
                </p14:cNvPr>
                <p14:cNvContentPartPr/>
                <p14:nvPr/>
              </p14:nvContentPartPr>
              <p14:xfrm>
                <a:off x="10983628" y="2602163"/>
                <a:ext cx="31320" cy="295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C7A4C78-6F05-EAE8-D56B-6AE7D28A07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74628" y="2593523"/>
                  <a:ext cx="48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CB52852-D43C-959A-6F9E-A92EBD2312F9}"/>
                    </a:ext>
                  </a:extLst>
                </p14:cNvPr>
                <p14:cNvContentPartPr/>
                <p14:nvPr/>
              </p14:nvContentPartPr>
              <p14:xfrm>
                <a:off x="11170828" y="2546003"/>
                <a:ext cx="158040" cy="173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CB52852-D43C-959A-6F9E-A92EBD2312F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62188" y="2537003"/>
                  <a:ext cx="175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DDC3AD-10DB-F76B-78B9-82A2A0E91433}"/>
                    </a:ext>
                  </a:extLst>
                </p14:cNvPr>
                <p14:cNvContentPartPr/>
                <p14:nvPr/>
              </p14:nvContentPartPr>
              <p14:xfrm>
                <a:off x="11275948" y="2517563"/>
                <a:ext cx="20880" cy="329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DDC3AD-10DB-F76B-78B9-82A2A0E914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66948" y="2508923"/>
                  <a:ext cx="38520" cy="34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249C93A-4BBF-B889-7EC6-8329F9B25AD4}"/>
                  </a:ext>
                </a:extLst>
              </p14:cNvPr>
              <p14:cNvContentPartPr/>
              <p14:nvPr/>
            </p14:nvContentPartPr>
            <p14:xfrm>
              <a:off x="11456308" y="2250443"/>
              <a:ext cx="130680" cy="583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249C93A-4BBF-B889-7EC6-8329F9B25AD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447308" y="2241803"/>
                <a:ext cx="1483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FCB691-C9F9-C18E-A010-2FF19F32AC5F}"/>
                  </a:ext>
                </a:extLst>
              </p14:cNvPr>
              <p14:cNvContentPartPr/>
              <p14:nvPr/>
            </p14:nvContentPartPr>
            <p14:xfrm>
              <a:off x="11999548" y="2465363"/>
              <a:ext cx="849600" cy="354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FCB691-C9F9-C18E-A010-2FF19F32AC5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990908" y="2456363"/>
                <a:ext cx="867240" cy="3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982588F3-89E9-90E3-429C-351EE315F459}"/>
              </a:ext>
            </a:extLst>
          </p:cNvPr>
          <p:cNvGrpSpPr/>
          <p:nvPr/>
        </p:nvGrpSpPr>
        <p:grpSpPr>
          <a:xfrm>
            <a:off x="7716628" y="3193643"/>
            <a:ext cx="3720240" cy="716760"/>
            <a:chOff x="7716628" y="3193643"/>
            <a:chExt cx="3720240" cy="71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3F22D76-2A9B-E028-6B33-529F744A2BAD}"/>
                    </a:ext>
                  </a:extLst>
                </p14:cNvPr>
                <p14:cNvContentPartPr/>
                <p14:nvPr/>
              </p14:nvContentPartPr>
              <p14:xfrm>
                <a:off x="7716628" y="3628883"/>
                <a:ext cx="437040" cy="281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3F22D76-2A9B-E028-6B33-529F744A2B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07628" y="3620243"/>
                  <a:ext cx="454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330BBA9-D2D6-0BCE-885C-5A05F936CE51}"/>
                    </a:ext>
                  </a:extLst>
                </p14:cNvPr>
                <p14:cNvContentPartPr/>
                <p14:nvPr/>
              </p14:nvContentPartPr>
              <p14:xfrm>
                <a:off x="8340868" y="3600803"/>
                <a:ext cx="12600" cy="236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330BBA9-D2D6-0BCE-885C-5A05F936CE5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31868" y="3591803"/>
                  <a:ext cx="30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4C8467D-53B8-4766-3EFD-21BD8A627C90}"/>
                    </a:ext>
                  </a:extLst>
                </p14:cNvPr>
                <p14:cNvContentPartPr/>
                <p14:nvPr/>
              </p14:nvContentPartPr>
              <p14:xfrm>
                <a:off x="8334748" y="3609803"/>
                <a:ext cx="233280" cy="248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4C8467D-53B8-4766-3EFD-21BD8A627C9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25748" y="3601163"/>
                  <a:ext cx="250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616D093-3508-448F-AFFE-7BF84B028CA7}"/>
                    </a:ext>
                  </a:extLst>
                </p14:cNvPr>
                <p14:cNvContentPartPr/>
                <p14:nvPr/>
              </p14:nvContentPartPr>
              <p14:xfrm>
                <a:off x="8719588" y="3599363"/>
                <a:ext cx="228960" cy="231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616D093-3508-448F-AFFE-7BF84B028C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10948" y="3590723"/>
                  <a:ext cx="246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17A261E-83DE-0CC0-D557-F56317A0BA1E}"/>
                    </a:ext>
                  </a:extLst>
                </p14:cNvPr>
                <p14:cNvContentPartPr/>
                <p14:nvPr/>
              </p14:nvContentPartPr>
              <p14:xfrm>
                <a:off x="8763868" y="3698363"/>
                <a:ext cx="214560" cy="15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17A261E-83DE-0CC0-D557-F56317A0BA1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54868" y="3689723"/>
                  <a:ext cx="232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2884D89-3E59-A613-9E5B-2B9EBD7FAE19}"/>
                    </a:ext>
                  </a:extLst>
                </p14:cNvPr>
                <p14:cNvContentPartPr/>
                <p14:nvPr/>
              </p14:nvContentPartPr>
              <p14:xfrm>
                <a:off x="9080308" y="3569483"/>
                <a:ext cx="35640" cy="252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2884D89-3E59-A613-9E5B-2B9EBD7FAE1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71668" y="3560483"/>
                  <a:ext cx="53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07DDE4-E017-CDE3-48AC-6EFB434E5534}"/>
                    </a:ext>
                  </a:extLst>
                </p14:cNvPr>
                <p14:cNvContentPartPr/>
                <p14:nvPr/>
              </p14:nvContentPartPr>
              <p14:xfrm>
                <a:off x="9101188" y="3458603"/>
                <a:ext cx="287640" cy="44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07DDE4-E017-CDE3-48AC-6EFB434E553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92548" y="3449603"/>
                  <a:ext cx="305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8E9608-DCF5-4B0D-1628-0EB52265AE62}"/>
                    </a:ext>
                  </a:extLst>
                </p14:cNvPr>
                <p14:cNvContentPartPr/>
                <p14:nvPr/>
              </p14:nvContentPartPr>
              <p14:xfrm>
                <a:off x="9129628" y="3643283"/>
                <a:ext cx="158400" cy="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8E9608-DCF5-4B0D-1628-0EB52265AE6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20628" y="3634643"/>
                  <a:ext cx="176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8A5FAFE-7F79-F208-790F-86BDFE97C789}"/>
                    </a:ext>
                  </a:extLst>
                </p14:cNvPr>
                <p14:cNvContentPartPr/>
                <p14:nvPr/>
              </p14:nvContentPartPr>
              <p14:xfrm>
                <a:off x="9537148" y="3628883"/>
                <a:ext cx="232920" cy="84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8A5FAFE-7F79-F208-790F-86BDFE97C78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28508" y="3620243"/>
                  <a:ext cx="250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C32302E-6C7B-F5A3-8BD8-F46323AA954C}"/>
                    </a:ext>
                  </a:extLst>
                </p14:cNvPr>
                <p14:cNvContentPartPr/>
                <p14:nvPr/>
              </p14:nvContentPartPr>
              <p14:xfrm>
                <a:off x="9783748" y="3419003"/>
                <a:ext cx="184320" cy="229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C32302E-6C7B-F5A3-8BD8-F46323AA95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74748" y="3410003"/>
                  <a:ext cx="201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A5F38F-8079-78F0-2D9A-100F04C8ABB8}"/>
                    </a:ext>
                  </a:extLst>
                </p14:cNvPr>
                <p14:cNvContentPartPr/>
                <p14:nvPr/>
              </p14:nvContentPartPr>
              <p14:xfrm>
                <a:off x="10015948" y="3403883"/>
                <a:ext cx="266400" cy="232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A5F38F-8079-78F0-2D9A-100F04C8ABB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06948" y="3395243"/>
                  <a:ext cx="284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54EFF31-7B70-5887-1DC6-123E9A092498}"/>
                    </a:ext>
                  </a:extLst>
                </p14:cNvPr>
                <p14:cNvContentPartPr/>
                <p14:nvPr/>
              </p14:nvContentPartPr>
              <p14:xfrm>
                <a:off x="10063108" y="3460403"/>
                <a:ext cx="205920" cy="201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54EFF31-7B70-5887-1DC6-123E9A0924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54468" y="3451763"/>
                  <a:ext cx="223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196A97C-C0AC-E104-9610-1BA8A0398426}"/>
                    </a:ext>
                  </a:extLst>
                </p14:cNvPr>
                <p14:cNvContentPartPr/>
                <p14:nvPr/>
              </p14:nvContentPartPr>
              <p14:xfrm>
                <a:off x="10437868" y="3501803"/>
                <a:ext cx="215640" cy="141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196A97C-C0AC-E104-9610-1BA8A039842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29228" y="3493163"/>
                  <a:ext cx="233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9E7A0A-E08D-05C9-1665-E4212AA7C33C}"/>
                    </a:ext>
                  </a:extLst>
                </p14:cNvPr>
                <p14:cNvContentPartPr/>
                <p14:nvPr/>
              </p14:nvContentPartPr>
              <p14:xfrm>
                <a:off x="10757548" y="3235043"/>
                <a:ext cx="220680" cy="358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9E7A0A-E08D-05C9-1665-E4212AA7C33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48548" y="3226043"/>
                  <a:ext cx="2383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C88FD2F-55B1-04C0-C22F-95D8B23E9983}"/>
                    </a:ext>
                  </a:extLst>
                </p14:cNvPr>
                <p14:cNvContentPartPr/>
                <p14:nvPr/>
              </p14:nvContentPartPr>
              <p14:xfrm>
                <a:off x="11113228" y="3231803"/>
                <a:ext cx="184320" cy="402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C88FD2F-55B1-04C0-C22F-95D8B23E998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04588" y="3223163"/>
                  <a:ext cx="2019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27B91FD-E317-223F-BF53-BF886D0C53AC}"/>
                    </a:ext>
                  </a:extLst>
                </p14:cNvPr>
                <p14:cNvContentPartPr/>
                <p14:nvPr/>
              </p14:nvContentPartPr>
              <p14:xfrm>
                <a:off x="11311948" y="3193643"/>
                <a:ext cx="124920" cy="110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27B91FD-E317-223F-BF53-BF886D0C53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303308" y="3184643"/>
                  <a:ext cx="14256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9338DCC-7AC3-5C33-F330-DB33D81DDE55}"/>
                  </a:ext>
                </a:extLst>
              </p14:cNvPr>
              <p14:cNvContentPartPr/>
              <p14:nvPr/>
            </p14:nvContentPartPr>
            <p14:xfrm>
              <a:off x="11844388" y="3025163"/>
              <a:ext cx="989640" cy="4518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9338DCC-7AC3-5C33-F330-DB33D81DDE5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835748" y="3016163"/>
                <a:ext cx="100728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8712BBB8-324A-C032-4FE0-28F0A9B0E2EA}"/>
              </a:ext>
            </a:extLst>
          </p:cNvPr>
          <p:cNvGrpSpPr/>
          <p:nvPr/>
        </p:nvGrpSpPr>
        <p:grpSpPr>
          <a:xfrm>
            <a:off x="7592068" y="4224683"/>
            <a:ext cx="2116800" cy="490320"/>
            <a:chOff x="7592068" y="4224683"/>
            <a:chExt cx="2116800" cy="4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4146B8F-4E7D-16F4-0E81-EBD5580FAC5C}"/>
                    </a:ext>
                  </a:extLst>
                </p14:cNvPr>
                <p14:cNvContentPartPr/>
                <p14:nvPr/>
              </p14:nvContentPartPr>
              <p14:xfrm>
                <a:off x="7592068" y="4360403"/>
                <a:ext cx="537480" cy="342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4146B8F-4E7D-16F4-0E81-EBD5580FAC5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83428" y="4351763"/>
                  <a:ext cx="5551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6BAD31-ED14-3001-7B10-01A48F6542A6}"/>
                    </a:ext>
                  </a:extLst>
                </p14:cNvPr>
                <p14:cNvContentPartPr/>
                <p14:nvPr/>
              </p14:nvContentPartPr>
              <p14:xfrm>
                <a:off x="8256988" y="4416923"/>
                <a:ext cx="14760" cy="298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6BAD31-ED14-3001-7B10-01A48F6542A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48348" y="4407923"/>
                  <a:ext cx="32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A90C2F1-EC53-E699-C174-157C252366DB}"/>
                    </a:ext>
                  </a:extLst>
                </p14:cNvPr>
                <p14:cNvContentPartPr/>
                <p14:nvPr/>
              </p14:nvContentPartPr>
              <p14:xfrm>
                <a:off x="8201188" y="4306043"/>
                <a:ext cx="465120" cy="68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A90C2F1-EC53-E699-C174-157C252366D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92188" y="4297043"/>
                  <a:ext cx="482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5059D02-DBE7-4C3F-56A4-6BC39246369C}"/>
                    </a:ext>
                  </a:extLst>
                </p14:cNvPr>
                <p14:cNvContentPartPr/>
                <p14:nvPr/>
              </p14:nvContentPartPr>
              <p14:xfrm>
                <a:off x="8355988" y="4535363"/>
                <a:ext cx="236880" cy="22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5059D02-DBE7-4C3F-56A4-6BC3924636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46988" y="4526723"/>
                  <a:ext cx="254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01769B-7FE8-0609-78BE-DE26FBCFF82B}"/>
                    </a:ext>
                  </a:extLst>
                </p14:cNvPr>
                <p14:cNvContentPartPr/>
                <p14:nvPr/>
              </p14:nvContentPartPr>
              <p14:xfrm>
                <a:off x="8753788" y="4325123"/>
                <a:ext cx="10800" cy="335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01769B-7FE8-0609-78BE-DE26FBCFF82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44788" y="4316123"/>
                  <a:ext cx="28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FE98E1A-BC27-17D0-8F21-D0AED46B835F}"/>
                    </a:ext>
                  </a:extLst>
                </p14:cNvPr>
                <p14:cNvContentPartPr/>
                <p14:nvPr/>
              </p14:nvContentPartPr>
              <p14:xfrm>
                <a:off x="8852428" y="4262123"/>
                <a:ext cx="52560" cy="394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FE98E1A-BC27-17D0-8F21-D0AED46B835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43428" y="4253483"/>
                  <a:ext cx="702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5F8571E-D1E7-9A48-EA07-8AF0B3588388}"/>
                    </a:ext>
                  </a:extLst>
                </p14:cNvPr>
                <p14:cNvContentPartPr/>
                <p14:nvPr/>
              </p14:nvContentPartPr>
              <p14:xfrm>
                <a:off x="8707348" y="4487123"/>
                <a:ext cx="162360" cy="15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5F8571E-D1E7-9A48-EA07-8AF0B358838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98348" y="4478123"/>
                  <a:ext cx="180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C1C9ED6-978F-0D9C-2FAB-BFFBB46648FD}"/>
                    </a:ext>
                  </a:extLst>
                </p14:cNvPr>
                <p14:cNvContentPartPr/>
                <p14:nvPr/>
              </p14:nvContentPartPr>
              <p14:xfrm>
                <a:off x="9012988" y="4224683"/>
                <a:ext cx="338040" cy="463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C1C9ED6-978F-0D9C-2FAB-BFFBB46648F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04348" y="4215683"/>
                  <a:ext cx="3556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DD2E7DB-FF38-87BC-E867-945C0A5C0F4E}"/>
                    </a:ext>
                  </a:extLst>
                </p14:cNvPr>
                <p14:cNvContentPartPr/>
                <p14:nvPr/>
              </p14:nvContentPartPr>
              <p14:xfrm>
                <a:off x="9509068" y="4445003"/>
                <a:ext cx="191160" cy="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DD2E7DB-FF38-87BC-E867-945C0A5C0F4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00428" y="4436363"/>
                  <a:ext cx="208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FC0BC8C-DAFA-1865-E124-7135ABA4AE04}"/>
                    </a:ext>
                  </a:extLst>
                </p14:cNvPr>
                <p14:cNvContentPartPr/>
                <p14:nvPr/>
              </p14:nvContentPartPr>
              <p14:xfrm>
                <a:off x="9537148" y="4557323"/>
                <a:ext cx="171720" cy="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FC0BC8C-DAFA-1865-E124-7135ABA4AE0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28508" y="4548323"/>
                  <a:ext cx="1893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0A60BDB-CF12-89E6-26D2-4192DF5FEFEF}"/>
              </a:ext>
            </a:extLst>
          </p:cNvPr>
          <p:cNvGrpSpPr/>
          <p:nvPr/>
        </p:nvGrpSpPr>
        <p:grpSpPr>
          <a:xfrm>
            <a:off x="10014868" y="4346723"/>
            <a:ext cx="554760" cy="445320"/>
            <a:chOff x="10014868" y="4346723"/>
            <a:chExt cx="55476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0CDD13D-6864-0417-2F0B-7BF6A37FF18E}"/>
                    </a:ext>
                  </a:extLst>
                </p14:cNvPr>
                <p14:cNvContentPartPr/>
                <p14:nvPr/>
              </p14:nvContentPartPr>
              <p14:xfrm>
                <a:off x="10014868" y="4360403"/>
                <a:ext cx="257400" cy="199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0CDD13D-6864-0417-2F0B-7BF6A37FF1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06228" y="4351763"/>
                  <a:ext cx="275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06AE0D-E6FE-6937-7E74-8AE2AF269755}"/>
                    </a:ext>
                  </a:extLst>
                </p14:cNvPr>
                <p14:cNvContentPartPr/>
                <p14:nvPr/>
              </p14:nvContentPartPr>
              <p14:xfrm>
                <a:off x="10182628" y="4346723"/>
                <a:ext cx="44640" cy="322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06AE0D-E6FE-6937-7E74-8AE2AF26975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73988" y="4338083"/>
                  <a:ext cx="62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429D08-3BBC-D6B3-FDED-D6CF9446B282}"/>
                    </a:ext>
                  </a:extLst>
                </p14:cNvPr>
                <p14:cNvContentPartPr/>
                <p14:nvPr/>
              </p14:nvContentPartPr>
              <p14:xfrm>
                <a:off x="10306468" y="4346723"/>
                <a:ext cx="263160" cy="215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429D08-3BBC-D6B3-FDED-D6CF9446B28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97468" y="4338083"/>
                  <a:ext cx="280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C1514F-1C42-FB0E-AA9B-D95CCB6FDBF0}"/>
                    </a:ext>
                  </a:extLst>
                </p14:cNvPr>
                <p14:cNvContentPartPr/>
                <p14:nvPr/>
              </p14:nvContentPartPr>
              <p14:xfrm>
                <a:off x="10470628" y="4374443"/>
                <a:ext cx="51840" cy="417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C1514F-1C42-FB0E-AA9B-D95CCB6FDBF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61628" y="4365443"/>
                  <a:ext cx="6948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19D0BC7-0871-00F9-897D-1822DF4486B3}"/>
              </a:ext>
            </a:extLst>
          </p:cNvPr>
          <p:cNvGrpSpPr/>
          <p:nvPr/>
        </p:nvGrpSpPr>
        <p:grpSpPr>
          <a:xfrm>
            <a:off x="8885548" y="5049443"/>
            <a:ext cx="2205000" cy="763200"/>
            <a:chOff x="8885548" y="5049443"/>
            <a:chExt cx="2205000" cy="76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54148A-3432-6483-A819-0F2D71AD9EB9}"/>
                    </a:ext>
                  </a:extLst>
                </p14:cNvPr>
                <p14:cNvContentPartPr/>
                <p14:nvPr/>
              </p14:nvContentPartPr>
              <p14:xfrm>
                <a:off x="8885548" y="5049443"/>
                <a:ext cx="399240" cy="763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54148A-3432-6483-A819-0F2D71AD9EB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76548" y="5040443"/>
                  <a:ext cx="41688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2F12C3-451C-8CD5-D064-2D09616B8385}"/>
                    </a:ext>
                  </a:extLst>
                </p14:cNvPr>
                <p14:cNvContentPartPr/>
                <p14:nvPr/>
              </p14:nvContentPartPr>
              <p14:xfrm>
                <a:off x="9186508" y="5166083"/>
                <a:ext cx="198720" cy="421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2F12C3-451C-8CD5-D064-2D09616B838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77508" y="5157083"/>
                  <a:ext cx="2163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7A2FDDA-3DFC-88CD-8E30-1F1B1031ACD1}"/>
                    </a:ext>
                  </a:extLst>
                </p14:cNvPr>
                <p14:cNvContentPartPr/>
                <p14:nvPr/>
              </p14:nvContentPartPr>
              <p14:xfrm>
                <a:off x="9284068" y="5392523"/>
                <a:ext cx="117000" cy="51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7A2FDDA-3DFC-88CD-8E30-1F1B1031ACD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75428" y="5383523"/>
                  <a:ext cx="13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DEC6C22-E7E0-40B1-C074-7B83AAFBD252}"/>
                    </a:ext>
                  </a:extLst>
                </p14:cNvPr>
                <p14:cNvContentPartPr/>
                <p14:nvPr/>
              </p14:nvContentPartPr>
              <p14:xfrm>
                <a:off x="9509428" y="5162483"/>
                <a:ext cx="43560" cy="351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DEC6C22-E7E0-40B1-C074-7B83AAFBD25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00788" y="5153483"/>
                  <a:ext cx="612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F785075-74D4-95C7-AA24-079F04A3B314}"/>
                    </a:ext>
                  </a:extLst>
                </p14:cNvPr>
                <p14:cNvContentPartPr/>
                <p14:nvPr/>
              </p14:nvContentPartPr>
              <p14:xfrm>
                <a:off x="9579988" y="5105963"/>
                <a:ext cx="228600" cy="342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F785075-74D4-95C7-AA24-079F04A3B31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70988" y="5097323"/>
                  <a:ext cx="246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5D82933-716C-D9C7-4D2F-EB43BADC8A07}"/>
                    </a:ext>
                  </a:extLst>
                </p14:cNvPr>
                <p14:cNvContentPartPr/>
                <p14:nvPr/>
              </p14:nvContentPartPr>
              <p14:xfrm>
                <a:off x="9833068" y="5271923"/>
                <a:ext cx="334440" cy="139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5D82933-716C-D9C7-4D2F-EB43BADC8A0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24068" y="5263283"/>
                  <a:ext cx="352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F4D8EB4-4F8C-3E8E-F061-93D967CDCB40}"/>
                    </a:ext>
                  </a:extLst>
                </p14:cNvPr>
                <p14:cNvContentPartPr/>
                <p14:nvPr/>
              </p14:nvContentPartPr>
              <p14:xfrm>
                <a:off x="10256068" y="5226923"/>
                <a:ext cx="141840" cy="185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F4D8EB4-4F8C-3E8E-F061-93D967CDCB4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47428" y="5218283"/>
                  <a:ext cx="159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EF0B7AC-6B54-799D-0BE6-CD2A93C53C11}"/>
                    </a:ext>
                  </a:extLst>
                </p14:cNvPr>
                <p14:cNvContentPartPr/>
                <p14:nvPr/>
              </p14:nvContentPartPr>
              <p14:xfrm>
                <a:off x="10465228" y="5218643"/>
                <a:ext cx="113040" cy="159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EF0B7AC-6B54-799D-0BE6-CD2A93C53C1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56588" y="5209643"/>
                  <a:ext cx="130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05731FD-B6A1-CB9A-E473-902E0C0A05E8}"/>
                    </a:ext>
                  </a:extLst>
                </p14:cNvPr>
                <p14:cNvContentPartPr/>
                <p14:nvPr/>
              </p14:nvContentPartPr>
              <p14:xfrm>
                <a:off x="10711108" y="5092283"/>
                <a:ext cx="33840" cy="434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05731FD-B6A1-CB9A-E473-902E0C0A05E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02468" y="5083283"/>
                  <a:ext cx="514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A4AEE8-C856-0CB4-5109-1BC4359855DD}"/>
                    </a:ext>
                  </a:extLst>
                </p14:cNvPr>
                <p14:cNvContentPartPr/>
                <p14:nvPr/>
              </p14:nvContentPartPr>
              <p14:xfrm>
                <a:off x="10662868" y="5298563"/>
                <a:ext cx="250560" cy="61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A4AEE8-C856-0CB4-5109-1BC4359855D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54228" y="5289923"/>
                  <a:ext cx="268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B0707E5-E74A-D294-2C58-0BC60B6DED12}"/>
                    </a:ext>
                  </a:extLst>
                </p14:cNvPr>
                <p14:cNvContentPartPr/>
                <p14:nvPr/>
              </p14:nvContentPartPr>
              <p14:xfrm>
                <a:off x="10544428" y="5232683"/>
                <a:ext cx="28440" cy="129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B0707E5-E74A-D294-2C58-0BC60B6DED1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35428" y="5223683"/>
                  <a:ext cx="46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F2079ED-60AA-0AEC-7D86-F322105BF802}"/>
                    </a:ext>
                  </a:extLst>
                </p14:cNvPr>
                <p14:cNvContentPartPr/>
                <p14:nvPr/>
              </p14:nvContentPartPr>
              <p14:xfrm>
                <a:off x="10873828" y="5324483"/>
                <a:ext cx="216720" cy="139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F2079ED-60AA-0AEC-7D86-F322105BF80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65188" y="5315483"/>
                  <a:ext cx="2343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F40A7AD-C71C-95AF-B25D-C32BF5CC548B}"/>
              </a:ext>
            </a:extLst>
          </p:cNvPr>
          <p:cNvGrpSpPr/>
          <p:nvPr/>
        </p:nvGrpSpPr>
        <p:grpSpPr>
          <a:xfrm>
            <a:off x="9551548" y="5711123"/>
            <a:ext cx="2580840" cy="833040"/>
            <a:chOff x="9551548" y="5711123"/>
            <a:chExt cx="2580840" cy="83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5BAEF97-060B-6E9B-6AFF-C1F8F2854279}"/>
                    </a:ext>
                  </a:extLst>
                </p14:cNvPr>
                <p14:cNvContentPartPr/>
                <p14:nvPr/>
              </p14:nvContentPartPr>
              <p14:xfrm>
                <a:off x="9593308" y="5767283"/>
                <a:ext cx="324360" cy="526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5BAEF97-060B-6E9B-6AFF-C1F8F285427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84308" y="5758643"/>
                  <a:ext cx="34200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AD5DD27-9AC8-6A7E-7639-0DA5E4B05B2C}"/>
                    </a:ext>
                  </a:extLst>
                </p14:cNvPr>
                <p14:cNvContentPartPr/>
                <p14:nvPr/>
              </p14:nvContentPartPr>
              <p14:xfrm>
                <a:off x="9551548" y="6112523"/>
                <a:ext cx="250200" cy="34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AD5DD27-9AC8-6A7E-7639-0DA5E4B05B2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42908" y="6103523"/>
                  <a:ext cx="267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BF03F8-5D39-F731-B465-089DAE13DDF5}"/>
                    </a:ext>
                  </a:extLst>
                </p14:cNvPr>
                <p14:cNvContentPartPr/>
                <p14:nvPr/>
              </p14:nvContentPartPr>
              <p14:xfrm>
                <a:off x="9819028" y="5992283"/>
                <a:ext cx="255600" cy="277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BF03F8-5D39-F731-B465-089DAE13DDF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10388" y="5983643"/>
                  <a:ext cx="273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512EBFE-4680-9A45-C20B-AA17ED5DF62C}"/>
                    </a:ext>
                  </a:extLst>
                </p14:cNvPr>
                <p14:cNvContentPartPr/>
                <p14:nvPr/>
              </p14:nvContentPartPr>
              <p14:xfrm>
                <a:off x="10050508" y="5964203"/>
                <a:ext cx="64080" cy="322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512EBFE-4680-9A45-C20B-AA17ED5DF62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41868" y="5955203"/>
                  <a:ext cx="817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AD4D9C8-445B-A718-1B59-FCD0FE0D36B5}"/>
                    </a:ext>
                  </a:extLst>
                </p14:cNvPr>
                <p14:cNvContentPartPr/>
                <p14:nvPr/>
              </p14:nvContentPartPr>
              <p14:xfrm>
                <a:off x="10086148" y="5966723"/>
                <a:ext cx="554400" cy="195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AD4D9C8-445B-A718-1B59-FCD0FE0D36B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77148" y="5958083"/>
                  <a:ext cx="572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ACC058-4062-C21A-A47C-EDCCCE8236EE}"/>
                    </a:ext>
                  </a:extLst>
                </p14:cNvPr>
                <p14:cNvContentPartPr/>
                <p14:nvPr/>
              </p14:nvContentPartPr>
              <p14:xfrm>
                <a:off x="10677268" y="5916323"/>
                <a:ext cx="86040" cy="223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ACC058-4062-C21A-A47C-EDCCCE8236E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68268" y="5907683"/>
                  <a:ext cx="103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B06ED5B-8652-B421-D752-D65DCD1A1107}"/>
                    </a:ext>
                  </a:extLst>
                </p14:cNvPr>
                <p14:cNvContentPartPr/>
                <p14:nvPr/>
              </p14:nvContentPartPr>
              <p14:xfrm>
                <a:off x="10809748" y="5936123"/>
                <a:ext cx="86400" cy="140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B06ED5B-8652-B421-D752-D65DCD1A110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00748" y="5927123"/>
                  <a:ext cx="104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6430726-C57C-1659-BC2A-FBDAE592D9D7}"/>
                    </a:ext>
                  </a:extLst>
                </p14:cNvPr>
                <p14:cNvContentPartPr/>
                <p14:nvPr/>
              </p14:nvContentPartPr>
              <p14:xfrm>
                <a:off x="10930348" y="5940083"/>
                <a:ext cx="152280" cy="52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6430726-C57C-1659-BC2A-FBDAE592D9D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921348" y="5931443"/>
                  <a:ext cx="169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2DA9695-C2A3-3125-D910-6495D3C43049}"/>
                    </a:ext>
                  </a:extLst>
                </p14:cNvPr>
                <p14:cNvContentPartPr/>
                <p14:nvPr/>
              </p14:nvContentPartPr>
              <p14:xfrm>
                <a:off x="10676908" y="6064283"/>
                <a:ext cx="275040" cy="429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2DA9695-C2A3-3125-D910-6495D3C4304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67908" y="6055283"/>
                  <a:ext cx="2926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EFE4102-4D93-D63E-F0E7-96CFFC2B1395}"/>
                    </a:ext>
                  </a:extLst>
                </p14:cNvPr>
                <p14:cNvContentPartPr/>
                <p14:nvPr/>
              </p14:nvContentPartPr>
              <p14:xfrm>
                <a:off x="10761148" y="6328163"/>
                <a:ext cx="215280" cy="30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EFE4102-4D93-D63E-F0E7-96CFFC2B139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52508" y="6319523"/>
                  <a:ext cx="232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EF8E0FC-5788-7554-D11F-AD06818657F1}"/>
                    </a:ext>
                  </a:extLst>
                </p14:cNvPr>
                <p14:cNvContentPartPr/>
                <p14:nvPr/>
              </p14:nvContentPartPr>
              <p14:xfrm>
                <a:off x="11084788" y="6245363"/>
                <a:ext cx="209880" cy="110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EF8E0FC-5788-7554-D11F-AD06818657F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75788" y="6236723"/>
                  <a:ext cx="227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6710E55-1B79-8C49-430E-91A92A5443B9}"/>
                    </a:ext>
                  </a:extLst>
                </p14:cNvPr>
                <p14:cNvContentPartPr/>
                <p14:nvPr/>
              </p14:nvContentPartPr>
              <p14:xfrm>
                <a:off x="11195668" y="6236003"/>
                <a:ext cx="230040" cy="270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6710E55-1B79-8C49-430E-91A92A5443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87028" y="6227003"/>
                  <a:ext cx="2476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8F6FE0A-4482-2C5A-5F9F-0BF1DED99343}"/>
                    </a:ext>
                  </a:extLst>
                </p14:cNvPr>
                <p14:cNvContentPartPr/>
                <p14:nvPr/>
              </p14:nvContentPartPr>
              <p14:xfrm>
                <a:off x="11563228" y="6034763"/>
                <a:ext cx="37080" cy="297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8F6FE0A-4482-2C5A-5F9F-0BF1DED9934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554228" y="6026123"/>
                  <a:ext cx="54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08D5784-0569-FEA1-46F6-99D4D0B5A029}"/>
                    </a:ext>
                  </a:extLst>
                </p14:cNvPr>
                <p14:cNvContentPartPr/>
                <p14:nvPr/>
              </p14:nvContentPartPr>
              <p14:xfrm>
                <a:off x="11633788" y="6220523"/>
                <a:ext cx="123480" cy="99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08D5784-0569-FEA1-46F6-99D4D0B5A02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624788" y="6211883"/>
                  <a:ext cx="141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20FB1DF-5E62-4A62-A740-402A541BB227}"/>
                    </a:ext>
                  </a:extLst>
                </p14:cNvPr>
                <p14:cNvContentPartPr/>
                <p14:nvPr/>
              </p14:nvContentPartPr>
              <p14:xfrm>
                <a:off x="11814148" y="6155723"/>
                <a:ext cx="90720" cy="165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20FB1DF-5E62-4A62-A740-402A541BB22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805508" y="6146723"/>
                  <a:ext cx="108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2A10C63-10D4-456B-90B0-18E778E6A8FE}"/>
                    </a:ext>
                  </a:extLst>
                </p14:cNvPr>
                <p14:cNvContentPartPr/>
                <p14:nvPr/>
              </p14:nvContentPartPr>
              <p14:xfrm>
                <a:off x="11770948" y="5711123"/>
                <a:ext cx="361440" cy="833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2A10C63-10D4-456B-90B0-18E778E6A8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761948" y="5702123"/>
                  <a:ext cx="379080" cy="85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8A4F245-3E8C-B348-A12A-7464DBA5FE85}"/>
                  </a:ext>
                </a:extLst>
              </p14:cNvPr>
              <p14:cNvContentPartPr/>
              <p14:nvPr/>
            </p14:nvContentPartPr>
            <p14:xfrm>
              <a:off x="11902348" y="6453083"/>
              <a:ext cx="754920" cy="3524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8A4F245-3E8C-B348-A12A-7464DBA5FE8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1893348" y="6444083"/>
                <a:ext cx="772560" cy="3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0665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1D61B-94AD-2301-09A7-44F475A9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0847E-2263-2896-F1B9-081E01D2A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50573" y="-527978"/>
            <a:ext cx="6382575" cy="75235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40AE712-4F17-3528-A783-1B974A35213E}"/>
                  </a:ext>
                </a:extLst>
              </p14:cNvPr>
              <p14:cNvContentPartPr/>
              <p14:nvPr/>
            </p14:nvContentPartPr>
            <p14:xfrm>
              <a:off x="4676788" y="1322363"/>
              <a:ext cx="3220560" cy="310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40AE712-4F17-3528-A783-1B974A3521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2788" y="1214363"/>
                <a:ext cx="3328200" cy="33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D820D52-B57F-F137-975C-8C9E8FCB0A82}"/>
                  </a:ext>
                </a:extLst>
              </p14:cNvPr>
              <p14:cNvContentPartPr/>
              <p14:nvPr/>
            </p14:nvContentPartPr>
            <p14:xfrm>
              <a:off x="4597228" y="4640843"/>
              <a:ext cx="3063960" cy="86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D820D52-B57F-F137-975C-8C9E8FCB0A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43228" y="4532843"/>
                <a:ext cx="31716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51E6ECE-C03F-89E2-3CB4-C50528DF3999}"/>
              </a:ext>
            </a:extLst>
          </p:cNvPr>
          <p:cNvGrpSpPr/>
          <p:nvPr/>
        </p:nvGrpSpPr>
        <p:grpSpPr>
          <a:xfrm>
            <a:off x="6971428" y="1538003"/>
            <a:ext cx="391680" cy="389160"/>
            <a:chOff x="6971428" y="1538003"/>
            <a:chExt cx="39168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3DC4394-53A5-F7A9-7ACA-015C657A9362}"/>
                    </a:ext>
                  </a:extLst>
                </p14:cNvPr>
                <p14:cNvContentPartPr/>
                <p14:nvPr/>
              </p14:nvContentPartPr>
              <p14:xfrm>
                <a:off x="6971428" y="1538003"/>
                <a:ext cx="173520" cy="181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3DC4394-53A5-F7A9-7ACA-015C657A93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62788" y="1529003"/>
                  <a:ext cx="191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3D613E-53A1-B188-ACC5-E2B102B7C43C}"/>
                    </a:ext>
                  </a:extLst>
                </p14:cNvPr>
                <p14:cNvContentPartPr/>
                <p14:nvPr/>
              </p14:nvContentPartPr>
              <p14:xfrm>
                <a:off x="7052788" y="1599923"/>
                <a:ext cx="79560" cy="213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3D613E-53A1-B188-ACC5-E2B102B7C4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43788" y="1591283"/>
                  <a:ext cx="97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BDDD9B-7658-BF83-2A83-5F8E5DD1A047}"/>
                    </a:ext>
                  </a:extLst>
                </p14:cNvPr>
                <p14:cNvContentPartPr/>
                <p14:nvPr/>
              </p14:nvContentPartPr>
              <p14:xfrm>
                <a:off x="7153588" y="1547003"/>
                <a:ext cx="209520" cy="200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BDDD9B-7658-BF83-2A83-5F8E5DD1A04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44948" y="1538003"/>
                  <a:ext cx="227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5CBFA4-AD73-993A-471D-EFF4719D7073}"/>
                    </a:ext>
                  </a:extLst>
                </p14:cNvPr>
                <p14:cNvContentPartPr/>
                <p14:nvPr/>
              </p14:nvContentPartPr>
              <p14:xfrm>
                <a:off x="7258348" y="1575083"/>
                <a:ext cx="85320" cy="352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5CBFA4-AD73-993A-471D-EFF4719D707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9348" y="1566083"/>
                  <a:ext cx="10296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1533DD-C391-5158-B2DA-06C250D9B3E8}"/>
              </a:ext>
            </a:extLst>
          </p:cNvPr>
          <p:cNvGrpSpPr/>
          <p:nvPr/>
        </p:nvGrpSpPr>
        <p:grpSpPr>
          <a:xfrm>
            <a:off x="5226508" y="4106243"/>
            <a:ext cx="528480" cy="430200"/>
            <a:chOff x="5226508" y="4106243"/>
            <a:chExt cx="52848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AAC3C7-97A9-7C3B-5658-6E928BBACA40}"/>
                    </a:ext>
                  </a:extLst>
                </p14:cNvPr>
                <p14:cNvContentPartPr/>
                <p14:nvPr/>
              </p14:nvContentPartPr>
              <p14:xfrm>
                <a:off x="5226508" y="4106243"/>
                <a:ext cx="226800" cy="300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AAC3C7-97A9-7C3B-5658-6E928BBACA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17508" y="4097603"/>
                  <a:ext cx="244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F91400-6C8F-D206-AFDC-F848CAC65C93}"/>
                    </a:ext>
                  </a:extLst>
                </p14:cNvPr>
                <p14:cNvContentPartPr/>
                <p14:nvPr/>
              </p14:nvContentPartPr>
              <p14:xfrm>
                <a:off x="5325148" y="4247723"/>
                <a:ext cx="132840" cy="288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F91400-6C8F-D206-AFDC-F848CAC65C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16148" y="4239083"/>
                  <a:ext cx="150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D52F8B-D0E3-E971-B445-28D244B26620}"/>
                    </a:ext>
                  </a:extLst>
                </p14:cNvPr>
                <p14:cNvContentPartPr/>
                <p14:nvPr/>
              </p14:nvContentPartPr>
              <p14:xfrm>
                <a:off x="5497588" y="4163843"/>
                <a:ext cx="257400" cy="172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D52F8B-D0E3-E971-B445-28D244B266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88588" y="4154843"/>
                  <a:ext cx="275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11692B-E26A-7A6D-07A0-1DABB21AE482}"/>
                    </a:ext>
                  </a:extLst>
                </p14:cNvPr>
                <p14:cNvContentPartPr/>
                <p14:nvPr/>
              </p14:nvContentPartPr>
              <p14:xfrm>
                <a:off x="5673268" y="4135763"/>
                <a:ext cx="24120" cy="282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11692B-E26A-7A6D-07A0-1DABB21AE4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64268" y="4126763"/>
                  <a:ext cx="4176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B6B090B-EB09-2C1B-C471-58C5CC5E83C6}"/>
                  </a:ext>
                </a:extLst>
              </p14:cNvPr>
              <p14:cNvContentPartPr/>
              <p14:nvPr/>
            </p14:nvContentPartPr>
            <p14:xfrm>
              <a:off x="6062428" y="3842003"/>
              <a:ext cx="900360" cy="408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B6B090B-EB09-2C1B-C471-58C5CC5E83C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53788" y="3833363"/>
                <a:ext cx="918000" cy="4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683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A413EB90-9BAC-C44F-AAFB-24434D3085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064" y="2035890"/>
            <a:ext cx="1175151" cy="1077793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42BF9514-B33A-894F-A846-60CBB7C0DD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056" y="4905776"/>
            <a:ext cx="1175151" cy="1077793"/>
          </a:xfrm>
          <a:prstGeom prst="rect">
            <a:avLst/>
          </a:prstGeom>
        </p:spPr>
      </p:pic>
      <p:pic>
        <p:nvPicPr>
          <p:cNvPr id="101" name="Picture 100" descr="A picture containing logo&#10;&#10;Description automatically generated">
            <a:extLst>
              <a:ext uri="{FF2B5EF4-FFF2-40B4-BE49-F238E27FC236}">
                <a16:creationId xmlns:a16="http://schemas.microsoft.com/office/drawing/2014/main" id="{C6C2D342-88C7-5A4B-9A17-3D7E999CA1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520" y="4880103"/>
            <a:ext cx="1175151" cy="1077793"/>
          </a:xfrm>
          <a:prstGeom prst="rect">
            <a:avLst/>
          </a:prstGeom>
        </p:spPr>
      </p:pic>
      <p:pic>
        <p:nvPicPr>
          <p:cNvPr id="103" name="Picture 10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5FEA82-B1D5-E346-856F-7EFC9471E3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288" y="4722718"/>
            <a:ext cx="1413516" cy="1296410"/>
          </a:xfrm>
          <a:prstGeom prst="rect">
            <a:avLst/>
          </a:prstGeom>
        </p:spPr>
      </p:pic>
      <p:pic>
        <p:nvPicPr>
          <p:cNvPr id="105" name="Picture 10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1AAE0C-962F-FD4F-8685-DA23A24F88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560" y="4793589"/>
            <a:ext cx="1175151" cy="1077793"/>
          </a:xfrm>
          <a:prstGeom prst="rect">
            <a:avLst/>
          </a:prstGeom>
        </p:spPr>
      </p:pic>
      <p:pic>
        <p:nvPicPr>
          <p:cNvPr id="107" name="Picture 10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B5FD4A-2DD0-3F4E-AD3A-E89EC3166A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75" y="4793588"/>
            <a:ext cx="1175151" cy="1077793"/>
          </a:xfrm>
          <a:prstGeom prst="rect">
            <a:avLst/>
          </a:prstGeom>
        </p:spPr>
      </p:pic>
      <p:pic>
        <p:nvPicPr>
          <p:cNvPr id="109" name="Picture 108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59A19621-3285-AC45-95FE-510363DCE5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08" y="3867893"/>
            <a:ext cx="1175151" cy="1077793"/>
          </a:xfrm>
          <a:prstGeom prst="rect">
            <a:avLst/>
          </a:prstGeom>
        </p:spPr>
      </p:pic>
      <p:pic>
        <p:nvPicPr>
          <p:cNvPr id="111" name="Picture 110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9F75F9FA-0EF9-0C4F-BD41-203765854E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529" y="3842807"/>
            <a:ext cx="1175151" cy="1077793"/>
          </a:xfrm>
          <a:prstGeom prst="rect">
            <a:avLst/>
          </a:prstGeom>
        </p:spPr>
      </p:pic>
      <p:pic>
        <p:nvPicPr>
          <p:cNvPr id="113" name="Picture 1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6076754-B1AF-754D-80EC-909BE27702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679" y="2831506"/>
            <a:ext cx="1175151" cy="1077793"/>
          </a:xfrm>
          <a:prstGeom prst="rect">
            <a:avLst/>
          </a:prstGeom>
        </p:spPr>
      </p:pic>
      <p:pic>
        <p:nvPicPr>
          <p:cNvPr id="115" name="Picture 114" descr="Icon&#10;&#10;Description automatically generated with medium confidence">
            <a:extLst>
              <a:ext uri="{FF2B5EF4-FFF2-40B4-BE49-F238E27FC236}">
                <a16:creationId xmlns:a16="http://schemas.microsoft.com/office/drawing/2014/main" id="{5AF042A9-5FF7-8849-8910-47A8BF72CBD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237" y="3961349"/>
            <a:ext cx="1175151" cy="1077793"/>
          </a:xfrm>
          <a:prstGeom prst="rect">
            <a:avLst/>
          </a:prstGeom>
        </p:spPr>
      </p:pic>
      <p:pic>
        <p:nvPicPr>
          <p:cNvPr id="117" name="Picture 1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AA9C9B-C1C3-1449-92E4-CB8AA2F21FC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426" y="3897655"/>
            <a:ext cx="1175151" cy="1077793"/>
          </a:xfrm>
          <a:prstGeom prst="rect">
            <a:avLst/>
          </a:prstGeom>
        </p:spPr>
      </p:pic>
      <p:pic>
        <p:nvPicPr>
          <p:cNvPr id="119" name="Picture 118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7CB67236-7946-4741-B5FF-CAD7469CE36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070" y="4020206"/>
            <a:ext cx="1175151" cy="1077793"/>
          </a:xfrm>
          <a:prstGeom prst="rect">
            <a:avLst/>
          </a:prstGeom>
        </p:spPr>
      </p:pic>
      <p:pic>
        <p:nvPicPr>
          <p:cNvPr id="121" name="Picture 120" descr="Logo&#10;&#10;Description automatically generated">
            <a:extLst>
              <a:ext uri="{FF2B5EF4-FFF2-40B4-BE49-F238E27FC236}">
                <a16:creationId xmlns:a16="http://schemas.microsoft.com/office/drawing/2014/main" id="{9FC4A2CF-671E-C94B-8DB8-A58439631FA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745" y="4033589"/>
            <a:ext cx="1175151" cy="1077793"/>
          </a:xfrm>
          <a:prstGeom prst="rect">
            <a:avLst/>
          </a:prstGeom>
        </p:spPr>
      </p:pic>
      <p:pic>
        <p:nvPicPr>
          <p:cNvPr id="123" name="Picture 12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A2F6F4DC-06BC-3A4B-99E9-FD2E23C9954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578" y="4069414"/>
            <a:ext cx="1175151" cy="1077793"/>
          </a:xfrm>
          <a:prstGeom prst="rect">
            <a:avLst/>
          </a:prstGeom>
        </p:spPr>
      </p:pic>
      <p:pic>
        <p:nvPicPr>
          <p:cNvPr id="125" name="Picture 124" descr="A picture containing text&#10;&#10;Description automatically generated">
            <a:extLst>
              <a:ext uri="{FF2B5EF4-FFF2-40B4-BE49-F238E27FC236}">
                <a16:creationId xmlns:a16="http://schemas.microsoft.com/office/drawing/2014/main" id="{57BF0ACF-15B5-334B-9E22-88F5568E4BA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16" y="2812740"/>
            <a:ext cx="1175151" cy="1077793"/>
          </a:xfrm>
          <a:prstGeom prst="rect">
            <a:avLst/>
          </a:prstGeom>
        </p:spPr>
      </p:pic>
      <p:pic>
        <p:nvPicPr>
          <p:cNvPr id="127" name="Picture 126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1ED593AE-2A66-6843-A678-E3E17BB7744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30" y="3918540"/>
            <a:ext cx="1175151" cy="1077793"/>
          </a:xfrm>
          <a:prstGeom prst="rect">
            <a:avLst/>
          </a:prstGeom>
        </p:spPr>
      </p:pic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4EA9DF33-4079-2349-81ED-9E581698774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81" y="2911618"/>
            <a:ext cx="1175151" cy="1077793"/>
          </a:xfrm>
          <a:prstGeom prst="rect">
            <a:avLst/>
          </a:prstGeom>
        </p:spPr>
      </p:pic>
      <p:pic>
        <p:nvPicPr>
          <p:cNvPr id="131" name="Picture 130" descr="Icon&#10;&#10;Description automatically generated">
            <a:extLst>
              <a:ext uri="{FF2B5EF4-FFF2-40B4-BE49-F238E27FC236}">
                <a16:creationId xmlns:a16="http://schemas.microsoft.com/office/drawing/2014/main" id="{1010F1BD-49E2-D14F-9423-6C93DE8FBB7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238" y="2975330"/>
            <a:ext cx="1175151" cy="1077793"/>
          </a:xfrm>
          <a:prstGeom prst="rect">
            <a:avLst/>
          </a:prstGeom>
        </p:spPr>
      </p:pic>
      <p:pic>
        <p:nvPicPr>
          <p:cNvPr id="133" name="Picture 13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3F3028-689F-C144-B346-787CA4ACFF9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213" y="2933886"/>
            <a:ext cx="1175151" cy="1077793"/>
          </a:xfrm>
          <a:prstGeom prst="rect">
            <a:avLst/>
          </a:prstGeom>
        </p:spPr>
      </p:pic>
      <p:pic>
        <p:nvPicPr>
          <p:cNvPr id="135" name="Picture 134" descr="A picture containing text&#10;&#10;Description automatically generated">
            <a:extLst>
              <a:ext uri="{FF2B5EF4-FFF2-40B4-BE49-F238E27FC236}">
                <a16:creationId xmlns:a16="http://schemas.microsoft.com/office/drawing/2014/main" id="{75FD2E19-0285-2547-8C01-FC8D0DE0B658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301" y="2947950"/>
            <a:ext cx="1175151" cy="1077793"/>
          </a:xfrm>
          <a:prstGeom prst="rect">
            <a:avLst/>
          </a:prstGeom>
        </p:spPr>
      </p:pic>
      <p:pic>
        <p:nvPicPr>
          <p:cNvPr id="137" name="Picture 13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B14A598-9857-234E-B471-EFB285AA147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501" y="2970735"/>
            <a:ext cx="1175151" cy="107779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03BE367-D696-FE48-9D8F-9F194926E0E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446" y="3065889"/>
            <a:ext cx="1175151" cy="1077793"/>
          </a:xfrm>
          <a:prstGeom prst="rect">
            <a:avLst/>
          </a:prstGeom>
        </p:spPr>
      </p:pic>
      <p:pic>
        <p:nvPicPr>
          <p:cNvPr id="141" name="Picture 140" descr="Text&#10;&#10;Description automatically generated with medium confidence">
            <a:extLst>
              <a:ext uri="{FF2B5EF4-FFF2-40B4-BE49-F238E27FC236}">
                <a16:creationId xmlns:a16="http://schemas.microsoft.com/office/drawing/2014/main" id="{DCDFFCE6-0581-124B-BE17-87ABC5A01451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843" y="3122566"/>
            <a:ext cx="1175151" cy="1077793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6CAF410D-4195-AA43-B867-79D099C121D7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712" y="4069414"/>
            <a:ext cx="1175151" cy="1077793"/>
          </a:xfrm>
          <a:prstGeom prst="rect">
            <a:avLst/>
          </a:prstGeom>
        </p:spPr>
      </p:pic>
      <p:pic>
        <p:nvPicPr>
          <p:cNvPr id="145" name="Picture 144" descr="Icon&#10;&#10;Description automatically generated with medium confidence">
            <a:extLst>
              <a:ext uri="{FF2B5EF4-FFF2-40B4-BE49-F238E27FC236}">
                <a16:creationId xmlns:a16="http://schemas.microsoft.com/office/drawing/2014/main" id="{29ACB25C-9F18-E44E-98BB-11AF2667EE60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79" y="2072767"/>
            <a:ext cx="1175151" cy="1077793"/>
          </a:xfrm>
          <a:prstGeom prst="rect">
            <a:avLst/>
          </a:prstGeom>
        </p:spPr>
      </p:pic>
      <p:pic>
        <p:nvPicPr>
          <p:cNvPr id="147" name="Picture 146" descr="Icon&#10;&#10;Description automatically generated">
            <a:extLst>
              <a:ext uri="{FF2B5EF4-FFF2-40B4-BE49-F238E27FC236}">
                <a16:creationId xmlns:a16="http://schemas.microsoft.com/office/drawing/2014/main" id="{5076B9F6-648E-0B40-BB8D-B0113D6B7D3A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002" y="1995761"/>
            <a:ext cx="1175151" cy="1077793"/>
          </a:xfrm>
          <a:prstGeom prst="rect">
            <a:avLst/>
          </a:prstGeom>
        </p:spPr>
      </p:pic>
      <p:pic>
        <p:nvPicPr>
          <p:cNvPr id="149" name="Picture 148" descr="Icon&#10;&#10;Description automatically generated">
            <a:extLst>
              <a:ext uri="{FF2B5EF4-FFF2-40B4-BE49-F238E27FC236}">
                <a16:creationId xmlns:a16="http://schemas.microsoft.com/office/drawing/2014/main" id="{19F373DA-3FE1-5E4F-AE43-F32876B751F0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138" y="2027328"/>
            <a:ext cx="1175151" cy="1077793"/>
          </a:xfrm>
          <a:prstGeom prst="rect">
            <a:avLst/>
          </a:prstGeom>
        </p:spPr>
      </p:pic>
      <p:pic>
        <p:nvPicPr>
          <p:cNvPr id="151" name="Picture 15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A64AFBB-8C28-F741-91B5-C4103511C0DB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213" y="2027328"/>
            <a:ext cx="1175151" cy="1077793"/>
          </a:xfrm>
          <a:prstGeom prst="rect">
            <a:avLst/>
          </a:prstGeom>
        </p:spPr>
      </p:pic>
      <p:pic>
        <p:nvPicPr>
          <p:cNvPr id="153" name="Picture 152" descr="Icon&#10;&#10;Description automatically generated with medium confidence">
            <a:extLst>
              <a:ext uri="{FF2B5EF4-FFF2-40B4-BE49-F238E27FC236}">
                <a16:creationId xmlns:a16="http://schemas.microsoft.com/office/drawing/2014/main" id="{D22E7F83-EB65-2742-8013-F9BB7C563C01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938" y="2047855"/>
            <a:ext cx="1175151" cy="1077793"/>
          </a:xfrm>
          <a:prstGeom prst="rect">
            <a:avLst/>
          </a:prstGeom>
        </p:spPr>
      </p:pic>
      <p:pic>
        <p:nvPicPr>
          <p:cNvPr id="155" name="Picture 154" descr="Icon&#10;&#10;Description automatically generated">
            <a:extLst>
              <a:ext uri="{FF2B5EF4-FFF2-40B4-BE49-F238E27FC236}">
                <a16:creationId xmlns:a16="http://schemas.microsoft.com/office/drawing/2014/main" id="{E35456F7-C1C8-884C-B38F-48008C1973C2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301" y="2050989"/>
            <a:ext cx="1175151" cy="1077793"/>
          </a:xfrm>
          <a:prstGeom prst="rect">
            <a:avLst/>
          </a:prstGeom>
        </p:spPr>
      </p:pic>
      <p:pic>
        <p:nvPicPr>
          <p:cNvPr id="157" name="Picture 15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0836A8-E66B-0A4F-A06B-CEC7E9E06C76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561" y="4870295"/>
            <a:ext cx="1175151" cy="1077793"/>
          </a:xfrm>
          <a:prstGeom prst="rect">
            <a:avLst/>
          </a:prstGeom>
        </p:spPr>
      </p:pic>
      <p:pic>
        <p:nvPicPr>
          <p:cNvPr id="159" name="Picture 158" descr="A picture containing logo&#10;&#10;Description automatically generated">
            <a:extLst>
              <a:ext uri="{FF2B5EF4-FFF2-40B4-BE49-F238E27FC236}">
                <a16:creationId xmlns:a16="http://schemas.microsoft.com/office/drawing/2014/main" id="{4016C57F-1A42-F44F-9000-2E037B281129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15" y="2113882"/>
            <a:ext cx="1175151" cy="1077793"/>
          </a:xfrm>
          <a:prstGeom prst="rect">
            <a:avLst/>
          </a:prstGeom>
        </p:spPr>
      </p:pic>
      <p:pic>
        <p:nvPicPr>
          <p:cNvPr id="161" name="Picture 16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A9FE18-96A2-2242-9757-30C62119BCB1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631" y="2095315"/>
            <a:ext cx="1175151" cy="1077793"/>
          </a:xfrm>
          <a:prstGeom prst="rect">
            <a:avLst/>
          </a:prstGeom>
        </p:spPr>
      </p:pic>
      <p:pic>
        <p:nvPicPr>
          <p:cNvPr id="163" name="Picture 162" descr="A picture containing icon&#10;&#10;Description automatically generated">
            <a:extLst>
              <a:ext uri="{FF2B5EF4-FFF2-40B4-BE49-F238E27FC236}">
                <a16:creationId xmlns:a16="http://schemas.microsoft.com/office/drawing/2014/main" id="{C20335BF-B461-5E44-8F8D-423B9A240A1C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216" y="4109255"/>
            <a:ext cx="1175151" cy="1077793"/>
          </a:xfrm>
          <a:prstGeom prst="rect">
            <a:avLst/>
          </a:prstGeom>
        </p:spPr>
      </p:pic>
      <p:pic>
        <p:nvPicPr>
          <p:cNvPr id="165" name="Picture 164" descr="Icon&#10;&#10;Description automatically generated">
            <a:extLst>
              <a:ext uri="{FF2B5EF4-FFF2-40B4-BE49-F238E27FC236}">
                <a16:creationId xmlns:a16="http://schemas.microsoft.com/office/drawing/2014/main" id="{62EB9B7E-1B95-104D-BBF3-1028E00BA586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32" y="1173232"/>
            <a:ext cx="1175151" cy="1077793"/>
          </a:xfrm>
          <a:prstGeom prst="rect">
            <a:avLst/>
          </a:prstGeom>
        </p:spPr>
      </p:pic>
      <p:pic>
        <p:nvPicPr>
          <p:cNvPr id="167" name="Picture 16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5A6D8D-1330-8844-A74C-87787D36D0ED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585" y="1092487"/>
            <a:ext cx="1175151" cy="1077793"/>
          </a:xfrm>
          <a:prstGeom prst="rect">
            <a:avLst/>
          </a:prstGeom>
        </p:spPr>
      </p:pic>
      <p:pic>
        <p:nvPicPr>
          <p:cNvPr id="169" name="Picture 16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AC42EEC-E4DC-204C-9DD7-8FE452DC839F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148" y="1124054"/>
            <a:ext cx="1175151" cy="1077793"/>
          </a:xfrm>
          <a:prstGeom prst="rect">
            <a:avLst/>
          </a:prstGeom>
        </p:spPr>
      </p:pic>
      <p:pic>
        <p:nvPicPr>
          <p:cNvPr id="171" name="Picture 170" descr="Icon&#10;&#10;Description automatically generated with low confidence">
            <a:extLst>
              <a:ext uri="{FF2B5EF4-FFF2-40B4-BE49-F238E27FC236}">
                <a16:creationId xmlns:a16="http://schemas.microsoft.com/office/drawing/2014/main" id="{8CD8D4BC-542B-3B46-A42A-ABA62D0920F2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709" y="1164230"/>
            <a:ext cx="1175151" cy="1077793"/>
          </a:xfrm>
          <a:prstGeom prst="rect">
            <a:avLst/>
          </a:prstGeom>
        </p:spPr>
      </p:pic>
      <p:pic>
        <p:nvPicPr>
          <p:cNvPr id="173" name="Picture 17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0A2B757-8BDF-9F4C-8DFF-B790EDB91875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200" y="1191627"/>
            <a:ext cx="1175151" cy="1077793"/>
          </a:xfrm>
          <a:prstGeom prst="rect">
            <a:avLst/>
          </a:prstGeom>
        </p:spPr>
      </p:pic>
      <p:pic>
        <p:nvPicPr>
          <p:cNvPr id="175" name="Picture 17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BF8EAD-1E78-8C43-B273-259E6A4BDBDD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572" y="1201571"/>
            <a:ext cx="1175151" cy="1077793"/>
          </a:xfrm>
          <a:prstGeom prst="rect">
            <a:avLst/>
          </a:prstGeom>
        </p:spPr>
      </p:pic>
      <p:pic>
        <p:nvPicPr>
          <p:cNvPr id="177" name="Picture 17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B3004B2-CD5C-024D-B1D9-E6467B346B18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071" y="1137804"/>
            <a:ext cx="1175151" cy="1077793"/>
          </a:xfrm>
          <a:prstGeom prst="rect">
            <a:avLst/>
          </a:prstGeom>
        </p:spPr>
      </p:pic>
      <p:pic>
        <p:nvPicPr>
          <p:cNvPr id="179" name="Picture 17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BDBA99E3-F5CA-5744-A4AA-012D6F675F3D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37" y="1174938"/>
            <a:ext cx="1175151" cy="1077793"/>
          </a:xfrm>
          <a:prstGeom prst="rect">
            <a:avLst/>
          </a:prstGeom>
        </p:spPr>
      </p:pic>
      <p:pic>
        <p:nvPicPr>
          <p:cNvPr id="181" name="Picture 18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8BC84D-5904-9D46-AC32-8FCA694C20DA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167" y="1173233"/>
            <a:ext cx="1175151" cy="1077793"/>
          </a:xfrm>
          <a:prstGeom prst="rect">
            <a:avLst/>
          </a:prstGeom>
        </p:spPr>
      </p:pic>
      <p:pic>
        <p:nvPicPr>
          <p:cNvPr id="183" name="Picture 182" descr="Icon&#10;&#10;Description automatically generated">
            <a:extLst>
              <a:ext uri="{FF2B5EF4-FFF2-40B4-BE49-F238E27FC236}">
                <a16:creationId xmlns:a16="http://schemas.microsoft.com/office/drawing/2014/main" id="{1A3B6D78-5C73-E240-9764-50D62F84E4D7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353" y="4852234"/>
            <a:ext cx="1175151" cy="1077793"/>
          </a:xfrm>
          <a:prstGeom prst="rect">
            <a:avLst/>
          </a:prstGeom>
        </p:spPr>
      </p:pic>
      <p:pic>
        <p:nvPicPr>
          <p:cNvPr id="185" name="Picture 184" descr="Icon&#10;&#10;Description automatically generated">
            <a:extLst>
              <a:ext uri="{FF2B5EF4-FFF2-40B4-BE49-F238E27FC236}">
                <a16:creationId xmlns:a16="http://schemas.microsoft.com/office/drawing/2014/main" id="{DB350E11-2B92-1A47-8427-C9EF0F56C4C3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633" y="3065889"/>
            <a:ext cx="1175151" cy="1077793"/>
          </a:xfrm>
          <a:prstGeom prst="rect">
            <a:avLst/>
          </a:prstGeom>
        </p:spPr>
      </p:pic>
      <p:pic>
        <p:nvPicPr>
          <p:cNvPr id="187" name="Picture 186" descr="Icon&#10;&#10;Description automatically generated">
            <a:extLst>
              <a:ext uri="{FF2B5EF4-FFF2-40B4-BE49-F238E27FC236}">
                <a16:creationId xmlns:a16="http://schemas.microsoft.com/office/drawing/2014/main" id="{98C1813C-EE97-8A44-8F01-B1F7A64F50EB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895" y="2123653"/>
            <a:ext cx="1175151" cy="1077793"/>
          </a:xfrm>
          <a:prstGeom prst="rect">
            <a:avLst/>
          </a:prstGeom>
        </p:spPr>
      </p:pic>
      <p:pic>
        <p:nvPicPr>
          <p:cNvPr id="189" name="Picture 188" descr="A picture containing text, traffic light, night sky&#10;&#10;Description automatically generated">
            <a:extLst>
              <a:ext uri="{FF2B5EF4-FFF2-40B4-BE49-F238E27FC236}">
                <a16:creationId xmlns:a16="http://schemas.microsoft.com/office/drawing/2014/main" id="{88EB8B73-CE5B-D54A-B0DE-2BF4F78C353A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271" y="1201571"/>
            <a:ext cx="1175151" cy="10777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678A8-75FD-CF42-AAC8-EA9543A0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5B804-A1F8-7348-9030-9EB33A8939AE}"/>
              </a:ext>
            </a:extLst>
          </p:cNvPr>
          <p:cNvSpPr txBox="1"/>
          <p:nvPr/>
        </p:nvSpPr>
        <p:spPr>
          <a:xfrm>
            <a:off x="5297213" y="2738483"/>
            <a:ext cx="15975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Follow us</a:t>
            </a:r>
          </a:p>
        </p:txBody>
      </p:sp>
      <p:pic>
        <p:nvPicPr>
          <p:cNvPr id="3" name="Picture 2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27F16B9-7136-E740-8386-2974AACCDE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66" y="3917713"/>
            <a:ext cx="827980" cy="82909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D400EE94-5AF4-2B41-B57D-EB34CF5E3C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129" y="3917712"/>
            <a:ext cx="827980" cy="829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F2641-0447-3447-8D95-0C1287FB95B7}"/>
              </a:ext>
            </a:extLst>
          </p:cNvPr>
          <p:cNvSpPr txBox="1"/>
          <p:nvPr/>
        </p:nvSpPr>
        <p:spPr>
          <a:xfrm>
            <a:off x="4811226" y="4742095"/>
            <a:ext cx="74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ese.ae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F9E1A-1AD9-2240-BCC7-0C8F9CF9F85D}"/>
              </a:ext>
            </a:extLst>
          </p:cNvPr>
          <p:cNvSpPr txBox="1"/>
          <p:nvPr/>
        </p:nvSpPr>
        <p:spPr>
          <a:xfrm>
            <a:off x="6436352" y="4742095"/>
            <a:ext cx="827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Ese_ae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7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6A0257A-16B6-57FA-D450-4FA4DDFF26D5}"/>
              </a:ext>
            </a:extLst>
          </p:cNvPr>
          <p:cNvSpPr txBox="1"/>
          <p:nvPr/>
        </p:nvSpPr>
        <p:spPr>
          <a:xfrm>
            <a:off x="8725024" y="5233669"/>
            <a:ext cx="3103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Triangles</a:t>
            </a:r>
          </a:p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721)</a:t>
            </a:r>
          </a:p>
        </p:txBody>
      </p:sp>
    </p:spTree>
    <p:extLst>
      <p:ext uri="{BB962C8B-B14F-4D97-AF65-F5344CB8AC3E}">
        <p14:creationId xmlns:p14="http://schemas.microsoft.com/office/powerpoint/2010/main" val="128523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42A9B-94E1-3541-82D0-78B6348B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1932C13-5EC1-2A68-DE24-765CC51C7FCB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B98B6FC-E8A5-7AA2-2345-81E0B5FC7FDE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6047E-CE41-476E-CABD-E47ED07F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38" y="1588632"/>
            <a:ext cx="11175884" cy="24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5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6E6DBA-8934-1E55-3FC5-88642EC6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DB927-D44F-885A-04FF-9B06329E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5" y="152253"/>
            <a:ext cx="10859746" cy="59593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7C6ADE3-903A-9853-67A1-E1341CE4E95D}"/>
              </a:ext>
            </a:extLst>
          </p:cNvPr>
          <p:cNvGrpSpPr/>
          <p:nvPr/>
        </p:nvGrpSpPr>
        <p:grpSpPr>
          <a:xfrm>
            <a:off x="5511628" y="3092843"/>
            <a:ext cx="591120" cy="453600"/>
            <a:chOff x="5511628" y="3092843"/>
            <a:chExt cx="59112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2EBB03C-61BE-8512-7395-CE0E7DDC44C3}"/>
                    </a:ext>
                  </a:extLst>
                </p14:cNvPr>
                <p14:cNvContentPartPr/>
                <p14:nvPr/>
              </p14:nvContentPartPr>
              <p14:xfrm>
                <a:off x="5593708" y="3193283"/>
                <a:ext cx="195480" cy="299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2EBB03C-61BE-8512-7395-CE0E7DDC44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85068" y="3184283"/>
                  <a:ext cx="213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200167-5D42-5051-9B3F-2B392D690675}"/>
                    </a:ext>
                  </a:extLst>
                </p14:cNvPr>
                <p14:cNvContentPartPr/>
                <p14:nvPr/>
              </p14:nvContentPartPr>
              <p14:xfrm>
                <a:off x="5570308" y="3221003"/>
                <a:ext cx="132120" cy="15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200167-5D42-5051-9B3F-2B392D69067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61668" y="3212363"/>
                  <a:ext cx="149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82C0E2C-9341-73D2-35E2-F0F7CDB2CD7B}"/>
                    </a:ext>
                  </a:extLst>
                </p14:cNvPr>
                <p14:cNvContentPartPr/>
                <p14:nvPr/>
              </p14:nvContentPartPr>
              <p14:xfrm>
                <a:off x="5787388" y="3219203"/>
                <a:ext cx="315360" cy="327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82C0E2C-9341-73D2-35E2-F0F7CDB2CD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78388" y="3210563"/>
                  <a:ext cx="333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10CECB-210D-0DC1-B6E4-D951AB459194}"/>
                    </a:ext>
                  </a:extLst>
                </p14:cNvPr>
                <p14:cNvContentPartPr/>
                <p14:nvPr/>
              </p14:nvContentPartPr>
              <p14:xfrm>
                <a:off x="5511628" y="3092843"/>
                <a:ext cx="557280" cy="3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10CECB-210D-0DC1-B6E4-D951AB4591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02988" y="3084203"/>
                  <a:ext cx="5749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6E8C29-EB8A-96D9-E645-33DF02879014}"/>
              </a:ext>
            </a:extLst>
          </p:cNvPr>
          <p:cNvGrpSpPr/>
          <p:nvPr/>
        </p:nvGrpSpPr>
        <p:grpSpPr>
          <a:xfrm>
            <a:off x="8904628" y="3136763"/>
            <a:ext cx="613080" cy="352800"/>
            <a:chOff x="8904628" y="3136763"/>
            <a:chExt cx="61308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74C123-1B48-B19E-E318-57613C008B7C}"/>
                    </a:ext>
                  </a:extLst>
                </p14:cNvPr>
                <p14:cNvContentPartPr/>
                <p14:nvPr/>
              </p14:nvContentPartPr>
              <p14:xfrm>
                <a:off x="8904628" y="3241523"/>
                <a:ext cx="187560" cy="248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74C123-1B48-B19E-E318-57613C008B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95628" y="3232523"/>
                  <a:ext cx="205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8A5AA1-3D3B-85D1-068F-43D87F4AD00D}"/>
                    </a:ext>
                  </a:extLst>
                </p14:cNvPr>
                <p14:cNvContentPartPr/>
                <p14:nvPr/>
              </p14:nvContentPartPr>
              <p14:xfrm>
                <a:off x="8904628" y="3263123"/>
                <a:ext cx="146520" cy="18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8A5AA1-3D3B-85D1-068F-43D87F4AD0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95988" y="3254483"/>
                  <a:ext cx="164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048B13-C2E5-9772-3156-9DE186F0D838}"/>
                    </a:ext>
                  </a:extLst>
                </p14:cNvPr>
                <p14:cNvContentPartPr/>
                <p14:nvPr/>
              </p14:nvContentPartPr>
              <p14:xfrm>
                <a:off x="9153028" y="3262403"/>
                <a:ext cx="324360" cy="213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048B13-C2E5-9772-3156-9DE186F0D8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44028" y="3253763"/>
                  <a:ext cx="342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AAD2D8-8127-9C93-B0B3-538035F52D67}"/>
                    </a:ext>
                  </a:extLst>
                </p14:cNvPr>
                <p14:cNvContentPartPr/>
                <p14:nvPr/>
              </p14:nvContentPartPr>
              <p14:xfrm>
                <a:off x="8960788" y="3136763"/>
                <a:ext cx="55692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AAD2D8-8127-9C93-B0B3-538035F52D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52148" y="3127763"/>
                  <a:ext cx="57456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231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0A00A-99D1-773C-EA0E-22C3E4EA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6216D-F31D-E416-0AE9-20350F0F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32" y="416901"/>
            <a:ext cx="9109931" cy="587601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973362E-80AB-6661-A559-B989D3E7D6CB}"/>
              </a:ext>
            </a:extLst>
          </p:cNvPr>
          <p:cNvGrpSpPr/>
          <p:nvPr/>
        </p:nvGrpSpPr>
        <p:grpSpPr>
          <a:xfrm>
            <a:off x="5106268" y="752843"/>
            <a:ext cx="366120" cy="341640"/>
            <a:chOff x="5106268" y="752843"/>
            <a:chExt cx="3661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634639F-FBB8-DCE6-7912-802895ADE581}"/>
                    </a:ext>
                  </a:extLst>
                </p14:cNvPr>
                <p14:cNvContentPartPr/>
                <p14:nvPr/>
              </p14:nvContentPartPr>
              <p14:xfrm>
                <a:off x="5204548" y="752843"/>
                <a:ext cx="267840" cy="341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634639F-FBB8-DCE6-7912-802895ADE58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95548" y="744203"/>
                  <a:ext cx="2854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6C9399-D5C4-B698-081B-26B626A02CD3}"/>
                    </a:ext>
                  </a:extLst>
                </p14:cNvPr>
                <p14:cNvContentPartPr/>
                <p14:nvPr/>
              </p14:nvContentPartPr>
              <p14:xfrm>
                <a:off x="5106268" y="801443"/>
                <a:ext cx="193320" cy="127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6C9399-D5C4-B698-081B-26B626A02C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97268" y="792443"/>
                  <a:ext cx="21096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77D3F5-02BF-2928-34C2-1E83DE84277C}"/>
                  </a:ext>
                </a:extLst>
              </p14:cNvPr>
              <p14:cNvContentPartPr/>
              <p14:nvPr/>
            </p14:nvContentPartPr>
            <p14:xfrm>
              <a:off x="7929388" y="800723"/>
              <a:ext cx="479520" cy="33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77D3F5-02BF-2928-34C2-1E83DE8427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20748" y="792083"/>
                <a:ext cx="49716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36DAE1F-9549-A662-AFAE-B4C71B044B93}"/>
              </a:ext>
            </a:extLst>
          </p:cNvPr>
          <p:cNvGrpSpPr/>
          <p:nvPr/>
        </p:nvGrpSpPr>
        <p:grpSpPr>
          <a:xfrm>
            <a:off x="4960468" y="3683963"/>
            <a:ext cx="680400" cy="357480"/>
            <a:chOff x="4960468" y="3683963"/>
            <a:chExt cx="6804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29405E-756A-D042-C7E0-3D9453879A10}"/>
                    </a:ext>
                  </a:extLst>
                </p14:cNvPr>
                <p14:cNvContentPartPr/>
                <p14:nvPr/>
              </p14:nvContentPartPr>
              <p14:xfrm>
                <a:off x="4960468" y="3755963"/>
                <a:ext cx="349920" cy="28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29405E-756A-D042-C7E0-3D9453879A1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51828" y="3747323"/>
                  <a:ext cx="367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C142B2E-7799-CA56-C76A-D60229CA25D5}"/>
                    </a:ext>
                  </a:extLst>
                </p14:cNvPr>
                <p14:cNvContentPartPr/>
                <p14:nvPr/>
              </p14:nvContentPartPr>
              <p14:xfrm>
                <a:off x="5399308" y="3683963"/>
                <a:ext cx="241560" cy="357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142B2E-7799-CA56-C76A-D60229CA25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90668" y="3674963"/>
                  <a:ext cx="259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D60F99-C776-7B0E-C5F6-6081A03FAE2B}"/>
                    </a:ext>
                  </a:extLst>
                </p14:cNvPr>
                <p14:cNvContentPartPr/>
                <p14:nvPr/>
              </p14:nvContentPartPr>
              <p14:xfrm>
                <a:off x="5364388" y="3699083"/>
                <a:ext cx="134280" cy="19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D60F99-C776-7B0E-C5F6-6081A03FAE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55388" y="3690443"/>
                  <a:ext cx="1519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05E48-E2B2-128D-79BD-8D7459F54CAF}"/>
              </a:ext>
            </a:extLst>
          </p:cNvPr>
          <p:cNvGrpSpPr/>
          <p:nvPr/>
        </p:nvGrpSpPr>
        <p:grpSpPr>
          <a:xfrm>
            <a:off x="7922908" y="3755243"/>
            <a:ext cx="938880" cy="294840"/>
            <a:chOff x="7922908" y="3755243"/>
            <a:chExt cx="9388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B0B66D-1708-CB33-6689-375450C907A6}"/>
                    </a:ext>
                  </a:extLst>
                </p14:cNvPr>
                <p14:cNvContentPartPr/>
                <p14:nvPr/>
              </p14:nvContentPartPr>
              <p14:xfrm>
                <a:off x="7922908" y="3770003"/>
                <a:ext cx="406080" cy="280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B0B66D-1708-CB33-6689-375450C907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14268" y="3761003"/>
                  <a:ext cx="423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2A69CC-5353-2A7E-126A-C7BA017CECE5}"/>
                    </a:ext>
                  </a:extLst>
                </p14:cNvPr>
                <p14:cNvContentPartPr/>
                <p14:nvPr/>
              </p14:nvContentPartPr>
              <p14:xfrm>
                <a:off x="8482348" y="3755243"/>
                <a:ext cx="379440" cy="28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2A69CC-5353-2A7E-126A-C7BA017CECE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73708" y="3746603"/>
                  <a:ext cx="397080" cy="30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316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48014E6-D818-C69B-9D93-4B15CE8A8C44}"/>
              </a:ext>
            </a:extLst>
          </p:cNvPr>
          <p:cNvSpPr txBox="1"/>
          <p:nvPr/>
        </p:nvSpPr>
        <p:spPr>
          <a:xfrm>
            <a:off x="6096000" y="4502149"/>
            <a:ext cx="5525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Angle Sum of Triangles</a:t>
            </a:r>
          </a:p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723)</a:t>
            </a:r>
          </a:p>
        </p:txBody>
      </p:sp>
    </p:spTree>
    <p:extLst>
      <p:ext uri="{BB962C8B-B14F-4D97-AF65-F5344CB8AC3E}">
        <p14:creationId xmlns:p14="http://schemas.microsoft.com/office/powerpoint/2010/main" val="122032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606CE2-659D-C64B-9C00-5CF1F5E9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58B6E8C-C96B-B3F1-5F4C-158B5E78A1BA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38F9862-85CF-42C6-9DC7-ED18EB7B6FDA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E235E-A4C8-3257-1A27-11031CCE8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38" y="1550002"/>
            <a:ext cx="10276631" cy="39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FD31F-072E-BA20-D58F-26043EC7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3045E-228D-F56A-D43B-E8F38819E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30" y="484486"/>
            <a:ext cx="6848475" cy="58890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95EF6DE-BCFD-1D78-F01B-64CFE50AA513}"/>
              </a:ext>
            </a:extLst>
          </p:cNvPr>
          <p:cNvGrpSpPr/>
          <p:nvPr/>
        </p:nvGrpSpPr>
        <p:grpSpPr>
          <a:xfrm>
            <a:off x="4896388" y="4430603"/>
            <a:ext cx="431640" cy="247320"/>
            <a:chOff x="4896388" y="4430603"/>
            <a:chExt cx="4316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3A9EBB-8E19-5417-4894-18059A03CC19}"/>
                    </a:ext>
                  </a:extLst>
                </p14:cNvPr>
                <p14:cNvContentPartPr/>
                <p14:nvPr/>
              </p14:nvContentPartPr>
              <p14:xfrm>
                <a:off x="4896388" y="4430603"/>
                <a:ext cx="83520" cy="164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3A9EBB-8E19-5417-4894-18059A03CC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87388" y="4421963"/>
                  <a:ext cx="101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F9BC623-39A4-4BFC-B7E7-349B95063185}"/>
                    </a:ext>
                  </a:extLst>
                </p14:cNvPr>
                <p14:cNvContentPartPr/>
                <p14:nvPr/>
              </p14:nvContentPartPr>
              <p14:xfrm>
                <a:off x="4975228" y="4430603"/>
                <a:ext cx="174960" cy="130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F9BC623-39A4-4BFC-B7E7-349B950631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66588" y="4421963"/>
                  <a:ext cx="192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F39BC32-016D-639D-3802-8C3B2A5D34D8}"/>
                    </a:ext>
                  </a:extLst>
                </p14:cNvPr>
                <p14:cNvContentPartPr/>
                <p14:nvPr/>
              </p14:nvContentPartPr>
              <p14:xfrm>
                <a:off x="5056588" y="4445003"/>
                <a:ext cx="78120" cy="232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F39BC32-016D-639D-3802-8C3B2A5D34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47948" y="4436363"/>
                  <a:ext cx="95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242532-93F2-29D8-415B-545D75E2E6EE}"/>
                    </a:ext>
                  </a:extLst>
                </p14:cNvPr>
                <p14:cNvContentPartPr/>
                <p14:nvPr/>
              </p14:nvContentPartPr>
              <p14:xfrm>
                <a:off x="5156668" y="4445003"/>
                <a:ext cx="171360" cy="229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242532-93F2-29D8-415B-545D75E2E6E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48028" y="4436363"/>
                  <a:ext cx="18900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CEE45B-5A2B-4ED5-7B47-49A6CA2E6237}"/>
              </a:ext>
            </a:extLst>
          </p:cNvPr>
          <p:cNvGrpSpPr/>
          <p:nvPr/>
        </p:nvGrpSpPr>
        <p:grpSpPr>
          <a:xfrm>
            <a:off x="5929588" y="5415563"/>
            <a:ext cx="505440" cy="289800"/>
            <a:chOff x="5929588" y="5415563"/>
            <a:chExt cx="50544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278895-E413-8A87-934B-E01EE763BDD3}"/>
                    </a:ext>
                  </a:extLst>
                </p14:cNvPr>
                <p14:cNvContentPartPr/>
                <p14:nvPr/>
              </p14:nvContentPartPr>
              <p14:xfrm>
                <a:off x="5929588" y="5456603"/>
                <a:ext cx="186480" cy="21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278895-E413-8A87-934B-E01EE763BD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20948" y="5447603"/>
                  <a:ext cx="204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7A3B1A0-F2B6-EEBA-4748-98D22F9392A1}"/>
                    </a:ext>
                  </a:extLst>
                </p14:cNvPr>
                <p14:cNvContentPartPr/>
                <p14:nvPr/>
              </p14:nvContentPartPr>
              <p14:xfrm>
                <a:off x="6214348" y="5429963"/>
                <a:ext cx="220680" cy="142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7A3B1A0-F2B6-EEBA-4748-98D22F9392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05708" y="5420963"/>
                  <a:ext cx="238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CFC5DB-C6B2-3B0B-FA16-FDF0C2FB14CF}"/>
                    </a:ext>
                  </a:extLst>
                </p14:cNvPr>
                <p14:cNvContentPartPr/>
                <p14:nvPr/>
              </p14:nvContentPartPr>
              <p14:xfrm>
                <a:off x="6336748" y="5415563"/>
                <a:ext cx="78120" cy="289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CFC5DB-C6B2-3B0B-FA16-FDF0C2FB14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28108" y="5406563"/>
                  <a:ext cx="95760" cy="30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1764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130</Words>
  <Application>Microsoft Office PowerPoint</Application>
  <PresentationFormat>Widescreen</PresentationFormat>
  <Paragraphs>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AXtManal</vt:lpstr>
      <vt:lpstr>Calibri</vt:lpstr>
      <vt:lpstr>Calibri Light</vt:lpstr>
      <vt:lpstr>Cronos Pro</vt:lpstr>
      <vt:lpstr>GE Dinar One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Samir Abu Ghaida</dc:creator>
  <cp:lastModifiedBy>Asad    Al Zurba</cp:lastModifiedBy>
  <cp:revision>46</cp:revision>
  <dcterms:created xsi:type="dcterms:W3CDTF">2021-02-06T17:30:35Z</dcterms:created>
  <dcterms:modified xsi:type="dcterms:W3CDTF">2023-04-27T08:10:43Z</dcterms:modified>
</cp:coreProperties>
</file>