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6" r:id="rId4"/>
    <p:sldId id="269" r:id="rId5"/>
    <p:sldId id="266" r:id="rId6"/>
    <p:sldId id="258" r:id="rId7"/>
    <p:sldId id="267" r:id="rId8"/>
    <p:sldId id="277" r:id="rId9"/>
    <p:sldId id="259" r:id="rId10"/>
    <p:sldId id="278" r:id="rId11"/>
    <p:sldId id="279" r:id="rId12"/>
    <p:sldId id="280" r:id="rId13"/>
    <p:sldId id="282" r:id="rId14"/>
    <p:sldId id="281" r:id="rId15"/>
    <p:sldId id="260" r:id="rId16"/>
    <p:sldId id="268" r:id="rId17"/>
    <p:sldId id="261" r:id="rId18"/>
    <p:sldId id="270" r:id="rId19"/>
    <p:sldId id="271" r:id="rId20"/>
    <p:sldId id="283" r:id="rId21"/>
    <p:sldId id="262" r:id="rId22"/>
    <p:sldId id="263" r:id="rId23"/>
    <p:sldId id="264" r:id="rId24"/>
    <p:sldId id="272" r:id="rId25"/>
    <p:sldId id="265" r:id="rId26"/>
    <p:sldId id="273" r:id="rId27"/>
    <p:sldId id="274" r:id="rId28"/>
    <p:sldId id="275" r:id="rId29"/>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05" d="100"/>
          <a:sy n="105" d="100"/>
        </p:scale>
        <p:origin x="216"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5T08:54:21.891"/>
    </inkml:context>
    <inkml:brush xml:id="br0">
      <inkml:brushProperty name="width" value="0.05292" units="cm"/>
      <inkml:brushProperty name="height" value="0.05292" units="cm"/>
      <inkml:brushProperty name="color" value="#FF0000"/>
    </inkml:brush>
  </inkml:definitions>
  <inkml:trace contextRef="#ctx0" brushRef="#br0">8770 4437 40 0,'0'-3'690'0,"0"-1"184"0,0 1 116 16,0-2 90-16,0-1-1 0,0 2-218 0,0 0-172 16,-6 4-97-16,6 0-48 0,0 0-37 0,0 0-262 15,6-3-245-15,-6 3 0 0,6 0 0 16,1 0 0-16,0 3 0 0,12 1 0 0,-5 0 0 15,-2 2 0-15,1 2 0 0,0 3 0 0,7-3 0 16,-1 6 0-16,1-2 0 0,-7 5 0 0,7 2 0 16,-1-1 0-16,7 3 0 0,-6-1 0 0,-1 6 0 15,0-5 0-15,1 4 0 0,-7-2 0 0,7 3 0 16,0-4 0-16,-1-1 0 0,-6-2 0 0,0-1 0 16,0-3 0-16,-6 0 0 0,5-5 0 0,-4 2 0 15,-2-5 0-15,0-3 0 0,1 0 0 0,-1-4 0 16,1-4 0-16,6 0 0 0,-1-7 0 0,8-3 0 15,0-5 0-15,-1-4 0 0,1 2 0 0,-7-8 0 16,13 0 0-16,-13-5 0 0,6 1 0 0,1 0 0 16,-7-3 0-16,0 2 0 0,0 1 0 0,1 4 0 15,-8-1 0-15,0 5 0 0,0-1 0 16,2 4 0-16,-8 3 0 0,6 2 0 0,-6 3 0 16,6 6 0-16,1-3 0 0,-7 7 0 0,6-4 0 15,-6 8 0-15,7-4 0 0,0 4 0 0,12 4 0 16,-12-4 0-16,5 8 0 0,2 0 0 0,-1-5-1175 15,-1 3-354-15,14 0 23 0,-18 0 147 0,11 5 199 16,-6-3 297-16,0 3 363 0</inkml:trace>
  <inkml:trace contextRef="#ctx0" brushRef="#br0" timeOffset="351.6">9930 4481 377 0,'6'15'821'0,"8"-4"156"0,-2 0 118 0,-5-4 114 0,0 1-128 15,-1 3-220-15,-6-7-127 0,6-2-81 0,1 3-270 16,-1-2-383-16,1-3 0 0,6-3 0 0,7-2 0 15,-1 3 0-15,7-2 0 0,6-4 0 0,8 1 0 16,-7-4 0-16,6 0 0 0,7 0 0 16,-14-4 0-16,1 1 0 0,-8-1 0 0,1 0 0 15,-12 0 0-15,-8 1 0 0,7-1 0 0,-13 5 0 16,-7-5 0-16,1 4 0 0,-7 0 0 0,0 3 0 16,-7 0 0-16,1 6 0 0,-13-2 0 15,-7 4 0-15,-7 4 0 0,1-2 0 0,-2 6 0 0,1 3 0 16,1 0 0-16,6 0 0 0,0 4 0 15,6-1 0-15,1 2 0 0,5-2 0 0,8 1 0 16,0 3 0-16,6-3 0 0,6 3 0 0,7 0 0 0,7 1 0 16,-1-2 0-16,7 3 0 0,7-3 0 15,0-1 0-15,5 2 0 0,1 1 0 0,7-5 0 16,-1-3 0-16,2 3 0 0,-9-2 0 0,7-1 0 16,2-4 0-16,-2-3 0 0,-13 0 0 0,1-4 0 15,-7 0-644-15,13-8-724 0,0-3-76 0,-6-3 52 16,-1-5 164-16,7 4 216 0,0-3 275 15</inkml:trace>
  <inkml:trace contextRef="#ctx0" brushRef="#br0" timeOffset="616.76">10771 4255 107 0,'26'-23'783'0,"0"8"245"16,-13-3 181-16,7-1 155 0,-8 5 56 0,-6-1-210 16,8 4-166-16,-14 0-1018 0,6 4-26 15,-6 2 0-15,7 2 0 0,-7 3 0 0,0 0 0 16,0 0 0-16,0 8 0 0,0 2 0 15,0 6 0-15,6 2 0 0,-6 4 0 0,0 3 0 16,7 5 0-16,-7-1 0 0,0 4 0 0,0 4 0 16,0 4 0-16,7-4 0 0,-1-1 0 15,0 0 0-15,0 5 0 0,8-4 0 0,-1-4 0 0,-7-1 0 16,8-2 0-16,-2-1 0 0,-5-6 0 0,6-2 0 16,-7-6 0-16,-6 0 0 0,7-8 0 15,-7-7-1059-15,7-4-468 0,-1-4 10 0,-6-2 126 16,0-1 201-16,13-4 305 0,0 1 374 15</inkml:trace>
  <inkml:trace contextRef="#ctx0" brushRef="#br0" timeOffset="951.31">11304 4525 355 0,'14'-14'842'15,"-1"-1"199"-15,0 0 171 0,0 4 163 0,-7 0-76 16,-6 1-193-16,0-2-145 0,0 2-961 16,0 3 0-16,-6-1 0 0,6 4 0 0,-7 4 0 15,7 0 0-15,-6 0 0 0,-1 4 0 0,-6 0 0 16,1 7 0-16,-8-4 0 0,7 8 0 0,-7-1 0 15,7 4 0-15,0 1 0 0,13-1 0 16,0 5 0-16,0-6 0 0,0 6 0 0,6-1 0 16,8-4 0-16,-1 1 0 0,6-5 0 0,0-3 0 15,1 0 0-15,-7 1 0 0,13-9 0 0,-6 0 0 16,6 1 0-16,0-8 0 0,1 1 0 0,-2 0 0 16,1-6 0-16,0-2 0 0,-6 0 0 0,-1-4 0 15,-5 1 0-15,-8-4 0 0,-6 4 0 16,0-1 0-16,-6-4 0 0,-8 1 0 0,1 3 0 15,-7 0 0-15,2 1 0 0,-2-1 0 0,0 5 0 16,1 2 0-16,5-3 0 0,2 4 0 0,5 3 0 16,7-4 0-16,0 5 0 0,-7-1 0 0,1 1 0 15,6 3-113-15,0-7-1162 0,13-1-151 16,0 4-1-16,1-4 123 0,11 5 170 0,1-1 271 16,6 0 339-16</inkml:trace>
  <inkml:trace contextRef="#ctx0" brushRef="#br0" timeOffset="1231.44">12386 4368 472 0,'7'3'863'0,"-1"1"190"0,-12-4 169 15,-1 3 114-15,-5-3-98 0,-2 0-204 0,-5 0-147 16,-7 0-801-16,-6 0-86 0,-1 5 0 0,-7-2 0 16,-5 0 0-16,-1 5 0 0,1 0 0 0,-8-1 0 15,8 1 0-15,-1 2 0 0,-6 1 0 16,13 4 0-16,7-4 0 0,-1 7 0 0,7-3 0 15,6-1 0-15,7 5 0 0,7-2 0 0,12 3 0 16,1-3 0-16,19 2 0 0,0 3 0 0,13-4 0 16,0-3 0-16,7 3 0 0,6-3 0 15,0 0 0 1,0-4 0-16,7 1 0 0,-7-6 0 0,0-2 0 0,0 0 0 0,0-1 0 0,1-6 0 16,-14-1 0-16,-1-4 0 0,-5 1 0 15,-1-7-973-15,1-1-582 0,-1-4 6 0,-12 5 132 16,-6-5 211-16,5 5 313 0,-6-1 393 0</inkml:trace>
  <inkml:trace contextRef="#ctx0" brushRef="#br0" timeOffset="1438.99">12771 4408 701 0,'6'-8'983'0,"-6"1"187"0,0-3 149 0,7 5 78 16,-7-2-182-16,6 4-221 0,-6-5-582 16,7 8-412-16,-7-3 0 0,7 6 0 0,-1 1 0 15,-6 7 0-15,6 0 0 0,1 0 0 0,0 4 0 16,-1 3 0-16,7 1 0 0,-7-1 0 15,1 4 0-15,0 0 0 0,5 0 0 0,2-5 0 16,-8 6 0-16,7 0 0 0,0-6 0 0,0 2 0 16,-7-5 0-16,8-3 0 0,-2-3 0 0,-4 3 0 15,-2-8 0-15,0-6 0 0,-6-5-1097 16,7-3-400-16,-1-4-6 0,-6 1 113 0,-13-4 197 16,1-5 300-16,-2 2 384 0</inkml:trace>
  <inkml:trace contextRef="#ctx0" brushRef="#br0" timeOffset="1578.55">12725 4195 468 0,'-19'-25'919'0,"12"-2"183"16,1 6 133-16,-1-1 115 0,7 3-185 16,13 5-299-16,-6-5-232 0,6 5-182 0,-1-1-452 15,2 4 0-15,-1-1 0 0,6 3 0 0,-12 1 0 16,-1 4 0-16,1-4-506 0,6 1-560 0,0 0-224 16,0-1-69-16,0-2 57 0,-7 2 141 15,1 5 267-15,6-5 387 0</inkml:trace>
  <inkml:trace contextRef="#ctx0" brushRef="#br0" timeOffset="1815.55">13221 3843 226 0,'13'3'822'0,"-1"5"222"0,-12-2 175 15,0 2 176-15,-6 4 19 0,0-1-214 0,-1 3-329 16,-6 5-871-16,6 2 0 0,-5 1 0 16,4 0 0-16,2 8 0 0,6-4 0 0,6 7 0 15,8 0 0-15,6 4 0 0,-1-1 0 0,7 4 0 16,0-3 0-16,7 3 0 0,-1-3 0 0,7 3 0 15,-6-2 0-15,-1-2 0 0,2-3 0 16,-2 0 0-16,1-3 0 0,-7-1 0 0,-7-3 0 16,-6-4 0-16,0-5 0 0,-7-2 0 0,1 1 0 15,-14-10 0-15,-5-1 0 0,-15-5 0 0,1-5-827 16,6-9-686-16,1-1-12 0,6 0 121 0,0-7 204 16,1 1 290-16,4-1 310 0</inkml:trace>
  <inkml:trace contextRef="#ctx0" brushRef="#br0" timeOffset="1918.46">13461 4463 558 0,'0'-14'782'0,"0"-1"140"0,7 1 86 0,0 2-39 15,5 1-150-15,-4 0-252 0,10 0-183 0,-4 0-123 16,11 4-93-16,-5 3-102 0,6 0-122 0,1 1-175 16,-1-1-220-16,0 0-307 0,-1 4-192 15,1-3-64-15,1-2 10 0,-1 3 105 0,-6 2 190 16,5 0 287-16</inkml:trace>
  <inkml:trace contextRef="#ctx0" brushRef="#br0" timeOffset="2338.57">14028 4320 65 0,'20'8'698'0,"-1"-1"199"0,-12 0 142 0,6 0 152 15,-7-3 57-15,2 3-153 0,-2 4-164 16,7-4-109-16,0 4-617 0,-7 5-205 0,7-5 0 16,1 3 0-16,-8 1 0 0,0-1 0 0,1-3 0 15,0 4 0-15,-7-4 0 0,12 0 0 0,1-4 0 16,-6-3 0-16,0 3 0 0,-1-7 0 0,0 4 0 16,8-8 0-16,-8 0 0 0,14 1 0 0,-7-8 0 15,7 0 0-15,-2-4 0 0,9 1 0 16,-7-4 0-16,-2-1 0 0,-4 1 0 0,5-1 0 0,-5 4 0 15,-2 1 0-15,-6-1 0 0,8 8 0 16,-8-5 0-16,-6 6 0 0,7 2 0 0,-7 4 0 16,7 4 0-16,6 2 0 0,-1 10 0 0,2-2 0 15,6 12 0-15,-8 0 0 0,15 7 0 16,-9 0 0-16,9 3 0 0,-1 5 0 0,6 3 0 16,-5-1 0-16,-1 3 0 0,0-7 0 0,-7 5 0 15,1-4 0-15,-7 2 0 0,0-6 0 0,-7-3 0 16,1-1 0-16,-7-5 0 0,-13-2 0 15,7-2 0-15,-14-2 0 0,-6-5 0 0,-7-3 0 16,-6-1 0-16,0-5 0 0,-7-3 0 0,1-4 0 16,-1-4 0-16,1 1 0 0,-1-9 0 0,1 2 0 15,5-2 0-15,7-6 0 0,1 0 0 16,13-4 0-16,-1 0 0 0,7-5 0 0,6-2 0 16,7-4 0-16,0 1-11 0,14-2-1603 0,-2 1-52 15,15 1 75-15,5-2 207 0,14 5 318 0,26-1 444 16</inkml:trace>
  <inkml:trace contextRef="#ctx0" brushRef="#br0" timeOffset="2567.44">16075 4378 105 0,'-7'8'992'0,"0"3"311"15,1 4 198-15,6-7 155 0,0-1 108 0,6 0-894 16,1 0-870-16,0-3 0 0,6 0 0 0,6-1 0 15,7 1 0-15,0-1 0 0,6 1 0 16,8 0 0-16,-1-1 0 0,6 2 0 0,7-2 0 16,-5 0 0-16,-2 1 0 0,1-4 0 0,-1 0 0 15,-5 0 0-15,-8-4 0 0,1 1 0 0,-8-5-672 16,-11 1-889-16,-8 3-20 0,-19-3 106 0,0 7 223 16,-14 0 317-16,-5 0 380 0</inkml:trace>
  <inkml:trace contextRef="#ctx0" brushRef="#br0" timeOffset="2700.49">16237 4536 269 0,'-38'14'787'15,"11"2"180"-15,-5-1 144 0,12 0 150 16,0-5-46-16,14 1-227 0,12 0-164 0,14-4-123 16,19 0-633-16,7-7-68 0,13 0 0 0,6 0 0 15,6-2 0-15,1 2 0 0,0-5 0 0,-1 2 0 16,8-1 0-16,-14-3-831 0,-7-1-605 16,1-2-83-16,-14-1 40 0,1 3 191 0,7 1 301 15,-2 3 462-15</inkml:trace>
  <inkml:trace contextRef="#ctx0" brushRef="#br0" timeOffset="3134">18270 4207 367 0,'-6'-5'860'0,"-1"2"221"16,1 3 178-16,-1 0 160 0,1 0-98 0,6 0-203 16,0 0-352-16,-6-4-766 0,-2 8 0 15,-4-4 0-15,-8 3 0 0,-13 4 0 0,1-3 0 16,-1 4 0-16,1-1 0 0,-7 0 0 0,7 1 0 16,-1 4 0-16,1-3 0 0,-2 3 0 0,15 3 0 15,5-1 0-15,8 1 0 0,6 0 0 16,6 3 0-16,14 0 0 0,7 0 0 0,-1 1 0 15,13 0 0-15,7-1 0 0,-7-4 0 0,6 5 0 16,7-1 0-16,-6-3 0 0,6 3 0 0,0-3 0 16,-7-1 0-16,-5 5 0 0,-1-9 0 15,0 6 0-15,-13-2 0 0,0-3 0 0,-6-4 0 16,-14 4 0-16,0-3 0 0,-12-1 0 0,0-3 0 16,-20 4 0-16,-13-2 0 0,-1-1 0 15,-11-1 0-15,-8-1 0 0,0-3 0 0,7 0 0 16,-7-3 0-16,7-1 0 0,-7-1 0 0,8-6 0 15,4 4 0-15,2-8-485 0,19-3-985 0,12-4-56 16,14 0 71-16,14 0 180 0,5 1 270 0,15-2 329 16</inkml:trace>
  <inkml:trace contextRef="#ctx0" brushRef="#br0" timeOffset="3368.76">18473 4305 253 0,'32'-6'905'0,"1"0"257"0,-14 12 187 15,1-6 171-15,0 2 4 0,-8-2-243 0,1 0-1084 16,-6 0-197-16,-7 0 0 0,13 4 0 0,-7 7 0 15,1 1 0-15,0 2 0 0,-7 4 0 16,6 8 0-16,-6 4 0 0,0 6 0 0,6 1 0 16,-6 3 0-16,0 1 0 0,6 6 0 0,-6-3 0 15,8 0 0-15,-2 0 0 0,0 0 0 0,7-3 0 16,1-1 0-16,-8-3 0 0,7-3 0 16,-6-9 0-16,-1 0 0 0,0-6 0 0,1-8 0 15,-7-7 0-15,0-4 0 0,-7-9 0 0,1-8-691 16,6-5-908-16,-6-5-11 0,-8-5 122 15,2-1 230-15,-2-7 328 0,1 0 422 0</inkml:trace>
  <inkml:trace contextRef="#ctx0" brushRef="#br0" timeOffset="3634.04">18550 4293 680 0,'-12'-29'1069'16,"-2"0"213"-16,14 3 185 0,0 1 186 0,0 4-204 16,0-2-858-16,7 8-591 0,-7 1 0 0,13 3 0 15,7-1 0-15,-1 9 0 0,20-1 0 0,7 4 0 16,6 4 0-16,7-1 0 0,12 5 0 15,-6 3 0-15,7-1 0 0,0 5 0 0,-1 4 0 16,-6 3 0-16,-6-3 0 0,-7 6 0 0,1-3 0 0,-8 0 0 16,-19 1 0-16,7-2 0 0,-20 4 0 15,0-6 0-15,-7 3 0 0,-12 0 0 0,-14-3 0 16,-13-1 0-16,1 1 0 0,-21-1 0 0,-4-4 0 16,-2 1 0-16,-13-4 0 0,7 0 0 0,-13 0 0 15,6-7 0-15,7-1 0 0,0-3 0 16,0 0 0-16,6 0 0 0,7-7-76 0,13-1-1321 15,19-6-105-15,14-1 31 0,6 1 153 0,12-1 194 16,14 1 294-16,7 2 388 0</inkml:trace>
  <inkml:trace contextRef="#ctx0" brushRef="#br0" timeOffset="3993.97">19280 4301 154 0,'20'0'759'0,"-1"4"216"15,1 0 168-15,-8-4 148 0,2 7 3 0,-1-7-203 16,0 0-169-16,6 4-360 0,7-4-562 0,1 0 0 15,-1 0 0-15,13 0 0 0,0 0 0 0,0 0 0 16,6-4 0-16,1 1 0 0,-7-5 0 16,7 4 0-16,-7-4 0 0,-6 6 0 0,-1-5 0 15,1-1 0-15,-13 0 0 0,-1-3 0 0,-6 4 0 16,-7 0 0-16,8-1 0 0,-14 1 0 0,0 0 0 16,-7-1 0-16,0 4 0 0,-5-3 0 0,-2 4 0 15,-5-1 0-15,6 4 0 0,-13 0 0 0,-1 0 0 16,-5 4 0-16,-1-1 0 0,-6 4 0 15,-6 1 0-15,-1 3 0 0,1 0 0 0,-1 5 0 16,1 1 0-16,5 2 0 0,8-1 0 0,5 1 0 16,9 2 0-16,4 1 0 0,8 0 0 0,12-3 0 15,8 3 0-15,18-4 0 0,7 0 0 0,7-3 0 16,5 0 0-16,8-4 0 0,6-1 0 16,0-6 0-16,1 4 0 0,-1-8 0 0,6 0 0 15,1-4 0-15,-6-4 0 0,-8 1 0 0,-12-3 0 16,0-2-661-16,5-5-717 0,2-2-64 15,-7 0 61-15,-8 2 166 0,-5 2 213 0,-7-4 268 16</inkml:trace>
  <inkml:trace contextRef="#ctx0" brushRef="#br0" timeOffset="4359.24">20590 4276 65 0,'-7'4'662'0,"7"0"186"0,-6-1 121 16,6 1 106-16,0-2-33 0,-6 4-136 0,6-4-185 15,-7 6-114-15,7-1-68 0,0-3-62 0,7 0-197 16,-7 0-280-16,6-2 0 0,0 3 0 15,8-5 0-15,-1 3 0 0,-1-3 0 0,14 0 0 16,-6 0 0-16,7-3 0 0,-1-4 0 0,-1-1 0 16,7 4 0-16,-5-7 0 0,-1-1 0 0,-6 6 0 15,0-5 0-15,-8-4 0 0,1 4 0 0,-6 0 0 16,0 4 0-16,-14-4 0 0,-6-1 0 0,0 5 0 16,-7 0 0-16,0 0 0 0,-5 3 0 15,-9 0 0-15,-4 4 0 0,5 4 0 0,-6 0 0 16,-7 3 0-16,7 5 0 0,-6-2 0 15,6 5 0-15,6 3 0 0,1 0 0 0,13 5 0 16,-1-1 0-16,6 0 0 0,8 0 0 0,6 4 0 16,0-4 0-16,13 0 0 0,0-4 0 0,13 0 0 15,7-3 0-15,13-4 0 0,-1 0 0 0,7-4 0 16,-7-3 0-16,8-4-996 0,6-7-361 0,-1-1-51 16,7-3 80-16,0 4 158 0,7-4 228 15,0-4 259-15</inkml:trace>
  <inkml:trace contextRef="#ctx0" brushRef="#br0" timeOffset="4724.92">21567 4268 609 0,'7'-13'869'0,"-7"-3"174"16,0 1 167-16,0 0 66 0,-7 5-91 0,-6-5-192 15,-7 4-130-15,2 1-720 16,-15-2-143-16,7 4 0 0,-13 2 0 0,-1 6 0 0,1 0 0 16,-13 0 0-16,7 6 0 0,-1 2 0 0,1 7 0 15,5-1 0-15,1 5 0 0,0 3 0 0,13 0 0 16,0 3 0-16,20 6 0 0,-1-6 0 0,7 0 0 15,0 1 0-15,13-4 0 0,0-3 0 16,6 2 0-16,1-2 0 0,6-8 0 0,1 0 0 16,-2-4 0-16,8 0 0 0,6-10 0 0,-6-1 0 15,-1-6 0-15,7-2 0 0,-6-6 0 0,-7-5 0 16,0-2 0-16,-6-4 0 0,-1-1 0 0,-6-7 0 16,-6 0 0-16,-1-3 0 0,-6-7 0 0,0-1 0 15,-6-3 0-15,-1-2 0 0,1 3 0 0,-1 2 0 16,-6 4 0-16,7 4 0 0,-1 7 0 15,0 3 0-15,1 9 0 0,6 1 0 16,-6 6 0-16,-1 3 0 0,7 7 0 0,-7 4 0 0,7 4 0 16,0 7 0-16,7 7 0 0,0 13 0 0,5-3 0 15,2 9 0-15,12 4 0 0,13 3 0 16,0 3 0-16,7 5 0 0,-1-1 0 16,1 4 0-16,5-4 0 0,-18 4 0 0,-7-6 0 0,-6-5 0 15,-7-4-939-15,19-3-891 0,21 3 27 0,25 0 183 16,26-4 463-16,33 5 543 0</inkml:trace>
  <inkml:trace contextRef="#ctx0" brushRef="#br0" timeOffset="5192.99">22571 4287 292 0,'0'12'948'16,"0"2"255"-16,7 1 184 0,5-5 182 0,8 1-8 16,-1-3-330-16,15-5-1231 0,4 5 0 0,15-1 0 15,6 1 0-15,-2-5 0 0,16 0 0 0,-2 5 0 16,14-5 0-16,0-3 0 0,6 5 0 15,0-5 0-15,0 0 0 0,1 0 0 0,-8 0 0 16,-6-5 0-16,-7 5 0 0,-5-3 0 0,-14-1 0 16,-6 0 0-16,-7-2 0 0,-13 1 0 0,0-2 0 15,-13 0 0-15,-13 0 0 0,-13-1 0 0,-19-3 0 16,-8-3-1259-16,-5-5-387 0,-8 5 49 16,-5-5 177-16,-7 4 280 0,0 1 391 15</inkml:trace>
  <inkml:trace contextRef="#ctx0" brushRef="#br0" timeOffset="5437.42">23151 4122 507 0,'-26'0'995'0,"12"-5"230"0,8 5 177 16,0 0 161-16,-1 0-160 0,7 0-307 0,0 0-1096 15,7 5 0-15,-1 2 0 0,8 1 0 16,-2 3 0-16,14 7 0 0,-7 0 0 0,8 0 0 16,-1 8 0-16,6 3 0 0,8 1 0 0,-7 3 0 15,5 4 0-15,1-5 0 0,1 6 0 0,-1-2 0 16,0 1 0-16,-7-4 0 0,1 4 0 15,-1-4 0-15,1-4 0 0,-7 0 0 0,0-2 0 16,-6-6 0-16,-1 2 0 0,1-6 0 0,-14-3 0 16,0-2 0-16,-6-5 0 0,-6-3-396 0,6-8-1339 15,0-3-7-15,0-5 116 0,0-2 290 16,0-3 481-16,6-6 400 0</inkml:trace>
  <inkml:trace contextRef="#ctx0" brushRef="#br0" timeOffset="5878.98">24903 3831 129 0,'0'-14'1024'15,"8"-1"322"-15,-2 4 228 0,6 4 203 0,-5-1 78 16,0 6-1369-16,-7-4-486 0,6 6 0 0,-6 0 0 16,7 0 0-16,-1 6 0 0,1 0 0 15,6 5 0-15,-1 8 0 0,8-1 0 0,-7 4 0 16,7 8 0-16,0 3 0 0,-1 4 0 0,-6 2 0 15,6 2 0-15,-5 3 0 0,-2-1 0 0,2-1 0 16,-1-2 0-16,-7 0 0 0,1-3 0 16,0-4 0-16,-1-4 0 0,0-3 0 0,-6-4 0 15,6-8 0-15,-6 2 0 0,0-5 0 0,0-4 0 16,0-4 0-16,0 1 0 0,0-4 0 0,-6-7 0 16,6 0 0-16,-6-8 0 0,-7 0 0 15,0-4 0-15,-6-2 0 0,-1-1 0 0,-13 0 0 16,1 0 0-16,-8-1 0 0,-5 5 0 0,-1 0 0 15,1 3 0-15,-8 5 0 0,2 2 0 0,-2 1 0 16,-5 7 0-16,5 3 0 0,8 4 0 16,-1 4 0-16,14 4 0 0,-1 0 0 0,13 6 0 15,8 2 0-15,12-1 0 0,6 4 0 0,14-4 0 16,6 4 0-16,13-4 0 0,13 0 0 0,-7-4 0 16,14-4 0-16,0 2 0 0,6-6 0 0,0-3 0 15,0 1 0-15,1-8 0 0,-8 0 0 16,0-8 0-16,-5 1 0 0,-7-3 0 0,-1-6-73 15,1 2-1370-15,-7-9-92 0,6-2 42 0,-5 6 168 16,-8-2 218-16,7-1 318 0,-13 3 370 0</inkml:trace>
  <inkml:trace contextRef="#ctx0" brushRef="#br0" timeOffset="6076.78">25770 4159 304 0,'13'-8'851'16,"1"5"216"-16,-8-2 183 0,6 2 169 0,-12 0-44 15,8 3-209-15,-2-5-407 0,0 5-759 16,8 0 0-16,-14 0 0 0,6 5 0 0,-6 1 0 15,7 2 0-15,-1 7 0 0,0-4 0 0,1 4 0 16,0 0 0-16,-1 2 0 0,0 2 0 0,1-1 0 16,6 1 0-16,-13 0 0 0,13 2 0 0,-6-3 0 15,-7-3 0-15,6 0 0 0,-6-5 0 16,-6-2 0-16,-7-5 0 0,-7-6-394 0,7-5-1063 16,-7-6-75-16,8-4 60 0,-1-4 185 0,-1-1 261 15,8 2 327-15</inkml:trace>
  <inkml:trace contextRef="#ctx0" brushRef="#br0" timeOffset="6230.03">25790 3979 356 0,'-13'-19'816'0,"13"1"146"0,0 0 102 16,6 3 86-16,-6 1-169 0,7 2-305 0,-7 1-212 15,7 7-137-15,-7-4-116 0,6 8-153 16,0 0-169-16,0 0-204 0,8 0-245 0,-8 6-345 16,8-6-168-16,-8 2-28 0,1 2 49 0,5 4 138 15,8-1 210-15</inkml:trace>
  <inkml:trace contextRef="#ctx0" brushRef="#br0" timeOffset="6495.58">26161 3975 116 0,'13'12'695'0,"1"1"170"16,-2 3 135-16,-5-2 158 0,0-2 18 0,-1 5-145 15,0 2-142-15,7-5-77 0,1 8-363 16,-2-4-449-16,2 4 0 0,-2 4 0 0,8-4 0 16,-7 4 0-16,-7-4 0 0,14 0 0 0,-14-1 0 15,1 2 0-15,0-9 0 0,6 2 0 0,-13-2 0 16,6-6 0-16,1 2 0 0,0-5 0 15,-1-2 0-15,-6-3 0 0,6 0 0 0,0-8 0 16,-6 1 0-16,0-7 0 0,8-1 0 0,-8-3 0 16,0-5 0-16,0 2 0 0,0-4 0 0,0-6 0 15,0 2 0-15,0 0 0 0,0 0 0 16,6-1 0-16,-6 1 0 0,6 3 0 0,-6-1 0 16,7 10 0-16,-1-4 0 0,1 5 0 0,0 1 0 15,-1 4 0-15,7 1 0 0,-6 2 0 0,5 5 0 16,2-5 0-16,-1 5-811 0,6-1-792 15,0 0 12-15,1 4 132 0,-7 0 228 0,7 4 323 16,0 0 413-16</inkml:trace>
  <inkml:trace contextRef="#ctx0" brushRef="#br0" timeOffset="6806.96">26709 3979 356 0,'0'14'801'0,"6"-3"147"0,0 1 129 0,2-5 159 16,-2 4-84-16,7-3-208 0,0 2-127 0,6-6-63 16,14 3-648-16,-7-3-106 0,6 0 0 15,8-1 0-15,-1-3 0 0,0 4 0 0,7-8 0 16,5 4 0-16,2-3 0 0,-7-5 0 0,-1 1 0 15,-13-4 0-15,1 3 0 0,-1-4 0 0,-12 3 0 16,0-3 0-16,-14 1 0 0,-6 0 0 16,0 0 0-16,-13 0 0 0,0 4 0 0,-7-1 0 15,1 1 0-15,-7 4 0 0,0-1 0 0,-6 4 0 16,-7 0 0-16,-1 4 0 0,1 6 0 0,-7-2 0 16,1 6 0-16,6 1 0 0,-1 3 0 15,1 1 0-15,7 4 0 0,6-2 0 0,7 1 0 16,-1 4 0-16,14 0 0 0,6 3 0 0,6-7 0 15,7 3 0-15,0 1 0 0,6-4 0 16,7-3 0-16,14 0 0 0,-1-5 0 0,6 1 0 16,7-8 0-16,1-4 0 0,6 1 0 0,-8-8 0 15,1-4 0-15,1-2-571 0,-1-5-927 0,0 1-41 16,0-5 88-16,13 2 206 0,20-3 278 0,0-2 317 16</inkml:trace>
  <inkml:trace contextRef="#ctx0" brushRef="#br0" timeOffset="7055.42">28448 3979 504 0,'0'-12'823'16,"0"-2"165"-16,-6-1 161 0,0 4 94 0,-14 0-62 16,-7 0-166-16,-5 1-93 0,-7-2-556 0,-7 4-366 15,-13 1 0-15,-6 5 0 0,-6-4 0 16,6 6 0-16,0 6 0 0,-1 0 0 0,8 2 0 16,0 3 0-16,11 7 0 0,2 0 0 0,13 5 0 15,6-2 0-15,12 4 0 0,8 4 0 0,12-2 0 16,14 6 0-16,6-4 0 0,13 0 0 15,7 1 0-15,-1-4 0 0,14 3 0 0,0-7 0 16,-1-4 0-16,1 1 0 0,0-5 0 0,6-6 0 16,0-1 0-16,-13-7 0 0,0 0 0 15,-13-7-135-15,6-9-1293 0,2-1-99 0,-9-4 38 16,8-6 158-16,-7 1 227 0,-6-3 332 0</inkml:trace>
  <inkml:trace contextRef="#ctx0" brushRef="#br0" timeOffset="7293.62">28716 3439 534 0,'-39'-7'947'16,"-1"0"169"-16,15-1 171 0,5 12 181 0,-6 0-155 15,6 6-238-15,1 5-624 0,5 3-451 0,8 8 0 16,0 3 0-16,12 1 0 0,0 6 0 16,14 5 0-16,0 3 0 0,5 0 0 0,15 0 0 15,-1 4 0-15,7 0 0 0,-1-4 0 0,1 4 0 16,-1-5 0-16,1-2 0 0,-1-1 0 15,-12-3 0-15,-1-5 0 0,1-2 0 0,-7-4 0 16,-12-4 0-16,-2-8 0 0,-12-3-590 0,-6-7-1026 16,0 1-12-16,-20-5 108 0,6-5 233 0,-13 1 341 15,1-3 444-15</inkml:trace>
  <inkml:trace contextRef="#ctx0" brushRef="#br0" timeOffset="7425.57">28663 4092 468 0,'-12'-11'922'0,"5"1"173"0,14-2 141 16,-1 5 137-16,6 0-170 0,2-1-299 15,19 1-232-15,-1 0-354 0,7 3-318 0,1-3 0 16,5 3 0-16,7 4 0 0,-7-4 0 0,1 4 0 16,-13 0 0-16,-7 0 0 0,7-4-683 0,-1-3-479 15,1 1-166-15,-1-2-29 0,-12-4 102 0,-1 5 154 16,-5-3 272-16,-8 2 386 0</inkml:trace>
  <inkml:trace contextRef="#ctx0" brushRef="#br0" timeOffset="7630.44">29341 3850 369 0,'7'4'822'0,"5"0"156"0,-5-2 157 0,6 6 171 16,6 4-90-16,-5-1-216 0,-2 0-128 16,2 3-379-16,-1 1-493 0,6 4 0 0,-6 2 0 15,1 1 0-15,-2 4 0 0,8 0 0 0,-1 0 0 16,-5 3 0-16,6 0 0 0,-1 1 0 0,-6-5 0 16,0 0 0-16,-1 5 0 0,-4-8 0 15,-8 1 0-15,6-6 0 0,7-2 0 0,-13-3 0 16,-7-5 0-16,1-4 0 0,-8-6-652 0,8-8-799 15,6-4-59-15,-6-7 68 0,6-1 200 0,-7-2 263 16,7-5 331-16</inkml:trace>
  <inkml:trace contextRef="#ctx0" brushRef="#br0" timeOffset="7779.96">29686 3806 2 0,'-6'-22'706'0,"6"4"207"16,-6 3 138-16,6-4 116 0,0 5 26 15,0 3-246-15,0-4-272 0,0 7-191 0,12 2-126 16,-5-2-114-16,13 5-131 0,-8 3-149 0,8 0-152 15,0 3-121-15,5 1-165 0,8 0-188 16,13-1-195-16,-1 5-169 0,14-5-20 0,-7 8 39 16,7-4 113-16,-7 4 168 0,0-2 212 0</inkml:trace>
  <inkml:trace contextRef="#ctx0" brushRef="#br0" timeOffset="8049.51">30416 3788 135 0,'26'11'649'0,"-13"3"174"0,-7-3 120 0,-6 0 107 16,-6 4-15-16,-13-5-81 0,-7 5-148 15,0 5-74-15,-7-6-35 0,1 8-330 0,-1 0-367 16,1 0 0-16,5-1 0 0,8 6 0 0,6-2 0 15,6 1 0-15,14 0 0 0,6 3 0 0,0-4 0 16,12-2 0-16,-5-1 0 0,13-4 0 16,-1-3 0-16,1-4 0 0,7 1 0 0,-2-10 0 15,1 2 0-15,0-8 0 0,1 2 0 0,-1-7 0 16,-7-2 0-16,-6-3 0 0,1 0 0 16,-9-5 0-16,2-3 0 0,-13-4 0 0,0 3 0 15,-7-6 0-15,0 4 0 0,-14-1 0 0,-6 1 0 16,-5 0 0-16,-7-2 0 0,-2 2 0 0,-5 3 0 15,1 0 0-15,-9 3 0 0,2-3 0 0,7 3-1196 16,11 5-365-16,7-4 27 0,8 3 139 16,5-1 220-16,7 7 332 0,0-3 395 0</inkml:trace>
  <inkml:trace contextRef="#ctx0" brushRef="#br0" timeOffset="8467.41">30651 3737 270 0,'13'14'763'16,"7"3"156"-16,-14 3 152 0,14 2 172 0,-8-1-35 15,-5 6-200-15,6-2-118 0,0 1-74 0,0 0-813 16,6 3-3-16,-5-4 0 0,5 5 0 0,-6-4 0 16,0 0 0-16,7-5 0 0,-7 1 0 0,0-7 0 15,-7-1 0-15,7 2 0 0,-6-9 0 16,-7 0 0-16,7-3 0 0,-7-4 0 0,0-4 0 16,6-3 0-16,-6-5 0 0,6-2 0 0,1-1 0 15,0-3 0-15,-1-4 0 0,7 0 0 16,0-7 0-16,0 3 0 0,7-3 0 0,-7 0 0 15,6 3 0-15,0-3 0 0,1 6 0 0,0 1 0 16,-1 0 0-16,-5 4 0 0,-2 7 0 0,-5-4 0 16,6 7 0-16,0 6 0 0,0 2 0 0,0 0 0 15,7 6 0-15,-1 5 0 0,1 4 0 16,0 3 0-16,6 1 0 0,-1 6 0 0,1 2 0 16,0-2 0-16,1 5 0 0,5-1 0 0,1 0 0 15,-1 0 0-15,-6-3 0 0,7 3 0 16,-1-4 0-16,1-2 0 0,-7 0 0 0,0-2 0 15,7-6 0-15,-7 3 0 0,-6-7 0 0,-1 0 0 16,1-4 0-16,-8 2 0 0,2-7 0 0,-8 2 0 16,-6-4 0-16,0 0 0 0,-6-4 0 0,0-3 0 15,-21 0 0-15,1-4 0 0,-13-4 0 0,-7-7-1286 16,14 0-504-16,12 0 61 0,20 3 214 16,32 1 418-16,27 0 515 0</inkml:trace>
  <inkml:trace contextRef="#ctx0" brushRef="#br0" timeOffset="8612.16">32579 4059 593 0,'-12'12'1047'0,"-2"-5"204"15,14-4 148-15,0 4 131 0,7-3-231 0,-7-4-343 16,7 0-840-16,5 4-116 0,-5 0 0 0,12-4 0 16,-5 3 0-16,-1 1 0 0,-7 0 0 15,-6-1 0-15,-6-6-913 0,-1 3-540 0,-6-8-72 16,-13 5 53-16,-7-1 202 0,-12-4 320 0,-7 5 446 15</inkml:trace>
  <inkml:trace contextRef="#ctx0" brushRef="#br0" timeOffset="9957.71">19691 5010 359 0,'6'0'863'0,"1"0"204"0,6-4 170 0,-6 1 164 16,-7-1-86-16,0 0-201 0,0-3-279 16,0 3-835-16,0 1 0 0,-7-1 0 0,7 4 0 15,0 0 0-15,0 0 0 0,0 0 0 0,0 0 0 16,0 4 0-16,0-1 0 0,0 4 0 0,0 1 0 15,0 3 0-15,0-1 0 0,7 6 0 16,-7-2 0-16,6 2 0 0,0 1 0 0,1 2 0 16,0 3 0-16,5-4 0 0,-5 5 0 0,-1-2 0 15,8 1 0-15,-2-3 0 0,8-1 0 0,6-4 0 16,-7 1 0-16,-5-3 0 0,-1-2-114 16,13-6-1180-16,6-4-142 0,8-4 4 0,-1 1 131 15,0-4 175-15,-1-1 270 0,-5-3 341 0</inkml:trace>
  <inkml:trace contextRef="#ctx0" brushRef="#br0" timeOffset="10313.94">20407 5017 513 0,'0'-14'860'0,"8"-1"166"0,-8 4 140 16,6 4 84-16,-6-4-104 0,0 3-207 0,0 2-144 16,0 1-299-16,-6-2-496 0,-2 4 0 0,2-2 0 15,0 5 0-15,-1 0 0 0,-6 5 0 16,0-2 0-16,-7 4 0 0,0 0 0 0,1 5 0 15,-7-1 0-15,14 0 0 0,-8 3 0 0,13 1 0 16,0 0 0-16,1-1 0 0,12 1 0 0,1-1 0 16,6 1 0-16,7 0 0 0,-1-1 0 15,7 5 0-15,0-8 0 0,1 4 0 0,-8-1 0 16,8-3 0-16,-2 3 0 0,1-2 0 16,0-1 0-16,0 4 0 0,1-4 0 0,-1 3 0 15,-7-2 0-15,1 3 0 0,0 2 0 0,-8-2 0 16,1 1 0-16,0-6 0 15,-6 1 0-15,-1 0 0 0,-6 1 0 0,-6-6 0 0,-14 5 0 0,7 1 0 16,-13-5 0-16,-7 0 0 0,1 0 0 16,-1-3 0-16,7-4 0 0,-6 0 0 0,-1-4 0 15,1 0 0-15,-7 1 0 0,5-4-699 0,9-8-431 16,5 0-162-16,8-3 1 0,4-4 110 0,2 3 139 16,12-3 220-16,-6 1 258 0</inkml:trace>
  <inkml:trace contextRef="#ctx0" brushRef="#br0" timeOffset="10513.24">20375 5003 170 0,'6'-8'756'0,"8"1"204"0,-8 0 153 0,0 3 144 15,2-3-13-15,-2 3-198 0,0 0-176 0,1 1-143 16,-7-2-679-16,6 5-48 0,1-3 0 16,6 3 0-16,-1-4 0 0,8 4 0 0,0 4 0 15,6-4 0-15,0 3 0 0,7 2 0 16,0 2 0-16,5-3 0 0,-5 0 0 0,-7 3 0 15,0-4 0-15,-1 4-673 0,2-7-548 0,5 0-140 16,2 0 4-16,-15 0 130 0,1 0 165 0,-2 0 258 16,2-3 357-16</inkml:trace>
  <inkml:trace contextRef="#ctx0" brushRef="#br0" timeOffset="11081.73">21163 5010 242 0,'7'4'820'16,"0"2"206"-16,-7 6 142 0,6-5 131 0,-6 0-31 16,0 5-242-16,0-2-193 0,-6 1-324 0,6 1-509 15,-14 3 0-15,8 0 0 0,0-1 0 0,-1 4 0 16,0 0 0-16,1-3 0 0,-1 3 0 16,7 1 0-16,-6 0 0 0,6-5 0 0,-7 1 0 15,7-8 0-15,0-3 0 0,7 0 0 0,-1 3 0 16,-6-7 0-16,7 0 0 0,-1 0 0 15,8-11 0-15,-2 0 0 0,2 3 0 16,5-3 0-16,1-3 0 0,-8 3 0 0,8-3 0 0,0 2 0 16,-7-3 0-16,7 8 0 0,-8-5 0 0,-5 5 0 15,6 4 0-15,-7-1 0 16,1 1 0 0,-1-1 0-16,1 4 0 0,6 4 0 0,-7-1 0 0,1 1 0 0,0-1 0 0,-1 4 0 0,0 1 0 0,1-1 0 15,0-3 0-15,-1 4 0 0,1-1 0 16,-1-4 0-16,-6 1 0 0,6 1 0 0,2-5 0 15,-8 0 0-15,0 0 0 0,0 0 0 0,0-5 0 16,0 1 0-16,6-4 0 0,-6 2 0 16,6-5 0-16,-6 3 0 0,6-3 0 0,1 1 0 15,6-2 0-15,0 1 0 0,-6-4 0 0,6 9 0 16,-1-5 0-16,-4 3 0 0,4 0 0 0,1 2 0 16,-6 1 0-16,0 3 0 0,-7-3 0 15,6 5 0-15,-6 0 0 0,6 0 0 0,-6 5 0 16,14-3 0-16,-8 5 0 0,0 1 0 0,8 4 0 15,-1 2 0-15,-7-2 0 0,7 2 0 16,6 1 0-16,-5 0 0 0,-1-1 0 0,6 1 0 16,-6-5 0-16,7 2 0 0,0-5 0 0,-7 0 0 15,-1 1 0-15,-5-8-36 0,6 0-1136 0,1-4-205 16,-2-3-39-16,-5-4 91 0,-1-1 155 0,-6 2 263 16,0-5 318-16</inkml:trace>
  <inkml:trace contextRef="#ctx0" brushRef="#br0" timeOffset="11312.99">22069 4937 81 0,'20'-15'746'0,"-1"4"241"0,-5 3 173 16,-8-3 154-16,0 4 37 0,8 0-172 0,-8 3-195 15,-6 0-595-15,6 1-389 0,1 6 0 16,-1 1 0-16,1 0 0 0,0 10 0 0,-1-3 0 16,0 8 0-16,1 4 0 0,6-2 0 0,0 1 0 15,-6 7 0-15,-1-3 0 0,1 4 0 0,-1-1 0 16,-6 0 0-16,0 5 0 0,0-5 0 15,-6-4 0-15,-1-2 0 0,7-2 0 0,0-6 0 16,0 0 0-16,0-8 0 0,-6 0 0 0,-1 1 0 16,0-8-465-16,7-4-789 0,7-7-132 0,6-3 8 15,6-1 139-15,1-4 180 0,6-3 249 16,1 5 310-16</inkml:trace>
  <inkml:trace contextRef="#ctx0" brushRef="#br0" timeOffset="11583.98">22701 5006 79 0,'33'-15'729'16,"-1"5"224"-16,-5-1 167 0,-7 0 153 0,-8 3 26 15,1 2-159-15,0 1-191 0,-6-2-300 0,-1 4-649 16,-6 3 0-16,-6 0 0 0,-1 0 0 0,-13 3 0 16,-6 4 0-16,0-2 0 0,7 4 0 0,-7-1 0 15,6 0 0-15,1 3 0 0,5-1 0 0,2 2 0 16,6 2 0-16,6 1 0 0,0-1 0 16,6 1 0-16,13 3 0 0,-6 1 0 15,14-5 0-15,-1 5 0 0,-1 0 0 0,1-4 0 0,-6-1 0 16,6 1 0-16,-7-1 0 0,1-3 0 0,13 0 0 15,-13-3 0-15,6 3 0 0,-1-4 0 16,-5 0 0-16,0 1 0 0,-8-1 0 0,-5 1 0 16,0-1 0-16,-14-7 0 0,0 3 0 0,-12 1 0 15,-7-4 0-15,-26 3 0 0,-13-3 0 0,-6-3 0 16,-8-4-1156-16,-6 0-437 0,7-5 22 0,0 1 139 16,-1 4 240-16,8-4 388 15,12 4 376-15</inkml:trace>
  <inkml:trace contextRef="#ctx0" brushRef="#br0" timeOffset="12339.23">24917 5039 298 0,'-6'11'773'0,"6"-7"166"0,-8 8 132 16,8-10 127-16,0 5-94 0,0-3-211 0,0 0-143 16,0-4-101-16,0 4-133 0,8-4-516 15,4 0 0-15,1 0 0 0,7 0 0 0,0 0 0 16,-2 0 0-16,2 0 0 0,7 0 0 0,-1 0 0 15,0 0 0-15,-1-4 0 0,-5 0 0 0,6 0 0 16,1-3 0-16,-1 0 0 0,-7 0 0 0,1-1 0 16,-8-2 0-16,2 3 0 0,-8-5 0 15,-6 5 0-15,0-4 0 0,0 3 0 0,-6-2 0 16,-1 3 0-16,-6 3 0 0,0-4 0 0,0 5 0 16,0 3 0-16,-1 0 0 0,-4 0 0 15,-9 3 0-15,1 5 0 0,0 3 0 0,-7-1 0 16,1 5 0-16,6 4 0 0,-1-1 0 0,9 5 0 15,-2 2 0-15,7-4 0 0,13 5 0 0,0 1 0 16,13-2 0-16,7 1 0 0,6-4 0 16,-1 3 0-16,15-6 0 0,5-1 0 0,1 0 0 15,5-7 0-15,8 1 0 0,0-2 0 0,6-6 0 16,-6-4 0-16,-1 0 0 0,1 0 0 0,0-4-944 16,-1-6-201-16,-5-2-140 0,-8-2 23 15,1-1 111-15,6-3 162 0,-13 3 216 0,0 0 252 16</inkml:trace>
  <inkml:trace contextRef="#ctx0" brushRef="#br0" timeOffset="12746.16">26246 5075 69 0,'0'-9'649'16,"7"-7"185"-16,-1 5 128 0,0 1 109 0,-6-2-41 15,-6 1-90-15,-7 4-176 0,-7-1-106 16,1 5-64-16,0-1-56 0,-1 1-456 0,-6-1-82 16,-1 4 0-16,1 4 0 0,-6-1 0 0,-1 4 0 15,1 5 0-15,-1-1 0 0,1 4 0 16,-1-1 0-16,7 4 0 0,0 0 0 0,7 5 0 15,-1-4 0-15,7 2 0 0,6 2 0 0,7-2 0 16,0-3 0-16,7 5 0 0,6-5 0 0,-1-4 0 16,2 1 0-16,6-3 0 0,-7-2 0 0,13-3 0 15,-7-3 0-15,7 0 0 0,-6 0 0 16,12-8 0-16,-6 0 0 0,7-3 0 0,-13 0 0 16,5-8 0-16,1 4 0 0,1-4 0 0,-1-3 0 15,-6 3 0-15,-1-3 0 0,0-1 0 0,1 4 0 16,-7-2 0-16,0 2 0 0,-6 1 0 15,-1-1 0-15,-6 4 0 0,6 3 0 0,-6 0 0 16,7 2 0-16,-7 1 0 0,0 5 0 0,0 0 0 16,0 0 0-16,0 5 0 0,0 1 0 0,0 2 0 15,-7 3 0-15,7 3 0 0,0 5 0 0,0 0 0 16,0 2 0-16,0 2 0 0,0-1 0 16,0 0 0-16,0-4 0 0,7 0 0 0,0-4 0 15,-1-2 0-15,1-1 0 0,5 0 0 0,-4-4 0 16,10 0-496-16,2-9-682 0,7-10-161 0,-1 1-8 15,6-4 119-15,1 5 155 0,-1-5 244 16,7 0 280-16</inkml:trace>
  <inkml:trace contextRef="#ctx0" brushRef="#br0" timeOffset="13065.59">26976 5017 535 0,'6'-14'805'0,"1"-1"144"0,-7 4 116 16,0 0 31-16,-7 4-73 0,1-1-166 15,-1 4-113-15,0 2-70 0,-5 2-231 0,-2 0-443 16,2 0 0-16,-1 6 0 0,-1-3 0 0,-5 5 0 15,6 4 0-15,0 2 0 0,-7-3 0 0,14 4 0 16,0 0 0-16,-1-1 0 0,7 1 0 16,0 2 0-16,7-1 0 0,5 2 0 0,1 0 0 15,7 1 0-15,0 2 0 0,6-2 0 0,-1 3 0 16,1-3 0-16,-6-1 0 0,7 0 0 16,-9-3 0-16,9 0 0 0,-14-1 0 0,6-3 0 15,-13 0 0-15,2 1 0 0,-2-2 0 0,0-6 0 16,-6 4 0-16,-6-1 0 0,0-4 0 0,-8 4 0 15,-5-3 0-15,-1-4 0 0,-12 0 0 16,-1 0 0-16,1-4 0 0,6 2 0 0,-7-6 0 16,1 1 0-16,-1-8 0 0,7 1 0 0,6-2-1057 15,14-6-366-15,6 4-26 0,0-8 99 0,12 1 169 16,15-1 264-16,-8-8 316 0</inkml:trace>
  <inkml:trace contextRef="#ctx0" brushRef="#br0" timeOffset="13412.59">27276 4775 12 0,'19'-14'757'0,"1"-1"258"0,-8 3 187 16,-5-2 169-16,6 7 105 0,0-1-221 0,-6 1-226 16,6 3-955-16,-7 1-74 0,8 6 0 15,-8 1 0-15,7 7 0 0,0 4 0 0,-7 3 0 16,7 1 0-16,1 6 0 0,-8 0 0 0,7 5 0 16,-6 3 0-16,-1 1 0 0,7-2 0 15,-7 2 0-15,1 2 0 0,0-3 0 0,-1 3 0 16,8-3 0-16,-8 1 0 0,0-5 0 0,0 0 0 15,1-6 0-15,0-5 0 0,-1 0 0 0,1-10 0 16,-7-1 0-16,0 1 0 0,-7-8-439 0,7-8-757 16,-13-3-158-16,13-7-8 0,-7-1 132 15,1 5 172-15,0-1 240 0,0 0 363 0,6 0 445 16,-14 4 407-16,8 4 323 0,6 0 248 0,-7-1 190 16,0 5 52-16,7-1-26 0,0 0-129 0,0 1-127 15,7 0-626-15,-7-1-302 0,7-1 0 0,-1 5 0 16,8 0 0-16,-2 0 0 0,14 0 0 15,7 0 0-15,6 0 0 0,0 0 0 0,0 0 0 16,6 5 0-16,2-10 0 0,-9 10 0 16,-5-10 0-16,-1-1-134 0,-12-2-1501 0,-1-3-48 0,-5 3 67 15,-8 4 223-15,14-3 363 0,6 5 482 0</inkml:trace>
  <inkml:trace contextRef="#ctx0" brushRef="#br0" timeOffset="25651.42">27921 4625 360 0,'-26'-4'645'15,"-7"0"110"-15,1 0 66 0,-1 4-64 0,1-3-145 16,-1-1-140-16,0 4-173 0,0 0-95 15,1-3-48-15,-1 3-20 0,7 0-10 0,1-4-14 16,-2 1 6-16,1-1 9 0,0 4 7 0,0-5 6 16,6 2 4-16,-5 3-1 0,-2-3-10 15,1 3-3-15,0 0-5 0,0 0-5 0,-7-4-8 16,1 4-3-16,6 0 0 0,-13 0-13 0,6 0-14 16,-7 0-4-16,2 0-6 0,-1 0-9 0,0 0-8 15,-1 0-6-15,-5 0-5 0,-1 0-4 16,1 0-1-16,-1 0-1 0,1 0 0 0,-1 0 1 15,0 4 0-15,0-4-7 0,1 0-10 0,6 0-6 16,0 3-6-16,0-3-3 0,0 0-2 16,-1 3-3-16,1-3-2 0,1 0 2 0,-1 0-2 15,5 0 0-15,-4 0-1 0,-1 5 1 0,0-5 0 16,-1 0-3-16,-5 4 2 0,6-4-1 0,-7 3 0 16,1 1 0-16,-1-4-1 15,1 3 1-15,-1 1 1 0,1-1 1 0,5 1 0 0,-5 0 2 16,5 0 2-16,1-1 0 0,0 1 1 0,7-1 0 15,-8 4 1-15,7-3 17 0,-5 0 10 0,5 3 5 16,1-3 9-16,-1 3 1 0,7 1-22 16,-7-5-26-16,1 6 0 0,-1-6 0 0,7 4 0 15,-6-3 0-15,-1 3 0 0,7 1 0 0,-7-5 0 16,7 4 0-16,0 0 0 0,-7 1 0 0,14-4 0 16,-7 3 0-16,0-3 0 0,6 2 0 0,0 2 0 15,8-4 0-15,-8 7 0 0,7-4 0 0,1 1 0 16,-8 0 0-16,6 2 0 0,-5-3 0 15,6 5 0-15,0-1 0 0,-7 0 0 0,7-4 0 16,0 4 0-16,-6 0 0 0,5 0 0 0,2-3 0 16,-1 2 0-16,0 2 0 0,-7-5 0 0,7 3 0 15,0 2 0-15,0-1 0 0,0-4 0 0,-7 0 0 16,14 4 0-16,-8-3 0 0,2-1 0 16,6 3 0-16,-1-1 0 0,0-2 0 0,1 3 0 15,6-2 0-15,0 4 0 0,6-5 0 0,1 3 0 16,0 2 0-16,-1-5 0 0,6 3 0 15,2 5 0-15,-1-4 0 0,0 1 0 0,0-2 0 0,7 1 0 16,-8 0 0-16,2 1 0 0,-1-2 0 16,0 2 0-16,0-5 0 0,-1 4 0 0,2 0 0 15,5-4 0-15,-6 4 0 0,7-3 0 0,-1-1 0 16,1 1 0-16,6-1 0 0,7 0 0 0,-7-4 0 16,7 5 0-16,-1-1 0 0,1 0 0 15,-1-3 0-15,1 1 0 0,5-3 0 0,-5 3 0 16,7-2 0-16,-1 4 0 0,-7-3 0 0,7 0 0 15,-13 0 0-15,7 3 0 0,-1-4 0 16,-6 2 0-16,1-3 0 0,5-2 0 0,1 4 0 16,-1 0 0-16,1-4 0 0,6 4 0 0,0-1 0 15,0-3 0-15,0 4 0 0,7 0 0 0,-1 0 0 16,1-1 0-16,7-3 0 0,-2 4 0 16,-5-1 0-16,-7-3 0 0,7 4 0 0,-7-1 0 0,6-3 0 15,1 4 0-15,-7 0 0 0,7-4 0 16,-7 4 0-16,7-4 0 0,-7 0 0 0,-1 3 0 15,1-3 0-15,1 0 0 0,-1 4 0 16,0-4 0-16,0 0 0 0,0 0 0 0,0 0 0 0,0 0 0 16,1 4 0-16,-1-4 0 0,-1 0 0 15,8 0 0-15,-7 0 0 0,0 3 0 0,7-3 0 16,-7 0 0-16,0 0 0 0,1 0 0 0,-2 0 0 16,7 0 0-16,-5 0 0 0,5-3 0 15,-5 3 0-15,5 0 0 0,-6 0 0 0,14-4 0 16,-7 4 0-16,-1-4 0 0,1 1 0 0,-1-1 0 15,1 0 0-15,6 0 0 0,-6 1 0 0,6-1 0 16,-7 1 0-16,8-1 0 0,-8-3 0 0,1 3 0 16,-1 0 0-16,1-3 0 0,-1 3 0 0,1-2 0 15,-1-2 0-15,8 1 0 0,-14-1 0 16,7 4 0-16,-8-6 0 0,1 3 0 0,1-5 0 16,-1 1 0-16,0 3 0 0,-7-2 0 0,8-5 0 15,-15 4 0-15,9 0 0 0,-9-3 0 16,1-1 0-16,-6 1 0 0,6-3 0 0,-13 0 0 15,7 3 0-15,-14-5 0 0,7 0 0 0,-6 1 0 16,-1 0 0-16,-6 0 0 0,-6-5 0 0,-1 5 0 16,-6-4 0-16,0 0 0 0,-6 0 0 0,-8 1 0 15,1 1 0-15,0-2 0 0,-7 4 0 0,1 0 0 16,-1 0 0-16,1 3 0 0,-1 0 0 16,-5 1 0-16,-2-1 0 0,1 0 0 0,0 3 0 15,0 2 0-15,0 3 0 0,0-5 0 0,0 5 0 16,-1-3 0-16,-11 2 0 0,5 1 0 15,0-1 0-15,0 2 0 0,-6-3 0 0,1-2 0 16,-14 4-21-16,6-4-1346 0,-6 1-139 0,-1-5-1 16,-6 0 114-16,-6 1 209 0,-6 2 396 0,-1 1 369 15</inkml:trace>
  <inkml:trace contextRef="#ctx0" brushRef="#br0" timeOffset="31925.43">14061 5043 316 0,'-6'0'689'0,"-7"0"148"0,-7 3 88 15,6 1 11-15,-5-4-151 0,-7 0-173 16,6 4-134-16,-6 0-85 0,7-1-31 0,-7 2-7 16,0 2 2-16,0-5-7 0,-1 2-12 0,2 0-16 15,5-4-186-15,-6 4-136 0,-6-4 0 0,5 0 0 16,1 0 0-16,-6-4 0 0,6 0 0 15,-1 0 0-15,-5-3 0 0,-1 5 0 0,1-3 0 16,-1-2 0-16,7 3 0 0,-6-3 0 0,-7 3 0 16,6-3 0-16,-6 0 0 0,7 2 0 0,-8-1 0 15,-5-2 0-15,-1 5 0 0,7-5 0 0,-7 4 0 16,7-3 0-16,7 4 0 0,-7-1 0 16,-7 4 0-16,1-3 0 0,-1 3 0 0,0 3 0 15,-6-3 0-15,7 4 0 0,-1-1 0 16,1 1 0-16,-1-1 0 0,7 1 0 0,6-4 0 0,1 4 0 15,6 0 0-15,-7-4 0 0,7 0 0 16,0 0 0-16,-1-4 0 0,-5 0 0 0,6-3 0 16,0 3 0-16,-1-3 0 0,2-4 0 0,-7 4 0 15,5-7 0-15,1 2 0 0,0 1 0 0,0 0 0 16,0 3 0-16,-1-3 0 0,8 1 0 0,0 2 0 16,-1 4 0-16,1 1 0 0,-1-1 0 15,1 1 0-15,-1 3 0 0,0 0 0 0,-6 3 0 16,1 1 0-16,-1-1 0 0,-7 5 0 0,-1-1 0 15,2 0 0-15,-7 4 0 0,7-3 0 0,-1 3 0 16,1-3 0-16,-1-1 0 0,1 1 0 16,5-6 0-16,1 5 0 0,-6-7 0 0,6 5 0 15,-1-10 0-15,-5 5 0 0,-1-7 0 0,1 5 0 16,-1-10 0-16,7 1 0 0,-13 3 0 0,7-3 0 16,-1 4 0-16,-7-7 0 0,8 2 0 15,-7 2 0-15,7-1 0 0,-1 0 0 0,-6 3 0 16,7 1 0-16,-8 3 0 0,1 1 0 0,-7 3 0 15,7 0 0-15,7 3 0 0,-7-3 0 0,-1 4 0 16,-5 3 0-16,13-3 0 0,-1 0 0 16,-6 3 0-16,7-3 0 0,-2-4 0 0,2 4 0 0,-1-4 0 15,-6 0 0-15,1 0 0 0,5 0 0 0,-7-4 0 16,8 0 0-16,-7-3 0 0,6 3 0 16,1-4 0-16,-1 5 0 0,1-4 0 0,-1 0 0 15,1-1 0-15,6 0 0 0,0 1 0 0,6 3 0 16,-7-3 0-16,8 3 0 0,0-4 0 0,-1 6 0 15,7-2 0-15,7 0 0 0,-1 0 0 0,0 4 0 16,1-3 0-16,6 3 0 0,6-4 0 0,8 4 0 16,12 0 0-16,-1 0 0 0,1-4 0 0,1 4 0 15,-7-4-886-15,6-3-671 0,6 7-7 0,-19-3 103 16,0-1 221-16,0 4 326 0,-7 4 428 0</inkml:trace>
  <inkml:trace contextRef="#ctx0" brushRef="#br0" timeOffset="33644.1">14067 6154 508 0,'14'0'745'0,"-2"5"140"0,-4-5 103 0,-2 0-26 16,0 0-81-16,-6 0-134 0,-6 0-99 0,6 0-52 16,-6 0-32-16,-2 0-35 0,-4 3-391 0,-2-3-138 15,2 4 0-15,-15 0 0 0,7 7 0 16,-12-4 0-16,-1 1 0 0,1 3 0 0,-1-11 0 15,-5 3 0-15,-1 1 0 0,-1-4 0 16,1 3 0-16,0 1 0 0,-7 0 0 0,1 0 0 16,-1-1 0-16,1 1 0 0,-1-1 0 0,1-3 0 15,-1 5 0-15,0-5 0 0,-6 0 0 0,7 0 0 16,-7-5 0-16,5 5 0 0,-4-3 0 16,-1-4 0-16,5 3 0 0,-4-4 0 0,-1 5 0 0,6-4 0 15,0-4 0-15,-6 3 0 0,13-3 0 16,0 4 0-16,7-4 0 0,-2 0 0 0,2 0 0 15,-1 3 0-15,7-3 0 0,-6 4 0 0,13 0 0 16,-7-1 0-16,6 5 0 0,-7-5 0 16,9 8 0-16,-2-3 0 0,0 3 0 0,-5 0 0 0,-2 0 0 15,-5 3 0-15,6 1 0 0,-1 3 0 16,-5 1 0-16,6-4 0 0,-1 4 0 0,-5-2 0 16,6 1 0-16,0 1 0 15,-7 0 0-15,7-5 0 0,-7 3 0 16,14-1 0-16,-7-2 0 0,6 1 0 0,-6-4 0 0,1 0 0 0,-9 0 0 15,16-4 0-15,-15 1 0 0,7-2 0 0,6-1 0 16,-6-1 0-16,-1-1 0 0,9 0 0 0,-9-1 0 16,7 1 0-16,2-4 0 0,-2 5 0 0,-7 0 0 15,9-1 0-15,-2 1 0 0,6 3 0 16,-5-3 0-16,-1 4 0 0,1-1 0 0,-1 0 0 16,1 0 0-16,0 4 0 0,-8 0 0 0,1 0 0 15,0 4 0-15,0-4 0 0,-7 4 0 0,1 0 0 16,-1-1 0-16,7 1 0 0,-6-1 0 15,-1-3 0-15,-6 4 0 0,7-1 0 0,-1-3 0 16,0 4 0-16,8 1 0 0,-8-2 0 0,0-3 0 16,7 3 0-16,0-3 0 0,0-3 0 0,6 0 0 15,-6 3 0-15,1-5 0 0,-2 1 0 32,1 1 0-32,6-4 0 0,0 3 0 0,-5 1 0 0,5-5 0 0,0 4 0 0,1 1 0 0,-7-4 0 15,6 2 0-15,1 3 0 0,6-2 0 0,-13 4 0 16,7-4 0-16,-1 4 0 0,-6 0 0 15,7 0 0-15,-15 0 0 0,9 4 0 0,-7 0 0 16,-2-4 0-16,-5 2 0 0,7 3 0 0,-7 2 0 16,6-4 0-16,1 1 0 0,-1 4 0 0,0-5 0 0,0 1 0 15,8-1 0-15,-8 1 0 0,7-1 0 0,7 1 0 16,6-4 0-16,-7 0 0 0,6 0 0 16,2-4 0-16,-1 1 0 0,0-1 0 0,-6-3 0 15,5 4 0-15,1-5 0 0,0-3 0 0,0 3 0 0,-7-2 0 16,8 3 0-16,-2-1 0 0,2 0 0 15,-2 2 0-15,8 1 0 0,-7 1 0 0,-1 1 0 16,8 0 0-16,-6 3 0 0,-2-4 0 0,8 4 0 16,-7 4 0-16,-7-4 0 0,0 6 0 0,-5-2 0 15,-1 4 0-15,0-5 0 0,-7 5 0 0,7 0 0 16,-7-1 0-16,14 1 0 0,-8-1 0 0,8 0 0 16,-7 0 0-16,13-3 0 0,-6 0 0 15,5-1 0-15,1-3 0 16,0 0 0-16,7 0 0 0,-7 0 0 0,-1-3 0 0,8-1 0 0,-7 0 0 0,0 0 0 15,0-3 0-15,0-1 0 0,0 6 0 0,0-6 0 16,6 1 0-16,-5 2 0 0,-2 2 0 0,8-5 0 16,-7 5 0-16,-1 0 0 0,8-2 0 0,-6 1 0 15,5 4 0-15,-6 0 0 0,6 0 0 0,-6-3 0 16,6 3 0-16,-5 0 0 0,-2 0 0 0,2 0 0 16,-1 3 0-16,6-3 0 0,0 0 0 0,1 0 0 15,0 4 0-15,-1-4 0 0,0 5 0 16,1-5 0-16,6 0 0 0,-6 0 0 0,6 0 0 15,6-5 0-15,-6 1 0 0,13 4 0 0,6-6 0 16,-12 2-1215-16,13-7-482 0,-8-4 36 0,-4 1 169 16,10-1 326-16,-4 5 497 0</inkml:trace>
  <inkml:trace contextRef="#ctx0" brushRef="#br0" timeOffset="35730.05">9214 7407 89 0,'-14'3'700'0,"1"4"186"16,0-3 109-16,0 0 72 0,7-4-62 0,-1 4-206 15,0-1-174-15,-5 1-101 0,4 0-47 0,-11 0-24 16,6-1-23-16,0 4-289 0,-7-3-141 0,8-1 0 16,-14 5 0-16,6 0 0 0,-13-1 0 0,7-1 0 15,-7 3 0-15,1-1 0 0,-1 2 0 0,1-3 0 16,-1-3 0-16,1 4 0 0,-1-5 0 0,1 1 0 15,-1-1 0-15,7-3 0 0,0 0 0 0,6 0 0 16,1-3 0-16,-1-1 0 0,-6-3 0 0,7-1 0 16,-1 1 0-16,0-3 0 0,-5-7 0 0,5 8 0 15,0-7 0-15,1 5 0 0,6-3 0 0,-6 3 0 16,-1-3 0-16,6 2 0 0,-4 5 0 0,4-4 0 16,1 4 0-16,1-1 0 0,-8 5 0 15,0-2 0-15,1 3 0 0,-15 2 0 0,2 0 0 16,-7 0 0-16,-6 2 0 0,5 3 0 15,-11-2 0-15,5 5 0 0,1-5 0 0,-1 1 0 0,0 3 0 16,0-3 0-16,1-1 0 0,-1 5 0 0,7-8 0 0,0 3 0 16,0-3 0-16,6 0 0 0,1 0 0 15,-1 0 0-15,7-3 0 0,-7-1 0 0,7 0 0 16,7 1 0-16,-13 3 0 0,6-7 0 0,6 3 0 16,0-3 0-16,7 3 0 0,-7 0 0 0,1 1 0 15,6-2 0-15,-6 3 0 0,-1-2 0 0,0 0 0 16,7 0 0-16,-6 4 0 0,0-3 0 0,-1 3 0 15,0 0 0-15,1 0 0 0,-7 0 0 0,0 0 0 16,-1 3 0-16,7-3 0 0,-5 0 0 0,5 4 0 16,0 0 0-16,2 0 0 0,-2-4 0 0,0 2 0 15,7 3 0-15,-1-2 0 0,-4 1 0 0,4 0 0 16,1-1 0-16,1-3 0 0,4 0 0 0,2 4 0 16,-6-4 0-16,-2-4 0 0,8 1-968 15,-1-5-629-15,14-2 5 0,-7 2 110 0,6-4 243 16,-12 5 404-16,6-1 391 0</inkml:trace>
  <inkml:trace contextRef="#ctx0" brushRef="#br0" timeOffset="36808.05">13957 7374 565 0,'-6'7'809'0,"-2"1"112"0,-11-1 71 0,6 0-15 16,-13-3-160-16,-7 4-198 0,-18-6-110 0,-2 6-55 15,-5-1-24-15,-7 1-28 0,-8-1-51 0,2 0-60 16,-7 0-237-16,6-3-54 0,1 0 0 16,-2 0 0-16,8 0 0 0,0 0 0 0,0-1 0 15,7-3 0-15,5 0 0 0,2 0 0 0,5 0 0 16,1 0 0-16,5 0 0 0,-5-3 0 16,6-1 0-16,-7 0 0 0,7 0 0 0,-1 0 0 15,8-3 0-15,-7 1 0 0,6-2 0 0,1 4 0 16,-7-4 0-16,7 1 0 0,5 3 0 15,-5-2 0-15,-1 1 0 0,-6 2 0 0,0 3 0 16,0-4 0-16,-7 0 0 0,1 4 0 0,-8 4 0 16,8 0 0-16,-7-1 0 0,6 2 0 0,1 1 0 15,-8-2 0-15,1 3 0 0,7 1 0 0,-2-1 0 16,2 4 0-16,7-8 0 0,-9 5 0 0,15-4 0 16,-1 4 0-16,1-5 0 0,-1 1 0 15,7-4 0-15,6 2 0 0,-6-2 0 0,7-2 0 16,-1 2 0-16,0-4 0 0,-5-3 0 0,5 3 0 15,-6-4 0-15,6-3 0 16,1 4 0-16,6-4 0 0,0 4 0 0,7 3 0 0,-8-4 0 16,2 6 0-16,-2-6 0 0,8 4 0 0,-1 0 0 15,-5 1 0-15,4 3 0 0,2 0 0 0,0 0 0 16,0 0 0-16,-1 0 0 0,0 0 0 0,1 0 0 16,-7 0 0-16,-1 0 0 0,2 0 0 15,6 0 0-15,-8 0 0 0,1 0 0 0,7 3 0 16,-1-3 0-16,-6 4 0 0,13-4 0 0,0 0 0 15,-6-4 0-15,-1 4 0 0,7 0 0 0,-7 0 0 16,7 0 0-16,7 0 0 0,0-3 0 16,-1 3 0-16,-6 3 0 0,0-3 0 0,0 4-431 15,13-4-902-15,0 0-98 0,6 0 32 0,-5 4 140 16,-8-1 181-16,0 2 268 0,8 1 379 0</inkml:trace>
  <inkml:trace contextRef="#ctx0" brushRef="#br0" timeOffset="37529.94">11677 7781 165 0,'6'0'616'0,"6"0"172"0,8 4 112 0,-13-4 15 15,6 0-89-15,0 0-114 0,-7 0-169 16,-6 0-100-16,0 4-55 0,0-4-6 0,-6 6 12 16,0 2-1-16,-8 0-17 0,-5 2-26 0,-1 1-350 15,-6-3 0-15,0 2 0 0,-1 2 0 0,2-1 0 16,-7 1 0-16,-2-2 0 0,2 1 0 0,7 4 0 15,-9-4 0-15,2 3 0 0,-1-3 0 0,1-3 0 16,-7 4 0-16,0-6 0 0,-1 1 0 0,-5 1 0 16,-1 0 0-16,-13-5 0 0,8 1 0 15,-2-2 0-15,-12-2 0 0,7 0 0 16,-1 0 0-16,-6 0 0 0,6-2 0 0,-6-2 0 0,6 1 0 16,1-5 0-16,-1 0 0 0,0 1 0 0,7 1 0 15,1-6 0-15,-2 1 0 0,1 0 0 0,-7 0 0 16,8-4 0-16,-2 4 0 0,1 0 0 15,7-3 0-15,-1 3 0 0,0-1 0 0,0 2 0 16,8-2 0-16,-1 1 0 0,5 0 0 0,-5 0 0 16,7 1 0-16,6 2 0 0,-7-3 0 0,7 3 0 15,0-2 0-15,1 3 0 0,5-5 0 0,0 4 0 16,1 1 0-16,-1 0 0 0,0 0 0 0,7 3 0 16,1-3 0-16,-2-1 0 15,8 5 0-15,0-1 0 16,-2 0 0-16,2 4 0 0,0-4 0 0,6 4 0 0,12-3 0 0,-4 3 0 0,4-4 0 0,-5 4 0 15,0 4 0-15,5-4-714 0,1 0-519 0,7 0-115 16,0 0 23-16,-8 0 127 0,-5 0 163 0,6 3 244 16,-6-3 315-16</inkml:trace>
  <inkml:trace contextRef="#ctx0" brushRef="#br0" timeOffset="37878.75">9741 7686 515 0,'0'0'738'15,"6"-4"148"-15,-6 4 89 0,0 0-45 0,0-4-80 16,0 4-119-16,0-4-134 0,0 4-84 0,0 0-48 16,0 0-45-16,0 0-60 0,-6 0-149 0,6 0-211 15,-14 0 0-15,2 0 0 0,-8 0 0 0,1-3 0 16,-7 3 0-16,0 0 0 0,-1 0 0 0,-5 0 0 15,6 0 0-15,-1 0 0 0,9 3 0 0,-9-3 0 16,1 4 0-16,6 0 0 0,1 0 0 0,-1 3 0 16,1-3 0-16,6 3 0 0,-7 0 0 0,7 2 0 15,1-3 0-15,-2 1 0 0,2 5 0 0,4-1 0 16,8-3 0-16,0 2 0 0,0 1 0 0,8-1 0 16,4 6 0-16,2-6 0 0,5 5 0 0,1-3 0 15,6-2 0-15,6 5 0 0,7-3 0 0,7 2 0 16,-7-3 0-16,-6 3 0 0,-1-3-3 15,1-3-944-15,5-5-300 0,2 1-106 0,5 0 27 16,-12-1 139-16,-1 1 184 0,8 0 256 0</inkml:trace>
  <inkml:trace contextRef="#ctx0" brushRef="#br0" timeOffset="38521">11154 7758 24 0,'-12'0'397'0,"-1"0"149"15,6 6 168-15,-12-4 48 0,13 2-28 0,-8 0-71 16,8 0-93-16,-1-1-111 0,0-3-134 15,7 4-80-15,-6-4-38 0,6 4-13 0,0-4-8 16,6 0-6-16,-6 4-1 0,7-4 21 0,12 0 31 16,-5 2 25-16,12-2 12 0,7 0 2 0,-1 0-7 15,13 0-23-15,1 0-162 0,0-2-78 16,12 2 0-16,-5-4 0 0,-1 0 0 0,-1 0 0 16,2 1 0-16,-7-1 0 0,5 0 0 0,-11 0 0 15,-1 2 0-15,-6-4 0 0,-7 4 0 0,0 2 0 16,-13-4 0-16,6 1 0 0,-6 3 0 0,-7 0 0 15,-6 0 0-15,-6 0 0 0,0 3 0 16,-1-3 0-16,14 4 0 0,-1-4 0 0,-6 2 0 16,0 4 0-16,-6 0 0 0,6 2 0 0,-7-1 0 15,1 3 0-15,-7 2 0 0,6 2 0 0,-6 1 0 16,0-1 0-16,0 1 0 0,0 1 0 0,-6-2 0 16,5 5 0-16,2-5 0 0,-2 4 0 15,8-3 0-15,0 3 0 0,-1-3 0 0,0 0 0 16,1-1 0-16,6 5 0 0,0-4 0 15,0-4 0-15,13 3 0 0,-13-3 0 0,-7 3 0 16,-6-6 0-16,1-1-1431 0,4-3-131 0,-10-4 14 16,-2 4 134-16,-7-1 255 0,-5 5 434 15</inkml:trace>
  <inkml:trace contextRef="#ctx0" brushRef="#br0" timeOffset="62534.09">18121 8093 366 0,'-13'-3'716'0,"6"-5"138"0,0 1 96 0,-5 0 10 16,4 0-88-16,-4-1-145 0,6 1-127 0,-1 3-79 15,0 4-58-15,1-4-55 0,6 4-75 0,-7 0-78 16,14 0-89-16,-7 0-166 0,6 4 0 0,8-4 0 16,-2 4 0-16,2-4 0 0,5 3 0 15,-6 1 0-15,13 0 0 0,-7 0 0 0,8-1 0 16,-1 4 0-16,-6-3 0 0,5 3 0 0,1 1 0 15,0-1 0-15,-6-4 0 0,-1 4 0 0,-5 1 0 16,6-1 0-16,-14 1 0 0,0 0 0 16,1-2 0-16,-1 6 0 0,-12-5 0 0,-1 0 0 15,-5 5 0-15,-8-2 0 0,-7 1 0 0,-5 0 0 16,6 1 0-16,-7-5 0 0,1 5 0 0,-1-6 0 16,-6 1 0-16,7 0 0 0,-2 2 0 15,2-2 0-15,7-5 0 0,-9 6 0 0,2-4 0 16,7 0 0-16,5 0 0 0,0-4 0 0,7 3 0 15,-7 1-364-15,14-4-370 0,0 0-75 0,12 0-48 16,-6-4-23-16,6 1-52 0,0-1-7 0,14-4 79 16,-7 0 131-16,7 6 140 0,0-5 154 15</inkml:trace>
  <inkml:trace contextRef="#ctx0" brushRef="#br0" timeOffset="63016.02">18003 8233 94 0,'6'-5'438'16,"2"3"204"-16,-8 2 157 0,0-4 36 0,0 4-42 15,0-4-71-15,0 0-75 0,0 4-129 0,0 0-89 16,-14 0-47-16,2 0-26 0,-8 0-19 0,0 0-19 15,7 0-30-15,-7 4-28 0,-6-4-22 0,-7 4-143 16,1-4-95-16,-13 4 0 0,-1-4 0 0,1 0 0 16,-1 0 0-16,0 0 0 0,-6 0 0 15,0 0 0-15,0 0 0 0,0 0 0 0,-1 0 0 16,-5 0 0-16,-1-4 0 0,0 4 0 0,8 0 0 16,-8-4 0-16,0 4 0 0,7-4 0 0,0 4 0 15,6 0 0-15,8 0 0 0,-2-3 0 16,1 3 0-16,7-4 0 0,5 4 0 0,1-4 0 15,0 4 0-15,1-4 0 0,5 4 0 0,-6-2 0 16,13 2 0-16,-1 0 0 0,8-5 0 0,0 5 0 16,0 0 0-16,6-3 0 0,6-1 0 15,6 1 0-15,-5-1 0 0,6-4 0 0,6 5 0 16,1-1 0-16,-6 0 0 0,-2 1 0 0,1 0 0 16,7-2 0-16,-14 1 0 0,8 1 0 0,-8 3 0 15,0-3 0-15,1-2 0 0,-7 5 0 0,6 0 0 16,-6 0 0-16,0 0 0 0,0 0 0 15,0 0 0-15,0 0 0 0,0 0 0 0,0 0 0 16,-6 0 0-16,-1 5 0 0,-13-5 0 0,8 3 0 16,-14 0 0-16,7 1 0 0,-1 4 0 0,0-5 0 15,7 5 0-15,0-1 0 0,0 1 0 0,7-1 0 16,0 1 0-16,6-2 0 0,6 5 0 0,6-3 0 16,2 3 0-16,5-4 0 0,7 0 0 15,7 4 0-15,-1-4 0 0,14 2 0 0,-7-2 0 16,6-5 0-16,1-2 0 0,7 0-1146 15,-2-2-278-15,8 2-46 0,-13 0 69 0,-1-5 184 0,1 5 297 16,-1 0 413-16</inkml:trace>
  <inkml:trace contextRef="#ctx0" brushRef="#br0" timeOffset="63975.9">20701 8049 25 0,'0'-3'380'0,"0"-1"126"0,6 0 164 15,0 1 61-15,-6 3-28 0,0 3-71 16,8-3-77-16,-2 0-94 0,-6 0-145 0,0 0-85 0,0 0-45 16,0 0-24-16,0 0-16 0,6 4-14 15,-6-4-3-15,7 4-16 0,-1-4 11 0,8 3 21 16,-8 1 19-16,6 0 16 0,8 3 17 0,-6-3 10 16,11 3-7-16,-5 0-17 0,0-3-21 15,6 3-20-15,-1 0-26 0,2 0-25 0,-7 1-28 16,6-4-18-16,-7 3-6 0,1 0-3 0,-7 1-17 15,0-5-19-15,-7 6 0 0,-6-3 0 0,-6-2 0 16,-14 3 0-16,1 5 0 0,-7-5 0 0,-7 1 0 16,-7-6 0-16,2 6 0 0,-1-1 0 15,6-3 0-15,1 0 0 0,-1 0-74 0,7-2-166 16,0 3-94-16,6-5-84 0,7 3-104 0,7-3-124 16,19-3-110-16,-7-2-130 0,8 3-67 15,4-2 4-15,-4 0 81 0,5 0 143 0,7 4 168 16</inkml:trace>
  <inkml:trace contextRef="#ctx0" brushRef="#br0" timeOffset="64513.04">20928 8189 278 0,'8'0'579'0,"-8"0"169"0,0 3 99 0,0-3-42 16,-8 5-100-16,2-3-117 0,0-2-152 0,-14 0-130 16,7 0-72-16,-13 0-38 0,6 0-16 0,1 0 1 15,-7 0 0-15,0 0-10 0,0 4-6 16,-1-4-3-16,9 4-1 15,-9 0-14-15,1-4-20 0,0 3-21 0,0-3-20 0,0 0-14 0,0 0-8 16,0 4-3-16,-6-4-5 0,5 4 0 16,-5-4 3-16,-1 4-1 0,1-4-6 0,-2 0-7 15,9 2-7-15,-1-2-7 0,-7 5-6 0,7-5-3 16,0 0-3-16,0 3-5 0,-7-3-4 0,13 0-3 16,-12 0-1-16,6 0-2 0,-7 0 5 15,8 0-5-15,-1 0-1 0,0 0 0 0,6 0-3 16,-6 0 0-16,7 0-5 0,-8 0 4 0,7 0 0 15,2 0 1-15,-9 0 2 0,1 0 0 16,0 0 0-16,0 0-1 0,0 0 0 0,-1 0-1 16,2 0-5-16,-1 0 2 0,0 0 1 0,0 0 0 15,-7 0-4-15,7 0 4 0,0 0 7 16,-7 0-1-16,7 0-1 0,0 0-2 0,-1 0 5 16,9 0-3-16,-9 0-3 0,7 0 1 0,2 0-1 0,4 0 0 15,-5 0 1-15,5 0-1 0,2 0-3 16,-2 0 0-16,8 0-1 0,0 0 0 0,-8 4-4 15,8-4-6-15,-1-4-15 0,1 4-23 16,0 0-27-16,6-3-28 0,-7 3-22 0,-6 0-12 16,7 0 0-16,-8-5 6 0,1 5 12 15,0-2 16-15,0 2 15 0,-7 0 15 0,14 0 14 0,-7 0 19 32,7 0 7-32,-7 0 1 0,6 0-12 15,7 0-22-15,-6 0-26 0,6 0-29 0,6-4-20 0,7 4-17 0,0 0-13 0,6 0-7 0,1-4-18 16,-7 4-40-16,-6-4-59 0,6 4-57 15,0-3-57-15,0-1-58 0,7 0-48 0,-8 0-34 0,1 2-25 16,1-6 13-16,-8 4 46 0,0 1 71 16,8-5 82-16</inkml:trace>
  <inkml:trace contextRef="#ctx0" brushRef="#br0" timeOffset="64762.17">19260 8144 67 0,'0'-3'343'0,"8"3"110"0,-8-3 122 0,6-2 94 16,0 5 24-16,0 0-34 0,2 0-68 15,-8 0-83-15,-8 0-124 0,2 0-119 0,-6 0-60 16,-8 0-20-16,0 5 12 0,1-2 23 0,-1-3 25 15,0 7 21-15,-5 1 17 0,-8-1 9 16,0 0 1-16,-6 1-13 0,0 3-22 0,0-3-29 16,0 2-198-16,6 1-31 0,1-3 0 0,5 2 0 15,1 1 0-15,1 0 0 0,11-4 0 0,2 4 0 16,5 1 0-16,7-1 0 0,7 0 0 16,5-1 0-16,15 2 0 0,5-5 0 0,7 1 0 15,7-1 0-15,-1 0 0 0,14-3-145 0,0 4-447 16,13-8-197-16,5 3-231 0,-4-3-146 15,11 0 6-15,1 0 77 0,0 0 137 0,12 0 202 16,-6 0 269-16</inkml:trace>
  <inkml:trace contextRef="#ctx0" brushRef="#br0" timeOffset="65293.86">22082 8122 15 0,'13'-7'619'16,"0"3"182"-16,-6 0 124 0,-7-3 96 15,7 4-36-15,-7-1-101 0,-7 1-172 0,7-1-96 16,-7 4-58-16,1-4-40 0,-1 4-53 0,-6 0-393 16,0 0-72-16,-7 0 0 0,-5 0 0 0,-1 4 0 15,-14 3 0-15,1-3 0 0,0 3 0 0,-7 4 0 16,1-4 0-16,-1 4 0 0,7-3 0 15,0 4 0-15,0-2 0 0,6 1 0 0,7 0 0 16,7-4 0-16,-1 4 0 0,8 0 0 0,5-3 0 16,7 3 0-16,0-4 0 0,13 4 0 15,7-4 0-15,5 5 0 0,8-1 0 0,13-1 0 16,6 2 0-16,7-1 0 0,6-5 0 0,0 2 0 16,0-1 0-16,0-3 0 0,0 0 0 0,-7 0 0 15,1-1 0-15,0-3 0 0,-7 0 0 31,1 0 0-31,-14-3 0 0,-7-1 0 0,-6-4 0 16,-6 5-575-16,-7-9-411 0,-1 2-183 0,-4-1-74 0,-8 0 59 0,0 4 101 0,-8-4 196 0,-4 3 216 16</inkml:trace>
  <inkml:trace contextRef="#ctx0" brushRef="#br0" timeOffset="65632.1">22290 8203 96 0,'-12'0'620'0,"-8"0"175"0,1 0 111 0,-1 0 51 16,0 0-83-16,8 0-100 0,-8-4-164 0,7 4-102 15,-1 4-62-15,8-4-46 0,6 4-32 16,6 0-45-16,8-1-55 0,-1 1-40 0,13 4-210 16,6-6-18-16,1 3 0 0,7 2 0 0,5-2 0 15,1-3 0-15,5 2 0 0,14-1 0 0,1 1 0 16,-1 0 0-16,7-1 0 0,-1-3 0 0,8 5 0 16,6-1 0-16,-1-4 0 0,-6 0 0 15,7 0 0-15,-6 0 0 0,-8 0 0 0,0-4 0 16,-6 4 0-16,1-5 0 0,-8 5 0 15,1-3 0-15,-7-1 0 0,1 4 0 0,-8-4 0 16,1 1 0-16,-1-1 0 0,1 2 0 0,-7 2 0 16,0-5 0-16,-13 1 0 0,6 4 0 0,-6-3 0 15,1-2 0-15,-7 3 0 0,-2 2 0 0,2 0 0 16,-7 0 0-16,7-4 0 0,-6 4 0 0,4 0 0 16,2-4 0-16,-1 4-55 0,1-4-394 0,6 4-6 15,-6 0 6-15,5-3-4 0,-5-1-30 16,7 0-42-16,-15 0-44 0,8 2-63 0,-14-6-86 15,1 4-66-15,0-3 37 0,-1-1 83 0,-6 1 96 16,-6 3 118-16</inkml:trace>
  <inkml:trace contextRef="#ctx0" brushRef="#br0" timeOffset="65941.97">24317 8057 264 0,'-6'-4'656'16,"6"0"163"-16,-6 1 112 0,-2-5 14 0,2 5-45 15,0-1-55-15,-1 0-130 0,1 0-70 16,-1 4-52-16,0 0-54 0,7 0-200 0,7-3-339 16,0 3 0-16,-1 0 0 0,7 3 0 0,7 1 0 15,-8 4 0-15,15-5 0 0,-1 8 0 0,0-3 0 16,7 3 0-16,5 3 0 0,2 1 0 0,-1 3 0 16,6-3 0-16,-5 3 0 0,5 1 0 0,-6-1 0 15,-7 0 0-15,2-3 0 0,-2 3 0 16,-6-3 0-16,-7-1 0 0,-5 2 0 0,-8-2 0 15,1 1 0-15,-14-1 0 0,1 1 0 0,-14 0 0 16,-6-4 0-16,0 3 0 0,-13-3 0 16,6 1 0-16,-13-4 0 0,1-2 0 0,-1-6 0 0,1 4-487 15,-1-4-1144-15,7-4-27 0,0 4 93 16,7 0 253-16,18 0 372 0,28 4 440 0</inkml:trace>
  <inkml:trace contextRef="#ctx0" brushRef="#br0" timeOffset="66805.27">25562 7895 239 0,'32'-4'596'0,"1"0"154"0,-1 4 99 16,-12 0-33-16,0 0-97 0,-7 0-110 15,-1-2-148-15,8-2-75 0,-6 4-25 0,-8-4 3 16,0 4 10-16,1 4 0 0,-7-4-13 0,-7 4-35 15,7-2-33-15,-12-2-21 0,4 4-231 16,-4 0-41-16,-2 0 0 0,2 3 0 0,-1-3 0 16,-7 0 0-16,8 3 0 0,-2 0 0 0,1 0 0 15,-7 1 0-15,0 3 0 0,8 0 0 0,-14 1 0 16,13 1 0-16,-7-1 0 0,8-1 0 16,-2-1 0-16,1 5 0 0,0-7 0 0,13 3 0 15,0 0 0-15,6-4 0 0,14 0 0 0,0 4 0 16,12-7 0-16,13 3 0 0,2-4 0 0,5 1 0 15,-1 0 0-15,8-4 0 0,0 4 0 0,-7-4 0 16,7-4 0-16,0 4 0 0,-8-4-112 16,2 0-491-16,-1 1-88 0,-7-1-94 0,-12-3-100 15,-7 4-119-15,0-5-2 0,0 1 46 16,-13 0 115-16,0 3 154 0,-6 1 186 16</inkml:trace>
  <inkml:trace contextRef="#ctx0" brushRef="#br0" timeOffset="67341.14">25829 8009 24 0,'0'0'605'0,"6"0"167"16,-6 4 107-16,14-4 65 0,-1 0-93 15,6 0-134-15,7 0-185 0,0 0-106 0,0 0-46 16,7 2-11-16,-1 3-2 0,14-2-21 0,-1 1-33 16,8 4-23-16,5-5-23 0,1 1-158 15,12 0-109-15,-6-4 0 0,20 3 0 0,-6 1 0 16,6-4 0-16,6 0 0 0,0 4 0 0,1 0 0 15,5-4 0-15,1 3 0 0,5 1 0 0,-4-1 0 16,11 1 0-16,1-1 0 0,0 1 0 16,6-4 0-16,-6 0 0 0,0 0 0 15,-1 4 0-15,1-4 0 16,-13 4 0-16,0-4 0 0,-7 0 0 16,1 3 0-16,-15-3 0 0,8 0 0 0,-13 0 0 0,-7-3 0 0,1 3 0 0,-9 0 0 0,2 0 0 15,-7-4 0-15,1 4 0 0,-8 0 0 16,1 0 0-16,-7 0 0 0,0-4 0 0,0 4 0 15,-6 0 0-15,6 0 0 0,-7 0 0 0,7 0 0 16,1 0 0-16,5 0 0 0,-5 0 0 0,5 0 0 16,-6 0 0-16,1 0 0 0,-2 0 0 0,1 0 0 15,0 0 0-15,1 0 0 0,-1 0 0 0,-7 0 0 16,1 0 0-16,-7 0 0 0,0 0 0 16,0 0 0-16,0 0 0 0,-7-4 0 0,8 1 0 15,-8 3 0-15,0-4 0 0,-5 1 0 0,5 3 0 16,-6-4 0-16,-6 4 0 0,-1-3 0 0,8 3 0 15,-8-4 0-15,0 4 0 16,1-4 0-16,0 4 0 0,-1-4 0 0,0 1 0 0,7 3 0 16,-6-4 0-16,6 0 0 0,7 4 0 0,-8-3 0 15,8-1 0-15,-7 0 0 0,-7 0 0 16,-6 1 0-16,-12-4-277 0,5 3-587 0,-6-7-218 16,0 3-146-16,7-3-2 0,-20 1 94 15,6-2 127-15,-6 1 229 16,7 5 286-16</inkml:trace>
  <inkml:trace contextRef="#ctx0" brushRef="#br0" timeOffset="67661.75">29966 7825 65 0,'-12'0'689'0,"-2"4"189"16,8-4 123-16,-7 3 102 0,13-3-31 0,0 0-179 15,0 4-196-15,7 0-113 0,5 4-61 16,2-2-46-16,12-2-268 0,7 3-209 0,5 1 0 15,1-4 0-15,14 4 0 0,-1-2 0 0,7 2 0 16,-8 3 0-16,14-4 0 0,-13 4 0 0,7 1 0 16,-6-2 0-16,-1-3 0 15,-7 8 0-15,1-8 0 0,-7 4 0 0,-6 1 0 0,-1-5 0 16,-12 4 0-16,6 0 0 0,-13 0 0 0,-1 0 0 16,-4 4 0-16,-2-5 0 0,-12 5 0 15,-2-1 0-15,-4-2 0 0,-8 2 0 0,-13 6 0 16,1-10 0-16,-7 5 0 0,-7-1 0 0,1 1 0 15,-14-4 0-15,7 4 0 0,-13-3 0 0,6-3 0 16,7-1 0-16,-13 4 0 0,13-5 0 16,-7 0 0-16,1-4-1074 0,5-3-628 0,-12 0 30 15,13 4 148-15,-7 0 307 0,7 0 528 0</inkml:trace>
  <inkml:trace contextRef="#ctx0" brushRef="#br0" timeOffset="90575.03">18108 11587 68 0,'13'-3'594'0,"-1"3"162"0,2-4 108 0,-2 4 50 15,-5 0-80-15,0-4-109 0,-1 4-149 0,1-4-64 16,-7 4-26-16,-7 0-1 0,1 4-7 0,-8-4-28 16,2 0-47-16,-14 4-357 0,-1-4-46 15,-11 0 0-15,5 4 0 0,-7-1 0 0,8 2 0 16,-1 1 0-16,1 2 0 0,-1-1 0 0,13 1 0 16,-5-1 0-16,11 0 0 0,2 1 0 15,-2 3 0-15,14-4 0 0,-6 0 0 0,12 1 0 16,2-1 0-16,4 0 0 0,1 1 0 0,7-1 0 15,0 0 0-15,12 0 0 0,1 1 0 0,-1 0 0 16,13-1 0-16,-5-1 0 0,5 2 0 16,-5 0 0-16,5-1 0 0,-6-3 0 0,-7 4 0 15,1-6 0-15,-20 2 0 0,7-4-116 0,-7 4-571 16,-7-8-122-16,-6 0-124 0,-6 2-157 0,0-3-2 16,-8-2 51-16,-5 4 114 0,-1-1 169 0,0 0 197 15</inkml:trace>
  <inkml:trace contextRef="#ctx0" brushRef="#br0" timeOffset="91066.28">17906 11672 81 0,'6'-4'525'0,"0"0"189"0,8-3 119 15,5 4 29-15,-6-1-88 0,0 1-124 16,7-1-147-16,6 0-136 0,7-3-68 0,-7 3-19 16,6 0 3-16,1 4 15 0,-1-3 6 0,1 6-8 15,-7 1-12-15,6-4-15 0,7 4-13 16,-6-1-19-16,7 1-161 0,-8-4-76 0,7 4 0 15,0 0 0-15,0-4 0 0,0 3 0 0,6 1 0 16,8-4 0-16,-1 3 0 0,7 1 0 0,0-4 0 16,6 0 0-16,0 3 0 0,0-3 0 15,0 0 0-15,0 0 0 0,7 0 0 16,-1 0 0-16,1 0 0 0,-6-3 0 0,-1 3 0 0,6-4 0 16,-6 1 0-16,7 3 0 0,-7-4 0 0,0 4 0 15,0-3 0-15,0 3 0 0,-6 0 0 16,6-4 0-16,-12 4 0 0,-1 0 0 0,7 0 0 15,-14 4 0-15,7-4 0 0,-7 0 0 0,1 3 0 16,-7-3 0-16,0 0 0 0,-6 4 0 0,0-4 0 16,0 0 0-16,-1 3 0 0,1-3 0 15,-1 0 0-15,1 4 0 0,-1-1 0 0,1-3 0 16,5 4 0-16,2 0 0 0,-1-4 0 0,0 0 0 16,7 4 0-16,-1-4 0 0,1 3 0 0,-1-3 0 0,8 0 0 15,-15 0 0-15,9 0 0 0,-9 0 0 16,-5 0 0-16,-1 0 0 0,-5 0 0 0,-1 0 0 15,-7 0 0-15,-6 0 0 0,0 4 0 0,-6-4 0 16,0 0 0-16,-1 0 0 0,0 0 0 16,-6-4 0-16,-6 4 0 0,0-7 0 15,6 3-321-15,-7 0-247 0,7 1-115 0,0-4-109 16,7 0-118-16,-7-5-94 0,12 5-2 0,-6 0 53 0,2-1 138 16,-2 4 163-16,0-4 204 0</inkml:trace>
  <inkml:trace contextRef="#ctx0" brushRef="#br0" timeOffset="91391.11">21437 11496 76 0,'0'-7'457'16,"0"3"198"-16,0-1 141 0,0 3 31 16,0-3-61-16,-6 3-94 0,6-2-95 0,-7 0-149 15,7 4-97-15,0-4-56 0,0 0-30 0,0 4 7 16,7 0-12-16,-1 4-17 0,8 0-13 0,-2 0 0 15,8 2 5-15,13 6-12 0,-1-1-3 0,13 4 1 16,-5-4-69-16,11 3-132 0,-11-3 0 0,5 4 0 16,-6-1 0-16,-5 2 0 0,-2-2 0 15,-7 1 0-15,2-1 0 0,-1-2 0 0,-13 2 0 16,0-3 0-16,0 4 0 0,-6-4 0 0,-7 3 0 16,0-3 0-16,-14 5 0 0,2-7 0 0,-8 3 0 15,-6-1 0-15,-7 3 0 0,-6-2 0 16,7-5 0-16,-7 4 0 0,-1-4 0 0,1 1 0 15,0-1 0-15,0-4-140 0,6 1-806 0,14-4-286 16,-1 4-96-16,20-4 38 0,0 0 126 16,27 0 177-16,11 4 250 0</inkml:trace>
  <inkml:trace contextRef="#ctx0" brushRef="#br0" timeOffset="91914.29">24356 11595 138 0,'14'-3'578'15,"4"3"180"-15,-10-5 117 0,-2 5 24 0,0-3-45 16,-6-1-66-16,-6-4-113 0,-8 5-83 16,-11 3-33-16,-7 0-17 0,-2-4-22 0,-5 1-107 15,1-1-413-15,-1 4 0 0,-7-3 0 0,7 3 0 16,-7-4 0-16,7 4 0 0,-7 4 0 0,7-4 0 15,7 3 0-15,-7 4 0 0,13-3 0 16,-1 7 0-16,7-4 0 0,8 4 0 0,6 0 0 16,6 1 0-16,6 2 0 0,0 1 0 0,8-1 0 15,12 1 0-15,-7 4 0 0,13-5 0 0,8 1 0 16,5 4 0-16,1-5 0 0,6-3 0 16,-6 1 0-16,13-2 0 0,-8-3 0 0,-5 1 0 15,7-4 0-15,-8 3 0 0,1-4 0 0,-14-3 0 16,1 0 0-16,-7 0 0 0,-7 0 0 15,-12-3 0 1,-1-4-783-16,-12-1-229 0,-1 1-209 0,1-5-39 0,-14 2 86 16,7 3 109-16,-7-1 209 0,8 1 252 0</inkml:trace>
  <inkml:trace contextRef="#ctx0" brushRef="#br0" timeOffset="92265.18">24181 11621 503 0,'0'0'726'0,"6"0"125"0,-6 0 73 0,6 0-64 15,-6 0-135-15,7 0-170 0,-1 0-140 0,1 0-72 16,6 3-27-16,1 1-19 0,-8 3 1 16,13-3-13-16,-6 4-24 0,14-5-25 0,-1 4-25 15,6 0-22-15,1-3-22 0,6 4-138 0,-1-5-29 16,2 5 0-16,5-5 0 0,14 5 0 0,-7-5 0 16,0 1 0-16,7 1 0 0,-7-5 0 15,7 0 0-15,-1 0 0 0,-5 0 0 0,-2 0 0 16,2 0 0-16,-1-5 0 0,-7 5 0 0,1 0 0 15,-1 0 0-15,-5 0 0 0,5 0 0 16,-6 0 0-16,1 0 0 0,-8 0 0 0,1 0 0 16,-1 0 0-16,1-4 0 0,-7 4 0 0,-7 0 0 15,1 0 0-15,0 0 0 0,-8 0 0 0,2-3 0 16,-8 3 0 0,7 0 0-16,-7-5 0 0,8 5-211 0,-8 0-254 0,0 0-66 0,2-3-106 15,-8 0-105-15,0-5-106 0,0 5-102 0,0-5-15 16,0 4 44-16,0 1 126 0,0-4 156 0,-8 0 191 15</inkml:trace>
  <inkml:trace contextRef="#ctx0" brushRef="#br0" timeOffset="92584.14">25777 11489 238 0,'-7'0'619'0,"7"0"163"15,-6 0 102-15,0 0-10 0,6 0-86 0,0-4-91 16,0 4-150-16,0-5-101 0,0 5-46 0,0 5-18 16,0-1-15-16,6-1-26 0,0 5-27 15,7-1-25-15,1 0-66 0,12 1-223 0,0 2 0 16,6 1 0-16,7-3 0 0,-6 3 0 0,-1 3 0 16,7-3 0-16,1 0 0 0,-1 0 0 0,-7 1 0 15,7-1 0-15,-6 0 0 0,-1 0 0 16,1-4 0-16,-14 4 0 0,8 0 0 0,-15-4 0 15,8 4 0-15,-7-2 0 0,-6-3 0 0,-7 5 0 16,-7-3 0-16,0 3 0 0,-11-4 0 0,-9 0 0 16,1 4 0-16,-13-4 0 0,0 0 0 15,0 5 0-15,-6-9 0 0,-8 5 0 0,1-4 0 16,-1 3 0-16,8-7-225 0,6 0-1041 0,7 0-156 16,6-4-12-16,0 4 105 0,19 4 178 15,7-4 292-15,19 3 402 0</inkml:trace>
  <inkml:trace contextRef="#ctx0" brushRef="#br0" timeOffset="93582.32">27491 11654 59 0,'19'0'430'0,"-6"-4"188"16,0 4 141-16,1 0 24 0,-8 0-47 0,-6 4-85 16,0-4-95-16,0 3-145 0,0-3-110 0,0 0-65 15,-6 0-31-15,6 4-11 0,-8-1-10 16,2 1-7-16,0 0-1 0,-1 3 7 0,0 4 10 16,-12-3 3-16,6 4-3 0,-13-3-6 0,0 2-10 15,-6 5-9-15,-8-2-14 0,7-3-29 0,1 3-17 16,-1-2-77-16,1-1-31 0,12 3 0 0,7-6 0 15,1 2 0-15,4-2 0 0,8-1 0 0,0-2 0 16,14 2 0-16,5-5 0 0,1 6 0 16,6-4 0-16,13-4 0 0,0 8 0 0,0-5 0 15,7-3 0-15,0 4-1 0,-1 0-296 0,-5-4-101 16,-2 0-107-16,1 0-140 0,0 0-137 0,-13-4-146 16,0 0-73-16,-12 1 7 0,-1-5 70 15,-7 4 145-15,-6-4 176 0</inkml:trace>
  <inkml:trace contextRef="#ctx0" brushRef="#br0" timeOffset="93825.13">27438 11775 32 0,'-13'-4'486'0,"0"4"198"0,7-3 134 16,6 6 49-16,-6-3-86 0,6 4-125 0,6-4-133 16,0 0-154-16,14 0-92 0,6 0-39 15,0 0-9-15,6 0 1 0,8 3-11 0,-1 2-26 16,0-3-31-16,7 2-32 0,-1 0-32 0,1 0-31 15,-1-1-28-15,-5 1-15 0,-1 0-10 16,-1 0-9-16,1 3-12 0,1-4-23 0,-8 1-41 0,1 0-54 16,6-1-53-16,-7-3-50 0,8 0-50 15,-1 0-61-15,-7 0-73 0,1 0-66 0,-1-3-65 16,1 3-63-16,-7-8-41 0,7 5-14 16,-7-4 28-16,-6 3 52 0,-1 0 81 0,1 0 95 15,-8 1 115-15</inkml:trace>
  <inkml:trace contextRef="#ctx0" brushRef="#br0" timeOffset="94107.01">28546 11789 158 0,'7'-4'302'0,"-1"2"120"0,1-3 115 0,-1 2 104 15,-6 3 28-15,0-4-26 0,0 4-54 16,0 0-62-16,-6-3-80 0,6 3-102 0,0-4-50 16,0 0-13-16,0 4-1 0,0 0-3 0,6 0-19 15,-6 4-24-15,6-4-22 0,2 0-21 16,-2 4-19-16,0-1-11 0,8 1-3 0,-2-1-1 16,-5 2 2-16,6-3-96 0,6 6-64 0,-5-4 0 15,5-1 0-15,1 5 0 0,6-4 0 16,-7 3 0-16,1-4 0 0,6 5 0 0,0-1 0 0,0 0 0 15,-7-3 0-15,1 3 0 0,0 1 0 0,-1-2 0 16,-6 0 0-16,0 0 0 0,1-2 0 16,-8 3 0-16,-6-3 0 0,0 4 0 0,0-1 0 15,-14-4 0-15,-5 5 0 0,-1-1 0 0,-6 0 0 16,-13-3 0-16,1 3 0 0,-2 1 0 16,-5-4 0-16,-8 2 0 0,8-2 0 0,-7 0 0 0,-1 3 0 15,1-3 0-15,1 0-703 0,-2-1-605 16,8-3-110-16,12 0 8 0,0 0 138 0,8 0 213 15,-1 5 361-15</inkml:trace>
  <inkml:trace contextRef="#ctx0" brushRef="#br0" timeOffset="108618.11">28716 7565 494 0,'0'0'801'0,"-7"-8"134"0,1 4 80 0,-1 1 5 15,-6-1-161-15,-1 4-209 0,-4-3-147 0,-2 6-87 16,-7-3-44-16,1 4-41 0,-6-1-49 16,-1 1-51-16,-6 4-32 0,1-1-116 0,-9 0-83 15,2 0 0-15,6 1 0 0,-7 0 0 0,8-5 0 16,-8 5 0-16,0-5 0 0,7 1 0 0,-7 0 0 15,8-4 0-15,-8 4 0 0,7-4 0 16,-1-4 0-16,1 4 0 0,0-4 0 0,1 0 0 16,-2 1 0-16,1-5 0 0,6 0 0 0,1 1 0 15,-7-1 0-15,7 5 0 0,-8-4 0 0,7 0 0 16,1 3 0-16,-1-4 0 0,1 5 0 16,6 6 0-16,-1-3 0 0,-5 4 0 0,6-4 0 15,-1 0 0-15,-5 4 0 0,7 0 0 0,-9-1 0 16,2 1 0-16,-1-4 0 0,1 0 0 0,-1 0 0 15,1 4 0-15,5-4 0 0,-11 0 0 16,5 3 0-16,1-3 0 0,-1 0 0 0,1 3 0 16,5-3 0-16,1 0 0 0,6 0 0 0,1 0 0 15,0 0 0-15,-1-3 0 0,1 3 0 16,5-3 0-16,-5-1 0 0,-1 4 0 0,8-4 0 16,-8 1 0-16,0-1 0 0,1 0 0 0,-1 0 0 15,0 4 0-15,-6-3 0 0,7-1 0 0,-7 1 0 16,0 3 0-16,-7-4 0 0,-6 4-1253 0,0-7-378 15,6 3 18-15,-6 0 143 0,7 1 294 0,6 6 465 16</inkml:trace>
  <inkml:trace contextRef="#ctx0" brushRef="#br0" timeOffset="110023.23">21287 11037 334 0,'-13'7'756'0,"7"0"134"16,-14 1 87-16,0 0 54 0,-6-5-133 15,7 1-211-15,-13 0-132 0,-1-1-76 0,-7 1-39 16,-5 0-33-16,-1 0-51 0,-5-1-61 0,5-3-209 16,-7 3-86-16,-6-3 0 0,8 4 0 0,-1-4 0 15,-7 0 0-15,14 0 0 0,-8-4 0 16,7 4 0-16,1 0 0 0,13-3 0 0,-1 3 0 16,7-3 0-16,0-1 0 0,0 0 0 0,7 0 0 15,-1-3 0-15,6 0 0 0,-5-1 0 0,6 0 0 16,0 1 0-16,0 0 0 0,0 0 0 15,-7-1 0-15,1 1 0 0,5 3 0 0,-4-4 0 16,-2 8 0-16,0-2 0 0,7-2 0 0,-13 0 0 16,7 4 0-16,-1 4 0 0,-6 0 0 0,0-4 0 15,0 2 0-15,-1-2 0 0,-5 5 0 16,-1 2 0-16,7-4 0 0,-13 1 0 0,0 4 0 16,1-5 0-16,-8 1 0 0,0-1 0 0,0 1 0 15,1-1 0-15,-1 1 0 0,7-4 0 0,-1 0 0 16,2 0 0-16,-1 0 0 0,0 0 0 15,-1 0 0-15,8-4 0 0,-7 1 0 0,6 3 0 16,1-4 0-16,-1 1 0 0,-6-1 0 0,0 1 0 16,0-1 0-16,-7 0 0 0,1 4 0 0,-8-4 0 15,8 4 0-15,-7 0 0 0,-1-3 0 16,2 3 0-16,-8 0 0 0,13 0 0 0,-6 0 0 16,7 0 0-16,6 0 0 0,-7 3 0 0,13-3 0 15,1 0 0-15,-1 4 0 0,1-4 0 0,6 0 0 16,-1 4 0-16,7-4 0 0,2 0 0 0,4 4 0 15,1-4 0-15,1 0 0 0,-8 3 0 16,0 1 0-16,1-4-624 0,-7 0-712 0,6 0-93 0,0 0 39 16,-5 3 153-16,5 1 202 0,0-1 282 15</inkml:trace>
  <inkml:trace contextRef="#ctx0" brushRef="#br0" timeOffset="120037">32176 14943 39 0,'-47'7'651'0,"2"4"176"0,-7-4 114 15,7 1 73-15,-8-5-55 0,15 4-193 16,-9 1-187-16,9-1-109 0,-8 0-62 0,7 5-39 15,-6-5-34-15,5 3-47 0,-5 2-55 0,6-1-45 16,-1 0-64-16,1-4-124 0,7 4 0 16,-7-3 0-16,6-1 0 0,-6 1 0 0,6-1 0 15,1-4 0-15,-1 4 0 0,1-3 0 0,-1-4 0 16,1 4 0-16,-1-4 0 0,7 4 0 0,0-4 0 16,-7 0 0-16,7-4 0 0,6 4 0 15,-5-4 0-15,5 4 0 0,0-4 0 0,1 1 0 16,6-1 0-16,0 1 0 0,-7-1 0 0,7-3 0 15,7 3 0-15,-14-3 0 0,7 3 0 0,0 0 0 16,0 1 0-16,-6 0 0 0,-1-2 0 16,7 5 0-16,-13 0 0 0,6 0 0 0,1 0 0 15,-1 5 0-15,-6-2 0 0,7 0 0 0,-1 1 0 16,-6 0 0-16,0 3 0 0,-1-3 0 0,-5 3 0 16,-1-3 0-16,1 3 0 0,-7 0 0 15,0-3 0-15,-7 0 0 0,7-1 0 0,0 1 0 16,0 0 0-16,0-4 0 0,7 3 0 0,-1-3 0 15,7-3 0-15,0 3 0 0,-1-4 0 0,8 0 0 16,-7-3 0 0,13 3 0-16,-6-3 0 0,5 0 0 15,2 0 0-15,-8-1 0 0,13 1 0 0,-6-1 0 0,-6 5 0 0,5 0 0 0,2-2 0 16,5 5 0-16,1 0 0 0,-1 0 0 0,0 0 0 16,-5 0 0-16,-2 5 0 0,2-2 0 0,-8 0 0 15,1 1 0-15,-1 3 0 0,0 1 0 0,-6-1 0 16,7 4 0-16,-1-4 0 0,0-3 0 0,-5 0 0 15,-1-4 0-15,6 0 0 0,-6 3 0 16,-7-3 0-16,7 0 0 0,0-3 0 0,-7 3 0 16,14-4 0-16,-7 4 0 0,0-4 0 0,6-3 0 15,1 3 0-15,-1 1 0 0,0-4 0 16,8 3 0-16,-1-4 0 0,-1 5 0 0,2-1 0 16,-8 0 0-16,7 1 0 0,-7 0 0 0,8 3 0 15,-14-5 0-15,6 5 0 0,-13 0 0 16,7 0 0-16,-7 5 0 0,1-5 0 0,-1 3 0 0,-5 0 0 15,5 1 0-15,-7 0 0 0,8-1 0 16,-7 1 0-16,7 0 0 0,5 0 0 0,-5-1 0 16,-1-3 0-16,7 4 0 0,0-4 0 0,0 3 0 15,7-3 0-15,-1 4 0 0,0-4 0 0,1 0 0 16,5 0 0-16,2 0 0 0,-8 0 0 16,7 0 0-16,0-4 0 0,-6 1 0 0,5 3 0 15,2-4 0-15,-2-3 0 0,-5 3 0 0,-1 0 0 16,0-3 0-16,1 3 0 0,0 1 0 0,6 0 0 15,-7-2 0-15,7 2 0 0,6-1 0 16,-5-1 0-16,-1 5 0 0,-7 5 0 0,0-5-99 16,-6 4-1212-16,1-1-137 0,-9 5 2 0,-5-5 126 15,-13 8 183-15,7-3 282 0,-8 6 366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8:05:27.606"/>
    </inkml:context>
    <inkml:brush xml:id="br0">
      <inkml:brushProperty name="width" value="0.05292" units="cm"/>
      <inkml:brushProperty name="height" value="0.05292" units="cm"/>
      <inkml:brushProperty name="color" value="#FF0000"/>
    </inkml:brush>
  </inkml:definitions>
  <inkml:trace contextRef="#ctx0" brushRef="#br0">3427 924 664 0,'0'-6'951'16,"6"-6"154"-16,1 5 118 0,-7 0 103 0,-7 3-306 16,-13 0-223-16,-12 1-144 0,-7-1-201 15,0 4-452-15,-7 0 0 0,-13 4 0 16,1 3 0-16,-7-3 0 0,0 3 0 0,0 0 0 16,-7 1 0-16,6-1 0 0,9-4 0 0,-2 1 0 15,13 0 0-15,1-4 0 0,-1 0 0 16,7 0 0-16,6 0 0 0,1 0 0 15,6 0 0-15,6-4 0 0,7 4 0 0,-1 0 0 16,2 0 0-16,6 4 0 0,-2-1 0 16,8 2 0-16,0 2 0 0,0 3 0 0,0 5 0 15,0 0 0-15,0 8 0 0,0 2 0 0,0 4 0 16,-6 4 0-16,0 1 0 0,-1 2 0 16,1 5 0-16,-14-1 0 0,8 0 0 15,-2 0 0-15,1 1 0 0,0-1 0 0,0 0 0 16,13-3 0-16,0 0 0 0,6 0 0 15,7-8 0-15,13 4 0 0,14-8 0 0,5 1 0 16,20-4 0-16,14-3 0 0,6-4 0 0,6-1 0 16,6-6 0-16,1-1 0 0,0-7 0 15,0 0 0-15,-14-4 0 0,-5-2 0 16,-27-6 0-16,-7 1 0 0,-6 0-1022 0,-13-8-481 16,-12 5-8-16,-14-4 120 0,-8 2 200 15,-10 2 293-15,-9-1 362 0</inkml:trace>
  <inkml:trace contextRef="#ctx0" brushRef="#br0" timeOffset="174.57">2345 1438 372 0,'-13'-7'816'0,"7"-4"142"16,6 4 101-16,19 3 105 0,7-3-138 0,13 0-252 16,1 2-160-16,11 3-104 0,15-6-81 15,-1 4-96-15,0 1-197 0,0-1-136 16,0 0 0-16,-6 4 0 0,6 4-387 0,-13 0-420 15,1-1-330-15,-8-6-161 0,-25 3-32 16,12-4 105-16,-5 8 192 0,-1-4 357 16</inkml:trace>
  <inkml:trace contextRef="#ctx0" brushRef="#br0" timeOffset="405.08">3968 1255 584 0,'19'-11'1084'0,"-5"4"224"15,-2 0 144-15,2 0 141 0,-8 7-172 16,-6 3-672-16,0 1-749 0,0 10 0 0,-14 4 0 16,2 4 0-16,-8 4 0 0,-5 8 0 15,-1-2 0-15,-7 5 0 0,-1-1 0 0,-4 4 0 16,-1-3 0-16,0 1 0 0,7-6 0 16,-8 2 0-16,7-8 0 0,-6-5 0 15,1-3 0-15,5-3 0 0,0-4-391 0,7-7-866 16,0-8-141-16,6-3 18 0,0-12 150 15,8-3 178-15,-1-4 243 0,6 1 273 0</inkml:trace>
  <inkml:trace contextRef="#ctx0" brushRef="#br0" timeOffset="573.61">3368 1494 328 0,'0'-34'802'0,"0"1"226"0,-6 4 167 0,6 4 141 15,-6 3-74-15,-2 3-229 0,2 4-187 16,6 1-485-16,6 3-361 0,21 7 0 0,-1 4 0 16,6 0 0-16,7 10 0 0,7 2 0 15,-1 6 0-15,8 8 0 0,-7 0 0 0,5 7 0 16,2 0 0-16,-7 7 0 0,-1-3 0 15,1 4 0-15,-7-4 0 0,-7-1 0 16,-5-3 0-16,-9-8 0 0,9-3-1295 0,-7-8-246 16,-1-2 25-16,7-7 147 0,0-2 218 15,-6-6 313-15,6-6 393 0</inkml:trace>
  <inkml:trace contextRef="#ctx0" brushRef="#br0" timeOffset="937.09">4554 1509 193 0,'20'-29'787'0,"-27"-2"201"16,0 2 160-16,1-1 158 0,-20 5 0 0,0-1-221 15,-7 4-160-15,1 1-472 0,6-2-453 16,-7 12 0-16,7 1 0 0,-7 10 0 16,7 3 0-16,1 4 0 0,5 12 0 0,0 3 0 15,7 7 0-15,0 4 0 0,13 0 0 0,7 7 0 16,6 2 0-16,-1-3 0 0,8-3 0 16,0-2 0-16,-1-5 0 0,1-3 0 0,0-4 0 15,-1-7 0-15,1-8 0 0,-8-3 0 16,8-4 0-16,0-11 0 0,-1-4 0 15,-5-4 0-15,5-6 0 0,0-4 0 0,-5 0 0 16,-1-5 0-16,-1-2 0 0,-4 6 0 0,-8-3 0 16,6 4 0-16,0 3 0 0,-6 4 0 15,0 4 0-15,6 3 0 0,-6 8 0 0,0-1 0 16,7 8 0-16,0 4 0 0,-1 3 0 16,14 4 0-16,-1 5 0 0,1 1 0 15,6 6 0-15,0-2 0 0,0 5 0 0,-6-4 0 16,6 7 0-16,-6-2 0 0,-1-6 0 15,-13 1 0-15,7-10 0 0,-6-2 0 0,5-3-189 16,2-7-1184-16,-1-3-115 0,0-8 38 16,-6-1 169-16,-1-5 213 0,0 2 274 0,1-3 318 15</inkml:trace>
  <inkml:trace contextRef="#ctx0" brushRef="#br0" timeOffset="1418.83">4913 1431 276 0,'0'-18'732'0,"6"0"202"0,0-1 158 16,1 4 134-16,-7 1-84 0,0 6-199 15,0 1-162-15,-7 3-111 0,7 1-275 0,7 6-395 16,13 5 0-16,-7 0 0 0,12 6 0 15,-5 1 0-15,6 2 0 0,-6 6 0 0,-1-2 0 16,-5 2 0-16,5 0 0 0,-6-2 0 0,-6 1 0 16,5-4 0-16,2-4 0 0,-8 2 0 0,0-9 0 15,-6 4 0-15,7-7 0 0,0-1 0 0,-7-6 0 0,6 3 0 16,-6-4 0-16,7-7 0 0,-7 0 0 0,6-4 0 16,0-7 0-16,2 4 0 0,4-5 0 0,-6 6 0 15,14-6 0-15,-7 1 0 0,1 0 0 0,-2 5 0 16,2 2 0-16,-2 0 0 0,8 1 0 0,-7-2 0 15,1 9 0-15,-2 0 0 0,2 3 0 0,-2 0 0 16,8 8 0-16,-7 0 0 0,13-1 0 0,-6 8 0 16,-1-3 0-16,7 7 0 0,-13-1 0 0,7 1 0 15,-1 0 0-15,-6 3 0 0,1-4 0 0,-2 2 0 16,-5-6 0-16,-1 1 0 0,7-3 0 0,-6-4 0 0,-7 0 0 16,6-2 0-16,-6-2 0 0,7-2 0 0,-7-2 0 15,7-4 0-15,-1-7 0 0,0 5 0 0,8-6 0 16,-8-2 0-16,13-1 0 0,-5-2 0 0,-2 3 0 15,2-1 0-15,-2 1 0 0,2 2 0 0,-1 2 0 16,-7 3 0-16,0 0 0 0,2 8 0 0,4-1 0 16,-5 1 0-16,0 6 0 0,5 1 0 0,8 4 0 0,-1-2 0 15,7 9 0-15,1 0 0 0,-1-1 0 0,0 5 0 16,-7 3 0-16,1 0 0 0,6-4 0 16,-13 4 0-16,7 1 0 0,-8-2 0 0,2-3 0 0,-2-3 0 15,-5 4 0-15,0-5 0 0,-1-3 0 0,-6 0 0 16,7-8 0-16,-14 2 0 0,1-5 0 0,-1-5 0 15,-6 2-240-15,7-8-1150 0,12-4-108 0,7-6 47 16,0-2 179-16,20 1 217 0,-1-4 276 0,13 1 322 16</inkml:trace>
  <inkml:trace contextRef="#ctx0" brushRef="#br0" timeOffset="1873.39">6555 1252 87 0,'20'-15'773'16,"-8"4"276"-16,1-1 188 0,-6 6 127 0,-7-2 0 0,6 0-227 16,-6 5-215-16,0 3-664 0,0-4-258 0,0 8 0 15,-6 3 0-15,6 1 0 0,-7 7 0 0,7 3 0 16,7 0 0-16,-1 8 0 0,7-1 0 0,1 5 0 15,4 3 0-15,2 3 0 0,0 2 0 0,5-1 0 16,2 2 0-16,-1-3 0 0,0 5 0 0,0-7 0 16,1 2 0-16,-1-2 0 0,0-5 0 0,-7-4 0 15,1 1 0-15,-1-4 0 0,-6-3 0 0,0-5 0 0,-6-3 0 16,-1 0 0-16,1-4 0 0,-7 0 0 16,-7-7 0-16,-6-7 0 0,-6-7 0 0,-14 2 0 0,1-3 0 15,-8-2 0-15,-5-5-419 0,5 0-449 0,8-9-4 16,-7 6 57-16,13-8 118 0,-7 1 118 0,7-8 163 15,0-1 277-15,-7-3 250 0,1 0 195 0,-1-1 158 16,7 6 124-16,7-2 64 0,-1 0-47 0,8 2-38 16,-2 2-13-16,8-4-11 0,6 8-128 0,6-4-415 15,8 3 0-15,11 5 0 0,-5 4 0 0,12-1 0 16,-6 8 0-16,1 3 0 0,5 8 0 0,7-1 0 16,13 8 0-16,1 5 0 0,6 2 0 0,-1 8 0 15,1 2 0-15,-8 6 0 0,2 2 0 0,-8 5 0 16,1-1 0-16,-7 1 0 0,-13 3 0 0,6 0 0 0,-12 0 0 15,-7-1 0-15,-7-3 0 0,-6 1 0 0,-6 0 0 16,-13 0 0-16,-7-5 0 0,-7-4 0 0,1-2 0 16,-14 4 0-16,7-10 0 0,-7-1 0 0,-6-1 0 15,6-7 0-15,1-1 0 0,5-3 0 0,8-3 0 16,-1-4 0-16,7-1 0 0,7-7 0 0,-1 1 0 16,8-5-866-16,4-3-540 0,2-4-43 0,6 1 92 15,-6-1 168-15,12-3 237 0,0 0 277 0</inkml:trace>
  <inkml:trace contextRef="#ctx0" brushRef="#br0" timeOffset="2091.06">7115 884 361 0,'7'-14'895'0,"-1"-5"224"0,7 12 158 15,-7-1 121-15,1 0-119 0,0 8-231 0,-1-2-234 0,0 4-814 16,2 4 0-16,-2 4 0 0,0 1 0 16,7 7 0-16,7 4 0 0,-8 4 0 0,15 0 0 0,-8-1 0 15,8 8 0-15,-1-3 0 0,0-1 0 0,7 4 0 16,-8-3 0-16,1-1 0 0,6 0 0 0,-5 0 0 15,-1-3 0-15,-6-4 0 0,-1 0 0 0,-6-3 0 16,0-1 0-16,0-7 0 0,0 1 0 0,-7-2 0 16,8-6 0-16,-1-4 0 0,0 0-937 0,12-4-352 15,2-3-89-15,5-1 75 0,-6-3 149 0,7 4 219 16,7-4 226-16,-8-1 262 0</inkml:trace>
  <inkml:trace contextRef="#ctx0" brushRef="#br0" timeOffset="2351.53">8002 1269 387 0,'18'-7'757'0,"2"0"227"15,-7 4 179-15,-6-5 89 0,6 4-72 0,-7 1-173 16,0-1-149-16,2-3-255 0,4 4-603 0,-5-6 0 0,-1-1 0 15,1-2 0-15,0 1 0 0,5 1 0 16,2-1 0-16,-2-4 0 0,2 1 0 0,-1-1 0 0,-1 1 0 16,-5-3 0-16,6 3 0 0,-13-1 0 0,6 5 0 15,-12-5 0-15,6 8 0 0,-13-4 0 0,6 3 0 16,1 4 0-16,0 1 0 0,-7-1 0 0,-7 8 0 16,0-1 0-16,-6 6 0 0,1 5 0 0,-8 1 0 0,13 2 0 15,-6 6 0-15,6 0 0 0,8 2 0 0,-1 0 0 16,13 0 0-16,0 2 0 0,6 2 0 15,7-3 0-15,7-1 0 0,6-3 0 0,0-3 0 0,7 0 0 16,6-5 0-16,-1-3 0 0,1 0 0 0,7-3 0 16,-1-6 0-16,2-2 0 0,-9 0 0 0,2-2 0 15,-15-6 0-15,2 4 0 0,-8-3 0 0,1-4-1205 16,-1 0-337-16,7-8 23 0,1 5 144 0,-1-2 205 16,13-1 306-16,-1 5 403 0</inkml:trace>
  <inkml:trace contextRef="#ctx0" brushRef="#br0" timeOffset="2690.37">9474 1105 457 0,'-20'-3'980'0,"1"-2"222"0,13-2 147 0,-8 0 115 16,8 0-164-16,6-1-285 0,0-4-591 0,6-2-424 16,0-1 0-16,2 1 0 0,10-1 0 0,9 1 0 15,5-1 0-15,1 3 0 0,6 2 0 0,7-2 0 0,0 5 0 16,-1 0 0-16,7 4 0 0,0-1 0 15,-6 8 0-15,-1-1 0 0,1 4 0 0,-7 0 0 0,-13 9 0 16,0-2 0-16,-6 1 0 0,-14 6 0 0,-6 2 0 16,-13 2 0-16,0 2 0 0,-13 2 0 0,-7-3 0 15,1 3 0-15,-14 0 0 0,7-4 0 0,0 1 0 16,0-4 0-16,7 4 0 0,6-8 0 0,6 1 0 16,0-5 0-16,7 1 0 0,7 0 0 0,6-4 0 15,6-1 0-15,7-2 0 0,13 3 0 0,7-3 0 0,6-5 0 16,13 1 0-16,0-4 0 0,7 0 0 0,-7 0 0 15,0-4 0-15,0 1 0 0,7-1 0 0,-13-4 0 16,-1 1 0-16,-12-1 0 0,-7 2-432 0,0-2-1006 16,0-7-68-16,-7 1 62 0,-5-1 183 15,5 0 233-15,-6 4 302 0</inkml:trace>
  <inkml:trace contextRef="#ctx0" brushRef="#br0" timeOffset="3319.11">11018 1005 86 0,'6'-21'742'15,"-12"2"260"-15,0 1 198 0,-8-1 170 0,2 5 36 16,5-5-163-16,-6 5-173 0,6 3-998 0,1 4-72 16,0-1 0-16,-2 8 0 0,2 0 0 0,0 0 0 15,-7 8 0-15,6-1 0 0,7 7 0 0,-6 5 0 16,6 2 0-16,6 6 0 0,-6 2 0 0,7 1 0 16,12 6 0-16,-5 1 0 0,11 2 0 0,-5 6 0 15,6-1 0-15,0 0 0 0,-7-1 0 0,7 6 0 16,1-1 0-16,-7 0 0 0,6-2 0 0,-14 3 0 15,8-9 0-15,-7 0 0 0,-7-2 0 16,1-6 0-16,6 1 0 0,-13-6 0 0,0-2 0 16,0-4 0-16,0 2 0 0,-13-5 0 0,6-3 0 15,-5-1 0-15,-15 1 0 0,1-4 0 0,-13 0 0 16,0 1 0-16,-7-2 0 0,-6-3 0 0,-6 1 0 16,-8-1 0-16,-5 0 0 0,-8 0 0 0,-12 5 0 15,0-9 0-15,0 5 0 0,-13-2 0 0,-7-1 0 16,-7 2 0-16,2 0 0 0,-2-3 0 0,-13-1 0 15,1 5 0-15,0-4 0 0,-13 0 0 0,6 0 0 0,-13-4 0 16,-13 2 0-16,-6 3 0 0,-20-2 0 0,0 1 0 16,-13-1 0-16,6 1 0 0,1 0 0 0,-1 3 0 15,1-3 0-15,-1 3 0 0,-5 1 0 0,5-1 0 16,1 0 0-16,-1 4 0 0,7 0 0 0,6-4 0 16,1 4 0-16,0 1 0 0,13-1 0 0,-14-1 0 15,1 2 0-15,6-1 0 0,-13 4 0 16,7-5 0-16,-8 1 0 0,-5 0 0 0,6 1 0 15,-7-5 0-15,7 3 0 0,-6-2 0 16,5 0 0-16,15-2 0 0,-7-1 0 16,18 2 0-16,2-3 0 0,12-1 0 0,6-3 0 15,14 4 0-15,19-4 0 0,14 0 0 0,12 0 0 16,20-4 0-16,6 4 0 0,14 0 0 16,12-3 0-16,1 3 0 0,12 0 0 0,0 0 0 15,14-4 0-15,-7 4 0 0,6 0 0 16,7-4 0-16,7 4 0 0,12-3 0 15,14-2 0-15,-14-1 0 0,40-2 0 0,-6 0 0 16,-8-7-510-16,20 5-1288 0,-27-5-20 16,21-3 132-16,7 3 351 0,12 1 626 0</inkml:trace>
  <inkml:trace contextRef="#ctx0" brushRef="#br0" timeOffset="4755.08">19717 4521 127 0,'58'4'733'0,"1"-4"191"16,-19 0 130-16,-2 4 104 0,-11 0-9 0,-8-1-225 15,-6 2-147-15,0-2-97 0,-6-3-62 0,-14 0-571 16,-6 0-47-16,-7 0 0 0,-12 4 0 0,-13-4 0 15,-8 2 0-15,-12 3 0 0,-7-2 0 16,-6 1 0-16,-13 4 0 0,-6-5 0 0,-8 5 0 16,-5-5 0-16,-2 0 0 0,-5 2 0 0,-7-5 0 15,7 4 0-15,-7-1 0 0,0-3 0 0,1 0 0 16,12 4 0-16,-7-4 0 0,14 0 0 16,1 0 0-16,18 0 0 0,0 0 0 0,13 0 0 15,0 0 0-15,13 0 0 0,1 0 0 0,6 0 0 16,0 0 0-16,6-4 0 0,7 4 0 0,0 0 0 15,7-3 0-15,5 3 0 0,1-4 0 16,6 4 0-16,1 0 0 0,6-5 0 0,0 5 0 16,7 0 0-16,-1 0 0 0,0 5 0 0,7-5 0 15,-6 0 0-15,6 4 0 0,0-1 0 0,0-3 0 16,6 4 0-16,-6-1 0 0,7 1 0 0,-7-1 0 16,7 5 0-16,-1 3 0 0,7-1 0 15,0 5 0-15,-6 4 0 0,5-1 0 0,8 1 0 16,-7 6 0-16,7-2 0 0,-7 2 0 0,6 5 0 15,-5-1 0-15,-2 0 0 0,8 5 0 16,-7-2 0-16,0 5 0 0,0 0 0 0,-7-1 0 16,8 9 0-16,-1-5 0 0,-7 4 0 0,7 0 0 15,-6 0 0-15,5 0 0 0,2 4 0 0,-8-4 0 16,7 3 0-16,1 2 0 0,-2-3 0 16,8 2 0-16,-7 0 0 0,7 0 0 0,-1-1 0 15,0-2 0-15,1 2 0 0,0-3 0 0,-1-3 0 16,-5 3 0-16,5-4 0 0,-6-3 0 0,6-4 0 15,-12 4 0-15,0-8 0 0,-1 4 0 16,0-3 0-16,8-5 0 0,-8-2 0 0,0-1 0 16,1-5 0-16,-7-2 0 0,0-4 0 0,-7 1 0 15,7-5 0-15,-6-4 0 0,6-3 0 0,-6 0 0 16,-1-3 0-16,-19-1 0 0,0-7 0 0,-6-4 0 16,-8-3-511-16,14-1-1170 0,-7-3-9 0,8 4 120 15,5 0 272-15,0-4 403 0,8 0 420 16</inkml:trace>
  <inkml:trace contextRef="#ctx0" brushRef="#br0" timeOffset="5792.06">19515 4771 114 0,'20'-14'465'0,"5"-1"187"0,-5 0 132 0,0 5 25 15,-7-2-60-15,0 1-81 0,0 1-79 0,-7-1-93 16,0-1-30-16,2 5-1 0,4 3 11 15,-12 0 9-15,0 4 1 0,7-4-35 0,-1 4-415 16,-6 0-36-16,0-2 0 0,0 2 0 0,0 0 0 16,0 2 0-16,0-2 0 0,0 0 0 0,0 4 0 15,0-4 0-15,0 0 0 0,0 4 0 0,7-4 0 16,-7 0 0-16,6 4 0 0,-6-1 0 0,7-3 0 16,-7 4 0-16,6 3 0 0,1 1 0 15,0 0 0-15,-1-1 0 0,0 4 0 0,1 0 0 16,0 3 0-16,-1 5 0 0,0-4 0 0,1 6 0 15,-1 2 0-15,8-2 0 0,-2 6 0 0,-4 2 0 16,4 0 0-16,1 5 0 0,0-5 0 16,0 3 0-16,1 1 0 0,-2 3 0 0,-5 1 0 15,6 1 0-15,0-2 0 0,-7 5 0 0,8-5 0 16,-2 1 0-16,2-1 0 0,-2 1 0 0,2 0 0 16,-1-4 0-16,-1 3 0 0,8-2 0 15,-7-2 0-15,0 2 0 0,0-5 0 0,1 0 0 16,4 1 0-16,-4-1 0 0,-1-4 0 0,0 2 0 15,0 2 0-15,0-3 0 0,0-1 0 0,0 1 0 16,0-4 0-16,0 0 0 0,-7 0 0 16,1 0 0-16,0-3 0 0,5-2 0 0,-12 6 0 15,8-8 0-15,-8 3 0 0,6-3 0 0,0-1 0 16,-6 2 0-16,7-6 0 0,6 1 0 0,-13-3 0 16,6 2 0-16,-6-6 0 0,0 3 0 15,0-3 0-15,0 4 0 0,0-4 0 0,0-1 0 16,0-3 0-16,0 4 0 0,0-2 0 0,0-2 0 15,0 5 0-15,0-5 0 0,0 0 0 0,-6 0 0 16,6 0 0-16,-7 0 0 0,1 0 0 16,6 0 0-16,-7 0 0 0,-5 0 0 0,-2 0 0 15,-12 3 0-15,0-3 0 0,-7 0 0 0,-6 4 0 16,1-4 0-16,-9 4 0 0,2-4 0 0,-1 0 0 16,-5 4 0-16,-2-4 0 0,1 3 0 15,-7 1 0-15,1-4 0 0,-1 4 0 0,7-4 0 16,-6 0 0-16,-1 0 0 0,7 0 0 0,-1 0 0 15,-6 0 0-15,8 0 0 0,-1 0 0 0,-7 0 0 16,0 0 0-16,1-4 0 0,5 4 0 0,-12 0 0 16,6-4 0-16,1 4 0 0,6 0 0 15,-6 0 0-15,-1-3 0 0,0 3 0 0,7 0 0 16,-7 0 0-16,14 0 0 0,-8 0 0 0,8 0 0 16,6-4 0-16,-7 4 0 0,0 0 0 0,8-4 0 15,-9 4 0-15,-4-4 0 0,-1 4 0 0,-1 0 0 16,2-3 0-16,5 3 0 0,1 0 0 15,-2-5 0-15,9 5 0 0,-2-2 0 0,7 2 0 16,1-4 0-16,6 4 0 0,-7 0 0 0,8-3 0 16,-9 3 0-16,9 0 0 0,-1 0 0 0,-7 0 0 15,1 0 0-15,6 0 0 0,0 0 0 0,6 0 0 16,1 0 0-16,5-4 0 0,2 4 0 16,5-4 0-16,7 4 0 0,-7 0 0 0,7-4 0 15,0 0 0-15,7 0 0 0,0 1 0 0,11-3 0 16,-4-2 0-16,12-4 0 0,0-2 0 0,-13-5-857 15,13 1-946-15,-13-3 20 0,0 1 165 16,14 6 400-16,-8-4 571 0</inkml:trace>
  <inkml:trace contextRef="#ctx0" brushRef="#br0" timeOffset="6587.22">18759 5384 210 0,'20'0'645'0,"-1"0"165"0,1 4 118 16,-8-4 36-16,2 0-63 0,-1 0-79 0,-7 0-133 15,-6 4-70-15,7-4-42 0,-1 0-38 0,-6 0-52 16,7 3-487-16,-7-3 0 0,0 0 0 16,0 4 0-16,0-4 0 0,0 0 0 0,-7 4 0 15,7-4 0-15,-6 4 0 0,-1-1 0 0,1-3 0 16,-1 4 0-16,1-4 0 0,0 0 0 0,-2 0 0 15,2 0 0-15,0 0 0 0,-1-4 0 16,0 1 0-16,7-1 0 0,-6-4 0 0,6 5 0 16,0-5 0-16,0 2 0 0,0-2 0 0,0 1 0 15,6-1 0-15,1 1 0 0,0 0 0 0,-1 2 0 16,8 3 0-16,-2-3 0 0,1 1 0 16,7 4 0-16,0-3 0 0,-1 6 0 0,7-3 0 15,-13 4 0-15,6 1 0 0,1-3 0 0,-7 3 0 16,0 2 0-16,0 0 0 0,-7 1 0 0,-6-5 0 15,0 9 0-15,0-6 0 0,-6 2 0 0,-7-1 0 16,7-3 0-16,-14 3 0 0,7-3 0 16,0-1 0-16,0 1 0 0,0-4 0 0,0 0 0 15,7 0 0-15,-1 0 0 0,0-4 0 0,1 1 0 16,-8-1 0-16,8-3 0 0,6-1 0 0,0 1 0 16,0-1 0-16,0 1 0 0,0-3 0 0,0 2 0 15,0 1 0-15,6 0 0 0,-6 2 0 16,0 3 0-16,0-3 0 0,0 1 0 0,0 4 0 15,0 0 0-15,0 4 0 0,14-4 0 0,-8 0 0 16,1 5 0-16,0-3 0 0,-7 3 0 0,6 2 0 16,-6-4-694-16,0 1-167 0,7-4-79 0,-1 4-82 15,0-8-26-15,1 4 35 0,0 0 109 16,-1 0 142-16,-6 0 170 0</inkml:trace>
  <inkml:trace contextRef="#ctx0" brushRef="#br0" timeOffset="7363.42">18935 5370 345 0,'0'3'552'15,"-6"-3"189"-15,-1 0 92 0,0 5-25 0,1-5-65 16,-8 0-75-16,14 0-74 0,-6-5-92 0,0 2-40 16,-1 3-5-16,-6-4 8 0,13 4 3 15,0-3-28-15,-6 3-327 0,6-4-113 0,0 4 0 16,0-4 0-16,6 4 0 0,-6 0 0 0,0 0 0 16,7 0 0-16,-1 0 0 0,7 0 0 0,-7 4 0 15,14-4 0-15,-6 4 0 0,5-4 0 0,-6 0 0 16,6 0 0-16,1 0 0 0,0 0 0 15,-7 0 0-15,7 0 0 0,-1 0 0 0,-6 0 0 16,6 0 0-16,1 0 0 0,0 0 0 0,-1 0 0 16,7-4 0-16,0 4 0 0,0-4 0 0,7 4 0 15,-1 0 0-15,1-4 0 0,-1 4 0 16,7-3 0-16,1-1 0 0,-1 1 0 0,0 3 0 16,7-5 0-16,-1 3 0 0,7 2 0 0,1-5 0 15,-2 1 0-15,1 1 0 0,7 3 0 0,-6-4 0 16,12 1 0-16,-7-1 0 0,7 0 0 0,0 0 0 15,-6 4 0-15,0-3 0 0,6-1 0 16,-6 4 0-16,-1-3 0 0,-5 3 0 0,5-5 0 16,-6 3 0-16,6 2 0 0,-5 0 0 0,-7-4 0 15,5 4 0-15,2 0 0 0,-7 0 0 0,-1-4 0 16,14 4 0-16,-7 0 0 0,0-4 0 0,0 4 0 16,0 0 0-16,1 0 0 0,5 0 0 15,-6-3 0-15,7 3 0 0,-7 0 0 0,0-4 0 16,0 4 0-16,0 0 0 0,1-4 0 0,-8 4 0 15,7 0 0-15,-7-4 0 0,1 4 0 0,0-3 0 16,0 3 0-16,-1 0 0 0,1-4 0 16,-7 1 0-16,7 3 0 0,-1-4 0 0,-5 4 0 15,5 0 0-15,-6 0 0 0,0-3 0 0,0 3 0 16,0-4 0-16,0 4 0 0,7 0 0 16,-7-4 0-16,7 4 0 0,-7 0 0 0,7-4 0 15,-1 4 0-15,1 0 0 0,5-3 0 0,-4 3 0 16,4 0 0-16,1 0 0 0,-6-4 0 0,6 4 0 15,-6 0 0-15,-1 0 0 0,1 0 0 0,-7 0 0 16,-6 0 0-16,-7 0 0 0,0 0 0 16,-6 0 0-16,-1 0 0 0,-6-4 0 0,0 4 0 15,-7 0 0-15,2 0 0 0,4 0 0 0,-12 0 0 16,6 0 0-16,-6 0 0 0,7 0 0 0,-7 0 0 16,7 0 0-16,-7-3 0 0,0 3 0 0,6 0 0 15,1-3 0-15,-7 3 0 0,6 0 0 0,1 0 0 16,0-5 0-16,-1 5 0 0,6-4 0 15,-12 4 0-15,14 0 0 0,-14-3 0 0,6 3 0 16,-6 0 0-16,0 0 0 0,0 0 0 0,0 0 0 16,-6 0 0-16,6-5 0 0,-14 5 0 0,14-2 0 15,-18-2 0-15,4 0 0 0,-12-3 0 0,1-1 0 16,-15 2 0-16,1-6 0 0,0-3-199 16,7 1-1288-16,-1-1-74 0,1-3 63 0,-8 2 197 15,7 7 255-15,-6-7 311 0</inkml:trace>
  <inkml:trace contextRef="#ctx0" brushRef="#br0" timeOffset="8193.2">22669 4945 331 0,'-14'0'830'16,"2"-5"186"-16,-2 2 144 0,8 3 133 0,-1-4-96 16,7 4-217-16,-6 0-157 0,6-3-262 0,0 3-561 15,-6 0 0-15,-1-5 0 0,7 5 0 0,-7 0 0 16,14 5 0-16,0-5 0 0,-1 3 0 0,0 1 0 15,1 4 0-15,6-8 0 0,6 6 0 16,1-3 0-16,6 5 0 0,1 0 0 0,-1-4 0 16,-1 3 0-16,1 0 0 0,14 0 0 0,5 1 0 15,8 3 0-15,-2-5 0 0,1 3 0 16,7-2 0-16,0 0 0 0,-1 0 0 0,-5-3 0 16,6 3 0-16,-8 0 0 0,1 0 0 0,1-3 0 15,-8 0 0-15,1 4 0 0,-1-4 0 0,-5-1 0 16,-8 5 0-16,-5-5 0 0,-2 0 0 0,-5 2 0 15,0-1 0-15,-1-1 0 0,-12 0 0 0,6-3 0 16,-7 4 0-16,-6 0 0 0,6-4 0 16,1 3 0-16,-7 1 0 0,0-4 0 0,0 4 0 15,-7 0 0-15,1 3 0 0,0-4 0 0,-1 4 0 16,1 1 0-16,-8 3 0 0,-6-1 0 0,8-2 0 16,-14 4 0-16,-1-5 0 0,-5 4 0 0,-1 4 0 15,-5-1 0-15,-9 1 0 0,2 0 0 16,-7-5 0-16,7 2 0 0,-8 2 0 0,1-2 0 15,7 2 0-15,-8 1 0 0,1-5 0 0,7 5 0 16,-1 0 0-16,1-4 0 0,-1 4 0 16,1-4 0-16,-2 4 0 0,9-5 0 0,-7 2 0 15,5 3 0-15,-5-5 0 0,5 1 0 0,1 0 0 16,6 0 0-16,1-4 0 0,6 1 0 0,6-1 0 16,7-3 0-16,-7-1 0 0,14 5 0 15,-7-8 0-15,7 0 0 0,-1 4 0 0,7-4 0 16,-6 0 0-16,6 0 0 0,0 0 0 0,0 0 0 15,0 0 0-15,0-4 0 0,0 4 0 0,0 0 0 16,0 0 0-16,0-4 0 0,0 4 0 16,0 0 0-16,0-4 0 0,6 4 0 0,-6 0 0 15,0 0 0-15,0-3 0 0,7 3 0 0,-7-4 0 16,6-3 0-16,1-1 0 0,-1 1 0 0,0-4 0 16,8-4 0-16,-8 0 0 0,1 1 0 0,-1-1 0 15,1-4 0-15,-1 2 0 0,1-2 0 16,6-3 0-16,-6 0 0 0,-1 0 0 0,0 0 0 15,1 0 0-15,-7 1 0 0,7-2 0 0,-7 2 0 16,0 2 0-16,-7 0 0 0,7 1 0 0,-7-1 0 16,7 5 0-16,-6-4 0 0,6 4 0 0,-6 2 0 15,6-2 0-15,-14 2 0 0,8 2 0 0,-1-2 0 16,1 1 0-16,6 4 0 0,0 0 0 16,0 0 0-16,0 3 0 0,-7-4 0 0,7 5 0 15,0-1 0-15,0 4 0 0,-6-4 0 0,6 1 0 16,0 3 0-16,0 0 0 0,0-4 0 0,0 0 0 15,-7 4 0-15,7-4 0 0,0 1 0 0,-12 3 0 16,-2 0 0-16,8-4 0 0,-14 4-509 16,7-3-1256-16,-13-1-3 0,-6 1 130 0,-1 3 309 15,-6 0 555-15</inkml:trace>
  <inkml:trace contextRef="#ctx0" brushRef="#br0" timeOffset="11665.12">24845 4621 14 0,'7'-11'682'0,"-1"-3"212"16,-6 2 137-16,6-2 128 0,-6-1 39 0,0 4-186 15,-6 3-174-15,6 5-121 0,6-5-71 0,-6 1-646 16,14 3 0-16,-14 4 0 0,6 0 0 0,1 0 0 16,-7 4 0-16,6-1 0 0,0 9 0 15,2-4 0-15,4 6 0 0,1 1 0 0,0 2 0 16,0 2 0-16,1 7 0 0,-2-4 0 0,8 8 0 16,-1-5 0-16,1 0 0 0,-7 4 0 0,6 1 0 15,-5 0 0-15,-1 2 0 0,-1-2 0 0,-5 3 0 16,0 0 0-16,-1-3 0 0,0-1 0 15,2 0 0-15,-2 0 0 0,0-2 0 0,-6-1 0 16,7-5 0-16,-7 2 0 0,6-6 0 0,-6 2 0 16,7-4 0-16,-7-4 0 0,7 0 0 15,-7-4 0-15,6 4 0 0,-6-8 0 0,0 1 0 16,0 0 0-16,-6 0 0 0,6-4 0 0,0 0 0 16,0 0 0-16,0-4 0 0,-7 4 0 0,7-4 0 15,-7-3 0-15,7 3 0 0,-6-3 0 0,-1-4 0 16,1-4 0-16,-8 4 0 0,2-7 0 0,-8-1-897 15,1 1-711-15,5-4 12 0,-5 3 133 16,0 2 239-16,5 1 346 0,14 3 413 0</inkml:trace>
  <inkml:trace contextRef="#ctx0" brushRef="#br0" timeOffset="12352.03">25509 4570 509 0,'0'-8'707'15,"-6"1"114"-15,-7 0 65 0,0 3-91 0,0-4-148 16,0 5-166-16,6-5-143 0,7 1-65 0,0 0-14 16,-6 3 22-16,6 1 33 0,-13-1 31 15,0 0 23-15,6 0 19 0,1 1 15 0,-1-1-24 16,7-3-378-16,7-1 0 0,-1 1 0 0,-6 0 0 15,7 0 0-15,-7-1 0 0,6 1 0 16,1 0 0-16,0-4 0 0,5 3 0 0,2 0 0 16,5-3 0-16,7 5 0 0,0-2 0 0,7-3 0 15,5 4 0-15,15-1 0 0,-7 1 0 0,5 0 0 16,2 2 0-16,-1 3 0 0,-7 2 0 0,1 0 0 16,0 0 0-16,-7 7 0 0,0 0 0 15,-6 0 0-15,6 4 0 0,-13 4 0 0,0-1 0 16,-6 2 0-16,-8 6 0 0,1-4 0 0,-6 4 0 15,-14 3 0-15,-12-3 0 0,-13 8 0 0,-1-1 0 16,-19 1 0-16,-7-1 0 0,-6 0 0 16,6 1 0-16,-6-8 0 0,0 3 0 0,13-6 0 15,6-1 0-15,7-3 0 0,13-4 0 0,-1-1 0 16,9-2 0-16,10-4 0 0,-4-1 0 0,12 1 0 16,0 0 0-16,6-4 0 0,14 0 0 0,6 4 0 15,7-4 0-15,5 0 0 0,15 0 0 16,6 0 0-16,-1 3 0 0,-13 1 0 0,8 0 0 15,5 2 0-15,-5 2 0 0,12 3 0 0,-6 0 0 16,-8 0 0-16,1 4 0 0,-5-1 0 0,-9 6 0 16,-5-6 0-16,-7 4 0 0,-7 0 0 15,1 4 0-15,-14-3 0 0,-12-1 0 0,0 3 0 16,-14 2 0-16,-7 0 0 0,-5-6 0 0,-13 5 0 16,-1 0 0-16,-6-3 0 0,-6-1 0 0,5 1 0 15,-6-1 0-15,1-7 0 0,5 4 0 16,2-4 0-16,-1-4 0 0,13-4 0 0,-1 5 0 15,1-8 0-15,7 4 0 0,-1-4 0 0,7-4 0 16,0 0 0-16,-1 0 0 0,9 1 0 0,-2-4 0 16,0 0 0-16,7-5 0 0,1 1 0 15,4 4 0-15,2-4 0 0,0-4 0 0,6 4-1294 16,12-4-277-16,2 5 31 0,12-2 156 0,-1 5 238 16,15 3 338-16,-1 4 378 0</inkml:trace>
  <inkml:trace contextRef="#ctx0" brushRef="#br0" timeOffset="13099.06">27471 5150 195 0,'6'7'816'0,"-6"3"242"0,-12-2 161 0,12-4 132 15,-14 3-21-15,14-3-244 0,0 0-201 16,0-4-634-16,0 0-251 0,0 0 0 0,0 0 0 16,0-4 0-16,0 0 0 0,-6 0 0 0,6-3 0 15,-7-1 0-15,7-2 0 0,-6-5 0 0,-1 0 0 16,7-3 0-16,-13 0 0 0,13-5 0 16,-6 1 0-16,6-4 0 0,-6 1 0 0,6 0 0 15,-8-8 0-15,8 4 0 0,-6-5 0 0,0 5 0 16,6-5 0-16,-7 3 0 0,7 0 0 0,-6 2 0 15,6 3 0-15,0 0 0 0,0 0 0 16,0 5 0-16,0-1 0 0,0 4 0 0,0-1 0 16,0 5 0-16,0-1 0 0,0 3 0 0,0 5 0 15,0 0 0-15,0 4 0 0,6 3 0 0,1 0 0 16,-1 0 0-16,0 3 0 0,-6 4 0 0,8 4 0 16,4 0 0-16,1 3 0 0,7 6 0 0,0 2 0 15,6 3 0-15,-1 0 0 0,9 6 0 16,-9-2 0-16,15 3 0 0,-8 2 0 0,7 3 0 15,7-4 0-15,-13 3 0 0,12 1 0 0,-7-3 0 16,2-2 0-16,-1 1 0 0,-6-4 0 0,-1 0 0 16,1-2 0-16,-7-1 0 0,0-5 0 15,-6-3 0-15,5 1 0 0,-11-4 0 0,-2-5 0 16,2-1 0-16,-8-3 0 0,1-2 0 0,-1-4 0 16,1 0 0-16,-7-4 0 0,6 1 0 0,1 0 0 15,-7-9 0-15,6 1 0 0,-6-4 0 0,6 0 0 16,-6-3 0-16,8-3 0 0,-8-5 0 15,0-1 0-15,-8-2 0 0,8-4 0 0,-6 1 0 16,0-2 0-16,-1-3 0 0,1 1 0 0,-7-1 0 16,6 0 0-16,-5 1 0 0,-2-1 0 15,8 5 0-15,-1-2 0 0,0 1 0 0,1-1 0 16,0 5 0-16,-1-4 0 0,7 8 0 0,-6-5 0 16,6 9 0-16,0-6 0 0,0 5 0 0,0 8 0 15,0-4 0-15,0 7 0 0,0 0 0 0,0 0 0 16,0 6 0-16,0-1 0 0,0 2 0 15,6 0 0-15,-6 4 0 0,7 0 0 0,-7 0 0 16,6 0 0-16,0 4 0 0,8 0 0 0,-8 2 0 16,8 2 0-16,-2 0 0 0,-5 3 0 0,-7-4 0 15,0 4 0-15,-13-3-480 0,-1 2-1263 0,-12-3-14 16,-6 1 119-16,-7 0 308 0,-20 3 528 16,20-1 376-16</inkml:trace>
  <inkml:trace contextRef="#ctx0" brushRef="#br0" timeOffset="17635.03">18876 5443 242 0,'0'4'519'0,"7"-1"149"0,-7-3 107 0,0 3-27 16,0 6-115-16,0-9-108 0,0 3-104 15,0 2-122-15,-7-5-76 0,7 2-33 0,-6-2 2 16,-1 0-3-16,7 4 8 0,0-4 19 16,-6 0 14-16,-1 0 12 0,7 0 1 0,-6 3 6 15,6-3-17-15,0 0-22 0,0 0-24 0,0 5-27 16,0-5-22-16,0 0-21 0,0 0-10 0,-6 0-62 16,6 0-44-16,-8 0 0 0,8 0 0 15,-6 0 0-15,-7 0 0 0,6 0 0 0,1 0 0 16,0 0 0-16,-7 0 0 0,-1 0 0 0,2 0 0 15,-2 0 0-15,-5 0 0 0,-1 0 0 0,0 0 0 16,2 0 0-16,-2 0 0 0,-7 0 0 16,1 0 0-16,1 0 0 0,-1 0 0 0,0 3 0 15,-1-3 0-15,-5 0 0 0,6 4 0 0,-7 0 0 16,1-4 0-16,-1 4 0 0,7-2 0 0,-7-2 0 16,7 5 0-16,0-5 0 0,-6 3 0 15,5 1 0-15,-5-4 0 0,-1 3 0 0,1 1 0 16,-7-4 0-16,7 4 0 0,-8 0 0 0,7-1 0 15,-6 1 0-15,7 0 0 0,-7-1 0 0,7 0 0 16,-2-3 0-16,2 4 0 0,6 1 0 16,-7-5 0-16,0 3 0 0,1 0 0 0,6-3 0 15,0 4 0-15,-6 0 0 0,-2-4 0 0,2 0 0 16,-1 3 0-16,1-3 0 0,-1 0 0 0,1 4 0 16,-1-4 0-16,7 4 0 0,-6-4 0 0,-1 4 0 15,1-1 0-15,-1-3 0 0,1 0 0 0,5 5 0 16,1-5 0-16,0 0 0 0,0 2 0 15,1-2 0-15,-2 0 0 0,7 5 0 0,-6-5 0 16,0 0 0-16,0 2 0 0,1-2 0 0,-2 0 0 16,1 4 0-16,-6-4 0 0,-1 4 0 0,1-4 0 15,-1 4 0-15,-7 0 0 0,8-4 0 16,-1 4 0-16,-5-4 0 0,5 3 0 0,1 1 0 16,-8-4 0-16,7 0 0 0,1 2 0 0,-1-2 0 15,1 0 0-15,-1 0 0 0,1 0 0 0,-1 0 0 16,1 0 0-16,-7 0 0 0,5 0 0 0,2 0 0 15,-7 5 0-15,7-5 0 0,-7 0 0 16,-1 3 0-16,7-3 0 0,-5 0 0 0,5 4 0 16,1-4 0-16,-1 0 0 0,7 5 0 0,0-5 0 15,0 0 0-15,7 3 0 0,-1-3 0 0,0 0 0 16,1 3 0-16,5-3 0 0,-12 0 0 16,13 4 0-16,-6-4 0 0,0 0 0 0,-1 4 0 15,0-4 0-15,-5 0 0 0,-9 3 0 0,-5-3 0 16,1 0 0-16,-9 4 0 0,-4 0 0 0,-1-4 0 15,6 4 0-15,0-1 0 0,0-3 0 16,7 0 0-16,1 4 0 0,11-4 0 0,1 3 0 16,7-3 0-16,-1 0 0 0,14 0 0 0,-7 0 0 15,6 0 0-15,7 0 0 0,-6 0 0 0,6 0 0 16,0-3 0-16,0 3 0 0,6 0 0 0,-6-4 0 16,7 4 0-16,6 0 0 0,6-3 0 0,1-1 0 15,6-4 0-15,0 5 0 0,1-5 0 16,-2 5 0-16,7-5 0 0,2-4 0 0,-2 6 0 15,1-5 0-15,-1 3 0 0,7-3 0 0,-6-3 0 16,5 3 0-16,-5 0 0 0,0-1 0 16,-7-2 0-16,6 3 0 0,-6 0 0 0,1 1 0 15,-8 2 0-15,0-4 0 0,-5 5 0 0,6 0 0 16,-8 0 0-16,-5 2 0 0,6-1 0 0,-6 2 0 16,-7 0 0-16,6 4 0 0,0-3 0 0,-6 3 0 15,0-4 0-15,0 4 0 0,0 0 0 0,0 0 0 16,0 0 0-16,0 0 0 0,0 4 0 15,-6-4 0-15,0 0 0 0,-1 3 0 0,0-3 0 16,1 4 0-16,-7-4 0 0,-7 4 0 0,0-1 0 16,-12 5 0-16,7-4 0 0,-9 4 0 0,9-6 0 15,-1 2 0-15,-7 4 0 0,7-5 0 16,6 5 0-16,-6-4 0 0,0 3 0 0,1 0 0 16,-2 0 0-16,7 4 0 0,-6-3 0 0,0-2 0 15,-6 6 0-15,5-1 0 0,2 0 0 0,-1-4 0 16,0 5 0-16,-7-2 0 0,7 2 0 15,0-3 0-15,0-1 0 0,-1 4 0 0,8-5 0 16,0 4 0-16,6-3 0 0,-1-1 0 0,2 0 0 16,5-4 0-16,0 1 0 0,1 0 0 0,0 0 0 15,6-4 0-15,0 3 0 0,0-3 0 16,0 0 0-16,6 4 0 0,-6-4 0 0,6 0 0 16,1 0 0-16,0 0 0 0,12 4 0 0,1-4 0 15,6 4 0-15,6-2 0 0,-6 6 0 0,7-4 0 16,6 4 0-16,1-1 0 0,5 0 0 15,-6 1 0-15,7 3 0 0,-1-4 0 0,1 4 0 16,-1 0 0-16,-5-3 0 0,5 2 0 0,-6 1 0 16,7 0 0-16,-14-4 0 0,1 0 0 0,-1 5 0 15,-6-9 0-15,1 5 0 0,-7-2 0 0,-1-1 0 16,-6 2 0-16,0-2 0 0,-1-3 0 16,2 2 0-16,-8 0 0 0,1 0 0 0,0-4 0 0,-1 3 0 15,0 1 0-15,1-4 0 0,-7 4 0 16,6-4 0-16,-6 0 0 0,7 0 0 0,-7 0 0 15,0 0 0-15,0-4 0 0,0 4 0 16,0-4 0-16,0 4 0 0,0-3 0 0,0 3 0 0,-7-8 0 16,7 4 0-16,-6-6 0 0,-1-1 0 15,-5-4 0-15,-2 0 0 0,2-7 0 0,-2 1 0 16,1-2 0-16,-6-2 0 0,0-2 0 0,-1-2 0 16,0 0 0-16,1 3 0 0,-1 1 0 0,-6-4 0 15,6 2 0-15,7 5 0 0,1 1 0 16,4-1 0-16,2 3 0 0,0 2 0 0,-8-3 0 15,8 9 0-15,0-4 0 0,6 8 0 0,-7-3 0 16,7 2 0-16,-6 4 0 0,6 1 0 0,0-1 0 16,-7 0 0-16,7 4 0 0,0 0 0 15,-7-4 0-15,7 4 0 0,-6 0 0 0,6 4 0 16,0-4 0-16,-6 8 0 0,-1-5 0 0,0 5 0 16,-12 3 0-16,-7-4 0 0,0 4 0 0,-7 0-886 15,7-4-689-15,6 8 0 0,-5-1 113 16,-1 2 219-16,-7 2 344 0,1 0 421 0</inkml:trace>
  <inkml:trace contextRef="#ctx0" brushRef="#br0" timeOffset="26846.39">1407 4694 419 0,'13'-3'874'0,"-13"3"139"0,0 0 90 16,-6 7 106-16,-8 4-163 0,-6 4-282 15,8 7-196-15,-8 3-89 0,1 5-44 0,-1-1-154 16,7 4-281-16,-6 4 0 0,-1-4 0 16,7 4 0-16,0-4 0 0,0 3 0 15,7-2 0-15,-8-5 0 0,8-4 0 0,6-2 0 16,-7-6 0-16,1-2 0 0,6-1 0 15,-6-6 0-15,6-4 0 0,-8-8 0 0,2 1 0 16,6-12 0-16,0 0 0 0,0-3 0 16,0-8 0-16,6 1 0 0,2-4 0 15,-2-5 0-15,0 5 0 0,1-4 0 16,6 7 0-16,0-3 0 0,0 7 0 0,0 0 0 16,0 4 0-16,7-1 0 0,-1 8 0 15,-6 0 0-15,13 3 0 0,-6 8 0 16,5 0 0-16,9 8 0 0,-2 3 0 0,1 4 0 15,-7 3 0-15,-1 4 0 0,2 7 0 16,-14 2 0-16,6-2 0 0,-12 3 0 0,-7 1 0 16,0-4 0-16,-7 1 0 0,1-1 0 15,-1-3 0-15,1-8 0 0,0-3 0 16,-1 0 0-16,-6-8 0 0,7 1 0 16,6-8 0-16,-8-3 0 0,8-6 0 0,0-5 0 15,8-5 0-15,-2 1 0 0,14-11 0 16,-8 0 0-16,15 0 0 0,-1-5 0 0,0 1 0 15,-1 0 0-15,8 4 0 0,0 0 0 16,0 3 0-16,-8 4 0 0,7 3 0 16,-5 4 0-16,-7 5 0 0,-1 3 0 0,0 3 0 15,1 4 0-15,-7 4 0 0,1 6 0 16,4 5 0-16,-10 4 0 0,4 2 0 16,-5 5 0-16,0-1 0 0,-7 4 0 0,0 1 0 15,0 0 0-15,0-1 0 0,-7 1 0 16,0-5 0-16,7 1 0 0,-6-8 0 15,6 5 0-15,-6-9 0 0,6 1 0 0,6-8 0 16,0-4 0-16,-6-3 0 0,14 0 0 16,-1-3 0-16,6-8-151 0,7-4-1254 15,0-3-104-15,0-4 35 0,-6-1 163 0,6 6 214 16,0-3 294-16,13 3 377 0</inkml:trace>
  <inkml:trace contextRef="#ctx0" brushRef="#br0" timeOffset="27276.72">2723 4882 411 0,'13'-8'888'0,"7"-3"195"0,-14 1 166 16,-6-2 165-16,-6 5-114 0,-14-4-242 16,0-1-270-16,-5 6-788 0,5-2 0 15,-6 4 0-15,-7 4 0 0,1 0 0 16,-1 4 0-16,-5 4 0 0,-2 3 0 0,7 3 0 16,-6 5 0-16,7 2 0 0,-1 5 0 15,1 0 0-15,12 6 0 0,0 2 0 0,14-2 0 16,-1 2 0-16,14-1 0 0,-1 1 0 15,1-9 0-15,12 0 0 0,-5-2 0 16,5-9 0-16,1-3 0 0,6-7 0 0,6-4 0 16,-5-7 0-16,5-5 0 0,1-10 0 15,-1 5 0-15,-6-13 0 0,7 1 0 16,-1-4 0-16,-5-1 0 0,-8-2 0 16,0 3 0-16,-5 0 0 0,-1-1 0 0,-13 5 0 15,6 8 0-15,0-2 0 0,-6 9 0 16,7 3 0-16,-7 3 0 0,0 4 0 0,0 4 0 15,-7 8 0-15,7 0 0 0,-6 6 0 16,0 4 0-16,6 1 0 0,0 3 0 0,0-1 0 16,0 1 0-16,12 4 0 0,-5-3 0 15,0-6 0-15,-1 6 0 0,14-8 0 16,-7-1 0-16,13-3 0 0,-14 1 0 16,8-10 0-16,-6 3 0 0,11-3 0 0,1-4-539 15,7-10-768-15,-1-6-109 0,-5 0 42 16,-1-8 154-16,6 1 200 0,8-2 249 0,-1-2 297 15</inkml:trace>
  <inkml:trace contextRef="#ctx0" brushRef="#br0" timeOffset="27583.73">3479 4668 662 0,'7'-18'912'0,"5"3"186"0,-12 1 166 0,-6-1 48 16,-7 5-124-16,-6 1-210 0,-8 3-201 16,1-2-777-16,0 5 0 0,-7 6 0 15,1 5 0-15,-1 3 0 0,-5 3 0 16,5 1 0-16,1 6 0 0,5 2 0 0,1 3 0 15,6 0 0-15,14-1 0 0,0 1 0 0,6-1 0 16,6-2 0-16,0 2 0 0,8-3 0 16,5 0 0-16,-6 1 0 0,14-6 0 15,-9 3 0-15,2-3 0 0,7-2 0 16,-8-1 0-16,-6 5 0 0,7-9 0 0,-7 6 0 16,-7-2 0-16,-6-3 0 0,0 1 0 15,-6-2 0-15,-1 2 0 0,-6-1 0 0,-6-5 0 16,-7 3 0-16,6-3 0 0,-7-6 0 15,9 0 0-15,-9 0 0 0,1-6 0 16,-6-3 0-16,5-1 0 0,21-1 0 0,-7-5-469 16,20-1-1019-16,-1-5-50 0,-6 0 75 15,6-4 194-15,21 4 265 0,5-4 335 16</inkml:trace>
  <inkml:trace contextRef="#ctx0" brushRef="#br0" timeOffset="27912.28">4007 4525 537 0,'26'-11'982'0,"7"1"211"0,-14-2 180 0,-6 5 167 16,-19 7-167-16,-8-4-258 0,8 8-1037 15,-14 0-78-15,1 7 0 0,-7 0 0 0,0 3 0 16,-7 5 0-16,7-1 0 0,7 1 0 16,5-1 0-16,8 4 0 0,0 3 0 0,12 2 0 15,0-2 0-15,14 4 0 0,7-3 0 16,-1-4 0-16,6 4 0 0,1-1 0 0,-1-2 0 15,1-2 0-15,-7-2 0 0,-1 0 0 16,-5-5 0-16,0 1 0 0,-7-1 0 16,-7 1 0-16,1-4 0 0,-7 0 0 15,-7 0 0-15,-6 0 0 0,-13-1 0 0,0 2 0 16,-7-1 0-16,1 0 0 0,-7 1 0 16,0-5 0-16,-1-1 0 0,2-2 0 15,-9-4 0-15,9 0 0 0,11-8 0 0,-5 1-354 16,19-3-1228-16,0-5-41 0,-6 1 88 15,13-5 227-15,-2 0 311 0,16 2 406 16</inkml:trace>
  <inkml:trace contextRef="#ctx0" brushRef="#br0" timeOffset="28212.85">5304 4661 523 0,'-8'12'1022'0,"8"-6"221"16,0 3 156-16,8-3 144 0,-2-2-149 0,14 0-327 15,-1-1-1067-15,-5-3 0 0,4 4 0 0,-4 0 0 16,-1-4 0-16,0 4 0 0,6-4 0 0,1 3 0 16,6-3 0-16,0 0 0 0,13 4 0 0,0-8 0 15,0 4 0-15,7 0 0 0,-1 0 0 16,1-3 0-16,-7 3 0 0,1 0 0 0,-1 0 0 15,-13 0 0-15,-7 0 0 0,1 0 0 0,-14 0 0 16,-6-4 0-16,-13 4 0 0,-7 4 0 0,-18-1 0 16,-1 1-242-16,-7-1-1174 0,-7-3-93 0,2-3 45 15,-2 6 174-15,1 2 223 0,0-3 287 0,0 6 362 16</inkml:trace>
  <inkml:trace contextRef="#ctx0" brushRef="#br0" timeOffset="28365.16">5114 4838 303 0,'-25'15'792'0,"18"-1"163"16,-6-3 142-16,13 3 159 0,0-3-64 15,0 0-215-15,13-3-139 0,13 0-91 0,20-5-713 16,-1 1-34-16,14-4 0 0,-1 0 0 0,7 0 0 16,-6 0 0-16,0-4 0 0,-7 4 0 0,-7-3 0 15,8-2 0-15,-14-2 0 0,0 3 0 0,-12 1 0 16,-9-5-151-16,2 1-1234 0,-7-4-122 0,1 0 18 16,5 4 153-16,-12 0 221 0,-1 2 329 15,0 3 369-15</inkml:trace>
  <inkml:trace contextRef="#ctx0" brushRef="#br0" timeOffset="29079.26">6861 4261 504 0,'12'-4'821'16,"-4"2"181"-16,-8-3 148 0,0 5 52 0,-8 0-100 16,-4 5-194-16,6-5-142 0,-8 2-119 0,1 2-558 15,-7 3-89-15,-6 1 0 0,1 0 0 0,-1 7 0 16,-7 2 0-16,7 2 0 0,6-1 0 16,-6 7 0-16,13-3 0 0,0 5 0 0,13-5 0 0,0-1 0 15,7 5 0-15,12-4 0 0,13-4 0 0,15 4 0 16,-2-3 0-16,21-4 0 0,-1-1 0 0,0 1 0 15,0-1 0-15,0-3 0 0,0 0 0 16,0 0 0-16,1-3 0 0,-1 4 0 0,-6-6 0 16,-8 5 0-16,-5 1 0 0,-7-2 0 0,0 1 0 15,-13 0 0-15,0 1 0 0,-6 2 0 0,-7 1 0 16,-7 4 0-16,1-5 0 0,-14 1 0 0,1 2 0 16,-7-2 0-16,-7 4 0 0,-12-5 0 0,-1 1 0 15,-6-3 0-15,-1 3 0 0,-5-9 0 0,7 5 0 16,-9-7 0-16,9 4 0 0,-8-8 0 0,7 0 0 15,-14 0 0-15,8-8 0 0,6 1 0 0,0-7 0 16,0-1 0-16,6-4 0 0,1 0 0 0,6-6-136 16,-1-1-1256-16,7-4-106 0,8-1 31 0,-1 0 154 15,6-1 203-15,1 3 293 0,6-5 383 16</inkml:trace>
  <inkml:trace contextRef="#ctx0" brushRef="#br0" timeOffset="29306.08">6808 4346 348 0,'0'0'883'0,"0"3"225"0,0 1 160 16,8 0 140-16,-2-1-97 0,7 1-231 0,0 0-295 16,0-4-785-16,7 0 0 0,6 3 0 15,6 1 0-15,7-1 0 0,0 2 0 0,13-2 0 16,-6 0 0-16,6-3 0 0,7 4 0 0,-1-4 0 16,1 0 0-16,-6 4 0 0,-2-4 0 0,1 0 0 15,-6 0 0-15,0 0 0 0,-8 0 0 0,-5 0 0 16,-1 0 0-16,-12 0 0 0,-6 0 0 0,-2 0 0 15,-12 0 0-15,-12 3 0 0,-22 2 0 0,2-5-321 16,-7 3-1158-16,19-3-72 0,-5 4 54 0,-8 0 189 16,7 0 272-16,6 3 348 0</inkml:trace>
  <inkml:trace contextRef="#ctx0" brushRef="#br0" timeOffset="29666.24">8444 4316 556 0,'20'0'1072'15,"-7"0"242"-15,13-3 164 0,-13-1 135 0,6 4-164 16,-5 0-740-16,-8 4-709 0,0-1 0 0,-6 9 0 15,7-5 0-15,-7 7 0 0,0 1 0 0,-7 4 0 16,7-2 0-16,0 5 0 0,0 5 0 0,0-1 0 16,0 3 0-16,0 0 0 0,0 4 0 0,0 0 0 15,0 0 0-15,7-4 0 0,-1 4 0 0,-6 0 0 16,7-3 0-16,-7-5 0 0,7 2 0 0,-7-2 0 16,6-4 0-16,-6-2 0 0,0-1 0 0,-6-7 0 15,6 0 0-15,-7 0 0 0,7-6 0 16,0-5 0-16,0 0 0 0,0-5 0 0,-7-6 0 0,7 0-753 15,14-7-589-15,-2 0-76 0,8-8 71 0,6 1 160 16,1-1 218-16,5-1 241 0,7-2 298 16</inkml:trace>
  <inkml:trace contextRef="#ctx0" brushRef="#br0" timeOffset="30041.28">9056 4478 540 0,'14'-11'803'16,"-1"0"160"-16,0 4 146 0,-7 3 23 0,7 0-75 15,-13 4-165-15,6 4-108 0,-6-4-71 0,-6 4-515 16,0-1-198-16,-1 1 0 0,-6 7 0 0,0 0 0 15,1 0 0-15,-8 4 0 0,0-1 0 0,-6 1 0 16,0 2 0-16,-7-1 0 0,-6-1 0 0,0 0 0 16,1-1 0-16,-2 1 0 0,1 0 0 0,0-1 0 15,7-3 0-15,-1 3 0 0,1-5 0 0,5-3 0 16,7 2 0-16,1-5 0 0,0 1 0 0,12 0 0 16,0 0 0-16,1-4 0 0,-1 3 0 0,7-3 0 15,0 0 0-15,0 0 0 0,7 0 0 0,-1-3 0 16,1 3 0-16,12 0 0 0,-5-4 0 15,11 4 0-15,9 0 0 0,-9-4 0 0,15 4 0 16,-8 4 0-16,7-4 0 0,0 4 0 0,1-1 0 0,5 1 0 16,-7 4 0-16,9-2 0 0,-15 2 0 15,7-1 0-15,-7 1 0 0,8-1 0 0,-7 0 0 16,-1 4 0-16,-6-4 0 0,1 1 0 0,-2-4 0 16,-5 2 0-16,0-1 0 0,-8 2 0 0,2-4 0 15,-8-3 0-15,0 4 0 0,-6-8 0 0,7 4 0 16,-14-3 0-16,1-4 0 0,0 2 0 0,-1-5-1069 15,0-5-386-15,7 0-12 0,0 1 124 0,7-1 184 16,0 5 267-16,5-5 295 0</inkml:trace>
  <inkml:trace contextRef="#ctx0" brushRef="#br0" timeOffset="30519.12">9597 4570 470 0,'20'-4'812'0,"-7"-4"171"0,0 0 144 0,0 6 71 15,-7-5-75-15,-6 2-173 0,8 2-114 0,-8-5-144 16,-8 4-692-16,2-3 0 0,0 4 0 0,-14 3 0 15,7-4 0-15,-13 1 0 0,0 3 0 16,0 0 0-16,-7 3 0 0,1 1 0 0,-7-1 0 0,6 4 0 16,1 5 0-16,6-1 0 0,-7 3 0 15,7 1 0-15,6 4 0 0,1-1 0 0,12 4 0 0,1-4 0 16,6 0 0-16,6 5 0 0,1-5 0 16,12 0 0-16,1-3 0 0,6-4 0 0,7-1 0 15,-7 2 0-15,13-5 0 0,-7-3 0 0,1-4 0 16,-1 0 0-16,1-4 0 0,-1 2 0 0,1-7 0 15,-7-1 0-15,0-2 0 0,-6 1 0 0,-1-7 0 16,1 3 0-16,-8-2 0 0,2-3 0 0,-8 6 0 16,1-5 0-16,0 1 0 0,-7 7 0 0,0-3 0 15,0 6 0-15,0-3 0 0,0 4 0 0,0-1 0 16,0 8 0-16,0 0 0 0,0 4 0 0,-7 4 0 16,0 3 0-16,7 0 0 0,0 7 0 0,0 4 0 15,0 3 0-15,0 2 0 0,0 6 0 0,7-1 0 16,0 1 0-16,-7 4 0 0,13 4 0 0,-13-1 0 15,6 0 0-15,-6 1 0 0,0-2 0 16,-6-1 0-16,-1 2 0 0,1-3 0 0,-14-5 0 16,6 2 0-16,-11-8 0 0,-1-1 0 0,0-3 0 15,-7 0 0-15,1-7 0 0,-1-1 0 0,-13-5 0 16,7-2 0-16,-7-4 0 0,7-3 0 0,1-3 0 16,5-4 0-16,1-5 0 0,-1 1 0 0,7-7 0 15,0-4 0-15,-1 0 0 0,8-4 0 0,-8-3-523 0,8 0-1184 16,0-5-7-16,0 5 121 0,-1 2 285 15,0 6 457-15,7-1 400 0</inkml:trace>
  <inkml:trace contextRef="#ctx0" brushRef="#br0" timeOffset="31482.83">1348 7348 285 0,'13'-11'679'0,"-19"-3"161"15,6 2 119-15,6-3 55 0,1-3-38 0,-1 7-74 16,-6-3-97-16,-6 2-55 0,-7 2-36 16,0-1-447-16,6 3-267 0,-5 0 0 15,-8 6 0-15,-6-3 0 0,-7 5 0 0,-13 5 0 16,1-3 0-16,-1 10 0 0,-6-1 0 16,-6 7 0-16,-1 1 0 0,0 3 0 15,7 0 0-15,-7 3 0 0,14 2 0 0,-1-2 0 16,13 5 0-16,21-1 0 0,-2 0 0 15,8 5 0-15,12-5 0 0,8 0 0 16,5 0 0-16,14-3 0 0,12-4 0 16,14 0 0-16,0-4 0 0,6-3 0 0,0-4 0 15,-7-4 0-15,1-2 0 0,12-10-789 16,-5-2-487-16,6-1-101 0,-7-3 50 0,-19-4 154 16,5-2 202-16,2-2 230 0,-7-3 269 15</inkml:trace>
  <inkml:trace contextRef="#ctx0" brushRef="#br0" timeOffset="31873.15">1818 7452 106 0,'26'-20'711'0,"-20"3"241"0,7 1 199 16,-13 2 182-16,-19 3 18 0,-1 4-106 16,-6 0-164-16,-7 3-820 0,-6 4-261 0,-7 0 0 15,7 4 0-15,-6 3 0 0,6 4 0 16,6 0 0-16,7 7 0 0,7-4 0 16,-1 9 0-16,14-2 0 0,6 2 0 0,6 2 0 15,14 1 0-15,-7 0 0 0,13-1 0 16,0-7 0-16,0 5 0 0,7-5 0 15,-7-7 0-15,0 3 0 0,7-6 0 0,-8-1 0 16,-5-7 0-16,0 0 0 0,-2-3 0 16,2-9 0-16,-7 2 0 0,-6-5 0 15,6-3 0-15,-13 0 0 0,0-5 0 0,0-2 0 16,-13-1 0-16,6 4 0 0,1 0 0 16,-1 4 0-16,1-1 0 0,0 1 0 0,-2 7 0 15,2-1 0-15,6 5 0 0,0 4 0 16,0 3 0-16,6 0 0 0,-6 3 0 15,8 8 0-15,-2 0 0 0,7 4 0 16,-7 3 0-16,14 1 0 0,-8 4 0 0,2-2 0 16,-1 1 0-16,7 4 0 0,-1-5 0 15,-6-2 0-15,13 0 0 0,-6-5 0 0,-1-3 0 16,-5-4 0-16,12 0 0 0,-20-7-309 16,13-7-1233-16,-5 0-52 0,-14-8 78 15,6 1 222-15,0-4 292 0,8-5 345 0</inkml:trace>
  <inkml:trace contextRef="#ctx0" brushRef="#br0" timeOffset="32118.14">2182 7197 514 0,'-6'-33'984'0,"-1"4"234"0,-6 0 203 15,1 7 182-15,-8 4-119 0,7 3-517 16,6 4-967-16,1 3 0 0,-1 8 0 0,7 0 0 16,0 8 0-16,0-1 0 0,7 8 0 15,-7 3 0-15,6 5 0 0,7 6 0 0,0 0 0 16,1 5 0-16,-2-2 0 0,8 5 0 15,6 3 0-15,-7-4 0 0,1 5 0 16,6-5 0-16,1 5 0 0,-9-9 0 16,2 2 0-16,-7-1 0 0,7-8 0 0,0 1 0 15,-20-6 0-15,12-3 0 0,1-2 0 16,-6-4-122-16,12-8-1428 0,-12-3-67 16,0-3 67-16,-1-4 208 0,14 0 296 0,-1-5 375 15</inkml:trace>
  <inkml:trace contextRef="#ctx0" brushRef="#br0" timeOffset="32360.24">2873 7473 359 0,'27'-15'918'16,"-15"-3"239"-16,-18 7 192 0,6-3 182 0,0-2-53 15,-6 6-240-15,-8-1-1077 0,8 0-161 16,-14 6 0-16,-6 3 0 0,-1 2 0 16,-5 2 0-16,-1 3 0 0,1 6 0 0,-1 0 0 15,7 7 0-15,0-4 0 0,7 5 0 16,5 2 0-16,2 2 0 0,6 0 0 15,12-2 0-15,0 1 0 0,8 0 0 16,5 0 0-16,7-3 0 0,6-4 0 0,1-1 0 16,7-3 0-16,-2-4 0 0,-5-3 0 15,-1-4 0-15,1-4-68 0,19-3-1036 0,-19-4-134 16,6-3-79-16,-7-6 80 0,1 2 133 16,-1-4 200-16,-6 4 207 0,1-4 233 15</inkml:trace>
  <inkml:trace contextRef="#ctx0" brushRef="#br0" timeOffset="32718.75">3206 7495 130 0,'12'-14'538'16,"-5"-2"268"-16,-1 5 212 0,1 1 178 0,0-2 34 15,-21 5-36-15,8-1-154 0,-1 6-126 16,1-3-789-16,0 5-125 0,-2 0 0 0,8 5 0 16,-6 1 0-16,6 2 0 0,-6 7 0 15,6-1 0-15,6 5 0 0,-6-6 0 16,6 7 0-16,8-6 0 0,-1 5 0 16,7-5 0-16,-1 5 0 0,-6-5 0 0,0-2 0 15,0-1 0-15,0-4 0 0,7-3 0 16,-8 0 0-16,8-8 0 0,-7-4 0 15,13 0 0-15,-6-3 0 0,0-7 0 0,-1 4 0 16,1-8 0-16,-8 3 0 0,2 2 0 16,-1-2 0-16,-7 0 0 0,-6 4 0 15,7 5 0-15,-7 2 0 0,0 1 0 0,0 3 0 16,6 4 0-16,-6 4 0 0,0 3 0 16,0 4 0-16,7 3 0 0,-7 6 0 15,12-2 0-15,-4 0 0 0,-2 4 0 0,0-4 0 16,7 4 0-16,0-4 0 0,0 1 0 15,1-7 0-15,-2-2 0 0,-5 1 0 16,6-7 0-16,0 0 0 0,0-12 0 0,-6 4 0 16,-7-6 0-16,6-1 0 0,8-8-822 15,-8-4-480-15,13-2-85 0,-19 0 70 0,7-8 152 16,-1-1 216-16,-6-6 225 0,7 4 259 16</inkml:trace>
  <inkml:trace contextRef="#ctx0" brushRef="#br0" timeOffset="33535.61">3766 7238 592 0,'-13'-34'873'0,"13"2"214"0,-7 6 182 16,-6 4 96-16,7 1-62 0,-8 2-177 15,8 9-550-15,6-2-576 0,0 4 0 16,0 8 0-16,0 3 0 0,0 9 0 0,6 3 0 16,2 4 0-16,-2 6 0 0,6 0 0 15,2 9 0-15,5-1 0 0,1 3 0 16,0-3 0-16,-1 9 0 0,-6-6 0 16,6 0 0-16,1-3 0 0,-7 0 0 0,0-3 0 15,0-1 0-15,7-7 0 0,-8 0 0 16,2-4 0-16,-1-6 0 0,-7-6 0 15,8-1 0-15,-2-5 0 0,14 0-633 0,7-8-449 16,-1-7-87-16,1 1-51 0,7-5 86 0,-8 5 119 16,7-5 225-16,0 2 300 15,-7 0 363-15,-6 4 468 0,1-3 346 0,-1 2 255 16,0 3 159-16,-13 0 52 0,-13-4-7 16,-7 4-120-16,-5-3-115 0,5 3-558 0,-6-1-353 15,7 2 0-15,-8 3 0 0,1-1 0 16,0 4 0-16,0 2 0 0,-7 2 0 15,1 2 0-15,6 5 0 0,-13 1 0 0,13 6 0 16,-7 2 0-16,1 2 0 0,6 3 0 16,0-2 0-16,13 3 0 0,0 1 0 15,0-5 0-15,0 4 0 0,6-7 0 16,7-1 0-16,0 1 0 0,0-8 0 0,7 0 0 16,-7-4 0-16,13-3 0 0,-6-3 0 15,12-4 0-15,-12 0 0 0,5-8 0 0,2-3 0 16,-8-1 0-16,1 1 0 0,-7-4 0 15,0 1 0-15,-6-2 0 0,-7 4 0 0,0 1 0 16,0 4 0-16,0 3 0 0,0 0 0 16,-7 3 0-16,7 5 0 0,-7 3 0 15,7 3 0-15,-6 5 0 0,6 3 0 16,0 3 0-16,6 1 0 0,1 4 0 0,6-2 0 16,0 5 0-16,7-3 0 0,-8-2 0 15,14 3 0-15,1-6 0 0,-1 1 0 16,-6-4 0-16,-8-4 0 0,1 1 0 0,7-5 0 15,-7-6 0-15,-6 3 0 0,-7-8 0 16,0-3 0-16,0 1-5 0,0-5-800 16,0-7-9-16,0 4 27 0,-7-9 104 0,0-2 134 15,1-4 157-15,-7-3 218 0,0-1 202 16,0-7 176-16,-7 0 140 0,1 0 144 16,-1 0 105-16,-6 0 36 0,0 7 44 0,-7 3 46 15,14 9-188-15,6 4-531 0,7 2 0 16,-1 4 0-16,7 7 0 0,0 4 0 15,0 4 0-15,7 4 0 0,-1 12 0 16,0 2 0-16,1 7 0 0,6 8 0 0,-7 9 0 16,8 1 0-16,-1 4 0 0,-1 5 0 15,8-1 0-15,0 1 0 0,-7-1 0 0,13-4 0 16,-14 1 0-16,8-6 0 0,0-6 0 16,-7-3 0-16,0-4 0 0,0-6 0 0,0-9 0 15,-6-3 0-15,-7-4 0 0,0-10 0 16,6-5 0-16,-6-3-501 0,7-7-991 15,-1 0-48-15,-6-8 88 0,6 0 205 16,-6 4 273-16,0 1 292 0</inkml:trace>
  <inkml:trace contextRef="#ctx0" brushRef="#br0" timeOffset="33985.67">4691 7421 417 0,'-13'-6'789'0,"7"-6"199"0,-1 5 170 0,0 3 116 16,-6 1-52-16,-7-1-187 0,8 0-163 16,6 1-436-16,6-1-436 0,0 4 0 15,6-4 0-15,0 4 0 0,0 0 0 16,8 0 0-16,5 4 0 0,1-4 0 0,0 0 0 15,-1 0 0-15,1 0 0 0,-1 0 0 16,0 0 0-16,14 0-697 0,-1 0-414 0,-12-4-114 16,7-4-29-16,-1 6 105 0,-7-2 155 15,1 4 290-15,-7 0 345 0,6 0 383 16,-13 0 430-16,8 4 267 0,12-4 166 0,-13 2 37 16,0-2-21-16,0 5-55 0,-7-2-131 15,-6-3-68-15,0 0-33 0,14 0-15 0,5-3-452 16,1-2-149-16,12 3 0 0,1 2 0 0,-1-4 0 15,1 0 0-15,-1 0 0 0,-12-7 0 0,6-1 0 16,-13 2 0-16,1 3 0 0,-2-5 0 0,-6 2 0 16,2 2 0-16,-8-3 0 0,0 4 0 0,-8 0 0 15,2-1 0-15,-6 4 0 0,4 1 0 0,-4-1 0 16,-8 4 0-16,7 0 0 0,-7 4 0 16,1-1 0-16,-13 5 0 0,6 3 0 0,-14 0 0 15,7 7 0-15,1-3 0 0,-1 6 0 16,14 2 0-16,6-1 0 0,6 4 0 0,1-1 0 15,12-2 0-15,1 2 0 0,13-6 0 16,6 0 0-16,13-2 0 0,-1-2 0 0,15-4 0 16,-1 0 0-16,0-7 0 0,6 3 0 0,-5-7 0 15,-1 0 0-15,-7 0 0 0,-5-4 0 0,-7 1 0 16,5-5-993-16,1-3-706 0,0 1 30 0,1 2 164 16,11-3 309-16,15 4 447 0</inkml:trace>
  <inkml:trace contextRef="#ctx0" brushRef="#br0" timeOffset="35155.71">6952 7275 330 0,'6'-4'695'0,"1"0"176"0,0-3 140 0,-1 0 45 15,7-1-33-15,-13 1-67 0,0 0-108 0,0 0-69 16,0-1-157-16,0 1-622 0,0 2 0 0,0-2 0 16,0 5 0-16,-6-3 0 0,-7 2 0 0,-1-1 0 15,-5 0 0-15,0 4 0 0,-14 4 0 0,1 0 0 16,-1-1 0-16,-7 4 0 0,1 5 0 0,1-1 0 16,-1 0 0-16,-1 7 0 0,7-3 0 0,1 3 0 15,6 0 0-15,7 5 0 0,5-6 0 0,2 5 0 16,5 1 0-16,7-5 0 0,7 4 0 0,5-3 0 15,2-2 0-15,5-1 0 0,1-3 0 16,6-1 0-16,0-1 0 0,-1-3 0 0,9-5 0 16,-9 1 0-16,7-4 0 0,2 0 0 0,5 0 0 15,-13-7 0-15,7-1 0 0,-1-3 0 0,-6-1 0 0,0-1 0 16,-7-6 0-16,1 1 0 0,0-1 0 0,-14-3 0 16,7 4 0-16,-7-3 0 0,2-2 0 0,-8-3 0 15,0 4 0-15,0 4 0 0,-8 0 0 0,2-1 0 16,6 5 0-16,0 3 0 0,0-1 0 0,0 5 0 15,0 0 0-15,0 3 0 0,0 4 0 16,0 0 0-16,0 0 0 0,0 4 0 0,0 3 0 16,6 0 0-16,2 5 0 0,-8 3 0 0,6 2 0 15,0-2 0-15,7 4 0 0,0 2 0 0,0-2 0 16,1 3 0-16,5 1 0 0,-6-5 0 0,13 0 0 16,-7 3 0-16,1-6 0 0,-7 0 0 0,7-1 0 15,-8-2 0-15,2-4 0 0,-1-1 0 0,-6-5 0 16,5-2 0-16,1 0-1156 0,7-2-284 15,0-9-7-15,-1 3 124 0,13-3 178 0,-6-3 263 0,7-1 289 16</inkml:trace>
  <inkml:trace contextRef="#ctx0" brushRef="#br0" timeOffset="35433.07">7844 7161 578 0,'8'-15'879'0,"-8"1"189"16,-8 6 158-16,2-3 57 0,-7 4-87 0,0 0-195 15,7-1-137-15,-13 5-768 0,-1 3-96 0,0 0 0 16,-6 3 0-16,-1 5 0 0,-5-1 0 15,7 4 0-15,-2 0 0 0,-5 4 0 0,6-1 0 16,0 4 0-16,-1 2 0 0,7 1 0 0,2 1 0 16,4 0 0-16,8-4 0 0,-1 4 0 0,7 1 0 15,0-6 0-15,7 5 0 0,6-3 0 0,0-1 0 16,7 0 0-16,-1-3 0 0,7 0 0 0,-6-1 0 16,12-2 0-16,-6-4 0 0,7-1 0 0,-1-5 0 15,1 3 0-15,-1-5 0 0,15 0 0 0,-9-7 0 16,8 3 0-16,-7-3 0 0,-6-5 0 0,-1 1-636 15,7-3-332-15,0-1-115 0,1-3-99 0,5 0 50 16,-13-1 87-16,7 5 166 0,1-5 180 16,-7 5 213-16</inkml:trace>
  <inkml:trace contextRef="#ctx0" brushRef="#br0" timeOffset="35674.01">8509 7124 56 0,'-6'-4'653'0,"6"-3"205"15,-7 0 155-15,1 7 140 0,-1-3-17 0,-6-1-77 16,1 4-155-16,-8 4-100 0,-6-1-249 0,-1 4-555 15,1 0 0-15,1 5 0 0,-1 2 0 16,-7 4 0-16,7 1 0 0,6 2 0 0,-6 2 0 16,7 3 0-16,-7-4 0 0,12 3 0 0,-5-2 0 15,12-1 0-15,1 0 0 0,-1 0 0 0,7-1 0 16,7-2 0-16,-1-1 0 0,1 0 0 0,12-2 0 16,-5-7 0-16,12 3 0 0,-7-1 0 0,7-7 0 15,-6 0 0-15,13-1 0 0,-1-6 0 0,1-1 0 16,5 0 0-16,-5-2 0 0,-1-6 0 0,-12 1-149 15,13-4-873-15,-7 0-143 0,0-3-103 0,0-1 41 16,1 1 115-16,-2 4 179 0,-5-4 203 0,0 7 236 16</inkml:trace>
  <inkml:trace contextRef="#ctx0" brushRef="#br0" timeOffset="36046.93">8699 7264 529 0,'0'0'755'0,"6"0"151"0,-6 0 99 15,6 0-57-15,1-4-79 0,6 0-121 0,-6 4-122 16,-7-3-82-16,6 3-52 0,7-4-30 0,0 4-155 15,0-4-307-15,7 0 0 0,-8-3 0 0,2 4 0 16,-2-4 0-16,2 3 0 0,-1-4 0 0,-7 0 0 16,1 6 0-16,0-5 0 0,-7 2 0 0,0-2 0 15,0 3 0-15,0-3 0 0,-7-1 0 0,-6 5 0 16,0-1 0-16,-1-4 0 0,-4 5 0 0,-2 0 0 16,0 3 0-16,1-4 0 0,-1 0 0 0,0 8 0 15,1-4 0-15,-1 7 0 0,0 0 0 16,1 1 0-16,-1 3 0 0,8 0 0 0,-2 3 0 0,2 1 0 15,5 4 0-15,7-1 0 0,0 0 0 0,0 1 0 16,7 3 0-16,5-5 0 0,2 3 0 16,5-3 0-16,1-1 0 0,0 2 0 0,6-4 0 15,-7-3 0-15,7 0 0 0,6-3 0 0,-5-1 0 16,-1 0 0-16,0 0 0 0,0-3 0 0,-7-4 0 16,7 0 0-16,1-4 0 0,-8 1 0 0,7-3 0 15,-13-2 0-15,-6 0 0 0,-7 1-339 0,12-7-749 16,2-2-172-16,-8-2-48 0,8-1 90 0,-2 2 128 15,-5-5 207-15,-1 3 226 0</inkml:trace>
  <inkml:trace contextRef="#ctx0" brushRef="#br0" timeOffset="36288.28">9005 6878 27 0,'-7'-25'642'0,"0"3"209"0,1-1 172 16,6 9 162-16,0-1 16 0,-6 0-66 0,6 8-151 15,-7 0-95-15,7 3-635 0,0 0-254 0,-7 4 0 16,7 4 0-16,-6 4 0 0,0 2 0 0,-8 5 0 15,8 0 0-15,6 3 0 0,-7 8 0 16,7-1 0-16,7 4 0 0,6 6 0 0,0-3 0 0,7 5 0 16,-1-1 0-16,1 1 0 0,-1-3 0 15,8 2 0-15,-2-3 0 0,1-1 0 0,0-2 0 16,0 0 0-16,-6-5 0 0,-1-3 0 0,1-2 0 16,-7-3 0-16,-6-5 0 0,6-2 0 0,-1-2 0 15,-4-1 0-15,-2-7 0 0,0 0 0 0,-6-4 0 16,0-3-379-16,14 0-933 0,-8-8-125 0,7 0 31 15,7 1 164-15,-8 2 199 0,2-3 257 0,-2 1 292 16</inkml:trace>
  <inkml:trace contextRef="#ctx0" brushRef="#br0" timeOffset="36887.25">9402 7234 551 0,'7'-3'778'15,"-7"3"153"-15,0 0 110 0,6 0-23 0,0-4-88 16,2 4-164-16,-2 0-126 0,0 0-92 0,7-3-58 16,0 3-50-16,0 0-382 0,1-4-58 0,-8 0 0 15,6 0 0-15,-4 1 0 0,4-2 0 0,1 3 0 16,-6-5 0-16,6 2 0 0,-7-6 0 0,1 4 0 15,0-4 0-15,-1-1 0 0,-6 2 0 0,0-5 0 16,0 4 0-16,0-3 0 0,0-1 0 16,-6 5 0-16,-1-7 0 0,7 7 0 0,-13 3 0 15,7-1 0-15,-1 1 0 0,-6 3 0 0,-6 4 0 16,5 0 0-16,2 4 0 0,-8 3 0 0,0 4 0 16,1 0 0-16,-7 1 0 0,6 6 0 0,-6 1 0 15,7-2 0-15,-1 6 0 0,7-2 0 0,7 5 0 16,-8-4 0-16,14 0 0 0,7 0 0 0,0 0 0 15,5 0 0-15,1 1 0 0,7-9 0 0,0 1 0 16,-1 0 0-16,1-8 0 0,6 0 0 0,0 1 0 16,-7-8 0-16,13 0 0 0,-5 0 0 0,-1-4 0 15,6-3 0-15,-5-4 0 0,5 0 0 0,1-5 0 16,-7 1 0-16,13 1 0 0,-7-4 0 0,-6 0 0 16,1-1 0-16,-8 4 0 0,0-2 0 0,-5 2 0 15,-1 1 0-15,-7-2 0 0,-6 5 0 0,0 0 0 16,0 0 0-16,0 4 0 0,-6 0 0 0,6-1 0 15,-7 8 0-15,7 0 0 0,0 0 0 0,0 8 0 16,0-1 0-16,0 0 0 0,0 8 0 0,7-1 0 16,-7 6 0-16,6-3 0 0,7 2 0 15,-6-1 0-15,-1 4 0 0,1-4 0 0,6 4 0 16,0-2 0-16,0-3 0 0,0 2 0 0,0-1 0 16,-6-7 0-16,5 3 0 0,2-3 0 0,-8-3 0 15,0-5 0-15,-6 1 0 0,7 0 0 0,-7-4 0 16,7-4 0-16,-7 0 0 0,6-3 0 0,1-1 0 15,-7-2 0-15,6-5 0 0,-6 1 0 0,6-4 0 16,2-2 0-16,-2-1 0 0,0-2 0 0,0 2 0 16,2-5 0-16,-2 4 0 0,0-1 0 0,1 6 0 15,-1-2 0-15,-6 0 0 0,0 9 0 0,0-5 0 16,0 8 0-16,7-4 0 0,0 4 0 0,-1 3 0 16,-12 4 0-16,6 0-281 0,0-4-841 0,12 4-179 15,2-3-39-15,5 3 103 0,1 0 142 16,0 0 226-16,12 3 231 0</inkml:trace>
  <inkml:trace contextRef="#ctx0" brushRef="#br0" timeOffset="37288.24">10510 7099 352 0,'6'0'673'16,"1"0"166"-16,-7-4 120 0,6 4-16 15,1-4-55-15,-7 1-51 0,0-1-129 0,0 4-81 16,0 0-52-16,0 0-41 0,-7 0-278 0,1 4-256 16,-1-1 0-16,1 5 0 0,-7-1 0 0,-7 4 0 15,0 0 0-15,1 4 0 0,-7-1 0 0,6 4 0 16,1 2 0-16,-1-3 0 0,0 5 0 15,2-3 0-15,4-1 0 0,1 0 0 0,13-3 0 16,-6 0 0-16,6-3 0 0,6-6 0 0,1 5 0 16,6-7 0-16,6 0 0 0,1 0 0 0,-1-4 0 15,7-4 0-15,7-4 0 0,-7 0 0 16,0 1 0-16,0-3 0 0,0-2 0 0,-7-3 0 16,1 5 0-16,0-5 0 0,-7 4 0 0,-7-4 0 15,8 1 0-15,-8-1 0 0,0 3 0 0,2 3 0 16,-8-7 0-16,6 9 0 0,0-1 0 0,-6 1 0 15,0 3 0-15,0 0 0 0,0 1 0 0,0 3 0 16,0 0 0-16,7 0 0 0,-7 3 0 16,6 5 0-16,1-1 0 0,6 1 0 0,-1 3 0 15,-4 1 0-15,4-3 0 0,8 7 0 0,-7-5 0 16,0 3 0-16,-6-3 0 0,5-3 0 0,-5 3 0 16,6-8 0-16,7 5 0 0,-7-5 0 15,-1-3 0-15,-4 0 0 0,-8-3 0 0,6-5-1079 16,-6-3-285-16,0-3-50 0,0 2 77 0,0-2 164 15,0-1 250-15,0-2 281 0</inkml:trace>
  <inkml:trace contextRef="#ctx0" brushRef="#br0" timeOffset="37552.11">10777 6654 67 0,'-13'-18'738'15,"-7"0"264"-15,1 3 202 0,6 4 165 0,7 0 35 16,-2 4-167-16,2 3-214 0,-7 0-876 0,13 4-147 15,-6 8 0-15,6-1 0 0,6 4 0 0,-6 4 0 16,13 2 0-16,-7 6 0 0,8 2 0 0,6 5 0 16,-1-1 0-16,7 4 0 0,0 3 0 15,7 6 0-15,-1-6 0 0,7 5 0 0,-7-1 0 16,8 0 0-16,-7-3 0 0,-1 1 0 0,-6-2 0 16,1-3 0-16,-2-4 0 0,-5-4 0 0,0 2 0 15,-8-6 0-15,2-2 0 0,-8-5 0 16,-6-3 0-16,0 0 0 0,-13-7 0 0,0 0 0 15,-1-8 0-15,-4 0-431 0,-2-7-1104 0,1 0-46 16,5-3 92-16,-6-1 223 0,8-3 293 0,-8-1 325 16</inkml:trace>
  <inkml:trace contextRef="#ctx0" brushRef="#br0" timeOffset="37695.11">10868 7066 229 0,'-12'-12'759'0,"4"1"209"0,2 4 160 16,6-4 130-16,6 7-81 0,2-3-206 15,4 0-197-15,8 3-170 0,-1 0-281 0,7 1-323 16,7 3 0-16,-7 0 0 0,0 0 0 0,0 3 0 15,0-3 0-15,-7 4 0 0,-5 4 0 0,-8-5-226 16,7 1-557-16,-6-1-245 0,6-3-198 16,-1-3-27-16,-4-1 94 0,-2 4 138 0,0 0 216 15,1 0 263-15</inkml:trace>
  <inkml:trace contextRef="#ctx0" brushRef="#br0" timeOffset="37907.14">11246 6992 283 0,'7'0'745'0,"-1"0"211"0,-6-4 174 0,7 4 110 16,-1 0-59-16,-6 4-148 0,7 0-148 15,-1-1-147-15,1 1-738 0,-1 4 0 0,0 2 0 16,2 1 0-16,-2 4 0 0,0 0 0 0,1 3 0 16,6-3 0-16,0 3 0 0,-7 1 0 0,8-2 0 15,-2 2 0-15,-5 3 0 0,6-8 0 16,-7 6 0-16,1-6 0 0,-1 1 0 0,1-4 0 16,-7 0 0-16,7-4 0 0,-1-7 0 0,8 0 0 15,-14 0 0-15,6-7 0 0,-6-1 0 0,0 1-702 16,6-8-515-16,-6-3-128 0,6-5 31 15,-6 2 136-15,0-1 192 0,0-4 213 0,0 1 237 16</inkml:trace>
  <inkml:trace contextRef="#ctx0" brushRef="#br0" timeOffset="38029.25">11448 6948 225 0,'-6'-19'672'15,"-1"1"165"-15,-6-1 129 0,6 5 38 0,1-1-84 16,0 5-130-16,6 2-209 0,-7-3-137 0,7 8-116 16,0-5-81-16,0 8-93 0,0 0-127 0,0 0-141 15,0 8-123-15,0-5-191 0,13 1-219 0,0 0-278 16,0-1-119-16,6 5 2 0,1-1 47 15,-7 0 157-15,13 4 200 0</inkml:trace>
  <inkml:trace contextRef="#ctx0" brushRef="#br0" timeOffset="38309.68">11709 6963 164 0,'6'7'668'0,"1"0"182"0,-7 0 133 16,6 1 93-16,1-1-22 0,-7 5-68 0,0-2-142 16,0 1-90-16,0 4-63 0,0-5-570 0,0 7-121 15,0 0 0-15,0-2 0 0,0 3 0 0,0 1 0 16,0-5 0-16,0 1 0 0,0 3 0 15,7-4 0-15,-1-2 0 0,0-1 0 0,14-7 0 16,-7 3 0-16,13-7 0 0,-6 0 0 0,12 0 0 16,-6-7 0-16,1 3 0 0,5-3 0 0,-6-4 0 15,-7-1 0-15,1-2 0 0,-7-1 0 16,0-4 0-16,-13 2 0 0,0-2 0 0,0 1 0 16,-13 3 0-16,0-3 0 0,0-1 0 0,-6 4 0 15,-1 1 0-15,0 3 0 0,-5 4 0 0,5-1 0 16,0 2 0-16,7-2 0 0,7 4 0 15,-8-3 0-15,2 3 0 0,-2 4-25 0,2 0-913 16,12-3-96-16,0-1-93 0,6-3-36 0,7-2 69 16,-6 7 120-16,12-5 172 0,-6 2 183 0</inkml:trace>
  <inkml:trace contextRef="#ctx0" brushRef="#br0" timeOffset="38694.71">11969 6904 137 0,'14'0'606'0,"5"3"189"16,-6-3 127-16,0 4 56 0,0 0-36 0,0 3-55 15,1-2-130-15,4 4-86 0,-4 0-41 0,-1 2-17 16,7-2-360-16,-1 8-253 0,0-7 0 0,-6 5 0 15,7-1 0-15,-7 5 0 0,6-5 0 0,-5 6 0 16,-1-3 0-16,-1 2 0 0,-4-1 0 16,4 0 0-16,-6-3 0 0,1 3 0 0,0-7 0 15,-7-4 0-15,6 0 0 0,-6-2 0 0,0-2 0 16,0 1 0-16,0-4 0 0,-6 0 0 16,6-4 0-16,-7 1 0 0,-6-4 0 0,7 0 0 15,0-5 0-15,-2 1 0 0,8-4 0 0,-6 1 0 16,0-5 0-16,6 1 0 0,0-4 0 0,6 0 0 15,0 0 0-15,8 0 0 0,-8 0 0 16,14 3 0-16,-7-2 0 0,0 5 0 0,0 3 0 16,-1 1 0-16,2 1 0 0,-1 7 0 0,-7 1 0 15,8 3 0-15,-2 0 0 0,2 7 0 0,5 0 0 16,1 1 0-16,-8 7 0 0,8-1 0 16,0 1 0-16,-1 4 0 0,-6-2 0 0,6 5 0 15,1-3 0-15,-6-2 0 0,-1 3 0 0,-1-2 0 16,2-3 0-16,5 3 0 0,-6-3 0 0,0-5 0 15,-6 1 0-15,-1 0 0 0,1-3 0 0,-7-1 0 16,-13-2 0-16,0-5 0 0,-7 0-486 0,7-5-1216 16,7 5-6-16,-1 0 119 0,0 5 281 15,14-3 434-15,6 3 409 0</inkml:trace>
  <inkml:trace contextRef="#ctx0" brushRef="#br0" timeOffset="44328.49">14531 6236 503 0,'0'0'718'0,"-8"-4"122"0,2 4 83 16,0 0-53-16,6 0-107 0,-7 0-145 0,1-3-65 16,-1 3-27-16,0-4 3 0,-5 0 8 0,4 4-9 15,2 0-245-15,0-4-283 0,6 4 0 0,0 0 0 16,-6-3 0-16,6 3 0 0,-7-4 0 0,7 4 0 16,-7-3 0-16,7-1 0 0,0 4 0 15,0-3 0-15,0-1 0 0,7 4 0 0,0-8 0 16,5 5 0-16,8-1 0 0,0 0 0 15,13-3 0-15,-1 3 0 0,1-3 0 0,5 2 0 16,1 3 0-16,7-2 0 0,-7 1 0 0,7 3 0 16,-7-4 0-16,6 4 0 0,1 0 0 0,-13 4 0 15,6-4 0-15,-13 3 0 0,0 1 0 0,-6-2 0 16,-1 3 0-16,1 2 0 0,-8 1 0 16,-4 3 0-16,-2 0 0 0,-12 0 0 0,-2 3 0 15,-11 1 0-15,-1-1 0 0,-6 2 0 0,0-2 0 16,1 4 0-16,-1-3 0 0,-7 0 0 0,7-1 0 15,0-3 0-15,-1 1 0 0,1-2 0 16,7 1 0-16,-1-7 0 0,7 3 0 0,0 1 0 16,7-4 0-16,0-2 0 0,-2-2 0 0,8 5 0 15,0-5 0-15,8 0 0 0,-8 0 0 0,6 4 0 16,7-4 0-16,0 0 0 0,6 0 0 0,7 3 0 16,0-3 0-16,7 4 0 0,-1 3 0 15,-5-3 0-15,5 3 0 0,-6 1 0 0,7-2 0 16,-13 6 0-16,6-1 0 0,-1-4 0 0,-11 7 0 15,5-2 0-15,1-1 0 0,-7 0 0 0,0 3 0 16,-7-2 0-16,-6 3 0 0,0-5 0 0,0 1 0 16,-12 0 0-16,-2 0 0 0,-12 1 0 15,1-5 0-15,-15 3 0 0,1-2 0 0,0-1 0 16,-7 0 0-16,7 0 0 0,-7-2 0 0,7-2 0 16,-6-3 0-16,5 0 0 0,8 0 0 15,-1-3 0-15,1-2 0 0,-1 3 0 0,7-3 0 16,0-2 0-16,7 0 0 0,-7-1 0 0,12 1 0 15,-5 0 0-15,6 0 0 0,0-1 0 0,7-3 0 16,-2 0 0-16,2 0 0 0,0 1 0 0,6-2 0 16,0 1-1024-16,0-3-369 0,12 2-31 0,-12 1 77 15,14 5 161-15,-8-3 250 0,8 2 303 16</inkml:trace>
  <inkml:trace contextRef="#ctx0" brushRef="#br0" timeOffset="45081.55">15528 6595 354 0,'0'8'747'0,"12"3"135"0,-5-1 90 16,6-1 32-16,-7-2-119 0,1-4-188 0,-1 1-116 15,-12-1-53-15,6 1-15 0,0-4-1 16,0 0-23-16,6 0-462 0,8 0-27 0,-8 0 0 16,-6 0 0-16,0-4 0 0,0 4 0 0,0-7 0 15,0 4 0-15,-6-8 0 0,6 3 0 0,-14-6 0 16,8-1 0-16,-1 1 0 0,1-5 0 16,-14-3 0-16,8 0 0 0,-2-4 0 0,1 4 0 15,0-7 0-15,0 2 0 0,-7-2 0 0,8 0 0 16,-2 4 0-16,1-1 0 0,0 1 0 0,7 2 0 15,-7 1 0-15,7 4 0 0,-2 0 0 16,2 7 0-16,6 0 0 0,-6 3 0 0,6 4 0 16,0 1 0-16,0-2 0 0,0 5 0 0,6 0 0 15,0 0 0-15,2 5 0 0,-2 2 0 0,13 1 0 16,1 3 0-16,12 4 0 0,1 2 0 0,7-2 0 16,-2 7 0-16,1 1 0 0,0-5 0 15,1 8 0-15,-1-5 0 0,-1 2 0 0,-5-2 0 16,-1 2 0-16,1-5 0 0,-7 4 0 0,0-4 0 15,1 4 0-15,-8-4 0 0,8 1 0 0,-2-4 0 16,1-1 0-16,-6 1 0 0,0-4 0 16,-1 0 0-16,-6 0 0 0,0-4 0 0,0 1 0 15,-6-5 0-15,-1 0 0 0,1 2 0 0,-7-5 0 16,0 0 0-16,6 0 0 0,1-5 0 0,-7 2 0 16,6-4 0-16,-6-4 0 0,0 0 0 15,0-3 0-15,0-1 0 0,0-4 0 0,-6 1 0 16,6-1 0-16,-13-2 0 0,13-1 0 0,-7-4 0 15,1 4 0-15,-8-4 0 0,2 1 0 16,5-2 0-16,0 2 0 0,1 3 0 0,-7-3 0 16,7 3 0-16,-1-1 0 0,7 5 0 0,-7 0 0 15,7 3 0-15,-6-1 0 0,6 7 0 0,-6-3 0 16,6 1 0-16,0 5 0 0,-8 1 0 0,8-2 0 16,0 3 0-16,0 0 0 0,0 4 0 0,0 0 0 15,0-3 0-15,0-1 0 0,0 4 0 0,0 0 0 16,0-4 0-16,0 4 0 0,0 0 0 15,0-3 0-15,0 0 0 0,0 3 0 0,0-5 0 16,0 1 0-16,-6 1 0 0,6-1 0 0,-6 1 0 16,0-1-938-16,-8 1-828 0,-19-5 41 0,-5 4 163 15,-15 4 311-15,2 4 587 0</inkml:trace>
  <inkml:trace contextRef="#ctx0" brushRef="#br0" timeOffset="49116.73">1798 10461 31 0,'6'15'591'0,"1"-5"154"0,-7 5 99 0,-7-4 61 16,1-4-104-16,12 1-164 0,1-4-190 15,12-1-107-15,-5 2-49 0,-2-2-5 16,-5 0 19-16,-7-3 23 0,0 4 19 16,0-4 16-16,0 0 4 0,-7-4-16 0,1 1-139 15,0-5-212-15,-2-4 0 0,2-2 0 16,0-1 0-16,6 1 0 0,-6-8 0 15,-1 0 0-15,7 0 0 0,-7-7 0 0,-6 0 0 16,1-1 0-16,-8 1 0 0,0-2 0 16,1 2 0-16,-1 4 0 0,0-1 0 15,8 5 0-15,-8-1 0 0,7 7 0 0,-7 0 0 16,14 1 0-16,-7 2 0 0,6 5 0 16,1 3 0-16,-1 1 0 0,1 3 0 15,-7 0 0-15,-6 7 0 0,-14 3 0 0,7 7 0 16,-14-4 0-16,1 10 0 0,0 2 0 15,1 1 0-15,-2 3 0 0,7 5 0 16,1-2 0-16,6 5 0 0,13-5 0 0,-7 5 0 16,14-1 0-16,6 2 0 0,0-1 0 15,6 0 0-15,0-4 0 0,8-1 0 0,-8 1 0 16,7 1 0-16,7-5 0 0,-14-3 0 16,8-4 0-16,-2 0 0 0,-5-5 0 15,6-2 0-15,0 1 0 0,0-10 0 16,0 2 0-16,13 0 0 0,0-8 0 0,13 0 0 15,0-8 0-15,7-3 0 0,-7-3 0 16,7-2 0-16,-7-5 0 0,7-1 0 0,-7-4 0 16,0-3 0-16,-7 2 0 0,1-5 0 15,-7 2 0-15,-6-2 0 0,-1-1 0 16,-6-1 0-16,0 2 0 0,-7-5 0 0,1-1 0 16,0 6 0-16,-7-1 0 0,6 4 0 15,-6-1 0-15,6 4 0 0,-6 4 0 16,8 4 0-16,-2 0 0 0,-6 6 0 0,6 5 0 15,-6 0 0-15,7 4 0 0,-7-1 0 16,6 8 0-16,-6-1 0 0,7 4 0 0,-7 9 0 16,7-2 0-16,-7 8 0 0,6 3 0 15,0 5 0-15,-6-1 0 0,6 8 0 16,-6 0 0-16,8-1 0 0,-8 1 0 0,6 3 0 16,-6 5 0-16,0-5 0 0,6 1 0 15,-6-2 0-15,7-2 0 0,0-1 0 16,-1-6 0-16,1-1 0 0,-1-6 0 15,0-5 0-15,-6 0 0 0,7-7 0 0,0 0 0 16,-7-4 0-16,12-3 0 0,2 0 0 16,5-4 0-16,13-4 0 0,1 4 0 15,7-11 0-15,-8 4 0 0,13-4 0 0,-5 4 0 16,-15-8 0-16,9 1-1472 0,-9-5-97 16,-5-3 54-16,12 3 172 0,-5 5 221 0,-1-4 355 15</inkml:trace>
  <inkml:trace contextRef="#ctx0" brushRef="#br0" timeOffset="49383.25">2847 10336 181 0,'19'-4'959'0,"-5"4"259"0,-21 0 164 16,-13 0 143-16,14 0 41 0,0 0-364 15,18-4-1044-15,15 4-158 0,12-3 0 16,7-4 0-16,12 3 0 0,-6-3 0 0,6 2 0 16,1 2 0-16,-6 0 0 0,5-1 0 15,-13 4 0-15,8-4 0 0,-14 4 0 0,-13-3 0 16,-6 3 0-16,-8 0 0 0,-12 3-60 16,0-3-1285-16,-12 4-129 0,-14 3 12 15,-7 4 135-15,1 4 178 0,-15 0 285 16,2 2 406-16</inkml:trace>
  <inkml:trace contextRef="#ctx0" brushRef="#br0" timeOffset="49548.15">2847 10560 598 0,'-26'15'915'0,"20"-1"148"15,-2-3 117-15,8-4 84 0,0 0-207 16,8 2-255-16,4-3-192 0,8 2-124 16,6-5-270-16,13 1-216 0,0 4 0 0,7-5 0 15,-1 2 0-15,1-3 0 0,-1 5 0 16,-12-7 0-16,13 0-469 0,-13 0-429 15,-7-7-301-15,6 5-109 0,-13-6 36 0,15 0 117 16,-2 1 202-16,7-1 294 0</inkml:trace>
  <inkml:trace contextRef="#ctx0" brushRef="#br0" timeOffset="50239.47">5910 9617 498 0,'26'-4'812'0,"-1"-3"133"15,1 3 101-15,1 0 48 0,-14 0-122 16,-6 0-198-16,-1 1-105 0,-6-1-60 0,6 4-39 16,0 0-368-16,8 0-202 0,-14 0 0 0,6 0 0 15,-6 4 0-15,-6-1 0 0,0 1 0 0,-8 0 0 16,-12 4 0-16,0-1 0 0,-13-1 0 0,-6 2 0 16,-8 0 0-16,1-1 0 0,-13 1 0 0,6-2 0 15,-12 3 0-15,-1-2 0 0,-6 3 0 0,-1-6 0 16,2 4 0-16,-8-1 0 0,6-4 0 15,8 4 0-15,6-3 0 0,6-4 0 16,1 4 0-16,11-8 0 0,9 4 0 0,5-4 0 16,1 2 0-16,-1-6 0 0,13 1 0 15,-6-1 0-15,13 1 0 0,-7-4 0 16,14 4 0-16,-6-1 0 0,5 5 0 0,0-5 0 16,7 8 0-16,-6-3 0 0,6 3 0 15,0 0 0-15,0 0 0 0,0 3 0 0,0 1 0 16,6 3 0-16,8 5 0 0,-8 2 0 15,6 1 0-15,8 6 0 0,0 4 0 16,6 9 0-16,-7-1 0 0,1 4 0 16,6 7 0-16,-7 0 0 0,1 4 0 15,-7 0 0-15,7-1 0 0,-8 5 0 0,2-1 0 16,-1-3 0-16,-6-1 0 0,-1-2 0 16,1 2 0-16,-7-7 0 0,6 2 0 0,-6-6 0 15,0-3 0-15,0-4 0 0,0-6 0 16,0 2 0-16,0-7 0 0,0-3 0 15,0-4 0-15,0 0 0 0,0-7 0 0,0 4 0 16,0-8 0-16,0 2 0 0,0-2 0 16,-6-2 0-16,6 2 0 0,0-5 0 15,0-2 0-15,0-4 0 0,0 0 0 0,-7-1 0 16,-13-5 0-16,8-2-976 0,-2 1-628 16,-12 0 28-16,13-2 142 0,-7 3 221 0,1-2 343 15,6 5 408-15</inkml:trace>
  <inkml:trace contextRef="#ctx0" brushRef="#br0" timeOffset="50437.28">4698 10332 190 0,'6'-7'787'0,"-12"-4"187"0,-1 4 161 16,7-4 158-16,-7 3 13 0,-5 1-249 15,5-1-185-15,7 5-295 0,13-4-577 0,0 0 0 16,13-1 0-16,6 4 0 0,-6 0 0 16,14 0 0-16,-7 4 0 0,6 0 0 15,-1 0 0-15,2 0 0 0,-1 4 0 0,0 0 0 16,-7-4 0-16,1 4 0 0,-7-4 0 0,0 3 0 15,0-3 0-15,-7 8-262 0,-5-4-721 0,-2-4-189 16,2 2-101-16,-1-2 50 0,-7 5 106 0,1-5 175 16,6 3 219-16,-1 1 272 0</inkml:trace>
  <inkml:trace contextRef="#ctx0" brushRef="#br0" timeOffset="51350.08">5486 10321 412 0,'0'7'766'0,"13"1"135"15,-7-1 98-15,1 1 46 0,-7-2-77 0,-7 6-161 16,-5 3-99-16,-1 0-40 0,-1 3-22 0,8 4-375 15,6-4-271-15,-6 4 0 0,6 4 0 16,0-4 0-16,0 4 0 0,6-4 0 0,-6 3 0 16,6-7 0-16,-6 4 0 0,7-2 0 0,-7-3 0 15,7-2 0-15,-1-4 0 0,-6 0 0 0,7-4 0 16,-7 1 0-16,0-5 0 0,0 0 0 0,6-3 0 16,-6-3 0-16,13 0 0 0,0-8 0 0,7-1 0 15,-1-2 0-15,7-4 0 0,0-4 0 0,7-1 0 16,-1 1 0-16,-6-3 0 0,7-1 0 15,-1 4 0-15,1 0 0 0,-7 0 0 0,-6 8 0 16,-1-1 0-16,1 3 0 0,-7 2 0 0,0 6 0 16,-7-3 0-16,-6 7 0 0,7 0 0 0,-7 2 0 15,0 7 0-15,0 1 0 0,0 2 0 0,0 3 0 0,0 2 0 16,0 2 0-16,0-4 0 0,0 7 0 0,0-7 0 16,0 3 0-16,7 0 0 0,-7-4 0 0,6-2 0 15,1-1 0-15,-1 0 0 0,0-4 0 0,-6-2 0 16,8-3 0-16,-8 2 0 0,6-4 0 0,13-4 0 15,-6-3 0-15,14 0 0 0,5-4 0 16,1-3 0-16,-7-2 0 0,6 2 0 0,-6-4 0 16,1-1 0-16,-2-3 0 0,1 4 0 0,-6-1 0 15,0 1 0-15,-7 0 0 0,-1-1 0 0,-5 1 0 16,-7-1 0-16,-7 1 0 0,1 3 0 0,0 0 0 16,-1 1 0-16,-6 3 0 0,0-3 0 0,-1 6 0 15,8 0 0-15,-7 2 0 0,7 2 0 0,-1 4 0 16,1-4 0-16,6 4 0 0,-7 4 0 0,1 0 0 15,-8 2 0-15,2 6 0 0,-2 2 0 0,2 1 0 16,-1 3 0-16,6 5 0 0,-6-6 0 0,13 6 0 16,-6 0 0-16,6-2 0 0,6 1 0 0,0-4 0 15,8 1 0-15,-8-1 0 0,7-3 0 0,7-5 0 16,-8 2 0-16,2-1 0 0,5-7 0 0,1-1 0 16,0 1 0-16,6-4 0 0,6-4 0 0,-6 1 0 15,7-5 0-15,0-3 0 0,-1 3 0 16,1-2 0-16,5-1 0 0,-11-4 0 0,5 0 0 15,1 1 0-15,-1-1 0 0,-12 1 0 0,-1-5 0 16,1 4 0-16,0-7 0 0,-1 3 0 0,1 2 0 16,-8-6 0-16,8 2 0 0,-6-5 0 0,-2 0 0 15,1-3 0-15,1 4 0 0,4-5 0 0,-4 0 0 16,-1-2 0-16,0 2 0 0,0-3 0 0,-7 4 0 16,1-1 0-16,0-3 0 0,-7 4 0 0,0 3 0 15,0-3 0-15,-7 7 0 0,0 3 0 0,1 1 0 16,0 4 0-16,-1-1 0 0,1 7 0 0,6 2 0 15,-7 1 0-15,0 5 0 0,-5 5 0 0,-2-3 0 16,-5 10 0-16,6 3 0 0,-14 6 0 0,15-3 0 16,-8 8 0-16,1 3 0 0,5 1 0 0,2 3 0 15,-2 0 0-15,8 0 0 0,0 3 0 0,-1 6 0 16,7-6 0-16,0 1 0 0,0-1 0 0,7 1 0 16,-1-4 0-16,6 0 0 0,2 0 0 0,-1 1 0 15,0-5 0-15,6-4 0 0,1 1 0 0,-6-4 0 16,5 0 0-16,1-3 0 0,6-4 0 0,-7 2 0 15,1-5 0-15,-1-2 0 0,7-3 0 16,-6 2 0-16,-1-3 0 0,8-2 0 0,-8-4 0 0,7-4 0 16,0-2 0-16,-6-3 0 0,-1-1 0 0,-13-1 0 15,-6-4-768-15,-6 1-643 0,-7-1-41 0,7 0 72 16,-8-3 164-16,-5 7 248 0,-1-4 282 0</inkml:trace>
  <inkml:trace contextRef="#ctx0" brushRef="#br0" timeOffset="51607.06">6646 10265 407 0,'-26'-2'775'0,"6"-2"144"0,-5 4 117 15,11-8 57-15,1 5-103 0,6 3-200 0,-6-4-132 16,7 0-84-16,6 4-63 0,6 0-73 0,14-4-438 16,7 4 0-16,5 0 0 0,1-2 0 0,5 2 0 15,7 0 0-15,-5 0 0 0,5 0 0 0,2 2 0 16,-9-2 0-16,1 0 0 0,1 0 0 15,-8 4 0-15,1-4 0 0,-1 0 0 0,1 4 0 16,-7-4 0-16,0 0 0 0,1 0 0 0,-2 0 0 16,1 0 0-16,-6-4 0 0,6 4 0 0,-7-4 0 15,-12 4 0-15,6 0-36 0,-7 0-784 0,8-2-198 16,-14 2-194-16,6-5-25 0,-6 5 76 0,0 0 99 16,-6 5 212-16,-1-3 258 0</inkml:trace>
  <inkml:trace contextRef="#ctx0" brushRef="#br0" timeOffset="52103.38">7806 10570 114 0,'0'8'715'0,"6"7"184"0,-12-8 133 0,6 4 116 16,-7-4-15-16,-13 1-164 0,8 3-159 0,-8-4-91 15,1 1-67-15,-7 0-652 0,-7-6 0 16,1 5 0-16,-8 5 0 0,-5-4 0 0,-1-1 0 16,-6 0 0-16,-6-4 0 0,-15 5 0 0,2-1 0 15,-14-3 0-15,0 3 0 0,-6-4 0 0,0 5 0 0,-7-4 0 16,1-4 0-16,-1 0 0 0,-7 4 0 16,8-4 0-16,-1 0 0 0,-7 3 0 0,2-3 0 15,-2 0 0-15,1 4 0 0,6-4 0 0,1 0 0 16,6 0 0-16,-1 0 0 0,1 0 0 0,6 0 0 15,7 0 0-15,0 0 0 0,12-4 0 16,1 4 0-16,6 0 0 0,1-3 0 0,13 3 0 16,-8 0 0-16,8-4 0 0,-7 4 0 15,6 0 0-15,0-4 0 0,1 4 0 16,5 0 0-16,2-3 0 0,5 3 0 16,-6 0 0-16,7 0 0 0,6 0 0 15,6 0 0-15,0 0 0 0,7 0 0 0,1 0 0 16,-2-5 0-16,8 5 0 0,-1 0 0 15,0 0 0-15,7 0 0 0,-6 0 0 0,6-3 0 16,-7 3 0-16,1-3 0 0,6 3 0 16,0 0 0-16,-6-4 0 0,6 4 0 0,-7-7 0 15,0 3-16-15,21 0-1677 0,-8-3-33 16,27 3 89-16,-1 4 234 0,7 4 379 16,13 3 481-16</inkml:trace>
  <inkml:trace contextRef="#ctx0" brushRef="#br0" timeOffset="53237.15">4261 11730 292 0,'7'-14'879'0,"-21"3"202"15,-12 4 140-15,13-4 117 0,0 3-79 16,0 5-300-16,7 3-254 0,0-4-248 0,-2 8-457 16,16-1 0-16,-2 5 0 0,7-2 0 15,6 11 0-15,0 0 0 0,8 9 0 16,-1-1 0-16,0 5 0 0,0-1 0 0,-6 3 0 15,-1-1 0-15,1 2 0 0,0-4 0 16,-8 0 0-16,8-3 0 0,-7-4 0 16,0 0 0-16,0-3 0 0,-13-5 0 15,0-3 0-15,-6-4 0 0,6 1 0 0,-7-2 0 16,0-6 0-16,1 0 0 0,-7-3 0 16,13-8 0-16,-7-4 0 0,7-2 0 0,7-2 0 15,-7-7 0-15,7-4 0 0,-1-2 0 16,14-1 0-16,-8-1 0 0,15 5 0 0,-7-4 0 15,-2 8 0-15,9-1 0 0,-7 4 0 16,-2 4 0-16,-4 7 0 0,-8-1 0 16,1 9 0-16,6-1 0 0,0 8 0 0,7 4 0 15,-1 3 0-15,7 7 0 0,0 3 0 16,7 6 0-16,-7 5 0 0,0-1 0 16,0 0 0-16,-7 3 0 0,7-5 0 15,-6 5 0-15,-7-9 0 0,-6-2 0 0,6-2 0 16,-7-6 0-16,0-5 0 0,2 2 0 15,-8-5 0-15,6-3 0 0,-6-8 0 0,6 0 0 16,-6-7 0-16,13-3 0 0,0-5 0 16,7-3 0-16,-1-3 0 0,7-5 0 15,1 1 0-15,-1 0 0 0,0 0 0 0,-7 0 0 0,7 2 0 16,0 1 0-16,-6 4 0 0,-1 5 0 0,-5 2 0 16,-8 3 0-16,0 4 0 0,1 2 0 0,6 3 0 15,0 3 0-15,-7 7 0 0,14 0 0 0,-6 4 0 16,-2 3 0-16,1 8 0 0,1 0 0 0,4 0 0 15,-10 3 0-15,4 2 0 0,-5-1 0 0,6 3 0 16,-6-7 0-16,-1 3 0 0,0-2 0 16,-6-1 0-16,0-4 0 0,0-7 0 0,0 4 0 15,-6-8 0-15,6-4 0 0,6 1 0 0,8-4 0 16,5-4 0-16,7-3-775 0,0-3-251 0,7-2-157 16,6-2-34-16,0-5 66 0,14 1 105 0,-8 4 198 15,1-5 218-15</inkml:trace>
  <inkml:trace contextRef="#ctx0" brushRef="#br0" timeOffset="53635.08">6398 11804 484 0,'27'-15'803'0,"-15"-3"155"0,1 3 121 0,-19-2 53 16,-13 5-91-16,-8-3-179 0,-5 4-94 0,-1 3-60 15,-6-2-352-15,-7-1-356 0,0 7 0 0,1 0 0 16,-13 8 0-16,5 0 0 0,-6 3 0 0,1 7 0 16,-1 3 0-16,8 0 0 0,-2 4 0 0,14 2 0 15,0 3 0-15,6-1 0 0,7 5 0 0,7-1 0 16,13 1 0-16,6-1 0 0,6-4 0 15,7 1 0-15,13 0 0 0,0-4 0 0,6-4 0 0,7-3 0 16,1-4 0-16,-1 0 0 0,0-8 0 0,0 1 0 16,0-8 0-16,0 1 0 0,-6-4 0 15,5-4 0-15,-5-4 0 0,0 0 0 0,-7-6 0 16,0-1 0-16,-6-1 0 0,0-2 0 0,-1 3 0 16,-6-5 0-16,0 2 0 0,-7 4 0 0,0-2 0 0,2 5 0 15,-8 3 0-15,0 0 0 0,0 4 0 16,0 4 0-16,6 0 0 0,-6 3 0 0,0 4 0 15,0 0 0-15,-6 8 0 0,-2 2 0 0,2 9 0 16,0-4 0-16,-1 6 0 0,7 1 0 0,0 0 0 16,0 1 0-16,7 2 0 0,-1 1 0 0,8-4 0 15,-8 3 0-15,14-2 0 0,-14-5 0 0,7 4 0 16,0-7 0-16,-6-1 0 0,-1-3 0 0,7-3 0 16,0-1 0-16,7-7 0 0,-7 0 0 0,13-4-138 15,-7-7-1036-15,1-3-185 0,6-1-16 0,6-3 97 16,1-1 148-16,13-3 244 0,-1 0 267 0</inkml:trace>
  <inkml:trace contextRef="#ctx0" brushRef="#br0" timeOffset="53939.3">7108 11712 249 0,'14'-19'769'0,"-2"2"181"15,-12-2 139-15,-6 5 120 0,-14 6-74 0,-6 1-202 16,-6 0-141-16,-1 4-95 0,-6 3-329 0,-7 3-368 16,-5 4 0-16,5 0 0 0,-7 8 0 0,2-1 0 15,11 5 0-15,1-1 0 0,0 4 0 0,13 1 0 16,6-5 0-16,8 3 0 0,12 2 0 0,12-1 0 15,8 0 0-15,6-5 0 0,13 6 0 0,0-4 0 16,1-1 0-16,5 0 0 0,1-3 0 0,-1-1 0 16,-5 1 0-16,-8-1 0 0,1 2 0 0,-1-5 0 15,-13 3 0-15,1-3 0 0,-13 0 0 0,-1 4 0 16,-6-1 0-16,0-2 0 0,-13-1 0 0,1 0 0 16,-8 4 0-16,7-8 0 0,-13 3 0 0,6-5 0 15,0 2 0-15,-5-3 0 0,5-4 0 16,-6 0 0-16,6 0 0 0,-5-7 0 0,5-2 0 0,0 3 0 15,1-5 0-15,5-4-4 0,8 0-1232 0,6-4-168 16,6-2-8-16,1 2 105 0,13-3 162 0,12 0 259 16,1 0 293-16</inkml:trace>
  <inkml:trace contextRef="#ctx0" brushRef="#br0" timeOffset="54253.45">7603 11676 94 0,'59'-19'728'0,"7"5"227"0,-21-1 175 16,1 0 139-16,-13 3 5 0,-7 6-177 0,-14-2-163 15,8 1-224-15,-20-1-710 0,0 5 0 0,-20 3 0 16,-6 3 0-16,-6 1 0 0,-13 4 0 0,-2 3 0 16,-5-5 0-16,-7 6 0 0,8 3 0 0,-1 0 0 15,-1-1 0-15,8 5 0 0,5-2 0 0,8 0 0 16,-1 0 0-16,21 2 0 0,-2-5 0 0,8 1 0 16,12-1 0-16,14 1 0 0,6 0 0 15,13-1 0-15,13 1 0 0,7-3 0 0,0-3 0 16,6 3 0-16,0 3 0 0,0-5 0 0,-6 2 0 0,-7-1 0 15,-7 0 0-15,-5 0 0 0,-8 0 0 0,-5-4 0 16,-9 4 0-16,2 0 0 0,-13 1 0 16,-14-2 0-16,1 5 0 0,-14-4 0 0,0-4 0 15,-5 4 0-15,-8-3 0 0,-6-1 0 0,0 1 0 16,0-1 0-16,-7-4 0 0,1 1 0 0,-14-4 0 16,-7 0 0-16,1-4 0 0,-6-3-602 0,12 0-1094 0,-6-4 10 15,6 0 133-15,7 0 259 0,7 3 437 16,5-6 401-16</inkml:trace>
  <inkml:trace contextRef="#ctx0" brushRef="#br0" timeOffset="56033.2">20590 8031 38 0,'7'0'632'0,"6"4"174"0,-7-1 110 0,-6-3 76 15,6 0-63-15,2 0-153 0,-8 0-173 0,6 4-105 16,0 0-48-16,-6-1-8 0,0 5-3 0,0-1-24 16,-6 4-160-16,0 4-255 0,-8 2 0 15,8-2 0-15,-7 7 0 0,-1 1 0 0,2 2 0 16,5 5 0-16,-6-1 0 0,7 3 0 0,-1 3 0 16,0 1 0-16,7 5 0 0,-6-1 0 0,6 4 0 15,0 0 0-15,6 3 0 0,-6 1 0 0,7 0 0 16,-7 0 0-16,7 3 0 0,5 4 0 15,2-3 0-15,-2 6 0 0,2-3 0 0,5 0 0 16,-5-1 0-16,4-1 0 0,-4-2 0 0,5 4 0 16,-12-3 0-16,6-1 0 0,-7 4 0 15,0-4 0-15,-6 1 0 0,0 3 0 0,0-5 0 0,0 3 0 16,0-2 0-16,0 0 0 0,14 1 0 16,-8-4 0-16,1 0 0 0,-1-2 0 0,8 2 0 15,-8 0 0-15,0 0 0 0,0 0 0 0,-6-1 0 16,8 2 0-16,-8-3 0 0,0 3 0 0,0-1 0 15,0 0 0-15,0-2 0 0,-8 6 0 16,8 0 0-16,-6-1 0 0,6 4 0 0,-6 0 0 16,0 0 0-16,-8 0 0 0,1 3 0 0,7 2 0 15,-8-2 0-15,14 5 0 0,-12-5 0 0,6 5 0 16,6-5 0-16,0-2 0 0,0 2 0 16,0-3 0-16,6 4 0 0,0-4 0 0,0 4 0 15,2-4 0-15,-2 1 0 0,0 2 0 0,1 0 0 16,-1 5 0-16,-6-1 0 0,0 1 0 15,0 3 0-15,0 0 0 0,0 4 0 0,0 3 0 16,0 1 0-16,0-1 0 0,0 0 0 0,0 1 0 16,7-1 0-16,0 0 0 0,-7 1 0 0,6-1 0 15,6 1 0-15,-4-5 0 0,4 4 0 16,-5 2 0-16,-7-3 0 0,7-1 0 0,-7 2 0 16,0 0 0-16,0 1 0 0,-7 3 0 0,0 0 0 15,-5 0 0-15,-2-1 0 0,8 6 0 0,-7 3 0 16,0-1 0-16,6 8 0 0,-13 3 0 0,8 4 0 15,-1 3 0-15,0 5 0 0,-14 0 0 0,9 3 0 16,-2-1 0-16,0 2 0 0,1-8 0 0,-1-5 0 16,0-6 0-16,-5-8 0 0,-1-6 0 15,6-8 0-15,-6-7 0 0,7-13 0 0,5-6 0 16,1-7 0-16,6-3 0 0,1-13 0 0,0-2 0 16,-1-9 0-16,7-3 0 0,7-7 0 0,-1-2 0 15,14-10 0-15,19-6 0 0,-13 0 0 0,13-8 0 16,-7-3 0-16,-6-8-1471 0,7-7-202 0,-13-7 57 15,0-9 169-15,-2-5 321 0,-4-13 505 0</inkml:trace>
  <inkml:trace contextRef="#ctx0" brushRef="#br0" timeOffset="57140.67">22943 8214 490 0,'38'-3'782'0,"-5"-5"111"15,-7 4 71-15,0 2 11 0,0-6-161 0,-7 4-188 16,-5 4-84-16,-14 0-27 0,0 0 10 16,0 4 10-16,-14-4-19 0,-5 0-502 0,-7 3-14 15,-13 2 0-15,-7-3 0 0,-6 2 0 0,-7 4 0 16,-6-1 0-16,0 1 0 0,-6-1 0 0,-1 0 0 15,0 0 0-15,7-3 0 0,-6 3 0 16,5-3 0-16,7 4 0 0,1-4 0 0,6-2 0 16,0 3 0-16,7-5 0 0,-2 2 0 0,15-2 0 15,-1 0 0-15,7 0 0 0,-6-2 0 0,6 2 0 16,7-5 0-16,-1 3 0 0,6 2 0 16,-5-4 0-16,6-1 0 0,0 2 0 0,-1 3 0 15,2-4 0-15,-1 0 0 0,6 4 0 0,-6-3 0 16,7-1 0-16,0 4 0 0,-2 0 0 0,8-2 0 15,-6 2 0-15,0 0 0 0,6 0 0 16,0 2 0-16,0-2 0 0,0 4 0 0,0-1 0 16,0 1 0-16,-7 8 0 0,7 1 0 0,-7 10 0 15,7-1 0-15,-6 7 0 0,6 4 0 0,0 8 0 16,0 3 0-16,0 4 0 0,6 6 0 0,1 1 0 16,0 8 0-16,5-1 0 0,2 5 0 15,-1-5 0-15,6 1 0 0,-6-5 0 0,7 0 0 0,0-2 0 16,-7-1 0-16,-1-8 0 0,2 1 0 15,-2-4 0-15,2-3 0 0,-1 0 0 0,6-5 0 16,-12-3 0-16,5-4 0 0,-4 1 0 0,-2-8 0 16,-6 0 0-16,6-1 0 0,-6-5 0 0,0-3 0 15,0-1 0-15,-6-1 0 0,6-3 0 16,-6-5 0-16,6-3 0 0,6-3 0 0,0-5 0 16,1-3 0-16,6-3 0 0,0-9 0 15,-7 2-906-15,-6-5-589 0,0-3-13 0,-19 2 96 16,6 2 187-16,0-5 289 0,-7 5 384 0</inkml:trace>
  <inkml:trace contextRef="#ctx0" brushRef="#br0" timeOffset="57332.54">21842 9111 22 0,'-14'-12'712'16,"8"5"221"-16,-8-4 151 0,2-1 119 0,5 6 13 16,1-1-210-16,6-1-247 0,6 4-179 0,7 0-125 15,0 0-234-15,14 4-221 0,5-3 0 16,13-1 0-16,1 0 0 0,6 1 0 0,6 0 0 15,1-2 0-15,0-2 0 0,6 7 0 0,0-7 0 16,-6 7 0-16,-7-4 0 0,-6 4-18 0,-1 0-655 16,-12 0-284-16,-1-3-246 0,-6 3-72 0,-13 3 56 15,-6 1 103-15,6 3 214 0,-7 0 295 0</inkml:trace>
  <inkml:trace contextRef="#ctx0" brushRef="#br0" timeOffset="58410.44">22851 9268 286 0,'0'14'862'0,"7"1"206"0,-14 3 143 16,1 1 129-16,-8 0-57 0,2 2-283 0,-2 2-210 15,2 2-439-15,-2 0-351 0,-5 5 0 16,-7-1 0-16,12 4 0 0,-5-3 0 0,19-1 0 16,-6-3 0-16,6 0 0 0,0-4 0 0,6 0 0 15,-6-7 0-15,0-1 0 0,0-3 0 0,0-5 0 16,0 2 0-16,0-8 0 0,7 0 0 15,-7-3 0-15,12-4 0 0,2-5 0 0,12-5 0 16,-7-2 0-16,15-6 0 0,4-1 0 0,-5-3 0 16,6 0 0-16,-1-2 0 0,2-1 0 0,-1 3 0 15,0-2 0-15,-7 9 0 0,1-3 0 0,-7 7 0 16,0-1 0-16,-12 5 0 0,5 7 0 16,-13-1 0-16,8 4 0 0,-2 4 0 0,-4 4 0 15,4 4 0-15,8 7 0 0,-7-1 0 0,7 3 0 16,-8 6 0-16,8-2 0 0,-1 2 0 0,1 2 0 15,6-6 0-15,-6 3 0 0,-1-4 0 0,-5 1 0 16,4-5 0-16,-4-3 0 0,5 1 0 16,-12-1 0-16,0-4 0 0,-1-4 0 0,6 5 0 15,-12-8 0-15,0 0 0 0,14 0 0 0,-14 0 0 16,6-4 0-16,1 0 0 0,-1 4 0 0,1-3-346 16,0-2-344-16,5 3-58 0,-5-5-20 0,6-1 0 15,0 0 19-15,-6 1 37 0,-1 1 84 16,-6-2 153-16,7 4 174 0,5-1 207 0,2 2 235 15,-8 3 241-15,8 0 160 0,-2 0 92 0,-5 0 45 16,6 0 3-16,0-3-34 0,-7 3-78 16,-6 0-42-16,6 0-20 0,-6-4-18 0,8 4-16 15,-8 0-473-15,12-4-1 0,-5 4 0 0,0-3 0 16,6-5 0-16,-7 4 0 0,14-6 0 0,-8-1 0 16,8 0 0-16,-7-1 0 0,7-2 0 15,0-5 0-15,-1 4 0 0,0-2 0 0,1-2 0 16,-7 5 0-16,7-9 0 0,-8 6 0 0,-5-2 0 15,-1-3 0-15,1 3 0 0,0 2 0 16,-7 2 0-16,0 3 0 0,-7 2 0 0,0 3 0 16,7-2 0-16,-6 6 0 0,-1 0 0 0,-5 3 0 15,-8 3 0-15,-6 0 0 0,0 6 0 0,-13 1 0 16,6 1 0-16,-6 4 0 0,7 3 0 0,-8 1 0 16,8 0 0-16,5 2 0 0,1 2 0 15,7-2 0-15,6 1 0 0,6 0 0 0,1 0 0 0,6 0 0 16,6 0 0-16,1-3 0 0,6 2 0 15,6-2 0-15,1-4 0 0,6-1 0 0,7-3 0 16,-1-3 0-16,-5-1 0 0,11-1 0 16,2 2 0-16,-1-4 0 0,0-4 0 0,13 0 0 0,-7 0 0 15,-5-4 0-15,5 1 0 0,-6-4 0 0,7 0 0 16,-7-1 0-16,1-4 0 0,-1-2 0 16,-7 2 0-16,7 2 0 0,-7-5-260 0,1 1-247 15,-1-8 12-15,1 4 45 0,-7-9 59 16,7 2 69-16,-7-4 71 0,6-1 61 0,-5-3 63 15,5 0 52-15,-6-4 53 0,-12 5 56 0,5-9 54 16,-13 8 57-16,1-4 73 0,0 1 81 0,-14 2 76 16,0 5 61-16,1 0 47 0,-7 3 29 15,7 1-12-15,-1-1-500 0,7 4 0 0,7 3 0 16,-7 5 0-16,6-1 0 0,-6 5 0 0,6-2 0 16,1 9 0-16,-7-1 0 0,6 8 0 0,-6-1 0 15,7 1 0-15,0 10 0 0,-1-3 0 16,-6 8 0-16,6 6 0 0,-6 6 0 0,-6 0 0 0,6 3 0 15,-6 6 0-15,-1 1 0 0,0-1 0 16,1 0 0-16,6 0 0 0,-13 1 0 0,7-1 0 16,-1-3 0-16,7-3 0 0,0-2 0 0,0 1 0 15,7 1 0-15,5-9 0 0,1 1 0 0,1-4 0 16,5 0 0-16,0-5 0 0,1 0 0 0,-1-4 0 16,7-1 0-16,1-5 0 0,-1-1 0 15,6-6 0-15,-5 5 0 0,-1-10 0 0,0 5-6 16,-7-2-1197-16,7-9-189 0,-6-1-22 15,-7-6 97-15,0 3 158 0,0 1 254 0,-7-5 313 16</inkml:trace>
  <inkml:trace contextRef="#ctx0" brushRef="#br0" timeOffset="58611.53">24591 9249 478 0,'6'0'827'0,"1"0"118"0,6 0 65 15,0 0 21-15,6 0-207 0,1 0-283 0,7-3-182 16,-2 3-104-16,7 0-60 0,8-4-48 16,-1 4-54-16,7 0-50 0,5-3-54 0,-4 3-61 15,4-4-77-15,8 1-146 0,-7-6-224 0,-6 3-319 16,-7-2-142-16,6-3-43 0,-19-1 23 0,7 2 116 16,-1-1 207-16</inkml:trace>
  <inkml:trace contextRef="#ctx0" brushRef="#br0" timeOffset="58879.18">26024 8897 405 0,'-13'7'965'0,"13"4"222"0,7-3 143 0,-7-1 117 15,6 0-128-15,8-3-320 0,5-1-460 0,0 2-539 16,8-5 0-16,5 0 0 0,7 0 0 16,7 0 0-16,-7-5 0 0,13 2 0 0,-7 3 0 15,2-4 0-15,-9 2 0 0,1-3 0 0,1 2 0 16,-1-1 0-16,-7 0 0 0,-6 0 0 0,-7 1 0 16,1-1 0-16,-6 0-154 0,-1 1-848 15,-7-5-260-15,-6 5-81 0,-6-5 49 0,-1 8 127 16,-6 0 196-16,-6 4 284 0</inkml:trace>
  <inkml:trace contextRef="#ctx0" brushRef="#br0" timeOffset="59087.36">26044 9223 326 0,'0'19'859'0,"6"0"161"0,1-4 93 15,12-5 114-15,-6 1-80 0,13-3-268 0,1-1-196 16,11-4-119-16,8 1-191 0,7-4-373 15,-2-4 0-15,8 4 0 0,-7-7 0 0,7 4 0 16,-7-5 0-16,0 4 0 0,0-3 0 0,-13 3 0 16,-13-2 0-16,7 1-430 0,-13-2-599 0,0 0-242 15,-1 3-73-15,-12-3 62 0,-1 0 132 16,0 3 238-16,-6 1 330 0</inkml:trace>
  <inkml:trace contextRef="#ctx0" brushRef="#br0" timeOffset="61485.91">27406 8376 70 0,'19'0'785'0,"-6"-3"228"0,-13-2 154 16,7-2 131-16,-7 0 58 0,0 3-261 0,0-3-222 15,0 3-339-15,0 0-534 0,0 1 0 0,0-1 0 16,0 4 0-16,0 0 0 0,0 7 0 0,6 1 0 15,-6 3 0-15,7 3 0 0,0 1 0 16,-1 7 0-16,0 0 0 0,1 4 0 0,0 0 0 16,5 6 0-16,1-3 0 0,1 8 0 0,-2 1 0 15,2 6 0-15,-2-5 0 0,8 10 0 0,-13-2 0 16,5 2 0-16,2-2 0 0,-8 4 0 16,1-7 0-16,6 4 0 0,-7-4 0 0,1-4 0 15,-1-3 0-15,1-1 0 0,0-3 0 0,-1-7 0 16,0-4 0-16,1 0 0 0,0-3 0 15,-7-5 0-15,6-2 0 0,-6-5 0 0,0 1 0 0,0-5 0 16,0 1 0-16,0-4 0 0,6-4 0 16,-6 1 0-16,7-5 0 0,0-3 0 0,6 1 0 15,-1-6 0-15,-4 1 0 0,4-2 0 0,1 2-343 16,0-7-1062-16,7 0-76 0,-7-1 50 0,7 1 157 16,-1 0 198-16,7 0 302 0</inkml:trace>
  <inkml:trace contextRef="#ctx0" brushRef="#br0" timeOffset="62147.54">28253 8515 513 0,'-6'-11'830'0,"6"-3"140"0,-7-1 121 0,-6 0 65 15,-7 4-108-15,1 4-189 0,6-4-106 16,-6 0-61-16,5 1-413 0,1 2-279 0,6-4 0 15,-5 1 0-15,5 5 0 0,7-6 0 0,0 5 0 16,0 0 0-16,7-1 0 0,5 1 0 0,2-5 0 16,12 2 0-16,0-1 0 0,7 3 0 15,-1-2 0-15,7 3 0 0,0-5 0 0,1 4 0 16,-2 5 0-16,1-3 0 0,0 1 0 0,-6 5 0 16,0 0 0-16,-8 5 0 0,9-3 0 0,-9 2 0 15,-5 7 0-15,0 1 0 0,-8 2 0 16,2 1 0-16,-14 2 0 0,0 6 0 0,-20-1 0 15,0 3 0-15,-6-3 0 0,-13 8 0 0,0-4 0 16,0-4 0-16,-7 3 0 0,1 0 0 0,5-2 0 16,8-5 0-16,-1 1 0 0,7-4 0 15,0-5 0-15,13 1 0 0,7 0 0 0,0 1 0 16,6-5 0-16,6-4 0 0,13 6 0 0,7-6 0 16,14 0 0-16,5 1 0 0,14-4 0 0,6 4 0 15,0-4 0-15,0 0 0 0,7 3 0 16,-7-3 0-16,0 8 0 0,-6-4 0 0,0 3 0 0,-1 0 0 15,-12 0 0-15,0 1 0 0,-8 3 0 0,1 3 0 16,-5 1 0-16,-9-1 0 0,-5 2 0 16,0-2 0-16,-8 1 0 0,-5 3 0 0,-7-3 0 15,6 3 0-15,-6 0 0 0,-6 5 0 0,-1-6 0 16,-5 3 0-16,-8-3 0 0,0-2 0 0,-5 3 0 16,-9 1 0-16,-5-4 0 0,-6 2 0 15,6 3 0-15,-7-6 0 0,0 1 0 0,-5-1 0 16,5-2 0-16,1-5 0 0,-1 0 0 0,7 0 0 15,-7-3 0-15,7 0 0 0,0-1 0 0,-1 1 0 16,1-4 0-16,7-4 0 0,-7 1 0 16,0-1 0-16,-1 0 0 0,2 0 0 0,-1-3 0 15,-1 0 0-15,1 0 0 0,7-1 0 0,-1 1 0 16,1-3 0-16,6 1 0 0,6-1 0 0,1-1 0 16,11-1 0-16,-4-1 0 0,-1 1 0 15,13-3 0-15,6 0-956 0,7-6-521 0,1 6-12 16,-8-3 102-16,14-1 179 0,5 5 280 0,1 2 359 15</inkml:trace>
  <inkml:trace contextRef="#ctx0" brushRef="#br0" timeOffset="62928">30051 8728 378 0,'0'8'763'15,"7"-5"140"-15,-7 5 98 0,0-4 51 0,6 2-105 16,-6-6-194-16,7 8-128 0,-7-8-74 0,7 3-43 15,-1-3-36-15,-6 4-234 0,0-4-238 0,0 0 0 16,0 0 0-16,6 0 0 0,0 0 0 0,2 0 0 16,-2 0 0-16,7 0 0 0,0 0 0 15,6-4 0-15,1 4 0 0,-7 0 0 0,13 0 0 16,-6-3 0-16,6-1 0 0,0 0 0 0,7 4 0 16,-7 0 0-16,-1-4 0 0,9 2 0 0,-9-2 0 15,7 4 0-15,2-4 0 0,-2 4 0 16,1-4 0-16,-1 4 0 0,1-3 0 0,-7 3 0 15,0 0 0-15,7-4 0 0,-7 4 0 0,-1 0 0 16,8-4 0-16,0 4 0 0,0 0 0 16,-1 0 0-16,1-4 0 0,-7 4 0 0,6 0 0 15,-13-3 0-15,8 3 0 0,-8 0 0 0,0-4 0 16,1 4 0-16,-6 0 0 0,-8-3 0 0,7 3 0 16,-7 0 0-16,-6-4 0 0,0 4 0 0,0-3 0 15,0 3 0-15,0-4 0 0,0-1 0 16,7 2 0-16,-14-4 0 0,-6 3 0 0,1-2 0 15,-14-3-1295-15,6-1-203 0,0-5 13 0,1 3 116 16,-7 5 195-16,-1-3 313 0,15 2 403 0</inkml:trace>
  <inkml:trace contextRef="#ctx0" brushRef="#br0" timeOffset="63715.14">31367 8104 649 0,'-6'-7'894'0,"0"3"168"0,-1-3 153 0,0 3 65 16,1 4-148-16,6-4-209 0,0 1-139 16,6-1-532-16,-6 1-252 0,7-1 0 0,12 1 0 15,1-1 0-15,13 0 0 0,5 0 0 0,15 1 0 16,-1-5 0-16,7 5 0 0,0-1 0 16,-1-4 0-16,0 8 0 0,-6 0 0 0,1 0 0 15,-8 0 0-15,1 8 0 0,-1-1 0 0,-5 4 0 16,-7 1 0-16,-1 2 0 0,-12 4 0 0,-7 4 0 15,-7 1 0-15,-12 2 0 0,-7 1 0 16,-7 3 0-16,-12 0 0 0,-15 0 0 0,2 5 0 0,-7-5 0 16,-1 0 0-16,2 1 0 0,-1-4 0 15,6-4 0-15,0 0 0 0,14-4 0 0,-1-3 0 16,14-1 0-16,6-6 0 0,-1 0 0 0,14-1 0 16,0-5 0-16,7 6 0 0,19-4 0 0,6 0 0 15,8-4 0-15,12 4 0 0,6-1 0 0,1-3 0 16,0 4 0-16,-1-1 0 0,7 4 0 15,-12 2 0-15,6-3 0 0,-14 2 0 0,-6 3 0 16,0 0 0-16,-13 3 0 0,1 1 0 0,-15 0 0 16,2 3 0-16,-14 1 0 0,0-1 0 0,-14 4 0 15,2 0 0-15,-8-4 0 0,-6 5 0 16,-7-5 0-16,1-4 0 0,-7 5 0 0,0-4 0 16,-7-1 0-16,1-3 0 0,-1 0 0 0,1-4 0 15,-2 1 0-15,-5-1 0 0,7-2 0 0,5-5 0 16,1 0 0-16,0 0 0 0,1 0 0 15,5-5 0-15,7 2 0 0,0-1 0 0,0 0 0 16,-1 0 0-16,7 1 0 0,2-5 0 0,-2 5 0 16,-7-5 0-16,8 5 0 0,-7-1-32 0,-6-3-1579 15,-1 3-50-15,-7-3 74 0,2 7 195 16,-1 0 317-16,6 4 465 0</inkml:trace>
  <inkml:trace contextRef="#ctx0" brushRef="#br0" timeOffset="64243.48">26630 10299 172 0,'-19'3'658'0,"6"2"161"0,0-2 98 0,7 5 39 0,6-8-103 16,0 3-131-16,0 1-149 0,0-4-74 16,0 3-9-16,6 1 18 0,0-4 21 0,1 4-34 15,12 0-495-15,-6-1 0 0,7-3 0 0,0 4 0 16,5 0 0-16,-5-4 0 0,13 4 0 15,-1-4 0-15,8 0 0 0,-1 0 0 0,13 0 0 16,-1-4 0-16,8 4 0 0,6-4 0 0,-6 0 0 16,6 1 0-16,1-5 0 0,-8 4 0 0,-6-3 0 15,-13 0 0-15,-13 3 0 0,-12 1 0 16,-8 3-396-16,-6 0-589 0,-13-5-151 0,-7 5-101 16,-12 0 42-16,-7 5 104 0,-1 2 183 0,2 0 198 15,-9 4 240-15</inkml:trace>
  <inkml:trace contextRef="#ctx0" brushRef="#br0" timeOffset="64434.18">26617 10549 558 0,'-19'15'849'0,"6"-4"159"0,-1-1 126 15,8-2 28-15,0-1-123 0,6 0-218 0,0-3-137 16,6 3-81-16,8-7-270 0,-2 5-333 0,14-2 0 16,-7-3 0-16,15 0 0 0,-9 3 0 15,9-3 0-15,-2 0 0 0,7 0 0 0,0-3 0 16,0 3 0-16,7-3 0 0,-1-2 0 0,1 1 0 15,6 1 0-15,-7-1 0 0,2-3-669 0,-2-4-648 16,1 0-97-16,-1-3 39 0,1 3 141 16,5-3 190-16,2 2 291 0</inkml:trace>
  <inkml:trace contextRef="#ctx0" brushRef="#br0" timeOffset="64737.34">28383 10119 279 0,'20'-11'936'0,"-7"-3"264"0,0 6 191 0,-6 1 158 16,5 0-32-16,-6 3-257 0,8 0-1201 0,-8 0-59 15,1 4 0-15,-1 0 0 0,1 0 0 0,6 4 0 16,-7 4 0-16,1-1 0 0,0 8 0 0,-1-1 0 16,0 5 0-16,-6 3 0 0,0 3 0 15,0 5 0-15,0 2 0 0,0 2 0 0,-6 3 0 16,0-1 0-16,6 5 0 0,-7-5 0 0,7 5 0 15,0-1 0-15,0-2 0 0,0-2 0 16,0-4 0-16,7-2 0 0,-7-5 0 0,6-2 0 16,0-5 0-16,1-3 0 0,13-8 0 0,6-3 0 15,-6-4 0-15,12-8 0 0,7 1 0 0,-6-8-610 16,5-3-838-16,2-3-43 0,5-6 83 0,-6 1 175 16,13-3 240-16,-5-4 301 0</inkml:trace>
  <inkml:trace contextRef="#ctx0" brushRef="#br0" timeOffset="65102.11">29399 10174 445 0,'14'-18'921'0,"-8"-1"200"16,-6 5 151-16,0 3 143 0,-13 0-135 0,0 4-251 16,-6 2-321-16,-1 2-708 0,-6 3 0 15,-13 8 0-15,0-1 0 0,-1 4 0 0,2 4 0 16,-7 2 0-16,-2 6 0 0,9 3 0 0,-2 0 0 16,7 3 0-16,1 4 0 0,6 0 0 0,13 4 0 15,7-4 0-15,6 3 0 0,6-3 0 16,0 4 0-16,14-5 0 0,-1 2 0 0,7-8 0 15,0-1 0-15,1-6 0 0,5-1 0 0,-6-7 0 16,13-4 0-16,1 0 0 0,5-7 0 16,1 0 0-16,6-7 0 0,-6-3 0 0,5-2 0 15,2-5 0-15,-7-2 0 0,-7 0 0 0,7-2 0 16,-21-4 0-16,1-2 0 0,-6 1 0 0,-7 1 0 16,-6-1 0-16,-7 1 0 0,-7-1 0 15,-6 3 0-15,-7 2 0 0,-6-1 0 0,1 0 0 16,-2 3 0-16,-5 1 0 0,-2 3 0 0,9 0 0 15,-1 1 0-15,0 3 0 0,6 3 0 0,1 2 0 16,-7-3 0-16,12 6 0 0,2-1 0 0,-2 1 0 16,8-1 0-16,-1 4 0 0,7-3 0 0,-6 3 0 15,6 3 0-15,0-3-1096 0,0 0-429 16,6 4 18-16,-6-1 127 0,7 4 187 0,6 2 296 16,6 1 399-16</inkml:trace>
  <inkml:trace contextRef="#ctx0" brushRef="#br0" timeOffset="65736.81">30181 10564 656 0,'14'18'1026'0,"-8"-3"191"0,1-8 145 0,-1 3 143 16,-6-6-241-16,0 4-239 0,7-8-889 16,-7 3-136-16,0-3 0 0,0 0 0 0,0-3 0 15,0-5 0-15,0 1 0 0,-7-4 0 0,1-4 0 16,-1 0 0-16,-6-2 0 0,0-5 0 15,0-1 0-15,0-6 0 0,0 3 0 0,7-3 0 16,-8-4 0-16,2-1 0 0,-8 2 0 0,14-1 0 16,-8-3 0-16,8 2 0 0,-7 2 0 0,-1-2 0 15,8 5 0-15,0 0 0 0,0 3 0 16,-8 4 0-16,14 0 0 0,-6 3 0 0,6 4 0 16,0 1 0-16,0 2 0 0,0 5 0 0,0 0 0 15,0 4 0-15,0-1 0 0,6 4 0 0,-6 0 0 16,6 0 0-16,2 4 0 0,4-1 0 15,2 4 0-15,11 4 0 0,-5 4 0 0,12 0 0 16,1 3 0-16,6 5 0 0,0 2 0 0,0 5 0 0,0-1 0 16,7 4 0-16,-7-3 0 0,0 6 0 15,1-3 0-15,-2-4 0 0,1 1 0 0,1-1 0 16,-7 0 0-16,-1-4 0 0,7 2 0 0,-7-8 0 16,1-2 0-16,-7 2 0 0,0-5 0 0,0-3 0 15,1 0 0-15,-8-3 0 0,7-1 0 16,-13-2 0-16,6-2 0 0,-5 0 0 0,-2-3 0 15,1 0 0-15,1 0 0 0,-8 0 0 0,8-3 0 16,-8-5 0-16,0 1 0 0,1-1 0 0,-7-3 0 16,0 0 0-16,0-3 0 0,0-5 0 15,6 2 0-15,-6-10 0 0,7 6 0 0,-7-9 0 16,0 1 0-16,0-4 0 0,0 3 0 0,0-3 0 16,0 0 0-16,0 0 0 0,0-1 0 0,0 5 0 15,0-3 0-15,-7 6 0 0,7 0 0 16,0 1 0-16,0-1 0 0,0 4 0 0,0 3 0 15,0 2 0-15,7-2 0 0,-7 1 0 0,0 2 0 16,0 6 0-16,0-2 0 0,0 2 0 0,0 3 0 16,-7 3 0-16,1 0 0 0,-1 0 0 15,7 4 0-15,-6 0 0 0,-8 4 0 0,2-4 0 16,-15 4-538-16,1 2-1089 0,-6 2-17 0,-7 3 103 16,0 0 243-16,-13 3 355 0,-7 2 443 0</inkml:trace>
  <inkml:trace contextRef="#ctx0" brushRef="#br0" timeOffset="76743.14">25177 5813 452 0,'-13'-2'838'0,"7"-6"131"0,-8 1 103 16,8-1 105-16,-7 1-185 0,0 3-248 15,0 1-142-15,0-1-91 0,0 4-80 0,-7 4-89 16,8-1-281-16,-2 4-61 0,8 5 0 0,-1 3 0 16,7-1 0-16,0 4 0 0,7-4 0 0,-1 5 0 15,14 0 0-15,-7-1 0 0,6-3 0 16,1 3 0-16,6-3 0 0,1-4 0 0,-2-1 0 15,7 1 0-15,2-3 0 0,-2-5 0 0,7 2 0 16,6-2 0-16,8-6 0 0,-1-2 0 0,7-2 0 16,0-3 0-16,-8-5 0 0,8 4 0 15,-1-4 0-15,1-3 0 0,-6-1 0 0,5 5 0 16,-5-5 0-16,-2 4 0 0,-5 1 0 0,-1 3 0 16,-5-4 0-16,-7 7 0 0,-1 6 0 15,7-3 0-15,0 5 0 0,1 5 0 0,11-3 0 16,-5 6 0-16,6 3 0 0,6 0 0 0,-5 3 0 15,12 1 0-15,-7-1 0 0,1 3 0 0,0-3 0 16,-1 1 0-16,-5-5 0 0,-8 1 0 0,7 0 0 16,-13-3 0-16,1-5 0 0,-1 0 0 15,0-3 0-15,7-3 0 0,-1-4 0 0,1-4 0 16,5 0 0-16,2-7 0 0,-1 3 0 0,1-3 0 16,-8 3 0-16,1-4 0 0,-7 5 0 0,-7 3 0 15,-6-4 0-15,1 7 0 0,-2 6 0 0,-5-6 0 16,6 4 0-16,0 4 0 0,7 0 0 15,5 4 0-15,8-1 0 0,0 2 0 0,0 1 0 16,12 2 0-16,-6-1 0 0,0 1 0 0,1 2 0 16,-1-3 0-16,-7 1 0 0,8-1 0 0,-8 1 0 15,1-4 0-15,-7-2 0 0,-1 3 0 0,2-5 0 16,-1-5 0-16,6 3 0 0,1-6 0 16,-7-3 0-16,7 0 0 0,-7-3 0 0,0-5 0 15,1 1 0-15,5-4 0 0,-6 4 0 0,0-9 0 16,0 10 0-16,0-6 0 0,1 5 0 15,-8 3 0-15,-7 1 0 0,2 2 0 0,-7 4 0 0,-1-1 0 16,-6 5 0-16,0 0 0 0,0 0 0 16,0 4 0-16,7 0 0 0,0 4 0 0,-1 0 0 15,7 0 0-15,-14 5 0 0,15-1 0 0,-20 1 0 16,-1 1 0-16,-6 1 0 0,-20 0-784 16,-19 3-977-16,-26-6 15 0,-7 3 143 0,-12-1 307 15,6 5 607-15</inkml:trace>
  <inkml:trace contextRef="#ctx0" brushRef="#br0" timeOffset="77810.35">28950 11301 438 0,'65'-11'848'15,"0"0"158"-15,-6-3 104 0,-6 3 102 0,-8 0-181 16,-7 3-239-16,-5 4-148 0,-7 1-100 0,-12-2-58 16,-2 5-406-16,-5 0-80 0,-14 5 0 15,-19 2 0-15,-13 1 0 0,-13 3 0 0,-13 0 0 16,-20 3 0-16,-6 1 0 0,-7 4 0 0,-6-9 0 16,-7 5 0-16,14-3 0 0,-8-2 0 0,14 1 0 15,13-3 0-15,0-1 0 0,13-4 0 16,12 1 0-16,8 0 0 0,6-4 0 0,13 3 0 15,6-3 0-15,0 0 0 0,8 0 0 0,-1 0 0 16,6 0 0-16,7 5 0 0,-7-5 0 0,7 0 0 16,0 2 0-16,0-2 0 0,0 0 0 0,0 4 0 15,-6-4 0-15,6 4 0 0,-13 3 0 0,6 1 0 16,-5 6 0-16,-8 5 0 0,7 3 0 16,-7 4 0-16,1 3 0 0,-1 3 0 0,0 5 0 15,-6 8 0-15,7-1 0 0,-1 4 0 16,1-1 0-16,0 0 0 0,5-2 0 0,1 3 0 0,7-8 0 15,0 4 0-15,6-7 0 0,0-4 0 16,0 0 0-16,0-7 0 0,0-4 0 0,6-4 0 16,-6 0 0-16,6-6 0 0,1-2 0 0,6-3 0 15,6-3 0-15,21 0 0 0,11-4 0 0,22-4 0 16,4 0 0-16,8-3 0 0,7-1 0 16,-1-2 0-16,6-1 0 0,-6 0 0 0,1 0 0 15,-7-1 0-15,-7 2 0 0,-13 0 0 0,-13-2 0 16,-6 4 0-16,-14-3 0 0,-6 4 0 0,-19-4 0 15,-14 4 0-15,-12 0 0 0,-27-1-328 16,0 1-1156-16,-5-4-56 0,-15 3 73 0,1 1 183 16,0 0 249-16,0 3 322 0</inkml:trace>
  <inkml:trace contextRef="#ctx0" brushRef="#br0" timeOffset="78000.53">27680 11933 473 0,'-39'-4'909'0,"13"-7"189"0,6-1 151 16,0 6 136-16,7-2-169 0,7 1-253 0,12-1-182 15,14 0-664-15,5 2-117 0,15-2 0 0,12 1 0 16,0 3 0-16,0 0 0 0,13 1 0 16,-6 3 0-16,0 0 0 0,6-4 0 0,-13 4 0 15,7 0 0-15,-8 0 0 0,2 4 0 0,-14-4 0 16,0 0 0-16,-6 0-559 0,6 0-374 0,-7 0-178 16,7-4-100-16,1-3 40 0,-1 3 91 0,-1 1 164 15,9-4 204-15,5 3 259 0</inkml:trace>
  <inkml:trace contextRef="#ctx0" brushRef="#br0" timeOffset="78382.16">29145 11756 435 0,'33'-8'788'0,"-1"-1"158"0,-18-3 138 0,5 1 76 16,-12 0-75-16,-7 4-185 0,0-1-105 15,-7-3-73-15,-6 4-446 0,-7-1-276 0,2 1 0 16,-9 11 0-16,-11-1 0 0,-2 5 0 0,-5 3 0 16,-8-1 0-16,1 7 0 0,-7 0 0 15,8 2 0-15,-2 6 0 0,-5 1 0 0,11-1 0 16,9 5 0-16,5-1 0 0,7-4 0 0,13 5 0 15,0-4 0-15,6 0 0 0,14-9 0 16,0 6 0-16,-1-12 0 0,7 4 0 0,7-8 0 16,6-3 0-16,7-1 0 0,5-6 0 0,8-5 0 15,-7 2 0-15,14-10 0 0,-8 2 0 0,1-4 0 16,-7-1 0-16,6-3 0 0,-5 0 0 0,-8 0 0 16,1 0 0-16,-1 1 0 0,-12 1 0 0,-1 2 0 15,-5 0 0-15,4 3 0 0,-10 8 0 0,4-5 0 16,-5 10 0-16,-1-3 0 0,1 2 0 15,-7 6 0-15,7 2 0 0,-7 5 0 0,6 1 0 16,6 4 0-16,-4-1 0 0,-2 5 0 0,7-2 0 16,0 6 0-16,0-1 0 0,0 0 0 15,0-3 0-15,0 2 0 0,7 1 0 0,-1-7 0 0,-6 4 0 16,13-8 0-16,0 0 0 0,7-8 0 16,-7 1 0-16,7-4 0 0,-1-4-296 0,1-2-1190 15,-1-10-63-15,1-2 61 0,-1-1 176 0,1 1 259 16,-1-3 361-16</inkml:trace>
  <inkml:trace contextRef="#ctx0" brushRef="#br0" timeOffset="78688.12">30254 11613 435 0,'6'-18'898'0,"-6"-5"190"0,0 6 141 16,-14 2 131-16,2 4-145 0,-8 0-256 0,-6 4-182 16,-7-1-547-16,8 8-230 0,-15 0 0 0,8 8 0 15,-7-1 0-15,6 4 0 0,1 3 0 0,6 5 0 16,-1-1 0-16,7 3 0 0,8 2 0 0,6 0 0 15,-8-2 0-15,14 4 0 0,0-2 0 16,14 0 0-16,-8-2 0 0,14 4 0 0,-8-2 0 16,8-1 0-16,-1-4 0 0,-5 3 0 0,12-1 0 15,-7-3 0-15,1 6 0 0,-8-8 0 0,8 3 0 16,-7-4 0-16,-6 1 0 0,6-1 0 0,-13-2 0 16,0-1 0-16,0 0 0 0,-13 1 0 15,-7-2 0-15,-6-3 0 0,-13 1 0 16,-7-1 0-16,-13-3 0 0,8-1 0 0,-1-3 0 0,-13-3 0 15,0 3 0-15,6-11 0 0,0 3-1217 0,13-6-252 16,14-5 6-16,-1-3 118 0,13 0 179 16,14-4 284-16,19-3 358 0</inkml:trace>
  <inkml:trace contextRef="#ctx0" brushRef="#br0" timeOffset="78951.62">30599 11260 758 0,'58'-14'1129'15,"-5"-1"205"-15,-14-2 155 0,-1 1 145 16,-11 3-258-16,-1 4-905 0,-6 1-471 0,-14 8 0 16,0 0 0-16,-6 8 0 0,-6 3 0 0,-8 4 0 15,-5 6 0-15,0 6 0 0,-8 2 0 0,1 5 0 16,7 3 0-16,-1 2 0 0,8 6 0 16,4-1 0-16,16 4 0 0,-2-2 0 0,7 3 0 15,7-2 0-15,6 1 0 0,0-4 0 0,6-4 0 16,-5 0 0-16,-2-5 0 0,-5-6 0 0,-7 0 0 15,-6-7 0-15,-1-4 0 0,0-3 0 16,-12-5 0-16,0-5 0 0,-8-10 0 0,-5 3-721 0,-1-6-875 16,0-7-6-16,-5 1 114 0,-1-1 229 15,6-4 334-15,0-2 424 0</inkml:trace>
  <inkml:trace contextRef="#ctx0" brushRef="#br0" timeOffset="79089.61">30625 11698 205 0,'-14'-8'842'0,"8"-3"221"0,0 4 152 16,-1 3 122-16,1-3-32 0,12 3-285 0,1 1-237 15,5-4-362-15,22 3-421 0,11 0 0 0,20 0 0 16,0 1 0-16,7 3 0 0,12-4 0 0,1 4 0 16,-6 0 0-16,-14 0 0 0,-13 0-216 15,-7-4-1057-15,-12-2-170 0,-1 1-22 0,-18 1 105 16,-2 4 198-16,-18-3 346 0,-7-2 383 0</inkml:trace>
  <inkml:trace contextRef="#ctx0" brushRef="#br0" timeOffset="140093.31">9363 10144 8 0,'-7'-2'603'0,"7"2"177"0,-6-5 113 15,6 5 87-15,0 0-37 0,0-2-119 0,0 2-135 16,0 0-69-16,-6 0-20 0,6 0-8 0,-7 0-23 16,0 2-479-16,7-2-90 0,0 5 0 0,0-3 0 15,7-2 0-15,0 5 0 0,-1-2 0 0,0-3 0 16,1 4 0-16,6 0 0 0,0 0 0 0,7-4 0 16,6 3 0-16,0 1 0 0,13-4 0 0,0 0 0 15,13 0 0-15,7 0 0 0,0 0 0 0,12-4 0 16,1 4 0-16,-1-3 0 0,7-1 0 15,-6 4 0-15,0-4 0 0,-7 0 0 0,1 4 0 16,-15-3 0-16,2-2 0 0,-8 5 0 0,-6 0 0 16,0-2 0-16,-6 2 0 0,-7-5 0 0,-13 5 0 15,-6 0 0-15,-21 5 0 0,-6-5-1482 0,-12 2-93 16,-1-2 49-16,-12 8 164 0,-7 0 232 16,-1 3 388-16</inkml:trace>
  <inkml:trace contextRef="#ctx0" brushRef="#br0" timeOffset="140282.44">9630 10369 342 0,'-26'11'848'0,"13"3"189"0,0-3 126 0,6 1 109 16,1-1-103-16,6 0-235 0,6-1-164 0,8-2-114 15,-2-1-656-15,15 5 0 0,5-9 0 0,7 4 0 16,7 0 0-16,6-3 0 0,7-4 0 0,-1 0 0 16,8 0 0-16,-1 0 0 0,0-4 0 0,6 4 0 15,-6-7 0-15,8 4 0 0,-15-1 0 0,-6 1 0 16,-6-1 0-16,-14-4-523 0,1 1-845 15,-1-1-88-15,1-2 38 0,-1-1 161 0,1 3 199 16,7 5 318-16</inkml:trace>
  <inkml:trace contextRef="#ctx0" brushRef="#br0" timeOffset="140830.23">12465 9723 7 0,'-14'-12'547'0,"8"2"189"16,0-1 126-16,-1 3 80 0,-6-2-55 15,7-1-69-15,-1 3-93 0,0-3-59 0,-6 4-3 16,7 3 21-16,0-3-30 0,-2 7-654 0,2-5 0 15,0 5 0-15,0 5 0 0,-1-5 0 0,7 3 0 16,7 5 0-16,5-1 0 0,2 4 0 16,5 4 0-16,1-1 0 0,-1 5 0 0,7 3 0 15,0 7 0-15,0-3 0 0,7 7 0 0,-7 0 0 16,0 4 0-16,7 0 0 0,-14-1 0 16,7 1 0-16,0 3 0 0,-6 1 0 0,0-5 0 15,-8 0 0-15,8 1 0 0,-7-7 0 0,0 3 0 16,0-7 0-16,-7 0 0 0,-6-8 0 0,7 0 0 15,-7-7 0-15,0 1 0 0,0-6 0 16,0-2 0-16,7-4 0 0,-1-4 0 0,-6-2 0 16,6-2 0-16,-6-7-170 0,7 1-1403 0,-1-8-40 15,1-1 92-15,0 1 216 0,-1 0 273 0,8 0 355 16</inkml:trace>
  <inkml:trace contextRef="#ctx0" brushRef="#br0" timeOffset="141276.47">13279 9748 492 0,'20'-22'917'0,"-7"-3"203"0,6-1 172 16,-13 4 160-16,8 4-139 0,-8 0-174 16,1 3-673-16,-7 0-466 0,-7 4 0 0,1-1 0 0,0 9 0 15,-2 0 0-15,8-1 0 0,-6 4 0 16,-7 7 0-16,-6 1 0 0,-1 6 0 0,-6 5 0 16,7 3 0-16,-1 4 0 0,1 3 0 0,5 3 0 15,2 2 0-15,12 3 0 0,0 3 0 16,12 0 0-16,8 1 0 0,0-1 0 0,12-3 0 15,1-1 0-15,6 1 0 0,0-4 0 0,0-4 0 16,6-2 0-16,2-5 0 0,-2-5 0 0,7 2 0 16,-7-8 0-16,8-3 0 0,5-1 0 15,-5-4 0-15,5-6 0 0,0-1 0 0,-5-3 0 16,-1-4 0-16,-7 0 0 0,-5-4 0 0,-1 1 0 16,-7-6 0-16,1-1 0 0,-13-1 0 0,-8-4 0 15,-5 1 0-15,-7-5 0 0,-7 1 0 16,-5-1 0-16,-2 1 0 0,-11 4 0 0,-9-1 0 15,2 0 0-15,-13 1 0 0,-1 2 0 0,0 2 0 16,0 2 0-16,1 4 0 0,6-3 0 0,-7 7 0 16,1-1 0-16,5 2 0 0,8 3 0 15,-7-1 0-15,13 4 0 0,-7-3 0 0,1 7 0 16,-1-3 0-16,7 3 0 0,0 3 0 0,-7 1 0 16,7-1 0-16,0 5 0 0,0-1 0 0,7 0 0 15,-1 0 0-15,7 5 0 0,7-1 0 16,-7 0-315-16,13 4-1102 0,13-4-69 0,0-4 60 15,7 8 168-15,5-1 186 0,1 5 282 0,7-1 370 16</inkml:trace>
  <inkml:trace contextRef="#ctx0" brushRef="#br0" timeOffset="141672.59">14713 10299 91 0,'6'11'679'0,"7"0"197"0,-13 0 159 16,0 0 140-16,0-3-21 0,-13-2-113 0,0 6-141 15,-13-5-80-15,-6 1-400 0,-8-1-420 0,-11 1 0 16,-8-6 0-16,-7 7 0 0,-12-2 0 16,-13-4 0-16,0 1 0 0,-7 0 0 0,0-4 0 15,-12 0 0-15,-1 2 0 0,-7-2 0 0,1 0 0 16,-7-2 0-16,-6 2 0 0,6 0 0 0,1 0 0 15,-1-4 0-15,0 4 0 0,7-4 0 16,12 4 0-16,1 0 0 0,13 0 0 0,6 0 0 16,14 0 0-16,6 0 0 0,6 0 0 0,13 0 0 15,7 0 0-15,6 0 0 0,7 0 0 0,6 0 0 16,1 0 0-16,6 0 0 0,0 0 0 16,7 0 0-16,-1 0 0 0,0 0 0 0,7 0 0 15,-6 0 0-15,0 0 0 0,6 0 0 0,-7 0 0 16,14 0 0-16,-7 0 0 0,12-3 0 0,2-1 0 15,-8-4-1274-15,14 2-517 0,-7 1 72 0,-1 2 218 16,2 6 389-16,5 2 520 0</inkml:trace>
  <inkml:trace contextRef="#ctx0" brushRef="#br0" timeOffset="145075.69">13292 11151 157 0,'0'-4'723'0,"0"0"163"0,-6-3 112 16,6 3 109-16,-7-3-38 0,-6 0-194 0,7 3-132 15,-1-3-60-15,7 3-33 0,-7-3-350 0,7 4-300 16,-6-1 0-16,6 4 0 0,-13-4 0 15,7 8 0-15,-1-4 0 0,-6 4 0 0,-1 2 0 16,8 5 0-16,-6-3 0 0,-2 6 0 0,14 1 0 16,-13 0 0-16,13 3 0 0,-6 0 0 0,0 1 0 15,6-1 0-15,-8-3 0 0,8 3 0 0,8 0 0 16,-8 1 0-16,6-5 0 0,0 2 0 0,1-1 0 16,-1-5 0-16,14 5 0 0,6-8 0 15,0 4 0-15,13-4 0 0,13-2 0 0,7 1 0 16,6-2 0-16,0 0 0 0,0-1 0 0,0 1 0 15,0-4 0-15,-12 4 0 0,5 0 0 16,-12-2 0-16,-7 4 0 0,0-4 0 0,-13 2 0 16,0-1 0-16,-7 5 0 0,-5 0 0 0,-8 3 0 15,1-4 0-15,-7 4 0 0,0 4 0 16,-13 0 0-16,-7 2 0 0,-6-2 0 0,1 3 0 16,-15 1 0-16,1-1 0 0,0 1 0 0,-7-4 0 15,7-1 0-15,-7 4 0 0,1-7 0 0,13 4 0 16,-7-8 0-16,5 0 0 0,9 1 0 0,-7-5 0 15,12-3 0-15,-7 0 0 0,1-3 0 16,14-5 0-16,-8 1 0 0,-6-7 0 0,-1-5-9 16,8 1-1468-16,-7-8-83 0,0-3 50 0,6 3 176 15,1 1 227-15,-1-1 328 0</inkml:trace>
  <inkml:trace contextRef="#ctx0" brushRef="#br0" timeOffset="145301.26">13057 11114 409 0,'-6'-4'870'16,"6"4"194"-16,0 0 146 0,0 0 119 0,6 0-129 16,1 0-228-16,13 0-141 0,6 0-525 15,6 0-306-15,7 0 0 0,7 0 0 0,13 0 0 16,-8 0 0-16,8 0 0 0,-7 0 0 0,13 0 0 16,-12 0 0-16,6-3 0 0,-7 3 0 15,-1-4 0-15,2 4 0 0,-8 0 0 0,-5-4 0 16,-8 1 0-16,-6 3 0 0,1-3 0 0,-15-5 0 15,1 1-993-15,-6-4-624 0,-7-5 20 0,-7 5 140 16,1 4 242-16,-1-4 381 0,1 0 390 0</inkml:trace>
  <inkml:trace contextRef="#ctx0" brushRef="#br0" timeOffset="145761.01">15443 9965 427 0,'-20'3'858'0,"7"-3"177"16,0 4 144-16,0-4 125 0,7 0-165 0,-2 0-240 15,2 0-169-15,12 5-134 0,2-5-572 0,-2 0-24 16,13 0 0-16,1 3 0 0,0-3 0 0,6 3 0 15,-1-3 0-15,1 0 0 0,14 4 0 0,-7-4 0 16,5 4 0-16,1-4 0 0,7 0 0 16,-7 3 0-16,7-3 0 0,-1 0 0 0,1 0 0 15,0 0 0-15,-14 0 0 0,1 0 0 0,-7-3 0 16,-6-1 0-16,-8 4 0 0,-5 0 0 16,0 4 0-16,-14-4-1048 0,0 0-279 0,-13 3-64 15,-5 0 68-15,-1 6 150 0,6 1 219 0,-6 2 278 16</inkml:trace>
  <inkml:trace contextRef="#ctx0" brushRef="#br0" timeOffset="145914.49">15684 10204 345 0,'-7'11'783'0,"7"0"137"15,0-1 83-15,0-2 66 0,7-1-138 0,-1-2-231 16,0-2-136-16,8 1-90 0,-1-2-58 0,7-2-55 16,-8 5-86-16,8-5-94 0,6-5-76 15,-1 5-43-15,8-2-60 0,-7-2-2 0,7 4-75 16,-1 0-164-16,-6-3-172 0,-6-5-278 0,7 0-358 15,-9-3-163-15,9-3-22 0,-14 3 83 0,6 0 140 16,1-1 260-16</inkml:trace>
  <inkml:trace contextRef="#ctx0" brushRef="#br0" timeOffset="146547.76">16896 9740 127 0,'0'0'736'0,"-7"0"176"0,-6 5 125 15,-7-10 113-15,1 5-8 0,-1 0-240 0,-6-6-182 16,0 3-109-16,7-2-78 0,-7 2-212 16,6-1-321-16,0 0 0 0,7 0 0 0,1-3 0 15,-2 0 0-15,8-4 0 0,-7 0 0 0,13 1 0 16,0-5 0-16,0 0 0 0,13-1 0 0,-1-1 0 15,8 2 0-15,7-3 0 0,-1-1 0 0,13 1 0 16,-1-4 0-16,8 3 0 0,0 5 0 0,6-5 0 16,0 1 0-16,7 4 0 0,0 2 0 15,-8 2 0-15,2 3 0 0,-1-1 0 0,0 4 0 16,0 4 0-16,-6 0 0 0,5 8 0 0,-4-2 0 16,-2 9 0-16,1 0 0 0,-14 8 0 0,1-1 0 15,-7 7 0-15,0 0 0 0,0 3 0 16,-13 2 0-16,-7 3 0 0,2 3 0 0,-8 0 0 15,-8 2 0-15,-4-3 0 0,-15 2 0 0,-5 3 0 16,-7-3 0-16,-13-5 0 0,-1 0 0 0,-12-2 0 16,0-2 0-16,0-3 0 0,0 1 0 0,0-7 0 15,-1 2 0-15,15-7 0 0,-2-3 0 0,1 0 0 16,7-4 0-16,5-1 0 0,1-6 0 16,13 4 0-16,0-8 0 0,7 3 0 0,-1-6 0 15,7-1 0-15,0 0 0 0,7-2 0 0,6-6 0 16,0 1 0-16,12 0 0 0,14-4 0 15,7 1 0-15,7 3 0 0,-2-5 0 0,9 7 0 16,-2-3 0-16,7 1 0 0,0 5 0 0,6 1 0 16,1-2 0-16,6-1 0 0,1 5 0 0,-1 3 0 15,0 0 0-15,6 0 0 0,-6 0 0 16,1 3 0-16,-1-3 0 0,-6 3 0 0,0 2 0 16,0-1 0-16,-8-1 0 0,1 2 0 0,-7-5 0 15,-5 2 0-15,-7-2 0 0,-1 4 0 0,1-4 0 16,-13 0 0-16,-1 0 0 0,0-4 0 15,-19 2 0-15,7-3 0 0,-20-7 0 0,-19 6-936 16,-8-5-864-16,-25-1 35 0,0 5 182 0,-14-3 376 16,8-2 565-16</inkml:trace>
  <inkml:trace contextRef="#ctx0" brushRef="#br0" timeOffset="148182.28">18362 9796 68 0,'0'-7'578'0,"0"4"175"0,6-5 113 0,-6 4 48 15,6-3-91-15,-6 3-120 0,8-2-156 0,-8-3-89 16,6 1-39-16,-6 6-5 0,0-5 8 16,6 2-5-16,-6 2-29 0,7-1-43 0,-1 4-269 15,-6-4-76-15,7 8 0 0,-1 0 0 0,1-1 0 16,5 5 0-16,2 3 0 0,-1 4 0 15,6-1 0-15,-6 5 0 0,1 3 0 0,-2 0 0 16,2 3 0-16,5-2 0 0,-12-1 0 0,6-1 0 16,-7 2 0-16,8-2 0 0,-8-2 0 0,0 4 0 15,0-9 0-15,-6 1 0 0,7-1 0 16,-7-3 0-16,0 0 0 0,0-4 0 0,0-4 0 16,0 2 0-16,-7-1 0 0,7-4 0 0,0 0 0 15,-6-4 0-15,0-1 0 0,0 2 0 0,-8-8 0 16,1 0 0-16,7 0 0 0,-1-7 0 0,-6-1 0 15,13-3 0-15,-6 0 0 0,6-3 0 0,6 2 0 16,0-2 0-16,1 0 0 0,6 2 0 0,-6 2 0 16,5-2 0-16,2 2 0 0,-8 6 0 15,7-4 0-15,-6 7 0 0,6 3 0 0,-7 1 0 16,1 0 0-16,6 4 0 0,-1 2 0 0,2-3 0 16,-1 5 0-16,0 5 0 0,6-3 0 15,1 6 0-15,0-1 0 0,5 5 0 0,-5-2 0 16,0 5 0-16,-1 0 0 0,1 3 0 0,0 1 0 15,-8-2 0-15,2 2 0 0,5-1 0 0,-13 1 0 16,8 3 0-16,-8-8 0 0,0 5 0 0,1-4 0 16,-7-5 0-16,0 5 0 0,0-4 0 15,0-3 0-15,0-1 0 0,0-2 0 0,0-3 0 16,0 2 0-16,0-4 0 0,0 4 0 0,0-8 0 16,-7 0 0-16,1 2 0 0,0-10 0 0,-1 1 0 15,0-3 0-15,1-5 0 0,-7-3 0 16,13 0 0-16,-6 0 0 0,6-4 0 0,0-3 0 15,6 7 0-15,1-4 0 0,-1 0 0 0,0 3 0 16,1 6 0-16,0 3 0 0,-1-1 0 0,0 3 0 16,1 2 0-16,-7 3 0 0,7 3 0 15,6-4 0-15,0 5 0 0,-7 3 0 0,1-4 0 16,5 4 0-16,2 4 0 0,-1-4 0 0,0 3 0 16,6 5 0-16,-5-1 0 0,5 4 0 0,0 0 0 15,8 3 0-15,-7 1 0 0,-2 0 0 16,-4 3 0-16,5 4 0 0,-5 5 0 0,-2-6 0 0,8 1 0 15,-7 0 0-15,-7 0 0 0,8 0 0 16,-8 0 0-16,0 0 0 0,0-4 0 0,2 1 0 16,-2-1 0-16,0-3 0 0,1 0 0 0,0-1 0 15,-7-3 0-15,6-3 0 0,-6 3 0 0,7-5 0 16,-7-1 0-16,0 2 0 0,0-2 0 0,0-3 0 16,0-2 0-16,0 4 0 0,-7-4 0 15,7-4 0-15,-6 4 0 0,6-2 0 0,-7-3 0 16,7 2 0-16,0-6 0 0,7-1 0 0,-1-5 0 15,7 1 0-15,1-5 0 0,-14-3-891 16,6 0-561-16,0 0-26 0,-6 0 101 0,6 3 182 16,2-2 266-16,-2 3 302 0</inkml:trace>
  <inkml:trace contextRef="#ctx0" brushRef="#br0" timeOffset="148682.49">19801 9338 30 0,'8'-12'630'0,"4"5"181"0,-6 0 121 16,1 0 88-16,0-1-52 0,-7 1-98 0,0-1-167 16,0 2-86-16,0 1-36 0,6 2-17 15,-6 3-99-15,0-4-465 0,0 4 0 0,-6 0 0 16,6 0 0-16,-7 4 0 0,7-1 0 0,-13 2 0 15,7 1 0-15,0 2 0 0,-2 3 0 0,2 3 0 16,0 1 0-16,-1 4 0 0,0 0 0 0,1 6 0 16,-1-4 0-16,1 5 0 0,0 3 0 15,-8 5 0-15,8-2 0 0,-7 2 0 0,0 3 0 16,6-1 0-16,-6 1 0 0,0-1 0 16,1 6 0-16,4-3 0 0,2 2 0 0,0-2 0 15,-7 3 0-15,13-6 0 0,-7 1 0 0,7 0 0 0,-6-1 0 16,-1-6 0-16,1 3 0 0,-1 0 0 15,0-3 0-15,1-1 0 0,6-4 0 0,-6-4 0 16,-1 2 0-16,7-1 0 0,-7-4 0 0,7-3 0 16,-6-1 0-16,0 1 0 0,6-3 0 15,0-2 0-15,0-3 0 0,0-3 0 0,0 4 0 16,0-4 0-16,0-4 0 0,0 3 0 0,0-3 0 16,0 0 0-16,0 0 0 0,0-3 0 0,6 3 0 15,0-7 0-15,8-4 0 0,-2-1 0 0,15-3 0 16,-1-2 0-16,-6-2 0 0,5 1 0 15,-12-4 0-15,7-1-519 0,-1-2-807 0,1-1-91 16,-7-3 40-16,-7 7 151 0,8-5 185 0,-2 2 255 16,2 4 332-16</inkml:trace>
  <inkml:trace contextRef="#ctx0" brushRef="#br0" timeOffset="149099.47">20388 9723 410 0,'19'-8'789'0,"1"2"134"16,-7-2 99-16,0 1 70 0,-6-1-104 0,-1 4-200 16,-6-3-113-16,0 0-63 0,0 4-47 0,-6 3-238 15,-7-4-327-15,-7 4 0 0,-12 4 0 0,6-4 0 16,-21 3 0-16,9 1 0 0,-1 3 0 0,-7 0 0 16,7 1 0-16,6 2 0 0,1 1 0 15,6 5 0-15,-1-7 0 0,1 8 0 0,14-3 0 16,5 4 0-16,1 0 0 0,12-3 0 0,1 3 0 15,13 1 0-15,5-2 0 0,1-1 0 16,14 2 0-16,-1-4 0 0,-1 1 0 0,8 4 0 16,-7-9 0-16,0 5 0 0,1-4 0 0,-1 4 0 15,-7-4 0-15,-6-3 0 0,1 7 0 0,-8-8 0 16,-12 3 0-16,-1 2 0 0,-6 2 0 0,0-2 0 16,-6 2 0-16,-8-3 0 0,-6 3 0 15,1 1 0-15,-7-3 0 0,0-2 0 0,0 1 0 16,-7-3 0-16,7 3 0 0,-6-4 0 0,5 1 0 15,1-5 0-15,-6 1 0 0,6-1 0 16,0-3 0-16,-6 0 0 0,6 0 0 0,-1 0 0 16,1-3 0-16,6-4 0 0,8-5 0 0,-1 1 0 15,-1-4 0-15,2 5 0 0,-2-9-890 0,8-2-515 16,0 2-47-16,-1-7 74 0,0 4 172 16,7 1 252-16,0-2 310 0</inkml:trace>
  <inkml:trace contextRef="#ctx0" brushRef="#br0" timeOffset="149767.06">20238 9249 330 0,'7'4'709'0,"-1"0"142"16,0 0 92-16,-6-1 4 0,0-3-109 0,0 4-156 16,0-4-140-16,0 0-82 0,0 0-46 15,0-4-33-15,0 4-36 0,8-3-51 0,-2-1-54 16,0 0-37-16,1 0-191 0,-1-3-12 0,1 0 0 16,-1 0 0-16,7-4 0 0,7 3 0 0,-7 0 0 15,13 1 0-15,0-1 0 0,0 2 0 0,0 2 0 16,1 0 0-16,-1 1 0 0,-1 3 0 15,-5 0 0-15,6 0 0 0,-13 3 0 0,7 5 0 16,-14-2 0-16,8 6 0 0,-14 3 0 0,0 0 0 16,0 3 0-16,-8 0 0 0,-4 4 0 0,-1-3 0 15,-1 0 0-15,-5 2 0 0,0-3 0 16,5 1 0-16,-5 3 0 0,-1-8 0 0,8 4 0 16,-2-2 0-16,8-6 0 0,-1 2 0 0,7-1 0 15,-6-5 0-15,6-2 0 0,0 0 0 0,6 0 0 16,1-1 0-16,-1-3 0 0,0 4 0 0,14-4 0 15,0 0 0-15,6 0 0 0,0 0 0 0,7-4 0 16,0 4 0-16,-1-3 0 0,7-1 0 16,-7 0 0-16,7 4 0 0,-6-4 0 0,-1 2 0 15,2-2 0-15,-2 4 0 0,-7-4 0 0,2 0 0 16,-7 4 0-16,-1 0 0 0,0-3 0 0,-5-2 0 16,-8 5 0-16,-6 0 0 0,-13 0-334 15,-6 0-1161-15,-7 0-59 0,-13-3 53 0,-7 3 182 16,7 3 268-16,-7-3 392 0</inkml:trace>
  <inkml:trace contextRef="#ctx0" brushRef="#br0" timeOffset="151453.91">31466 12674 29 0,'51'0'659'16,"-11"0"175"-16,-8 0 107 0,-13 4 61 0,1-4-72 15,-7 0-188-15,-6 4-186 0,-14-1-79 16,-6 0-27-16,-13 6 9 0,-6 1 14 0,-15 1-13 15,-18 0-281-15,-6 1-179 0,-20 2 0 0,-13-3 0 16,-21 7 0-16,-17-3 0 0,-15 0 0 16,-6 3 0-16,-20-3 0 0,1 2 0 0,-7-2 0 15,1 4 0-15,-8-5 0 0,0-3 0 0,8 5 0 16,5-6 0-16,13 1 0 0,8-3 0 0,18 3 0 16,14-4 0-16,13-3 0 0,12 3 0 15,21-4 0-15,12 1 0 0,13 0 0 0,8 0 0 16,11-1 0-16,7-3 0 0,7 0 0 0,14 4 0 15,-8-4 0-15,20 0 0 0,13 0 0 0,26-4 0 16,20 1 0-16,18-1 0 0,16 0 0 16,10 0 0-16,15 1-142 0,6-4-1218 0,6-8-110 15,0 0 27-15,-6 4 139 0,0 4 177 0,6-4 277 16,0 3 399-16</inkml:trace>
  <inkml:trace contextRef="#ctx0" brushRef="#br0" timeOffset="152775.22">32293 12909 518 0,'32'11'852'0,"-12"-8"118"0,-7 5 65 15,0 0 41-15,-13-1-212 0,0-4-235 16,-13 4-119-16,0 1-55 0,-7-1-15 0,-6 1-19 16,0 3-44-16,-6-4-333 0,-7 0-44 0,0 4 0 15,-13 0 0-15,-7 1 0 0,-6-2 0 0,-14 1 0 16,2 1 0-16,-15-1 0 0,-6-4 0 15,0 4 0-15,-13 0 0 0,1-1 0 0,-7 2 0 16,-1-1 0-16,-12 0 0 0,6-4 0 0,1 5 0 16,-1-2 0-16,-1 2 0 0,9-5 0 15,5 3 0-15,0-1 0 0,7-3 0 0,6 5 0 16,0-3 0-16,7-1 0 0,7 0 0 0,-1 0 0 16,12 1 0-16,2-1 0 0,0 1 0 0,12-2 0 15,0-1 0-15,7-2 0 0,1 4 0 16,4-3 0-16,15 0 0 0,-1 0 0 0,7 0 0 15,0-1 0-15,6-3 0 0,1 3 0 0,-1 2 0 16,1-5 0-16,6 0 0 0,6 4 0 0,-6-4 0 16,0 3 0-16,7-3 0 0,-8 0 0 0,8 4 0 15,0-4 0-15,6 0 0 0,0 0 0 16,0 0 0-16,0 0 0 0,0 0 0 0,0 0 0 16,0 0 0-16,0 0 0 0,0 0 0 0,0 0 0 15,0 0 0-15,-7 0 0 0,1 0 0 0,-1 3 0 16,-6-3 0-16,7 4 0 0,-8-4 0 15,2 3 0-15,-8-3 0 0,7 0 0 0,0 4 0 0,0 0 0 16,-1-4 0-16,-4 4 0 0,-2-1 0 16,1-3 0-16,5 0 0 0,2 4 0 0,-2-4 0 15,1 0 0-15,0 3 0 0,6-3 0 16,-5 0 0-16,-2 0 0 0,8 0 0 0,-7 5 0 0,0-5 0 16,6 0 0-16,1 2 0 0,-8-2 0 15,8 0 0-15,6 4 0 0,-6-4 0 0,6 0 0 16,-6 0 0-16,-1 0 0 0,-6 4 0 0,6-4 0 15,1 0 0-15,-8 0 0 0,2 4 0 0,6-4 0 16,-2 0 0-16,2 0 0 0,-7 3 0 16,7-3 0-16,6 0 0 0,-7 0 0 0,7 0 0 15,-7 0 0-15,7 0 0 0,-6 0 0 0,6 0 0 16,-6 0 0-16,-1 0 0 0,7 0 0 0,-7 0 0 16,7 0 0-16,0 0 0 0,0 4 0 15,7-4 0-15,-7 0 0 0,0 0 0 0,0 0 0 16,-7 0 0-16,7 0 0 0,0 0 0 0,0 0 0 15,0 0 0-15,0 0 0 0,0 0 0 0,0 0 0 16,0 0 0-16,0 0 0 0,0 0 0 0,0 0 0 16,0 0 0-16,0 0 0 0,0 0 0 15,0 0 0-15,0 0 0 0,0 0 0 0,0 0 0 16,0 0 0-16,0 0 0 0,-6 0 0 0,6 0 0 16,0 0 0-16,0 0 0 0,0 0 0 15,6 0 0-15,-6 0 0 0,0 0 0 0,0 0 0 0,0 0 0 16,0 0 0-16,7 0 0 0,-7 0 0 15,0 0 0-15,0 0 0 0,0 0 0 0,0 0 0 16,0 0 0-16,0 0 0 0,0 0 0 0,0 0 0 16,0 0 0-16,0 0 0 0,0 0 0 0,0 0 0 15,0 0 0-15,0 0 0 0,0 0 0 16,0 0 0-16,0 0 0 0,0 0 0 0,0 0 0 16,0 0 0-16,0 0 0 0,0 0 0 0,0 0 0 15,0 0 0-15,0 0 0 0,0 0 0 0,0 0 0 16,0 0 0-16,0 0 0 0,0 0 0 0,0 0 0 15,0 0 0-15,0 0 0 0,0 0 0 16,0 0 0-16,0 0 0 0,0 0 0 0,0 0 0 16,0 0 0-16,0 0 0 0,0 0 0 0,0 0 0 15,0 0 0-15,0 0 0 0,0 0 0 0,0 0 0 16,0 0 0-16,0 0 0 0,0 0 0 16,0 0 0-16,0 0 0 0,0 0 0 0,0 0 0 15,0 0 0-15,0 0 0 0,0 0 0 0,0 0 0 16,0 0 0-16,0 0 0 0,0 0 0 0,0 0 0 15,0 0 0-15,0 0 0 0,0 0 0 16,0 0 0-16,0 0 0 0,0 0 0 0,0 4 0 16,0-4 0-16,0 0 0 0,0 0 0 0,0 0 0 15,0 0 0-15,0 0 0 0,0 0 0 0,0 0 0 16,0-4 0-16,0 4 0 0,0 0 0 16,0 0 0-16,0 0 0 0,0 0 0 0,0 0 0 15,0 0 0-15,0 0 0 0,0 0 0 0,0 0 0 16,0 0 0-16,0 0 0 0,0 0 0 0,0 0 0 15,0 0 0-15,0 0 0 0,0 0 0 0,0 0 0 16,0 0 0-16,0 0 0 0,0 0 0 16,0 0 0-16,0 0 0 0,0 0 0 0,0 0 0 15,0 0 0-15,0 0 0 0,0 0 0 0,0-4 0 16,0 4 0-16,0 0 0 0,0-3 0 16,0-1 0-16,0 4 0 0,0-8 0 0,0 1 0 0,0 0 0 15,-7 4 0-15,-5-5-629 0,-2-6-839 16,-11 3-38-16,-15-4 74 0,1 3 185 0,-19 2 255 15,-1-1 343-15</inkml:trace>
  <inkml:trace contextRef="#ctx0" brushRef="#br0" timeOffset="153854.72">17300 11239 231 0,'19'-4'742'0,"-6"4"149"0,-7-7 98 15,1 2 82-15,0 3-105 0,-1-2-197 0,-6 1-137 16,0-1-65-16,-6 4-28 0,6 0-22 16,0-4-240-16,-7 4-277 0,-6-4 0 0,-19 4 0 15,-1 0 0-15,-13 4 0 0,-13 0 0 0,8 0 0 16,-8-1 0-16,-6 1 0 0,6 3 0 15,7-4 0-15,6 1 0 0,1 4 0 0,-1-5 0 16,13 5 0-16,1-5 0 0,5 0 0 0,2 2 0 16,12-2 0-16,0-3 0 0,-1 4 0 0,8-4 0 15,0 0 0-15,6 0 0 0,-6 0 0 16,6 0 0-16,0 4 0 0,0-4 0 0,0 0 0 16,6 3 0-16,-6-3 0 0,6 4 0 0,-6-1 0 15,6 5 0-15,-6-1 0 0,14 5 0 0,-8-2 0 16,1 5 0-16,6 3 0 0,0 5 0 0,-7-2 0 15,0 9 0-15,2-5 0 0,-8 9 0 16,6-1 0-16,0 3 0 0,-6 4 0 0,0 1 0 16,0-1 0-16,0-3 0 0,-6 3 0 0,0-3 0 15,-2 0 0-15,2-4 0 0,0 0 0 0,-7-4 0 16,6 1 0-16,1-5 0 0,-1 0 0 16,7-2 0-16,-6-5 0 0,6-3 0 0,6 0 0 0,1-4 0 15,-1-1 0-15,8-2 0 0,4-1 0 16,9-3 0-16,5 0 0 0,8-1 0 0,5-3 0 15,7-3 0-15,13-1 0 0,-6-3 0 0,6-1 0 16,0 1 0-16,0-4 0 0,-6 0 0 0,0 0 0 16,-7 1 0-16,0-6 0 0,-6 2 0 0,-14-2 0 15,1 2 0-15,-13-1 0 0,-14-2-1118 16,0-2-278-16,-6 1-22 0,-6 0 109 0,-7 3 156 16,0-5 241-16,0 6 278 0</inkml:trace>
  <inkml:trace contextRef="#ctx0" brushRef="#br0" timeOffset="154041.23">16889 11676 538 0,'-7'3'838'0,"1"-6"132"0,6 3 86 15,0-4 12-15,0 4-178 0,6-4-252 0,1 4-159 16,6 0-107-16,6 0-71 0,15 0-66 0,-2 0-69 16,7 4-66-16,6 0-46 0,1-1-55 0,-1 1-87 15,8 0-110-15,-7-1-103 0,5 0-156 0,2 2-184 16,-1-5-194-16,-13 3-165 0,7-3-24 15,-7 0 33-15,0 0 118 0,7 0 164 0,5-3 214 16</inkml:trace>
  <inkml:trace contextRef="#ctx0" brushRef="#br0" timeOffset="154454.54">17977 11672 205 0,'14'-4'674'0,"-2"-3"160"16,2 3 107-16,-8-3 36 0,-6-4-78 0,0 4-109 16,-6-4-157-16,-8 3-76 0,2 4-36 0,-8 1-28 15,0-2-37-15,-5 2-245 0,-9 3-211 16,1 0 0-16,1 3 0 0,-7 5 0 0,7 4 0 15,-7-1 0-15,6 4 0 0,0 2 0 0,8 6 0 16,11 0 0-16,1-3 0 0,0 10 0 0,20-5 0 16,6 5 0-16,-1-5 0 0,8 2 0 15,6-5 0-15,1 0 0 0,-1-4 0 0,-7-3 0 16,7-4 0-16,-12-1 0 0,4-2 0 0,-4-1 0 16,5-7 0-16,-5-4 0 0,4-3 0 0,9 0 0 15,-1-8 0-15,-6 1 0 0,6-5 0 16,-7 1 0-16,1-3 0 0,0-6 0 0,-8 1 0 15,1 1 0-15,1-1 0 0,-8 1 0 0,-6 2 0 16,6 1 0-16,-6 0 0 0,0 7 0 0,0 1 0 16,0 3 0-16,0 0 0 0,0 4 0 15,0-1 0-15,0 4 0 0,0 4 0 0,0 0 0 0,0 4 0 16,0 4 0-16,0 3 0 0,0 4 0 16,0 2 0-16,0 2 0 0,0 3 0 0,0 0 0 15,6 4 0-15,8-4 0 0,-1 3 0 0,0-3 0 16,0 0 0-16,7 1 0 0,-8-5 0 0,2-3 0 15,-1-1 0-15,0-3 0 0,6 0 0 0,-13-3 0 16,2-5 0-16,-2 1 0 0,7-8-745 16,-7 1-452-16,7-8-123 0,7-4 16 0,-7 1 116 15,7-9 157-15,-8 5 233 0,15-5 294 16</inkml:trace>
  <inkml:trace contextRef="#ctx0" brushRef="#br0" timeOffset="154739.15">18597 11532 272 0,'0'-10'778'0,"6"-1"156"0,-12 3 117 15,-8 1 110-15,1 3-85 0,-7 1-226 16,1 3-143-16,-7 0-84 0,0 3-63 0,0 5-381 16,0-5-179-16,6 5 0 0,1 3 0 0,5-1 0 15,2 1 0-15,12 4 0 0,0-1 0 0,0 1 0 16,12-1 0-16,2 6 0 0,12-2 0 0,-1 0 0 16,9 1 0-16,-2 3 0 0,1-4 0 15,-1 5 0-15,-5-6 0 0,-2 2 0 0,-5-1 0 16,0 1 0-16,-14-1 0 0,6 0 0 0,-12 1 0 15,0-5 0-15,-12 1 0 0,6 0 0 16,-8-4 0-16,-5 3 0 0,-1-6 0 0,0 3 0 16,1-7 0-16,-7 2 0 0,13-6 0 0,-6 4 0 15,5-8 0-15,-5 4 0 0,-1-3 0 0,-6-4 0 16,0-4 0-16,-7-4-1077 0,1-3-307 0,-1-1-34 16,1-4 89-16,-1 2 156 0,7-5 246 15,7-3 294-15</inkml:trace>
  <inkml:trace contextRef="#ctx0" brushRef="#br0" timeOffset="155024.51">18804 11228 266 0,'46'-14'865'0,"-7"2"216"16,-6 4 164-16,-13 1 142 0,-1 0-26 0,-6 3-277 16,0 1-182-16,0 3-902 0,0 3 0 0,0 8 0 15,-6 0 0-15,5 8 0 0,2-1 0 16,-8 7 0-16,7 5 0 0,0 3 0 0,0 4 0 15,1 3 0-15,-8 4 0 0,14 1 0 0,-8 6 0 16,1-4 0-16,1 5 0 0,6-4 0 16,-2 0 0-16,-4-5 0 0,5 1 0 0,-5-3 0 15,-2-4 0-15,2-4 0 0,-8-7 0 0,0-5 0 16,-6 2 0-16,0-9 0 0,0 1 0 0,0-8 0 16,-6 0 0-16,6-2 0 0,0-5 0 15,0-5 0-15,6-2 0 0,-6-4 0 0,0-4 0 0,-12-2-797 16,-2-6-686-16,2-3-19 0,-8 1 92 15,0-1 188-15,-5-1 280 0,11 2 331 0</inkml:trace>
  <inkml:trace contextRef="#ctx0" brushRef="#br0" timeOffset="155183.14">19124 11698 285 0,'6'-8'787'0,"8"-3"172"0,-8 4 124 0,0-1 106 0,-6 5-96 16,7-1-245-16,-1 1-159 0,14 3-100 16,0 0-74-16,6-4-361 0,13 1-154 0,0 3 0 15,13-4 0-15,-7 4 0 0,1 0 0 0,-1 0 0 16,2 4 0-16,-2-1 0 0,-6-3 0 15,-6 4 0-15,-14-1 0 0,-6-3-584 0,-6 0-626 16,-7 0-159-16,0 0-15 0,-13 0 109 0,-7 4 172 16,0-1 290-16,-5 1 381 0</inkml:trace>
  <inkml:trace contextRef="#ctx0" brushRef="#br0" timeOffset="187869.44">19078 10549 110 0,'-13'4'617'0,"-7"-1"136"0,1 5 75 15,-7-4 33-15,-6 3-145 0,-1 0-184 0,-13 4-198 16,1-4-118-16,-1 0-58 0,-13 4-27 16,8 0-19-16,-2-3-14 0,1 3-12 0,0-4 1 15,0 0 0-15,0 0 5 0,7 1 3 0,-2 0 6 16,9-4 5-16,-2-1-1 0,1 1 0 0,7-4-4 15,5 0 0-15,1 0-1 0,1-4-8 16,5 4-5-16,0-3-7 0,-6-1-5 0,7-4-4 16,-1 0-5-16,0 5-3 0,-5-3 2 0,-1-2 11 15,6 0 14-15,-6 1 11 0,7-1 8 0,-1 2 11 16,0 1 4-16,-6-2-2 0,7 3-4 0,-1 1-18 16,-6-1-100-16,7 1 0 0,-7-1 0 15,-1 4 0-15,8 0 0 0,-14 0 0 0,7 4 0 16,0-1 0-16,-7 1 0 0,1 3 0 0,-1 0 0 15,1 1 0-15,-1-1 0 0,1 0 0 16,-1 1 0-16,7-4 0 0,-7 4 0 0,7-2 0 16,0-3 0-16,0 5 0 0,1-4 0 0,-2-4 0 15,-5 4 0-15,6-4 0 0,-7-4 0 0,1 0 0 16,-1 1 0-16,7-2 0 0,-7-2 0 0,13 0 0 16,-6-4 0-16,0 4 0 0,7-4 0 15,-7-4 0-15,6 4 0 0,0 4 0 0,8-1 0 16,-1-2 0-16,-7 5 0 0,7-1 0 0,-6 2 0 15,5 4 0-15,8-4 0 0,-1 4 0 0,-5 0 0 16,4 0 0-16,2 4 0 0,-13 4 0 16,6-6 0-16,0 6 0 0,-13 3 0 0,6-3 0 15,-6 2 0-15,1 1 0 0,-9 0 0 0,9-3 0 16,-1 3 0-16,-1 1 0 0,7-6 0 0,-6 5 0 16,0-3 0-16,1-4 0 0,5 3 0 0,0-4 0 15,-6-3 0-15,13 4 0 0,-7-4 0 16,1-4 0-16,0 1 0 0,-1-1 0 0,1-3 0 15,-1 3 0-15,1-8 0 0,-1 5 0 0,0 0 0 16,1-4 0-16,-1 4 0 0,8-1 0 0,-2 2 0 16,1 1 0-16,6-2 0 0,-5 3 0 0,5 1 0 15,1-1 0-15,-1 4 0 0,7-3 0 16,0 3 0-16,0 3 0 0,0-3-226 0,7 4-1097 16,6-4-147-16,-7 3-13 0,-6 1 111 0,-26 3 203 15,-7 1 411-15</inkml:trace>
  <inkml:trace contextRef="#ctx0" brushRef="#br0" timeOffset="196230.17">17012 2834 18 0,'-19'3'586'0,"6"-3"166"16,-6 0 100-16,-1 0 64 0,-6 0-103 15,13 0-146-15,-7 0-183 0,14 0-85 0,0 4-27 16,-2-4 0-16,-4 0 12 0,12 0 8 0,0 0-4 16,12 0-16-16,2 3-9 0,12-3-302 15,7 4-61-15,6-4 0 0,7 4 0 0,-1-4 0 16,7 0 0-16,7 3 0 0,6-3 0 0,0 0 0 16,13 0 0-16,0-3 0 0,13 3 0 0,7 0 0 15,7-4 0-15,-2 0 0 0,21 1 0 16,-6-1 0-16,13 1 0 0,5-1 0 0,8-1 0 15,6 3 0-15,12-3 0 0,1 2 0 0,6 0 0 16,8-1 0-16,-1 4 0 0,-1 0 0 0,7 0 0 16,-6 0 0-16,-6 0 0 0,6 0 0 0,-13 4 0 15,-1-1 0-15,-4-3 0 0,-16 3 0 0,2 2 0 16,-14-5 0-16,-13 2 0 0,-5-2 0 0,-15 0 0 16,-6 0 0-16,-12 0 0 0,-8 0 0 15,-6-2 0-15,-12 2 0 0,-8-5 0 0,-5 5 0 16,-2-3 0-16,1 0 0 0,-6-1 0 15,-7 4 0-15,0-4 0 0,-6 0 0 0,-1 4 0 0,-5-4 0 16,-8 1 0-16,0 3 0 0,-6 0 0 16,-6-4 0-16,0 0 0 0,-8 0 0 0,-12 2 0 15,-7-6 0-15,-12 8-295 0,-1-7-873 0,-5 3-170 16,-2-4-15-16,1 1 104 0,-7 4 139 16,8-4 233-16,-8 3 282 0</inkml:trace>
  <inkml:trace contextRef="#ctx0" brushRef="#br0" timeOffset="196882.5">21189 2536 446 0,'-6'-8'833'0,"0"2"140"0,-8-6 105 0,8 5 89 16,6-4-174-16,-6 7-233 0,6-3-143 0,0 3-68 16,0 4-37-16,6 4-249 0,7 3-263 0,6 1 0 15,8 3 0-15,-1 0 0 0,13 3 0 0,0 5 0 16,13-1 0-16,7 1 0 0,-1-2 0 15,7 2 0-15,7 0 0 0,0 2 0 0,-1-2 0 16,-6-5 0-16,0 5 0 0,1-4 0 0,-7 3 0 16,-8-3 0-16,2-5 0 0,-8 5 0 0,1-4 0 15,-13 4 0-15,-1-5 0 0,-6 2 0 16,1-1 0-16,-9-7 0 0,-4 7 0 0,-1-8 0 16,-6 4 0-16,-7 1 0 0,0-1 0 0,-7 1 0 15,-12-2 0-15,-1 6 0 0,-13-5 0 0,-5 4 0 16,-9 1 0-16,-11 2 0 0,-1-3 0 15,-12 4 0-15,-1 0 0 0,0-5 0 0,-6 5 0 16,6-1 0-16,-6 1 0 0,6 1 0 0,13-5 0 16,-6 3 0-16,14-3 0 0,-8 0 0 0,13 3 0 15,7-6 0-15,1 3 0 0,11-4 0 0,1 1 0 16,6-4 0-16,1 3 0 0,6-7 0 16,0 3 0-16,6 1 0 0,1-4 0 0,6-4 0 15,-7 1 0-15,1-4 0 0,6-2 0 0,0-5 0 16,0-1 0-16,0-6 0 0,0-1 0 0,0-1 0 15,0-6 0-15,-6 0 0 0,6 0 0 16,-8-4 0-16,2-1 0 0,0-3 0 0,-1 5 0 16,1-1 0-16,-1-4 0 0,1 1 0 0,-1 2 0 15,-6-3 0-15,0 4 0 0,7 0 0 0,-14 1 0 16,7 2 0-16,0 4 0 0,0-3 0 16,-1 7 0-16,2 3 0 0,-8 0 0 0,14 5 0 15,-7-1 0-15,7 1 0 0,-8 3 0 0,8 0 0 0,6 3 0 16,-6 2 0-16,6-2 0 0,-8 8 0 0,8-3 0 15,0-1 0-15,0 0 0 0,0 4 0 0,0-4 0 16,0 4 0-16,0 0 0 0,0 0 0 0,0 0 0 16,0 0 0-16,0 0 0 0,0 0 0 0,0 0 0 15,0 0 0-15,0 0 0 0,8 0 0 16,-8 0 0-16,0 0 0 0,0 4 0 0,6-4 0 16,0 0 0-16,-6-4 0 0,0 4 0 0,14 0 0 15,-14-3-576-15,6-1-1030 0,0-7-10 0,-12 3 101 16,0-2 222-16,-8 3 330 0,8-5 452 0</inkml:trace>
  <inkml:trace contextRef="#ctx0" brushRef="#br0" timeOffset="200314.48">16615 957 642 0,'7'-10'829'0,"0"-2"114"0,-1 5 86 15,0 0-1-15,0-4-200 0,2 4-174 0,-2-1-94 16,0 1-35-16,7 0-18 0,1-1-29 0,12 0-310 15,6 2-168-15,7-5 0 0,7 3 0 16,6 4 0-16,0-4 0 0,7 2 0 0,6 3 0 16,0-1 0-16,13 0 0 0,0 4 0 0,7-4 0 15,6 4 0-15,14-4 0 0,5 4 0 0,7 0 0 16,7-3 0-16,7 3 0 0,-1 0 0 0,7-3 0 16,0 3 0-16,7 0 0 0,-14 0 0 0,6 0 0 15,1 3 0-15,-7-3 0 0,0 0 0 0,-5 3 0 16,-9-3 0-16,-4 4 0 0,-1 0 0 0,-14-4 0 15,7 4 0-15,-13 0 0 0,0-4 0 0,-6 3 0 16,-6-3 0-16,-8 0 0 0,2 4 0 0,-16-4 0 16,2 0 0-16,-7 0 0 0,-5 0 0 0,-2 0 0 15,-7-4 0-15,-5 4 0 0,-1 0 0 0,2 0 0 16,-1 0 0-16,-7 0 0 0,-1-3 0 0,1 3 0 16,0-4 0-16,-6 4 0 0,-1 0 0 0,1-4 0 15,-7 4 0-15,7 0 0 0,-7 0 0 0,0 0 0 16,-7 0 0-16,-6 0 0 0,-6 4 0 0,-14 0-25 15,7-4-568-15,-13 0-82 0,6 3-99 0,1-3-116 16,-1 0-129-16,-6 0-9 0,7 0 38 16,-1-3 118-16,-6-1 162 0,6 0 202 0</inkml:trace>
  <inkml:trace contextRef="#ctx0" brushRef="#br0" timeOffset="200917.12">20322 506 264 0,'-19'-14'669'16,"0"-5"131"-16,0 5 81 0,-1-5 18 0,6 9-104 16,-5 2-161-16,13 4-124 0,-1 4-73 0,0 0-36 15,7 0-1-15,7 0-12 0,6 4-25 0,13 0-24 16,1 0-11-16,5 3-245 0,7-4-83 0,0 5 0 16,7-1 0-16,-1 0 0 0,7 4 0 0,7-3 0 15,6 3 0-15,-6-1 0 0,6 2 0 0,-6-2 0 0,12 1 0 16,-5 5 0-16,-1-7 0 0,0 8 0 15,0-7 0-15,-6 1 0 0,-1 0 0 0,-5 0 0 16,-8 0 0-16,-6-4 0 0,-7 1 0 0,-6-2 0 0,1 2 0 16,-14 1 0-16,0-7 0 0,-1 5 0 0,-4-2 0 15,-8 1 0-15,-8-1 0 0,-4 2 0 0,-1 4 0 16,-7 0 0-16,-6 0 0 0,-13-1 0 0,0 2 0 16,-13 3 0-16,0-1 0 0,-7 1 0 0,0-4 0 15,1 0 0-15,-1 3 0 0,-6-2 0 0,12 3 0 16,-4-5 0-16,4 1 0 0,1 0 0 15,13 0 0-15,0-3 0 0,-1 2 0 0,8-2 0 0,6 0 0 16,7-5 0-16,5 5 0 0,2-4 0 0,-2-4 0 16,1 2 0-16,7-2 0 0,6 0 0 15,-6-2 0-15,6-2 0 0,-7 0 0 0,7-3 0 16,-7-1 0-16,-5-3 0 0,4-4 0 0,2 4 0 16,0-7 0-16,-1 0 0 0,-6-5 0 0,0 2 0 15,7-4 0-15,0-2 0 0,-8 2 0 0,1-1 0 16,6-3 0-16,-5 3 0 0,-1-4 0 0,-1 5 0 15,-6 3 0-15,8-4 0 0,-8 7 0 0,1-2 0 0,-1 2 0 16,0 1 0-16,8 0 0 0,-1 3 0 0,6 1 0 16,-6 2 0-16,7 1 0 0,-1-1 0 0,0 6 0 15,1-2 0-15,6 5 0 0,-6-1 0 0,6 0 0 16,0 1 0-16,0 3 0 0,0-3 0 0,0 3 0 16,0 0 0-16,0-5 0 0,0 5 0 0,0 5 0 15,6-5 0-15,7 3 0 0,0 0 0 0,-7 5 0 16,1-1 0-16,-7 3 0 0,0 2-558 0,-7 3-672 0,1-5-127 15,0 6 9-15,-14-2 123 0,-13 1 154 16,1 0 254-16,-14-1 323 0</inkml:trace>
  <inkml:trace contextRef="#ctx0" brushRef="#br0" timeOffset="201555.44">18329 602 176 0,'13'-11'631'0,"7"-3"140"0,-8-9 87 16,2 4 32-16,-8 5-106 0,1-1-138 0,-1 1-117 0,1 7-43 15,-7-5-6-15,0 1 5 0,0-3 2 0,-7 3-29 16,-6-4-54-16,1 3-298 0,-2 3-106 0,1-3 0 16,-7 4 0-16,8 1 0 0,-14 0 0 0,-1 4 0 15,1-2 0-15,0 5 0 0,-6 0 0 0,-1 5 0 16,1 1 0-16,-1 2 0 0,7 3 0 0,0 1 0 16,7-3 0-16,-1 7 0 0,6-2 0 0,2 1 0 15,5 0 0-15,7 0 0 0,7-1 0 0,-1 1 0 0,8-5 0 16,-2 1 0-16,8 0 0 0,-1-3 0 15,1 3 0-15,6-8 0 0,0 1 0 0,-7 1 0 0,1-5 0 16,6-5 0-16,0 5 0 0,1-7 0 0,-2 2 0 16,1-1 0-16,0-5 0 0,0-1 0 0,-6-2 0 15,-1 3 0-15,1-7 0 0,0 3 0 0,-1 1 0 16,-5-1 0-16,-2 1 0 0,-5-1 0 0,0 3 0 16,5 2 0-16,-5-2 0 0,-1 5 0 0,1 0 0 15,-7-1 0-15,7 5 0 0,-1 3 0 0,-6-4 0 16,0 4 0-16,6 0 0 0,-6 4 0 0,7-1 0 0,0 2 0 15,-1 1 0-15,7 5 0 0,0 1 0 0,0 2 0 16,7 1 0-16,-8 0 0 0,8 3 0 0,0-3 0 16,5 0 0-16,-5 2 0 0,7-2 0 15,-1-1 0-15,-7 1 0 0,7-3 0 0,-6-2 0 16,0 2 0-16,-1-5 0 0,0 0 0 0,-6 1 0 0,1-1 0 16,-2-3 0-16,-5-1 0 0,0 1 0 0,-1-4 0 15,7 0 0-15,-7 0 0 0,1 0 0 0,0 0 0 0,-1-4 0 16,7 1 0-16,-6 3 0 0,6-4 0 15,0 1 0-15,-7 3 0 0,-6 3 0 0,-13 1 0 0,-20-1-1211 16,-5 1-486-16,-28-1 30 0,-12 1 149 0,-26 7 315 16,-13 3 563-16</inkml:trace>
  <inkml:trace contextRef="#ctx0" brushRef="#br0" timeOffset="211462.43">24331 448 292 0,'6'0'419'15,"0"-4"134"-15,-6-3 54 0,0 2 6 0,-6-1-28 16,-8 2-58-16,2-3-75 0,-8 2-117 0,7 2-79 15,-7-1-50-15,2 2-21 0,4 2 6 0,1 2 15 16,6 2 11-16,1-1 14 0,-1-3 4 0,7 5-1 16,-6-5-17-16,6 3-28 0,0-3-27 0,0 0-31 15,6 0-25-15,-6 0-22 0,13 0-16 0,7 0-16 16,6 0-11-16,13 0-15 0,7-3-6 0,5 3-7 16,8 0 0-16,-6-5 10 0,-1 5 9 0,7 0 15 15,-14 0 7-15,1 0 10 0,-7 0 1 0,-7 0-8 16,1 0-3-16,-13 5-4 0,-1-5 0 0,-12 0 5 15,-1 3 17-15,0 1 21 0,-6 0-84 0,-6 2-9 0,0 6 0 16,-14-1 0-16,0 0 0 0,-5 4 0 0,-9 3 0 16,9 0 0-16,-7 4 0 0,-2-1 0 0,9 6 0 15,-1-1 0-15,6-1 0 0,0 1 0 0,1 4 0 16,5-5 0-16,2 4 0 0,5-3 0 0,7-3 0 16,7-1 0-16,-1-1 0 0,8 2 0 15,-8-9 0-15,13 4 0 0,-6-7 0 0,7 4 0 16,-1-8 0-16,-5 0 0 0,11 1 0 0,-5-4 0 15,0 0 0-15,6-4 0 0,-7 0 0 0,1 0 0 16,0 0 0-16,-1 0 0 0,-6 0 0 0,0 0 0 16,0 0 0-16,-6 0 0 0,-7 0 0 0,6 0 0 15,-6 0 0-15,0 4 0 0,0-2 0 0,0 3 0 16,-6 2 0-16,6 4 0 0,-7 3 0 0,0 5 0 16,1-1 0-16,0 4 0 0,-8 8 0 0,8-5 0 15,-7 8 0-15,7-3 0 0,-1 7 0 0,-6-5 0 16,7 5 0-16,-2 3 0 0,8 1 0 0,0 3 0 15,0 0 0-15,14-1 0 0,-8 3 0 0,1-3 0 16,6 1 0-16,0-3 0 0,0 2 0 0,6-1 0 16,1-3 0-16,0 2 0 0,-7-2 0 0,7 3 0 15,-2-6 0-15,-4 1 0 0,5 3 0 0,1-7 0 16,0 4 0-16,-8-1 0 0,8 0 0 16,-7-2 0-16,0-1 0 0,0 0 0 0,-7 1 0 15,1-5 0-15,0 0 0 0,-7 0 0 0,0 1 0 16,-7-5 0-16,0 2 0 0,1-2 0 0,-7 1 0 15,0 0 0-15,-7-4 0 0,7 0 0 0,-7-1 0 16,2-2 0-16,4 4 0 0,-5-6 0 0,-1 2 0 16,0-5 0-16,8 5 0 0,-1-4 0 0,-7-1 0 15,7-3 0-15,0 0 0 0,7-1 0 0,-8 2 0 16,8-1 0-16,-7-3 0 0,13 3 0 16,-6-4 0-16,-1-3 0 0,0 3 0 0,1-4 0 15,-8 1 0-15,8 0 0 0,-13-1 0 0,-1 1 0 16,-6-4 0-16,0 4 0 0,-7-4 0 0,-6 0 0 15,1 0 0-15,-2-4 0 0,1 0 0 16,0-3 0-16,-1 0 0 0,2 0 0 0,-1-4 0 16,0 3 0-16,7-3-481 0,5-4-637 0,1 0-179 15,6-3-47-15,-6-3 57 0,13 2 140 16,0-3 259-16,0 0 374 0</inkml:trace>
  <inkml:trace contextRef="#ctx0" brushRef="#br0" timeOffset="212147.13">25724 1248 16 0,'14'-8'484'0,"-2"-2"192"16,8-6 123-16,-7-2 45 0,-6 3-71 0,0 1-106 16,11 3-132-16,-4 0-133 0,6 4-45 0,-14 0 11 15,1-5 33-15,-7 5 34 0,-7 0 31 16,7-1 6-16,-6 1-24 0,6 0-400 0,-7 3-48 15,0-4 0-15,-5 5 0 0,-2-1 0 0,-12 4 0 16,-7 0 0-16,-5 4 0 0,-7 4 0 0,-2-1 0 16,1 3 0-16,-5 5 0 0,5-1 0 0,7 5 0 15,0-4 0-15,7 0 0 0,12 3 0 0,0 1 0 16,7-4 0-16,13 2 0 0,7 2 0 0,6-5 0 16,12 5 0-16,8-5 0 0,13 5 0 0,6-5 0 15,7 5 0-15,6-4 0 0,-6 0 0 16,0 2 0-16,-1-2 0 0,1-4 0 0,-8 4 0 15,-5-4 0-15,-7 4 0 0,0-5 0 0,-13 2 0 16,0-1 0-16,-6 3 0 0,-13-7 0 0,5 5 0 0,-12-5 0 16,-6 3 0-16,0 2 0 0,-8-5 0 0,-11 8 0 15,-1-3 0-15,-7-3 0 0,-13-1 0 0,1 4 0 16,-7-5 0-16,5 3 0 0,2-1 0 16,-7-6 0-16,13 1 0 0,-7-1 0 0,7-3 0 15,7 4 0-15,-1-4 0 0,13 0-536 0,8-4-626 16,5-6-159-16,0-2-12 0,7-2 96 0,7-2 148 15,12 3 247-15,1-7 307 0</inkml:trace>
  <inkml:trace contextRef="#ctx0" brushRef="#br0" timeOffset="212411.14">26421 1339 439 0,'27'-3'885'0,"5"-5"170"0,-12 1 131 0,-7 3 117 15,-6 1-162-15,-7-1-244 0,6 4-151 0,-6 0-207 16,0 4-539-16,-6-1 0 0,6 5 0 15,-7 6 0-15,-6 1 0 0,0 7 0 0,6 0 0 16,1 7 0-16,0 1 0 0,-8 2 0 0,8 5 0 16,-1 4 0-16,7 0 0 0,0-2 0 0,0 2 0 0,7 2 0 15,6-1 0-15,0-2 0 0,7 0 0 0,-1 1 0 16,1-5 0-16,6-3 0 0,0 1 0 0,-7-1 0 16,1-8 0-16,0 0 0 0,-8 1 0 15,2-6 0-15,-1-7 0 0,-7-1 0 0,0-1 0 16,-6-4 0-16,0-4-766 0,0-3-630 0,7-8-54 15,0-5 66-15,5-3 154 0,8-5 234 0,-7-1 322 16</inkml:trace>
  <inkml:trace contextRef="#ctx0" brushRef="#br0" timeOffset="212719.99">26897 1420 378 0,'-12'-32'793'0,"-2"-2"131"0,2 1 97 0,-8 4 106 16,7-1-146-16,0 8-213 0,-6-4-105 15,5 4-40-15,1 1-21 0,13 2-291 0,0 5-311 16,7-2 0-16,-7 6 0 0,12 3 0 0,2 4 0 16,-1-2 0-16,6 5 0 0,8 0 0 0,11 8 0 15,15-1 0-15,6 3 0 0,-8 6 0 0,8-2 0 0,-7 1 0 16,7 7 0-16,-13-3 0 0,5 3 0 16,-5 3 0-16,-7-3 0 0,-6 4 0 0,-1-1 0 15,-12 1 0-15,-7 0 0 0,-7-1 0 0,-6 1 0 16,-13 0 0-16,-6-1 0 0,-14-2 0 0,-12-2 0 15,-1-2 0-15,-13 0 0 0,0-2 0 0,-6-2 0 16,7-3 0-16,-1-2 0 0,8-2 0 0,11-4 0 16,1-4 0-16,0 3 0 0,13-6 0 0,0 3-100 15,13-4-872-15,7-8-231 16,6 1-98-16,6-3 31 0,0-4 115 0,21-1 176 0,-1 2 230 16,6-2 313-16</inkml:trace>
  <inkml:trace contextRef="#ctx0" brushRef="#br0" timeOffset="213097.15">27757 1369 370 0,'20'7'827'16,"0"-3"151"-16,-1 0 104 0,1 2 93 0,-8-1-147 15,2-2-248-15,-8 1-162 0,1-1-90 0,-1-3-55 16,8 0-141-16,-2-3-332 0,2 3 0 0,5-4 0 16,1 4 0-16,6 0 0 0,0-3 0 0,0-2 0 0,7-1 0 15,6-5 0-15,-7 3 0 0,7-3 0 16,-7 1 0-16,2-6 0 0,-9 5 0 0,8-8 0 15,-7 5 0-15,-13-1 0 0,6-2 0 0,-11 2 0 16,-2-3 0-16,0 3 0 0,-6-4 0 0,-6 5 0 16,0-5 0-16,-8 5 0 0,1-2 0 0,-7 6 0 15,1 0 0-15,0 1 0 0,-1 1 0 0,-6 6 0 16,-1 2 0-16,-11 2 0 0,-1 3 0 0,0 7 0 16,-7 2 0-16,1 1 0 0,-8 6 0 15,14 2 0-15,0-2 0 0,6 2 0 0,14 2 0 16,6 0 0-16,6 4 0 0,7-2 0 0,7-1 0 15,6-1 0-15,12 1 0 0,8-1 0 0,7-6 0 16,5 3 0-16,1-4 0 0,5 1 0 0,15-8 0 16,-7-1 0-16,0 2 0 0,-14-5 0 0,1 3 0 0,-1-1-858 15,8-6-430-15,-15-6-78 0,8-6 50 0,-13 3 130 16,0-5 178-16,-7 3 252 0</inkml:trace>
  <inkml:trace contextRef="#ctx0" brushRef="#br0" timeOffset="213447.76">28878 1365 608 0,'7'-7'830'16,"-7"-4"116"-16,0 3 84 0,7 5-15 0,-1-1-157 16,-6 0-215-16,6 1-130 0,1-1-71 0,0 0-47 15,5 1-51-15,8-1-63 0,-1 0-63 0,7-4-150 16,1 6-68-16,5-2 0 0,-6 0 0 0,1 0 0 16,-1 1 0-16,0-5 0 0,-7 4 0 0,7 2 0 15,-12-6 0-15,5 1 0 0,-13-1 0 0,1 1 0 16,-7-4 0-16,0-1 0 0,-7 2 0 15,-6-2 0-15,1 1 0 0,-8 1 0 0,0-1 0 16,1-1 0-16,-1 2 0 0,-6 3 0 0,0-5 0 16,0 9 0-16,-1-5 0 0,2 5 0 0,-7 3 0 15,5 0 0-15,-5 7 0 0,-1 0 0 0,0 5 0 16,8 2 0-16,-2 4 0 0,1 0 0 0,13 1 0 16,0 0 0-16,7 2 0 0,-1 1 0 0,14 4 0 15,-1-4 0-15,14 4 0 0,-1-1 0 0,1 2 0 16,12-2 0-16,1-7 0 0,6 4 0 0,7-3 0 15,6-5 0-15,0-3 0 0,0 1 0 0,0-5 0 16,-7 0 0-16,2-4 0 0,-9-3-381 0,8 0-622 16,0-3-207-16,6-4-67 0,-7-4 59 0,-5-5 109 15,5 7 190-15,-6-7 224 0</inkml:trace>
  <inkml:trace contextRef="#ctx0" brushRef="#br0" timeOffset="213900.34">30123 1262 89 0,'13'-22'660'0,"0"5"165"16,-13-6 110-16,-6 4 89 0,-1 1-60 0,-13 7-127 15,0-3-161-15,-12 3-75 0,-1 0-29 16,-5 3-13-16,-8 2-110 0,-12 1-449 0,5 5 0 16,-5 0 0-16,-1 8 0 0,7 3 0 0,0 4 0 15,6-1 0-15,7 4 0 0,7 4 0 0,5 1 0 16,8 2 0-16,6 4 0 0,13 1 0 0,0-1 0 16,13-3 0-16,0 0 0 0,6-4 0 0,14 0 0 15,-7-5 0-15,6 2 0 0,1-4 0 0,-1-3 0 16,2-3 0-16,-2-4 0 0,-6-5 0 0,7-5 0 15,6-2 0-15,-7-3 0 0,1-9 0 0,-7 0 0 16,0-6 0-16,0-4 0 0,-7-4 0 0,1-4 0 16,-7 0 0-16,1-6 0 0,-8-2 0 0,0-2 0 15,-6-1 0-15,-6-3 0 0,6-1 0 0,-6 5 0 16,-8-5 0-16,8 4 0 0,-7 5 0 16,-1 2 0-16,2 4 0 0,-2 4 0 0,2-1 0 0,-2 13 0 15,8-1 0-15,-1 4 0 0,-5 4 0 0,4 5 0 16,8 1 0-16,-6 6 0 0,0 4 0 0,0 6 0 0,6 4 0 15,-14 6 0-15,14 4 0 0,-6 4 0 0,6 6 0 16,6 2 0-16,-6 6 0 0,14 0 0 16,-8 2 0-16,0 1 0 0,14 1 0 0,-1 0 0 15,7 1 0-15,0-2 0 0,1-3 0 0,5 5 0 16,1-8 0-16,5-1 0 0,-4 1 0 0,-9-4 0 16,8-4 0-16,0-3 0 0,6-4 0 0,-7-4 0 15,-5-4 0-15,-8 1 0 0,-6-7-202 0,6-1-998 16,-5-10-169-16,12 3-14 0,-14-12 100 15,8 5 150-15,-7-3 262 0,7-5 300 0</inkml:trace>
  <inkml:trace contextRef="#ctx0" brushRef="#br0" timeOffset="214113.45">30645 1192 344 0,'6'-15'799'0,"0"1"150"0,1 3 124 16,-1 4 126-16,-6 0-120 0,0 0-228 0,7 3-140 16,-7-1-70-16,0 5-96 0,0 0-545 0,0 9 0 15,0-2 0-15,7 0 0 0,-7 8 0 0,6 0 0 16,0 2 0-16,8 2 0 0,-2 0 0 15,-5 3 0-15,6-5 0 0,0 2 0 0,0-1 0 16,6 1 0-16,-5-5 0 0,5 1 0 0,-6-4 0 16,0 0 0-16,7-3 0 0,-7-4 0 0,0-4 0 15,-13 2 0-15,-13-2-66 0,6-2-823 0,1-6-139 16,-8-7-128-16,8-3-36 0,0-4 77 0,-1-5 114 16,7 2 185-16,0 0 210 0</inkml:trace>
  <inkml:trace contextRef="#ctx0" brushRef="#br0" timeOffset="214228.78">30833 1138 355 0,'0'-30'649'0,"0"-10"159"16,0 3 100-16,0 0 3 0,-6 5-79 0,6 2-129 15,0 4-152-15,0-3-94 0,0 7-65 0,0-5-60 16,0 6-69-16,0 4-79 0,6 1-76 0,-6 1-52 16,7 8-32-16,-1 3-63 0,8 4-105 15,-8 4-111-15,0 3-217 0,1 5-273 0,6-2-275 16,-7 6-99-16,1-2 19 0,-1 3 64 0,8 3 197 16,-8-3 261-16</inkml:trace>
  <inkml:trace contextRef="#ctx0" brushRef="#br0" timeOffset="-214548.09">31042 1039 313 0,'19'14'767'0,"-5"-3"138"15,5 4 108-15,-12-4 123 0,-1 7-80 0,0-4-197 16,1 5-115-16,-1 0-55 0,-6-2-33 0,0 2-603 16,0-4-53-16,0 4 0 0,0-5 0 0,0 1 0 15,0-1 0-15,0-3 0 0,0 1 0 0,7-5 0 16,0 0 0-16,-7-3 0 0,6-1 0 16,-6-3 0-16,0-3 0 0,0-1 0 0,0-3 0 0,0-4 0 15,0 0 0-15,6-3 0 0,-6-5 0 0,7 1 0 16,0-4 0-16,-1 3 0 0,0-3 0 0,8 0 0 15,-8 4 0-15,7-1 0 0,1 4 0 16,-8 1 0-16,0 3 0 0,7-1 0 0,-6 9 0 16,6-1 0-16,0 8 0 0,0-1 0 0,7 5 0 15,-1-1 0-15,7 5 0 0,-6-2 0 0,6 5 0 16,-1-1 0-16,1 2 0 0,-6 2 0 0,7-3 0 16,-1 3 0-16,0 1 0 0,-7-4 0 0,7 2 0 15,0-5 0-15,0 3 0 0,1-5 0 0,5-3 0 16,7 1 0-16,6-4 0 0,1-4 0 0,13 0 0 15,-7-4 0-15,13-4 0 0,-6 1 0 0,0-3 0 16,-8-5 0-16,2 0 0 0,-1 1 0 0,-7-5 0 16,-5 0 0-16,-8-3 0 0,-5 4 0 0,-2-5 0 15,-5 3 0-15,-8-3 0 0,-4 0 0 0,-8 2 0 16,-8-4 0-16,2 6 0 0,-13-3 0 0,-1 0 0 16,-6 3 0-16,-13 5 0 0,0-1 0 0,-7 0 0 15,1 4 0-15,12 8 0 0,-6-2 0 0,0 3 0 16,0 4 0-16,-1 3 0 0,8 2 0 0,-1 4 0 15,1 0 0-15,12 4 0 0,-5 3 0 0,11 1 0 16,2-1 0-16,4 4 0 0,8-3 0 16,14 2 0-16,-8 1 0 0,8-4 0 0,5 1 0 15,1-4 0-15,0-4 0 0,-2 0 0 0,2-4 0 16,-1-3 0-16,7-1 0 0,-6-6 0 0,0-1 0 16,-1-3 0-16,1-4 0 0,-7 0 0 0,7-4 0 15,-14 1 0-15,7-2 0 0,-6 2 0 0,-1-1 0 16,0 4 0-16,1-4 0 0,-7 8 0 0,7 0 0 15,-7 3 0-15,6 4 0 0,-6 0 0 0,0 7 0 16,7 4 0-16,6 4 0 0,0 4 0 0,7 2 0 16,-1 9 0-16,7-1 0 0,-6 8 0 0,-1 3 0 15,0 1 0-15,1 3 0 0,-1 3 0 0,-5-2 0 16,-1 2 0-16,-7-3 0 0,1 1 0 0,-7-5 0 16,0-4 0-16,0-3 0 0,-7-4 0 0,1-3 0 15,-1-4 0-15,-5-3 0 0,-15-4 0 0,1-5 0 16,-13-1 0-16,0-6 0 0,-13-3 0 0,0-3 0 15,-7-2 0-15,-6-7 0 0,6-2 0 0,-19-3 0 16,0-2 0-16,6-3 0 0,-13 0-873 0,7-1-625 16,-7 5-16-16,0 0 87 0,8 0 191 15,-8 7 300-15,6 0 385 0</inkml:trace>
  <inkml:trace contextRef="#ctx0" brushRef="#br0" timeOffset="-213947.18">28331 2096 178 0,'-19'3'595'0,"-1"-3"163"16,0 0 108-16,1-3 11 0,6-1-76 0,-6 1-85 15,11-1-111-15,-4-1-56 0,5 2 0 0,1-4 25 16,-1 3 21-16,7-3-67 0,0-1-528 0,0 5 0 16,0-1 0-16,0 1 0 0,-6 3 0 0,6-5 0 15,-7 5 0-15,7 5 0 0,-6-2 0 0,-8 4 0 16,8 5 0-16,-7-1 0 0,6 4 0 15,-5 2 0-15,5 3 0 0,7 1 0 0,0 4 0 16,7 1 0-16,5 0 0 0,2-4 0 0,-2 3 0 16,15-3 0-16,-1-3 0 0,-6 3 0 0,12-8 0 15,-6 1 0-15,0 0 0 0,7-4 0 0,0-8 0 16,5 1 0-16,-5-4 0 0,6-7 0 0,0 0 0 16,0-8 0-16,0 0 0 0,0-3 0 0,-7-4 0 15,-5 0 0-15,-1-4 0 0,-6 1 0 0,-1-4 0 16,-6 3 0-16,0 0 0 0,-6 1 0 0,-7-2 0 15,0 6 0-15,0 2 0 0,0 1 0 0,0 4 0 16,0 2 0-16,-7 1 0 0,7 5 0 0,0-2 0 16,0 8 0-16,0 0 0 0,0 0 0 0,0 8 0 15,-6 1 0-15,-1 3 0 0,7 3 0 0,0 3 0 16,0 0 0-16,7 1 0 0,-1-1 0 0,1 3 0 16,-1-1 0-16,7 1 0 0,-7-2 0 0,2-1 0 15,4 0 0-15,-5-7 0 0,12 1 0 16,-12-5 0-16,-1 0 0 0,-6 1 0 0,0-1-463 15,0-7-743-15,7-4-146 0,6-4 7 0,-7-2 114 16,8 3 149-16,-2-5 251 0,8-3 292 0</inkml:trace>
  <inkml:trace contextRef="#ctx0" brushRef="#br0" timeOffset="-213687.27">29113 2121 248 0,'14'-11'744'0,"-8"4"164"0,0-4 124 0,0-1 121 16,-6 9-80-16,7 0-189 0,-7-1-133 0,0 4-71 15,0 0-37-15,0 4-568 0,0 2-75 0,0 6 0 16,0-1 0-16,0 7 0 0,0 4 0 0,0-1 0 15,0 6 0-15,0 2 0 0,7 1 0 0,-1 3 0 16,1 3 0-16,5 1 0 0,2-1 0 16,-2-2 0-16,8 3 0 0,0-1 0 0,-1-3 0 15,1 1 0-15,6-5 0 0,-13 0 0 0,7-2 0 16,-1-3 0-16,-6-5 0 0,6 3 0 0,1-7 0 16,-6-4 0-16,-2-1 0 0,-5-2 0 15,-7-1 0-15,6-7 0 0,-6-3 0 0,7-1 0 16,-1-7 0-16,-19 0 0 0,7-4 0 0,-13-3-207 15,-1 0-850-15,-6-12-174 0,6 4-77 0,-6-7 60 16,0 4 132-16,0-4 202 0,0 4 226 0,6-4 271 16</inkml:trace>
  <inkml:trace contextRef="#ctx0" brushRef="#br0" timeOffset="-213443.91">29152 2256 217 0,'0'-32'661'16,"0"3"158"-16,13-4 99 0,-13-1 38 0,7-2-76 16,-7 3-91-16,6 4-125 0,0-4-48 0,-6 4 4 15,8-1 9-15,-2 5-207 0,0 2-422 0,-6 4 0 16,6 1 0-16,-6 7 0 0,8 0 0 0,-8 3 0 15,6 6 0-15,7 2 0 0,0 2 0 0,12 3 0 16,2 5 0-16,5 2 0 0,8 5 0 16,-1 2 0-16,6 4 0 0,1-2 0 0,-1 1 0 15,-5 4 0-15,-1 1 0 0,-7-2 0 0,-6 0 0 16,1 0 0-16,-8 1 0 0,-6 1 0 0,-7-5 0 16,1-1 0-16,-14-10 0 0,1 4 0 0,-14-4 0 15,-6 0 0-15,1-4 0 0,-9 1 0 0,-4-1 0 16,-1-3 0-16,0 0 0 0,-7-2 0 0,7-2 0 15,-13 0 0-15,-7 0 0 0,0-2 0 0,-6-2-936 16,0 0-684-16,0-3 13 0,-7 3 125 0,0 0 241 16,-12-3 410-16,6 7 389 0</inkml:trace>
  <inkml:trace contextRef="#ctx0" brushRef="#br0" timeOffset="-200884.35">17162 2503 270 0,'14'-15'486'0,"-8"1"116"0,7-1 80 0,-6 4-49 16,-1-4-96-16,-6 3-113 0,0-2-110 0,7 3-112 15,-7 0-92-15,0 1-50 0,0-2-26 0,0 1-15 16,6 1-9-16,1-5-6 0,6 0-2 0,-1 4-3 16,2-3 0-16,-1-2 0 0,0-1 0 0,-6 2 1 15,-1 0-39-15,-6 1-83 0,0-1-112 0,-6-4-156 16,-8 1-195-16,-5-1-105 0,-13 1-16 16,-1 0 51-16,-7 4 96 0</inkml:trace>
  <inkml:trace contextRef="#ctx0" brushRef="#br0" timeOffset="-200515.28">16876 1838 300 0,'26'-3'682'0,"-7"-1"132"0,-5 1 81 0,-2-2 10 16,-4-1-136-16,-2 6-174 0,-6 0-116 0,6 0-49 16,-6 4-5-16,-6-4 3 0,6 2-3 0,-6-2-27 15,-2 5-27-15,2-2-96 0,6 4-275 0,0 1 0 16,0 3 0-16,0 3 0 0,0 1 0 0,-6 4 0 16,-1 3 0-16,0 3 0 0,1 1 0 15,-1 3 0-15,1 0 0 0,0 1 0 0,6 3 0 16,6 1 0-16,0-3 0 0,1 3 0 0,6-1 0 15,0 0 0-15,1 1 0 0,5-5 0 0,0 0 0 16,8-3 0-16,-8-1 0 0,0-2 0 0,1-1 0 16,-1-5 0-16,1-2 0 0,0-3 0 0,-7-5 0 15,7-3 0-15,-8-1 0 0,-6 0 0 0,1 2 0 16,0-5-670-16,-1-5-386 0,-6-5-193 0,0-5-31 16,-6 1 86-16,-1 3 123 0,0-4 218 15,1-3 250-15</inkml:trace>
  <inkml:trace contextRef="#ctx0" brushRef="#br0" timeOffset="-199864.37">17319 2184 143 0,'7'-8'695'0,"5"1"151"0,-12 2 95 0,7-1 79 16,-7 3-69-16,7-1-180 0,-7 0-145 0,-7 0-65 16,7 0-28-16,0 4-34 0,0-4-59 0,0 4-275 15,0 0-165-15,0 0 0 0,0 4 0 0,7 0 0 16,6 4 0-16,-1-1 0 0,2-1 0 0,-2 11 0 15,2-7 0-15,5 5 0 0,-5-4 0 16,-2 7 0-16,8-3 0 0,-7 3 0 0,0-3 0 0,0 0 0 16,0-1 0-16,-6 1 0 0,5 0 0 15,2-5 0-15,-8-2 0 0,1-1 0 0,-1 1 0 16,1-1 0-16,-1-7 0 0,1 0 0 0,-1 0 0 0,-6 0 0 16,0-7 0-16,-6-1 0 0,-1 1 0 0,-6-5 0 15,7-2 0-15,-1-4 0 0,-6 3 0 16,6-3 0-16,1-4 0 0,0 3 0 0,-1-3 0 15,0 4 0-15,7 0 0 0,-6 3 0 0,6 1 0 16,0 2 0-16,0 2 0 0,0 3 0 0,0 2 0 16,0-2 0-16,0 7 0 0,0 0 0 0,6 0 0 15,8 7 0-15,-2 0 0 0,2 0 0 0,5 5 0 16,1-1 0-16,6 7 0 0,0-3 0 0,0 4 0 16,0-2 0-16,-7 2 0 0,1-1 0 0,-1 1 0 15,1-1 0-15,-7 0 0 0,0-3 0 0,0 3 0 16,-7-7 0-16,2 1 0 0,-8-5 0 0,6 3 0 15,-6-6 0-15,6 1 0 0,-6-5 0 0,6 0 0 16,-6-5 0-16,0-2 0 0,0-4 0 0,0-4 0 16,0 0 0-16,0 1 0 0,0-8 0 0,8 0 0 15,-2 3 0-15,-6-2 0 0,6-2 0 0,-6 2 0 16,7 2 0-16,-1 4 0 0,-6 1 0 0,7 3 0 16,0-1 0-16,-7 5 0 0,6 5 0 15,-6-3 0-15,0 5 0 0,0 0 0 0,6 5 0 16,2 2 0-16,-2 3 0 0,6 2 0 0,2-3 0 15,-1 8 0-15,-1 0 0 0,2-2 0 0,6 3 0 16,-8 1 0-16,1-5 0 0,1 5 0 0,-2-1 0 16,2-3 0-16,-2 3 0 0,-5-4 0 0,0-2 0 15,-7-1 0-15,6 0 0 0,1-8 0 0,-1 1 0 16,0-4 0-16,-6 3 0 0,0-6 0 0,-6 3-406 16,0-7-489-16,12 0-113 0,-6-5-129 0,6-3-2 15,8 1 69-15,-8-4 128 0,7 3 173 0,7 1 192 16</inkml:trace>
  <inkml:trace contextRef="#ctx0" brushRef="#br0" timeOffset="-199552.45">18270 2176 74 0,'13'-12'631'0,"1"3"179"0,-8 1 114 0,0-4 81 16,-6 5-58-16,7 5-91 0,-7-6-168 15,-7 4-85-15,1 0-44 0,0 0-33 0,-1 4-54 16,0 0-376-16,1 0-96 0,-1 4 0 0,1 4 0 0,-1 0 0 16,1-1 0-16,-1 3 0 0,7 2 0 0,0-3 0 15,7 8 0-15,-1-3 0 0,7 1 0 0,7-1 0 16,-1 4 0-16,7-4 0 0,1 1 0 15,-7 1 0-15,5-2 0 0,-5-3 0 0,6-4 0 16,-13 1 0-16,6-1 0 0,-6-7 0 0,7 4 0 16,-14 0 0-16,8-8 0 0,-8 0 0 0,0 1 0 15,1-5 0-15,-7-3 0 0,-7 0 0 0,1 0 0 16,0 0 0-16,-1-4 0 0,-6 1 0 0,-7 3 0 16,-5-4 0-16,5 1 0 0,0-1 0 0,-6 4 0 15,1-1 0-15,5-2 0 0,-7 7 0 0,1-5 0 16,7 1 0-16,-1 4 0 0,14-4 0 0,-1 4 0 15,1 0 0-15,-7 3 0 0,7 1 0 0,-2-1-225 16,2 4-477-16,6-5-140 0,6-1-190 0,2 2-105 16,-2-3 24-16,-6-1 68 0,13 1 145 15,-7 0 190-15,1-4 263 0</inkml:trace>
  <inkml:trace contextRef="#ctx0" brushRef="#br0" timeOffset="-199315.57">18290 1930 64 0,'0'-7'669'0,"0"3"162"16,0-2 105-16,0-2 86 0,0 4-42 0,0 1-134 15,-7-1-164-15,1 0-68 0,6 0-34 0,0 4-38 16,0-3-117-16,6 3-425 0,1 3 0 0,6 1 0 16,-7 4 0-16,14-1 0 0,-7 3 0 0,7 5 0 15,0 0 0-15,5 3 0 0,-5 4 0 0,6-2 0 16,0 5 0-16,0-4 0 0,-7 2 0 0,1 2 0 16,6 2 0-16,-7-2 0 0,1-4 0 0,0 2 0 15,-1-1 0-15,-5 0 0 0,4-5 0 0,-10 3 0 16,4-9 0-16,1 0 0 0,-6-4 0 0,-14 4 0 15,-6-4 0-15,-7 1-441 0,2-8-584 0,-2-4-225 16,-7-4-52-16,15-2 73 0,-14-1 121 0,13 0 211 16,-7-5 237-16</inkml:trace>
  <inkml:trace contextRef="#ctx0" brushRef="#br0" timeOffset="-199127.75">18498 2121 99 0,'7'-7'659'0,"6"-4"163"0,-7 0 98 15,1 4 71-15,0-1-106 0,-1 5-159 0,-6-1-184 16,6 0-93-16,-6 1-44 0,0-1-37 0,0 0-45 15,0 0-59-15,7 1-71 0,-7 3-67 0,7-4-54 16,-7 4-35-16,6 0-17 0,1 0-13 0,5 4-9 16,2-4-19-16,-2 3-43 0,2 1-72 0,-1 0-82 15,0 0-79-15,0-1-79 0,-1-3-111 0,2 4-116 16,5-4-121-16,-12 0-170 0,6-4-55 16,-7 1 14-16,1 3 90 0,0-4 137 0,-7 0 184 15</inkml:trace>
  <inkml:trace contextRef="#ctx0" brushRef="#br0" timeOffset="-198944.34">18700 2030 137 0,'0'0'647'0,"0"0"162"0,7-4 100 16,-1 4 38-16,-6 4-121 0,7-4-162 0,-7 4-197 16,0-4-101-16,0 7-30 0,0-4 6 15,7 1 18-15,-7 3 3 0,6 1-13 0,0 3-27 16,8 0-42-16,-2 3-217 0,-5-3-64 0,6 5 0 16,0-3 0-16,7 6 0 0,0-1 0 0,-8-3 0 15,8 4 0-15,-1-5 0 0,1 4 0 0,0-4 0 16,5-2 0-16,-11-1 0 0,-2 0 0 0,-5-3 0 15,-7-1-11-15,0 0-467 0,-7-3-171 0,1-8-178 16,6 1-224-16,-6-8-87 0,-8 0 27 0,2-5 77 16,-8 1 163-16,7 1 204 0</inkml:trace>
  <inkml:trace contextRef="#ctx0" brushRef="#br0" timeOffset="-198764.38">18720 1949 206 0,'7'-11'695'16,"-1"-4"134"-16,-6 5 72 0,6-5 35 0,8 3-170 15,-8 2-244-15,0 1-217 0,-6 2-126 0,0 0-69 16,0 4-39-16,7-1-27 0,-7 4-23 0,7 0-21 16,6 4-22-16,-7-1-34 0,0 1-50 0,1 6-97 15,0 2-112-15,5-5-129 0,-4 5-140 0,4-5-161 16,1 1-49-16,-6 2 46 0,6-6 87 0,-7 3 120 16</inkml:trace>
  <inkml:trace contextRef="#ctx0" brushRef="#br0" timeOffset="-198478.84">18974 1971 357 0,'20'3'647'0,"-7"1"150"16,0 0 73-16,-7-1-34 0,1-3-106 15,-7 3-140-15,0 6-181 0,0-6-80 0,0 4-16 16,0 0 14-16,0 5 20 0,0-4 9 0,0 2-11 16,6 1-39-16,-6 4-56 0,6-5-55 0,-6 6-48 15,14-6-107-15,-8 5-40 0,1-3 0 0,6 2 0 16,0-3 0-16,-7 0 0 0,8 1 0 0,-8-6 0 16,7 2 0-16,0-1 0 0,0-3 0 0,7 0 0 15,-8-1 0-15,8-3 0 0,0 0 0 0,-1 0 0 16,-5-3 0-16,12 3 0 0,-7-8 0 0,1 4 0 15,-8-3 0-15,-6 0 0 0,8-1 0 0,-14 1 0 16,0-4 0-16,0 4 0 0,-6-5 0 0,-8 1 0 16,2 1 0-16,-8-5 0 0,7 4 0 0,-13-4 0 15,6 1 0-15,-6 2 0 0,7 2 0 0,-1-1 0 16,0 0 0-16,7-1 0 0,1 5 0 0,5-5 0 16,-6 9 0-16,0 0 0 0,0-1-39 15,-7 4-522-15,7 0-128 0,13 0-129 0,0-4-148 16,0 1-97-16,7 0 14 0,-1-2 60 0,1 1 142 15,6 4 172-15,0-3 224 0</inkml:trace>
  <inkml:trace contextRef="#ctx0" brushRef="#br0" timeOffset="-198080.32">19268 1978 85 0,'26'7'626'15,"-7"-4"163"-15,1 2 82 0,-2 2 54 0,2-2-108 16,-6 1-142-16,5 2-171 0,-5-1-80 0,4 1-2 16,2 2 8-16,0 1-2 0,-1 0-20 0,1 3-46 15,6-2-60-15,-7 2-179 0,1 1-123 0,0-3 0 16,-7 2 0-16,0 1 0 0,6-5 0 0,-13 5 0 15,8-4 0-15,-8-3 0 0,7-1 0 0,-6 0 0 16,-1-3 0-16,-6 3 0 0,7-7 0 16,-7 0 0-16,0 0 0 0,0-4 0 0,0-3 0 15,0 0 0-15,0-4 0 0,0-4 0 0,0 0 0 0,-7-6 0 16,7 3 0-16,-6-5 0 0,6 2 0 0,0-2 0 16,0 1 0-16,0 0 0 0,0 0 0 15,0 4 0-15,0-1 0 0,6 5 0 0,-6 3 0 16,7 0 0-16,-7 3 0 0,6 4 0 0,1 2 0 15,-7-2 0-15,7 8 0 0,-1-4 0 0,7 6 0 16,0 2 0-16,0 3 0 0,0 0 0 0,6 8 0 16,1-2 0-16,0 3 0 0,-7-3 0 0,7 2 0 15,-8-1 0-15,8 3 0 0,-7 2 0 0,0-5 0 16,6 0 0-16,-12 1 0 0,6-1 0 0,-7-3 0 16,8-4 0-16,-1 0 0 0,-7-4 0 0,0-3 0 15,-12 3 0-15,-13 1 0 0,-7-8-941 0,0 0-312 16,6-8-104-16,-6-6 30 0,-1 3 134 0,-5-4 184 15,7-4 269-15</inkml:trace>
  <inkml:trace contextRef="#ctx0" brushRef="#br0" timeOffset="-197811.54">19580 1717 167 0,'6'-17'743'16,"8"2"151"-16,-8 3 86 0,1 5 61 0,6 0-77 15,6 4-253-15,1-6-157 0,-1 9-75 0,14 0-18 16,-7 0-1-16,13 9-11 0,0 1-161 0,6 1-288 15,1 7 0-15,7 1 0 0,6 6 0 16,-1 1 0-16,7 3 0 0,-6 5 0 0,6 2 0 16,6-2 0-16,-6 6 0 0,-6 0 0 0,0 4 0 15,-1 0 0-15,-11 0 0 0,4 1 0 0,-11-5 0 16,-1 0 0-16,-13 1 0 0,-7-1 0 0,1-4 0 16,-8 1 0-16,-12-5 0 0,0 2 0 15,-6-5 0-15,-7 0 0 0,0-3 0 0,-14 1 0 0,2-9 0 16,-7 3 0-16,-1-6 0 0,0 0 0 15,-6-4 0-15,-6 0 0 0,-8-4 0 0,1-3-314 16,-13-4-1287-16,6 0-37 0,-12-4 76 0,-8-3 200 16,8 3 339-16,-8-3 480 0</inkml:trace>
  <inkml:trace contextRef="#ctx0" brushRef="#br0" timeOffset="-186219.55">21424 1673 55 0,'-6'-7'642'16,"6"0"155"-16,-7-5 94 0,7 6 61 0,-7-2-74 16,1 5-191-16,6 3-174 0,-6 0-67 0,6 0-14 15,-7 0 14-15,0 0 7 0,7-4 0 0,-6 4-28 16,6 0-304-16,-6 0-121 0,-1 0 0 0,7 0 0 15,-7 0 0-15,7 0 0 0,-6-4 0 0,6 4 0 16,0 0 0-16,0 0 0 0,0 0 0 0,0 0 0 16,6 0 0-16,-6 0 0 0,0 0 0 0,7 0 0 15,-7 0 0-15,7 0 0 0,-1 0 0 0,-6 0 0 16,6 0 0-16,-6 0 0 0,7 4 0 0,-7 0 0 16,7 3 0-16,-1 3 0 0,7-1 0 0,-6 1 0 15,-1 5 0-15,7-1 0 0,1 5 0 16,-2-4 0-16,1 4 0 0,7 2 0 0,-7 1 0 15,6 0 0-15,1 0 0 0,6 0 0 0,0 4 0 16,0-4 0-16,0 3 0 0,0 1 0 0,0 0 0 16,0-1 0-16,1 2 0 0,-1-6 0 0,-1 1 0 15,-5 0 0-15,0 0 0 0,-1 0 0 0,1-1 0 16,-8-1 0-16,8-6 0 0,-6 5 0 0,5-5 0 16,-13 1 0-16,8-5 0 0,-8 5 0 0,0-3 0 15,1-5 0-15,0 1 0 0,-1-1 0 0,-6-3 0 16,6-1 0-16,-6-3 0 0,7 4 0 0,-7-4 0 15,0 0 0-15,0 0 0 0,0 0 0 0,0 0 0 16,0-4 0-16,0 4 0 0,0-3 0 0,0 3 0 16,-7-4 0-16,7-3 0 0,-6 2 0 0,6-1 0 15,-6-2 0-15,6 0 0 0,-7-2 0 0,7-1 0 16,-7 0 0-16,1-4 0 0,6 1 0 0,-6 2 0 16,6-2 0-16,0-6 0 0,0 7 0 15,0-5 0-15,6-1 0 0,-6 1 0 0,13-4 0 16,-6 3 0-16,-1-2 0 0,7-2 0 0,-6-3 0 15,6 4 0-15,-1-3 0 0,-4 0 0 0,4-2 0 16,1-2 0-16,0 3 0 0,0 1 0 0,-6 3 0 0,6 0 0 16,-7-1 0-16,8 5 0 0,-8-3 0 15,0 2 0-15,1 4 0 0,-1 1 0 0,8-1 0 0,-14 4 0 16,6-1 0-16,-6 1 0 0,6 4 0 16,-6 0 0-16,0-4 0 0,0 7 0 0,0-3 0 15,0 4 0-15,7-1 0 0,-7-4 0 0,0 5 0 16,0-5 0-16,0 5 0 0,0-5 0 0,0 1 0 15,0 0 0-15,0 3 0 0,0-3 0 0,0-1 0 16,-7 0 0-16,7 5 0 0,-6-1 0 0,6-2 0 16,0 2 0-16,0 0 0 0,0 4 0 0,0-4 0 15,0 4 0-15,0-4 0 0,0 4 0 0,0 0 0 16,0 0 0-16,0 0 0 0,0 0 0 0,0 4 0 16,0-4 0-16,0 8 0 0,6-4 0 0,1 2 0 15,6 6 0-15,-7-1 0 0,-6 3 0 0,0 5 0 16,0-2-1037-16,0 2-567 0,0 0 18 0,-6-2 130 15,-14 6 218-15,-12 0 423 0,-7 2 382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8:10:07.203"/>
    </inkml:context>
    <inkml:brush xml:id="br0">
      <inkml:brushProperty name="width" value="0.05292" units="cm"/>
      <inkml:brushProperty name="height" value="0.05292" units="cm"/>
      <inkml:brushProperty name="color" value="#FF0000"/>
    </inkml:brush>
  </inkml:definitions>
  <inkml:trace contextRef="#ctx0" brushRef="#br0">3713 987 750 0,'-6'-7'1066'16,"12"-11"182"-16,2 7 144 0,-8-5 141 0,0 2-267 15,0 3-330-15,6-4-936 0,0 4 0 16,-6 0 0-16,6 3 0 0,-6 2 0 16,-6 2 0-16,-14 4 0 0,-6-4 0 0,-19 8 0 15,-7 0 0-15,-13 0 0 0,-20 3 0 16,-13 0 0-16,-6 4 0 0,-13-4 0 0,-1 1 0 15,7 3 0-15,1-1 0 0,5-2 0 16,8 0 0-16,12-1 0 0,14 1 0 0,12-1 0 16,6-4 0-16,15 1 0 0,5-1 0 15,13-3 0-15,8 0 0 0,5 0 0 16,-6 4 0-16,13-4 0 0,0 4 0 0,0-4 0 16,0 4 0-16,13-1 0 0,-13 1 0 15,13 3 0-15,0 5 0 0,0 2 0 0,6 1 0 16,-5 6 0-16,-2 2 0 0,-4 6 0 0,-8 4 0 15,0 7 0-15,-14 1 0 0,1 6 0 16,-7 5 0-16,1 3 0 0,-7-1 0 0,6 1 0 16,7 5 0-16,-6-1 0 0,5-4 0 15,8-4 0-15,0 0 0 0,12-3 0 16,0-4 0-16,8-3 0 0,5-1 0 0,7-7 0 16,7 1 0-16,6-5 0 0,6 0 0 15,14-3 0-15,6-9 0 0,14 3 0 0,12-11 0 16,7-1 0-16,5-4 0 0,9-4 0 0,5-8 0 15,0 2 0-15,-6-6 0 0,0 1 0 16,-14-7 0-16,-6 0 0 0,-6-1 0 16,-12 0 0-16,-22-3 0 0,-19 8 0 0,-5-4 0 15,-21-1 0-15,-6 5-1300 0,-25-1-317 16,-21-4 47-16,-7 9 161 0,-18-1 260 16,-8 3 393-16</inkml:trace>
  <inkml:trace contextRef="#ctx0" brushRef="#br0" timeOffset="192.82">2351 1806 694 0,'-45'-4'998'0,"13"-4"190"16,12 5 151-16,1-4 119 0,-1 0-262 0,14 3-237 15,12-4-600-15,7 1-359 0,19 3 0 16,2-2 0-16,11 1 0 0,1 1 0 16,5 4 0-16,14-3 0 0,1 3 0 0,6 0 0 15,-1 0 0-15,7 0 0 0,-6 0 0 0,-7 0 0 16,-6 0 0-16,6 3 0 0,-7-3-1131 15,-5 0-237-15,12 0-37 0,-13-3 89 0,13-2 154 16,6 3 241-16,-5-2 286 0</inkml:trace>
  <inkml:trace contextRef="#ctx0" brushRef="#br0" timeOffset="410.1">4007 1596 200 0,'45'-22'767'0,"-12"-3"201"0,-7-1 172 16,-13 0 166-16,-6 5 2 0,-14-2-202 0,-6-3-143 15,0 4-530-15,0 5-433 0,-6 2 0 16,-1 3 0-16,-13 5 0 0,7 7 0 0,-13 0 0 15,-6 7 0-15,-7 8 0 0,-1 4 0 16,1 10 0-16,-13 0 0 0,0 7 0 0,0 5 0 16,6 3 0-16,0 0 0 0,1 1 0 15,5-2 0-15,8 2 0 0,13-9 0 16,-1 0 0-16,13-2 0 0,1-8 0 0,-1-4 0 16,7-4 0-16,-12-3 0 0,5-4-1178 0,0-8-379 15,7-3 21-15,0-3 133 0,0-8 211 16,7 0 351-16,-8-7 395 0</inkml:trace>
  <inkml:trace contextRef="#ctx0" brushRef="#br0" timeOffset="632.76">3101 1519 282 0,'14'-30'839'0,"-8"5"208"0,-12 4 173 16,-2 2 150-16,2 4-48 0,0 4-253 16,-1 1-185-16,7 6-726 0,7 0-158 0,5 8 0 15,2 2 0-15,5 9 0 0,7 0 0 0,6 3 0 16,15 8 0-16,-2-1 0 0,1 5 0 15,6 0 0-15,0-1 0 0,0 1 0 0,0-1 0 16,7-3 0-16,0-1 0 0,0 1 0 16,-8-4 0-16,8 0 0 0,-7-7 0 15,-7-4 0-15,-5-1 0 0,-1 2 0 0,0-9-250 16,-7 1-1161-16,1-8-90 0,-7-3 42 16,0-1 159-16,0 1 214 0,0-3 311 0</inkml:trace>
  <inkml:trace contextRef="#ctx0" brushRef="#br0" timeOffset="1685.05">4652 1603 498 0,'0'-7'714'0,"6"-4"142"0,14 0 76 0,-7 1-11 15,0-2-33-15,0 1-70 0,-13 0-92 16,0 0-39-16,-13-3-25 0,7 3-173 0,6-1-489 16,0-2 0-16,-7 3 0 0,7-3 0 15,-13 2 0-15,0 5 0 0,-7-4 0 0,-6 3 0 16,-6 5 0-16,-1-1 0 0,-19 8 0 16,7-1 0-16,-8 12 0 0,1-1 0 0,7 5 0 15,-1 8 0-15,7 2 0 0,6 0 0 16,7 4 0-16,13 4 0 0,6-4 0 15,7-1 0-15,0 1 0 0,14-3 0 0,-2-4 0 16,2-4 0-16,5 0 0 0,1-11 0 16,6 3 0-16,-6-10 0 0,5-1 0 15,1-6 0-15,7-9 0 0,-7 2 0 0,7-12 0 16,-7 0 0-16,0-8 0 0,0-3 0 0,-6 0 0 16,-1-3 0-16,1 2 0 0,-8 5 0 15,2-4 0-15,-8 11 0 0,1 0 0 0,-1 5 0 16,1 5 0-16,0 1 0 0,-7 7 0 15,6 4 0-15,-6 4 0 0,6 3 0 0,-6 9 0 16,6 1 0-16,2 5 0 0,-2 8 0 16,7-1 0-16,-7 1 0 0,14 3 0 0,-7-4 0 15,0 1 0-15,7-1 0 0,-1-4 0 16,1 1 0-16,0-4 0 0,-1-3 0 0,0-5 0 16,8-7 0-16,-15-3 0 0,8 0 0 15,-1-4 0-15,1-8-453 0,0-3-670 0,-1-3-91 16,1-9-50-16,0-2 85 0,-1-5 131 15,0 5 257-15,1-4 308 0,-7 3 358 0,-7-3 424 16,8 0 315-16,-2-1 195 0,1 0 92 0,1 8 16 16,-8 0-39-16,0 5-109 0,-6 1-110 15,0 5-59-15,-6 4-45 0,0-1-35 0,12 8-361 16,0 5-159-16,8 1 0 0,-2 5 0 0,2 5 0 16,-1 2 0-16,-1 4 0 0,2 0 0 0,-2 4 0 15,8-1 0-15,-13 4 0 0,6-3 0 0,-6 0 0 16,5-4 0-16,2 0 0 0,-8 0 0 0,0-4 0 0,1-3 0 15,-7 0 0-15,7-8 0 0,-7 0 0 0,0 1 0 16,0-8 0-16,0 0 0 0,0-4 0 0,-7-7 0 16,7 0 0-16,0-4 0 0,7-7 0 0,-1 0 0 15,1-7 0-15,-7 3 0 0,6-3 0 0,0 0 0 16,2-1 0-16,-2-3 0 0,0 4 0 0,0 2 0 16,2 6 0-16,-2-1 0 0,0 7 0 0,1 4 0 0,-1 0 0 15,1 7 0-15,0 4 0 0,-1 0 0 0,14 8 0 16,-8 3 0-16,8 3 0 0,-1 5 0 0,7 4 0 15,-6 2 0-15,0-4 0 0,-7 5 0 0,7 0 0 16,-1-1 0-16,0-2 0 0,-6-2 0 0,1 2 0 16,-2-8 0-16,-5 0 0 0,0-5 0 0,-1 1 0 15,0-7 0-15,7 0 0 0,-6-4 0 0,0-4 0 16,-1-4 0-16,8-7 0 0,-8 1 0 0,6-4 0 16,2-5 0-16,-1-2 0 0,-1-1 0 0,8-3 0 15,-6 0 0-15,-2 0 0 0,-5 2 0 0,6 2 0 0,0 2 0 16,-7 2 0-16,1 3 0 0,6 3 0 0,-7 4 0 15,1 3 0-15,0 1 0 0,-1 7 0 0,1 0 0 16,5 4 0-16,-4 3 0 0,10 4 0 0,-4 3 0 16,5 5 0-16,1 3 0 0,6 0 0 0,-7 5 0 0,1-2 0 15,6 8 0-15,-6-7 0 0,-1 3 0 16,7 0 0-16,-6-4 0 0,-1 1 0 0,7-4 0 16,-12 0 0-16,5-3 0 0,1-1 0 0,-1-3 0 0,-6-4 0 15,7-4 0-15,-1-3 0 0,1-1 0 0,-8-3 0 16,2-3 0-16,-1-1-1205 0,0-10-196 0,0-1-19 15,7 0 104-15,-8-7 166 0,2 1 263 0,5-2 287 16</inkml:trace>
  <inkml:trace contextRef="#ctx0" brushRef="#br0" timeOffset="2152.42">6640 1464 105 0,'6'-18'714'0,"-6"3"229"0,0 4 175 16,6 0 130-16,-6 4-47 0,-6 0-173 0,6 7-184 0,0 0-130 16,0 3-438-16,0 4-276 0,6 5 0 15,-6 2 0-15,6 4 0 0,-6 9 0 0,8-2 0 16,4 4 0-16,1 8 0 0,1-3 0 0,-2 2 0 0,8 0 0 15,-7 5 0-15,7-4 0 0,0-1 0 0,-2 5 0 16,2-5 0-16,0-2 0 0,-1 2 0 0,1-7 0 16,0 5 0-16,-1-9 0 0,-6 1 0 0,6-4 0 15,-12 0 0-15,6-8 0 0,-6 1 0 0,-1-3 0 16,-6-6 0-16,7-2 0 0,-7-4 0 0,0-4 0 16,0-7 0-16,0 1 0 0,0-5 0 0,-7-3 0 0,-6-1 0 15,0-3-328-15,-6-3-285 0,5-9 55 0,2-2 87 16,-1 0 114-16,-13-6 116 0,0 2 93 15,-1-4 80-15,1 5 60 0,-6-7 52 0,-1 7 50 0,1-2 72 16,-1 0 76-16,1 5 74 0,5-4 64 0,-5 7 47 16,6-5 30-16,6 6-2 0,7-1-244 0,7 3-211 15,-1 5 0-15,14 3 0 0,5 3 0 0,1 1 0 16,7 3 0-16,6 5 0 0,13 3 0 0,7-2 0 16,5 9 0-16,2 5 0 0,6-1 0 0,-1 6 0 15,7 5 0-15,0 4 0 0,1 2 0 0,-8 1 0 16,1 4 0-16,0 3 0 0,-7 1 0 0,-13 6 0 0,1-3 0 15,-15 0 0-15,-5 0 0 0,-14 1 0 0,-6-2 0 16,-6-2 0-16,-7 0 0 0,-7-5 0 0,-12-4 0 16,-7 2 0-16,-7-9 0 0,-7 5 0 0,2-4 0 15,-2-4 0-15,-5-4 0 0,-1 0 0 0,7-3 0 16,-6-4 0-16,6-4 0 0,5-3 0 0,-4 0 0 16,-1 0 0-16,5-5-435 0,9-2-994 0,11-6-75 15,9-5 48-15,-2 4 178 0,6-5 242 0,14 0 323 0</inkml:trace>
  <inkml:trace contextRef="#ctx0" brushRef="#br0" timeOffset="2406.73">7272 998 500 0,'-7'-11'1040'16,"7"-4"252"-16,0 8 174 0,7-1 132 0,-1 2-167 15,0 2-567-15,1 0-864 0,-1 4 0 0,1 4 0 16,0 6 0-16,-1 2 0 0,14 6 0 0,-8 0 0 0,15 8 0 15,-7-1 0-15,5 9 0 0,1-5 0 0,6 8 0 16,1-1 0-16,7 5 0 0,-8-1 0 0,7 1 0 16,-6-1 0-16,5 1 0 0,-4-5 0 0,-2 5 0 15,1-8 0-15,-7 3 0 0,-1-3 0 0,-5-4 0 16,0-2 0-16,-7-5 0 0,0-4 0 0,-6-3 0 16,-7-5 0-16,0 1 0 0,-14-7 0 0,8 0-561 15,-1-12-846-15,7-3-75 0,-6-3 57 0,6-4 184 0,-6-4 249 16,6 3 280-16</inkml:trace>
  <inkml:trace contextRef="#ctx0" brushRef="#br0" timeOffset="2719.93">7917 1519 426 0,'12'-10'782'0,"8"-5"179"0,-7 7 141 0,7 2 51 0,-8-2-107 16,2 4-197-16,-2 0-126 0,8 4-90 0,0-4-117 15,5 1-516-15,8 3 0 0,-7 0 0 0,0 0 0 16,7 0 0-16,-1-4 0 0,-5 4 0 0,5 0 0 16,-6-7 0-16,7 4 0 0,-7-6 0 0,0 2 0 15,-6-3 0-15,-1-2 0 0,1-3 0 0,-7-2 0 16,-7 2 0-16,7-4 0 0,-13 1 0 0,-6 0 0 15,-1 3 0-15,1-4 0 0,-7 5 0 0,-1-1 0 0,2 5 0 16,-1-1 0-16,-7 0 0 0,7 7 0 16,0 0 0-16,-7 0 0 0,1 8 0 0,-7 4 0 0,-6-2 0 15,5 10 0-15,1 2 0 0,6 3 0 0,1 6 0 16,6-2 0-16,6 5 0 0,1-1 0 0,12 0 0 16,1 0 0-16,6 5 0 0,6-9 0 0,7 4 0 15,1-3 0-15,5-4 0 0,1 0 0 0,-1-4 0 0,8-2 0 16,-1-5 0-16,0-5 0 0,0 3 0 0,0-2 0 15,0-7 0-15,0 0 0 0,1-4 0 16,-8 1 0-16,-6-6 0 0,0 9 0 0,-7-6-634 0,14-5-816 16,-1-5-47-16,-5 3 72 0,11-3 180 0,-5 2 259 15,7-2 319-15</inkml:trace>
  <inkml:trace contextRef="#ctx0" brushRef="#br0" timeOffset="3186.75">9976 1116 549 0,'-46'-14'962'0,"7"-3"203"0,0 3 150 16,-1 3 133-16,8 0-212 0,6 1-238 15,-1-5-480-15,9 4-518 0,-2-1 0 0,7 5 0 16,-1 0 0-16,8 0 0 0,6-1 0 0,0 1 0 0,6 4 0 16,2 3 0-16,17-5 0 0,7 3 0 0,8 2 0 15,12 0 0-15,0 0 0 0,0 2 0 0,1 3 0 16,-2-2 0-16,8 4 0 0,-13 1 0 0,-7 3 0 15,0-1 0-15,-13 2 0 0,0-1 0 0,-6 4 0 16,-7-1 0-16,-7 4 0 0,-6 1 0 0,-6-4 0 16,-7 2 0-16,-7 2 0 0,-12-4 0 0,5 4 0 15,-5-5 0-15,6 1 0 0,-1-5 0 0,1 6 0 16,7-6 0-16,-1 2 0 0,8-5 0 0,-2 3 0 16,8 2 0-16,0-5 0 0,6 3 0 0,6 6 0 15,14-5 0-15,-1 3 0 0,13 5 0 0,8-4 0 16,5 2 0-16,8 2 0 0,-7 3 0 0,5-4 0 15,-5 5 0-15,6-6 0 0,-13 6 0 0,-6-5 0 16,-7 1 0-16,-1-1 0 0,-5-4 0 0,-6 6 0 16,-8-11 0-16,-6 7 0 0,-6-5 0 0,-8-1 0 15,-12 2 0-15,0-5 0 0,-13 0 0 0,0 1 0 16,0-4 0-16,0-1 0 0,0 1 0 0,-6-4 0 16,-1 0 0-16,1-4 0 0,-2 1 0 0,9-1 0 15,-2-4 0-15,7-2 0 0,1-1 0 0,-7 3 0 0,6-3 0 16,1 0-630-16,12-3-859 0,7-5-48 15,0-3 71-15,0 0 199 0,7 0 290 0,12-4 371 16</inkml:trace>
  <inkml:trace contextRef="#ctx0" brushRef="#br0" timeOffset="3920.85">10562 998 383 0,'39'-26'941'0,"1"5"240"15,-8 5 183-15,-7 2 159 0,-5-1-88 0,-6 4-247 16,-2-3-1012-16,-5 6-176 0,-1 0 0 0,1 6 0 15,-7 2 0-15,7 2 0 0,-7 3 0 0,0 6 0 16,0 0 0-16,0 7 0 0,6 0 0 0,-6 9 0 16,6-2 0-16,1 5 0 0,6 2 0 0,0 5 0 15,0 0 0-15,6-1 0 0,-5 4 0 0,12 5 0 16,-7-5 0-16,7 4 0 0,0 0 0 0,-6 0 0 16,6 0 0-16,7 0 0 0,-14-3 0 0,7 2 0 15,0-2 0-15,-6-4 0 0,5 4 0 0,-5-5 0 16,0-3 0-16,-7 0 0 0,7 0 0 0,-8-4 0 15,2-3 0-15,-1-1 0 0,0-2 0 0,-7-2 0 16,1 2 0-16,-1-5 0 0,0-4 0 0,-6 2 0 16,0-2 0-16,-6-3 0 0,0 4 0 0,6-5 0 15,-7 2 0-15,1-5 0 0,-1 0 0 16,-12 1 0-16,5-1 0 0,-12 0 0 0,7 0 0 16,-7-3 0-16,0 4 0 0,-7 0 0 0,7-5 0 15,-6 3 0-15,-7-1 0 0,-1-2 0 0,1 1 0 0,-6 1 0 16,-7-2 0-16,-1 0 0 0,2 1 0 0,-15 0 0 15,1-1 0-15,0-3 0 0,-7 4 0 0,-12 0 0 16,-1-4 0-16,-7 4 0 0,-5-4 0 16,6 0 0-16,-14 3 0 0,7-3 0 0,1 0 0 0,-1 4 0 15,-7-1 0-15,2 1 0 0,5-4 0 0,-7 3 0 16,8 1 0-16,-1 0 0 0,-7 0 0 0,2-1 0 16,-9 1 0-16,-18 0 0 0,0 0 0 0,-1-2 0 15,-11 6 0-15,-2-4 0 0,1-1 0 0,-7 2 0 16,-7 2 0-16,-5 0 0 0,-8 1 0 0,-12-1 0 0,5 0 0 15,2 4 0-15,5 0 0 0,8-3 0 16,6 2 0-16,6-2 0 0,12-1 0 0,8 1 0 0,13-1 0 16,6-4 0-16,13 4 0 0,1-3 0 15,6 1 0-15,-1-2 0 0,-12 4 0 16,0-3 0-16,-7 0 0 0,7-2 0 0,-1 3 0 16,1-1 0-16,13-4 0 0,-7 0 0 0,1 0 0 15,-2 0 0-15,2-4 0 0,12 4 0 16,1 0 0-16,12-5 0 0,13 5 0 0,8-2 0 15,11 2 0-15,7 0 0 0,7-4 0 16,7 4 0-16,-1 0 0 0,8-4 0 0,-2 4 0 16,8 0 0-16,-1 0 0 0,7-4 0 15,0 4 0-15,0 0 0 0,7 0 0 16,-1 0 0-16,8 0 0 0,11 0 0 0,8-3 0 16,0 3 0-16,12 0 0 0,14 0 0 0,-1 0-597 15,14 0-932-15,0-3-29 0,6-2 86 16,0 1 199-16,13 1 296 0,7-1 389 15</inkml:trace>
  <inkml:trace contextRef="#ctx0" brushRef="#br0" timeOffset="4522.31">10816 2239 195 0,'20'0'426'15,"0"0"151"-15,-8 0 110 0,-6 0 46 0,8-4-18 16,-14 0-57-16,0 4-74 0,0 0-85 0,-14 0-56 15,2 4-16-15,-8-4 18 0,1 0 27 0,-7 4 28 16,0-4-1-16,-7 3-168 0,-7 1-331 0,-5 0 0 16,-1 2 0-16,1-1 0 0,-7 2 0 0,-1 1 0 15,-5-1 0-15,-8 0 0 0,1 4 0 16,-6-3 0-16,-8-1 0 0,2 4 0 0,-14-4 0 0,-1 1 0 16,-5-2 0-16,-2 2 0 0,-11-4 0 0,-1 3 0 15,0 1 0-15,-5-1 0 0,-2-4 0 0,-6 4 0 16,7-3 0-16,0 1 0 0,-1 1 0 0,1-2 0 15,-1 0 0-15,1 2 0 0,-1 3 0 0,2-6 0 16,-1 4 0-16,-1 1 0 0,7-4 0 0,-6-1 0 16,-7 5 0-16,7-4 0 0,-7-2 0 0,-6 3 0 15,-7-2 0-15,0 1 0 0,1-1 0 0,-2 1 0 0,2 0 0 16,5 0 0-16,-5-1 0 0,12 1 0 0,0 0 0 16,7-1 0-16,6 0 0 0,7 2 0 15,5-5 0-15,2 4 0 0,12-4 0 0,7 3 0 16,6-3 0-16,14 0 0 0,12 0 0 15,7 0 0-15,7 0 0 0,6 0 0 16,6 0 0-16,1 0 0 0,5 0 0 0,2 0 0 16,4 0 0-16,-4 0 0 0,5 0 0 15,1 0 0-15,-1 0 0 0,1-3 0 16,-1 3 0-16,-5-4 0 0,24-4 0 0,-5 1 0 16,-14-4-377-16,7 3-1423 0,-39-7-27 15,-7 9 113-15,-6-2 336 0,-13 5 645 0</inkml:trace>
  <inkml:trace contextRef="#ctx0" brushRef="#br0" timeOffset="6537.42">19469 3207 79 0,'52'-7'722'0,"1"0"203"0,-14-1 143 16,-7 1 121-16,1 0 18 0,-7 0-236 0,-6 2-160 15,-8-1-109-15,-5 2-185 0,6 0-517 0,-13 1 0 16,-6 3 0-16,-1 0 0 0,-12 0 0 0,-8 0 0 16,-19 0 0-16,-5 3 0 0,-21 1 0 15,-20 0 0-15,-5-1 0 0,-14 0 0 0,-13 6 0 16,-12-6 0-16,-2 1 0 0,-12 3 0 0,1-4 0 16,0 1 0-16,5-4 0 0,14 4 0 15,19 0 0-15,6-4 0 0,14 0 0 0,7 3 0 0,12-3 0 16,13 0 0-16,7 0 0 0,20 0 0 15,-2 0 0-15,16 0 0 0,-9 0 0 0,15 0 0 16,-8 0 0-16,6 0 0 0,2 0 0 0,-1 0 0 16,6 0 0-16,0 0 0 0,1 5 0 15,6-5 0-15,-6 0 0 0,6 2 0 0,0-2 0 16,0 5 0-16,0-3 0 0,6 3 0 0,-6 2 0 16,6 1 0-16,-6 3 0 0,7 3 0 0,6 8 0 15,0-4 0-15,0 8 0 0,6 4 0 16,-5-1 0-16,12 4 0 0,-7 0 0 0,7 8 0 15,7-5 0-15,-7 8 0 0,7-3 0 0,-1 2 0 16,1 1 0-16,-1 0 0 0,8 1 0 0,-8-2 0 16,7 1 0-16,-6 5 0 0,-7-6 0 15,6 6 0-15,1-2 0 0,6 4 0 0,-7-2 0 16,2-3 0-16,-9 2 0 0,1 0 0 0,0-4 0 16,-6 0 0-16,-1-3 0 0,1-5 0 0,-7 1 0 15,7-8 0-15,-7 5 0 0,6-8 0 0,-13-5 0 16,8 2 0-16,-8-6 0 0,1 2 0 15,-1-4 0-15,1-4 0 0,-1 0 0 0,1-4 0 16,-7 0 0-16,6 0 0 0,1-3 0 0,-7-4 0 16,0 4 0-16,0-4 0 0,-7-4 0 0,1 4 0 15,6-4 0-15,-7 4 0 0,-6-7 0 16,7 0 0-16,-7-4 0 0,7 0 0 0,6-3 0 16,6-9 0-16,0-3-811 0,7 1-756 0,7-4-1 15,-7-2 113-15,0 2 218 0,-7 0 317 0,14-4 404 16</inkml:trace>
  <inkml:trace contextRef="#ctx0" brushRef="#br0" timeOffset="7407.22">19691 3237 387 0,'13'-15'710'16,"0"5"138"-16,-6-2 94 0,-1 1 0 0,-6 4-67 15,0-4-103-15,0 4-99 0,0 2-42 0,0 2-13 16,0 0-12-16,0 3-419 0,0-4-187 0,6 4 0 16,-6 0 0-16,0 0 0 0,0 0 0 15,0 4 0-15,0-4 0 0,0 0 0 0,0 3 0 16,7-3 0-16,-7 3 0 0,7 6 0 0,-1-2 0 15,0 3 0-15,1 2 0 0,-1 3 0 0,1-1 0 16,6 8 0-16,1 0 0 0,-8 4 0 16,13 3 0-16,-6 4 0 0,0 0 0 0,7 3 0 15,-7 1 0-15,6 4 0 0,1 0 0 0,-1-1 0 16,1 0 0-16,6 4 0 0,-7-4 0 0,1 5 0 16,6-1 0-16,-6 0 0 0,-1-4 0 0,7-3 0 15,-6 3 0-15,6-7 0 0,-13 4 0 0,7 0 0 16,-1-4 0-16,-6 4 0 0,6-4 0 15,1-4 0-15,-7 4 0 0,0-4 0 0,0-3 0 16,1 3 0-16,-2-7 0 0,-5 4 0 0,0-4 0 16,-1-3 0-16,1 3 0 0,5-8 0 0,-5 4 0 15,0-2 0-15,5-2 0 0,-4 1 0 16,-2-5 0-16,0 5 0 0,1-3 0 0,-1-3 0 16,1 3 0-16,-1-1 0 0,7 0 0 0,-7-3 0 15,2 3 0-15,-2-4 0 0,-6 0 0 0,0-3 0 16,0 3 0-16,0 0 0 0,0-2 0 15,0-3 0-15,0 6 0 0,0-4 0 0,0-1 0 16,0 1 0-16,0 0 0 0,0-1 0 0,-6 2 0 16,6-2 0-16,-8 0 0 0,2 2 0 0,0-1 0 15,-7-1 0-15,-13-3 0 0,6 3 0 16,-6 1 0-16,-7 0 0 0,1-4 0 0,-7 3 0 16,-1 1 0-16,-5-4 0 0,-7 0 0 0,0 4 0 15,0-4 0-15,-7 0 0 0,0 0 0 0,-6 0 0 16,0-4 0-16,0 4 0 0,-7 0 0 0,1-4 0 15,-2 4 0-15,2-3 0 0,6 3 0 16,0-4 0-16,-7 0 0 0,7 1 0 0,0 0 0 16,-7-1 0-16,7-1 0 0,-1 2 0 0,1 0 0 15,7-2 0-15,-1 2 0 0,8-1 0 0,-2 0 0 16,1 4 0-16,0-3 0 0,6-1 0 16,1 0 0-16,5 4 0 0,1-4 0 0,1 2 0 15,5 2 0-15,1-5 0 0,-1 2 0 0,0 3 0 16,14-4 0-16,-7 4 0 0,-1-3 0 0,7-1 0 15,2 0 0-15,-9 4 0 0,7-4 0 0,2 1 0 16,-9 3 0-16,7-4 0 0,2 1 0 0,-2-1 0 16,0 1 0-16,7 3 0 0,-1-4 0 15,2-1 0-15,-2 2 0 0,2-4 0 0,-8 3 0 16,13 1 0-16,-5-5 0 0,6-4 0 0,-2 6 0 16,8-5 0-16,0-4 0 0,0 4-371 0,8-4-1332 15,-2-2-12-15,6-2 113 0,2 8 268 16,11-4 427-16,15 5 425 0</inkml:trace>
  <inkml:trace contextRef="#ctx0" brushRef="#br0" timeOffset="8306.1">19059 3872 183 0,'13'-4'415'0,"0"4"140"0,6 0 109 0,1 0 54 15,-7 0-14-15,0 0-60 0,0 4-87 16,-7-4-108-16,8 0-82 0,-8 3-35 0,0-3-2 16,2 0 10-16,-2 5 15 0,0-5 3 0,-6 3-10 15,0 1-18-15,0 4-11 0,0-6-96 16,0 3-223-16,-6-2 0 0,0 1 0 0,6-4 0 15,-8 4 0-15,8-1 0 0,-6-3 0 0,6 0 0 16,0 0 0-16,0 0 0 0,0 0 0 0,0 0 0 16,0 0 0-16,0 0 0 0,0-3 0 15,0 3 0-15,6-4 0 0,-6 0 0 0,8 1 0 16,4-2 0-16,-6-1 0 0,1 2 0 0,6 0 0 16,0-4 0-16,1 5 0 0,-2 3 0 0,8-4 0 15,-7 4 0-15,7 0 0 0,-8 0 0 0,2 4 0 16,-2-1 0-16,-5 2 0 0,-7-2 0 0,7 5 0 15,-1-2 0-15,-6-1 0 0,0 2 0 16,0 4 0-16,-6-4 0 0,-8 1 0 0,-6-1 0 16,8 1 0-16,-8-5 0 0,1 0 0 0,-1 1 0 15,8-4 0-15,-8 0 0 0,7 0 0 0,-1-4 0 16,2 1 0-16,-2-5 0 0,8 1 0 16,6 0 0-16,0-4 0 0,0 4 0 0,14-4 0 15,-2 4 0-15,-6-1 0 0,1 1 0 0,-7 2 0 16,0 2-884-16,0-3-451 0,-7 0-69 0,1 4 61 15,-6 2 144-15,-2 0 208 0,-6 2 286 16</inkml:trace>
  <inkml:trace contextRef="#ctx0" brushRef="#br0" timeOffset="8908.29">19150 3883 11 0,'0'0'636'0,"0"4"187"15,0-4 120-15,0 0 93 0,0-4-37 0,0 4-126 16,0 0-192-16,0 0-115 0,6 0-69 0,-6 4-55 15,0-4-53-15,0 0-94 0,7 0-295 0,-7 0 0 16,6 0 0-16,1 0 0 0,0 0 0 16,5 0 0-16,2 0 0 0,5 0 0 0,7 0 0 15,0 0 0-15,7 0 0 0,5 0 0 0,2 0 0 16,5 0 0-16,8 0 0 0,-1 0 0 16,13 0 0-16,-6 0 0 0,6 0 0 0,6 0 0 15,2-4 0-15,-2 4 0 0,8 0 0 0,-2-3 0 16,2 3 0-16,6 0 0 0,-8-5 0 0,2 5 0 15,6 0 0-15,-8 0 0 0,15 0 0 0,-7 0 0 16,0 0 0-16,-2 0 0 0,-4 0 0 0,6-3 0 16,0 3 0-16,-14 0 0 0,8 0 0 15,5 0 0-15,-12 0 0 0,12 0 0 0,1 0 0 16,-7 0 0-16,7 0 0 0,-1 0 0 0,1 0 0 16,6 0 0-16,-6 0 0 0,13 0 0 0,-7 0 0 15,0 0 0-15,1 0 0 0,-1 0 0 16,-6 0 0-16,0 0 0 0,-8 0 0 0,8 0 0 15,-6 3 0-15,-8-3 0 0,0 0 0 0,-5 5 0 16,-1-5 0-16,0 0 0 0,-6 0 0 0,0 0 0 16,-7 0 0-16,0 0 0 0,-6 0 0 15,-7 0 0-15,7 0 0 0,-7 0 0 0,-7 0 0 16,1 3 0-16,-1-3 0 0,-6 0 0 0,0 0 0 16,1 0 0-16,-8 0 0 0,0 0 0 0,1 0 0 15,-7 0 0-15,0 0 0 0,0 0 0 16,-7 0 0-16,1 0 0 0,-1 0 0 0,-6 0 0 15,7 0 0-15,0 4 0 0,-7-4 0 0,0 0 0 16,0 0 0-16,0-4 0 0,0 4 0 0,0 0 0 16,0-3 0-16,6 3 0 0,-6 0 0 15,6-5 0-15,-6 5 0 0,0 0 0 0,-6-3 0 16,6-1 0-16,-6 2 0 0,-8-4 0 0,-5 4 0 16,-13-2 0-16,-8-4-492 0,1 1-900 0,-6-4-82 15,-1 0 42-15,1 4 165 0,5-4 228 0,1 3 306 16</inkml:trace>
  <inkml:trace contextRef="#ctx0" brushRef="#br0" timeOffset="9857.29">23301 3626 35 0,'-7'-8'666'0,"1"2"184"0,6-2 127 16,0 1 116-16,0-4 4 0,0 3-115 0,0 1-164 15,0-1-82-15,0 1-43 0,0 4-449 0,6-1-244 16,1 1 0-16,-7 3 0 0,0 0 0 0,0 0 0 15,6 3 0-15,-6 1 0 0,7-1 0 16,5 4 0-16,2 1 0 0,6-1 0 0,-1 4 0 16,7 1 0-16,6-1 0 0,1 3 0 0,6 1 0 15,7-4 0-15,6 4 0 0,0-1 0 0,0 1 0 16,7-1 0-16,-7 1 0 0,0-3 0 16,6 2 0-16,-5-3 0 0,-1 3 0 0,-7-2 0 15,1-1 0-15,-7 0 0 0,-6-4 0 0,-1 0 0 16,1 0 0-16,-13-3 0 0,6 0 0 0,-6 0 0 15,-1 3 0-15,-6-7 0 0,0 4 0 16,-7-4 0-16,0 4 0 0,2-4 0 0,-8 0 0 16,-8 2 0-16,2-2 0 0,-6 6 0 0,-2-4 0 15,-11 2 0-15,-1-1 0 0,-7 5 0 0,1 0 0 16,-8-2 0-16,1 6 0 0,0-5 0 16,-7 4 0-16,1 0 0 0,-1 1 0 0,1-2 0 15,-8 1 0-15,7 0 0 0,7 0 0 0,1-4 0 16,5 5 0-16,0-5 0 0,7 4 0 0,0-4 0 15,6-2 0-15,1 1 0 0,6-2 0 0,0 3 0 16,-1-3 0-16,8 0 0 0,0 0 0 0,0-1 0 16,-1 1 0-16,0-1 0 0,1 1 0 0,-7-4 0 15,13 0 0-15,-7 3 0 0,7-3 0 16,-7 0 0-16,7 0 0 0,0 0 0 0,0 0 0 16,-6-3 0-16,6 3 0 0,0 0 0 0,-6-4 0 15,6 4 0-15,0 0 0 0,0-3 0 0,-6 3 0 16,6-4 0-16,-8 1 0 0,8-1 0 15,-6 0 0-15,6-3 0 0,-6 3 0 0,-1-3 0 16,7 4 0-16,-6-5 0 0,-1-1 0 0,7 7 0 16,-7-5 0-16,7-1 0 0,0 0 0 0,0 1 0 15,0-4 0-15,0 0 0 0,0 4 0 16,0-4 0-16,0 0 0 0,-6-4 0 0,6 1 0 16,-6-2 0-16,-1 2 0 0,-6-1 0 0,7 1 0 15,-1-1 0-15,-6 0 0 0,0-3 0 0,7 3 0 16,-8-2 0-16,2 2 0 0,-2-1 0 15,1 3 0-15,0-3 0 0,0 5 0 0,1-3 0 16,4-1 0-16,-4 4 0 0,-2 0 0 0,8 0 0 16,-7 0 0-16,7 4 0 0,-1-1 0 0,7 2 0 15,-7-2 0-15,7 4 0 0,0-1 0 0,0 2 0 16,0 0 0-16,0 3 0 0,0 0 0 16,0 0 0-16,0 6 0 0,7-1 0 0,-7 2 0 15,7 1 0-15,5-5 0 0,-5 5 0 0,-1 3 0 16,1 0 0-16,6-1 0 0,1 2 0 15,-8-1 0-15,7 3 0 0,0 1 0 0,-7-1 0 16,7 4 0-16,1 2 0 0,-8 1 0 0,7-2 0 16,0 6 0-16,6-3 0 0,-5 0 0 0,-2 5 0 15,2-2 0-15,-2 0 0 0,8 1 0 16,-7-4 0-16,1 4 0 0,-2-3 0 0,-6-2 0 16,8-3 0-16,-8 1 0 0,1-5 0 0,-1 1 0 15,-6-4 0-15,7-3 0 0,-7 3 0 0,0-7 0 16,0 3 0-16,0-7 0 0,0 3 0 0,0-3 0 15,0-3 0-15,0-1 0 0,-7-3 0 0,7-1 0 16,-6-3 0-16,-14 0 0 0,7-4-281 0,-13-3-1388 16,-7-4-30-16,-5 7 94 0,-15-2 239 15,-5-2 410-15,-8 4 448 0</inkml:trace>
  <inkml:trace contextRef="#ctx0" brushRef="#br0" timeOffset="10459.31">25268 3090 110 0,'7'-6'739'0,"-7"-2"219"0,-13 1 187 15,7-1 161-15,-7 4 26 0,6 0-206 0,7 1-172 16,13 3-433-16,-6 3-521 0,-1 1 0 0,0 8 0 15,-6-1 0-15,7 7 0 0,-7 0 0 0,7 8 0 16,5 0 0-16,2 6 0 0,5 5 0 0,1 0 0 16,0 7 0-16,5 0 0 0,1 0 0 15,0 4 0-15,0-4 0 0,-6-4 0 0,7 4 0 16,-2-8 0-16,-12 5 0 0,6-8 0 0,-5 0 0 16,-8-3 0-16,0-1 0 0,2-3 0 15,-8-8 0-15,-8 4 0 0,2-6 0 0,0-7 0 16,0-1 0-16,-2-4 0 0,-4 0 0 0,-1-8 0 15,6-3 0-15,7-5-1337 0,13-2-192 0,6-9 27 16,1 5 138-16,6-7 213 0,13-1 319 0,1 1 389 16</inkml:trace>
  <inkml:trace contextRef="#ctx0" brushRef="#br0" timeOffset="10843.1">26050 3314 384 0,'14'-22'859'15,"5"-3"191"-15,-13 3 167 0,1-1 157 0,0 8-95 16,-7 1-211-16,6 3-141 0,0 0-894 0,-6 4-33 15,0 2 0-15,-6 5 0 0,0 0 0 0,-8 5 0 16,1 6 0-16,-6-1 0 0,0 5 0 0,-8 7 0 16,1 4 0-16,6 3 0 0,1 4 0 15,0 4 0-15,6 4 0 0,6-2 0 0,0-2 0 16,14 4 0-16,0 0 0 0,6-5 0 0,6 0 0 16,8-2 0-16,-15-5 0 0,14-3 0 0,-6-3 0 15,6-6 0-15,6-2 0 0,2-3 0 16,4-6 0-16,-5-2 0 0,6 0 0 0,0-8 0 15,0-4 0-15,0-2 0 0,0-5 0 0,1 1 0 16,-1-9 0-16,-13 1 0 0,0-3 0 0,-7-1 0 16,-6-3 0-16,-6-1 0 0,-7 1 0 15,-7-1 0-15,-6 5 0 0,-6-5 0 0,-14 4 0 16,0 1 0-16,0-1 0 0,-5 5 0 0,-1 1 0 16,0 3 0-16,6 2 0 0,0 1 0 0,1 6 0 15,13-3 0-15,-8 7 0 0,8-3 0 0,6 7 0 16,-7 0 0-16,7 3 0 0,0 1 0 0,13 0 0 15,0-1 0-15,6 5 0 0,1 2 0 16,12-2-653-16,-5-1-725 0,12 1-60 0,7-2 54 16,-7 2 151-16,6 4 214 0,1-1 291 0</inkml:trace>
  <inkml:trace contextRef="#ctx0" brushRef="#br0" timeOffset="11427.03">26917 3582 567 0,'27'19'875'16,"-2"-5"158"-16,-5 5 125 0,6-8 74 15,-14-1-144-15,-4-2-192 0,4-1-123 0,1 4-204 0,-6-8-569 16,6 5 0-16,-13-8 0 0,0 0 0 0,0-3 0 16,0-5 0-16,-6 1 0 0,-1 0 0 15,0-8 0-15,1 1 0 0,-1-6 0 0,-5 3 0 16,4-9 0-16,2 0 0 0,0-3 0 16,0 0 0-16,-1-5 0 0,0 2 0 0,1-5 0 15,-1 4 0-15,1-4 0 0,-1 4 0 0,0-4 0 16,1 3 0-16,0 2 0 0,12 3 0 0,0-1 0 15,-6 8 0-15,7 1 0 0,-7 2 0 0,7 5 0 16,-7-2 0-16,6 9 0 0,-6 0 0 16,7-1 0-16,-7 5 0 0,6 3 0 0,8 3 0 15,-2 5 0-15,2-1 0 0,5 4 0 0,7 1 0 16,-6 5 0-16,12 3 0 0,1 1 0 0,-1 4 0 16,1 4 0-16,-1 1 0 0,7 3 0 15,1 1 0-15,-1 2 0 0,6-3 0 0,1 4 0 16,-7-4 0-16,7-1 0 0,-7 3 0 0,0-6 0 15,7-3 0-15,-8-5 0 0,-5 1 0 0,6-4 0 16,-13 1 0-16,0-7 0 0,-6-3 0 0,-1 3 0 16,1-4 0-16,-7-1 0 0,6-4 0 15,-12 1 0-15,6-4 0 0,-6 0 0 0,-1-4 0 16,0-3 0-16,1-4 0 0,0-4 0 0,-7 1 0 16,0-5 0-16,0-3 0 0,-7-4 0 0,-6 1 0 15,0-4 0-15,0-1 0 0,-6-3 0 16,-1 0 0-16,-6-4 0 0,7 4 0 0,-1 0 0 15,0 0 0-15,-6-1 0 0,7 2 0 0,-1-1 0 16,1 4 0-16,5-1 0 0,2 4 0 0,5 4 0 16,-6 1 0-16,7 2 0 0,-1 5 0 15,7-1 0-15,-7 7 0 0,7 1 0 0,0 0 0 16,0 0 0-16,0 3 0 0,0 4 0 0,0-3 0 16,0 3 0-16,7 3 0 0,-7 3 0 15,-7-1 0-15,1 2 0 0,-20 4 0 0,-13 0-547 16,-6 1-1233-16,-21-5-1 0,-6 7 129 0,-6 1 303 15,6 4 623-15</inkml:trace>
  <inkml:trace contextRef="#ctx0" brushRef="#br0" timeOffset="12812.26">18968 3996 45 0,'0'0'604'0,"12"0"161"15,2 0 102-15,-8 0 66 0,1-3-102 0,-1 3-134 16,1-4-160-16,-1 2-63 0,1 2-12 0,-7 0 15 16,0 0 24-16,0 0 11 0,0 0-26 0,0 0-486 15,0-5 0-15,-7 5 0 0,7-3 0 16,-6-1 0-16,-7 4 0 0,6-4 0 0,-6 0 0 15,6 1 0-15,1-1 0 0,0-3 0 0,-1-1 0 16,0 5 0-16,1-4 0 0,0-1 0 0,-1 1 0 16,7 0 0-16,0-1 0 0,0-2 0 15,7 2 0-15,-1-4 0 0,-6 3 0 0,6-3 0 16,8 1 0-16,-2-1 0 0,8 2 0 0,0 2 0 16,-1-3 0-16,7 8 0 0,7-5 0 0,-13 5 0 15,12-1 0-15,-13 4 0 0,7 0 0 16,7 0 0-16,-7 4 0 0,0-1 0 0,0 5 0 15,7 3 0-15,-7 0 0 0,-13 3 0 0,-6 1 0 16,-7 1 0-16,0-2 0 0,-7 3 0 0,0 2 0 16,-13 0 0-16,8-1 0 0,-14-4 0 0,7 1 0 15,-7-1 0-15,-7-2 0 0,7-1 0 16,-7 0 0-16,1-4 0 0,6 1 0 0,-7-5 0 0,13 1 0 16,-6 0 0-16,7-4 0 0,-7 0 0 15,6-4 0-15,0 0 0 0,8-2 0 0,-1-2 0 16,-1-3 0-16,14 0 0 0,0-5 0 0,0 2 0 15,7-1 0-15,6 1 0 0,6-1 0 0,-5 1 0 16,5 3 0-16,1 0 0 0,6 4 0 16,-6-1 0-16,5 1 0 0,1 2 0 0,-6 5 0 15,12 0 0-15,-5 5 0 0,5-2 0 0,-12 5 0 16,5 3 0-16,-5 0 0 0,0 3 0 0,-7 1 0 16,0-1 0-16,-6 1 0 0,-1 1 0 15,-6-3 0-15,-6-1 0 0,-1-1 0 0,-6 0 0 16,0-3 0-16,-13 2 0 0,0-6 0 0,-7 3 0 15,1-7 0-15,-7 4 0 0,-1-8 0 16,8 4 0-16,-7-7 0 0,6 3 0 0,1-6 0 16,6 2 0-16,-1-3 0 0,7 4 0 0,8-5 0 15,5 1 0-15,-6 0 0 0,13 0 0 0,0 4 0 16,0-1 0-16,13 2 0 0,0-2 0 16,7 1 0-16,0-1 0 0,-1 5 0 0,1 3 0 15,6-4 0-15,-13 4 0 0,0 4 0 0,-7-1 0 16,1 1-728-16,-7 0-358 0,6-1-170 0,-6 1-12 15,-6-1 91-15,-1 2 127 0,1-2 218 0,-14 0 240 16</inkml:trace>
  <inkml:trace contextRef="#ctx0" brushRef="#br0" timeOffset="14231.88">18662 3987 385 0,'12'0'545'0,"2"-5"181"16,-2 5 50-16,1 0-16 0,1 0-60 0,-8-3-75 16,7 3-90-16,0-4-89 0,-7 4-26 15,1 0 2-15,-7 0 17 0,7 0 15 0,-7 4-4 16,0-4-32-16,0 0-328 0,0 0-90 0,0 0 0 16,0 0 0-16,-7 0 0 0,7 0 0 0,-7 0 0 15,-5 3 0-15,-2-3 0 0,-5 5 0 16,-7-3 0-16,0 2 0 0,0-1 0 0,-13 1 0 15,6-4 0-15,-6 4 0 0,-7 0 0 0,0-4 0 16,1 4 0-16,-7-4 0 0,0 0 0 0,0 4 0 16,0-4 0-16,-7 3 0 0,6-3 0 15,8 4 0-15,-13-4 0 0,5 0 0 0,-6 2 0 16,8-2 0-16,-8 5 0 0,1-5 0 0,-1 0 0 16,0 4 0-16,1-4 0 0,-7 3 0 0,6 2 0 15,0-5 0-15,-6 3 0 0,6-3 0 16,-6 0 0-16,0 3 0 0,-1-3 0 0,9 4 0 15,-9-4 0-15,7 4 0 0,0-4 0 0,1 3 0 16,0-3 0-16,5 0 0 0,-5 4 0 16,5-4 0-16,2 4 0 0,-8-4 0 0,13 0 0 15,-6 4 0-15,0-4 0 0,6 0 0 0,-6 0 0 0,0 3 0 16,0-3 0-16,-1 0 0 0,2 0 0 16,-8 0 0-16,1 4 0 0,5-4 0 0,-6 0 0 15,1 0 0-15,-1 0 0 0,8 0 0 0,-8-4 0 16,0 4 0-16,0 0 0 0,-6 0 0 0,-1 0 0 15,1 0 0-15,0 0 0 0,-6 0 0 16,6 0 0-16,-7 0 0 0,-6 0 0 0,0 0 0 16,0 0 0-16,-7 0 0 0,-6 0 0 0,0 0 0 15,6 0 0-15,0 0 0 0,7 0 0 0,0 0 0 16,-1 0 0-16,8 0 0 0,-1 0 0 0,0 0 0 16,13 0 0-16,-6 0 0 0,0 0 0 15,6-3 0-15,1 3 0 0,-1 0 0 0,-6 0 0 16,6 0 0-16,1 0 0 0,-1 0 0 0,8-4 0 15,-2 4 0-15,1 0 0 0,-1 0 0 0,8 0 0 16,6 0 0-16,0 0 0 0,0 0 0 16,6 0 0-16,7 0 0 0,7 0 0 0,6 0 0 15,0-4 0-15,6 4 0 0,0 0 0 0,1 0 0 16,0 0 0-16,6-4 0 0,6 4 0 16,0 0 0-16,-6-3 0 0,7 3 0 0,-7-4 0 15,7 4 0-15,-1 0 0 0,7 0 0 0,0-4 0 16,14 1 0-16,-2 0 0 0,8-5 0 0,0 4 0 15,12-3 0-15,-6 0 0 0,13-5 0 0,1 1 0 16,-1 5 0-16,7-6 0 0,-2 1 0 16,-4 0 0-16,-1 0 0 0,-7 0 0 0,-5 0 0 15,-1 4 0-15,-7 3 0 0,-5-3 0 0,-7 0 0 16,-2 3 0-16,-4 0 0 0,-8 0 0 0,7 1 0 16,-7-2 0-16,2 2 0 0,-2 3 0 0,0 0 0 15,-6-4 0-15,7 4 0 0,-7 0 0 16,0 0 0-16,0 0 0 0,0 0 0 0,0 0 0 15,0 0 0-15,0 0 0 0,0 0 0 0,-7 0 0 16,7 4 0-16,-6-4 0 0,0 0 0 0,-2 0 0 16,2 3 0-16,0-3 0 0,-7 5 0 0,-1-2 0 15,-4 1 0-15,-16 0 0 0,-5 0 0 0,-6-2 0 16,-7 6 0-16,-1 0 0 0,-5-1 0 16,-1 4 0-16,-6-4 0 0,-6 5 0 0,6-2 0 15,0 1 0-15,-1 0 0 0,1 0 0 0,6 0 0 16,-6 1 0-16,12 2 0 0,-4-2 0 0,4-2 0 15,7 1 0-15,7-3 0 0,7 2 0 16,-1-3 0-16,7 1 0 0,6-4 0 0,1 3 0 16,6 0 0-16,0-4 0 0,7 2 0 0,-1-2 0 15,0 1 0-15,7-1 0 0,0 2 0 0,0 1 0 16,7-1 0-16,0 1 0 0,-1 3 0 16,7-2 0-16,7 0 0 0,6 0 0 0,6 4 0 15,7 1 0-15,7-2 0 0,-1-3 0 0,8 4 0 16,-8 0 0-16,7 0 0 0,7 0 0 15,0 1 0-15,6 1 0 0,0-1 0 0,-7-1 0 16,7 3 0-16,0 2 0 0,2-5 0 0,-9 0 0 16,1 4 0-16,-1-5 0 0,-6 2 0 0,-6-5 0 15,-13 1 0-15,-1-1 0 0,-6-4 0 16,-7 1 0-16,1-1 0 0,-7 1 0 0,0-4 0 16,-6 4 0-16,-1-4 0 0,0 0 0 0,-6 0 0 15,8 0 0-15,-8-4 0 0,0 4 0 0,-8-7 0 16,8-5 0-16,-6 2 0 0,0-9 0 0,-1 1 0 15,1 0 0-15,-8-4 0 0,2-4 0 0,-2 1 0 16,2-2 0-16,-8 5 0 0,1-4 0 16,-1 1 0-16,7 0 0 0,-7 3 0 0,1-1 0 15,6 1 0-15,-7 1 0 0,7 2 0 0,7 1 0 16,-7 3 0-16,0-4 0 0,6 6 0 0,0-3 0 16,1 5 0-16,6 1 0 0,-6-2 0 0,6 1 0 15,-7 4 0-15,0 3 0 0,1-3 0 0,6 3 0 16,-6 1 0-16,-1-2 0 0,7 3 0 15,-6 2 0-15,-1 0 0 0,0 0 0 0,1 0 0 16,-8 0 0-16,2 0 0 0,6 7 0 0,-21-4 0 16,1 1-1389-16,-13 0-323 0,-13 3 61 15,-7 0 181-15,-6 1 327 0,0 2 537 0</inkml:trace>
  <inkml:trace contextRef="#ctx0" brushRef="#br0" timeOffset="14667.18">8523 3520 281 0,'19'-15'967'0,"-6"1"270"0,6 6 193 16,-12-4 148-16,0 3-28 0,-1 1-402 0,-6 4-1148 16,14 0 0-16,-8 4 0 0,0 0 0 0,0 4 0 15,1 0 0-15,6 4 0 0,0 1 0 0,1 7 0 16,-2 2 0-16,8 8 0 0,-1-1 0 0,1 5 0 15,6 2 0-15,7 5 0 0,-7-3 0 0,0 2 0 16,7 1 0-16,-1 0 0 0,1-5 0 0,-7 5 0 16,0-3 0-16,-1-1 0 0,1-4 0 0,-6 0 0 15,0-3 0-15,-1 0 0 0,-5-4 0 0,-8-1 0 16,7-6 0-16,-6-1 0 0,-1-2 0 0,0-4 0 16,-6-2 0-16,0-6 0 0,0-3-72 15,-6-5-1106-15,12-2-195 0,-6-9-25 0,7 1 106 16,-1-4 155-16,8-4 251 0,-8 1 266 0</inkml:trace>
  <inkml:trace contextRef="#ctx0" brushRef="#br0" timeOffset="15013.92">9370 3776 608 0,'12'-14'833'0,"-5"-9"143"0,0 5 121 15,-7 4 28-15,0-1-104 0,-7 1-164 0,0 6-80 16,1 1-45-16,-7-1-567 0,0 5-165 0,-7 3 0 16,1 0 0-16,-7 3 0 0,0 5 0 0,0 3 0 15,-1 4 0-15,1 3 0 0,7 0 0 0,-1 0 0 16,8 7 0-16,4 2 0 0,8-1 0 0,8 3 0 15,11-4 0-15,-6 5 0 0,13-4 0 16,1-1 0-16,11-2 0 0,1-2 0 0,0 2 0 0,7-4 0 16,-1-9 0-16,-5 5 0 0,-1-8 0 15,0 0 0-15,0-3 0 0,-6-4 0 0,-1-4 0 0,1-3 0 16,-7 0 0-16,-1-8 0 0,-5 5 0 0,0-9 0 16,-7 0 0-16,-7 2 0 0,1-6 0 0,-7-3 0 15,-7 1 0-15,1-1 0 0,-13-1 0 0,5 6 0 16,2-1 0-16,-14 4 0 0,6-5 0 15,1 6 0-15,-1 1 0 0,-6 3 0 0,6 1 0 16,1 1 0-16,-7 3 0 0,12 1 0 0,-5 4 0 16,-1-2 0-16,8 5 0 0,-8-3 0 0,7 3 0 15,-13 3 0-15,6 5 0 0,1-8-395 0,-1 7-1039 16,14-7-69-16,-1 4 52 0,7 0 164 0,7-1 231 16,5 5 337-16</inkml:trace>
  <inkml:trace contextRef="#ctx0" brushRef="#br0" timeOffset="15598.96">10145 3982 415 0,'40'18'872'0,"-2"-6"158"0,-5-1 106 0,-7-4 112 15,0 5-137-15,-7-9-222 0,1 4-150 0,-7-7-74 16,0 0-579-16,-6 0-86 0,-1 0 0 16,0 0 0-16,-6 0 0 0,7 0 0 0,-7-7 0 15,0-1 0-15,7-4 0 0,-7 3 0 0,0-3 0 16,0-5 0-16,0-3 0 0,0 3 0 15,-7-9 0-15,0-1 0 0,1 2 0 0,-7-4 0 16,6-4 0-16,1 3 0 0,-1-3 0 16,1 4 0-16,-8-5 0 0,8 9 0 0,0 0 0 0,0 0 0 15,6-2 0-15,-7 8 0 0,0 5 0 16,7-1 0-16,0 4 0 0,0 5 0 0,0-2 0 16,0 4 0-16,0 1 0 0,7-1 0 0,0 4 0 15,-1 4 0-15,0-1 0 0,20 9 0 0,-6-2 0 16,13 9 0-16,6-2 0 0,-1 6 0 15,8 6 0-15,0 1 0 0,0-1 0 0,-1 0 0 16,1 5 0-16,6-3 0 0,-13 3 0 0,6-1 0 16,-5-2 0-16,-1-2 0 0,-7-4 0 0,-5 0 0 15,-1-6 0-15,0-1 0 0,-7-4 0 16,-6 2 0-16,6-9 0 0,-11-1 0 0,4 3 0 16,1-9 0-16,-6 3 0 0,0-3 0 0,-1 0 0 15,6-3 0-15,-4-6 0 0,4 3 0 0,-5-9 0 16,6 0 0-16,0-3 0 0,-7-3 0 15,-6-5 0-15,7-1 0 0,-7-2 0 0,-7-4 0 16,7-3 0-16,-6 3 0 0,-7-3 0 0,0 2 0 16,0-3 0-16,-1 4 0 0,-4-4 0 0,4 4 0 15,1 0 0-15,1 4 0 0,-2-1 0 0,1 5 0 16,6-1 0-16,-5 1 0 0,5 7 0 16,1-5 0-16,6 5 0 0,-7 3 0 0,0 0 0 15,7 4 0-15,-6 0 0 0,6 4 0 0,-6 0 0 16,6 3 0-16,-7 1 0 0,7-2 0 15,-7 5 0-15,1 0 0 0,6 0 0 0,-6 5 0 0,6 2 0 16,0 0 0-16,-7 0-1142 0,7 1-601 16,-20-1 41-16,-12 5 170 0,-7-2 345 0,7 1 553 15</inkml:trace>
  <inkml:trace contextRef="#ctx0" brushRef="#br0" timeOffset="17382.82">2658 5978 450 0,'-26'-6'770'16,"0"-2"135"-16,0-3 111 0,6 4 66 0,1-5-69 16,-1 2-148-16,0 3-81 0,1-1-34 15,-1 2-194-15,8 1-556 0,12 2 0 16,-7 3 0-16,7 0 0 0,0 3 0 16,7 4 0-16,-1 5 0 0,7-1 0 0,7 7 0 15,0-3 0-15,5 6 0 0,1 1 0 16,6 0 0-16,1 5 0 0,0-1 0 15,0-1 0-15,-8-4 0 0,1 2 0 0,-6-5 0 16,6 1 0-16,-7-1 0 0,1-7 0 16,-6 0 0-16,-8-4 0 0,-6-3 0 0,6-1 0 15,-6-3 0-15,-6-3 0 0,0-4 0 16,-1-8 0-16,0-3 0 0,1-4 0 16,0-4 0-16,-2 0 0 0,2-3 0 15,0-1 0-15,6 1 0 0,0 4 0 0,0-2 0 16,6 6 0-16,0-1 0 0,2 7 0 15,-2 0 0-15,7 9 0 0,0-2 0 16,6 8 0-16,7 0 0 0,7 8 0 0,-1 6 0 16,8 1 0-16,-7 6 0 0,5 4 0 15,-5 1 0-15,-1 4 0 0,-5-1 0 0,-1-3 0 16,0 3 0-16,-13-2 0 0,7-6 0 16,-14-2 0-16,7-4 0 0,-6-5 0 15,-1 1 0-15,-6-7 0 0,0-4 0 16,0 0 0-16,0-8 0 0,-6-6 0 0,6-4 0 15,0-5 0-15,6-2 0 0,0-4 0 16,8-5 0-16,-8 1 0 0,7 1 0 0,7 1 0 16,-8 6 0-16,2 0 0 0,-1 6 0 15,-7 5 0-15,8 3 0 0,-2 3 0 16,2 8 0-16,5 4 0 0,1 2 0 0,12 11 0 16,-6 0 0-16,0 5 0 0,7 4 0 15,-7 3 0-15,7 5 0 0,-7-5 0 16,-1 4 0-16,-5-4 0 0,0 1 0 0,-1-5 0 15,-12 1 0-15,6-8 0 0,-7 0 0 16,-6-3 0-16,6-8 0 0,-6 1 0 16,8-8 0-16,-8-3 0 0,0-2 0 0,-8-6 0 15,22-3 0-15,-8-5-1039 0,14-2-430 16,6-5-3-16,-7 1 115 0,7-2 191 16,7 5 273-16,-1-4 301 0</inkml:trace>
  <inkml:trace contextRef="#ctx0" brushRef="#br0" timeOffset="17774.93">4196 5942 35 0,'26'-14'649'0,"-6"-5"208"0,6 5 152 15,-7-1 139-15,-6-4 23 0,-6 8-85 16,-14-3-165-16,-6 3-91 0,0 3-345 16,7 2-485-16,-8 1 0 0,-12 5 0 0,-6 5 0 15,-1-3 0-15,-6 10 0 0,0 3 0 16,6-1 0-16,8 8 0 0,-1 0 0 16,6 0 0-16,1 4 0 0,11 0 0 15,8 3 0-15,8-6 0 0,-2 2 0 0,13-4 0 16,-5-2 0-16,4-4 0 0,2-3 0 15,7-6 0-15,-8-3 0 0,14-3 0 0,-8-3 0 16,9-3 0-16,-9-6 0 0,1-7 0 16,7 1 0-16,-7 0 0 0,-6-7 0 15,0-2 0-15,-8 2 0 0,1-1 0 0,-6 0 0 16,-7 4 0-16,6 0 0 0,-6 7 0 16,0 1 0-16,0 7 0 0,7-1 0 15,-7 1 0-15,6 3 0 0,-6 4 0 0,6 7 0 16,-6 1 0-16,0 6 0 0,8 5 0 15,-2-2 0-15,7 6 0 0,0 2 0 16,6-2 0-16,-5 2 0 0,12-3 0 0,-7 5 0 16,1-5 0-16,6-5 0 0,0-2 0 15,-7-7 0-15,7-1 0 0,7 1 0 16,-1-12-275-16,8-4-1130 0,-1-3-89 16,0-7 46-16,-1 0 160 0,9-5 221 0,-2-2 292 15,7-4 350-15</inkml:trace>
  <inkml:trace contextRef="#ctx0" brushRef="#br0" timeOffset="18077.52">5225 5774 166 0,'14'-26'731'0,"5"-1"207"0,-13 6 167 0,1-1 146 16,-14 4-26-16,-6 4-156 0,7-3-134 0,6 4-164 16,0 5-771-16,-6 0 0 0,-8 1 0 0,-12 7 0 15,-7 0 0-15,-5 5 0 0,-1 1 0 16,6 6 0-16,-6 1 0 0,12 4 0 16,2-3 0-16,5 4 0 0,7 0 0 0,13 5 0 15,0-6 0-15,20 10 0 0,-1-9 0 16,14 4 0-16,6 0 0 0,0-4 0 0,0 4 0 15,0-3 0-15,-6 0 0 0,-7-5 0 0,0 3 0 16,-7-2 0-16,-5 0 0 0,-2-1 0 0,-6 1 0 16,-12-4 0-16,-6 5 0 0,-8-2 0 0,-13 1 0 15,-6-4 0-15,-7-1 0 0,1 2 0 16,6-5 0-16,-7 0 0 0,14-3 0 0,-1 0 0 16,7-4 0-16,0-4 0 0,13 0 0 15,13-7 0-15,0-4 0 0,13 1 0 16,7-4 0-16,12 0 0 0,13-5-665 0,8-2-572 15,-1-1-117-15,7-7 24 0,-8 0 133 16,8 3 174-16,0 1 248 0,-7 4 270 0</inkml:trace>
  <inkml:trace contextRef="#ctx0" brushRef="#br0" timeOffset="18357.8">5571 5689 191 0,'25'-11'731'0,"2"-4"226"0,-14 4 170 0,0 0 133 0,-13-1-47 16,-7 10-171-16,1-5-168 0,-1-1-131 16,7 4-690-16,-13 4-53 0,1 0 0 0,-8 4 0 15,7 0 0-15,-13 7 0 0,6-4 0 0,0 5 0 16,8-2 0-16,-8 1 0 0,13 4 0 0,1-1 0 15,0 1 0-15,12 3 0 0,0 1 0 0,1 3 0 16,13-4 0-16,-8 0 0 0,8 1 0 0,-7-1 0 16,7 0 0-16,-1 1 0 0,0-1 0 15,-5 1 0-15,5-2 0 0,-6-2 0 0,0-3 0 16,1 2 0-16,-2-2 0 0,-5-2 0 0,0 2 0 16,-7-5 0-16,6 1 0 0,-6 2 0 0,-6-3 0 0,-8 5 0 15,-5-5 0-15,-1 0 0 0,-6 0 0 0,-13 1 0 16,0-1 0-16,-6 0 0 0,-2 1 0 0,2-4 0 15,-1-1 0-15,1 2 0 0,-1-5 0 16,-5-8 0-16,-2 4 0 0,14-4 0 0,7-3-119 16,18 0-1351-16,8-7-91 0,6 0 44 15,6-4 170-15,14 7 259 0,6-4 358 0</inkml:trace>
  <inkml:trace contextRef="#ctx0" brushRef="#br0" timeOffset="18625.8">6431 5741 337 0,'-6'3'912'0,"6"1"254"0,-8 0 189 0,8-1 153 16,8-3-75-16,-2 0-237 0,13 3-912 0,-6-3-284 16,0 5 0-16,7-5 0 0,0 0 0 15,5 4 0-15,9-4 0 0,4 3 0 0,7-3 0 16,2 0 0-16,5 0 0 0,-1 0 0 0,-4 0 0 15,5-3 0-15,-13 3 0 0,6 0 0 0,-5-4 0 16,-2 4 0-16,-11 0 0 0,-1 0 0 0,-7-5 0 16,-6 2 0-16,-13 3 0 0,0-3 0 0,-13-1 0 15,-6 4-828-15,-14-4-681 0,0 4-18 0,-12 0 98 16,-8 0 209-16,-5 4 305 0,-1 3 338 0</inkml:trace>
  <inkml:trace contextRef="#ctx0" brushRef="#br0" timeOffset="18768">6425 5854 62 0,'-40'22'692'0,"7"-3"218"0,14-1 143 0,6-3 127 15,7-1 10-15,6-3-147 0,6-3-171 0,14 3-126 16,-1-5-303-16,7 3-443 0,6-3 0 0,8 2 0 16,5 0 0-16,1-5 0 0,6 1 0 0,0 0 0 15,1-4 0-15,5 0 0 0,-5-4 0 0,-2 0 0 16,-5-4 0-16,-13 5 0 0,-1-5 0 0,-6-3-1257 16,1 1-230-16,-8-1-3 0,-6-1 108 0,0 2 197 15,0-1 314-15,0 3 408 0</inkml:trace>
  <inkml:trace contextRef="#ctx0" brushRef="#br0" timeOffset="19452.8">8288 5763 180 0,'-6'7'888'0,"-14"0"262"15,-7-3 161-15,8-1 110 0,0-3-18 0,6 0-299 16,-1 4-370-16,8-4-734 0,-8 0 0 0,8 0 0 0,-6 0 0 16,5 0 0-16,0 0 0 0,1-4 0 15,-1 4 0-15,-5-3 0 0,4 3 0 0,2-4 0 16,0 1 0-16,-7-1 0 0,6-3 0 0,7-1 0 15,0-3 0-15,0 0 0 0,7-1 0 0,0-2 0 16,5-1 0-16,8 1 0 0,6-1 0 0,-1-2 0 16,15 0 0-16,-1 0 0 0,0 3 0 0,7-5 0 15,6 8 0-15,0 0 0 0,0-1 0 0,1 6 0 16,-2 2 0-16,1 0 0 0,7 4 0 0,-6 4 0 16,-8 0 0-16,1 2 0 0,-1 6 0 15,-5 2 0-15,-1 1 0 0,-13 3 0 0,0 5 0 16,-7 2 0-16,1 1 0 0,-14 3 0 0,-6 0 0 15,-6 9 0-15,-8-6 0 0,-5 2 0 0,-7 2 0 16,0-3 0-16,-13 4 0 0,0-5 0 0,-1 2 0 0,-11-1 0 16,5-4 0-16,1 1 0 0,-1-5 0 15,1-2 0-15,-2-1 0 0,2-8 0 0,6 5 0 0,6-9 0 16,1-2 0-16,-1-1 0 0,7-3 0 16,0-1 0-16,-1-3 0 0,9 0 0 0,-2-3 0 15,7 3 0-15,-1-4 0 0,8-3 0 0,6 3 0 16,0 0 0-16,0-3 0 0,14 0 0 0,-2 0 0 15,15 2 0-15,5-1 0 0,7-2 0 0,7 5 0 16,5-5 0-16,2 4 0 0,5 1 0 0,7-2 0 16,0 5 0-16,-6 0 0 0,6 0 0 0,-6 0 0 15,0 0 0-15,-7 0 0 0,0 5 0 0,-6-5 0 16,-8 0 0-16,2 3 0 0,-7-3 0 0,-13 0 0 16,5 4 0-16,-12-4 0 0,6 0 0 15,-11-4 0-15,-2 4 0 0,0 0 0 0,-12-3 0 0,6 3 0 16,-6-5 0-16,-2 3 0 0,-11-2 0 0,6 1 0 15,-12-5 0-15,-15-4-1544 0,14 3-166 0,-7-7 66 16,1 5 198-16,5 1 361 0,8-2 508 16</inkml:trace>
  <inkml:trace contextRef="#ctx0" brushRef="#br0" timeOffset="19787.3">9636 5600 47 0,'20'-9'958'0,"0"1"349"15,-14-4 236-15,1 9 166 0,-1-5 118 0,1 5-1027 16,0 3-800-16,-7 0 0 0,6 0 0 0,-6 3 0 16,12 5 0-16,-4-1 0 0,-2 4 0 0,7 3 0 15,-6 6 0-15,6-3 0 0,-1 9 0 0,2 0 0 16,5 0 0-16,-6 3 0 0,13 4 0 0,1 1 0 15,-8-2 0-15,7 1 0 0,0 0 0 0,-13 0 0 16,6-3 0-16,-6-1 0 0,1 1 0 0,-2-5 0 16,2-2 0-16,-8-6 0 0,-6 3 0 15,0-7 0-15,0-1 0 0,0-5 0 0,0-3 0 0,6-8 0 16,-6 1 0-16,0-5 0 0,7-7 0 16,0 1-1079-16,18-9-433 0,9-2 7 0,-9-4 125 15,1 2 208-15,14-5 298 0,5-1 340 0</inkml:trace>
  <inkml:trace contextRef="#ctx0" brushRef="#br0" timeOffset="20136.03">10653 5685 46 0,'26'-14'703'0,"1"3"237"0,-8 3 187 16,0 2 156-16,-12-3 29 0,6 6-163 15,-13 3-182-15,0 0-303 0,-13 3-664 0,-6 6 0 16,-15 1 0-16,-4 5 0 0,-8-1 0 0,-12 5 0 16,-1-2 0-16,-13 6 0 0,0-4 0 0,1 2 0 15,-1-2 0-15,7-1 0 0,6 1 0 16,0-5 0-16,14 1 0 0,6 0 0 0,0-1 0 15,12-3 0-15,8-3 0 0,6 3 0 0,0-11 0 16,7 6 0-16,-1-6 0 0,7 5 0 0,0-5 0 16,0 0 0-16,13 0 0 0,0 0 0 0,7 0 0 15,0 0 0-15,5 0 0 0,1 0 0 0,7 3 0 16,-1-3 0-16,8 4 0 0,-1-1 0 0,7 1 0 16,-1 0 0-16,7 3 0 0,1-3 0 0,-2 3 0 15,8-4 0-15,-7 6 0 0,7-3 0 0,0-2 0 16,-8 0 0-16,2 4 0 0,-7-5 0 15,-8 1 0-15,-5-4 0 0,-1 4 0 0,-5-4 0 16,-7 0 0-16,-2 0 0 0,-4 0 0 0,-8 0 0 16,1-4 0-16,-1-3 0 0,-6-1 0 0,0 4 0 15,0-3 0-15,-6-1-120 0,6 1-1193 16,6-4-135-16,14 0 17 0,-8 4 144 0,8-5 186 16,0 6 270-16,6-2 303 0</inkml:trace>
  <inkml:trace contextRef="#ctx0" brushRef="#br0" timeOffset="20592.96">11403 5843 604 0,'25'-11'858'16,"-11"0"170"-16,6 3 160 0,-14-2 48 0,0-1-80 16,-6 0-165-16,-6 0-99 0,0-4-654 0,-8 8-238 15,-6-5 0-15,-5 2 0 0,-8 3 0 0,0-1 0 16,0 1 0-16,1 3 0 0,-1 4 0 16,1 0 0-16,-1 0 0 0,1 4 0 0,6 3 0 15,-1 3 0-15,1 2 0 0,7 7 0 0,-1-1 0 16,8 0 0-16,12 5 0 0,0 2 0 0,0-4 0 15,6 6 0-15,7-6 0 0,0 2 0 0,0-5 0 16,7 0 0-16,0-4 0 0,5 1 0 16,-5-7 0-16,0 0 0 0,-1-5 0 0,7-3 0 15,-6-3 0-15,-1-2 0 0,7-6 0 0,-13 0 0 16,6-3 0-16,1-1 0 0,-7-4 0 0,0 2 0 16,-6-2 0-16,-1-3 0 0,1 3 0 15,0 2 0-15,-7 2 0 0,6 3 0 0,-6 2 0 16,6 3 0-16,-6 3 0 0,0 4 0 0,0 4 0 15,7 3 0-15,-7 3 0 0,7 9 0 16,5-1 0-16,1 8 0 0,1 3 0 0,6 8 0 16,-8-1 0-16,8 6 0 0,-1-2 0 0,-5 4 0 15,4-3 0-15,2 2 0 0,-7-2 0 0,1-4 0 16,-8-1 0-16,0-7 0 0,-6 1 0 0,0-5 0 16,0 0 0-16,-6-6 0 0,-7-4 0 15,-7-1 0-15,-6-2 0 0,-6-1 0 0,-1-7 0 16,-13 3 0-16,1-7 0 0,-7 0 0 0,-7 0 0 15,-6-4 0-15,0-3 0 0,-14-1 0 0,2-7 0 16,-2-2 0-16,-12-2-1197 0,7-7-601 16,-15 11 50-16,8-2 191 0,-6 2 451 0,5 1 518 15</inkml:trace>
  <inkml:trace contextRef="#ctx0" brushRef="#br0" timeOffset="21794.1">2495 7360 594 0,'26'-12'1007'0,"0"1"197"0,-6-3 156 16,-13 2 161-16,-1 1-190 0,-6 0-238 15,0 0-1012-15,0 4-81 0,-6 0 0 0,-1 3 0 16,-13 0 0-16,0 1 0 0,-6 6 0 15,-13 1 0-15,-6 7 0 0,-7 0 0 16,-7 11 0-16,-6-1 0 0,0 10 0 0,6-2 0 16,1 3 0-16,5 5 0 0,15-1 0 15,5 2 0-15,13-1 0 0,7-5 0 16,20 6 0-16,5-6 0 0,15-2 0 0,5-1 0 16,14-3 0-16,6-4 0 0,14-7 0 15,5-1 0-15,0-6 0 0,14-5 0 16,-13-6 0-16,6-1 0 0,1-8 0 0,-2 2-257 15,2-9-1065-15,-8-6-121 0,-6-1 29 16,-6 0 150-16,0-3 192 0,-1 0 269 16,-11 3 365-16,-2 0 446 0,-13 0 441 0,-12 9 301 15,-7-6 224-15,-13 5 185 0,-7 0 100 16,-13 2-43-16,2 7-175 0,-9-3-129 16,7 4-667-16,-12 5-245 0,-1 6 0 15,1 1 0-15,-7 7 0 0,7 3 0 0,-1 2 0 16,7 2 0-16,0 8 0 0,6-4 0 15,7 7 0-15,13-4 0 0,0 2 0 0,13-2 0 16,7-3 0-16,0 0 0 0,5-4 0 16,15-3 0-16,-2-4 0 0,1-3 0 15,14-4 0-15,-8-8 0 0,1-4 0 0,-7 0 0 16,0-6 0-16,-6-4 0 0,-1-5 0 16,-13 2 0-16,1-1 0 0,-13-4 0 15,-1 3 0-15,-6 2 0 0,0 3 0 16,0-1 0-16,0 8 0 0,0 0 0 15,0 4 0-15,0 0 0 0,7 7 0 0,-7 0 0 16,7 7 0-16,-1 0 0 0,0 4 0 0,0 4 0 16,8 0 0-16,6 3 0 0,-1 0 0 15,7 0 0-15,0 1 0 0,0 3 0 16,7-7 0-16,-1-1 0 0,1 1 0 0,-7-4 0 16,-7 0 0-16,7-4 0 0,-6-3-807 15,6 1-763-15,7-5-4 0,-13-5 104 16,-1 1 215-16,1 1 325 0,-2-5 436 15</inkml:trace>
  <inkml:trace contextRef="#ctx0" brushRef="#br0" timeOffset="22080.05">3857 7249 590 0,'-6'-29'970'16,"-1"-4"226"-16,0-1 205 0,-6 5 181 15,1 8-144-15,-2-5-424 0,14 6-1014 16,-6-1 0-16,6 6 0 0,0 1 0 15,0 3 0-15,0 7 0 0,0 0 0 0,6 4 0 16,-6 4 0-16,6 3 0 0,8 8 0 16,-1 3 0-16,0 4 0 0,0 4 0 0,7 7 0 15,-1 3 0-15,7 5 0 0,0 0 0 16,7 6 0-16,-7-2 0 0,6-1 0 16,1 4 0-16,-1-5 0 0,1-2 0 15,-7-1 0-15,0 0 0 0,7-6 0 0,-1-2 0 16,-12-3 0-16,-1-6 0 0,-5 0 0 15,-2-10 0-15,2-1-1235 0,-2-8-389 16,-5-8 49-16,6-4 158 0,0 0 258 0,1-1 385 16</inkml:trace>
  <inkml:trace contextRef="#ctx0" brushRef="#br0" timeOffset="22327.9">4730 7447 172 0,'33'-18'758'0,"-7"-1"227"0,-7 5 198 0,-6-1 182 16,-13 4 16-16,-6 3-177 0,6 2-145 15,-7-2-975-15,1 8-84 0,-7 0 0 16,-7 8 0-16,-12-2 0 0,-1 6 0 16,7 3 0-16,-7 3 0 0,1 0 0 0,6 4 0 15,6 0 0-15,7-1 0 0,1 6 0 16,4-5 0-16,8 4 0 0,8-5 0 16,4 1 0-16,1-2 0 0,0-3 0 0,14 2 0 15,-1-9 0-15,-1 2 0 0,1-5 0 16,7-3 0-16,-1-4-638 0,-6-8-677 0,7-3-96 15,-1-7 43-15,8 0 154 0,-1-4 209 16,0-1 260-16,-7-2 294 0</inkml:trace>
  <inkml:trace contextRef="#ctx0" brushRef="#br0" timeOffset="22672.99">5075 7481 5 0,'0'-20'621'15,"7"6"229"-15,6-4 191 0,-13 6 154 0,6-2 52 16,-12 7-94-16,6-4-183 0,-6 4-128 16,6-1-575-16,6 5-267 0,0 3 0 0,7 3 0 15,1 5 0-15,-2 3 0 0,2-1 0 0,-2 6 0 16,8 1 0-16,-13-2 0 0,5 7 0 0,8-3 0 15,-6 0 0-15,5 2 0 0,1-3 0 0,-2 1 0 16,2-2 0-16,0-2 0 0,-7 1 0 0,7-5 0 16,-8 0 0-16,2-4 0 0,5-4 0 0,-5 1 0 15,-2-4 0-15,2 0 0 0,5-7 0 16,7 0 0-16,-13-4 0 0,6-5 0 0,-5 2 0 16,5-4 0-16,-6-5 0 0,-6 2 0 0,5 2 0 15,-4-4 0-15,-2 2 0 0,0 4 0 0,-6-3 0 16,0 5 0-16,0 5 0 0,0-1 0 0,0 4 0 15,0 3 0-15,0 4 0 0,7 0 0 0,-7 4 0 16,6 3 0-16,7 4 0 0,-6-1 0 0,-1 5 0 16,8 0 0-16,5 3 0 0,-6 5 0 0,6-4 0 15,1 2 0-15,0-3 0 0,-1 1 0 0,7-2 0 16,-6 3 0-16,0-6 0 0,-8 1 0 0,8-4 0 16,-13 0 0-16,-1-4 0 0,0-3 0 0,-6-1 0 15,-6-3 0-15,6-3-71 0,-6-4-1329 0,-1-5-108 16,-6-2 28-16,6-1 139 0,1-4 211 0,-7 1 319 15,-6-4 381-15</inkml:trace>
  <inkml:trace contextRef="#ctx0" brushRef="#br0" timeOffset="22931.04">5701 7036 556 0,'-6'-25'991'0,"-8"-2"208"0,8 2 164 0,0 6 150 16,6 1-177-16,6 3-233 0,7 5-973 15,0 5-130-15,0 3 0 0,7 4 0 0,0 6 0 16,5 3 0-16,1 5 0 0,7 5 0 0,6 5 0 15,0 3 0-15,0 4 0 0,0 0 0 0,7 4 0 16,-7 0 0-16,7 3 0 0,-7 1 0 0,-1-1 0 16,2-4 0-16,-1 1 0 0,-6 0 0 0,-1-1 0 15,1-6 0-15,-14 3 0 0,8-7 0 0,-8-1 0 16,-6-3 0-16,0 0 0 0,-7-4 0 0,-6-2 0 16,0-2 0-16,0-6 0 0,0-1 0 0,-6 0 0 15,-1-7 0-15,7 0-1196 0,13-10-288 0,1 2 9 16,5-4 132-16,7 1 194 0,0 4 285 0,6-4 326 15</inkml:trace>
  <inkml:trace contextRef="#ctx0" brushRef="#br0" timeOffset="23711.98">6893 7490 408 0,'27'-9'852'0,"-1"-7"176"0,0-2 135 0,-7 3 124 15,-12-2-118-15,-1-2-207 0,-6-3-125 0,0 4-352 16,-6-1-485-16,-1 1 0 0,-6-1 0 0,0 8 0 16,-6-3 0-16,-1 6 0 0,-6 1 0 15,-1 7 0-15,2 0 0 0,-1 4 0 0,6 7 0 16,-6 3 0-16,7 5 0 0,-1-2 0 0,6 10 0 15,2 2 0-15,6 0 0 0,6 1 0 0,0 3 0 16,6-4 0-16,6 1 0 0,2-1 0 0,-1 0 0 16,7-6 0-16,0-5 0 0,-2 0 0 0,-4-3 0 15,5-5 0-15,-5-2 0 0,4-4 0 0,-4-1 0 16,6-6 0-16,5-5 0 0,-5-3 0 0,0 1 0 16,-1-9 0-16,-6 1 0 0,0-5 0 0,1 2 0 15,-8-5 0-15,0 4 0 0,-6 1 0 0,7-2 0 16,-7 4 0-16,0 1 0 0,0 3 0 0,0 4 0 15,0 0 0-15,0 4 0 0,0 3 0 0,0 1 0 16,6 6 0-16,-6 1 0 0,7 3 0 0,-1 0 0 16,1 8 0-16,-1 0 0 0,8-1 0 0,-2 6 0 15,2-2 0-15,5 0 0 0,1 1 0 16,-8-2 0-16,14 2 0 0,-6-1 0 0,-1-3 0 16,8 0 0-16,-14-4 0 0,6-4 0 0,-5 0 0 15,-2-3 0-15,2-4 0 0,-8 0 0 0,7-4 0 16,-6-3 0-16,6-3 0 0,-7-2 0 0,-12 1 0 15,-1-8 0-15,-6 1-875 0,0-4-96 0,-7-7-79 16,8 0-70-16,-8-5 41 0,-6-3 81 0,-1-2 160 16,2-2 172-16,-1-3 243 0,-7 0 323 0,1-3 276 15,-1 2 275-15,7-2 259 0,0 3 181 0,0-1 96 16,6 6 37-16,1 5-9 0,5 1-55 16,-5 8-74-16,12 2-31 0,1 9-690 0,0-1-165 0,6 8 0 15,0 3 0-15,0 4 0 0,0 4 0 16,6 7 0-16,0 3 0 0,1 8 0 0,6 4 0 15,0 6 0-15,0 2 0 0,13 7 0 0,1-1 0 0,-2 4 0 16,8 0 0-16,0-4 0 0,6 8 0 16,6-4 0-16,1 0 0 0,-1 1 0 0,1-9 0 0,-7 4 0 15,7-3 0-15,-7-3 0 0,-7-5 0 0,1-4 0 16,-7-4 0-16,0 2 0 0,0-8 0 0,-13 0 0 16,7-8 0-16,-14 0 0 0,1 1 0 15,-1-8 0-15,1 0 0 0,-14 0 0 0,7-8 0 16,-6 1 0-16,-1-4 0 0,1-4 0 0,-14 1 0 15,0-6 0-15,-12-1-656 0,6-4-548 0,-7-1-66 16,0-3 16-16,1 2 151 0,-1 2 293 0,7-1 377 16,-6 4 478-16,13 3 400 0,-1-3 322 0,0 5 205 15,1 2 65-15,6-4-22 0,-6 8-129 0,11-3-81 16,2 3-66-16,6-1-720 0,0 5-19 0,6 0 0 16,2 0 0-16,4-1 0 0,8 0 0 0,-1 6 0 15,7-3 0-15,0 3 0 0,1 2 0 0,-1 0 0 16,6 0 0-16,1 2 0 0,-1-2 0 0,-5 5 0 15,-15 2 0-15,8-4-189 0,0 5-1089 16,-1-8-146-16,7 4 7 0,-6-4 123 0,6 3 186 16,-1 1 272-16,-5 3 314 0</inkml:trace>
  <inkml:trace contextRef="#ctx0" brushRef="#br0" timeOffset="24010.64">7852 7267 106 0,'6'11'687'0,"14"-3"207"0,-8-1 159 16,8 0 133-16,-1-3-30 0,-5 0-123 0,12-4-160 15,-7 3-106-15,7-3-331 0,0 0-436 0,1-3 0 16,5 3 0-16,1-4 0 0,-1 4 0 0,1-4 0 15,-1-3 0-15,-6 0 0 0,7-1 0 0,-7-3 0 16,-6 4 0-16,-1-4 0 0,-6 0 0 0,-6-3 0 16,-1 2 0-16,-6 2 0 0,-13-2 0 0,0 1 0 15,0 0 0-15,-13 4 0 0,-6-5 0 0,-1 9 0 16,0 0 0-16,-6-1 0 0,-6 8 0 0,6-1 0 16,-7 4 0-16,7 4 0 0,0 4 0 0,6 8 0 15,0-1 0-15,8 3 0 0,5 1 0 0,6-1 0 16,14 6 0-16,0-2 0 0,14 0 0 15,6-1 0-15,5-1 0 0,8 2 0 0,13-3 0 16,6-4 0-16,-1 0 0 0,14-4 0 0,-6-3 0 16,7-1 0-16,-7-7 0 0,-8 1 0 0,8 0 0 15,-7-8 0-15,-19 0 0 0,-1 0 0 0,1-8-349 16,6 0-1397-16,13 1-4 0,7-4 125 0,12-3 284 16,14 2 475-16,26-2 406 0</inkml:trace>
  <inkml:trace contextRef="#ctx0" brushRef="#br0" timeOffset="24807.06">10425 7333 476 0,'20'-8'800'0,"-1"-2"156"0,0 3 132 0,-5-5 61 15,-1 5-87-15,-7-4-162 0,1 0-94 0,-7 4-53 16,0-4-552-16,0 0-201 0,-7 4 0 0,-6 0 0 16,7-1 0-16,-14 1 0 0,7 2 0 15,-13 3 0-15,-6-3 0 0,-1 5 0 0,-7 0 0 16,2 5 0-16,-7 2 0 0,5 0 0 0,1 8 0 16,0-1 0-16,-1 5 0 0,8-1 0 0,-1 8 0 15,14-3 0-15,-1 2 0 0,8 0 0 0,5 1 0 16,14-1 0-16,-1 1 0 0,13-3 0 0,1-2 0 15,6-2 0-15,0-1 0 0,1-4 0 0,5-2 0 16,1-1 0-16,-1-5 0 0,1 2 0 16,-1-8 0-16,1 0 0 0,-1 0 0 0,1-8 0 15,-1-2 0-15,-6-1 0 0,1-4 0 0,-1-3 0 16,-6-3 0-16,-1 2 0 0,0-8 0 0,-6 2 0 16,1 4 0-16,-2-5 0 0,-5-1 0 15,0 2 0-15,-1 7 0 0,-6-5 0 0,6 5 0 16,-6 4 0-16,7 3 0 0,-7 3 0 0,0 4 0 15,0 1 0-15,0 3 0 0,0 0 0 0,6 7 0 16,-6 1 0-16,7 3 0 0,0 0 0 0,-1 7 0 16,0 0 0-16,2 4 0 0,11 1 0 0,-6-1 0 15,6 3 0-15,1-3 0 0,0 5 0 0,5-6 0 16,-5 1 0-16,6 4 0 0,-6-8 0 16,5 0 0-16,-5-3 0 0,6-5 0 0,-6 5 0 15,-7-7 0-15,-1-5 0 0,2 2-1236 0,5-10-189 16,1 2-6-16,-7-5 102 0,6-7 172 15,1 1 274-15,-1-1 321 0</inkml:trace>
  <inkml:trace contextRef="#ctx0" brushRef="#br0" timeOffset="25059.04">11396 7183 493 0,'0'-11'935'16,"0"-4"217"-16,0 7 177 0,0 2 147 0,-7-2-140 15,-5 5-212-15,-8 6-778 0,-6 1-346 0,-13 3 0 16,0 4 0-16,-1 4 0 0,1 3 0 0,1 1 0 15,-1-1 0-15,-1 4 0 0,7 0 0 16,14 3 0-16,-7 2 0 0,13-2 0 0,6-3 0 16,7 4 0-16,7-1 0 0,6-2 0 15,13 2 0-15,0-6 0 0,6 0 0 0,8-2 0 0,5 2 0 16,1-9 0-16,-1 2 0 0,1-1 0 0,0-8 0 16,12 0 0-16,-5-3 0 0,-8-3 0 15,7 0 0-15,-13-1 0 0,-7-7-539 0,15-4-807 16,-9-3-81-16,9 0 43 0,-2-4 144 0,1 3 187 15,-1-3 274-15,1 0 361 0</inkml:trace>
  <inkml:trace contextRef="#ctx0" brushRef="#br0" timeOffset="25311.85">12413 7099 406 0,'0'-8'854'0,"-7"1"195"16,-6 0 167-16,0 4 146 0,-7 3-99 15,-6 0-208-15,0 0-122 0,-7 6-880 0,-6 2-53 16,1 7 0-16,-8-1 0 0,7 1 0 0,-6 2 0 15,11 6 0-15,2 0 0 0,6-2 0 0,6 4 0 16,7 1 0-16,7-4 0 0,6 4 0 16,6-1 0-16,7-3 0 0,7 1 0 0,6-1 0 15,6 0 0-15,2-7 0 0,11 2 0 0,-6-5 0 16,7-1 0-16,-1 0 0 0,1-7 0 16,-1-1 0-16,1-3 0 0,6-3 0 0,-13-6 0 0,-13 7 0 15,1-9 0-15,-8-5-1306 0,-6-1-243 16,6-2 33-16,-5 4 142 0,-8-3 218 0,-6 4 331 15,6 3 388-15</inkml:trace>
  <inkml:trace contextRef="#ctx0" brushRef="#br0" timeOffset="25638.01">12595 7308 393 0,'0'3'877'0,"6"-6"195"0,8 6 141 16,-1-3 137-16,-7 0-124 0,7 0-247 0,0-3-190 16,7 3-497-16,-1-4-292 0,1 0 0 0,6 0 0 15,6-3 0-15,-5 4 0 0,-1-5 0 0,6 5 0 16,-5-5 0-16,-9 1 0 0,2 0 0 15,-7 3 0-15,1-4 0 0,-8-2 0 0,-6-1 0 16,-6 0 0-16,-2-1 0 0,-4 2 0 0,-8-2 0 16,1 1 0-16,-7 0 0 0,-7 4 0 15,13 0 0-15,-6 0 0 0,0 3 0 0,1 0 0 16,-2 4 0-16,-5 4 0 0,6 3 0 0,0 4 0 16,-7 0 0-16,7 7 0 0,6 2 0 0,1 1 0 15,13 1 0-15,-2 0 0 0,8 4 0 16,14-1 0-16,5 1 0 0,1-3 0 0,12-2 0 15,1 1 0-15,6-4 0 0,7-3 0 0,-1 3 0 16,7-7 0-16,-6-3 0 0,6 0 0 0,-6-5 0 16,6-3 0-16,-7 0 0 0,2-3 0 15,-2-5 0-15,-7-4 0 0,-4 3 0 0,-2-7 0 16,-13 5 0-16,1-7-931 0,0-4-446 0,-7-1-41 16,-1-2 76-16,2 3 161 0,-8-4 235 0,7 4 260 15</inkml:trace>
  <inkml:trace contextRef="#ctx0" brushRef="#br0" timeOffset="25893.91">13422 7028 146 0,'-6'-25'703'0,"6"-1"192"16,0 1 164-16,-6-5 160 0,-1 8-18 0,0 0-103 16,1 4-126-16,-1 0-74 0,1 3-898 0,-1 3 0 15,7 2 0-15,-6 5 0 0,6 3 0 16,0-2 0-16,6 8 0 0,-6 3 0 0,7 0 0 16,6 8 0-16,0 3 0 0,0 4 0 0,7 3 0 15,-1 5 0-15,7 4 0 0,0 2 0 0,0 4 0 16,1 2 0-16,5-6 0 0,-6 3 0 0,0 2 0 15,7 0 0-15,-8-5 0 0,-5 1 0 16,6-4 0-16,-6 0 0 0,5-7 0 0,-5 3 0 16,-7-7 0-16,1 0 0 0,-2-3 0 0,-5 0 0 15,0-9 0-15,-7-3 0 0,0 1 0 0,0-4 0 16,0-4-289-16,-7-8-1347 0,7 1-26 16,0-7 88-16,0 2 221 0,0-2 347 0,0-2 471 15</inkml:trace>
  <inkml:trace contextRef="#ctx0" brushRef="#br0" timeOffset="26515.16">13937 7348 431 0,'6'4'908'16,"2"0"211"-16,-2-4 151 0,7 4 129 0,0-4-166 15,0 2-256-15,7-2-209 0,-1 0-682 0,7 0-86 16,6 0 0-16,1 0 0 0,-1-2 0 0,2 2 0 16,-2-4 0-16,1 0 0 0,-1 0 0 15,-5-4 0-15,-2-1 0 0,1 1 0 0,-6-4 0 16,0-3 0-16,-14 1 0 0,0 3 0 0,-6-4 0 15,0 0 0-15,-6-2 0 0,-8 2 0 0,-4 1 0 16,4-2 0-16,-5 5 0 0,5 0 0 0,2 3 0 16,-8 2 0-16,7 2 0 0,0 0 0 15,0 4 0-15,-7 8 0 0,1-2 0 0,-1 6 0 16,1 2 0-16,0 6 0 0,5-3 0 0,1 9 0 16,7-4 0-16,6 4 0 0,0-1 0 0,0-3 0 15,13 5 0-15,-1-6 0 0,8-3 0 16,6 4 0-16,1-3 0 0,5-5 0 0,7-3 0 15,0-3 0-15,1 0 0 0,5-5 0 0,-7 1 0 16,9-4 0-16,-1-4 0 0,-7 1 0 0,-1-9 0 16,-5 1 0-16,-1 0 0 0,-5-4 0 15,-1 0 0-15,-6-3 0 0,-1 4 0 0,-6-4 0 16,0-1 0-16,-7 2 0 0,1-3 0 0,0 2 0 16,-7 0 0-16,6 7 0 0,-6 0 0 0,6-1 0 15,-6 2 0-15,7 3 0 0,-7-1 0 16,7 1 0-16,-1 7 0 0,0 0 0 0,1 7 0 15,13 1 0-15,-8 2 0 0,8 5 0 0,0 0 0 16,5 3 0-16,-5 4 0 0,0-1 0 0,-1 6 0 16,1-5 0-16,-7 3 0 0,-6-3 0 15,5-3 0-15,-5-1 0 0,0-3 0 0,-1 0 0 16,1-8 0-16,-7 5 0 0,0-9 0 0,0 0 0 16,0-3 0-16,-7-3 0 0,1 0 0 0,-1-9 0 15,-6 1 0-15,7-4 0 0,-1-2 0 16,0-6 0-16,1 1 0 0,0-4 0 0,6 1 0 15,0-6 0-15,6 6 0 0,0 0 0 0,8-5 0 16,5 5 0-16,1 0 0 0,0 2 0 0,5 4 0 16,-5 5 0-16,6-1 0 0,0 8 0 0,7 0 0 15,-1 0 0-15,1 7 0 0,-1 0 0 0,7 3 0 16,1 1-1372-16,5-1-236 0,7-3 56 16,7 7 161-16,0-3 260 0,-1 4 378 0</inkml:trace>
  <inkml:trace contextRef="#ctx0" brushRef="#br0" timeOffset="27126.81">16081 7153 412 0,'-13'0'847'16,"-6"-4"191"-16,-7 4 175 0,-7-3 145 0,0 0-106 16,-6 3-209-16,0 0-135 0,-6 0-788 0,-1 3-120 15,1 4 0-15,-2 1 0 0,2 3 0 0,6 4 0 16,0 0 0-16,0-1 0 0,13 8 0 16,-1 0 0-16,15 0 0 0,-2 4 0 0,8-1 0 15,12 2 0-15,8-6 0 0,-2 1 0 0,15-4 0 16,-1 1 0-16,6-5 0 0,7-3 0 15,0-3 0-15,1-4 0 0,-1-4 0 0,6-4 0 16,-5-4 0-16,-2-3 0 0,-5-3 0 0,6-1 0 16,-13-3 0-16,0-4 0 0,-6-1 0 0,-1-2 0 15,-12 7 0-15,0-5 0 0,-1 5 0 16,-6 0 0-16,6 7 0 0,-6 0 0 0,0 0 0 16,0 4 0-16,0 7 0 0,0 0 0 0,0 7 0 15,0 4 0-15,-6 4 0 0,6-1 0 0,0 5 0 16,6-1 0-16,0 1 0 0,8 3 0 15,-1-5 0-15,7 6 0 0,-1-5 0 0,7-4 0 0,0 1 0 16,0 0 0-16,7-4 0 0,-1-4 0 16,8-3 0-16,-1 0 0 0,-7-4 0 0,1-4 0 15,-1-4 0-15,-6-1 0 0,1-3 0 0,-7-3 0 16,-2-3 0-16,-4-4 0 0,-8 4 0 0,-6-9 0 16,0 2 0-16,0-4 0 0,-13-4 0 0,0-4 0 15,-7 0 0-15,8-3 0 0,-15-4 0 0,1 0 0 16,6-4 0-16,-5 1 0 0,-1-5 0 15,0 4 0-15,6 0 0 0,1 9 0 0,-7-2 0 16,12 8 0-16,-5 3 0 0,12 8 0 0,-6 3 0 16,7 9 0-16,0-1 0 0,-2 3 0 0,2 8 0 15,6 8 0-15,0 3 0 0,0 11 0 16,0 4 0-16,6 7 0 0,2 7 0 0,4 4 0 16,1 4 0-16,7 3 0 0,0 5 0 0,6 2 0 15,-1-3 0-15,9 1 0 0,-2-6 0 0,7 1 0 16,-7-2 0-16,7-2 0 0,1-7 0 15,-1-2 0-15,0-6 0 0,-1-6 0 0,-5-1 0 16,7-2 0-16,-8-5 0 0,-6-3 0 0,1-8 0 16,5 1 0-16,-13-4 0 0,-5-4 0 15,-8-8 0-15,-6 1-757 0,0-7-887 0,0-5 14 16,-6 0 127-16,-14 2 250 0,0-6 375 0,-5 1 412 16</inkml:trace>
  <inkml:trace contextRef="#ctx0" brushRef="#br0" timeOffset="27272.03">16426 7190 83 0,'-26'-11'778'15,"7"4"266"-15,-7-4 178 0,12 3 125 0,8 1 14 16,6 4-256-16,6-1-249 0,14 0-461 0,0 1-395 16,13 3 0-16,-1 0 0 0,1 3 0 0,5 1 0 15,9 0 0-15,-9 2 0 0,1 2 0 0,0-1 0 16,-6 4 0-16,0-7-945 0,-8 4-380 16,1-8-91-16,-6 0 46 0,0 0 152 0,-1 0 241 15,-5-4 317-15</inkml:trace>
  <inkml:trace contextRef="#ctx0" brushRef="#br0" timeOffset="27459.23">16941 7124 210 0,'0'-4'798'0,"6"4"243"0,-6 0 189 0,0 0 152 16,0 0-18-16,8 4-197 0,-2 4-168 0,0-5-999 15,1 8 0-15,6 0 0 0,0 7 0 16,-1 2 0-16,8-3 0 0,0 2 0 0,-7 3 0 16,7-4 0-16,-1 4 0 0,0-4 0 0,8 2 0 15,-1-3 0-15,-7-3 0 0,1 2 0 0,-7-5 0 16,0-1 0-16,-1 1 0 0,-4-6 0 15,-2-3 0-15,-6 2 0 0,-6 0 0 0,6-8 0 0,-14-2-1183 16,8-13-390-16,0 4 25 0,-8-4 147 16,8-3 233-16,-7 1 330 0,6-5 394 0</inkml:trace>
  <inkml:trace contextRef="#ctx0" brushRef="#br0" timeOffset="27873.95">17111 7057 554 0,'-14'-21'861'0,"2"-1"142"0,5 4 103 0,7-1 32 0,-7 5-184 15,7 3-284-15,0-1-191 0,0 8-131 16,0-3-94-16,7 7-85 0,6 5-85 0,0 1-95 15,6 2-97-15,1 7-88 0,13-1-79 0,6 1-61 16,-1-4-22-16,9 4 16 0,-2-1 53 16,1 1 70-16,-7 0 71 0,-1-3 73 0,2 2 60 15,-7-3 87-15,-1-4 110 0,-6 0 124 0,-13 0 125 16,1-3 107-16,-2 4 88 0,-5-1 53 16,-1-3-570-16,1-1-109 0,-7 0 0 0,-7 5 0 15,1-1 0-15,-1 4 0 0,-5 4 0 0,-2-3 0 16,8 2 0-16,-14 4 0 0,14-3 0 15,-7 3 0-15,6 1 0 0,7-1 0 0,7-3 0 16,-1 3 0-16,7-3 0 0,7 0 0 0,6-4 0 16,6 0 0-16,1-4 0 0,6 0 0 0,1-3 0 15,-2-4 0-15,1 0 0 0,0-8 0 16,-5 1 0-16,-2-4 0 0,1 0 0 0,-15-3 0 16,-4-5 0-16,-8 1 0 0,-6-1 0 0,-6-3 0 15,-8 0 0-15,-4 0 0 0,-15 0 0 0,1 5 0 16,-15-3 0-16,1 2 0 0,1 4 0 0,-7-5 0 15,0 8 0-15,6 1 0 0,7 2 0 0,7 1 0 16,6-1 0-16,6 2 0 0,1-2 0 0,5 8 0 16,8-4 0-16,0 4-567 0,12-5-442 15,7-1-107-15,13-2-76 0,-6 1 42 0,12-1 92 16,-6 1 175-16,7 0 197 0,-1 0 218 0</inkml:trace>
  <inkml:trace contextRef="#ctx0" brushRef="#br0" timeOffset="28262.57">17776 6999 48 0,'32'0'591'15,"1"4"240"-15,-1 4 168 0,-6-5 107 0,1 8 15 16,5-4-69-16,-7 4-177 0,9 0-118 0,-9 9-76 15,15-6-551-15,-8 4-130 0,7 4 0 0,-6-1 0 16,-1 2 0-16,-6 2 0 0,0 2 0 16,1-2 0-16,-8-3 0 0,0 0 0 0,-6 0 0 15,1-4 0-15,-8-3 0 0,0-1 0 0,2-6 0 16,-2 3 0-16,-6-7 0 0,0 0 0 0,0-1 0 16,0-3 0-16,0-3 0 0,-6-5 0 15,-2 1 0-15,-4-5 0 0,5-2 0 0,0-1 0 16,1-3 0-16,-1-4 0 0,1-4 0 0,6 0 0 15,0 1 0-15,0-4 0 0,0-1 0 0,6 5 0 16,1-4 0-16,6 6 0 0,-6 0 0 0,5 9 0 16,2-1 0-16,-8 5 0 0,7 3 0 15,0 3 0-15,0 0 0 0,13 8 0 0,0 3 0 16,7 4 0-16,-7 0 0 0,7 7 0 0,5 2 0 16,-5 1 0-16,-1 4 0 0,1-2 0 15,-7 2 0-15,7 4 0 0,-1-2 0 0,2-2 0 16,-9 1 0-16,1-5 0 0,-6-2 0 0,0-1 0 15,-1-3 0-15,-6-1 0 0,0-6 0 0,0 0 0 16,-6-1 0-16,-7-3 0 0,6-1 0 16,-6-3 0-16,-6 0 0 0,-1-3 0 0,-6 3 0 0,-7-4 0 15,-5 0 0-15,-15-3 0 0,-5 3 0 16,5-4 0-16,-11 2-754 0,11-2-974 0,7-7 24 16,8 5 144-16,18-2 305 0,27 5 478 0</inkml:trace>
  <inkml:trace contextRef="#ctx0" brushRef="#br0" timeOffset="28375.27">19528 7296 582 0,'13'4'792'0,"0"-4"86"0,-7 4 31 15,-6-8-123-15,0 4-369 0,-6-4-530 16,-7-3-410-16,-7 0-213 0,-12 3-96 0,-7-3-11 16,-7 3 113-16,-13 4 235 0</inkml:trace>
  <inkml:trace contextRef="#ctx0" brushRef="#br0" timeOffset="30480.84">25288 5509 246 0,'26'-8'740'0,"7"2"156"16,-13-2 107-16,-1 5 106 0,0-5-87 16,-6 4-189-16,1 2-124 0,-8-3-67 0,0 2-30 15,1 3-233-15,6 0-379 0,-7 0 0 0,1 0 0 16,-7 0 0-16,0 3 0 0,-13 2 0 15,-7-3 0-15,-12 5 0 0,-7-2 0 0,-7-2 0 16,-13 5 0-16,0-4 0 0,-12-2 0 0,6 3 0 16,-6-2 0-16,-2 1 0 0,2-4 0 0,6 0 0 15,6 0 0-15,1-4 0 0,5 1 0 16,8-4 0-16,5-1 0 0,2 1 0 0,11-1 0 16,1 2 0-16,7-2 0 0,6-1 0 0,0 6 0 15,7 0 0-15,-2-1 0 0,8 0 0 0,0 4 0 16,0 4 0-16,0-4 0 0,8 7 0 0,4 5 0 15,2-2 0-15,5 9 0 0,7 3 0 0,7 4 0 16,-7 3 0-16,13 1 0 0,0 1 0 16,0 7 0-16,0 2 0 0,0 5 0 0,-7-1 0 15,8 0 0-15,-7 2 0 0,-7 2 0 0,0 5 0 16,-7-6 0-16,7 1 0 0,-13-5 0 0,0 2 0 16,0-1 0-16,1-8 0 0,-8-3 0 0,-6-3 0 15,6-1 0-15,-6-6 0 0,0-6 0 16,0-2 0-16,-6-3 0 0,6-1 0 0,-6-8 0 15,-1 1 0-15,7-8 0 0,0-3 0 0,-7 0 0 16,1-8 0-16,-1 0 0 0,-6 1-664 0,-6-9-837 16,-1 2-32-16,-6-5 84 0,0 0 202 15,0 3 290-15,0-2 344 0</inkml:trace>
  <inkml:trace contextRef="#ctx0" brushRef="#br0" timeOffset="30631.03">24728 6085 655 0,'6'-11'868'0,"7"4"144"15,1 3 105-15,5-3-5 0,-6 4-155 16,6-5-197-16,1 4-127 0,6 1-77 0,7 3-61 15,5 0-469-15,9 0-26 0,-2 0 0 0,7 0 0 16,-7 0 0-16,8 0 0 0,-7 0 0 0,-7 0 0 16,6 0 0-16,-12 0 0 0,0 0 0 15,-8 0-481-15,1 0-714 0,-6-4-170 0,0 1-25 16,-14-2 98-16,0 5 168 0,-6-2 284 0,7 2 384 16</inkml:trace>
  <inkml:trace contextRef="#ctx0" brushRef="#br0" timeOffset="31549.12">25517 6026 192 0,'6'8'787'0,"-6"-1"209"0,0 1 136 16,-6-1 118-16,-2 0-23 0,2 0-221 0,6 8-172 16,0-4-122-16,6 4-657 0,2 3-55 0,-2 1 0 15,0 3 0-15,7-1 0 0,-6 2 0 16,-1-5 0-16,1 4 0 0,5-3 0 0,-4-1 0 16,-2-3 0-16,0 3 0 0,0-6 0 0,8-2 0 15,-14-3 0-15,6 5 0 0,-6-10 0 0,0 3 0 16,0-5 0-16,7 0 0 0,-7-5 0 15,6-1 0-15,1-5 0 0,0-1 0 0,5-2 0 16,2-4 0-16,-2 0 0 0,2-1 0 0,-1-4 0 16,-1 6 0-16,8-2 0 0,-6 5 0 15,-2-1 0-15,1 4 0 0,-6 0 0 0,0 4 0 16,-1 0 0-16,0 3 0 0,0 4 0 0,2 4 0 16,-2-1 0-16,0 8 0 0,1-4 0 0,0 8 0 15,6 0 0-15,-7-1 0 0,7 1 0 0,0-1 0 16,0 5 0-16,7-4 0 0,-1 0 0 15,8-1 0-15,-8-3 0 0,7 0 0 0,0-4 0 16,0 0 0-16,0-3 0 0,7 0 0 0,-7-4 0 16,7-4 0-16,-14 0 0 0,7-3 0 15,0 0 0-15,0-8 0 0,-6 1 0 0,-1-1 0 0,-5-4 0 16,4-3 0-16,-11-3 0 0,0 2 0 16,6-2 0-16,-13 0 0 0,0 0 0 0,0-2 0 15,-7 5 0-15,1 0 0 0,-8 1 0 0,8-2 0 16,-14 9 0-16,8-5 0 0,-8 4 0 15,7 4 0-15,-13-3 0 0,6 6 0 0,1 1 0 0,-1 3 0 16,-6 0 0-16,7 2 0 0,-1 4 0 16,0 2 0-16,1 0 0 0,-1 7 0 0,1-1 0 15,12 5 0-15,1 0 0 0,0 8 0 0,6-6 0 16,6 5 0-16,7 1 0 0,6-2 0 0,-6 2 0 16,13 0 0-16,-6-2 0 0,6 1 0 0,1-4 0 15,-1 1 0-15,-1-1 0 0,1-3 0 16,-6-5 0-16,6 1 0 0,-7 0 0 0,1-3 0 15,0 0 0-15,-1-5 0 0,1-3 0 0,6 0 0 16,-7 0 0-16,1-3 0 0,0-5 0 16,6 0 0-16,-1-3 0 0,1-3 0 0,-6-5 0 15,6 2 0-15,-7-6 0 0,1 0 0 0,-6-6 0 16,-8 4 0-16,1-5 0 0,-1-2 0 0,-6-2 0 16,-6-2 0-16,6 0 0 0,-7-1 0 15,-6-1 0-15,6 2 0 0,-13-4 0 0,8 3 0 16,-8 0 0-16,1 1 0 0,5 2 0 0,2-3 0 15,-2 8 0-15,-5 0 0 0,6 3 0 0,6 5 0 16,-5 2 0-16,-2 5 0 0,8-1 0 16,0 7 0-16,6 1 0 0,-7 3 0 0,7 0 0 15,7 4 0-15,-7 4 0 0,0 0 0 0,6 7 0 16,-6-1 0-16,0 9 0 0,6 0 0 0,1 3 0 16,0 7 0-16,5-3 0 0,2 6 0 0,-1 2 0 15,-1 3 0-15,8-1 0 0,0 5 0 16,-1-5 0-16,7 5 0 0,7-1 0 0,-7 0 0 15,6 1 0-15,1-5 0 0,-1 2 0 0,2-5 0 16,-2-1 0-16,-6-1 0 0,0-6 0 0,0-4 0 16,0-2 0-16,-6 0 0 0,-1-5 0 0,1-7 0 15,-8 1 0-15,2-1 0 0,-1-4 0 0,-7-3 0 16,1 0 0-16,-14-3 0 0,7-4 0 0,0-5 0 16,0 2 0-16,0-1 0 0,0-4 0 15,-13-4-1230-15,1 2-365 0,-2-6 30 0,2 1 141 16,-8 4 253-16,0-1 386 0,1 1 368 0</inkml:trace>
  <inkml:trace contextRef="#ctx0" brushRef="#br0" timeOffset="31730.46">26839 5886 160 0,'0'-6'832'15,"-7"2"244"-15,-5 0 171 0,5-3 144 16,-6-1 19-16,13 5-255 0,0-1-235 0,0 1-920 16,6 3 0-16,1-4 0 0,0 4 0 0,-1 0 0 15,7 0 0-15,0 0 0 0,6 0 0 0,7 0 0 16,7 0 0-16,-1 4 0 0,1-4 0 15,-1 0 0-15,8 0 0 0,-1 0 0 0,6-4 0 16,-5 1 0-16,-1 3 0 0,-19-4 0 0,6 0-224 16,-7 0-1135-16,1-3-107 0,-1-3 27 0,-12 5 136 15,6-2 189-15,-7 4 292 0,1-5 385 0</inkml:trace>
  <inkml:trace contextRef="#ctx0" brushRef="#br0" timeOffset="31966.97">27673 5836 270 0,'26'7'930'0,"-13"4"274"0,7 0 193 0,-7-7 150 15,7 3-36-15,-8-3-261 0,1 0-1168 0,0-2-82 16,0 3 0-16,7-1 0 0,0-4 0 0,-1 0 0 16,7 0 0-16,0 0 0 0,-6 0 0 15,5 0 0-15,1 0 0 0,-6 0 0 0,0 0 0 16,-1 0 0-16,-5 0 0 0,-8 0 0 0,7 0 0 15,-6-4 0-15,-7 4 0 0,0 0 0 0,-20 4 0 16,6-4-1079-16,2 0-167 0,-14 0-81 16,-7 3 61-16,1 2 130 0,-1-3 204 0,-6 6 225 15,7-1 254-15</inkml:trace>
  <inkml:trace contextRef="#ctx0" brushRef="#br0" timeOffset="32132.26">27718 5987 568 0,'-12'14'779'16,"5"1"155"-16,0-5 125 0,7 2 2 0,7-1-85 0,-7-4-168 15,7-3-97-15,-1 3-62 0,14-4-46 16,-1 1-560-16,13 1-43 0,1-2 0 0,-1-3 0 15,8 0 0-15,-1-3 0 0,0 3 0 0,1-5 0 16,-8 1 0-16,7 1 0 0,-6-4 0 0,-7 0 0 16,0 3 0-16,-20-4 0 0,1 1-229 15,-1-1-1077-15,-6-2-139 0,0-2 4 0,-13 1 122 16,1 5 184-16,-8-6 299 0,0 5 391 0</inkml:trace>
  <inkml:trace contextRef="#ctx0" brushRef="#br0" timeOffset="32602.87">28566 5501 477 0,'-7'-2'987'0,"1"-6"244"0,-1 1 194 16,0-1 167-16,7 2-127 0,0 1-451 15,0 2-1014-15,0 3 0 0,0 0 0 0,0 0 0 16,7 3 0-16,0 4 0 0,-7 5 0 0,0-1 0 16,0 7 0-16,6 0 0 0,-6 8 0 15,7 0 0-15,-14 3 0 0,7 0 0 0,0 5 0 0,7 2 0 16,-7 1 0-16,6-1 0 0,8 1 0 16,-2-1 0-16,2 2 0 0,-2-1 0 0,1-1 0 15,7 0 0-15,0-2 0 0,-1-5 0 0,1 0 0 16,-1-3 0-16,0-3 0 0,-5-6 0 0,-8 2 0 15,7-9 0-15,0-1 0 0,-6-6 0 16,5-3 0-16,-4-7 0 0,-2-4-532 0,-6-4-1053 16,0-7-27-16,-6-1 90 0,6 2 220 0,-8-4 329 15,16-1 442-15</inkml:trace>
  <inkml:trace contextRef="#ctx0" brushRef="#br0" timeOffset="32997.92">29074 5646 351 0,'13'-19'915'0,"0"0"234"15,0 4 189-15,1-3 170 0,-8 3-60 0,-6 4-235 16,0 1-944-16,0 2-269 0,-6 1 0 16,6 3 0-16,-8 4 0 0,-4 4 0 0,-2 3 0 15,-5 4 0-15,-1 4 0 0,-6 3 0 0,0 5 0 16,1 2 0-16,-9 4 0 0,9 1 0 0,-1 3 0 16,6 0 0-16,7 3 0 0,0 1 0 15,13-1 0-15,0 2 0 0,13-5 0 0,6 0 0 16,1-1 0-16,6-1 0 0,7-6 0 0,-1-4 0 15,1 2 0-15,6-5 0 0,7-4 0 16,-8-2 0-16,9-4 0 0,-2-5 0 0,1-3 0 0,-7-3 0 16,6-5 0-16,-6-4 0 0,0-2 0 15,0-1 0-15,-13-7 0 0,1 4 0 0,-8-7 0 16,0 3 0-16,-11-9 0 0,-2 6 0 0,-6 0 0 16,-6-5 0-16,-8 4 0 0,1 1 0 0,-6-1 0 15,-1 4 0-15,-7 4 0 0,8 0 0 16,-7-1 0-16,0 4 0 0,0 1 0 0,0 3 0 15,0-1 0-15,7 5 0 0,-1 0 0 16,7 4 0-16,-1-5 0 0,-4 4 0 0,11 1 0 16,7-1 0-16,-13 0 0 0,0 1 0 0,7 0 0 0,6 3-991 15,0-5-500-15,6 5-3 0,-6 0 110 16,13 0 188-16,0 5 286 0,0-2 350 0</inkml:trace>
  <inkml:trace contextRef="#ctx0" brushRef="#br0" timeOffset="33275.24">30246 5781 384 0,'0'7'956'0,"8"-3"252"0,-2 3 184 0,-6-3 156 16,6 4-83-16,-6-8-262 0,7 2-1168 16,-1 6-35-16,1-8 0 0,-1 7 0 0,1-7 0 15,-1 4 0-15,14 0 0 0,-7 0 0 0,13-1 0 16,0 1 0-16,13-1 0 0,1 1 0 15,5-1 0-15,1-3 0 0,-1 4 0 0,1 0 0 16,-1-4 0-16,-5 4 0 0,-8-4 0 0,1 0 0 16,-7 0 0-16,-7 0 0 0,1 0 0 15,-14-4 0-15,7 0 0 0,-6-3 0 0,-7 0 0 16,-13 3 0-16,-6-3 0 0,-8-1-1307 0,8-3-248 16,-1 0 29-16,-6 4 138 0,-6 0 228 0,6 3 352 15,-14-3 378-15</inkml:trace>
  <inkml:trace contextRef="#ctx0" brushRef="#br0" timeOffset="33634.89">31205 5432 544 0,'6'-8'1056'16,"8"-2"248"-16,-2-1 193 0,1 3 171 0,-6 1-152 15,-7-1-910-15,0 8-606 0,0 0 0 0,-7 4 0 16,0 4 0-16,-5 3 0 0,6 3 0 0,-8 5 0 16,1 3 0-16,7 4 0 0,-8-1 0 15,8 8 0-15,6-4 0 0,0 8 0 0,0-4 0 16,6 4 0-16,8 0 0 0,5 0 0 0,1-1 0 15,-1-3 0-15,1 0 0 0,0-1 0 0,-2-1 0 16,2-6 0-16,-7 1 0 0,7-7 0 0,-7-2 0 16,6-1 0-16,-5-10 0 0,-1 2 0 15,-1-8 0-15,2 0 0 0,-8-3 0 0,8-4-389 16,-2-5-1069-16,8-3-72 0,-1-7 55 0,7 0 176 16,1-3 261-16,5 2 349 0</inkml:trace>
  <inkml:trace contextRef="#ctx0" brushRef="#br0" timeOffset="33971.35">31863 5568 207 0,'6'-26'790'0,"7"4"209"16,-13 3 170-16,0 2 161 0,0 3-1 0,-6 2-222 16,6 1-166-16,-7 3-622 0,-6 8-319 15,0 4 0-15,-7 3 0 0,1 8 0 0,-7 4 0 16,0-2 0-16,0 10 0 0,0 2 0 0,7 5 0 16,-8 2 0-16,8 0 0 0,6 1 0 0,6 4 0 15,7-1 0-15,7 0 0 0,6-4 0 16,6 2 0-16,14-5 0 0,-1 0 0 0,7-7 0 15,7-4 0-15,6-5 0 0,6-2 0 0,-5-3 0 16,12-9 0-16,0-3 0 0,-6-3 0 0,6-5 0 16,1-6 0-16,-15-1 0 0,1-4 0 15,1-3 0-15,-8-4 0 0,-12 1 0 0,-14-4 0 16,1 3 0-16,-13-7 0 0,-14 3 0 0,-6 1 0 16,0 0 0-16,-13 0 0 0,0 6 0 0,-13-2 0 15,-1 6 0-15,-11-4 0 0,5 10 0 16,-6-3 0-16,-7 2 0 0,1 7 0 0,-7-4 0 15,-8 7 0-15,8 4 0 0,-6 0 0 0,-1 4 0 16,7-1 0-16,0 5 0 0,6 4 0 16,-6-3-492-16,6 3-1014 0,7 3-40 0,0-5 79 15,6 5 192-15,-6 0 271 0,1 3 362 0</inkml:trace>
  <inkml:trace contextRef="#ctx0" brushRef="#br0" timeOffset="34357.42">27425 7204 291 0,'-6'8'760'16,"6"0"178"-16,-7-1 144 0,1-3 113 0,0 3-59 15,-2 0-154-15,2-3-125 0,6 0-73 0,6-1-618 16,-6-3-166-16,8 0 0 0,-2 0 0 0,0 0 0 16,14 0 0-16,-1 0 0 0,1 0 0 15,6-3 0-15,7 3 0 0,-1-4 0 0,1 0 0 16,6 4 0-16,0-4 0 0,0 4 0 0,0-3 0 15,0 6 0-15,1-3 0 0,-2-3 0 16,1-1 0-16,-6-3 0 0,6-4 0 0,-12 4-867 16,-2-5-692-16,7 2 0 0,-18 2 119 0,-1 1 215 15,-6 3 316-15,-7 0 394 0</inkml:trace>
  <inkml:trace contextRef="#ctx0" brushRef="#br0" timeOffset="34557.44">27165 7473 368 0,'6'11'904'0,"14"0"228"0,-7 4 164 0,7-8 138 16,-2 0-98-16,2-3-232 0,0 0-487 15,6 0-617-15,0-1 0 0,7-3 0 0,0 0 0 16,-1 0 0-16,7 0 0 0,6 0 0 0,1-3 0 16,-1 3 0-16,1-4 0 0,7 0 0 0,-8 0 0 15,1 1 0-15,-7-5 0 0,0 2 0 16,0-2-886-16,-6-1-539 0,-1 0-38 0,1-3 77 15,6 4 177-15,0-1 265 0,0-3 313 0</inkml:trace>
  <inkml:trace contextRef="#ctx0" brushRef="#br0" timeOffset="35002.68">29504 6999 243 0,'26'-22'814'0,"7"1"238"0,-13 1 191 0,-8 3 178 16,-5-2-8-16,-7 1-196 0,0 3-429 0,-7 4-788 16,-5 0 0-16,4 4 0 0,-4 0 0 0,-8 3 0 15,1 0 0-15,-7 8 0 0,-1 0 0 0,-5 3 0 16,6 8 0-16,-7-1 0 0,7 5 0 16,0 2 0-16,6 6 0 0,1 2 0 0,-1 4 0 15,8-1 0-15,5 2 0 0,7 3 0 0,7-1 0 16,-1 1 0-16,6-5 0 0,8 2 0 15,7-1 0-15,-1-4 0 0,6-4 0 0,7 2 0 16,7-5 0-16,-1-4 0 0,8-3 0 16,-1-1 0-16,7-6 0 0,-1-5 0 0,14 1 0 0,-7-4 0 15,6-4 0-15,-12-3 0 0,6-1 0 0,1-2 0 16,-15-5 0-16,2 1 0 0,-1-2 0 16,-7 2 0-16,-6-3 0 0,-5-6 0 0,-9 4 0 15,-5-6 0-15,-8 2 0 0,2-2 0 0,-14 4 0 16,0-6 0-16,-14 2 0 0,8-1 0 0,-13 0 0 15,-1 1 0-15,-12 2 0 0,-1 1 0 16,1 0 0-16,-8 5 0 0,-5-2 0 0,-1 4 0 16,1-4 0-16,-14 9 0 0,6-2 0 0,-18 2 0 15,6 5 0-15,-7-1 0 0,-19 2-683 0,7 0-1086 16,-8-3 20-16,-6 3 144 0,0 4 315 16,7 4 557-16</inkml:trace>
  <inkml:trace contextRef="#ctx0" brushRef="#br0" timeOffset="36506.87">4085 10442 469 0,'7'5'748'0,"-1"-3"130"15,0 2 97-15,8-4 1 0,-1-4-50 16,-1 2-130-16,-5-3-72 0,0 2-21 0,-7-6-7 16,0 3-396-16,0-1-300 0,6-5 0 15,-6 1 0-15,6-3 0 0,-6 3 0 0,-6-7 0 16,0-1 0-16,-1 1 0 0,0 0 0 15,-12-5 0-15,6 1 0 0,0-3 0 16,-7 3 0-16,1-4 0 0,-1 4 0 0,0 1 0 16,2-2 0-16,-2 5 0 0,1-1 0 15,-1 8 0-15,0 0 0 0,7 1 0 16,0 2 0-16,0 4 0 0,-7 8 0 16,-6 0 0-16,-7 7 0 0,-5 3 0 0,-7 8 0 15,-2 4 0-15,9-1 0 0,-8 9 0 16,0 2 0-16,7 1 0 0,6 4 0 0,1 2 0 15,5 1 0-15,2 4 0 0,12 0 0 16,0 3 0-16,7 0 0 0,-2 2 0 16,16-2 0-16,-2-4 0 0,7-3 0 0,7 1 0 15,-2-9 0-15,9 0 0 0,-1-7 0 16,0-2 0-16,-6-1 0 0,6-12 0 16,-7 1 0-16,7-5 0 0,0-10 0 15,13 0 0-15,0-2 0 0,7-13 0 0,-1 1 0 16,8-9 0-16,-7-3 0 0,-1-3 0 15,1-8 0-15,-7-3 0 0,-7-1 0 0,1-3 0 16,-7 1 0-16,0-6 0 0,-7 6 0 16,-5-1 0-16,-8-1 0 0,8 1 0 15,-8 4 0-15,-6 3 0 0,6 1 0 0,-6 3 0 16,7 3 0-16,-7 5 0 0,0 2 0 16,0 5 0-16,0 3 0 0,0 4 0 15,0 5 0-15,0 1 0 0,0 1 0 0,6 1 0 16,-6 6 0-16,13-3 0 0,-13 9 0 15,7 1 0-15,-7 1 0 0,0 4 0 16,6 3 0-16,-6 3 0 0,6 2 0 0,8 7 0 16,-1-1 0-16,6 4 0 0,1 0 0 15,-1 3 0-15,7 1 0 0,1 4 0 0,-1 0 0 16,0-2 0-16,0 2 0 0,-7 0 0 16,7-5 0-16,1 0 0 0,-7-3 0 15,-2 0 0-15,2-3 0 0,-7-5 0 16,7-2 0-16,0-5 0 0,-1 1 0 0,-6-6 0 15,6 4 0-15,-5-11 0 0,5 2 0 16,1-5 0-16,-1-3 0 0,8 0 0 0,-2-3 0 16,1-5 0-16,-6-3 0 0,6 4 0 15,-7-7 0-15,-5 2-826 0,5-5-908 16,-6-3 33-16,-6 3 153 0,-1 1 306 0,1 5 488 16</inkml:trace>
  <inkml:trace contextRef="#ctx0" brushRef="#br0" timeOffset="36810.65">5942 10464 447 0,'-32'4'1034'0,"6"0"252"15,6 0 162-15,7-4 119 0,7 0-148 0,6 3-429 16,6-3-990-16,0 0 0 0,7 0 0 0,13 0 0 16,7 0 0-16,7 0 0 0,5 0 0 0,7 0 0 15,0-3 0-15,0 3 0 0,7-4 0 0,-1 0 0 16,-5 0 0-16,-1 1 0 0,-13-1 0 0,0 0 0 16,0 0 0-16,-13 2 0 0,6 2 0 0,-12-5 0 15,0 2 0-15,-7-1 0 0,-7 4 0 0,0-5 0 16,-6 5-697-16,0 0-755 0,-6 0-43 0,-7 0 84 15,-7 5 180-15,-6 2 257 0,0 0 318 0</inkml:trace>
  <inkml:trace contextRef="#ctx0" brushRef="#br0" timeOffset="36970.78">6118 10747 482 0,'0'22'818'0,"0"-7"138"16,13-1 87-16,7-7 71 0,5 1-143 0,1-4-226 15,7 0-140-15,7-4-106 0,5 0-67 0,1-4-99 16,13 4-140-16,-8-4-193 0,8 1 0 15,-1-2 0-15,1 5 0 0,-13-3-210 0,-1 3-235 16,2-4-265-16,-9 0-356 0,1-6-154 0,1-1-5 16,-8 3 79-16,1 1 135 0,-1 0 249 0</inkml:trace>
  <inkml:trace contextRef="#ctx0" brushRef="#br0" timeOffset="37588.05">9845 9458 288 0,'32'0'863'16,"1"0"204"-16,0 0 149 0,-14-3 125 0,1 3-58 16,-7-3-248-16,-7 3-198 0,-6 0-576 0,0-5-261 15,0 5 0-15,-6 0 0 0,-13 0 0 0,-1 5 0 16,-13-2 0-16,-5 0 0 0,-15 1 0 0,1 3 0 16,-1 1 0-16,-12 0 0 0,-6-2 0 0,0-2 0 15,5 4 0-15,-12-1 0 0,7-3 0 0,-8 0 0 16,8 3 0-16,-1-4 0 0,7 1 0 0,0-4 0 15,6 3 0-15,0-3 0 0,7 0 0 0,0 4 0 16,6-4 0-16,7 0 0 0,7 0 0 0,-1 0 0 16,1 0 0-16,6 0 0 0,6 0 0 15,7 0 0-15,0 0 0 0,0 5 0 0,7-5 0 0,-2 0 0 16,8 3 0-16,0-3 0 0,0 7 0 0,0 0 0 16,0 1 0-16,0 6 0 0,0 5 0 15,8 3 0-15,-2 0 0 0,7 7 0 0,0 0 0 16,6 5 0-16,1 2 0 0,0 5 0 0,5 3 0 15,9-4 0-15,-9 8 0 0,7-4 0 0,2 4 0 16,-2-4 0-16,-6 4 0 0,7-1 0 0,0 1 0 16,-8-1 0-16,1-2 0 0,-6-2 0 0,6 1 0 15,-13-2 0-15,7-3 0 0,-14-3 0 0,7-2 0 16,-6-5 0-16,-1 0 0 0,7-6 0 0,-6-5 0 16,-7 1 0-16,6-4 0 0,-6-8 0 0,0 0 0 15,0 0 0-15,-6-7 0 0,-1 4 0 0,0-4 0 16,-5-4 0-16,5 0 0 0,0-3 0 0,-12 0 0 15,-1 0 0-15,-6-9 0 0,7 7-969 0,-7-11-653 16,12-2 22-16,-4 4 127 0,-2-4 250 0,0 8 392 16,1-5 389-16</inkml:trace>
  <inkml:trace contextRef="#ctx0" brushRef="#br0" timeOffset="37763.11">8731 10340 690 0,'7'-12'929'15,"-1"2"174"-15,0-6 144 0,1 10 68 0,12-5-195 16,1-1-185-16,7 4-141 0,5 2-736 0,7-2-58 15,6 1 0-15,7 3 0 0,7-2 0 0,-7 1 0 16,7 5 0-16,-6-3 0 0,-2 3 0 16,1 3 0-16,-6-3 0 0,-7 0 0 0,0 5 0 15,-6-5 0-15,-7 2 0 0,-6 2-64 0,-1 0-1293 16,-6-4-126-16,6 0 19 0,-5 4 130 0,-8-4 184 16,0 3 303-16,1-3 397 0</inkml:trace>
  <inkml:trace contextRef="#ctx0" brushRef="#br0" timeOffset="38640.05">9695 10259 597 0,'7'6'844'16,"-7"-1"154"-16,0-5 121 0,0 7 37 0,0-3-119 16,0 3-167-16,-7 4-89 0,7 0-59 0,0 4-655 15,-6 0-67-15,6 2 0 0,0 6 0 0,0-2 0 16,6 6 0-16,-6-2 0 0,7-2 0 0,-7 2 0 16,7 1 0-16,-1 0 0 0,6-4 0 0,-4 0 0 15,-2-5 0-15,-6-2 0 0,6 0 0 16,-6-4 0-16,7-4 0 0,0 0 0 0,-7-2 0 15,13-2 0-15,-7-6 0 0,7-2 0 0,6-2 0 16,1-3 0-16,6-2 0 0,7-5 0 0,-1-2 0 16,1-3 0-16,6 0 0 0,-7-4 0 0,1 4 0 15,7 0 0-15,-8 0 0 0,-6 3 0 0,-7 5 0 16,1-1 0-16,-14 8 0 0,1-1 0 0,0 4 0 16,6 2 0-16,-7 4 0 0,8 2 0 0,-2 4 0 15,-6 3 0-15,8 4 0 0,5-1 0 16,1 1 0-16,0 3 0 0,5-3 0 0,1 3 0 15,14-3 0-15,-1 0 0 0,0 0 0 0,7-9 0 16,5 2 0-16,2-4 0 0,5-1 0 0,1-6 0 16,-7-1 0-16,7-4 0 0,-14 2 0 15,1-5 0-15,-1-3 0 0,-6-3 0 0,-5 3 0 16,-2-8 0-16,-7 4 0 0,-5-1 0 0,-13-2 0 16,0-2 0-16,-7 2 0 0,-7-2 0 0,-6 2 0 15,-1-1 0-15,-4 0 0 0,4-1 0 16,-11 6 0-16,5-3 0 0,0 6 0 0,1 3 0 0,-7-4 0 15,6 4 0-15,0 0 0 0,1 4 0 16,-1 4 0-16,8-5 0 0,-2 4 0 0,8 4 0 16,-7 0 0-16,-1 8 0 0,2-1 0 15,-2 4 0-15,2 1 0 0,5 5 0 0,1 5 0 16,6-3 0-16,0 6 0 0,6 1 0 0,1 0 0 16,13-4 0-16,5 3 0 0,1-3 0 0,14 1 0 15,-1-5 0-15,-1 0 0 0,1-3 0 0,7-4 0 16,7 0 0-16,-8-4 0 0,1-3 0 0,-1-4 0 15,1-4 0-15,-1 0 0 0,1-3 0 0,-1-3 0 16,-6-2 0-16,1-3 0 0,-7-4 0 16,-7 2 0-16,0-2 0 0,-7-6 0 0,-5 3 0 15,-2-4 0-15,-6 1 0 0,-6-6 0 0,-6 2 0 16,0-3 0-16,-8-1 0 0,8-7 0 0,-7-2 0 16,0 3 0-16,0-5 0 0,-7-4 0 15,8 4 0-15,-8-4 0 0,1 4 0 0,5 0 0 16,-6 4 0-16,1-1 0 0,-1 5 0 0,8-1 0 15,-2 7 0-15,2 0 0 0,-2 10 0 16,1 1 0-16,7 4 0 0,0 0 0 0,6 9 0 16,-7-2 0-16,7 4 0 0,-7 4 0 0,7 4 0 15,-6 6 0-15,6 2 0 0,0 10 0 0,0 3 0 16,0 6 0-16,6 1 0 0,1 8 0 0,0 1 0 16,-1 5 0-16,13 3 0 0,1-1 0 15,12 3 0-15,1-3 0 0,-1-4 0 0,8 0 0 16,-1-4 0-16,0-3 0 0,1-3 0 0,5-2 0 15,-6-3 0-15,7-3 0 0,-7-8 0 0,-1 1 0 16,-5-1 0-16,7-7 0 0,-8 0 0 16,-6-3 0-16,1-5 0 0,-9 1 0 0,2 0 0 15,-7-4 0-15,1-4 0 0,-2-3 0 0,-5 2 0 16,0-1 0-16,-14-5 0 0,0-4-1470 0,-5 1-188 16,-8-6 69-16,0 3 187 0,-5-2 312 15,-9 4 410-15</inkml:trace>
  <inkml:trace contextRef="#ctx0" brushRef="#br0" timeOffset="38848.03">11389 9968 331 0,'-32'-3'868'0,"6"-1"212"0,13 1 148 0,7 3 117 15,-2-4-95-15,16 1-255 0,4 3-193 16,14 0-510-16,1 0-292 0,5 0 0 0,7 0 0 16,7 0 0-16,5 3 0 0,2 1 0 0,6-1 0 15,-7 1 0-15,7-1 0 0,-1 1 0 0,-6 1 0 16,0 1 0-16,-6-2 0 0,-1 0 0 15,2-1 0-15,-9 5 0 0,-5-4 0 0,-7-1 0 16,-7 4 0-16,-5 5-470 0,5-9-665 0,-6 1-171 16,0 4-18-16,0-8 90 0,-6 7 138 15,5 0 238-15,-4 4 279 0</inkml:trace>
  <inkml:trace contextRef="#ctx0" brushRef="#br0" timeOffset="39310.56">13657 10685 351 0,'6'4'850'0,"8"-4"208"0,-8 3 168 0,1 1 143 15,-7-1-89-15,6-3-223 0,-6 4-148 0,-6-1-818 16,-7-3-91-16,-20 4 0 0,-6 4 0 0,-6-5 0 15,-20 1 0-15,-14 0 0 0,-6 2 0 0,-19 2 0 16,-7-4 0-16,-13 0 0 0,-6 3 0 16,-13-4 0-16,-14 5 0 0,-6-1 0 0,-12 5 0 15,-1-6 0-15,-20-2 0 0,1 3 0 0,-14 1 0 16,0 3 0-16,-6-3 0 0,14 3 0 0,-8-4 0 16,7 4 0-16,13 0 0 0,7-1 0 15,6 2 0-15,13-1 0 0,6 1 0 0,8-3 0 16,-1 3 0-16,6 3 0 0,7-8 0 0,-5 5 0 15,10-6 0-15,-4 5 0 0,6-3 0 0,-1-2 0 16,7-1 0-16,7 2 0 0,7-4 0 0,11-3 0 16,8 4 0-16,20-4 0 0,6 0 0 0,19 0 0 15,1 0 0-15,12 0 0 0,7 0 0 0,6 0 0 16,7 0 0-16,0-4 0 0,6 4 0 0,1-3 0 16,6-1 0-16,0 1 0 0,13-2 0 0,-6-1 0 15,6 2 0-15,7-3 0 0,6-1 0 0,-1 2 0 16,-5 1 0-16,0 2 0 0,-1-1-32 0,1-1-1487 15,6-1-68-15,6 3 65 0,-6 6 176 0,1 1 251 16,5-2 365-16</inkml:trace>
  <inkml:trace contextRef="#ctx0" brushRef="#br0" timeOffset="40162.18">8327 11576 60 0,'0'-11'945'0,"0"1"315"0,-13-2 198 0,13 1 126 16,-6 1 63-16,6-1-410 0,0 3-1237 0,0 5 0 15,6 3 0-15,-6 3 0 0,6 5 0 0,1 7 0 16,6 2 0-16,0 5 0 0,-7 0 0 15,8 9 0-15,-2-2 0 0,2 3 0 0,5 1 0 16,-6 1 0-16,6-2 0 0,-5 2 0 0,-1-2 0 0,0-1 0 16,0-6 0-16,0-3 0 0,-6 0 0 0,5-7 0 15,-5-1 0-15,-7-7 0 0,7 4 0 16,-7-4 0-16,0-2 0 0,0-5 0 0,0 0 0 16,0-5 0-16,0-2 0 0,0-4 0 0,6 0 0 15,0-7 0-15,1 3 0 0,-1-7 0 0,8-3 0 16,-2-1 0-16,2-4 0 0,5-3 0 0,1 1 0 15,-8 3 0-15,8 2 0 0,0 2 0 0,-7 2 0 16,0 2 0-16,0 6 0 0,0-4 0 0,0 8 0 16,-7 5 0-16,1-2 0 0,0 8 0 0,6 0 0 15,-1 0 0-15,2 8 0 0,12 1 0 0,-7 3 0 16,7 7 0-16,0-1 0 0,1 4 0 0,-8 4 0 16,0-1 0-16,1 5 0 0,-1-5 0 0,-5 1 0 15,-2-4 0-15,-4 0 0 0,-2-3 0 0,0-5 0 16,-6 1 0-16,0-5 0 0,0-2 0 0,0-4 0 15,0 0 0-15,0-1 0 0,0-6 0 0,0-1 0 16,-6 0 0-16,0-6 0 0,-2-2 0 0,8-3 0 16,-6-2 0-16,6-6 0 0,0 1 0 0,0 0 0 15,0-3 0-15,6-1 0 0,2 0 0 16,4 3 0-16,1-2 0 0,-6 7 0 0,6 0 0 16,-1 4 0-16,-4 2 0 0,-2 1 0 0,7 3 0 15,-6 1 0-15,-1 7 0 0,0 0 0 0,14 4 0 16,-7 4 0-16,13 1 0 0,0 3 0 0,7 7 0 15,-1-1 0-15,7 4 0 0,-6-1 0 0,7 2 0 16,-8 3 0-16,1-4 0 0,-7-1 0 0,6 2 0 16,-6-1 0-16,0-8 0 0,-6 5 0 0,6-5 0 15,-14-2 0-15,2-1 0 0,-1-5 0 0,-7 2 0 16,1-4 0-16,-7 0 0 0,-7-4 0 0,7 0 0 16,0 0 0-16,-6 0 0 0,6 0 0 0,-7-4 0 15,7-3-1426-15,13 0-217 0,1-1 59 0,4-3 181 16,9 3 293-16,-1 0 410 0</inkml:trace>
  <inkml:trace contextRef="#ctx0" brushRef="#br0" timeOffset="40577.08">10347 11595 378 0,'6'-26'884'0,"1"4"222"0,-1 4 185 16,-6 0 166-16,-6-1-93 0,-7 5-225 0,-13-1-567 16,-7 7-572-16,1 4 0 0,-14 4 0 0,7 0 0 15,-6 8 0-15,-8 4 0 0,1-3 0 0,7 11 0 16,-1 2 0-16,7 3 0 0,0 4 0 0,6 1 0 15,7 3 0-15,13 0 0 0,7 5 0 16,6-6 0-16,12 1 0 0,2 0 0 0,12-1 0 16,0-5 0-16,7-5 0 0,-1 0 0 0,7-8 0 15,-7 1 0-15,1-8 0 0,6-3 0 0,-7 0 0 16,8-8 0-16,-1-3 0 0,-7-4 0 0,7-4 0 16,-5 1 0-16,-15-9 0 0,7 2 0 0,-14-6 0 15,8-2 0-15,-13 0 0 0,6 2 0 16,-6-2 0-16,-1 0 0 0,0 3 0 0,-6 1 0 15,7 4 0-15,-7 1 0 0,7 6 0 0,-7-1 0 16,6 4 0-16,-6 8 0 0,6-1 0 0,1 4 0 16,-7 4 0-16,7 3 0 0,6 3 0 0,-1 5 0 15,-5 4 0-15,6 3 0 0,7 0 0 0,-7 4 0 16,13-1 0-16,-6 1 0 0,-1 0 0 16,0-1 0-16,8-3 0 0,-7 0 0 0,-1-4 0 15,-6 2 0-15,12-11 0 0,2 3 0 0,5-4 0 16,-6-1 0-16,0-7 0 0,-6-4 0 0,7 1-1146 15,-9-9-305-15,15 2-4 0,-7-5 112 16,7-4 184-16,-1 1 280 0,-6-4 304 0</inkml:trace>
  <inkml:trace contextRef="#ctx0" brushRef="#br0" timeOffset="40862.37">11435 11532 28 0,'33'-29'675'0,"-7"4"213"0,-7-2 165 16,-13 6 157-16,2 2 25 0,-8 1-135 0,-8 7-188 15,-4 0-121-15,-8 4-492 0,-13 3-299 0,-12 4 0 16,-1 4 0-16,-13 3 0 0,1 1 0 15,0 6 0-15,6 4 0 0,5 1 0 0,9-1 0 16,5 5 0-16,20-2 0 0,6 5 0 0,7-4 0 16,14 3 0-16,12 2 0 0,6-1 0 0,20 3 0 15,0-8 0-15,7 4 0 0,-7-2 0 16,0 0 0-16,0-2 0 0,-13 2 0 0,7-2 0 16,-13-3 0-16,-1 0 0 0,-12-3 0 0,-7-1 0 15,0 2 0-15,-13-5 0 0,0 4 0 0,-13-4 0 16,-6 0 0-16,-7 0 0 0,-1-4 0 15,-5 1 0-15,-1-5 0 0,1 0 0 0,-8 1 0 0,8-4 0 16,-7 0 0-16,13 0 0 0,-1-7 0 16,1 4 0-16,7-5 0 0,-1-3 0 0,14 0-947 15,12-7-588-15,14-1 6 0,-1-4 121 0,7 6 210 16,14-5 305-16,12-4 354 0</inkml:trace>
  <inkml:trace contextRef="#ctx0" brushRef="#br0" timeOffset="41175.46">12601 11375 156 0,'39'-11'791'0,"-13"-1"236"0,-19 4 181 16,-14 2 152-16,-12 3 28 0,-13 3-238 16,-8 0-176-16,-11 3-837 0,-2 3-137 0,-5 2 0 15,5 7 0-15,1 0 0 0,7 3 0 0,-1 1 0 16,13-2 0-16,14 6 0 0,-1-4 0 0,14 3 0 16,6 0 0-16,6-1 0 0,14-2 0 15,6 3 0-15,0-5 0 0,7 6 0 0,-8-4 0 16,8 2 0-16,-7-2 0 0,0-1 0 0,0 0 0 15,-6 2 0-15,-1-6 0 0,-5 1 0 0,-2 0 0 16,-12-1 0-16,-6 1 0 0,6-5 0 16,-13 5 0-16,0-4 0 0,0 1 0 0,-13-5 0 15,0 1 0-15,0-2 0 0,-7-2 0 0,1 0 0 16,5-1 0-16,-11-3 0 0,5 0 0 0,-7-3 0 16,1-5 0-16,1 2 0 0,-1-6-76 0,-1-3-1585 15,8 0-34-15,-1-3 84 0,7 0 214 16,13-4 356-16,0 0 489 0</inkml:trace>
  <inkml:trace contextRef="#ctx0" brushRef="#br0" timeOffset="41516.28">14269 10365 63 0,'0'-4'880'0,"-6"4"305"0,0-4 216 0,-1 2 167 15,14-2 99-15,-7 4-303 0,6-4-1301 0,0 4-63 16,14-4 0-16,-1 4 0 0,21 0 0 0,5-3 0 15,14 3 0-15,6 0 0 0,0 0 0 16,1-4 0-16,5 4 0 0,-6 0 0 0,-6-4 0 16,6 4 0-16,-6 0 0 0,-13 0 0 0,-1 0 0 15,-13 0 0-15,-5-4 0 0,-15 4 0 0,2 0 0 16,-14 4 0-16,-14 0-830 0,-5 0-611 16,-1 3-29-16,-18 1 94 0,-1 6 167 0,-1 1 253 15,1 2 310-15</inkml:trace>
  <inkml:trace contextRef="#ctx0" brushRef="#br0" timeOffset="41657.99">14602 10614 414 0,'-26'19'846'0,"19"0"176"16,7-9 137-16,0 2 106 0,13-5-154 16,1 1-250-16,4-8-185 0,16 0-146 0,11-4-223 15,1 0-307-15,6 0 0 0,0-4 0 0,7 5 0 16,-1-3 0-16,1 1 0 0,0-2 0 0,0-1-489 16,-1 1-566-16,0 0-231 0,-12-5-75 15,-1 2 54-15,-5 3 141 0,5-5 268 0,1 2 384 16</inkml:trace>
  <inkml:trace contextRef="#ctx0" brushRef="#br0" timeOffset="42160.52">17788 9535 639 0,'0'-10'1043'16,"-12"-5"204"-16,12 0 150 0,-8 5 136 0,8 2-232 16,-6 0-270-16,6 5-1031 0,-13-1 0 0,-7 8 0 15,1-1 0-15,-14 5 0 0,-6 6 0 16,-6 1 0-16,-1 11 0 0,-6 0 0 0,0 6 0 16,0 5 0-16,6 4 0 0,1 2 0 0,6 6 0 15,6-2 0-15,13-3 0 0,0 4 0 16,14-4 0-16,6 0 0 0,6-3 0 0,1-5 0 15,13 1 0-15,12-7 0 0,7-1 0 0,7-8 0 16,13-2 0-16,12 0 0 0,1-9 0 0,12-3 0 16,1-3 0-16,0 0 0 0,0-8 0 15,0-2 0-15,-7-2 0 0,0-3 0 0,-13-4 0 16,-6 0 0-16,-7-3 0 0,-7-5 0 0,-12 2 0 16,-7-4 0-16,0-5 0 0,-13 1 0 0,-7-1 0 15,-6-2 0-15,-6-6 0 0,-7 6 0 0,0-1 0 16,0-1 0-16,1 1 0 0,-8 0 0 15,0-1 0-15,7 5 0 0,-7 0 0 0,1 3 0 16,-1 5 0-16,7-1 0 0,-6 7 0 0,-1 0 0 16,1 1 0-16,-1 6 0 0,0 1 0 0,-6 0 0 15,-6 4 0-15,-1-2 0 0,-6 5 0 16,1 5 0-16,-2-5 0 0,1 0 0 0,-6 3 0 16,5 0 0-16,1 5 0 0,13-5-964 0,0 5-568 15,19-4 5-15,-5 6 119 0,5 1 194 0,7 1 301 16,0 1 397-16</inkml:trace>
  <inkml:trace contextRef="#ctx0" brushRef="#br0" timeOffset="42677.36">19286 10307 531 0,'14'7'749'0,"-1"0"140"16,-13 0 100-16,6 1-13 0,-6-4-51 15,0-1-111-15,0 1-96 0,-6 0-35 0,-7 0-20 16,-7-2-409-16,-6 6-254 0,0-4 0 0,-7 3 0 15,-6-3 0-15,-6 3 0 0,-7 0 0 0,-7-2 0 16,-6 1 0-16,-7 2 0 0,1-1 0 16,-21 1 0-16,-5-1 0 0,-8 0 0 0,-11 0 0 15,-2 5 0-15,-13-5 0 0,1 1 0 0,0 2 0 16,-7-3 0-16,7 5 0 0,-8-5 0 0,15 0 0 16,-1 5 0-16,7-4 0 0,0 2 0 15,6-3 0-15,6 1 0 0,8-2 0 0,-1 2 0 16,7-1 0-16,6 1 0 0,7-1 0 0,6 0 0 15,1-3 0-15,6 3 0 0,6-2 0 0,13 1 0 16,7-2 0-16,7 0 0 0,5-4 0 16,1 3 0-16,14-3 0 0,-2 4 0 0,8-4 0 15,-1 0 0-15,1 0 0 0,6-4 0 0,-6 4 0 16,6 0 0-16,0-3 0 0,0 3 0 0,6-4 0 16,0 0 0-16,7 1 0 0,7 0 0 0,12-6 0 15,1 2 0-15,-7 0 0 0,13 0 0 16,-13-4 0-16,7 4-1076 0,-7-4-665 0,-6-4 52 15,-1 5 174-15,-12 2 312 0,-7-1 530 0</inkml:trace>
  <inkml:trace contextRef="#ctx0" brushRef="#br0" timeOffset="44511.99">17983 11202 422 0,'-57'15'842'0,"10"-4"154"0,1 0 123 0,1-4 124 15,6-3-158-15,-7 0-233 0,7-1-144 16,1-3-85-16,11-3-322 0,1-5-301 0,6 1 0 16,-6-1 0-16,7-2 0 0,-1-5 0 0,0-4 0 15,14 0 0-15,0 2 0 0,0-5 0 16,12-4 0-16,0 1 0 0,14-6 0 0,0 2 0 16,19 4 0-16,6-4 0 0,14-1 0 0,6 1 0 15,1 4 0-15,11 2 0 0,-4 1 0 0,4 8 0 16,-6-2 0-16,2 5 0 0,-2 5 0 15,1 6 0-15,-7 2 0 0,0 10 0 0,-6 3 0 16,0 3 0-16,-8 8 0 0,-5 7 0 0,-1-1 0 16,-12 6 0-16,-13-1 0 0,0 2 0 0,-8 6 0 15,-12-5 0-15,0 3 0 0,-12 3 0 16,-8-6 0-16,-13 0 0 0,1 1 0 0,-14-1 0 16,-6-4 0-16,-6 1 0 0,-15-5 0 0,-4 2 0 15,-8-5 0-15,-6 0 0 0,-1-3 0 0,-5 0 0 16,6-3 0-16,6-6 0 0,0 2 0 0,7-4 0 15,19-3 0-15,1-6 0 0,12 1 0 0,7-3 0 16,6-1 0-16,1-3 0 0,12 0 0 16,1-3 0-16,5-1 0 0,2-3 0 0,5 1 0 15,20-6 0-15,0 1 0 0,19 0 0 0,8-4 0 16,11 1 0-16,15 2 0 0,6-2 0 16,6 2 0-16,6 1 0 0,-5 5 0 0,6-2 0 15,0 4 0-15,-8 0 0 0,-5 4 0 0,-6-4 0 16,-1 8 0-16,0-4 0 0,-13 4 0 0,0-4 0 15,0 4 0-15,-6-4 0 0,-1 3 0 0,-6 2 0 16,1-5 0-16,-8 3 0 0,7-3 0 16,-6 0 0-16,-1 0 0 0,-6-3 0 0,13-2 0 15,-6-2 0-15,-7-1 0 0,-6-2 0 0,-8-5-788 16,2 0-862-16,5 1 12 0,-6-1 131 0,0 1 249 16,7-4 406-16,-14 2 399 0</inkml:trace>
  <inkml:trace contextRef="#ctx0" brushRef="#br0" timeOffset="44913.21">20805 9918 412 0,'-7'-15'856'0,"1"4"181"0,0 0 163 16,6-4 152-16,-8 4-122 0,8 0-224 15,0-1-149-15,0 6-616 0,0-2-241 0,0 5 0 16,8-1 0-16,4 0 0 0,8 4 0 0,7-4 0 15,11 4 0-15,7 4 0 0,8-4 0 0,6 4 0 16,-1-4 0-16,1 4 0 0,0-1 0 16,6-3 0-16,-7 4 0 0,-5-4 0 0,-8 4 0 15,7-4 0-15,-7 4 0 0,-5-4 0 0,-1 0 0 16,-6 0 0-16,-14 0 0 0,-6 0 0 16,-13 2 0-16,-13-2 0 0,-6 0-1417 0,-1 5-127 15,-6-5 34-15,0 7 154 0,-6 4 217 0,-8 0 345 16,-5 4 372-16</inkml:trace>
  <inkml:trace contextRef="#ctx0" brushRef="#br0" timeOffset="45065.96">21007 10135 378 0,'-20'21'830'0,"8"-3"148"0,12 1 118 15,0-5 112-15,0-2-122 0,12-2-231 0,8-3-149 16,6-3-98-16,7 4-162 0,12-5-446 0,7-3 0 16,1 5 0-16,12-5 0 0,6 0 0 15,-5 0 0-15,-1 0 0 0,0 0 0 0,-6 0 0 16,-8 0-196-16,-5-5-720 0,-7 2-305 0,7-5-107 15,-7-3 31-15,7 4 117 0,-7-4 177 0,0 4 292 16</inkml:trace>
  <inkml:trace contextRef="#ctx0" brushRef="#br0" timeOffset="45632.78">23998 9506 253 0,'33'-11'799'0,"-8"1"182"16,-5-6 144-16,-6 5 149 0,-8 0-30 0,-6 0-224 16,6 1-148-16,-6-2-249 0,0 2-623 15,-6-1 0-15,0 0 0 0,-8 3 0 0,-6 4 0 16,1-3 0-16,-7 7 0 0,-7 0 0 0,-5 0 0 15,-2 7 0-15,-12 5 0 0,0 3 0 0,-7 2 0 16,1 5 0-16,5 8 0 0,-6 3 0 0,8 7 0 16,5 2 0-16,7 1 0 0,13 5 0 15,6-1 0-15,7 5 0 0,7-5 0 0,12 1 0 16,14-4 0-16,6 0 0 0,7-4 0 0,0-3 0 16,12-4 0-16,1-3 0 0,5-1 0 15,8-8 0-15,6-1 0 0,1-6 0 0,5-2 0 16,7-2 0-16,-6-6 0 0,6-1 0 0,0-3 0 15,-6-3 0-15,0-5 0 0,-7 2 0 0,0-6 0 16,-6-2 0-16,-7-1 0 0,0-3 0 0,-13-1 0 16,0-7 0-16,-13 4 0 0,1-7 0 15,-8 0 0-15,-12-5 0 0,-1-2 0 0,-6-1 0 16,0 0 0-16,-6 1 0 0,-8-1 0 0,-6 0 0 16,-5 4 0-16,-1 0 0 0,-7 3 0 0,-6 1 0 15,0 4 0-15,0-1 0 0,-7 8 0 0,-6-1 0 16,0 5 0-16,0 3 0 0,-7 0 0 0,0 3 0 15,-6 2 0-15,0 2 0 0,6 4 0 16,-6-4 0-16,13 4 0 0,-7 4 0 0,14-4 0 16,-1 4 0-16,1-2 0 0,-1 2 0 0,1 0 0 15,-1 0 0-15,1-1 0 0,-2-3-77 0,2 0-1590 16,-7-3-44-16,7 3 83 0,-1 0 243 16,-7 3 358-16,-5-3 481 0</inkml:trace>
  <inkml:trace contextRef="#ctx0" brushRef="#br0" timeOffset="47082.18">26695 9682 172 0,'0'-10'754'0,"-6"-1"210"0,-7 0 163 15,7-4 148-15,-8 4-9 0,-6 0-186 0,14 4-154 16,0-1-299-16,-1 0-627 0,1 5 0 16,-1-1 0-16,7 2 0 0,0-3 0 0,0 5 0 15,7 5 0-15,-1-3 0 0,-6 2 0 0,7-1 0 16,-1 9 0-16,0-1 0 0,2 3 0 0,-2 5 0 16,0 0 0-16,1-2 0 0,0 5 0 15,-1-3 0-15,1-2 0 0,5 6 0 0,-12-4 0 16,7 0 0-16,-7-5 0 0,7-3 0 0,-7 0 0 15,0-4 0-15,-14 0 0 0,8-7 0 0,0 4 0 16,-1-4 0-16,7-4 0 0,0 0 0 16,0-3 0-16,0-3 0 0,0-5 0 0,0 1 0 15,7-9 0-15,-7 5 0 0,0-2 0 0,0-1 0 16,6-1 0-16,0 0 0 0,-6 3 0 16,7 2 0-16,-7-3 0 0,7 11 0 0,-1-3 0 15,0 1 0-15,2 7 0 0,-2-3 0 0,7 7 0 16,0 0 0-16,6 7 0 0,1-3 0 0,6 7 0 15,0 1 0-15,0-3 0 0,7 7 0 0,-8 2 0 16,1 1 0-16,1-5 0 0,-7 4 0 0,-2 1 0 16,-4-4 0-16,-1-5 0 0,0 2 0 15,-6-5 0-15,-1-3 0 0,0-1 0 0,-6-3 0 16,6 0 0-16,-6-3 0 0,0-1 0 0,0-3 0 16,8-5 0-16,-8-2 0 0,6-1 0 0,-6 0 0 15,13-7 0-15,-6 5 0 0,-1-6 0 0,7 0 0 16,1 6 0-16,-8-2 0 0,6 0 0 15,-4 2 0-15,4 5 0 0,1 2 0 0,-6-1 0 16,0 3 0-16,-1 1 0 0,0 7 0 0,0-4 0 16,2 8 0-16,4 0 0 0,2 3 0 15,5 8 0-15,1-5 0 0,-1 9 0 0,7 0 0 16,-6 2 0-16,6 2 0 0,0 2 0 0,0-2 0 16,0-2 0-16,0 4 0 0,-6-5 0 0,0-3 0 15,-8 2 0-15,1-4 0 0,0-4 0 0,-6 3 0 16,-1-6 0-16,0-5 0 0,2-3 0 0,-2 0 0 15,-12-3 0-15,12-5-135 0,-6-3-1096 16,0-3-174-16,6-5-5 0,1 1 116 0,6-1 168 16,0-3 260-16,0 0 307 0</inkml:trace>
  <inkml:trace contextRef="#ctx0" brushRef="#br0" timeOffset="47317.86">27933 9368 30 0,'20'-27'714'0,"-1"1"222"15,-12 4 172-15,6 0 152 0,-7 4 52 0,2 4-173 16,-8-2-193-16,6 10-200 0,0-2-746 0,1 5 0 15,-1 3 0-15,1 7 0 0,-1 3 0 16,1 6 0-16,-1 6 0 0,0 7 0 0,2 0 0 16,-8 8 0-16,6 4 0 0,-6 2 0 0,0 6 0 15,0-3 0-15,6 6 0 0,1-4 0 16,0 3 0-16,6-3 0 0,-1 0 0 0,2-4 0 16,-8-4 0-16,-6-3 0 0,6-4 0 0,-6-4 0 15,8-3 0-15,-2-3 0 0,-6-6 0 0,0-5 0 16,0-2 0-16,-6-6 0 0,-2-1 0 0,2-3-265 15,0-7-1182-15,-1-3-82 0,14-9 38 16,-1 1 172-16,8-1 252 0,5-7 344 0</inkml:trace>
  <inkml:trace contextRef="#ctx0" brushRef="#br0" timeOffset="47635.95">28885 9499 419 0,'26'-22'897'0,"0"3"202"15,-6 1 159-15,-8 7 142 0,-4 0-123 0,-8 4-251 16,-14 0-211-16,1 7-815 0,-13 0 0 0,-6 3 0 15,-1 4 0-15,-7 5 0 0,-5 2 0 16,13 1 0-16,6 4 0 0,-1 2 0 0,15 2 0 16,-2-2 0-16,8 4 0 0,0 1 0 0,18 1 0 15,2-2 0-15,12 1 0 0,13 0 0 0,-7-1 0 16,13-4 0-16,-5 2 0 0,-1-4 0 16,-7 0 0-16,-5-5 0 0,-1 1 0 0,0-5 0 15,-13 1 0-15,-7 0 0 0,0-4 0 0,2 0 0 16,-16 2 0-16,2-6 0 0,-7 4 0 0,-7 1 0 15,-6-1 0-15,-6-3 0 0,-7 0 0 0,6 0 0 16,-5-2 0-16,5 2 0 0,-7-4 0 0,2 0 0 16,-1 0 0-16,-1-4 0 0,15-2 0 15,5-5 0-15,-6-4 0 0,13-1 0 0,-7-1-860 16,7-5-694-16,0 0-3 0,-13-4 96 0,7 0 215 16,-1 1 318-16,7-4 434 0</inkml:trace>
  <inkml:trace contextRef="#ctx0" brushRef="#br0" timeOffset="47999.15">29210 9048 876 0,'14'-8'1180'0,"-8"1"197"16,7-4 145-16,1-1 133 0,-2 5-345 0,8-3-1039 16,-1 2-271-16,7 4 0 0,7-3 0 0,-1-1 0 15,8 2 0-15,-1 2 0 0,0 0 0 16,0 1 0-16,0 3 0 0,-13-5 0 0,1 5 0 15,-8 5 0-15,0-5 0 0,-6 3 0 0,1 5 0 16,-8-2 0-16,-6 2 0 0,0 3 0 0,0 4 0 16,-13-1 0-16,0 1 0 0,-6 4 0 15,-1-2 0-15,0 3 0 0,1-6 0 0,-1 4 0 16,8-4 0-16,-8 2 0 0,6-2 0 0,2-3 0 16,5 3 0-16,7-2 0 0,-6-4 0 0,6 3 0 15,6-5 0-15,1 3 0 0,12-2 0 16,0 0 0-16,8-4 0 0,11 1 0 0,2 0 0 15,12-4 0-15,6 0 0 0,1 0 0 0,13-4 0 16,-7 0 0-16,7-3 0 0,-14 4 0 0,7-4 0 16,-12-2 0-16,-1-1 0 0,-19 3 0 0,-7-1 0 15,-7-4 0-15,-13 6-1574 0,-12-2-136 16,-13 1 70-16,-14 3 198 0,-6 4 367 0,-7 4 504 0</inkml:trace>
  <inkml:trace contextRef="#ctx0" brushRef="#br0" timeOffset="48814.4">25620 10681 357 0,'39'4'885'16,"7"0"208"-16,-13 3 151 0,-13-4 129 0,5 1-90 16,-11-4-224-16,-2 3-176 0,-12-3-869 0,-19 4-14 15,-13-4 0-15,-14 0 0 0,-13 4 0 0,-26 0 0 16,-13-4 0-16,-13 3 0 0,-5 1 0 15,-9 0 0-15,-11 2 0 0,6 2 0 0,-1 0 0 16,7-1 0-16,0 0 0 0,14 4 0 0,5-3 0 16,14-4 0-16,6 2 0 0,14 2 0 15,19-5 0-15,0 5 0 0,12-4 0 0,14 0 0 16,7-4 0-16,-1 3 0 0,8-3 0 0,4 3 0 16,16 2 0-16,4-2 0 0,8 1 0 0,13-4 0 15,6 4 0-15,13-4 0 0,0 0-189 16,13 0-1307-16,7-8-71 0,-1 5 60 0,14-2 177 15,0 5 251-15,6 8 380 0</inkml:trace>
  <inkml:trace contextRef="#ctx0" brushRef="#br0" timeOffset="49098.95">25900 10978 285 0,'46'11'906'0,"-7"1"245"16,-19-2 170-16,-1-3 144 0,-12 1-38 0,0-1-245 15,-14 0-728-15,-19 0-454 0,-20 2 0 0,-19 2 0 16,-14-4 0-16,-12 4 0 0,-13-3 0 15,-13-2 0-15,-7 5 0 0,-6 1 0 0,-7-5 0 16,1 3 0-16,5-2 0 0,-6-1 0 0,7 1 0 16,-1-2 0-16,15 2 0 0,11 1 0 0,7-7 0 15,7 5 0-15,0-7 0 0,6 4 0 16,14 0 0-16,6-4 0 0,-1 4 0 0,14-4 0 16,6 4 0-16,7-4 0 0,13 0 0 0,0 4 0 15,7-4 0-15,5 0 0 0,2 0 0 0,5 0 0 16,0 0 0-16,1 0 0 0,6-4 0 15,-6 4 0-15,6 0 0 0,-7 0 0 0,7-4 0 16,0 4 0-16,-7-4 0 0,7 4 0 0,0-4-464 16,-13 0-1293-16,-6-3-4 0,-8 5 120 0,-11 2 291 15,-8 0 560-15,-12 0 370 0</inkml:trace>
  <inkml:trace contextRef="#ctx0" brushRef="#br0" timeOffset="81101.36">22030 11852 513 0,'13'-12'775'16,"1"-6"111"-16,-2 4 75 0,-6-5 3 0,1 1-145 15,0 0-149-15,-7 7-82 0,-7-1-36 0,0 5-13 16,1-4-15-16,0 4-124 0,0 0-400 16,-2-1 0-16,2 1 0 0,0 0 0 0,-7 3 0 15,-1 0 0-15,8 0 0 0,-7 4 0 0,-13 0 0 16,0 4 0-16,0 7 0 0,-13 0 0 0,-13 4 0 15,-1 3 0-15,1 5 0 0,-13 2 0 0,0 4 0 16,0 1 0-16,-6 3 0 0,-2 4 0 16,-4-1 0-16,-8 1 0 0,0 3 0 15,-6 1 0-15,-1 2 0 0,1-2 0 0,-6 3 0 0,-8 0 0 16,-5 0 0-16,-1 4 0 0,-1 0 0 0,-4 0 0 16,11 3 0-16,-5-3 0 0,-1 3 0 15,0-3 0-15,1 3 0 0,-1-3 0 0,-1 3 0 16,2-7 0-16,-1 4 0 0,0-1 0 0,1-2 0 15,-1-1 0-15,0 0 0 0,-6-1 0 0,12 1 0 16,-6 1 0-16,7-6 0 0,-7 3 0 16,8-6 0-16,5 1 0 0,7 0 0 0,0-5 0 15,12-2 0-15,1-1 0 0,6-3 0 0,7 0 0 16,6-4 0-16,1 0 0 0,12-3 0 0,0-5 0 16,1 1 0-16,5 0 0 0,2-5 0 15,5 2 0-15,1-2 0 0,-1-3 0 0,13-3 0 16,-6 4 0-16,13-5 0 0,1 1 0 0,-2 0 0 15,8-1 0-15,6-3 0 0,-6 0 0 0,6-3 0 16,0-5 0-16,6-3 0 0,7 0 0 16,13-3 0-16,0-4 0 0,6-5 0 0,1 2 0 15,6-2 0-15,-6-2 0 0,6-5 0 0,-6 1 0 16,5-1 0-16,-5 1 0 0,-1 4 0 0,1-4 0 16,-7 2 0-16,0 2 0 0,-12 2 0 0,5 6 0 15,-6-2 0-15,-6 9 0 0,5-2 0 16,-12 5 0-16,-6 0 0 0,0 2 0 0,-8 5 0 15,8 5 0-15,-13-2 0 0,-7 8 0 0,0 1 0 16,-7 5 0-16,-7-2 0 0,1 7 0 0,1-1 0 16,-1 6 0-16,-7-1 0 0,7-1 0 0,0 4 0 15,-1 0 0-15,8 5 0 0,6-5 0 0,13 0 0 16,-1 0 0-16,14 1 0 0,8-5 0 16,4 2 0-16,14-5 0 0,1 0 0 0,11-4 0 15,9 0 0-15,4-4 0 0,14-2 0 0,1-1 0 16,5-3 0-16,8-2 0 0,5-1 0 0,7-5 0 15,0 0 0-15,0-5 0 0,8-1 0 16,-1-5 0-16,-7-1 0 0,-6 2 0 0,-8-5 0 16,-4 0-1016-16,-8 1-604 0,6-5 24 0,-6 9 145 15,0-2 246-15,7 1 375 0,6 0 388 16</inkml:trace>
  <inkml:trace contextRef="#ctx0" brushRef="#br0" timeOffset="81883.23">21581 11837 408 0,'0'-4'688'0,"6"-3"134"0,0 3 81 0,1 1-52 16,6-1-110-16,-7-3-110 0,8 3-122 0,-1 0-50 15,-1 1-1-15,2 3 19 0,6 3 23 0,-1-3-2 16,7 4-252-16,6 0-246 0,7 0 0 0,1 6 0 16,-1 1 0-16,0 0 0 0,13 8 0 15,0-1 0-15,7 5 0 0,6-2 0 0,6 5 0 16,14-1 0-16,7 4 0 0,5 1 0 0,14 0 0 16,-1-1 0-16,15 3 0 0,-1 2 0 15,6-1 0-15,6 0 0 0,-5 5 0 0,-1-6 0 16,0 5 0-16,-6-1 0 0,7 1 0 0,-1 3 0 15,0-2 0-15,7 1 0 0,-7 2 0 0,8-4 0 16,-2-1 0-16,1 1 0 0,6 0 0 0,-6-1 0 16,0-3 0-16,6 1 0 0,-13-1 0 15,8-1 0-15,-8 1 0 0,0 1 0 0,-6-1 0 16,0-4 0-16,-7 1 0 0,-6-1 0 0,-7 0 0 16,0-4 0-16,0 5 0 0,-13-1 0 0,1-4 0 15,6 6 0-15,-14-6 0 0,7 1 0 0,-6-1 0 16,0 2 0-16,-6-6 0 0,-8 1 0 0,-6 0 0 15,0-3 0-15,-13-5 0 0,-6-3 0 16,-13 0 0-16,-8-3 0 0,-5-4 0 0,-14-1 0 16,1 2 0-16,-7-10 0 0,0-2 0 0,-7-1 0 15,-11-6 0-15,-2-1 0 0,-7 1-810 0,-5-5-649 16,6 4-34-16,-7-3 94 0,1 0 188 16,-1 0 271-16,13-1 308 0</inkml:trace>
  <inkml:trace contextRef="#ctx0" brushRef="#br0" timeOffset="82204.8">27308 12968 669 0,'-13'-12'887'0,"0"2"155"15,0-5 142-15,0 7 35 0,7-3-132 0,-2 4-204 16,8 3-142-16,0-3-262 0,14 7-479 0,-1 0 0 16,7 0 0-16,-1 7 0 0,7 1 0 15,13 0 0-15,0 6 0 0,20 1 0 0,0 3 0 16,6 4 0-16,13 0 0 0,0 4 0 0,1 3 0 15,-2-3 0-15,8 3 0 0,-6 0 0 16,-8 0 0-16,0 5 0 0,-12-5 0 0,-7 0 0 16,-5 5 0-16,-9-5 0 0,-5 0 0 0,-7 0 0 15,-13 1 0-15,-13-1 0 0,-13-3 0 0,-13 0 0 16,-13-1 0-16,-26 1 0 0,-7-4 0 0,-19 1 0 16,-7-5 0-16,0 0 0 0,-6 0 0 0,6 1 0 15,-6-4 0-15,13-1 0 0,6-3 0 16,13 1 0-16,1-5 0 0,12 0 0 0,0-4 0 15,8 1 0-15,5-4 0 0,-7-4-204 16,8 1-1519-16,-1-4-26 0,1 0 105 0,-8-1 287 16,-5 4 428-16,-1-4 435 0</inkml:trace>
  <inkml:trace contextRef="#ctx0" brushRef="#br0" timeOffset="83421.06">14967 12762 238 0,'20'4'615'16,"-1"-4"148"-16,-6 4 96 0,0-2-9 0,-7-2-100 16,8-2-103-16,-2 2-133 0,-5-4-54 0,0 4-9 15,-7 0 15-15,0 0 24 0,0-4 14 0,0 4-11 16,6 0-402-16,0 0-91 0,-6-4 0 16,-6 4 0-16,-7-3 0 0,0 3 0 0,-7 3 0 15,-12-3 0-15,-1 4 0 0,-6 0 0 0,-13 2 0 16,7 6 0-16,-1-1 0 0,0 0 0 15,0 4 0-15,8 3 0 0,5 1 0 0,1 2 0 0,12-2 0 16,7 3 0-16,7 0 0 0,6 0 0 16,6 0 0-16,7 0 0 0,7-1 0 0,12 2 0 15,1-4 0-15,5-1 0 0,8 0 0 16,6-4 0-16,0-2 0 0,7-1 0 0,0-8 0 16,-1-3 0-16,-5 0 0 0,6-3 0 0,-8-1-256 0,-5-3-632 15,6-5-82-15,-13 2-71 0,-6-1-59 16,-7-5 51-16,0-1 93 0,-1 2 156 0,-5-3 164 15,6-1 185-15</inkml:trace>
  <inkml:trace contextRef="#ctx0" brushRef="#br0" timeOffset="83774.98">15547 12942 228 0,'13'-19'605'0,"-7"5"187"16,7-4 120-16,-13 3 7 0,0-3-60 0,0 3-66 15,-6 4-134-15,-7-3-74 0,-7 2-28 0,0 5-6 16,1-1-22-16,6 1-327 0,0 3-202 16,-7 4 0-16,0 4 0 0,-5 3 0 0,-1 1 0 15,6 7 0-15,0-1 0 0,1 1 0 0,6 4 0 16,6-2 0-16,7 5 0 0,7-3 0 0,6 0 0 15,0-2 0-15,13-2 0 0,-6 0 0 0,6-1 0 16,-1-2 0-16,-5-5 0 0,0 0 0 16,-1-4 0-16,7 2 0 0,-6-10 0 0,0 2 0 15,-1-4 0-15,1 0 0 0,-7-1 0 0,-6-6 0 16,5 3 0-16,-12-4 0 0,0 0 0 0,0 0 0 16,-6 1 0-16,0-1 0 0,-1 1 0 0,7 2 0 15,-7 2 0-15,7 3 0 0,0-1 0 0,0 4 0 16,0 1 0-16,0-1 0 0,0 4 0 15,0 0 0-15,7 4 0 0,-7 3 0 0,7 1 0 16,5 2 0-16,1 5 0 0,1-1 0 0,5 5 0 16,-6-5 0-16,7 6 0 0,-1-6 0 0,1 1 0 15,-8-5 0-15,2 1 0 0,-1 0 0 16,-7 3 0-16,-6-5-552 0,0-6-692 0,0-3-129 16,0 0 23-16,0-3 142 0,0-1 170 0,7-4 243 15,-7-3 280-15</inkml:trace>
  <inkml:trace contextRef="#ctx0" brushRef="#br0" timeOffset="84084.97">15826 12854 215 0,'0'-7'738'0,"8"-5"162"0,-2 5 112 16,0 0 95-16,-6 4-109 0,0-1-188 0,0 0-158 15,0 8-84-15,7 0-48 0,6-1-41 16,0 8-287-16,13-4-192 0,-6 8 0 0,-1-5 0 16,7 5 0-16,-6 0 0 0,-1 3 0 0,-5-3 0 15,-2 0 0-15,8-1 0 0,-14-2 0 16,1-1 0-16,0 0 0 0,-7-4 0 0,6-4 0 15,-6 1 0-15,7-4 0 0,-7-4 0 0,0 1 0 16,0-4 0-16,-7-4 0 0,7-4 0 0,-6 5 0 16,6-5 0-16,-7-4 0 0,7 4 0 0,-7 1 0 15,7-1 0-15,-6 3 0 0,6 2 0 16,0 3 0-16,0-1 0 0,6 1 0 0,1 7 0 16,0 0 0-16,12 0 0 0,-6 3 0 0,6 5 0 15,8-1 0-15,-1 5 0 0,0-2 0 0,0 1 0 16,0 4 0-16,0-1 0 0,0-3 0 0,0 5 0 15,-12-6 0-15,4 5 0 0,-11 0-190 16,-7-4-1288-16,7-4-84 0,-7 0 49 0,-7 4 173 16,7 0 268-16,-7 1 367 0</inkml:trace>
  <inkml:trace contextRef="#ctx0" brushRef="#br0" timeOffset="84734.05">14133 13761 165 0,'0'-8'839'0,"0"-3"242"16,-13-1 168-16,0 3 149 0,7-3 13 0,-2 1-249 16,8 4-276-16,0 0-886 0,8 3 0 0,-8 0 0 15,6 0 0-15,-6 4 0 0,0 4 0 16,6 4 0-16,-6 2 0 0,13 1 0 0,-6 8 0 15,6-1 0-15,7 4 0 0,-1 0 0 0,7 7 0 16,6-3 0-16,-6 7 0 0,7-3 0 0,-1-1 0 16,1 4 0-16,-1-3 0 0,-5-1 0 15,-1-4 0-15,-6 1 0 0,-1-4 0 0,-6 0 0 16,0-8 0-16,-7 2 0 0,2-5 0 0,-2-4 0 16,0-4 0-16,-12-3 0 0,-8-3 0 0,2-4 0 15,-8 0 0-15,1-8 0 0,-1 1 0 0,0-9 0 16,-5 0 0-16,11 2 0 0,-5-4 0 15,12-2 0-15,1 5 0 0,6-4 0 0,6 9 0 16,8-6 0-16,4 5 0 0,9 3 0 0,5 1 0 16,1 2 0-16,-1 5 0 0,8 4 0 0,-1 6 0 15,0 1 0-15,-7 4 0 0,8 2 0 16,-8 5 0-16,1 0 0 0,-7 3 0 0,0 3 0 16,-13-2 0-16,0 3 0 0,-6-4 0 0,-14 5 0 15,-6-5 0-15,0 1 0 0,-20-2 0 0,0-2 0 16,1-4 0-16,-1 1 0 0,-5-2 0 15,5-6 0-15,1 4 0 0,-1-5 0 0,1-6 0 16,12-2 0-16,0-2 0 0,13-3 0 0,7-5 0 16,7-4 0-16,6 5 0 0,0-5-868 0,7 2-547 15,0-2-47-15,-8 1 76 0,15 3 185 0,-9 0 254 16,16 4 300-16</inkml:trace>
  <inkml:trace contextRef="#ctx0" brushRef="#br0" timeOffset="85037.33">15104 13926 431 0,'33'0'854'0,"-8"3"189"16,1-3 146-16,0 0 101 0,-6 0-127 0,-1 0-235 16,1-3-181-16,6-1-201 0,7-4-546 0,-7 6 0 15,0-6 0-15,6-3 0 0,-5 0 0 0,-15-5 0 16,8 6 0-16,-14-5 0 0,1 0 0 0,-14-3 0 16,1 3 0-16,-14 5 0 0,0-6 0 15,-5 10 0-15,-1-5 0 0,-7 7 0 0,-6 0 0 16,6 4 0-16,1 4 0 0,5 0 0 0,2 7 0 15,5 0 0-15,7 3 0 0,0 5 0 0,13-2 0 16,6 6 0-16,8 3 0 0,12-1 0 16,7 1 0-16,6-5 0 0,-1 6 0 0,15-1 0 15,-8-4 0-15,7-5 0 0,1 2 0 0,-1-1 0 16,-7-7 0-16,1 0 0 0,-13-3 0 0,-1-1 0 16,-5-7 0-16,-15 0-796 0,-6 0-779 15,-6 0-10-15,-6 4 102 0,-6 3 225 0,-15 4 338 16,7 0 432-16</inkml:trace>
  <inkml:trace contextRef="#ctx0" brushRef="#br0" timeOffset="85651.69">14192 15334 91 0,'12'-2'669'0,"1"-5"194"0,1-5 146 15,-8 4 133-15,0-2-24 0,1-1-112 0,-7 0-152 16,7-4-102-16,-1 5-73 0,-6-5-671 0,0 0-8 16,0 1 0-16,-13 2 0 0,0 1 0 0,-7 0 0 15,-12 4 0-15,5 2 0 0,-18 2 0 16,6 6 0-16,-7 5 0 0,1-1 0 0,-1 4 0 16,1 5 0-16,5 2 0 0,8 4 0 0,5-4 0 15,15 8 0-15,-1-5 0 0,6 6 0 0,14-2 0 16,6 1 0-16,-1-4 0 0,8-1 0 0,7-2 0 15,-1-1 0-15,6-3 0 0,-6 0 0 0,1-8 0 16,-2 1 0-16,-5 0 0 0,6-8 0 0,0-5 0 16,-7 2 0-16,1-5 0 0,0-2 0 15,-7-5 0-15,6-3 0 0,0-5 0 0,-5 1 0 16,-8 0 0-16,1-3 0 0,-7 2 0 0,0 1 0 16,0 4 0-16,-7 0 0 0,1-1 0 0,6 8 0 15,-6 0 0-15,6 4 0 0,0 0 0 0,0 3 0 16,0 4 0-16,6 4 0 0,0 3 0 0,1 5 0 15,12 2 0-15,-6 4 0 0,13 0 0 16,-6 4 0-16,6 0 0 0,1 1 0 0,5-1 0 0,1 0 0 16,5-5 0-16,1 6 0 0,1-9 0 15,-7 1 0-15,-1 0 0 0,1-8 0 0,-7 1 0 16,-7 0 0-16,-6-8 0 0,0 0-190 0,-13-5-1114 16,6-6-138-16,-6 1 12 0,-6-2 142 0,-7 2 187 15,0-9 279-15,6 0 314 0</inkml:trace>
  <inkml:trace contextRef="#ctx0" brushRef="#br0" timeOffset="85877.4">14517 14979 56 0,'-6'-22'769'0,"-7"3"274"0,-1 5 200 15,8-3 166-15,6 1 56 0,0 5-207 0,13 3-310 16,0 5-948-16,0 3 0 0,7 7 0 0,0 4 0 16,5 3 0-16,1 9 0 0,7-2 0 15,6 6 0-15,-6 2 0 0,6 0 0 0,0 7 0 16,0-2 0-16,0 7 0 0,0-5 0 0,0 0 0 15,1 1 0-15,-2 0 0 0,-5 1 0 16,-1-9 0-16,-12 0 0 0,-1-3 0 0,-11-9 0 16,-8 2 0-16,-8-1 0 0,-11-6 0 0,-13-1 0 15,-1-7-935-15,-13-1-338 0,-6-6-91 0,0-5 51 16,-6 1 149-16,-1 0 207 0,0-4 238 0,13-1 282 16</inkml:trace>
  <inkml:trace contextRef="#ctx0" brushRef="#br0" timeOffset="86006.73">14484 15357 617 0,'0'-11'831'16,"14"-1"149"-16,-1 6 113 0,-1-5-7 15,2 3-117-15,12 4-222 0,0-3-149 0,13 4-116 16,0-5-100-16,13 5-100 0,1-5-158 0,12 8-124 16,-7-7 0-16,1 7-22 0,-7-4-291 0,6 4-178 15,-12 0-229-15,-1 0-247 0,-12 0-184 0,-1 4-19 16,-5-4 81-16,-7 7 138 0,6-7 207 16,6 8 256-16</inkml:trace>
  <inkml:trace contextRef="#ctx0" brushRef="#br0" timeOffset="86436.86">15644 15243 251 0,'20'-3'693'0,"0"-1"159"0,-8 1 115 16,8-5 57-16,-7 4-81 0,1 1-139 16,-8-2-146-16,0 5-85 0,0 0-48 0,8-2-24 15,-1 2-101-15,7-4-400 0,-2 4 0 0,-4-3 0 16,5 6 0-16,1-3 0 0,0 4 0 15,-8-2 0-15,8 3 0 0,-1 2 0 0,7 1 0 16,-6-1 0-16,7 1 0 0,5 2 0 0,-6 1 0 16,0 0 0-16,7 4 0 0,-7-1 0 0,-1 2 0 15,2 1 0-15,-1-2 0 0,-6-1 0 0,6 2 0 16,-14-2 0-16,8-3 0 0,-7 1 0 0,1-6 0 16,-8 2 0-16,0-5 0 0,-6 1 0 0,0 0 0 15,0-4 0-15,0 0 0 0,-12 0 0 0,4-4 0 16,-4-3 0-16,-8-1 0 0,1-3 0 0,-7-3 0 15,-1-1 0-15,1 1 0 0,-6-5 0 0,6-4 0 16,-7 6 0-16,7-5 0 0,0 3 0 16,-1-3 0-16,2 4 0 0,5-5 0 0,8 10 0 15,4-6 0-15,8 4 0 0,0 1 0 0,8 3 0 16,4-4 0-16,8 4 0 0,5 4 0 0,9-4 0 16,-2 3 0-16,1 2 0 0,6 1 0 15,-7-2 0-15,1 7 0 0,-7-5 0 0,0 5 0 16,-13-3-1262-16,7 0-200 0,-8 3 2 0,8 0 129 15,-14 0 185-15,8 0 278 0,-8 3 339 16</inkml:trace>
  <inkml:trace contextRef="#ctx0" brushRef="#br0" timeOffset="86755.82">16570 15173 90 0,'20'4'660'0,"5"3"184"0,1-7 139 0,-6 4 115 15,6-4-54-15,-7 0-130 0,-5 0-184 0,-2-4-122 16,21 1-103-16,-7-5-87 0,-6 1-121 0,6-1-297 15,-20-2 0-15,7-1 0 0,-7 0 0 16,2-3 0-16,-2 2 0 0,0 1 0 0,-6 0 0 0,-6-1 0 16,6 6 0-16,-6-5 0 0,-8 7 0 15,-5 0 0-15,-1 0 0 0,-6 4 0 0,0 4 0 16,-7 0 0-16,1 3 0 0,-1 4 0 0,7 1 0 16,0-1 0-16,7 3 0 0,-1 5 0 0,14-5 0 15,0 5 0-15,6-1 0 0,6 0 0 16,0-2 0-16,14 1 0 0,6-2 0 0,7-3 0 15,-1 2 0-15,13-3 0 0,1-4 0 0,6 0 0 16,-6 1 0-16,6-5 0 0,-6 1 0 0,0-4 0 16,-1 0 0-16,-6 0 0 0,-6-4 0 15,-8 1 0-15,-5-1-374 0,0-3-767 0,-1-1-182 16,-5-3-22-16,-2-4 105 0,2 5 141 0,-2-5 234 16,1 1 269-16</inkml:trace>
  <inkml:trace contextRef="#ctx0" brushRef="#br0" timeOffset="87071.86">17534 14950 283 0,'7'-14'797'16,"-1"2"209"-16,-12 4 172 0,6-1 153 0,-14 3-70 16,2 0-217-16,-8 2-165 0,1 4-467 15,-7 4-412-15,-1 2 0 0,-5 2 0 0,6 3 0 16,-1 1 0-16,1 1 0 0,0 3 0 0,7 2 0 16,5-3 0-16,8 3 0 0,6 0 0 0,6-3 0 15,8 3 0-15,5 2 0 0,14-6 0 16,0 4 0-16,-1-4 0 0,14 1 0 0,6-1 0 15,-7 1 0-15,14-4 0 0,0 0 0 0,-7 1 0 16,-7-1 0-16,-5 0 0 0,-1 0 0 0,-13-3 0 16,0 2 0-16,-7 1 0 0,-5 0 0 15,-14 0 0-15,0 0 0 0,-14 4 0 0,1-4 0 0,-7 1 0 16,-6-2 0-16,1-3 0 0,-7 5 0 16,-2-10 0-16,2 3 0 0,-1-2 0 0,7-6 0 15,-7-2 0-15,1 3 0 0,6-10 0 16,-7 5 0-16,8-9-1033 0,5-1-233 0,0-2-81 15,8-3 60-15,5 0 139 0,14-7 195 0,5-1 233 16,8 1 296-16</inkml:trace>
  <inkml:trace contextRef="#ctx0" brushRef="#br0" timeOffset="87276.87">18036 14689 343 0,'26'-14'930'16,"0"-2"237"-16,-6 13 172 0,-1 3 162 0,1 0-33 15,-8 3-246-15,8 5-1001 0,-7 4-221 0,7 2 0 16,0 4 0-16,5 4 0 0,8-4 0 15,0 9 0-15,-1-2 0 0,1 4 0 0,6 1 0 16,0-1 0-16,0 4 0 0,0 0 0 0,0 1 0 16,-7-2 0-16,1 2 0 0,-1-2 0 0,8-2 0 15,-7-1 0-15,-1-4 0 0,1 2 0 16,-1-6 0-16,-6-2 0 0,-7-9 0 0,1 2 0 16,-13-9-739-16,0-3-965 0,-1-7 13 0,1-1 132 15,-1 1 288-15,7-7 476 0,0-2 373 16</inkml:trace>
  <inkml:trace contextRef="#ctx0" brushRef="#br0" timeOffset="88407.18">18505 15097 160 0,'-20'-4'325'0,"8"4"55"16,-2-4 36-16,2 4 26 0,4-3 37 0,2 3 40 16,0 0-13-16,-1 0-28 0,1 0-34 0,-1 3-46 15,1-3-63-15,-1 0-53 0,7-3-1 16,0 3 27-16,7 0 37 0,-7 0 40 0,6 0 27 15,-6 0 5-15,7 0-16 0,-7 0-29 0,6 0-266 16,7-3-106-16,1-2 0 0,5 2 0 0,0-1 0 16,8-4 0-16,-1 5 0 0,13-5 0 15,6 5 0-15,7-5 0 0,13 1 0 0,7-4 0 16,6 4 0-16,1-1 0 0,-8 1 0 0,1-3-444 16,0 2-813-16,-7 1-152 0,0-4-6 15,-13 7 124-15,1 0 180 0,-8-3 299 0,7 7 381 16</inkml:trace>
  <inkml:trace contextRef="#ctx0" brushRef="#br0" timeOffset="89140.3">27295 14150 99 0,'-13'0'684'16,"0"0"212"-16,-6 0 163 0,-1 0 151 0,0-4-13 16,-5 4-132-16,-1 0-168 0,-1-4-124 0,1 4-462 15,0-3-311-15,-7 3 0 0,-5 0 0 0,-2 0 0 16,-5 3 0-16,-1 1 0 0,0 0 0 16,0 3 0-16,8 0 0 0,-1 4 0 0,0 4 0 15,-1 0 0-15,8 6 0 0,5 1 0 0,1 8 0 16,7-1 0-16,6 4 0 0,6 1 0 15,7 2 0-15,7 1 0 0,6-1 0 0,6 2 0 16,7-1 0-16,7-5 0 0,7-3 0 0,-1-3 0 16,7 0 0-16,11-8 0 0,-4-3 0 0,12-4 0 15,7-7 0-15,-1-1 0 0,1-6 0 16,-6-1 0-16,5-7-791 0,-6-4-322 0,0 1-162 16,-6-5 6-16,-7-4 109 0,7 2 136 0,-8-1 211 15,2 0 244-15</inkml:trace>
  <inkml:trace contextRef="#ctx0" brushRef="#br0" timeOffset="89538.81">27875 14322 221 0,'-13'-11'733'0,"-1"0"192"16,-4 3 148-16,-9 2 140 0,1-2-73 0,-13 5-175 15,7 3-157-15,-8 0-126 0,1 3-251 0,0 5-431 16,7 3 0-16,-8 3 0 0,8 4 0 0,-1 4 0 16,7 1 0-16,7-2 0 0,-1 4 0 15,7 2 0-15,13-1 0 0,0-4 0 0,7-1 0 16,5 2 0-16,2-4 0 0,5-2 0 0,-6-2 0 15,14-4 0-15,-8 0 0 0,0-4 0 0,1 1 0 16,7-8 0-16,-9 3 0 0,2-6 0 16,-1 3 0-16,1-8 0 0,-6 5 0 0,-2-9 0 15,1 2 0-15,-6-1 0 0,-7-4 0 0,7 0 0 16,-7-3 0-16,0-1 0 0,0 1 0 0,-7 0 0 16,7-4 0-16,0 3 0 0,0 0 0 15,0 2 0-15,7-2 0 0,-7 5 0 0,0-1 0 16,6 5 0-16,-6 2 0 0,6-3 0 0,1 7 0 15,-7 0 0-15,7 1 0 0,-7 3 0 0,6 0 0 16,7 3 0-16,7 5 0 0,0 3 0 16,5 3 0-16,1 1 0 0,0 3 0 0,0 1 0 15,7-2 0-15,-7 6 0 0,0-4 0 0,0-1 0 16,1-3 0-16,-8-1 0 0,0-2 0 0,-6-6 0 16,-13 6 0-16,0-5-416 0,6-3-679 15,-6-4-198-15,0-7-23 0,0-1 105 0,0 0 126 16,0 2 210-16,8-6 233 0</inkml:trace>
  <inkml:trace contextRef="#ctx0" brushRef="#br0" timeOffset="89895.01">28063 14370 221 0,'0'-8'707'0,"8"-3"173"0,-8 5 126 15,0-2 109-15,0 0-74 0,0 5-148 0,0-1-161 16,0 0-97-16,6 4-57 0,7 0-195 0,0 8-383 16,6-1 0-16,-5 0 0 0,6 4 0 0,-1 0 0 15,-6 3 0-15,6 1 0 0,1 1 0 0,0 2 0 16,-8-4 0-16,1 1 0 0,1-1 0 15,-2 1 0-15,-5 0 0 0,6-4 0 0,-7-4 0 16,-6 1 0-16,7 0 0 0,-7-8 0 0,7 3 0 16,-7-3 0-16,0-3 0 0,0-5 0 0,0 0 0 15,0-3 0-15,0-3 0 0,6-1 0 16,-6-3 0-16,7-1 0 0,-1 0 0 0,0 2 0 16,2-2 0-16,-2 5 0 0,-6-1 0 0,6 0 0 15,-6 1 0-15,6 6 0 0,1-3 0 16,-7 8 0-16,7-4 0 0,-1 2 0 0,1 5 0 15,-1 0 0-15,8 0 0 0,-2 8 0 0,8-1 0 16,-1 1 0-16,1 3 0 0,0 3 0 0,6 1 0 16,-7 4 0-16,1-2 0 0,0-1 0 15,5 2 0-15,-5-4 0 0,0-6 0 0,-8 3 0 16,2-3 0-16,-8-1-307 0,-6-4-1080 0,7 1-93 16,5-4 41-16,-5 0 162 0,0 0 200 0,-1 3 286 15,7-3 369-15</inkml:trace>
  <inkml:trace contextRef="#ctx0" brushRef="#br0" timeOffset="90411.87">28839 13999 420 0,'0'-12'972'0,"0"2"232"0,0-1 183 0,0 0 158 16,0 4-91-16,7 2-274 0,-7 3-1151 0,6-2-29 15,1 4 0-15,-1 0 0 0,7 6 0 16,-6 2 0-16,12 3 0 0,-5 4 0 0,5 4 0 16,1 3 0-16,6 0 0 0,0 3 0 0,-1 4 0 15,2 2 0-15,5 1 0 0,-12 1 0 0,6 0 0 16,0 3 0-16,-7-3 0 0,1 1 0 16,0-1 0-16,-7-1 0 0,0-5 0 0,0-6 0 15,-1 2 0-15,-4-9 0 0,-2 1 0 0,-6-8 0 16,6 0 0-16,-6 0 0 0,0-7 0 0,0 0 0 15,0-7 0-15,0 0 0 0,0-8 0 16,0 0 0-16,0-2 0 0,0-2 0 0,0-6 0 16,0 2 0-16,0-2 0 0,0 3 0 0,7 0 0 15,-1-1 0-15,1 6 0 0,6-3 0 0,-7 6 0 16,8-1 0-16,5 8 0 0,-6 0 0 16,13 0 0-16,1 7 0 0,-2 0 0 0,1 4 0 15,7 6 0-15,-7 1 0 0,0 4 0 0,0 3 0 16,-6 5 0-16,-1-2 0 0,-5 5 0 0,-8-4 0 15,7-1 0-15,-13 2 0 0,0-2 0 0,-13 2 0 16,-1-4 0-16,2-1 0 0,-14-3 0 0,7-1 0 16,-8 1 0-16,1-7 0 0,-6-1 0 15,-1-3 0-15,7-4 0 0,-7 0 0 0,14-8 0 16,6 0 0-16,-1-7 0 0,8 1 0 0,-7-1 0 16,13-2-453-16,0-2-772 0,13-3-144 0,0 0 8 15,0 1 132-15,6-2 161 0,-5 4 246 0,12 1 292 16</inkml:trace>
  <inkml:trace contextRef="#ctx0" brushRef="#br0" timeOffset="90741.26">29863 14241 318 0,'32'4'736'0,"1"-4"180"0,-7 0 143 16,0-4 78-16,-1 4-68 0,-5-3-173 0,6-5-160 16,-6 4-131-16,5-3-104 0,-5 0-283 0,7 0-218 15,-1-4 0-15,-7 0 0 0,1 3 0 16,-1-3 0-16,-6 4 0 0,1-4 0 0,-14-1 0 15,0 5 0-15,0-3 0 0,-8 2 0 0,-4 1 0 16,-1-1 0-16,0 2 0 0,-7 1 0 0,-6 1 0 16,0 1 0-16,0 3 0 0,0 3 0 15,-7 1 0-15,1 1 0 0,-1 1 0 0,1 5 0 16,12 4 0-16,-6 4 0 0,13-4 0 0,-1 6 0 16,14-2 0-16,8 3 0 0,4 0 0 0,1-1 0 15,13 2 0-15,7-1 0 0,-1-4 0 16,8 0 0-16,-1-3 0 0,13 0 0 0,-7-3 0 15,8-3 0-15,5-1 0 0,-12-4 0 0,0 0 0 16,-1-1 0-16,1-3 0 0,-7-3 0 0,-13 3 0 16,-6-4 0-16,-14 0-151 0,-6 0-1307 0,0 0-87 15,-6 1 40-15,0 6 170 0,-14 1 239 16,0 4 360-16</inkml:trace>
  <inkml:trace contextRef="#ctx0" brushRef="#br0" timeOffset="91642">25979 15625 118 0,'0'-7'693'0,"6"3"201"0,1 1 140 0,-7-5 125 16,13 4-41-16,-13 1-161 0,6-2-176 0,1 5-132 15,-1-3-93-15,1 0-324 0,6 0-232 0,0-2 0 16,-6 5 0-16,5 0 0 0,1 0 0 0,1 5 0 16,6 1 0-16,-8 5 0 0,14 4 0 0,-7 0 0 15,1 3 0-15,6 4 0 0,1 0 0 0,-1 4 0 16,-7-5 0-16,7 6 0 0,0-5 0 0,-6 0 0 16,-1-4 0-16,1-3 0 0,-8 2 0 0,-12-5 0 15,14-1 0-15,-14-3 0 0,6-4 0 0,-6-2 0 16,0-2 0-16,0-2 0 0,-6-2 0 0,6-7 0 15,-6-1 0-15,-2-3 0 0,8 1 0 0,0-4 0 16,0 0 0-16,0-1 0 0,0 1 0 0,0-4 0 16,8 3 0-16,-2 1 0 0,0 3 0 15,1-3 0-15,-1 3 0 0,1 4 0 0,0 4 0 16,-1 0 0-16,-6-1 0 0,6 8 0 0,1 0 0 16,0 0 0-16,5 8 0 0,2-4 0 0,-1 6 0 15,6 1 0-15,-6 0 0 0,7 3 0 0,-1 1 0 16,7 0 0-16,-12-4 0 0,5 3 0 0,1 2 0 15,-8-5 0-15,2-3 0 0,-2-2 0 0,-4 2 0 16,-2-5 0-16,0 1 0 0,-6 0 0 0,0-4 0 16,0-4 0-16,0 0 0 0,-12-3 0 0,12-1 0 15,-8-2 0-15,8-5 0 0,-6-4 0 0,6 5 0 16,0-5 0-16,0 1 0 0,0 0 0 0,0 3 0 16,0 1 0-16,6 3 0 0,-6 0 0 0,8 3 0 15,-8 4 0-15,6 1 0 0,0 3 0 0,1 0 0 16,6 0 0-16,0 7 0 0,7 1 0 0,-1-1 0 15,0 8 0-15,8-4 0 0,-1 3 0 0,0 4 0 16,7-3 0-16,-8 0 0 0,1-1 0 16,6 1 0-16,-5-4 0 0,-1 1 0 0,0-5 0 15,-6 1 0-15,-7-2 0 0,-1-2 0 0,-4 0 0 16,-8-1-902-16,6-6-206 0,-6 3-149 0,6-4 13 16,-6-4 103-16,6 1 137 0,2 0 210 0,4-4 227 15</inkml:trace>
  <inkml:trace contextRef="#ctx0" brushRef="#br0" timeOffset="91975.19">27542 15522 444 0,'20'-11'747'0,"-7"0"148"16,0 1 115-16,-6-2 25 0,-7 2-72 0,-7 3-152 15,-6 7-125-15,0 0-77 0,1 0-50 0,-8 2-127 16,6 3-432-16,1 2 0 0,1 4 0 0,-2 0 0 16,2 3 0-16,-2 8 0 0,8-3 0 0,-1-1 0 15,7 3 0-15,7-1 0 0,-1-2 0 0,8-3 0 16,-2-1 0-16,2 1 0 0,11-5 0 0,-5 2 0 15,6-1 0-15,-6-8 0 0,-1 5 0 0,7-5 0 16,-12-3 0-16,5 0 0 0,1 0 0 16,-8-3 0-16,2-1 0 0,-2-3 0 0,-12-4 0 15,0-1 0-15,0-2 0 0,0 3 0 0,-6-3 0 16,0-5 0-16,-8 1 0 0,-5 2 0 0,-1-1 0 16,-6 2 0-16,-6 1 0 0,-1-1 0 0,1 1 0 15,5 2 0-15,1 5 0 0,0-4 0 0,7 7 0 16,-1-3 0-16,0 2 0 0,8 3 0 0,5-3 0 15,7 5 0-15,-6 0 0 0,6 0 0 0,-7 5 0 16,14-5-895-16,-1 2-219 0,1-2-147 0,13-2 13 16,-8 2 108-16,14 0 134 0,1 0 210 0,-1-5 233 15</inkml:trace>
  <inkml:trace contextRef="#ctx0" brushRef="#br0" timeOffset="92276.15">27803 15441 388 0,'20'0'744'0,"-1"0"170"0,1 0 136 0,-7 0 45 0,0 0-76 16,0 0-154-16,0 4-116 0,6 0-73 0,8 0-43 15,-1 0-575-15,6 0-58 0,1 3 0 16,-7 3 0-16,7-2 0 0,-1 3 0 0,1 0 0 16,-1 3 0-16,1-3 0 0,-7 4 0 0,0-4 0 15,6 0 0-15,-12 4 0 0,7-4 0 0,-15 0 0 16,8-4 0-16,-14 1 0 0,1-5 0 0,6 1 0 16,-13 0 0-16,7 0 0 0,-7-4 0 0,-7-4 0 15,7 4 0-15,-13-8 0 0,6 1 0 0,1-4 0 16,-8 0 0-16,2-8 0 0,-2 1 0 0,-5 0 0 15,6-7 0-15,-6 2 0 0,-1-2 0 0,0-2 0 16,7 2 0-16,-6 3 0 0,0-1 0 0,-1 2 0 16,0 3 0-16,7-1 0 0,-7 4 0 15,14 4 0-15,0 4 0 0,-1 0 0 0,0-1 0 16,1 5 0-16,0 3-89 0,12 0-988 0,7 0-149 16,-6 0-84-16,5 0 70 0,2 3 127 0,-1 1 192 15,6 3 217-15,0-3 245 0</inkml:trace>
  <inkml:trace contextRef="#ctx0" brushRef="#br0" timeOffset="92462.93">28436 15328 217 0,'18'6'701'0,"2"2"178"0,0-4 134 16,-1 0 115-16,-5 3-31 0,-2-3-101 15,8 4-123-15,-1-1-63 0,7 0-333 0,-6 4-477 16,0 0 0-16,5 0 0 0,-11-1 0 0,6 2 0 0,-7 3 0 16,-1-5 0-16,2 5 0 0,-8-3 0 0,0-2 0 15,1 6 0-15,-7-6 0 0,7-3 0 0,-1 1 0 16,-6-1 0-16,0-3 0 0,0 3 0 15,-13-7 0-15,0 3 0 0,0-6-1020 0,-6-1-231 16,-1-3-94-16,-7-4 53 0,-5 0 141 0,-1 1 205 16,7-6 231-16,14-2 274 0</inkml:trace>
  <inkml:trace contextRef="#ctx0" brushRef="#br0" timeOffset="92591.96">28553 15225 145 0,'0'-12'687'15,"6"3"165"-15,-12-3 98 0,6 4 57 0,-7 1-140 16,0 0-219-16,1 3-244 0,-7 1-164 0,6 3-115 15,1 3-95-15,0-3-98 0,-1 7-155 16,14-3-191-16,-7 3-259 0,0-3-178 0,6 0-69 16,-6 4 1-16,0-4 97 0,6 3 163 0</inkml:trace>
  <inkml:trace contextRef="#ctx0" brushRef="#br0" timeOffset="93311.97">28722 15298 382 0,'13'11'724'0,"0"0"130"0,0 1 96 16,0-2 13-16,0 2-76 0,0-5-135 0,-6 8-114 15,5-1-53-15,2-3-26 0,-1 4-26 0,6-5-169 16,-6 5-364-16,7-7 0 0,-7 4 0 0,6-5 0 16,-12 0 0-16,-1-4 0 0,-6 5 0 0,7-4 0 15,-7-4 0-15,7 3 0 0,-7-3 0 0,0-3 0 16,0-1 0-16,0-4 0 0,0 0 0 0,6-1 0 16,0-7 0-16,-6 1 0 0,8-3 0 15,-2 0 0-15,0 3 0 0,0-3 0 0,1 3 0 16,0 1 0-16,-1-1 0 0,7 3 0 0,-7 5 0 15,2 0 0-15,-2 3 0 0,0 1 0 0,1 3 0 16,6 3 0-16,-7 5 0 0,14-1 0 0,-7 8 0 16,7 0 0-16,-1 3 0 0,7 1 0 15,0 2 0-15,0-2 0 0,1-2 0 0,-1 6 0 16,-7-4 0-16,7-5 0 0,-6 1 0 0,-1-1 0 16,-6-6 0-16,6-1 0 0,-5 0 0 0,6-3 0 15,-1-8 0-15,0 1 0 0,0-1 0 0,1-6 0 16,0-2 0-16,6-2 0 0,-7-1 0 0,1-7 0 15,0 3 0-15,-7-3 0 0,-1 0 0 0,-4 1 0 16,-2-2 0-16,-6 2 0 0,-6 1 0 0,-2 2 0 16,-4 0 0-16,-1 7 0 0,-7 1 0 15,0-2 0-15,-6 5 0 0,1 3 0 0,-9 0 0 16,2 4 0-16,7 4 0 0,-9 4 0 0,2 2 0 16,6 1 0-16,7 4 0 0,-1 3 0 0,13 0 0 15,1 2 0-15,6 1 0 0,0-2 0 0,13-1 0 16,7-3 0-16,-1-1 0 0,7-2 0 0,-6-2 0 15,12-3 0-15,-6 1 0 0,7-8 0 0,-7 0 0 16,0 0 0-16,0-8 0 0,1 1 0 16,-8-3 0-16,7-2 0 0,-14 1 0 0,2-7 0 15,-1 4 0-15,-6-1 0 0,-1-5 0 0,-6 6 0 16,0-1 0-16,0 5 0 0,0-1 0 0,0 3 0 16,6 5 0-16,-6-1 0 0,7 4 0 15,13 4 0-15,-8 3 0 0,14 8 0 0,1-1 0 16,5 11 0-16,7 2 0 0,1 2 0 0,11 5 0 15,-5-1 0-15,-1 3 0 0,2 4 0 0,-9-3 0 16,-5 0 0-16,-1 0 0 0,-12-5 0 0,-7 1 0 16,0-7 0-16,-13 4 0 0,0-8 0 0,-6-5 0 15,-7 2 0-15,-7-4 0 0,1-3 0 0,-7-5 0 16,-7-1 0-16,7-6 0 0,-19 0 0 0,5-4 0 16,1-3 0-16,-7 0 0 0,7-4 0 0,0 0 0 15,7 0 0-15,6-7 0 0,-1 3 0 0,8-3 0 16,0 0 0-16,12-1-1011 0,7-3-238 0,0 3-90 15,13-2 51-15,0 3 140 0,6-1 192 0,8 5 229 16,-1-6 287-16</inkml:trace>
  <inkml:trace contextRef="#ctx0" brushRef="#br0" timeOffset="93815.56">30579 15207 188 0,'7'-7'793'0,"-1"-1"254"16,-6 4 190-16,0 0 163 0,0-3-22 16,-6 0-199-16,-8 3-210 0,8-4-969 0,6 5 0 15,-6 3 0-15,6 0 0 0,0 3 0 0,0 5 0 16,0-4 0-16,6 3 0 0,-6 8 0 16,6-3 0-16,8 2 0 0,-1 1 0 0,7 0 0 15,-2-1 0-15,2 0 0 0,0 1 0 0,-1-4 0 16,1 0 0-16,-7 1 0 0,7-5 0 0,-14-5 0 15,7 4 0-15,0-6 0 0,-7 0 0 0,1-6 0 16,6 0 0-16,0-5 0 0,-6-1 0 16,-1 2 0-16,1-5 0 0,-1 0 0 0,0 4 0 15,2 0 0-15,-8 1 0 0,0 2 0 0,0 1 0 16,0 2 0-16,0 3 0 0,0-2 0 0,0 4 0 16,0 4 0-16,6-2 0 0,0 3 0 15,1 2 0-15,6 4 0 0,0 1 0 0,0 2 0 16,0-3 0-16,13 0 0 0,-7 0 0 0,7-1 0 15,1-2 0-15,-8-4 0 0,0 4 0 0,8-8 0 16,-14 0 0-16,6-8 0 0,1 4 0 16,-7-4 0-16,0-2 0 0,-7 2 0 0,1-3 0 15,-14-3 0-15,1 2 0 0,-7-5 0 0,0 2 0 16,0-3 0-16,-7 2 0 0,1-2 0 0,-8 4 0 16,2-1 0-16,5 0 0 0,-6 1 0 15,13-1 0-15,0 5 0 0,-6-2 0 0,-1 1 0 16,0 3-165-16,1 1-1044 0,12-1-179 0,7 1-18 15,7 0 113-15,-7 0 169 0,13-1 263 0,0 5 292 16</inkml:trace>
  <inkml:trace contextRef="#ctx0" brushRef="#br0" timeOffset="94007">31152 14976 90 0,'14'3'678'0,"5"1"195"0,-6-1 156 0,0 2 156 16,1 1-1-16,-2 5-101 0,-6-3-140 0,8 3-80 15,-8 3-600-15,7 2-263 0,1-2 0 0,-2 4 0 16,8 1 0-16,-7-1 0 0,0 0 0 15,0 1 0-15,0-1 0 0,6-4 0 0,-12 2 0 16,6-2 0-16,-6 1 0 0,-1-7 0 0,0-2 0 16,1 2 0-16,0-5 0 0,-14-3 0 0,-6 0 0 15,-6-3 0-15,-1-5-841 0,0-3-239 16,-6-3-170-16,7-4-10 0,-7-1 104 0,0 0 127 16,6-2 216-16,1-5 236 0</inkml:trace>
  <inkml:trace contextRef="#ctx0" brushRef="#br0" timeOffset="94126.27">31166 14803 541 0,'0'-19'780'0,"0"5"101"16,-7-5 53-16,7 8-73 0,0-4-193 0,0 5-279 16,0 3-196-16,0-5-154 0,-7 9-194 0,7-4-234 15,0 3-284-15,0-3-150 0,7 3-64 16,-7 0 13-16,13 1 118 0,-7 3 194 0</inkml:trace>
  <inkml:trace contextRef="#ctx0" brushRef="#br0" timeOffset="94443.24">31393 14715 600 0,'7'15'839'0,"0"-5"149"0,-1 5 140 16,1 0 57-16,-1 3-94 0,0 1-171 0,1 3-79 16,6 0-242-16,-7-1-599 0,14 2 0 0,-13 2 0 15,6 0 0-15,6 2 0 0,1-5 0 16,6 4 0-16,7-1 0 0,-14-4 0 0,7 2 0 16,-6-4 0-16,0-5 0 0,-8 1 0 0,1-4 0 15,0-1 0-15,-6-2 0 0,-1-1 0 0,-12-3 0 16,-1 0 0-16,-12-4-149 0,6 0-618 15,-1-4-79-15,2 0-42 0,-1-3 2 0,6 4 51 16,1-5 68-16,-1 1 142 0,1 3 208 0,-1-3 224 16,0-1 231-16,1 5 266 0,6-4 187 15,-6 3 94-15,6 4 16 0,0-7-25 0,0 3-48 16,6 0-116-16,0 1-97 0,1-1-68 0,13 0-45 16,-1 1-41-16,8 0-44 0,-8-2-47 0,13 2-36 15,-6-1-42-15,7 4-45 0,-13-5-50 16,6 2-52-16,0 3-85 0,-7-3-145 0,1 3-148 15,-8-8-183-15,-4 5-138 0,-2-5-47 0,-12 1 32 16,6 0 123-16,-8-4 155 0</inkml:trace>
  <inkml:trace contextRef="#ctx0" brushRef="#br0" timeOffset="94796.5">31791 14744 477 0,'-13'-14'813'0,"0"-5"186"0,6 8 155 15,1 0 70-15,-7 4-97 0,6 7-206 0,1 0-123 16,6 4-120-16,-7 6-678 0,7 2 0 15,7 5 0-15,6 6 0 0,6 2 0 0,1 5 0 16,6-1 0-16,1 4 0 0,-2 3 0 0,1-1 0 16,6 1 0-16,-5 0 0 0,-1-7 0 15,0 5 0-15,-6-5 0 0,-1-3 0 0,-5-8 0 16,-2 1 0-16,-6-5 0 0,-6-3 0 0,0-7 0 16,0-1 0-16,-6-6 0 0,0-5 0 0,0 1 0 15,-2-12 0-15,2 5 0 0,0-8 0 16,-1 0 0-16,7-3 0 0,0 2 0 0,0-2 0 15,7 3 0-15,-7 3 0 0,6 1 0 0,0 7 0 16,2-3 0-16,4 7 0 0,-6 3 0 0,8 0 0 16,12 8 0-16,-1 0 0 0,2 5 0 0,5 3 0 15,1 3 0-15,6-1 0 0,0 8 0 0,0-3 0 16,7 3 0-16,-7 0 0 0,-6 0 0 16,-1 0 0-16,-12-4 0 0,-7 4 0 0,-6-4 0 15,-14 1-16-15,-6 0-1515 0,-1-5-73 0,-11 1 60 16,5-1 195-16,-19 1 273 0,0 3 354 15</inkml:trace>
  <inkml:trace contextRef="#ctx0" brushRef="#br0" timeOffset="95839.61">26448 16719 68 0,'-7'-12'669'0,"7"6"212"0,0-2 172 15,-6 2 150-15,-8-3-15 0,8 1-119 0,-6 6-180 16,-2-5-127-16,-5 7-353 0,5 0-409 0,-12 7 0 16,-6 0 0-16,6 5 0 0,-13 2 0 0,6 4 0 15,-6 0 0-15,1 5 0 0,11 2 0 0,1 1 0 16,6 0 0-16,14-1 0 0,6 4 0 0,6-3 0 15,14 1 0-15,6-2 0 0,7-4 0 0,6 2 0 16,7-5 0-16,5 0 0 0,2-2 0 0,-1-2 0 16,-1-7 0-16,8 4 0 0,-13-4 0 0,7-3 0 15,-15-1 0-15,1-6 0 0,-12-1 0 0,5-6 0 16,-6-2 0-16,-13-3 0 0,7 1 0 16,-14-5 0-16,8 4-70 0,-8 1-468 0,7-4 5 0,-6 4 27 15,-1-5 58-15,0 1 89 0,1-1 97 0,-1 4 83 16,1 1 73-16,-7-1 63 0,7 4 54 15,-7 3 44-15,6 1 54 0,0-3 73 0,1 2 77 16,-7-3 80-16,-7 4 66 0,1 4 53 0,6-1 32 16,-6-1-2-16,6 2-240 0,0 3-248 0,0 3 0 15,-7 6 0-15,-6 1 0 0,0 1 0 0,0 4 0 16,0-1 0-16,-1 1 0 0,8 3 0 0,0 1 0 16,-1 0 0-16,7-2 0 0,7 2 0 0,-1-1 0 15,0-3 0-15,8 0 0 0,-1 0 0 0,0-5 0 16,6 1 0-16,1-3 0 0,-7 0 0 0,13-6 0 15,-6-2 0-15,0 0 0 0,5 0 0 0,-12-2 0 16,7-2 0-16,-1-4 0 0,-5 0 0 0,5-3 0 16,-6 0 0-16,6 1 0 0,-13-5 0 0,8 0 0 15,-8 5 0-15,1-5 0 0,0 1 0 0,-7-1 0 16,-7 3 0-16,7 1 0 0,-13 0 0 16,7 0 0-16,-2 4 0 0,2-4 0 0,-6 7 0 0,-2-4 0 15,1 6 0-15,-7-3 0 0,8 2 0 0,-1 3 0 16,0-4 0-16,0 4 0 0,-1-3 0 15,-4-1 0-15,4 0 0 0,1 0 0 0,0 4 0 16,0 0-481-16,0 0-417 0,6-3-84 0,1 3-79 16,6-4-16-16,0 1 45 0,0-1 104 0,6 1 162 15,8 3 175-15</inkml:trace>
  <inkml:trace contextRef="#ctx0" brushRef="#br0" timeOffset="96218.97">27047 16785 89 0,'20'0'514'0,"-1"-4"218"15,1 4 153-15,-7-4 79 0,7 4-8 0,-8-3-38 16,2 3-81-16,-2 0-113 0,-4 3-54 0,11-3-41 15,-6 8-356-15,6 0-273 0,-5-2 0 0,-2 3 0 16,8 1 0-16,-7-3 0 0,0 5 0 0,0-2 0 16,-7 1 0-16,1 0 0 0,0 1 0 0,-1-5 0 15,7 3 0-15,-6 2 0 0,-1-5 0 0,-6-3 0 16,7 4 0-16,-7-5 0 0,6 1 0 16,0-4 0-16,-6 0 0 0,0 0 0 0,0 0 0 15,0 0 0-15,-6-7 0 0,0-1 0 0,6 0 0 16,0 1 0-16,0-1 0 0,6-2 0 0,0 3 0 15,2-5 0-15,-2 1 0 0,0 5 0 0,7-2 0 0,-6 1 0 16,-1 3 0-16,1 0 0 0,-7 0 0 0,6 1 0 16,8 3 0-16,-8 0 0 0,7 3 0 15,0 1 0-15,6 0 0 0,-5 3 0 0,6 0 0 16,-2 4 0-16,2-3 0 0,-1 3 0 0,8 0 0 16,-8-1 0-16,1 2 0 0,-7-1 0 0,7 0 0 15,-14 1 0-15,7-6 0 0,-6 5 0 0,-7-3 0 16,0-2 0-16,0-1 0 0,0-5 0 0,0 0 0 15,-20-5 0-15,7 5 0 0,-13-2-373 0,0-2-582 16,6 0-114-16,-6-3-134 0,0-1 29 0,7-3 93 16,-7 1 155-16,12 2 188 0,-5-3 203 0</inkml:trace>
  <inkml:trace contextRef="#ctx0" brushRef="#br0" timeOffset="96547.93">27745 16634 59 0,'12'-7'651'0,"2"0"210"0,-2-4 168 15,-12 3 139-15,7 5-21 0,-14-5-101 0,7 4-181 16,-6 4-123-16,6-3-119 0,-12 0-623 0,4 6 0 16,-4 0 0-16,-1 6 0 0,-1-3 0 0,2 5 0 15,-2-3 0-15,8 3 0 0,0-1 0 0,6-2 0 16,6 4 0-16,7-3 0 0,0 8 0 0,7-7 0 16,13 0 0-16,-1 2 0 0,1 2 0 0,5-2 0 15,1-1 0-15,1 0 0 0,-1-1 0 0,0 2 0 16,-1-5 0-16,-4 5 0 0,-9-5 0 0,1 3 0 15,-6-2 0-15,0 3 0 0,-7-3 0 0,-7-2 0 16,0 5 0-16,-6-3 0 0,0-1 0 0,-6 0 0 16,0 0 0-16,-14-3 0 0,7 4 0 0,-7-1 0 15,1-3 0-15,-7 4 0 0,0-5 0 16,6 1 0-16,-6-4 0 0,1 0 0 0,-9-4 0 16,9 1 0-16,-15-2-161 0,8 2-802 0,5-5-118 15,2 5-145-15,-1-9 17 0,6 2 99 0,-6-1 150 16,13 0 194-16,7-3 211 0</inkml:trace>
  <inkml:trace contextRef="#ctx0" brushRef="#br0" timeOffset="96883.02">28136 16436 16 0,'26'-11'707'16,"-13"0"270"-16,0 4 197 0,6 0 147 0,-5 3 36 16,5 4-159-16,0 0-199 0,8 0-557 0,5 8-442 15,1-1 0-15,5 7 0 0,9 1 0 0,-2 3 0 16,1 1 0-16,-7 3 0 0,7-1 0 0,-7 6 0 15,-7-2 0-15,7 4 0 0,-7-3 0 0,-5 3 0 16,-1 2 0-16,-6-2 0 0,-1-4 0 0,-6 1 0 16,0 0 0-16,-7-4 0 0,-6 0 0 0,0-7 0 15,0-1 0-15,-6 1 0 0,-7-1 0 0,0-7 0 16,-6 1 0-16,-1-8 0 0,-13 0 0 16,7 0 0-16,-13-4 0 0,-1 0-671 0,8 0-293 15,-1-6-38-15,7 3-3 0,1-8 42 0,5 3 44 16,0-2 126-16,1-4 176 0,-1 7 220 0,14-1 253 15,-8 2 262-15,14-2 286 0,8 2 239 0,-2-1 118 16,0 0 17-16,1 3-53 0,-1 1-88 0,14 3-145 16,-7-3-168-16,6-5-96 0,8 9-64 0,5-4-57 15,-6 3-71-15,13 1-86 0,-6 0-117 0,6-2-192 16,0 1-215-16,-6 1-250 0,-1-2-102 16,1 3-21-16,-1 2 68 0,-6 0 148 0,1 0 195 0</inkml:trace>
  <inkml:trace contextRef="#ctx0" brushRef="#br0" timeOffset="97286.9">29250 16639 391 0,'0'-5'718'0,"-7"2"168"0,1-1 140 0,-13 1 24 15,-1-1-51-15,-6 0-97 0,-1 8-131 0,-5-4-84 16,-7 4-72-16,7 3-469 0,-1 3-146 16,1 2 0-16,-2 5 0 0,2 3 0 0,13-3 0 15,-1 6 0-15,13-5 0 0,1 4 0 0,12-3 0 16,1 3 0-16,6-4 0 0,6 0 0 0,1-3 0 15,-1-4 0-15,7 4 0 0,-6-8 0 0,0 0 0 16,-1-3 0-16,1-4 0 0,0 0 0 0,5-4 0 16,-11-3 0-16,-2 0 0 0,2-4 0 0,-2 0 0 15,-5-3 0-15,0-1 0 0,-1-4 0 0,-6 5 0 16,7-5 0-16,-7 1 0 0,0-1 0 0,0 1 0 16,0 0 0-16,0 3 0 0,0 0 0 0,0 3 0 15,6 3 0-15,-6 4 0 0,6-2 0 16,-6 3 0-16,8 4 0 0,-8 0 0 0,12 4 0 15,-6 0 0-15,8 4 0 0,-1 1 0 0,7-1 0 0,-2 4 0 16,2 2 0-16,0 1 0 0,-1-4 0 0,7 4 0 16,-6 0 0-16,-1-5 0 0,-5 5 0 0,6-4 0 15,-14 1 0-15,7-5 0 0,0 0 0 16,0-4 0-16,-1-3 0 0,-12 4 0 0,0-8 0 16,0 4-493-16,-6 0-389 0,6-7-76 0,0 0-69 15,-6 0-49-15,6-4 47 0,-7-5 107 0,-6 1 157 16,13 5 162-16,0-5 180 0</inkml:trace>
  <inkml:trace contextRef="#ctx0" brushRef="#br0" timeOffset="97657.65">29490 16624 269 0,'8'-12'625'0,"-2"5"177"16,0 0 140-16,-6-1 20 0,7 1-40 0,0 0-59 15,-1 0-133-15,1 7-95 0,-1-4-59 0,0 4-38 16,8 4-211-16,-2-1-327 0,2 5 0 0,5-2 0 16,1 9 0-16,0-4 0 0,-1 1 0 0,-6 3 0 15,6-1 0-15,1 1 0 0,0-1 0 0,-1 1 0 16,-6 0 0-16,0-1 0 0,1-3 0 15,-2 0 0-15,1-3 0 0,-6-2 0 0,-1-1 0 16,-6-2 0-16,0 1 0 0,0-4 0 0,0 0 0 16,0-4 0-16,-6-4 0 0,6 6 0 0,-7-10 0 15,7 5 0-15,-7-4 0 0,7-3 0 0,-6-1 0 0,0-4 0 16,6 5 0-16,6-9 0 0,0 9 0 16,1-5 0-16,0 5 0 0,-1-4 0 0,1 7 0 15,-7-4 0-15,6 8 0 0,-6 0 0 0,7-1 0 16,0 8 0-16,5 0 0 0,2 8 0 0,5-6 0 15,-6 10 0-15,13-1 0 0,0 0 0 0,-6 3 0 16,6 1 0-16,6 0 0 0,-5-1 0 0,-1 5 0 16,6-4 0-16,-13-1 0 0,7-3 0 0,-12 0 0 15,-1-3 0-15,0-1 0 0,0-7 0 0,-13 0 0 16,0 0 0-16,-13 0-342 0,0 0-680 0,0-7-141 16,-1-1-97-16,2-3 55 0,-14 0 114 0,-1-3 190 15,7-1 205-15,-5 1 237 0</inkml:trace>
  <inkml:trace contextRef="#ctx0" brushRef="#br0" timeOffset="97880.36">29993 16223 270 0,'6'-17'789'0,"0"2"233"15,2 3 194-15,-2 1 153 0,0 5-77 0,8 1-187 16,-2 1-133-16,1 8-816 0,7 4-156 0,0 3 0 16,6 4 0-16,-7 2 0 0,13 2 0 15,1 8 0-15,-1-2 0 0,8 4 0 0,-1 0 0 16,0 0 0-16,7 1 0 0,-7 3 0 0,-1-4 0 15,2 1 0-15,-7-5 0 0,-1 2 0 0,1-6 0 16,-7 1 0-16,0 0 0 0,-7-3 0 0,-5-2 0 16,-8-5 0-16,0 3 0 0,1-13 0 0,-14 6 0 15,-5-4 0-15,-14 1-55 0,6-2-1082 0,1-6-185 16,-7-6-49-16,-1 1 90 0,-11-1 150 0,4-3 232 16,-5 2 239-16</inkml:trace>
  <inkml:trace contextRef="#ctx0" brushRef="#br0" timeOffset="98033.45">30325 16469 435 0,'6'-11'759'0,"8"1"175"0,-8 2 148 16,7-3 29-16,0 7-80 0,6-2-169 0,1 1-145 16,13 2-114-16,-1-1-111 0,14 1-327 0,-1-1-165 15,14 4 0-15,0-4 0 0,12 4 0 0,1 4 0 16,-13-4 0-16,6 7 0 0,-20-3-152 0,8 4-637 16,-7-6-255-16,-1 2-199 0,1-4-32 0,-13 4 97 15,5 0 141-15,-5-1 235 0,-1 5 267 0</inkml:trace>
  <inkml:trace contextRef="#ctx0" brushRef="#br0" timeOffset="98684.06">27712 17820 463 0,'0'-8'798'0,"0"-2"214"15,0-1 187-15,-6 0 86 0,6 3-40 0,0 5-152 16,0-5-114-16,6 4-862 0,-6 4-117 15,6-3 0-15,1 3 0 0,0 3 0 16,6 1 0-16,7 7 0 0,-2 0 0 16,9 4 0-16,5-1 0 0,7 1 0 0,7 7 0 15,6-3 0-15,0 3 0 0,0-4 0 16,1 5 0-16,-1-6 0 0,-7 2 0 16,-12-5 0-16,-7 1 0 0,0-7 0 0,-6-1 0 15,-7 0 0-15,-1-2 0 0,-4-5 0 16,-8 0 0-16,0-8 0 0,-8-1 0 0,8-5 0 15,-6-1 0-15,-7-10 0 0,7 0 0 16,-8-8 0-16,-5-5 0 0,6 2 0 16,-7-8 0-16,1 4 0 0,-1-1 0 15,-6 1 0-15,7 0 0 0,6 7 0 0,6 4 0 16,1 3 0-16,0 4 0 0,6 7 0 16,6 4 0-16,7-1 0 0,6 9 0 15,0 3 0-15,-5 7 0 0,6 1 0 0,-1 7-1100 16,7-4-420-16,6-1 12 0,-5 9 135 15,-1-5 213-15,0 8 305 0,-7-2 319 16</inkml:trace>
  <inkml:trace contextRef="#ctx0" brushRef="#br0" timeOffset="99034.9">28578 17699 11 0,'20'7'604'0,"0"-2"197"0,-1-3 163 0,-5 3 142 16,4-5-9-16,-4 0-81 0,-1 0-176 15,7 0-125-15,-1 0-117 0,-6-5-159 16,7 3-439-16,-1-6 0 0,-6 0 0 0,0 1 0 15,1-4 0-15,-8 4 0 0,0-8 0 16,-6 4 0-16,0 3 0 0,-6-2 0 0,0-1 0 16,-2 3 0-16,-11 0 0 0,6 5 0 15,-6-1 0-15,-1 2 0 0,-6 2 0 16,0 2 0-16,-1 2 0 0,2 4 0 0,-7 3 0 16,-2 7 0-16,9 0 0 0,-8 1 0 15,7 6 0-15,6-2 0 0,14 2 0 16,0-2 0-16,12 2 0 0,7-4 0 15,7 2 0-15,12-2 0 0,7 1 0 0,13-6 0 16,1-2 0-16,12 1 0 0,-7-5 0 16,7 2 0-16,-6-9 0 0,0 1 0 15,-8-4 0-15,2-7 0 0,-1 3 0 0,-13 1 0 16,-7-2 0-16,-12 3 0 0,0-10-597 16,-7-3-608-16,7-3-142 0,-1-4 14 0,-6-1 137 15,0 2 164-15,-7-4 236 0,-6-4 255 16</inkml:trace>
  <inkml:trace contextRef="#ctx0" brushRef="#br0" timeOffset="99270.93">29295 17416 578 0,'-12'-29'895'0,"-8"0"210"0,7 7 175 0,-7 0 78 15,8 3-89-15,-2 4-189 0,8 5-454 16,0 2-626-16,6 4 0 0,6 1 0 0,0 6 0 16,8 5 0-16,-8 3 0 0,7 7 0 15,0 4 0-15,-6 8 0 0,5 0 0 0,2 6 0 16,-2 3 0-16,8 7 0 0,-7-3 0 15,0 6 0-15,0-3 0 0,0 2 0 16,0-4 0-16,6 0 0 0,-12-4 0 16,0-3 0-16,-1-8 0 0,8-6 0 0,-8-5 0 15,0-6 0-15,-6-2 0 16,0 1 0-16,-6-7 0 0,0-4-797 0,12-8-382 16,7-7-135-16,6 1 15 0,0-4 135 0,8-5 167 15,-1 1 225-15,0-3 238 0</inkml:trace>
  <inkml:trace contextRef="#ctx0" brushRef="#br0" timeOffset="99590.03">29713 17695 91 0,'19'-30'617'0,"0"5"199"16,-5 0 158-16,-1 0 142 0,-7 2-1 0,-6 4-56 16,0 5-158-16,0 3-104 0,-6 7-92 15,-7 0-705-15,-1 4 0 0,-5 4 0 0,0 7 0 16,-8 3 0-16,8 9 0 0,-8 2 0 16,15 2 0-16,-1-2 0 0,6 1 0 0,14-1 0 15,6 0 0-15,-1-2 0 0,15-5 0 16,-8 1 0-16,8-4 0 0,-1-5 0 15,0-3 0-15,-1-3 0 0,1-4 0 16,-6 0 0-16,-7-6 0 0,7-2 0 0,0 1 0 16,-8-8 0-16,1 1 0 0,-6-5 0 15,-7 0 0-15,-7-3 0 0,-6 0 0 16,-13 0 0-16,0 0 0 0,-7 1 0 0,1-2 0 16,-7 9 0-16,7-1 0 0,-1 4 0 15,7-1 0-15,0 9 0 0,6-4 0 0,1 3 0 16,13 4 0-16,-2 0 0 0,2 4 0 15,6 3 0-15,0 0 0 0,14-2-950 16,-2-2-229-16,21-3-117 0,6 0 27 16,0 3 127-16,13-6 165 0,6 3 223 0,1-3 242 15</inkml:trace>
  <inkml:trace contextRef="#ctx0" brushRef="#br0" timeOffset="99850.02">30384 17475 350 0,'26'-11'736'0,"-14"-4"189"0,2 1 171 16,-8 2 95-16,-12 5-29 0,-8-3-125 15,2 6-113-15,-8 4-154 0,0 0-770 0,1 4 0 16,-7-2 0-16,0 10 0 0,0-1 0 16,-1 7 0-16,2 0 0 0,5 5 0 15,7-1 0-15,6 3 0 0,1 1 0 0,12 1 0 16,8-2 0-16,5 4 0 0,1-3 0 16,6-1 0-16,6-2 0 0,1-1 0 15,-1-5 0-15,1-2 0 0,6 0 0 0,7-4 0 16,-14-7 0-16,7-4 0 0,7-4 0 15,-7 1 0-15,-6-5 0 0,-7 1 0 16,-6-1-69-16,-1-7-1054 0,1-2-206 0,-1-10-43 16,0 5 77-16,-5-4 155 0,5 5 230 15,-12-4 250-15</inkml:trace>
  <inkml:trace contextRef="#ctx0" brushRef="#br0" timeOffset="100048.3">30846 17449 246 0,'0'-18'683'15,"0"3"209"-15,0 1 180 0,0-1 101 0,14 5-27 16,-8 2-104-16,0 4-159 0,1 4-116 15,6 0-480-15,0 4-287 0,0 4 0 16,0 2 0-16,7 9 0 0,-8-5 0 0,8 4 0 16,-1 5 0-16,1-1 0 0,0-5 0 15,-7 6 0-15,-1-5 0 0,8-3 0 16,-6-4 0-16,-2 4 0 0,-12-5 0 16,-6-3 0-16,-7 1-729 0,0-8-634 0,-1 0-69 15,-5-3 51-15,-7 3 169 0,-6-5 221 16,-1-2 270-16</inkml:trace>
  <inkml:trace contextRef="#ctx0" brushRef="#br0" timeOffset="100182">30611 17186 637 0,'-12'-30'894'0,"-1"0"166"0,6 8 118 16,0-3-22-16,1 7-161 0,6 2-258 0,6 5-225 16,1 5-150-16,0-3-117 0,6 6-114 0,-7 0-114 15,0 3-143-15,8 0-155 0,-8 0-177 0,8 6-213 16,-2-2-213-16,1 1-197 0,1-2-30 0,-8 0 62 15,14 1 127-15,-8 0 193 0,15-1 222 0</inkml:trace>
  <inkml:trace contextRef="#ctx0" brushRef="#br0" timeOffset="100551.72">31016 17034 480 0,'13'4'767'0,"-7"-4"166"16,1 0 147-16,6 4 37 0,-7-1-46 0,0 5-135 15,8 0-91-15,-1 5-48 0,0-1-632 0,6 3-165 16,1 4 0-16,0 1 0 0,6 3 0 0,7 7 0 15,5 3 0-15,-5-1 0 0,6 5 0 16,0 4 0-16,0 2 0 0,0-2 0 16,-6 0 0-16,-1-4 0 0,-6-1 0 0,7-3 0 15,-7-4 0-15,-13-3 0 0,7-4 0 16,-14-4 0-16,1-3 0 0,-1-8 0 0,-6-3 0 16,-6 3 0-16,-7-3 0 0,-14 0 0 15,1-8-947-15,1-4-207 0,-1-2-70 16,-7-1-5-16,7 0 112 0,-7-4 172 15,1 0 206-15,6 1 266 0,0-5 310 0,6 5 327 16,7-5 335-16,7 4 234 0,-2-3 162 16,8 0 64-16,0 0 1 0,0-1-60 15,0 5-171-15,14-1-151 0,-8 4-122 0,7-1-109 16,7 5-117-16,-7-1-128 0,6 6-148 16,1 2-151-16,-7 2-127 0,7-2-184 0,0-2-184 15,5-2-182-15,-5 0-154 0,6 0-5 16,-6 4 46-16,-7-3 142 0,6-1 168 15,-12 0 204-15</inkml:trace>
  <inkml:trace contextRef="#ctx0" brushRef="#br0" timeOffset="100966.9">31628 17347 35 0,'7'-8'564'0,"-1"0"192"0,-6 1 183 0,7 0 135 15,-7 0 0-15,6 3-56 0,1 4-142 16,-1 0-88-16,0 8-98 0,2-1-313 0,-2 3-377 16,0 6 0-16,7-1 0 0,0 2 0 15,7 2 0-15,6 3 0 0,6-4 0 16,-6 0 0-16,0 1 0 0,7-4 0 15,-7-5 0-15,0-2 0 0,1-4 0 0,-1-1 0 16,-7-3 0-16,1-3 0 0,0-9 0 16,-2-2 0-16,-4-1 0 0,5-7 0 0,-5-4 0 15,4 1 0-15,-4-4 0 0,-1-1 0 16,0 5 0-16,-6-4 0 0,5 6 0 0,-5 2 0 16,0 6 0-16,-7 0 0 0,6 7 0 0,-6 5 0 15,6 3 0-15,-6 7 0 0,7 4 0 0,6 8 0 16,7 6 0-16,-1 4 0 0,14 8 0 15,6 4 0-15,6 6 0 0,14 1 0 16,6 0 0-16,7 3 0 0,0 1 0 16,5-5 0-16,-4 4 0 0,-8-3 0 0,-13-4 0 15,-13-3 0-15,-13-1 0 0,-19-7 0 16,-14-7 0-16,-13-1 0 0,-12 1 0 0,-21-7 0 16,-5-5 0-16,-14-6 0 0,-6-1 0 15,0 1 0-15,-7-5 0 0,0-3 0 0,1-3 0 16,6-9 0-16,13 1 0 0,6-3 0 15,0-5 0-15,7-3 0 0,7 0-769 16,12-7-713-16,13 0-27 0,0-4 88 16,14-4 201-16,6 0 275 0,14-3 329 15</inkml:trace>
  <inkml:trace contextRef="#ctx0" brushRef="#br0" timeOffset="101139.07">32567 17383 377 0,'52'-18'984'0,"6"3"292"15,0 4 228-15,-5 3 197 0,-7 1-95 0,-7 0-863 16,-7 0-743-16,-5 7 0 0,-9-4 0 16,-10 4 0-16,-8-4 0 0,-14 8 0 15,-12 4 0-15,-7-1 0 0,-12 3-647 0,-7 6-1064 16,-7-1-5-16,-12 2 123 0,-14 6 303 16,-26 6 492-16,-13 1 375 0</inkml:trace>
  <inkml:trace contextRef="#ctx0" brushRef="#br0" timeOffset="115050.5">2873 15497 433 0,'-32'19'840'0,"6"-5"159"0,6-3 126 0,7-4 127 16,0 0-132-16,6 0-197 0,1-7-82 16,12 4-183-16,1-4-658 0,-7 4 0 15,0-4 0-15,0 4 0 0,-7-1 0 0,7-3 0 16,0 5 0-16,-6-5 0 0,6 3 0 16,-6-3 0-16,-2-3 0 0,2-5 0 0,-7-4 0 15,-6-2 0-15,-14-12 0 0,1-6 0 16,-15-5 0-16,-4-11 0 0,-8-3 0 15,-13-12 0-15,-6-3 0 0,-13-1 0 16,0-2 0-16,-7 0 0 0,0-1 0 0,-6 4 0 16,13-1 0-16,0 9 0 0,-1 3 0 0,14 7 0 15,13 4 0-15,12 4 0 0,8 11 0 16,13 7 0-16,12 3 0 0,7 12 0 16,7 3 0-16,12 11 0 0,13 7 0 15,7 9 0-15,7 6 0 0,19 1 0 0,13 3 0 16,14-1 0-16,12 5 0 0,13-3 0 15,27-5 0-15,5-4 0 0,21-2 0 16,12-5 0-16,14 0 0 0,6-7 0 0,-7-3 0 16,7-8 0-16,-7 0 0 0,-12-4 0 15,-1-3 0-15,-19-4 0 0,-13 0 0 0,-19-1 0 16,-27 2 0-16,-20 3 0 0,-19-1 0 16,-13 4 0-16,-13 0 0 0,-19 8 0 0,-33 0 0 15,-33 11 0-15,-25 3 0 0,-33 11 0 16,-27 8 0-16,-32 8 0 0,-19 10 0 15,-27 3 0-15,-12 12 0 0,-1-1 0 0,7 5 0 16,12-2 0-16,21-1 0 0,19-6 0 16,26-5 0-16,14-5 0 0,31-7 0 0,14-12 0 15,19 1 0-15,20-12 0 0,13-6 0 16,7-4 0-16,18-5 0 0,8-6 0 16,19-8 0-16,20-6 0 0,6-9 0 0,7-7 0 15,13-7 0-15,6-7 0 0,6-8 0 16,8-6 0-16,-2-9 0 0,14-7 0 15,1-8 0-15,-1-2 0 0,0-8 0 0,-6 5 0 16,0-3 0-16,-8 2 0 0,-4 3 0 16,-14 8 0-16,-8 3 0 0,-11 11 0 0,-8 4 0 15,1 12 0-15,-7 9 0 0,-13 4 0 16,6 13 0-16,-12 5 0 0,-14 9 0 0,-12 10 0 16,-14 16 0-16,1 9 0 0,-7 9 0 15,-1 10 0-15,7 4 0 0,1 8 0 16,13 2 0-16,5 5 0 0,8 7 0 15,6-3 0-15,6 7 0 0,8-4 0 0,5 0 0 16,7-8 0-16,0 2 0 0,7-10 0 0,-1-5 0 16,1-5 0-16,-7-3 0 0,0-8 0 15,-7-7 0-15,1-8 0 0,-6 1 0 0,-2-6 0 16,-5-3 0-16,12-2 0 0,-6-8 0 16,1 4 0-16,5-3 0 0,-19-1 0 15,0 1-971-15,7-6-711 0,-1 3 49 0,20 6 170 16,7-4 266-16,6 8 394 0,7 0 376 15</inkml:trace>
  <inkml:trace contextRef="#ctx0" brushRef="#br0" timeOffset="115820">5101 16921 87 0,'-12'3'733'0,"-21"5"248"16,0-4 190-16,-6 4 148 0,-20-6-3 16,-6-2-147-16,0 8-182 0,-6-8-559 15,-1 0-428-15,-20-8 0 0,-5 1 0 0,-14-3 0 16,-7-6 0-16,-5 1 0 0,-7-2 0 16,-14-2 0-16,8-3 0 0,-2-3 0 15,-4-1 0-15,11-3 0 0,7 2 0 0,7-2 0 16,19 3 0-16,0 1 0 0,20-1 0 0,7 4 0 15,18 0 0-15,8 4 0 0,13 0 0 16,5 7 0-16,14-5 0 0,13 9 0 16,26-3 0-16,26-2 0 0,33-2 0 0,19-1 0 15,27 1 0-15,19-5 0 0,13-3 0 16,13 0 0-16,12-7 0 0,7 2 0 16,8-2 0-16,-8 0 0 0,-5 0 0 0,-22 3 0 0,-18 1 0 15,-20 6 0-15,-25 0 0 0,-20 9 0 0,-20-2 0 16,-6 5 0-16,-20 3 0 0,-7 0 0 0,-12 4 0 15,-14 4 0-15,-18 12 0 0,-22 1 0 0,-17 17 0 16,-28 6 0-16,-12 8 0 0,-26 14 0 0,-13 5 0 16,-7 6 0-16,-13 11 0 0,-7 0 0 15,1 8 0-15,-13 8 0 0,13 7 0 16,-1 2 0-16,7 1 0 0,26-3 0 16,14-15 0-16,19-16 0 0,18-14 0 15,15-6 0-15,12-16 0 0,20-7 0 16,6-14 0-16,14-12 0 0,20-11 0 15,12-14 0-15,13-19 0 0,19-15 0 16,7-13 0-16,7-16 0 0,6-7 0 16,0-7 0-16,1 0 0 0,-1-6 0 0,-7-1 0 15,1 3 0-15,-14 4 0 0,1-1 0 0,-13 5 0 16,-7 6 0-16,-13 9 0 0,-7 5 0 16,1 9 0-16,-14 7 0 0,2 11 0 15,-2 7 0-15,0 8 0 0,1 7 0 0,-7 7 0 16,0 11 0-16,-7 12 0 0,-5 14 0 15,-2 14 0-15,-12 9 0 0,13 9 0 0,0 5 0 16,0 8 0-16,7 2 0 0,-2 0 0 16,8 6 0-16,0-3 0 0,8 6 0 0,4-6 0 15,8 3 0-15,7-2 0 0,5-3 0 16,1-1 0-16,5-7 0 0,1-7 0 16,1-6 0-16,-1-9 0 0,-7-8 0 15,1-9 0-15,-1-12 0 0,7-11 0 16,-13-11 0-16,0-4 0 0,13-7 0 15,-12-7-2-15,-1-4-1668 0,-6-8-18 0,-20-9 109 16,6-5 225-16,14-5 315 0,6-1 417 0</inkml:trace>
  <inkml:trace contextRef="#ctx0" brushRef="#br0" timeOffset="116538.03">5877 15978 11 0,'-39'17'964'0,"-7"3"328"0,-19-10 206 0,0 1 122 0,7 0 103 16,-1-3-640-16,7-5-1083 0,-7 1 0 0,-6-4 0 16,0-4 0-16,-8-3 0 0,-4-4 0 15,-2-4 0-15,8-7 0 0,-8 5 0 0,2-10 0 16,-2-2 0-16,1 0 0 0,0-1 0 16,-1-7 0-16,-5 5 0 0,-1-9 0 0,0 4 0 15,1 0 0-15,-1 1 0 0,1-1 0 16,-1 0 0-16,6 8 0 0,8 0 0 0,6 3 0 15,12 1 0-15,1 6 0 0,20 4 0 16,5 5 0-16,15 2 0 0,12 1 0 16,20 7 0-16,18 0 0 0,27 0 0 0,27 3 0 15,19-3 0-15,31 0 0 0,28 0 0 16,25-7 0-16,28-4 0 0,4-4 0 0,2-3 0 16,-2-3 0-16,-12-2 0 0,-19 1 0 0,-13 3 0 15,-21-7 0-15,-18 9 0 0,-27-5 0 0,-13 3 0 16,-19 0 0-16,-26 1 0 0,-7 4 0 0,-27 2 0 15,-5-2 0-15,-14 3 0 0,-18 4 0 0,-14-1 0 16,-13 5 0-16,-14 6 0 0,-18 1 0 0,-14 11 0 16,-6 3 0-16,-7 8 0 0,-13 6 0 15,0 9 0-15,1 7 0 0,-7 4 0 0,6 6 0 16,-7 0 0-16,8 9 0 0,5-1 0 0,1 4 0 16,13-5 0-16,19 1 0 0,7-3 0 15,6-5 0-15,20-5 0 0,7-7 0 0,12-5 0 16,1-4 0-16,5-8 0 0,2-7 0 0,5-7 0 15,7-4 0-15,0-4 0 0,0-7 0 16,13-7 0-16,7-7 0 0,-1-9 0 0,7-6 0 16,0-8 0-16,7-3 0 0,-1-8 0 15,8-10 0-15,5-1 0 0,1-10 0 0,-1-2 0 16,2-6 0-16,-2 0 0 0,1-1 0 0,-7 2 0 16,-1 10 0-16,-11 3 0 0,-7 9 0 0,-2 9 0 15,-10 8 0-15,-2 5 0 0,0 10 0 0,1 7 0 16,-14 4 0-16,1 11 0 0,-14 11 0 0,-12 15 0 15,-7 7 0-15,-1 6 0 0,1 10 0 0,0 9 0 16,7 9 0-16,6 2 0 0,6 5 0 16,7 3 0-16,13 4 0 0,13-5 0 0,7 2 0 15,6-2 0-15,6-6 0 0,1-3 0 0,6-1 0 16,-1-12 0-16,2 2 0 0,5-12 0 0,2-4 0 16,-2-3 0-16,1-7 0 0,-1-5 0 0,-13-2 0 15,-12-6 0-15,0 2 0 0,-1-9-1170 0,-5-2-514 16,5-8 57-16,-12 4 178 0,-7-4 292 0,6-4 420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8T06:27:30.778"/>
    </inkml:context>
    <inkml:brush xml:id="br0">
      <inkml:brushProperty name="width" value="0.05292" units="cm"/>
      <inkml:brushProperty name="height" value="0.05292" units="cm"/>
      <inkml:brushProperty name="color" value="#FF0000"/>
    </inkml:brush>
  </inkml:definitions>
  <inkml:trace contextRef="#ctx0" brushRef="#br0">3916 1076 239 0,'0'-5'675'0,"0"2"138"0,0-5 86 16,6 4 33-16,0 1-116 0,2 3-147 0,-2 0-110 15,-6-4-43-15,-6 4-1 0,-8-3 20 16,1-1-7-16,-7 1-33 0,8-5-495 16,-2 1 0-16,8-4 0 0,12 3 0 0,0-3 0 15,2 1 0-15,-8-5 0 0,6 1 0 16,-6-1 0-16,6-1 0 0,1-2 0 0,6 0 0 16,-6-5 0-16,-1 2 0 0,8-4 0 15,-2-2 0-15,2-2 0 0,5 0 0 0,1 0 0 16,-8-1 0-16,8 1 0 0,-1-4 0 15,7 3 0-15,-6 1 0 0,0-4 0 0,5 4 0 16,-5 3 0-16,0-3 0 0,-1 2 0 16,7 2 0-16,0-1 0 0,-6 5 0 0,13-2 0 0,-7 2 0 15,0-1 0-15,7 3 0 0,-1 4 0 16,-6 1 0-16,-7 3 0 0,1 0 0 0,0 3 0 16,-1 1 0-16,-5 0 0 0,-2 3 0 15,8-3 0-15,-7 3 0 0,-7 4 0 0,8-4 0 16,-8 4 0-16,0 0 0 0,0 0 0 0,2 4 0 15,4-4 0-15,-5 4 0 0,6 3 0 16,0-3 0-16,-7 3 0 0,1 0 0 0,0 4 0 16,5 0 0-16,2 0 0 0,-8 0 0 15,1 4 0-15,5-1 0 0,-5 1 0 0,0 0 0 16,-7 7 0-16,6-3 0 0,-6-1 0 0,6 4 0 16,-6 1 0-16,8-2 0 0,-2-3 0 15,-6 4 0-15,0 1 0 0,0-2 0 0,0-3 0 16,-6 4 0-16,-2 0 0 0,8 1 0 15,-6-1 0-15,0 0 0 0,-8 0 0 0,2-4 0 16,-1 5 0-16,6-6 0 0,-6 6 0 16,0-2 0-16,6-2 0 0,-5 3 0 0,5-3 0 15,0-2 0-15,1-2 0 0,-1-1 0 16,7 2 0-16,-6-5 0 0,6 0 0 0,0-4 0 16,0 1 0-16,0-2 0 0,0-2 0 15,0 0 0-15,-6-4 0 0,6 0 0 16,0 0 0-16,0 0 0 0,6 3 0 0,-6-3 0 15,0 0 0-15,-14 0 0 0,2 0 0 0,-14-3 0 16,6 3-966-16,7 0-608 0,-7 0 21 16,-5 0 129-16,5 0 206 0,0 0 317 0,8 0 421 15</inkml:trace>
  <inkml:trace contextRef="#ctx0" brushRef="#br0" timeOffset="477.24">3962 800 21 0,'0'-8'554'15,"0"-6"178"-15,6-5 84 0,7 4 42 0,-7 1-96 16,-6-1-144-16,7 5-175 0,0 3-88 0,-1 3-24 16,0-1 4-16,0 5 20 0,2-3 19 15,-8 0-2-15,0 3-46 0,0 0-18 16,6-5-16-16,0 5-18 0,1 0-209 0,13-3-65 15,-8-1 0-15,14 4 0 0,7-2 0 0,-1-3 0 16,1 1 0-16,13 1 0 0,-1 3 0 16,1-5 0-16,-1 2 0 0,8 3 0 0,-1-3 0 15,1 3 0-15,-8 0 0 0,7 0 0 0,-7-4 0 16,-5 4 0-16,-1 0 0 0,0 0 0 16,-7 0 0-16,-6 0 0 0,1 0 0 0,-8 0 0 15,0 0 0-15,-5 0 0 0,-1 4 0 0,0-4 0 16,6 0 0-16,-19 3 0 0,0 0 0 15,6 5 0-15,2 1-603 0,-2-3-731 0,13-3-102 16,-12 2 32-16,-7-2 170 0,0 5 179 16,-7-1 308-16</inkml:trace>
  <inkml:trace contextRef="#ctx0" brushRef="#br0" timeOffset="56866.8">5669 620 472 0,'0'-7'718'0,"0"-8"105"0,-7 4 63 16,-6-4-40-16,13 8-131 0,0-4-150 0,0 11-59 15,0-3 0-15,-7-2 27 0,-6 5 23 0,7-3-14 0,6-5-48 16,0 4-465-16,0-3-29 0,-13 4 0 0,-1-4 0 16,8-1 0-16,-7 1 0 0,7 3 0 0,-7-3 0 15,0 4 0-15,-1-1 0 0,-5 0 0 0,0 0 0 0,-8 1 0 16,1 3 0-16,0-4 0 0,-7 4 0 0,1 0 0 15,6 0 0-15,7 4 0 0,-14-4 0 0,-7 3 0 16,2 1 0-16,-1 4 0 0,-1-1 0 0,1 0 0 16,0 4 0-16,7 0 0 0,6-1 0 15,0 5 0-15,-1-1 0 0,1 3 0 0,14-3 0 16,5 4 0-16,7 0 0 0,0 1 0 16,7-1 0-16,5 4 0 0,8-3 0 0,0 3 0 15,6-1 0-15,-1 2 0 0,2-9 0 0,-1 1 0 16,6 0 0-16,7-2 0 0,-5 3 0 0,4-5 0 15,-5-3 0-15,-1-1 0 0,-5 0 0 0,-1 0 0 16,-7 1 0-16,1 3-800 0,-8-8-250 0,8 1-186 16,0 0-23-16,-7-4 91 0,0 0 117 0,0 4 216 0,-1-4 244 15</inkml:trace>
  <inkml:trace contextRef="#ctx0" brushRef="#br0" timeOffset="57300.75">6340 669 434 0,'6'-12'636'0,"0"1"127"0,-6-4 56 0,-6 0-68 15,0 1-113-15,-14 3-113 0,20 0-128 0,0 3-53 16,0 1-5-16,0 2 21 0,-6 3 26 0,-7-2 18 0,-13 4-8 15,6-3-19-15,7-2-25 0,0 2-82 0,6 3-270 16,-13-4 0-16,8 4 0 0,-14-4 0 0,6 4 0 0,-13 0 0 16,7 4 0-16,-7-4 0 0,15 4 0 0,-9-1 0 15,7 2 0-15,-6-2 0 0,14 3 0 0,-8 2 0 16,7 1 0-16,0 1 0 0,6-3 0 0,-5 5 0 16,5-2 0-16,0 1 0 0,1 0 0 0,-1 0 0 0,-5 4 0 15,5-4 0-15,-6 3 0 0,-1 2 0 0,8-2 0 16,6-3 0-16,6 3 0 0,-6-2 0 0,14-1 0 15,-1 0 0-15,6 1 0 0,1-2 0 0,6 1 0 16,0-3 0-16,6 1 0 0,1-1 0 0,7 0 0 16,-2-1 0-16,1 1 0 0,7-2 0 0,-7-1 0 15,7-2 0-15,-7-3 0 0,0 0 0 0,0 4 0 0,0-4 0 16,-6 4-648-16,-1-4-243 0,-5-4-134 0,-1 0-127 16,-1 4 22-16,-11-3 70 0,6-4 144 15,-2 3 182-15,-4 0 217 0</inkml:trace>
  <inkml:trace contextRef="#ctx0" brushRef="#br0" timeOffset="57681.85">6672 763 37 0,'0'-4'605'0,"13"-3"178"16,-13-1 79-16,0-2 47 0,-7-1-121 0,1 7-177 0,12-3-217 16,7 7-103-16,1 0-17 0,4 0-1 0,-4 0 11 15,6 0 8-15,-1 0-6 0,7-4-51 0,-6 1-45 16,-1-1-24-16,1 1-21 0,-8-1-11 0,2-4-14 15,6 0-8-15,-7 5-2 0,-7-8-10 0,7 4-13 0,-6-1-12 16,-1 1-47-16,0 0-28 0,-6-1 0 0,0 1 0 16,0 0 0-16,-6-4 0 0,0 3 0 0,-1-3 0 15,0 5 0-15,1-3 0 0,-7 1 0 0,7 2 0 0,-8 3 0 16,2-5 0-16,-2 4 0 0,-5 0 0 16,-1 4 0-16,0 0 0 0,-6 0 0 0,7 8 0 0,-7 0 0 15,-6-1 0-15,12 3 0 0,-7 2 0 0,1-1 0 16,14 4 0-16,-8-1 0 0,7 4 0 0,13-4 0 0,0 5 0 15,6-1 0-15,8-2 0 0,5 2 0 0,1 1 0 16,6-5 0-16,0 1 0 0,7-1 0 0,-1 1 0 16,7-4 0-16,0-3 0 0,7-1 0 0,-7 1 0 15,7-6 0-15,-7 2 0 0,0 0 0 0,0-4 0 0,-6 0 0 16,-1-4 0-16,1 0 0 0,-14-4-562 16,1 6-227-16,0-5-133 0,-1 3-157 0,-6-4-35 15,0 1 50-15,0-1 95 0,-6-3 171 0,5 4 193 0</inkml:trace>
  <inkml:trace contextRef="#ctx0" brushRef="#br0" timeOffset="57934.61">7461 473 101 0,'-20'-14'647'0,"13"-5"157"0,-6 1 101 16,0 3 81-16,13 3-87 0,0 2-111 0,0 6-141 0,-6 1-60 16,0-5-21-16,6 5-25 0,6 0-45 15,0 3-272-15,0-5-224 0,1 5 0 0,-7 5 0 0,0-2 0 16,-13 0 0-16,7 8 0 0,0 1 0 0,6 2 0 15,12 1 0-15,1 0 0 0,0 3 0 0,14 4 0 0,5-4 0 16,-6 8 0-16,7-4 0 0,-1 3 0 0,1 1 0 16,-1 0 0-16,7 0 0 0,1-1 0 0,-1 2 0 15,0-2 0-15,-1-4 0 0,-4 2 0 0,-2-5 0 16,-6 0 0-16,-7 1 0 0,1-5 0 0,-13-2-47 16,5-1-1050-16,2-5-229 0,-8-1-51 0,-6-5 72 15,0 0 140-15,0 0 232 0,0-5 272 0</inkml:trace>
  <inkml:trace contextRef="#ctx0" brushRef="#br0" timeOffset="58268.77">8158 744 282 0,'12'-6'699'0,"2"-2"127"15,-1-3 74-15,-7 0 26 0,0 4-161 0,8 7-196 16,-2 0-125-16,2 0-64 0,5 0-22 0,-5 0-16 0,12 0-35 16,-7-3-69-16,1-1-67 0,-1 4-57 0,7-5-43 15,-13 5-29-15,7-3-2 0,-7 0-2 0,-1-2-4 16,2 2-3-16,-8-3-3 0,-6-3-1 0,7 6-6 15,-7-5 0-15,0-3-2 0,-7 4 0 0,7-4 0 0,-6 4-1 16,-8-4 6-16,2 0 9 0,-1 3 11 0,-7-3 10 16,0 4 11-16,1 0 15 0,6 0 12 0,-6-1-42 15,5 4-50-15,8 0 0 0,-8 0 0 0,2 1 0 0,-8 3 0 16,1 0 0-16,-1 3 0 0,0 1 0 0,8 4 0 16,-8 3 0-16,7-5 0 0,-1 6 0 0,2 3 0 15,6-4 0-15,-1 4 0 0,7 3 0 0,7-3 0 16,-1-1 0-16,6 4 0 0,2 2 0 0,12-6 0 0,-7 4 0 15,15-4 0-15,-2 1 0 0,1 0 0 0,-1-4 0 16,1 1 0-16,-1-6 0 0,1-2 0 0,-1 0 0 16,-6-4 0-16,-6 4 0 0,6-8-114 0,-13-4-507 15,6 2-150-15,1-6-130 0,-6 5-125 0,-2 0-50 16,1-8 38-16,-6 1 104 0,6-1 163 0,-1 0 179 16</inkml:trace>
  <inkml:trace contextRef="#ctx0" brushRef="#br0" timeOffset="58557.39">8705 620 148 0,'6'-11'565'16,"-6"-4"176"-16,0 1 116 0,-6 2 4 0,6 2-81 15,6 3-127-15,1 2-188 0,6 5-136 0,0 0-51 16,0 5-11-16,6-2 5 0,-5 3 17 0,5 2 4 0,-5 1-2 16,4 1-34-16,2 1-33 0,7 4-26 0,-1-1-7 15,-1 5-15-15,8-5-120 0,-7 4-56 0,0-2 0 16,0-2 0-16,-6 1 0 0,-1 0 0 0,-6-1 0 16,6-3 0-16,-11-3 0 0,-2-1 0 0,0 0 0 15,-6-2 0-15,0-5 0 0,-6 0 0 0,6-5 0 0,-6-2 0 16,-2 0 0-16,2-5 0 0,-7-3 0 0,7 1 0 15,-1-4 0-15,-6 0 0 0,1-5 0 0,-2 1 0 16,1 0 0-16,0-3 0 0,7 6 0 0,-1-4 0 16,7 6 0-16,-6 2 0 0,6 1 0 0,0-1 0 0,6 4 0 15,-6 0 0-15,7 4 0 0,12-1 0 0,-6 5 0 16,13-1 0-16,-6 4 0 0,5 0 0 0,2 7 0 16,-1-3-275-16,6 0-350 0,1-1-100 0,7 5-87 0,-2 3-68 15,1-1-61-15,7-2-8 0,-7 3 46 0,7-8 115 16,-7 4 141-16,6-3 161 0</inkml:trace>
  <inkml:trace contextRef="#ctx0" brushRef="#br0" timeOffset="58936.59">9812 568 172 0,'20'0'536'0,"0"-8"178"0,-7-1 112 16,-7-3-14-16,-6 1-78 0,0 4-92 0,-6 3-117 15,6 1-93-15,-7 3-34 0,-6 0-7 0,-6 0-3 16,-1-4-23-16,0 4-40 0,-5 4-58 0,-1-1-56 0,-7 1-40 16,1 3-25-16,-2 0-20 0,2 1-116 0,6 3-10 15,0 0 0-15,0 1 0 0,6 2 0 0,8-3 0 16,-2 7 0-16,8-7 0 0,6 4 0 0,0-1 0 0,0-3 0 15,13 4 0-15,0-3 0 0,7-5 0 16,-1 0 0-16,1 0 0 0,6-3 0 0,0 0 0 0,6-4 0 16,1 0 0-16,0-4 0 0,-7-4 0 0,0 1 0 15,-1 0 0-15,1-5 0 0,-6 1 0 0,6 2 0 16,-13-8 0-16,7 7 0 0,-7-5 0 0,-7 1 0 0,7-1 0 16,-13 4 0-16,7 1 0 0,-7-7 0 0,0 11 0 15,-7-5 0-15,7-1 0 0,0 5 0 0,0 4 0 16,0-1 0-16,0 1 0 0,0-1 0 0,0 0 0 0,0 4 0 15,0 4 0-15,7-4 0 0,-7 4 0 0,6 3 0 16,1-4 0-16,6 4 0 0,0 1 0 0,0-1 0 16,0 5 0-16,7-5 0 0,-8 5 0 0,14-2 0 15,-6 1 0-15,-1 0 0 0,7 0 0 0,-6 0 0 0,0-4 0 16,-1 1 0-16,-5-2 0 0,-8 6-106 0,0-5-392 16,1 0-234-16,6 1-220 0,6-8-193 0,7 0-29 15,1-3 57-15,-1-2 101 0,-6-2 234 0,-1-4 248 16</inkml:trace>
  <inkml:trace contextRef="#ctx0" brushRef="#br0" timeOffset="59173.28">10276 265 204 0,'0'-12'732'0,"0"4"177"0,0 1 132 16,6 4 98-16,-6 3-66 0,6 3-198 0,1 1-124 15,-7-1-88-15,6 5-61 0,8 4-400 0,-8-5-202 16,0 7 0-16,0-3 0 0,8 7 0 0,-1 1 0 15,7 3 0-15,-1-4 0 0,7 3 0 0,-6 6 0 16,12-5 0-16,-6 4 0 0,7-1 0 0,-1 1 0 0,1-4 0 16,7 3 0-16,-8 1 0 0,1 0 0 0,-7 0 0 15,-1-1 0-15,-5-2 0 0,0-5 0 16,-1 0 0-16,-6-4 0 0,0 1 0 0,-13 0 0 16,0-8-761-16,0-3-560 0,0-4-78 0,-6-7 39 15,-1-4 151-15,-6-4 201 0,-6 1 264 0</inkml:trace>
  <inkml:trace contextRef="#ctx0" brushRef="#br0" timeOffset="59336.54">10412 517 95 0,'-26'-15'672'0,"13"5"175"0,0 3 117 0,6-1 94 0,1 1-56 15,0 3-178-15,6-3-183 0,0 3-126 0,6 4-88 16,0-4-80-16,1 1-83 0,6 3-82 0,6 0-70 16,1 3-48-16,6-3-25 0,7 4-18 0,-1 0-17 15,1-1-48-15,-7 1-100 0,6 0-142 0,1-1-136 16,-7 1-197-16,0 0-212 0,1 0-233 0,-1 3-50 15,-7-4 60-15,1 4 95 0,-8-7 175 0,8 4 209 16</inkml:trace>
  <inkml:trace contextRef="#ctx0" brushRef="#br0" timeOffset="59522.18">10868 485 165 0,'0'0'665'0,"0"-8"143"0,-6 4 83 16,6 1 65-16,0 6-86 0,0 1-125 0,6 4-119 15,-6-1-55-15,6 3-15 0,1 2-20 0,6-5-56 16,-6 3-158-16,6 2-322 0,6-1 0 0,-5 0 0 15,5 1 0-15,-6-2 0 0,6 1 0 0,1 4 0 16,0-5 0-16,-7 2 0 0,6-5 0 0,-6 3 0 16,13-2 0-16,-6-4 0 0,-13 3 0 0,-7 0 0 15,-27 1-483-15,15-5-308 0,-8 2-200 0,0-10-178 16,7-1-39-16,0-2 86 0,0-7 126 0,0 4 227 0,6-3 240 16</inkml:trace>
  <inkml:trace contextRef="#ctx0" brushRef="#br0" timeOffset="59637.75">10901 381 88 0,'-13'-14'610'0,"6"-1"137"16,0-3 73-16,1 3 32 0,6 5-167 0,0-2-201 16,6 5-250-16,-6 3-210 0,0 4-188 0,14 4-187 15,-8 0-245-15,7-1-126 0,7 5-48 0,-8-4 39 16,8-2 96-16,0 6 146 0</inkml:trace>
  <inkml:trace contextRef="#ctx0" brushRef="#br0" timeOffset="59935.8">11285 426 398 0,'13'4'699'0,"-7"-4"113"0,2 2 69 0,-2-2-38 16,-6 5-126-16,0 2-169 0,0 4-105 0,0 0-49 16,-6 4-16-16,6-4-4 0,0 3-20 0,0 1-49 15,6-1-54-15,0 5-44 0,1-5-41 0,6 1-32 16,0-4-35-16,0 4-23 0,6-1-22 0,1-2-13 16,-1-5-24-16,-5 0-17 0,6 1 0 0,-8-5 0 15,14-3 0-15,-7 0 0 0,7-3 0 0,-6-5 0 16,7 1 0-16,-1-4 0 0,-7 0 0 0,1-3 0 15,0-1 0-15,-14 1 0 0,6-3 0 0,-12 0 0 0,0 2 0 16,-6-3 0-16,-6 3 0 0,-2-3 0 0,-5 3 0 16,-1 1 0-16,-12-2 0 0,5 6 0 0,-5-2 0 15,-1-3 0-15,1 9 0 0,-1-2 0 0,7 1 0 16,0 3 0-16,6 1 0 0,1 3 0 0,6 0 0 16,0 3 0-16,-1-3 0 0,2 0-419 0,5 4-387 15,14 0-139-15,-1-1-187 0,0 1-31 0,14-4 80 16,-7 4 104-16,7-4 170 0,0 0 200 0</inkml:trace>
  <inkml:trace contextRef="#ctx0" brushRef="#br0" timeOffset="60305.04">11859 395 46 0,'32'8'608'0,"-5"-4"151"0,5-1 93 16,-6 2 58-16,-13-2-99 0,13 9-135 0,0-2-163 15,-7 5-72-15,7 3-26 0,1-3-4 0,-7 3-11 16,-1 0-29-16,0-3-56 0,8 0-52 0,-15 3-45 15,8-7-40-15,-7 4-174 0,0-7-4 0,-6 2 0 16,-1-3 0-16,0-3 0 0,-6 0 0 0,0-4 0 0,0 0 0 16,-6-8 0-16,0 1 0 0,6-3 0 15,-7-2 0-15,7-2 0 0,0-6 0 0,0 3 0 0,0-2 0 16,0-3 0-16,7 1 0 0,-7-1 0 0,12 3 0 16,-4 1 0-16,-2-1 0 0,6 5 0 0,-5 3 0 15,0 0 0-15,-1 3 0 0,7 5 0 0,-6-1 0 16,6 0 0-16,-1 4 0 0,2 4 0 0,5 0 0 15,1 4 0-15,6 2 0 0,0 1 0 0,7-1 0 0,-7 5 0 16,0 1 0-16,7-2 0 0,-7 5 0 16,6-5 0-16,1 5 0 0,-1-5 0 0,-5 4 0 0,-2-3 0 15,1 0 0-15,0-1 0 0,-6 1 0 0,6-4 0 16,-13 8 0-16,1-5 0 0,-8 1 0 0,-6-5-900 16,0-2-403-16,6-4-80 0,-6-4 46 0,6 0 136 15,1-4 189-15,0-4 298 0</inkml:trace>
  <inkml:trace contextRef="#ctx0" brushRef="#br0" timeOffset="60656.34">12889 190 442 0,'6'-10'869'0,"6"-1"169"0,-5 0 116 15,13 3 103-15,-14 2-175 0,8 1-223 0,-8 1-163 16,6 1-100-16,2 3-398 0,-1 0-198 0,7 0 0 15,-2 3 0-15,9 6 0 0,-1 0 0 0,0 7 0 0,-6-2 0 16,13 1 0-16,-7 3 0 0,0 4 0 16,6 0 0-16,-6 0 0 0,7 5 0 0,-8-2 0 15,8 0 0-15,0 1 0 0,0 4 0 0,-8-5 0 0,1 1 0 16,7 0 0-16,-7-1 0 0,0-3 0 0,0-1 0 16,1-1 0-16,-8-2 0 0,-6-3 0 0,7-5 0 15,-1 2 0-15,-5-5 0 0,-2 0 0 0,-6-4 0 16,8-3 0-16,-1 5 0 0,0-2 0 0,6-3 0 15,1 0 0-15,6 0 0 0,0-3 0 0,7 3 0 16,-1-5 0-16,1 2 0 0,-7 3 0 0,7 0 0 0,-7-3 0 16,-1 3 0-16,1-4 0 0,-6 0 0 15,0 1 0-15,-7-5 0 0,-13 1 0 0,0 0-841 16,-7 3-349-16,1 1-134 0,-7-1 22 0,0 0 143 0,-1-3 175 16,8 3 222-16,-7-3 248 0</inkml:trace>
  <inkml:trace contextRef="#ctx0" brushRef="#br0" timeOffset="60903.27">14178 422 576 0,'0'-7'869'0,"0"-5"186"15,0 4 151-15,7 2 48 0,0 2-116 0,-1 0-183 0,0-3-144 16,7 3-484-16,-6 1-327 0,0 0 0 0,5 3 0 16,-5 0 0-16,0 3 0 0,-1 0 0 0,0 5 0 15,1-1 0-15,0 3 0 0,-1-2 0 0,7 4 0 16,-7 3 0-16,14-5 0 0,-7 5 0 0,0 0 0 15,0 0 0-15,7-1 0 0,0 1 0 0,-8-1 0 16,1 1 0-16,1 0 0 0,4-1 0 0,-10-3 0 16,-2 4 0-16,0-4 0 0,1-4 0 0,-7 0 0 0,0 1 0 15,-7-4 0-15,1-1-54 0,-8-3-988 16,-4-7-174-16,4 3-108 0,-5-7 49 0,5-3 150 0,2-1 192 16,-1-4 222-16,6-3 252 0</inkml:trace>
  <inkml:trace contextRef="#ctx0" brushRef="#br0" timeOffset="61039.81">14250 326 503 0,'-7'-21'761'15,"-5"-10"115"-15,-2 10 80 0,8 3-29 0,-1-1-127 16,7 8-213-16,-6-4-125 0,0 8-79 0,6-3-62 16,0 6-59-16,0-4-69 0,6 5-77 0,0 3-96 15,1 0-119-15,-1 0-107 0,1 3-116 0,0 1-182 16,5 0-198-16,-5 3-235 0,0 0-61 0,5 0 14 16,-5 5 67-16,6-1 156 0,-6-5 196 0</inkml:trace>
  <inkml:trace contextRef="#ctx0" brushRef="#br0" timeOffset="61589.33">14478 305 101 0,'20'6'626'0,"-1"-2"147"0,-13 0 90 16,8 0 61-16,-2-1-91 0,8 9-125 0,0-5-134 16,-7 7-59-16,-1 1-14 0,2 0-7 0,-1-1-30 15,-6 1-49-15,6 4-62 0,-1-1-306 0,-5-3-47 16,6 0 0-16,0 2 0 0,-6-5 0 0,-1 2 0 16,1-3 0-16,-1-4 0 0,7 1 0 0,-6-2 0 15,-1-1 0-15,0-5 0 0,2 3 0 0,-8-3 0 0,6-3 0 16,0-2 0-16,-6-1 0 0,7-9 0 15,-1 4 0-15,1 0 0 0,-1-4 0 0,1 1 0 0,-1 3 0 16,1-4 0-16,6 4 0 0,0 0 0 0,-6 1 0 16,-1-2 0-16,0 4 0 0,1 1 0 0,-1-1 0 15,1 2 0-15,0 6 0 0,-1-4 0 0,0 4 0 16,8 4 0-16,-2-4 0 0,8 6 0 0,-1 2 0 16,8-1 0-16,-1 1 0 0,0 4 0 0,-6-2 0 15,6 1 0-15,-1 0 0 0,1 0 0 0,1 1 0 16,-1-5 0-16,-6 3 0 0,5-2 0 0,-5-1 0 0,0 0 0 15,-1-3 0-15,7-1 0 0,-6-3 0 0,0-3 0 16,5-1 0-16,-5-3 0 0,6-4 0 0,-6 4 0 16,-1-7 0-16,1 2 0 0,-8-2 0 0,2-5 0 15,-1 1 0-15,-7-1 0 0,-6 1 0 0,0 0 0 16,-6-1 0-16,-1-3 0 0,-5 5 0 0,-2-2 0 16,-6 3 0-16,1 2 0 0,-7-1 0 0,6 5 0 15,1-1 0-15,-1 3 0 0,0 1 0 0,8 3 0 0,-2 1 0 16,8-1 0-16,0 4 0 0,-1 4 0 15,-6-1 0-15,6 5 0 0,1 3 0 0,6 0 0 0,-6 3 0 16,6 2 0-16,6 1 0 0,0 6 0 0,14-5 0 16,-7 4 0-16,13-3 0 0,-6 2 0 0,12-3 0 15,1 5 0-15,-1-5 0 0,7 0 0 0,1 1 0 16,-1-5 0-16,6-3 0 0,-5 0 0 0,5 0 0 0,-6-4 0 16,7-3 0-16,-7 0 0 0,0-1 0 15,0-3 0-15,0 0 0 0,-6 0 0 0,-1 0 0 16,-12-3 0-16,0 3 0 0,-14-4-394 0,1 0-1159 0,-7-3-50 15,-13 0 66-15,-1 0 212 0,-6-1 310 0,2 4 437 16</inkml:trace>
  <inkml:trace contextRef="#ctx0" brushRef="#br0" timeOffset="63139.71">16517 3377 277 0,'0'-4'479'0,"0"1"145"0,0-1 122 15,-6 0-18-15,-6 0-70 0,4 4-81 0,-4-3-92 16,5-2-116-16,0 5-114 0,1-3-57 15,6-1-18-15,0 4-4 0,0-2 17 0,0 2 22 16,0 0 23-16,0 0 23 0,0 0 10 0,0 0 0 16,-7 0-8-16,7 0-19 0,-6 0-21 15,6 0-17-15,0 2-152 0,0-2-54 0,0 0 0 16,6 0 0-16,-6 0 0 0,0 4 0 0,7-4 0 16,-7 3 0-16,6 5 0 0,-6-4 0 15,0 4 0-15,0-1 0 0,-6 0 0 0,6 0 0 16,0 4 0-16,-7-3 0 0,7 3 0 0,0 0 0 15,0-1 0-15,0 2 0 0,0-2 0 0,0 1 0 16,0 1 0-16,0-1 0 0,0 0 0 16,7 0 0-16,-7 0 0 0,6 0 0 0,1 0 0 0,0-1 0 15,-1 2 0-15,0-1 0 0,2 4 0 16,-2-1 0-16,0 1 0 0,0 0 0 0,1-1 0 16,0 1 0-16,-1 0 0 0,-6 3 0 0,7-4 0 15,-1 2 0-15,0 2 0 0,2-5 0 16,-2 7 0-16,-6-6 0 0,6 5 0 0,0-5 0 0,2 1 0 15,-2 3 0-15,-6-3 0 0,6-1 0 16,-6-2 0-16,7 3 0 0,-7-4 0 0,6 4 0 16,-6-5 0-16,7 1 0 0,-7 0 0 0,7 0 0 15,-7 0 0-15,0 1 0 0,6-5 0 0,-6 0 0 16,0 5 0-16,6-6 0 0,-6 2 0 0,0-1 0 16,6-3 0-16,-6 3 0 0,0-3 0 15,0-4 0-15,0 3 0 0,0-3 0 0,0 0 0 16,8 0 0-16,-8 0 0 0,0 0 0 0,6 0 0 15,-6-3 0-15,0 3 0 0,0-4 0 16,6 4 0-16,-6-3 0 0,7-1 0 0,-14 0 0 16,1 4 0-16,0-4-112 0,-2 1-1317 0,2-1-94 15,0-3 37-15,0 7 161 0,-1 0 217 0,0 3 322 16,7 1 369-16</inkml:trace>
  <inkml:trace contextRef="#ctx0" brushRef="#br0" timeOffset="63957.17">16882 4507 341 0,'0'4'704'0,"7"-1"159"0,-7 1 101 15,7-1-1-15,-1-3-91 0,-6 0-115 0,-6 0-128 16,-1 0-73-16,0 0-32 0,1-3-18 0,0-1-31 16,-2 1-438-16,2-4-37 0,0-1 0 15,-7 1 0-15,6-1 0 0,-12 2 0 0,5 1 0 16,2 2 0-16,-2-1 0 0,8 0 0 0,-7 4 0 16,7-3 0-16,-8 3 0 0,8-4 0 0,0 4 0 15,-1 4 0-15,0-1 0 0,-12 5 0 16,6 0 0-16,-6 2 0 0,-1 1 0 0,-6 4 0 15,-1-5 0-15,9 5 0 0,-2 4 0 0,7-1 0 16,-1 1 0-16,2-1 0 0,-2 0 0 0,2 0 0 16,-2 4 0-16,1 1 0 0,7-1 0 15,0-1 0-15,-8 2 0 0,8-5 0 0,6 4 0 16,-6 0 0-16,6 4 0 0,0-8 0 0,0 4 0 16,6 1 0-16,-6-6 0 0,6 3 0 0,8-3 0 15,-8-2 0-15,7-1 0 0,0 5 0 16,0-9 0-16,1 6 0 0,4-6 0 0,-4-2 0 15,-1 4 0-15,7-5 0 0,-2-1 0 0,2 2 0 16,-7-4 0-16,7 0 0 0,0-1 0 0,-1-3 0 16,1 0 0-16,6 0 0 0,0 0 0 15,-7-3 0-15,7 3 0 0,-6-4 0 0,-1-4 0 16,1 4 0-16,0-2 0 0,-1-1 0 0,0-1 0 16,-6 0 0-16,7-3 0 0,-6 4 0 0,-2 0 0 15,8-4 0-15,-7 0 0 0,7-1 0 0,-8 5 0 16,2-3 0-16,-2-2 0 0,1 4 0 15,1-1 0-15,-2-3 0 0,-5 1 0 0,0 3 0 16,-1-3 0-16,0 0 0 0,1 1 0 0,0 2 0 16,-7-3 0-16,6 1 0 0,-6 2 0 0,0-3 0 15,0 0 0-15,0 4 0 0,0-4 0 0,0 3 0 16,-6-3 0-16,6 0 0 0,-14 4 0 16,8-4 0-16,0 3 0 0,-1-3 0 0,0 5 0 15,1-6 0-15,-7 5 0 0,6-1 0 0,-6-3 0 16,7 5 0-16,-7-3 0 0,0-2 0 0,7 4 0 15,-8 0 0-15,1-1 0 0,7 2 0 0,-1-2 0 16,-6 4 0-16,7-3 0 0,0-1 0 16,-2 5 0-16,2-4 0 0,-7 3 0 0,6 1 0 15,1-1 0-15,6 4 0 0,-7-5 0 0,7 2 0 16,-6 3 0-16,-7-3 0 0,6-1 0 0,1 0 0 16,-8 1 0-16,2-1 0 0,-8-4 0 15,-13 5 0-15,-5-2 0 0,-1-1 0 0,-7-5-960 16,7 3-752-16,-6-3 31 0,5 1 153 0,1-2 307 15,0 5 491-15</inkml:trace>
  <inkml:trace contextRef="#ctx0" brushRef="#br0" timeOffset="65408.15">762 3571 49 0,'6'-4'432'16,"-6"0"178"-16,-13 1 138 0,7-1 19 15,-14 1-52-15,8-1-96 0,4-3-105 0,8-1-148 16,8 1-107-16,17-3-41 0,1-2-8 16,0 1 15-16,-6-3 19 0,-7-2 24 15,-7 6 23-15,1-5 16 0,0 1 6 16,-7-1-2-16,6 0-6 0,-12 4-9 0,-1-3-172 16,0-1-124-16,-6 3 0 0,1 2 0 15,5-2 0-15,0 5 0 0,1-1 0 0,0 6 0 16,-8-3 0-16,8 5 0 0,-14 5 0 15,1-3 0-15,-7 6 0 0,0 3 0 16,-7 7 0-16,1 5 0 0,-1-1 0 0,1 0 0 16,-1 7 0-16,7 0 0 0,0 5 0 15,13-5 0-15,6 3 0 0,7-3 0 16,0 5 0-16,7-5 0 0,-1-3 0 16,7 0 0-16,0-8 0 0,-6 0 0 0,5-2 0 15,-4-1 0-15,4-9 0 0,1 2 0 16,7-8 0-16,-8 0 0 0,15-4 0 0,-7-4 0 15,6 0 0-15,0-5 0 0,6-5 0 16,7-1 0-16,0-7 0 0,1 1 0 0,-1 3 0 16,-1-5 0-16,-5 1 0 0,-7 1 0 15,-6 0 0-15,-1-4 0 0,-5 3 0 16,-8 3 0-16,7 1 0 0,-6 5 0 16,-7-2 0-16,6 4 0 0,-6 4 0 0,0 1 0 15,0-2 0-15,0 4 0 0,0 1 0 16,-6 5 0-16,6-6 0 0,-7 4 0 0,7 0 0 15,-7 4 0-15,1 0 0 0,-7 8 0 16,0 0 0-16,-6 1 0 0,5 3 0 16,-6 3 0-16,1-1 0 0,6 5 0 0,-6-2 0 15,-1 2 0-15,7-1 0 0,6 5 0 16,1-5 0-16,-1 0 0 0,7 1 0 16,7-1 0-16,-1 0 0 0,1-4 0 0,6 3 0 15,1-3 0-15,4-3 0 0,2 3 0 16,-1-3 0-16,7-3 0 0,7 3 0 15,0-5 0-15,-7 2 0 0,14-4 0 0,5-1 0 16,1 1 0-16,5-4 0 0,8-4 0 16,-13 1 0-16,5-4 0 0,-5-4 0 0,1 0-1013 15,-9-8-582-15,-11 5 7 0,-1-5 120 16,-14 5 237-16,8-1 404 0,-13 4 388 16</inkml:trace>
  <inkml:trace contextRef="#ctx0" brushRef="#br0" timeOffset="67644.39">18589 3248 176 0,'20'3'678'15,"0"-3"163"-15,-1 0 96 0,-5 0 56 0,4 0-123 16,-10 0-154-16,-2 0-147 0,0 0-74 0,-6 0-23 15,0 0-4-15,7 0-5 0,-7 0-26 16,0 0-361-16,-7 0-76 0,1 0 0 0,-8 0 0 16,-4 0 0-16,-9 5 0 0,-5-5 0 0,-7 0 0 15,-7 3 0-15,-13 1 0 0,7-4 0 0,-13 4 0 16,6-1 0-16,-6 1 0 0,6-4 0 0,1 3 0 16,-7 1 0-16,12-4 0 0,-4 4 0 15,10-4 0-15,1 0 0 0,7 0 0 0,7 0 0 16,-1 0 0-16,7 0 0 0,0 0 0 0,7 0 0 15,6 0 0-15,-6 0 0 0,11 0 0 0,2-4 0 16,6 4 0-16,0-4 0 0,0 1 0 0,0-1 0 16,14 1-439-16,-2-5-850 0,8 0-126 15,6-2 19-15,0-1 145 0,-7 0 175 0,8 4 262 16,-1-5 355-16</inkml:trace>
  <inkml:trace contextRef="#ctx0" brushRef="#br0" timeOffset="67907.64">18062 3072 145 0,'0'0'732'16,"12"0"191"-16,-4 0 134 0,-2 0 105 0,0-3-51 16,1 3-195-16,0 0-173 0,-7 0-113 15,6 0-82-15,-6 0-324 0,7 0-224 0,-7 3 0 16,6 5 0-16,-6-1 0 0,6 0 0 0,1 4 0 16,-7 4 0-16,7-1 0 0,-7 1 0 0,0 4 0 15,0-2 0-15,0 3 0 0,0-3 0 16,6 6 0-16,-6-9 0 0,6 4 0 0,-6 1 0 15,7-5 0-15,-7 1 0 0,0 1 0 0,0-7 0 16,7 7 0-16,-1-5 0 0,-6-4 0 0,0 4 0 16,-13-4 0-16,6 1 0 0,7-1 0 15,7 1 0-15,6-6 0 0,-6 3 0 0,6-2 0 16,0-6-1296-16,-1-2-230 0,15-1 15 0,-1-2 142 16,6 1 205-16,7-1 323 0,7 1 395 0</inkml:trace>
  <inkml:trace contextRef="#ctx0" brushRef="#br0" timeOffset="68251.62">20701 3138 76 0,'12'4'697'0,"2"-1"195"15,-8-3 135-15,1 4 117 0,-7-4-18 16,0 0-169-16,-7 0-181 0,-13 4-114 0,2-4-72 16,-2 0-346-16,-13 3-244 0,1 0 0 0,-7-3 0 15,-1 5 0-15,1-1 0 0,-6-4 0 0,5 3 0 16,-5 1 0-16,-1-4 0 0,7 3 0 16,0 1 0-16,7-1 0 0,-1-3 0 0,0 0 0 15,0 0 0-15,8 0 0 0,-1 0 0 0,0 0 0 16,6 0 0-16,1 0 0 0,-1 0 0 0,7 0 0 15,0 0 0-15,7-3 0 0,6 3 0 16,0-4 0-16,-7 4 0 0,-6 0 0 0,6-3-652 16,14 3-356-16,-1-7-218 0,1-2-45 0,12-1 80 15,-5 3 116-15,5-1 206 0,1 1 228 0</inkml:trace>
  <inkml:trace contextRef="#ctx0" brushRef="#br0" timeOffset="68511.88">20277 3076 345 0,'20'0'716'0,"-1"-4"151"0,-13 4 102 0,8-3 9 15,-1-2-79-15,-6 2-111 0,-7-5-132 0,6 5-58 16,1 3-25-16,-7 0-28 0,0 0-288 16,0 0-257-16,0 0 0 0,0 3 0 0,0 1 0 15,-7 3 0-15,1-2 0 0,6 6 0 0,-7-1 0 16,7 5 0-16,0 0 0 0,0 3 0 0,0 0 0 16,7 1 0-16,-1-1 0 0,1 3 0 15,-1-1 0-15,0-3 0 0,8 2 0 0,-2-1 0 16,-4 0 0-16,4-3 0 0,1 5 0 0,0-11 0 15,-6 7 0-15,-7-5 0 0,6 0 0 0,0-4 0 16,8 0 0-16,-1-3 0 0,-6 0 0 16,-1-4 0-16,-6 0-511 0,13-4-913 0,7-4-72 15,-1-2 44-15,0-1 172 0,14 0 249 0,-1-5 344 16</inkml:trace>
  <inkml:trace contextRef="#ctx0" brushRef="#br0" timeOffset="68786.02">22395 3130 417 0,'19'4'854'0,"-5"-4"157"0,-8 0 127 0,0-4 125 16,-12 4-146-16,0 0-241 0,-14 0-160 0,-6-3-98 15,-7 3-437-15,-12 0-181 0,-1 0 0 0,-6 0 0 16,0 0 0-16,-7 0 0 0,7 3 0 15,-7 1 0-15,8 0 0 0,-2 0 0 0,7-1 0 16,1-3 0-16,13 4 0 0,-1-4 0 0,1 4 0 16,12-4 0-16,0 0 0 0,14 0 0 0,-7-4 0 15,6 4 0-15,7-4 0 0,-7 1-167 16,14-1-695-16,0-4-222 0,6 1-164 0,6-3 1 16,0-2 98-16,8 1 144 0,-1 1 216 0,6-1 269 15</inkml:trace>
  <inkml:trace contextRef="#ctx0" brushRef="#br0" timeOffset="69046.39">22043 2980 130 0,'6'-3'707'0,"2"3"175"0,-2 0 116 16,0-4 99-16,0 0-58 0,-6 4-156 0,7-4-178 15,-7 4-100-15,0 0-63 0,0 4-38 16,0 0-405-16,0 3-99 0,0 1 0 0,-7 3 0 16,7 3 0-16,-6 4 0 0,6 1 0 0,0 0 0 15,0 6 0-15,6-3 0 0,-6 4 0 0,7 0 0 16,0-1 0-16,6 1 0 0,0 0 0 15,-6-1 0-15,5 1 0 0,8-1 0 0,-7-3 0 16,0 1 0-16,0-5 0 0,-7-4 0 0,1 5 0 16,6-9 0-16,-7 2 0 0,1-1 0 0,0-7 0 15,-1-1 0-15,7 2 0 0,-7-5 0 0,-6-5 0 16,0-2-339-16,0-4-1042 0,8-7-104 0,4-1 34 16,-6 1 164-16,14 0 211 0,0-5 308 15</inkml:trace>
  <inkml:trace contextRef="#ctx0" brushRef="#br0" timeOffset="69313.33">24122 3084 65 0,'39'3'798'0,"-7"0"241"0,-19 1 149 15,7-4 116-15,-14-4 42 0,-6 4-300 0,0 0-247 16,-6 0-193-16,-14-3-606 0,1 3 0 0,-7 0 0 15,-20 0 0-15,1 0 0 0,-14 3 0 0,-6-3 0 16,6 4 0-16,-6 3 0 0,-7-3 0 16,1 4 0-16,6-5 0 0,0 4 0 0,0 0 0 15,12 1 0-15,1-4 0 0,7 3 0 0,12-3 0 16,7-4 0-16,0 3 0 0,12-3 0 0,-5 0 0 16,6 0 0-16,6-3-342 0,14-1-590 15,0-3-225-15,12-5-112 0,1-2 39 0,0 3 108 16,12-4 179-16,1 5 215 0,-1-6 290 0</inkml:trace>
  <inkml:trace contextRef="#ctx0" brushRef="#br0" timeOffset="69579.39">23685 2965 633 0,'13'0'840'0,"-6"0"125"0,5-3 98 16,2-1-21-16,-8 4-119 0,1-3-198 0,-1-1-116 16,-6 4-60-16,7 0-53 0,0 0-150 15,-1 4-346-15,0-1 0 0,0 4 0 0,14 5 0 16,-13-1 0-16,6 3 0 0,-6 1 0 0,12 6 0 15,-6 2 0-15,0 3 0 0,0-4 0 0,0 7 0 16,7-3 0-16,-8 3 0 0,8-3 0 16,0 3 0-16,-7-3 0 0,7-1 0 0,-1 1 0 15,0-4 0-15,-6 1 0 0,7-9 0 0,-6 0 0 16,-8 1 0-16,0-3 0 0,7-5 0 0,-13 0 0 16,7-4 0-16,-7-3 0 0,0 0 0 15,0-7 0-15,0-1 0 0,0-2-657 0,0-5-762 16,0-3-61-16,0 0 66 0,6-1 176 0,7-3 249 15,7 3 304-15</inkml:trace>
  <inkml:trace contextRef="#ctx0" brushRef="#br0" timeOffset="69861.02">26585 3009 178 0,'32'4'808'15,"-13"0"205"-15,-19 0 133 0,0-4 105 16,-6 3-22-16,-7-3-283 0,-13 4-220 0,-6-4-156 16,-7 3-246-16,-7 1-324 0,-7-1 0 0,2 1 0 15,-1 4 0-15,-13-1 0 0,0 0 0 16,6 1 0-16,-6 0 0 0,-1-1 0 0,8 0 0 16,-1 0 0-16,1-3 0 0,5 4 0 0,1-5 0 15,13 1 0-15,7-1 0 0,5-3 0 0,-5 0 0 16,6 0 0-16,6-7 0 0,7 4 0 15,1-5 0-15,4 4 0 0,2-3-128 0,6 3-625 16,6-6-167-16,2-6-201 0,-2 5-75 0,0-4 59 16,0 5 94-16,8-1 181 0,-1 3 202 0</inkml:trace>
  <inkml:trace contextRef="#ctx0" brushRef="#br0" timeOffset="70113.39">25849 2940 570 0,'13'0'802'0,"6"0"120"16,-6 4 86-16,0-4-32 0,0 0-101 15,-13 0-178-15,0 0-110 0,0 0-45 0,0 2-16 16,0 3-13-16,0-1-340 0,0 3-173 0,7 0 0 16,-7 4 0-16,-7 1 0 0,7 2 0 0,0 1 0 15,0 2 0-15,0 2 0 0,0 4 0 0,0-5 0 16,0 7 0-16,7-3 0 0,-1 1 0 0,7-2 0 16,0 2 0-16,1-1 0 0,-2 3 0 15,8-3 0-15,-1-4 0 0,1 4 0 0,-7-2 0 16,6-3 0-16,1-2 0 0,-1-4 0 0,-5 0 0 15,5-4 0-15,-6-3 0 0,0 0 0 0,7-4-240 16,0 0-1068-16,5-8-130 0,1-3 9 16,0 0 138-16,7 1 180 0,-1-5 276 0,8 3 363 15</inkml:trace>
  <inkml:trace contextRef="#ctx0" brushRef="#br0" timeOffset="70391.59">28063 3168 228 0,'40'3'769'0,"5"1"171"0,-18-4 120 15,-8 3 120-15,-12-3-54 0,-7 0-208 0,-20 0-149 16,1 0-90-16,-21 0-157 0,-5 0-522 16,-1 0 0-16,-13 0 0 0,1 0 0 0,-8 0 0 15,1 4 0-15,-6-4 0 0,6 3 0 0,-7-3 0 16,13 4 0-16,1 0 0 0,6-4 0 0,6 4 0 15,1-1 0-15,12-3 0 0,1 5 0 0,12-3 0 16,0-2 0-16,7 0 0 0,1 0 0 0,-2-2 0 16,8 2 0-16,0 0 0 0,6-5-676 15,6 2-391-15,6-9-199 0,8 2-25 0,-7-6 100 16,13 6 126-16,0-1 219 0,7 0 256 0</inkml:trace>
  <inkml:trace contextRef="#ctx0" brushRef="#br0" timeOffset="70665.67">27641 3031 65 0,'19'-3'657'0,"1"-1"176"0,-8 1 110 16,2-1 84-16,-2 0-63 0,2 0-106 16,-8 4-179-16,1-3-93 0,-7 3-45 0,0 0-37 15,0 0-40-15,0 3-394 0,0 5-70 0,0-1 0 16,0 0 0-16,0 9 0 0,-7 1 0 0,1 3 0 16,6 1 0-16,0-3 0 0,0 4 0 15,0 1 0-15,0 2 0 0,0-4 0 0,0 6 0 16,13-1 0-16,-7-1 0 0,0 1 0 0,8-1 0 15,-2-2 0-15,2-1 0 0,5-4 0 0,1 1 0 16,0-2 0-16,-8-2 0 0,8-4 0 0,-1 1 0 16,-5-1 0-16,5-8 0 0,-6 1 0 15,0-4 0-15,0-4 0 0,-6-3 0 0,-1-5-734 16,8 1-714-16,-8-3-48 0,0-1 74 0,1-3 185 16,-1 3 272-16,14-3 329 0</inkml:trace>
  <inkml:trace contextRef="#ctx0" brushRef="#br0" timeOffset="70907.95">29843 3113 392 0,'26'3'871'0,"-14"1"160"0,8 3 105 15,-7-7 100-15,-13 3-147 0,0-3-277 0,-6 0-201 16,-21 0-116-16,2 0-74 0,-8 0-324 15,-6 0-97-15,0 0 0 0,0 0 0 0,-13 0 0 16,6 0 0-16,1 0 0 0,-1 0 0 0,0 0 0 16,8 0 0-16,-8 0 0 0,7 4 0 15,6-4 0-15,-7 4-220 0,8-4-410 0,7 0-190 16,11-8-236-16,-6 5-122 0,14-8 22 0,0 4 77 16,6-1 166-16,6 1 209 0,0 0 281 0</inkml:trace>
  <inkml:trace contextRef="#ctx0" brushRef="#br0" timeOffset="71214.47">29549 2925 196 0,'14'-4'647'0,"-8"0"172"0,8 1 110 0,-14-1 31 16,6 1-59-16,0-2-76 0,-6 3-160 16,7 2-105-16,-1 0-54 0,-6 0-27 0,-6 0-31 15,-1 7-192-15,-5 3-256 0,4 2 0 0,-4 3 0 16,5 3 0-16,-6 0 0 0,0 4 0 0,7 0 0 15,-1 1 0-15,0 2 0 0,7 1 0 16,0-1 0-16,7 1 0 0,-7 0 0 0,7-1 0 16,6 1 0-16,-1-1 0 0,2 1 0 0,6 1 0 15,-1-2 0-15,0-4 0 0,8 2 0 0,-8-1 0 16,0-4 0-16,8-4 0 0,-15 1 0 16,8-3 0-16,-7-2 0 0,7 1 0 0,-14-3 0 15,8-4 0-15,-8 0 0 0,-6-4 0 0,0 0 0 16,-6-4-98-16,-14-3-1495 0,0-2-61 15,-19 0 64-15,-6 1 198 0,-14 0 329 0,7 4 468 0</inkml:trace>
  <inkml:trace contextRef="#ctx0" brushRef="#br0" timeOffset="72298.69">15006 3189 339 0,'7'4'663'0,"5"0"154"15,-12 4 91-15,7-6-50 0,-1 3-105 16,1-3-113-16,0-2-144 0,-7 5-60 0,0-2-1 16,-14 1 20-16,1 0 31 0,1 0 16 0,-2-1-99 15,2 1-403-15,-2 0 0 0,-5-4 0 0,-7 3 0 16,-7 0 0-16,-6-3 0 0,-7 0 0 15,0 0 0-15,1 0 0 0,-7 5 0 0,-1-5 0 16,2 0 0-16,5 3 0 0,-7-3 0 0,8 4 0 16,0 0 0-16,-1-1 0 0,7 1 0 15,0-4 0-15,0 3 0 0,6 1 0 0,-6-4 0 16,7 4 0-16,-8-4 0 0,1 3-379 0,7-3-668 16,-1-3-224-16,1-1-47 0,-1-3 87 0,1 3 121 15,-8 1 212-15,7-1 239 0</inkml:trace>
  <inkml:trace contextRef="#ctx0" brushRef="#br0" timeOffset="72600.03">12986 3277 312 0,'-6'4'675'0,"-2"0"163"15,2-1 97-15,0 1-17 0,0 0-96 0,6-1-98 16,-8-3-136-16,8 5-70 0,-6-3-19 0,-7-2-4 15,0 4-3-15,-6 0-117 0,-1-4-375 16,0 4 0-16,-5-1 0 0,5-3 0 0,-13 4 0 16,7-4 0-16,-6 4 0 0,-1-4 0 0,1 4 0 15,-7-4 0-15,5 0 0 0,2 2 0 0,-7-2 0 16,7 0 0-16,-7 0 0 0,6 6 0 16,-7-6 0-16,8 0 0 0,-7 0 0 0,7 2 0 15,5-2 0-15,-5-2 0 0,6-4 0 0,-13 6 0 16,0 0 0-16,-1 6 0 0,1-4-891 0,1-2-236 15,-2 0-152-15,7-2 6 0,1-4 105 16,-1 4 142-16,-5-2 227 0,5 0 285 0</inkml:trace>
  <inkml:trace contextRef="#ctx0" brushRef="#br0" timeOffset="72938.89">10607 3335 239 0,'-13'6'624'0,"1"-4"172"0,-2 2 108 0,8-1-10 16,-8-3-91-16,8 0-93 0,0 0-134 0,-1 0-83 15,1 5-36-15,-7-5-13 0,6 0-14 16,-13 0-29-16,8 0-51 0,-2 0-280 0,-11 0-70 15,5 0 0-15,-6 0 0 0,0 0 0 0,-7 0 0 16,1-5 0-16,-1 5 0 0,-6 0 0 0,7 0 0 16,-8 0 0-16,7 0 0 0,1 0 0 15,-1 0 0-15,1 5 0 0,-1-5 0 0,7 0 0 16,0 3 0-16,0-3 0 0,13 0 0 0,-7 0 0 16,1 0 0-16,-13 4 0 0,6 0-143 0,0 0-612 15,-1-8-158-15,15 0-205 0,-2 0-70 0,2-4 54 16,-8 8 84-16,-7-3 179 0,8 3 207 0</inkml:trace>
  <inkml:trace contextRef="#ctx0" brushRef="#br0" timeOffset="73182.97">9005 3329 147 0,'-20'6'649'0,"0"0"176"0,1-4 106 16,-7 2 38-16,6-1-115 0,1-3-137 0,-7 0-188 15,0 5-104-15,0-5-45 0,-13 0-17 0,-1 0-14 16,1 0-33-16,-6 0-51 0,-1 0-59 0,7 0-51 16,-7 0-45-16,7 0-109 0,-6-5-1 15,5 5 0-15,-5 0 0 0,5 0 0 0,-5 0 0 16,6 0 0-16,0 5-197 0,0-5-136 0,0 0-154 16,0-5-189-16,6 2-215 0,-6-3-189 0,0 0-27 15,7 0 47-15,-7-2 118 0,-1 5 179 0,1-1 236 16</inkml:trace>
  <inkml:trace contextRef="#ctx0" brushRef="#br0" timeOffset="73383.82">7161 3321 211 0,'-33'4'638'0,"13"4"173"0,-6-6 111 0,7 4 9 16,-1-4-94-16,8-2-105 0,-8 4-146 0,0-4-89 16,-13 0-40-16,1 3-19 0,-1-3-18 15,7 0-36-15,0 5-64 0,1-5-313 0,5-5-7 16,0 5 0-16,-6 0 0 0,7-3 0 0,-7 3 0 15,6 0 0-15,-7-4 0 0,1 4 0 0,1 0 0 16,-1-2 0-16,0 2 0 0,6 2 0 0,-6-2-404 16,7-2-183-16,-8 2-147 0,1-8-154 0,6 4-172 15,-5-4-15-15,-1 1 41 0,6-1 109 0,-6 6 163 16,7-3 205-16</inkml:trace>
  <inkml:trace contextRef="#ctx0" brushRef="#br0" timeOffset="73716.78">5969 3292 183 0,'-33'4'647'0,"7"-4"163"0,-7 3 92 16,-13 2 17-16,-6-5-132 0,13 0-153 0,6 0-198 16,7 0-119-16,0 0-57 0,0-5-35 0,-7 5-14 15,-5 0-23-15,-1 0-46 0,0-3-36 0,-7 3-31 16,7 0-25-16,-1 0-23 0,1 0-23 16,-6 0-31-16,-1 0-44 0,1 0-49 15,-1 0-46-15,7 0-44 0,7-4-58 0,-1 4-84 16,1 0-86-16,-1-4-81 0,13 1-77 15,-6-1-65-15,0-3-35 0,0 3 36 0,-1 1 76 16,2 3 120-16,-7 0 158 0,-2 0 197 16,-11 3 217-16,-1 1 202 0,7-1 216 15,-6 1 134-15,5 0 34 0,-5-1-46 16,-7 1-94-16,-1-4-108 0,8 4-152 0,-7-4-125 16,-1 0-67-16,8 0-35 0,-1 0-11 15,1 0-25-15,-1 0-47 0,7 0-79 16,13 0-150-16,1 0-235 0,-1 0-240 0,-1-4-115 15,1 0-33-15,0 1 41 0,0-1 127 16,-7 0 220-16</inkml:trace>
  <inkml:trace contextRef="#ctx0" brushRef="#br0" timeOffset="82860.02">16935 6024 135 0,'0'2'377'0,"6"3"99"0,0-5 61 0,2 3 53 15,-2 1 2-15,0-4-43 0,-6 3-75 16,7 1-81-16,-7-4-84 0,0 4-102 0,0-4-61 16,0 0-34-16,0 0 0 0,0 0-11 0,0 0-4 15,-7 0 1-15,7 4-6 0,0-4-3 16,0 0-3-16,0 0 4 0,0 3 5 0,0-3 6 15,0 0 12-15,0 4 25 0,0-4 14 0,0 0 25 16,0 0 20-16,0 0 16 0,-6 0 9 0,6 0 3 16,-6 0-5-16,6 0-4 0,-8 0-11 0,8 0-8 15,0 0-139-15,0 0-58 0,0 0 0 16,8 0 0-16,-8 0 0 0,0 0 0 0,0 0 0 16,0 3 0-16,0 1 0 0,0-1 0 0,0 6 0 15,0-3 0-15,0 5 0 0,0-3 0 0,0-1 0 16,0 4 0-16,-8-4 0 0,8 1 0 0,0 3 0 15,0 0 0-15,0 0 0 0,0 0 0 16,0-4 0-16,0 8 0 0,0-4 0 0,0 0 0 16,0 0 0-16,0-3 0 0,0 2 0 0,0 5 0 15,-6-4 0-15,6 0 0 0,-6 0 0 16,6 0 0-16,-7 0 0 0,7 1 0 0,-7-2 0 16,7 5 0-16,-6-4 0 0,6 3 0 0,-7-3 0 15,7 3 0-15,0-2 0 0,-6-1 0 0,6 4 0 16,-6-5 0-16,-1 5 0 0,7-3 0 15,-7-2 0-15,7 6 0 0,0-6 0 0,0 2 0 16,0 3 0-16,0-5 0 0,0 1 0 0,0 0 0 16,-6 0 0-16,6 0 0 0,-6 0 0 0,6 4 0 15,0-4 0-15,0-1 0 0,0 2 0 16,0-2 0-16,0 2 0 0,0-1 0 0,0 0 0 16,0-1 0-16,0 2 0 0,0 2 0 0,0-2 0 15,0-2 0-15,0 5 0 0,0 0 0 0,0-4 0 16,0 4 0-16,0-1 0 0,0 1 0 0,0-4 0 15,0 4 0-15,0 0 0 0,0-1 0 16,0-3 0-16,0 3 0 0,0 2 0 0,-8-2 0 16,8 1 0-16,-6-1 0 0,0 1 0 0,6 0 0 15,-7-1 0-15,7 1 0 0,0 0 0 0,-6 3 0 16,6-3 0-16,0 0 0 0,0-1 0 16,0 1 0-16,0-1 0 0,-7 1 0 0,7 0 0 15,0-1 0-15,-6-2 0 0,-1 3 0 0,7-1 0 16,-6-3 0-16,6 0 0 0,-6 4 0 0,6-1 0 15,-8-3 0-15,8 4 0 0,-6-5 0 0,0 5 0 16,-8 1 0-16,14-2 0 0,-6 1 0 16,6-4 0-16,-6 3 0 0,-1 1 0 0,1 0 0 15,6-1 0-15,-7-3 0 0,0 1 0 0,7 1 0 16,-6 4 0-16,6-7 0 0,-6 5 0 0,6-4 0 16,0-1 0-16,-7 5 0 0,7-4 0 0,-7 4 0 15,7-1 0-15,-6-2 0 0,0 3 0 16,6-1 0-16,-7-3 0 0,7 3 0 0,-7 1 0 15,7 0 0-15,-6-4 0 0,-1 3 0 0,1 2 0 16,0-3 0-16,6 3 0 0,-8-1 0 0,2-1 0 16,0 1 0-16,0-4 0 0,-1 3 0 15,0 1 0-15,7 0 0 0,-6-3 0 0,6 2 0 16,-7 1 0-16,7-1 0 0,-6 1 0 0,0-4 0 16,-2 4 0-16,8-1 0 0,-6 1 0 0,6-4 0 15,-6 3 0-15,6-2 0 0,-6-1 0 16,6 0 0-16,-8 0 0 0,8 3 0 0,-6-3 0 15,0 0 0-15,6 0 0 0,-7 0 0 0,7 1 0 16,-6-2 0-16,6 1 0 0,0 0 0 0,-7 1 0 16,7 3 0-16,0-5 0 0,-7 5 0 15,7-1 0-15,0-3 0 0,0 4 0 0,-6-1 0 16,6 1 0-16,-6 0 0 0,0-1 0 0,6 1 0 16,0-3 0-16,-8-2 0 0,8 6 0 0,0-6 0 15,0 5 0-15,0-3 0 0,0-2 0 0,0 5 0 16,0-4 0-16,0 3 0 0,0-3 0 0,0 0 0 15,0 4 0-15,0-4 0 0,-6 0 0 16,6 1 0-16,0-3 0 0,0 7 0 0,0-5 0 16,0-1 0-16,-6-1 0 0,6 5 0 0,0-3 0 15,0-4 0-15,0 5 0 0,0-2 0 0,0 1 0 16,0-1 0-16,0 2 0 0,0-1 0 0,0 0 0 16,0 1 0-16,0-2 0 0,0 1 0 15,0 0 0-15,0 1 0 0,0-2 0 0,0 1 0 16,0 0 0-16,0 0 0 0,0 4 0 0,0-4 0 15,0 4 0-15,0-1 0 0,6 1 0 0,-6 0 0 16,6 3 0-16,-6 0 0 0,0 2 0 16,8 1 0-16,-8 1 0 0,6-4 0 0,0 8 0 15,-6-4 0-15,0-1 0 0,0 2 0 0,0 3 0 16,6-4 0-16,1 3 0 0,0-2 0 16,-7 2 0-16,6-2 0 0,-6-2 0 0,7 2 0 15,-7 2 0-15,6-7 0 0,-12 4 0 0,6 0 0 16,0 0 0-16,0 0 0 0,6 0 0 0,0-4 0 15,2 4 0-15,-2 0 0 0,-6 1 0 0,6 2 0 16,-6-3 0-16,6 4 0 0,-6-3 0 16,8 2 0-16,-8 5 0 0,0-5 0 0,0 4 0 15,0 0 0-15,0 1 0 0,0 3 0 0,0 0 0 16,0 4 0-16,0-4 0 0,6 4 0 0,-6-1 0 16,6 5 0-16,1-5 0 0,-1 6 0 15,8-4 0-15,-2 8 0 0,2-7 0 0,-2 2 0 16,1 7 0-16,7-9 0 0,0 9 0 0,-8-4 0 15,15 4 0-15,-8 0 0 0,0 0 0 0,1 3 0 16,0-3 0-16,5 3 0 0,-11-4 0 0,6 6 0 16,-1-6 0-16,-6 1 0 0,6 3 0 15,1-3 0-15,0 0 0 0,-7 3 0 0,7-2 0 16,-1-3 0-16,-6 2 0 0,0-4 0 0,0 4 0 16,6 0 0-16,-5-4 0 0,-2 4 0 0,2-4 0 15,5 2 0-15,1 0 0 0,-8-3 0 0,8-3 0 16,0 1 0-16,-1 0 0 0,-5-1 0 0,5-3 0 15,1-1 0-15,-1 1 0 0,-6-1 0 16,7-2 0-16,-1-1 0 0,-6-1 0 0,6 2 0 16,-5-5 0-16,-1 4 0 0,0-4 0 0,0 1 0 15,7-1 0-15,-1 0 0 0,1 0 0 0,-8-2 0 16,8-1 0-16,0 3 0 0,-7-4 0 16,0-3 0-16,0 4 0 0,-1 1 0 0,8-2 0 15,-13-4 0-15,6-2 0 0,-7 3 0 0,7-4 0 16,-6-3 0-16,-7-5 0 0,7 2 0 0,-7-1 0 15,6-3 0-15,-6-2 0 0,0-1 0 16,0-1 0-16,0-1 0 0,0-3 0 0,0 3 0 16,0-3 0-16,0 0 0 0,0 0 0 0,0 0 0 15,0 0 0-15,0 0 0 0,0 0 0 0,0 0 0 16,0 0 0-16,0 0 0 0,0 0 0 16,0 0 0-16,-6 0 0 0,6 0 0 0,-7 0 0 15,7 0 0-15,0 0 0 0,-7 0 0 0,1-3 0 16,-7 3 0-16,0 0 0 0,-14-3 0 0,8 3 0 15,-13-4 0-15,6-1 0 0,6 5 0 16,-13-3 0-16,7 0 0 0,-6 3 0 0,-1-4 0 16,1 0 0-16,-1 1 0 0,1 3 0 0,-1-5 0 15,1 2 0-15,5 3 0 0,-5-4 0 0,6 0 0 16,-7 4 0-16,7-4 0 0,0 2 0 16,-7 2 0-16,7-5 0 0,0 2 0 0,-7 3 0 15,1 0 0-15,-7-4 0 0,0 1 0 0,-1 3 0 16,-5-4 0-16,6 4 0 0,-7-4 0 0,1 4 0 15,-1 0 0-15,1-4 0 0,-1 1 0 0,1-1 0 16,-1 4 0-16,1-3 0 0,-2 3 0 0,9-4 0 16,-8 1 0-16,0 3 0 0,-6-4 0 15,7-1 0-15,-7 2 0 0,-1 3 0 0,1-3 0 16,0-1 0-16,-6 4 0 0,-1-4 0 0,0 4 0 16,0-3 0-16,-6 3 0 0,0 0 0 0,7 0 0 15,-15 0 0-15,15 0 0 0,-1 0 0 0,8 0 0 16,-2 0 0-16,8 3 0 0,5-3 0 15,-5 0 0-15,5 0 0 0,1 4 0 0,1-4 0 16,-1 0 0-16,-1 0 0 0,1 0 0 0,0 4 0 16,0-4 0-16,0 0 0 0,-6 3 0 15,-1-3 0-15,7 0 0 0,0 0 0 0,-7 3 0 16,7-3 0-16,0 0 0 0,-1 5 0 0,8-5 0 16,-1 4 0-16,1-4 0 0,6 0 0 0,0 0 0 15,7 0 0-15,-8 0 0 0,14 0 0 0,-6 0 0 16,5 0 0-16,8 0 0 0,-7 0 0 15,6 0 0-15,1 0 0 0,6 0 0 0,-6 0 0 16,12 0 0-16,-6-4 0 0,0 4 0 0,0 0 0 16,0 0 0-16,-6 0 0 0,6-5 0 15,0 5 0-15,0 0 0 0,0 0 0 0,0 0 0 16,0 0 0-16,0 0 0 0,0 0 0 0,0 0 0 16,0 0 0-16,0 0 0 0,0 0 0 0,0 0 0 15,0 0 0-15,0 0 0 0,0 0 0 0,0 0 0 16,0 0 0-16,0 0 0 0,6 0 0 0,-6 0 0 15,6 5 0-15,-6-5 0 0,0 0 0 0,0 0 0 16,0 4 0-16,7-4 0 0,-7 0 0 16,0 0 0-16,0 0 0 0,0 3 0 0,0-3 0 15,7 4 0-15,-1-4 0 0,-6 0 0 0,6 3 0 16,-6 4 0-16,8 1 0 0,-8-1 0 0,6 5 0 16,0 2 0-16,1 1 0 0,-1 4 0 0,1-2 0 15,-1 2 0-15,-6-1 0 0,7 3 0 16,-7 6 0-16,6-5 0 0,-6 4 0 0,0-1 0 15,-6 4 0-15,6-3 0 0,-7 1 0 0,7-2 0 16,-6-4 0-16,6 5 0 0,-7-4 0 16,7 1 0-16,-6-5 0 0,-1 0 0 0,7 1 0 15,-6-1 0-15,6 0 0 0,0 0 0 0,0 1 0 16,0-5 0-16,0 5 0 0,-6 0 0 16,-2-5 0-16,8 4 0 0,-6 1 0 0,6-1 0 15,-6 1 0-15,-1-1 0 0,7 0 0 0,-7-4 0 16,7 1 0-16,0 0 0 0,-6-4 0 0,6 4 0 15,0-4 0-15,0 0 0 0,6 1 0 0,-6-2 0 16,7-3 0-16,-7 5 0 0,0-2 0 16,0-3 0-16,0 1 0 0,0 3 0 0,7-4 0 15,-1 5 0-15,-6-6 0 0,6 2 0 0,-6-1 0 16,8-3 0-16,-8 4 0 0,0-4 0 0,0-2 0 16,0 3 0-16,0-3 0 0,0 3 0 0,-8-5 0 15,8 0 0-15,-6 0 0 0,6 0 0 0,-6 0 0 16,-1-5 0-16,0 3 0 0,7-3 0 15,0-1 0-15,0-6 0 0,7 1 0 0,0 1 0 16,-1-2-635-16,8-2-876 0,-2-5-30 0,14-3 88 16,1 5 196-16,-1-6 283 0,6 0 370 15</inkml:trace>
  <inkml:trace contextRef="#ctx0" brushRef="#br0" timeOffset="83343.02">14596 13261 568 0,'0'4'873'0,"0"3"150"16,0 1 110-16,0-1 44 0,-7 3-152 0,-6 2-218 15,0-5-136-15,7 5-77 0,-2-1-274 16,-4 3-320-16,6 1 0 0,-8-1 0 0,1 1 0 16,-7 4 0-16,0-2 0 0,2 2 0 0,-2 0 0 15,1-1 0-15,-7 1 0 0,6-5 0 0,0 1 0 16,-5 2 0-16,5-5 0 0,-7 2 0 15,1 2 0-15,0-3 0 0,7 3 0 0,-1-5 0 16,0 3 0-16,-5-3 0 0,5-3 0 0,8 3 0 16,-8-4 0-16,6 4 0 0,2-4 0 0,-8 1 0 15,7-5 0-15,7 5 0 0,-8-4 0 16,8-2 0-16,-1-2 0 0,1 5 0 0,-1-5 0 16,1 3 0-16,-1-3 0 0,7 0 0 0,-6 0 0 15,-8-3 0-15,2-2 0 0,-2 3 0 0,-5-5 0 16,-1-1 0-16,1 0 0 0,0-3 0 0,-1 1 0 15,-7-2 0-15,15-2 0 0,-14-5 0 16,13 5 0-16,-7-4 0 0,0-1 0 0,1 4 0 16,6-4 0-16,-6 2 0 0,-1-2 0 0,7 5 0 15,0-1 0-15,0 0 0 0,7 3 0 0,-8-2 0 16,8 7 0-16,0-1 0 0,6 1 0 0,-8 0 0 16,2 4 0-16,6-1 0 0,-6 0 0 15,-1 4 0-15,7-4 0 0,-6 4 0 0,6-3 0 16,-7-1 0-16,0 4 0 0,7 4 0 0,-6-4-347 15,6 3-1257-15,0-3-25 0,-20 0 94 0,8 4 218 16,-15 0 305-16,1 3 442 0</inkml:trace>
  <inkml:trace contextRef="#ctx0" brushRef="#br0" timeOffset="84327.45">10236 14671 502 0,'14'-7'758'16,"-2"2"129"-16,-6-2 83 0,-6-3-52 0,8 1-109 16,-8-1-172-16,6-1-117 0,-6 0-58 0,0 0-27 15,0-4-13-15,0 4-31 0,0-3-35 16,0 3-232-16,0-4-124 0,-6 0 0 0,-2 4 0 16,-4-4 0-16,-2 5 0 0,8-1 0 0,-7 0 0 15,0 3 0-15,6 1 0 0,-5 0 0 0,-2 3 0 16,8-1 0-16,0 3 0 0,6 2 0 0,-7 0 0 15,0 0 0-15,-6 2 0 0,1 10 0 0,-14-1 0 16,-7 0 0-16,7 8 0 0,-7-1 0 0,1 3 0 16,-1 2 0-16,0 3 0 0,0-4 0 0,1 7 0 15,6-3 0-15,0-5 0 0,7 6 0 0,6-5 0 16,-1 0 0-16,2-4 0 0,4 0 0 0,8-4 0 16,0-2 0-16,0-1 0 0,0-5 0 0,0 2 0 15,8-4 0-15,4 0 0 0,2 0 0 0,5-4 0 16,7 0 0-16,7-4 0 0,-1-4 0 0,1 6 0 15,6-10 0-15,-6 1 0 0,6-1 0 0,-7 2 0 16,1-9 0-16,-7 5 0 0,6-4 0 0,-5-5 0 16,-1 2 0-16,-7-4 0 0,1 5 0 15,0-2 0-15,-8 4 0 0,2 0 0 0,-2-1 0 16,-5 1 0-16,6 4 0 0,-6 2 0 0,-1 1 0 16,0 4 0-16,0-4 0 0,-6 7 0 0,8 1 0 15,-8-2 0-15,0 5 0 0,0 0 0 16,0 5 0-16,0 2 0 0,0 4 0 0,0 0 0 15,-8 3 0-15,8 2 0 0,-6 2 0 0,0 4 0 16,0-4 0-16,6 8 0 0,0-4 0 0,0-1 0 16,0 2 0-16,6-1 0 0,6-4 0 15,2 0 0-15,-1 1 0 0,7 0 0 0,-1-9 0 16,0 5 0-16,1-3 0 0,6-10 0 0,7 6 0 16,-7-4 0-16,13-4 0 0,-7-4 0 0,-5 0 0 15,-15 0 0-15,2-4-661 0,-1-1-448 16,0-7-167-16,0 2-12 0,-1-5 101 0,2 1 129 15,6 4 220-15,-1-9 256 0</inkml:trace>
  <inkml:trace contextRef="#ctx0" brushRef="#br0" timeOffset="84627.49">11051 14200 334 0,'6'-17'811'15,"7"2"175"-15,-6 1 136 0,-1-1 120 0,0 3-114 16,2 5-235-16,-8 0-152 0,6-1-113 0,-6 5-322 15,6 3-306-15,-6 0 0 0,0 7 0 16,-6 4 0-16,-8 0 0 0,2 8 0 0,-8 2 0 16,1 5 0-16,-1 0 0 0,-6 6 0 0,0 2 0 15,-1 3 0-15,9 3 0 0,-2 1 0 0,13-1 0 16,1-4 0-16,12 5 0 0,1-4 0 16,6-1 0-16,12-6 0 0,8-1 0 0,-7-3 0 15,7 0 0-15,-7-4 0 0,6-8 0 0,-5 1 0 16,-1-1 0-16,0-7 0 0,7 1 0 0,-7-4 0 15,0-4 0-15,-7-4 0 0,-12 0 0 16,-1 0-414-16,-6-6-842 0,0-1-137 0,-6-4 15 16,-14 1 144-16,0-1 180 0,-6 4 247 0,7 0 280 15</inkml:trace>
  <inkml:trace contextRef="#ctx0" brushRef="#br0" timeOffset="84762.29">10914 14579 62 0,'-20'-7'653'15,"14"-1"182"-15,-8 2 119 0,8 1 76 0,6-5-106 16,0 2-162-16,13 0-236 0,7 2-154 0,12-3-101 15,1 6-67-15,13-4-43 0,-1 3-49 0,7 1-46 16,1-1-47-16,-2 4-54 0,8-4-83 16,-7 4-96-16,-6 0-163 0,12-4-190 0,-12 4-235 15,-7 0-163-15,1 0-32 0,-1 4 31 0,-1 0 132 16,-5 0 173-16</inkml:trace>
  <inkml:trace contextRef="#ctx0" brushRef="#br0" timeOffset="85378.52">12889 14630 360 0,'-8'0'744'0,"2"-3"163"0,0-1 122 0,-1 0 45 15,0 1-66-15,7-1-130 0,-6 0-152 0,6 0-96 16,0 4-80-16,0-3-265 0,6 3-285 0,-6 3 0 16,7 1 0-16,-7 0 0 0,7 3 0 15,-7 4 0-15,6 1 0 0,-6 2 0 0,6 1 0 16,2 0 0-16,-8 3 0 0,6 0 0 0,0 0 0 16,0 1 0-16,1 0 0 0,0-2 0 0,6 3 0 15,-7-3 0-15,0 2 0 0,2-5 0 0,-8-3 0 16,6 0 0-16,-6-3 0 0,0-2 0 15,0-6 0-15,0 6 0 0,0-4 0 0,-6-2 0 16,-8-2 0-16,1-4 0 0,0 0 0 0,-6-5 0 16,5-1 0-16,2-2 0 0,-2-4 0 0,8-5 0 15,6 6 0-15,0-10 0 0,0 2 0 16,13-1 0-16,6 0 0 0,7 1 0 0,7-1 0 16,7 0 0-16,-1 1 0 0,-1 3 0 0,9 0 0 15,4-1 0-15,1 5 0 0,-6 4 0 0,0-1 0 16,6 1 0-16,-13 6 0 0,0 1 0 15,0-1 0-15,0 4 0 0,-6-3 0 0,-7 7 0 16,0 0 0-16,-7 7 0 0,1-3-680 0,-7 0-662 16,0 0-76-16,0-1 54 0,-13 9 150 15,0-2 208-15,0 5 260 0,-13-4 329 0</inkml:trace>
  <inkml:trace contextRef="#ctx0" brushRef="#br0" timeOffset="85709.72">13572 14659 157 0,'0'8'599'15,"0"-4"189"-15,7 4 118 0,-7-5 22 0,7-3-98 16,-1 0-128-16,7 0-167 0,-7-3-130 16,14-1-69-16,-7-4-29 0,0 0-11 0,0-1-9 15,0 1-16-15,6-1-14 0,-5 3-10 0,-2-2-3 16,2-3-148-16,-8 4-96 0,7-4 0 16,-6 4 0-16,0-1 0 0,-1 1 0 0,0 3 0 15,0-2 0-15,-6 1 0 0,0 5 0 0,0-3 0 16,-6 3 0-16,0 3 0 0,-14 2 0 0,-6 1 0 15,-7 5 0-15,1 1 0 0,-7 2 0 16,6 1 0-16,-5-1 0 0,5 6 0 0,1-3 0 16,12 2 0-16,0-5 0 0,7 5 0 0,7-1 0 15,6 0 0-15,6 0 0 0,7-3 0 0,13 0 0 16,6-1 0-16,7 1 0 0,1-4 0 16,5 0 0-16,8 0 0 0,-1-7 0 0,-1 3 0 15,8-7 0-15,-13 4 0 0,-1-4 0 0,1-4-302 16,-7 0-721-16,0-3-172 0,-5-4-84 0,-2 0 67 15,-7 0 108-15,-5 0 197 0,6-1 209 16,-13 3 257-16</inkml:trace>
  <inkml:trace contextRef="#ctx0" brushRef="#br0" timeOffset="86062.67">14419 14543 613 0,'0'-8'845'0,"-6"0"153"0,0 5 122 0,-8-5 5 16,2 8-111-16,-8-4-212 0,0 4-133 0,1 0-86 15,-1 0-161-15,1 4-422 0,-1 4 0 0,7 0 0 16,-6 3 0-16,5-1 0 0,1 1 0 0,1 4 0 16,-2-4 0-16,8 3 0 0,0 1 0 15,6-1 0-15,0 3 0 0,6 0 0 0,0-2 0 16,8-4 0-16,-2 4 0 0,-5-1 0 0,6 1 0 16,6-4 0-16,1 0 0 0,0 3 0 15,5-3 0-15,1 0 0 0,7 1 0 0,-1-4 0 16,8 2 0-16,-7-3 0 0,6 1 0 0,-13-1 0 15,6 0 0-15,1 1 0 0,-7-1 0 0,-6-4 0 16,-1 1 0-16,-13 0 0 0,1 0 0 16,0-1 0-16,-14 1 0 0,-6 0 0 0,-13 0 0 15,-7-2 0-15,-12 4 0 0,-7-4 0 0,-1 2 0 16,2-1 0-16,5-3 0 0,7 4 0 0,-7-4 0 16,7 0 0-16,6-4 0 0,1 1-775 15,18-3-303-15,2-2-178 0,18-4-11 0,8-3 100 16,-2 5 129-16,14-5 212 0,1 0 239 0</inkml:trace>
  <inkml:trace contextRef="#ctx0" brushRef="#br0" timeOffset="86346.39">15097 14259 167 0,'0'-14'831'0,"0"-1"261"0,-13 4 192 16,7 1 157-16,-1-2-2 0,0 5-254 0,14 0-433 15,-7 4-752-15,7 3 0 0,-7 3 0 16,-7 4 0-16,7 3 0 0,0 6 0 0,0 2 0 16,0 3 0-16,0 6 0 0,7 2 0 0,-1 5 0 15,7 3 0-15,-6-1 0 0,6 0 0 16,7 5 0-16,-8-1 0 0,8 4 0 0,-7-4 0 16,7 0 0-16,-2-3 0 0,-4 0 0 0,5-4 0 15,-12-4 0-15,0 1 0 0,-1-4 0 0,-6-5 0 16,-6-2 0-16,-14-9 0 0,-7 5 0 15,-5-7-343-15,-1-4-1158 0,1-4-57 0,-1-4 72 16,1 0 200-16,6 0 272 0,0-3 325 0</inkml:trace>
  <inkml:trace contextRef="#ctx0" brushRef="#br0" timeOffset="86504.55">14752 14788 626 0,'6'-4'892'15,"8"0"143"-15,11-3 120 0,15 0 38 0,-2 0-167 16,21-1-241-16,0 5-175 0,6-5-114 0,14 1-123 15,-2 4-373-15,2-2 0 0,-2 2 0 16,-4 0 0-16,-2 3 0 0,-6 0 0 0,-6 3-373 16,-13 0-475-16,-7-3-325 0,-13 0-133 0,-7 5 3 15,-6-2 122-15,-6 4 194 0,-7 1 289 16</inkml:trace>
  <inkml:trace contextRef="#ctx0" brushRef="#br0" timeOffset="92402.7">9402 15901 281 0,'-6'-7'648'0,"12"3"131"0,-6 0 83 0,7 4-17 0,-7 0-125 16,12 0-156-16,-4 0-184 0,-8 4-115 0,6-4-68 16,0 0-26-16,7 4 8 0,0-4 29 0,0 7 20 15,7 0 38-15,-8 0 35 0,2 4 13 0,-1 0-7 16,0 1-14-16,0-2-15 0,0 1-173 0,-6 5-105 16,5-2 0-16,-5 1 0 0,0-1 0 0,-1 1 0 15,1-1 0-15,-1 1 0 0,-6-4 0 0,0 0 0 16,6 0 0-16,-6-1 0 0,14-2 0 0,-8-1 0 15,0 1 0-15,2 0 0 0,-2-2 0 0,-6-6 0 0,13 4 0 16,-13 1 0-16,6-5 0 0,8-5 0 0,-8 1 0 16,14 1 0-16,-8-8 0 0,2 3 0 0,5-7 0 15,1 5 0-15,-1-9 0 0,-6 5 0 0,7-4 0 16,-7-5 0-16,7 6 0 0,-1-6 0 0,0 1 0 16,1 1 0-16,-1 2 0 0,-5-3 0 0,-2 4 0 15,-5-1 0-15,-1 5 0 0,1-1 0 0,0 0 0 16,-1 4 0-16,0-1 0 0,8 2 0 0,-8 6 0 0,0-3 0 15,1 3 0-15,0 0 0 0,-1 2 0 0,1-3 0 16,5 5 0-16,-4 0 0 0,4 0 0 0,2 5 0 16,-2-3 0-16,8 2 0 0,-1 4 0 0,7-1 0 15,-6 3 0-15,7 6 0 0,-1-2 0 0,-7 4 0 16,7 1 0-16,0 4 0 0,-7-2 0 0,1 5 0 16,-7-4 0-16,0 3 0 0,0-2 0 15,-6 2 0-15,-1-3 0 0,1 0 0 0,5-3 0 16,-12-2 0-16,7-2 0 0,-7 1 0 0,-7-6 0 15,7-2 0-15,0-1 0 0,0-3 0 0,0-4 0 16,7 0 0-16,-7 0 0 0,0 0 0 0,0 0 0 0,-13-4 0 16,0 4-310-16,7-4-493 0,6-2-166 15,6-6-170-15,7 1-18 0,0 0 60 0,6-1 99 16,1 2 202-16,6-1 234 0,1 0 265 0</inkml:trace>
  <inkml:trace contextRef="#ctx0" brushRef="#br0" timeOffset="92764">10901 15857 72 0,'-7'-7'450'0,"7"-5"228"0,-6 1 137 16,-1 4 85-16,0-1-7 0,1-2-112 0,0 2-131 15,0 1-142-15,6-1-64 0,-8 4-26 0,8 4-19 16,-6 0-13-16,0 0-31 0,-1 4-33 0,1 0-202 16,-14 3-120-16,7 1 0 0,-6 3 0 15,-1-4 0-15,1 8 0 0,-1-1 0 0,0 0 0 16,1 6 0-16,6-3 0 0,0 6 0 0,-1-5 0 15,8 0 0-15,6 1 0 0,6 2 0 0,-6-1 0 16,8-3 0-16,4-2 0 0,1-4 0 0,7-3 0 16,0-1 0-16,6-3 0 0,6-1 0 0,-6-3 0 15,0 0 0-15,6-3 0 0,-6-1 0 0,7-3 0 16,-7-1 0-16,7 1 0 0,-7-4 0 0,0 0 0 16,0-3 0-16,-7-1 0 0,1 1 0 0,0-2 0 15,-7 1 0-15,0 1 0 0,-6 3 0 0,-7-4 0 16,0 1 0-16,0 3 0 0,-7-4 0 0,0 3 0 15,-6 1 0-15,1 1 0 0,4 2 0 0,-4-3 0 16,-2 4 0-16,2 3 0 0,-1-4 0 0,-13 6 0 16,6-2-244-16,0 0-523 0,14-3-156 0,-1-1-197 15,14 2-45-15,-1-2 59 0,1 1 85 0,6-1 196 16,7 1 217-16,-1-1 278 0</inkml:trace>
  <inkml:trace contextRef="#ctx0" brushRef="#br0" timeOffset="93049.63">11285 15596 332 0,'-6'0'667'0,"-1"-5"156"16,-6 2 109-16,7 0 100 0,-8-5-53 0,2 5-131 15,-2 3-156-15,8 0-90 0,12 0-50 0,1 0-35 16,0 3-302-16,-1 2-215 0,0 1 0 0,1 2 0 16,0 3 0-16,-1 0 0 0,7 4 0 0,-6 3 0 15,6 0 0-15,-1 4 0 0,8-4 0 0,0 4 0 16,-1 5 0-16,-5-2 0 0,5 1 0 0,0-1 0 15,1 0 0-15,-7 2 0 0,1-2 0 0,-2 5 0 16,-6-5 0-16,1 1 0 0,0 0 0 0,-1-4 0 16,-6 0 0-16,0-4 0 0,0-3 0 0,0-1 0 15,7-3 0-15,-7-3 0 0,0 0 0 0,0-5 0 16,-7 1 0-16,7-4-703 0,0 0-239 0,0-7-129 16,7-5-78-16,-7 1 37 0,0 0 88 15,-7-4 181-15,1 5 192 0,-1-5 221 0,0 0 200 16</inkml:trace>
  <inkml:trace contextRef="#ctx0" brushRef="#br0" timeOffset="93236.79">11377 15937 94 0,'-7'-7'401'0,"7"3"237"16,-7-3 151-16,7 3 98 0,-6 0-11 0,-1 1-92 15,7-1-109-15,0 1-165 0,0 3-100 0,0-5-65 16,7 3-43-16,-7 2-41 0,6 0-47 0,8 0-51 16,5 2-37-16,7 3-18 0,6-2-13 15,1 1-15-15,13-1-26 0,-1-3-19 0,7 0-16 0,-5 4-24 16,4 0-38-16,-5 0-66 0,-7-1-67 0,-7 1-99 15,-5 3-161-15,5-7-198 0,-6 4-236 0,-6-4-144 16,-1-4-35-16,-12 4 39 0,0 4 128 16,-7-4 193-16,6 3 261 0,0 2 203 0</inkml:trace>
  <inkml:trace contextRef="#ctx0" brushRef="#br0" timeOffset="94036.57">13084 15949 481 0,'-7'-8'730'0,"1"0"160"0,-1 5 109 0,-6-4 106 16,-7-1-46-16,8 4-225 0,5 1-151 0,-6-4-100 15,6 7-71-15,7-5-197 0,0 3-315 0,0 2 0 16,0 0 0-16,7 0 0 0,-1 2 0 0,1 3 0 16,0 2 0-16,-1 0 0 0,6 4 0 0,2 0 0 0,-8 1 0 15,8 2 0-15,-1 1 0 0,-1-1 0 16,-4 1 0-16,4 0 0 0,-6-1 0 0,2 5 0 15,-2-4 0-15,0-5 0 0,-6 5 0 0,7-4 0 16,-7-4 0-16,0 0 0 0,0 1 0 0,0-5 0 16,0 2 0-16,-7-5 0 0,7 0 0 0,0 0 0 15,0-8 0-15,0 4 0 0,0-7 0 0,7 0 0 16,-1-4 0-16,-6 1 0 0,14-1 0 0,-2-3 0 16,8 0 0-16,-7-1 0 0,0 4 0 0,6-3 0 15,1 0 0-15,-7 7 0 0,-6-4 0 0,-7 8 0 16,6-4 0-16,-6 4 0 0,20 2 0 0,-7 3 0 15,-1 2 0-15,2 0 0 0,-1 0 0 0,0 7 0 16,6-4 0-16,-5 4 0 0,-2 5 0 16,2-2 0-16,-2 1 0 0,-5 0 0 0,6 4 0 0,-6-4 0 15,-1 0 0-15,-6 4 0 0,6-4 0 0,-6 3 0 16,0-2 0-16,-6 2 0 0,6-2 0 0,-6-5 0 16,6 3 0-16,-14-2 0 0,8-1 0 0,6-3 0 15,-7-1 0-15,7 1 0 0,-6-4 0 16,0 0 0-16,-1 0 0 0,0-7 0 0,7 3 0 0,0-7 0 15,0 0 0-15,14 1 0 0,-8-5 0 16,7 0 0-16,0-3 0 0,6-1 0 0,1 4 0 16,-7 1 0-16,13-5 0 0,-12 5 0 0,5-1 0 15,0 4 0-15,-6 4 0 0,1 0 0 0,-8 0 0 16,7 3 0-16,0 4 0 0,-7 0 0 0,8 4 0 16,-1 3 0-16,-1 3 0 0,2-2 0 0,-2 6 0 15,2-3 0-15,-1 4 0 0,-7 0 0 0,8-1 0 16,-8 1 0-16,0 0 0 0,0-1 0 0,2 1 0 15,4 0 0-15,-5-4 0 0,-7 0 0 0,6-4 0 16,-6 1 0-16,0-5 0 0,0 1 0 0,0-1 0 16,0-3 0-16,-6 4 0 0,6-8 0 0,0 4-382 15,6-3-519-15,8-8-169 0,-2 3-122 16,8-6 18-16,0 3 94 0,-1-4 170 0,7 4 205 16,0 0 240-16,0-3 217 0</inkml:trace>
  <inkml:trace contextRef="#ctx0" brushRef="#br0" timeOffset="94374.9">14231 15886 296 0,'6'-7'581'0,"0"-1"177"0,1 0 109 16,-14 2 66-16,7-1-78 0,-6-1-93 0,0 0-143 16,-1 1-95-16,-6 3-44 0,6 1-25 0,-5 3-23 15,-2 0-37-15,2 0-161 0,-2 3-234 0,1 5 0 16,0-1 0-16,-6 0 0 0,5 5 0 0,8 2 0 16,-7-3 0-16,6 3 0 0,1 1 0 0,6 0 0 15,0 0 0-15,6 3 0 0,1-3 0 0,6-3 0 16,1 2 0-16,-2-3 0 0,8-4 0 0,-1 0 0 15,1 0 0-15,0-3 0 0,5 0 0 0,-5-4 0 16,0 0 0-16,6 0 0 0,-7-4 0 16,1 0 0-16,-8-3 0 0,8-3 0 0,-7-2 0 0,-6 4 0 15,6-1 0-15,-7-7 0 0,-6 5 0 16,0-4 0-16,0 1 0 0,-12-1 0 0,5 1 0 16,-6 3 0-16,-7-4 0 0,1 3 0 0,-1 1 0 0,7 4 0 15,-7 0 0-15,1 0 0 0,12 3 0 16,-5-3 0-16,-2 3 0 0,8 4 0 0,-7-4 0 15,0 4 0-15,6 0 0 0,1 0 0 0,0 4 0 16,6-4-59-16,-8 4-575 0,16-1-126 0,-2-3-120 16,0 4-137-16,1-4-50 0,6 0 36 0,0 4 100 15,0-4 171-15,-6 3 193 0,5 1 226 0</inkml:trace>
  <inkml:trace contextRef="#ctx0" brushRef="#br0" timeOffset="94729.6">14511 15852 300 0,'12'5'586'0,"8"-3"175"15,0-2 113-15,-7 4 63 0,7-4-52 0,-8 0-78 16,2 0-162-16,-2 0-92 0,-5 4-36 0,0 0-17 16,6 0-22-16,-7 0-130 0,7-1-348 15,6 1 0-15,1 4 0 0,-7-1 0 0,7 3 0 16,-8-2 0-16,2 3 0 0,-1 0 0 0,0 0 0 16,-7 3 0-16,1-2 0 0,-1-2 0 0,1 5 0 0,0-3 0 15,-1-2 0-15,0 1 0 0,1-3 0 16,-7-1 0-16,7 0 0 0,-7-3 0 0,0 0 0 15,0 0 0-15,0-1 0 0,0-3 0 0,0 0 0 16,6 0 0-16,-6-3 0 0,0-1 0 0,0-4 0 16,0-3 0-16,6 4 0 0,-6-4 0 0,7-3 0 15,-7-1 0-15,6 1 0 0,1-2 0 0,0-2 0 16,-7-1 0-16,6-3 0 0,0 1 0 0,2 2 0 16,-2 0 0-16,0-2 0 0,0 6 0 0,1 1 0 15,0-1 0-15,6 3 0 0,-13 2 0 0,0 3 0 16,6-1 0-16,0 4 0 0,2 1 0 0,-2 3-31 15,0 0-745-15,8 3-132 0,-2-3-162 0,1 0-86 16,1 4 33-16,-2-4 81 0,2 4 185 16,5 3 202-16,-6-3 247 0</inkml:trace>
  <inkml:trace contextRef="#ctx0" brushRef="#br0" timeOffset="94954.71">15214 15816 200 0,'6'7'530'0,"8"1"195"0,-8-1 117 15,1 0 67-15,-7 0-66 0,6 0-82 0,-6 5-109 16,-6-4-92-16,-7 3-36 0,-1 3 3 0,8 1 11 15,6-4-20-15,0 3-456 0,0-3-62 0,6 0 0 16,-6 4 0-16,8-4 0 0,-8 4 0 0,0-4 0 16,0 3 0-16,0-2 0 0,0-1 0 0,-8 0 0 15,2-4 0-15,0 0 0 0,0 0 0 0,6-3 0 16,0 0 0-16,-7 0 0 0,0-4 0 0,7 0 0 16,0 0 0-16,0-4 0 0,7 4 0 15,0-8 0-15,-1 5-417 0,6-4-446 0,-4-4-168 0,-2 0-147 16,0-4 5-16,1 0 88 0,-7-3 151 0,6 3 197 15,-6-3 235-15,7-1 237 0</inkml:trace>
  <inkml:trace contextRef="#ctx0" brushRef="#br0" timeOffset="95075.6">15305 15680 99 0,'0'-11'479'16,"0"0"204"-16,7 0 117 0,-7 8 63 0,0-4-70 16,0 3-158-16,7-4-192 0,-1 5-204 0,1-1-125 15,5-3-115-15,2 7-153 0,-2-4-161 0,-4 4-194 16,-2 0-187-16,7 4-99 0,-13-1-6 0,6 8 92 15,1-3 126-15,-1 3 178 0</inkml:trace>
  <inkml:trace contextRef="#ctx0" brushRef="#br0" timeOffset="95905.6">15520 15823 189 0,'8'11'507'16,"4"0"194"-16,1 3 119 0,-13-2 71 0,7-1-54 15,-1 1-91-15,1-2-112 0,-1 1-95 0,0 0-32 16,-6 4-4-16,0-1-4 0,8 1-21 0,-2 1-138 15,0-7-340-15,1 3 0 0,0-1 0 0,-1-4 0 16,0 0 0-16,-6 1 0 0,7-1 0 0,-7-3 0 16,6 3 0-16,1-3 0 0,0-4 0 0,-1 0 0 15,0 0 0-15,1-4 0 0,6 1 0 0,0-1 0 16,0-3 0-16,0-1 0 0,7-3 0 0,-1 1 0 16,1-5 0-16,0 3 0 0,6-2 0 0,-1-1 0 15,-5 0 0-15,6 1 0 0,-6 3 0 0,-1 0 0 16,1-1 0-16,-8 6 0 0,2-2 0 0,-8 5 0 15,7-1 0-15,-13 4 0 0,14 0 0 0,-8 4 0 16,0-1 0-16,0 5 0 0,2 3 0 0,-2-1 0 16,0 5 0-16,-6 0 0 0,7-1 0 0,-7 1 0 15,7 3 0-15,-1-3 0 0,7 4 0 16,-7-5 0-16,8-3 0 0,-8 0 0 0,7-3 0 16,0-1 0-16,7 0 0 0,-1-3 0 0,7 3 0 15,-6-7 0-15,6 4 0 0,7 0 0 0,-8-4-582 0,1 0-82 16,7-4-75-16,7 0-47 0,-8-3-24 0,7 0-11 15,-7-4-19-15,7 0 64 0,-5 0 97 16,-2-1 124-16,7-2 133 0,-6 3 142 0,-1-4 165 16,1 4 164-16,-1 0 158 0,7-4 140 0,-7 1 158 15,8-1 167-15,-14 0 65 0,-7 0-10 0,1 1-59 16,-7-1-78-16,0 0-101 0,-6-3-116 0,-1 7-37 16,-6-3 9-16,-6 7 28 0,-1-5 17 15,1 5 1-15,-7 3-25 0,0 0-43 0,-1 2-142 16,2 2-181-16,-8 0 0 0,1 2 0 0,-1 2 0 0,-6 4 0 15,0-1 0-15,7 3 0 0,-1 6 0 0,0-2 0 16,1 2 0-16,5-3 0 0,2 6 0 0,5-5 0 16,7 1 0-16,0 0 0 0,0 0 0 15,7-4 0-15,-1 0 0 0,0-4 0 0,8 1 0 16,-8-5 0-16,7 2 0 0,7-5 0 0,-8-5 0 16,8 5 0-16,0-7 0 0,-7-1 0 0,7 1 0 15,-8-3 0-15,8-2 0 0,-7 1 0 0,-7-4 0 16,8 5 0-16,-2-5 0 0,-4 4 0 0,-2-1 0 15,0 1 0-15,1 1 0 0,-1 2 0 0,-6 5 0 16,7-5 0-16,-7 8 0 0,6 0 0 0,-12 4 0 16,6 0 0-16,-7 7 0 0,7-1 0 0,13 5 0 15,-6 4 0-15,13 3 0 0,-8 0 0 0,2 0 0 16,5 7 0-16,-6-3 0 0,6 3 0 0,1 5 0 16,0-5 0-16,-7 3 0 0,7 2 0 0,-2-1 0 15,2-4 0-15,-7 4 0 0,-6-7 0 0,0 0 0 16,-7-1 0-16,-7-3 0 0,0 1 0 0,-6-9 0 15,-7 1 0-15,-6-5 0 0,1-2 0 0,-15 3 0 16,1-7 0-16,1 0 0 0,-2-4 0 0,-5-4 0 16,-8 0 0-16,1-7 0 0,7 1 0 0,-8-2 0 15,15-3 0-15,-1-2 0 0,6-6-21 16,7 0-1243-16,6-6-150 0,14 4-14 0,-8-8 89 16,2 3 181-16,5-3 306 0,14 1 386 0</inkml:trace>
  <inkml:trace contextRef="#ctx0" brushRef="#br0" timeOffset="98142.17">17371 12784 91 0,'6'0'205'0,"8"0"26"0,-8-4 12 15,-12 4 2-15,6 0 11 0,6 0 33 0,8 0 52 16,-2 4 80-16,8-4 69 0,-7 0 27 0,-7 5-18 15,8-5-45-15,-8 0-65 0,0 2-96 0,1-2-92 16,0 0-53-16,6-2-30 0,-1 2-24 16,2 0-20-16,5-9-18 0,1 6-9 0,6-2-4 15,6 3 1-15,-6 2 4 0,13 0 4 0,-6 0 9 16,7 0 10-16,5 0 13 0,-7 0 15 16,9 0 15-16,-2 0 16 0,-5 0 8 0,5 0 11 15,-7 0 0-15,9 0 0 0,-9-4-9 0,8 4-8 16,0 0-10-16,0 0-9 0,-1-4-11 15,7 4-11-15,1 0-10 0,-2 0-9 0,1-4-8 16,1 4-6-16,-1-3-1 0,0 3 2 0,0 0 1 16,-7-4-53-16,1 4-7 0,-7 0 0 0,7-4 0 15,-7 4 0-15,7 0 0 0,-1 0 0 16,-6-4 0-16,7 4 0 0,-7-2 0 0,7-3 0 16,-7 2 0-16,6-1 0 0,1 4 0 0,-1-3 0 15,-5 3 0-15,5-4 0 0,1 4 0 0,-1 0 0 16,1-4 0-16,-7 4 0 0,7-4 0 0,-1 4 0 15,-6 0 0-15,7 0 0 0,0-3 0 0,0 3 0 16,6 0 0-16,-7 0 0 0,8 0 0 16,-2 3 0-16,1-3 0 0,1 0 0 0,-1 0 0 15,0 0 0-15,-6 0 0 0,6 0 0 0,0 0 0 16,0 0 0-16,0 0 0 0,0 0 0 0,0 0 0 16,1 0 0-16,-15 0 0 0,9 0 0 15,-9 0 0-15,1 0 0 0,-6 0 0 0,6 0 0 16,-6 0 0-16,6 0 0 0,-7 0 0 0,1-3 0 15,6 3 0-15,0-4 0 0,0 4 0 0,0-7 0 16,1 4 0-16,5-1 0 0,-6 4 0 0,-7 0 0 16,1 0 0-16,7 4 0 0,-8-4 0 15,7 0 0-15,-7 0 0 0,7 0 0 0,-5 0 0 16,4 0 0-16,-5 0 0 0,-7 0 0 0,7 0 0 16,-1 3 0-16,-6-3 0 0,1 0 0 15,-1 0 0-15,-7 0 0 0,1 0 0 0,-1 0 0 16,-6 0 0-16,7 0 0 0,-7 0 0 0,-1 0 0 15,-4 0 0-15,4 0 0 0,-6 0 0 0,-6 0 0 16,7 0 0-16,-7 0 0 0,0 0 0 0,0 0 0 16,7 0 0-16,-7 3 0 0,6-3 0 15,1 0 0-15,-1 0 0 0,-6 0 0 0,7 0 0 16,0 4 0-16,-1 3 0 0,0-3 0 0,0 4 0 16,2-5 0-16,-2 4 0 0,0 0 0 0,-6-3 0 15,7 4 0-15,-7-1 0 0,6 1 0 16,-6-1 0-16,7 0 0 0,0 0 0 0,-7 5 0 15,0-5 0-15,6 4 0 0,-6-4 0 0,0 4 0 16,6-3 0-16,-6-1 0 0,7 3 0 0,-7-2 0 16,0-1 0-16,0 5 0 0,0-2 0 15,13 1 0-15,-13-3 0 0,6 3 0 0,1 4 0 16,0-5 0-16,-1 2 0 0,7-1 0 0,-13 3 0 16,6 1 0-16,-6 0 0 0,8 0 0 15,-8-1 0-15,6 1 0 0,-6 0 0 0,6-1 0 0,0 1 0 16,2 0 0-16,-2-1 0 0,0 5 0 0,1-4 0 15,-7 2 0-15,6 2 0 0,1-4 0 0,-7 3 0 16,7 0 0-16,-1 1 0 0,-6-2 0 16,6 2 0-16,0 4 0 0,2-5 0 0,-2 4 0 15,7-4 0-15,-6 4 0 0,-1-4 0 0,1 4 0 16,5 0 0-16,-5 1 0 0,0-2 0 0,5 2 0 16,2 2 0-16,-8-2 0 0,7-2 0 15,-6 1 0-15,6 0 0 0,-7 4 0 0,0-4 0 16,2-1 0-16,-2 6 0 0,0-5 0 0,-6-4 0 15,0 5 0-15,-6-2 0 0,0 2 0 0,6-5 0 16,0 4 0-16,0 0 0 0,0-5 0 16,0 2 0-16,0 3 0 0,0-4 0 0,0 5 0 15,0-5 0-15,0 1 0 0,-8 2 0 0,8-2 0 16,-6-1 0-16,6 1 0 0,0-4 0 16,0 2 0-16,0 2 0 0,0 0 0 0,0-5 0 15,0 4 0-15,0 0 0 0,0 1 0 0,0 0 0 16,6-5 0-16,-6 4 0 0,0 0 0 0,0-3 0 15,0 5 0-15,0-7 0 0,0 2 0 0,0 0 0 16,0-1 0-16,0-2 0 0,8-1 0 16,-16 0 0-16,8-1 0 0,0 2 0 0,0-2 0 15,8 1 0-15,-8-3 0 0,6 3 0 0,0 0 0 16,-6 1 0-16,0-6 0 0,7 5 0 0,-7-3 0 16,0 3 0-16,6-4 0 0,-6 0 0 15,0 1 0-15,0-5 0 0,0 1 0 0,0 0 0 16,-6-1 0-16,-1 0 0 0,7-3 0 0,0 5 0 15,0-5 0-15,0 0 0 0,0 0 0 0,7-5 0 16,-1 5 0-16,-6-3 0 0,0 0 0 0,0-1 0 16,-6 0-513-16,6-3-484 0,0-4-208 15,0 0-50-15,0 0 66 0,0 4 103 0,0-1 210 16,6-3 248-16,1 1 294 0</inkml:trace>
  <inkml:trace contextRef="#ctx0" brushRef="#br0" timeOffset="98625.81">22896 14374 69 0,'14'0'444'0,"-1"-4"250"16,7 0 136-16,-8 4 84 0,8-4-4 0,-1 1-120 15,-5-1-127-15,5 0-160 0,-6 4-60 16,-7 0-22-16,1 0-9 0,0 0-13 0,-1 0-38 16,-6 0-36-16,0 4-312 0,0 0-13 0,0-1 0 15,0 5 0-15,-6 4 0 0,-1-3 0 16,0 3 0-16,1 3 0 0,0-1 0 0,-8 1 0 15,2 4 0-15,-2-2 0 0,-5 2 0 0,5 0 0 16,-4 3 0-16,-2-4 0 0,1 0 0 0,-1 0 0 16,-6 1 0-16,6-2 0 0,-5 0 0 0,-2 0 0 15,7-2 0-15,-6-1 0 0,6 1 0 16,1-1 0-16,-7 1 0 0,6-4 0 0,1 4 0 16,-1-3 0-16,1-2 0 0,0-3 0 0,-1 1 0 15,7-2 0-15,0 0 0 0,6-4 0 0,-5 2 0 16,-2 0 0-16,8 0 0 0,-7-4 0 0,0 0 0 15,-7 0 0-15,1-4 0 0,5 0 0 16,-5 0 0-16,-1-4 0 0,8 2 0 0,-2-2 0 16,-5-3 0-16,6 0 0 0,6-3 0 0,-5-1 0 15,4 1 0-15,2-5 0 0,0 1 0 0,6 0 0 16,-6-1 0-16,6 1 0 0,-8-1 0 0,8 1 0 16,0 0 0-16,0 3 0 0,0-3 0 15,0 0 0-15,-6 2 0 0,6-2 0 0,-6 3 0 16,-1 0 0-16,7 5 0 0,-6-5 0 0,6 4 0 15,-7-1 0-15,7 6 0 0,-7-5 0 0,7 3 0 16,0-3 0-16,0 3 0 0,0-2 0 16,0 3-346-16,0-5-1187 0,7 2-53 0,-7-1 65 15,-7-4 179-15,-5 4 308 0,-2 0 453 0</inkml:trace>
  <inkml:trace contextRef="#ctx0" brushRef="#br0" timeOffset="99560.89">17156 9811 330 0,'0'4'675'0,"0"-4"137"0,-6 3 77 0,-1-3-37 16,-6 4-141-16,0-4-175 0,0 4-182 0,-6 2-107 15,5-1-47-15,1 2-6 0,7 4 12 0,-14 0 25 16,14-1 15-16,-8 6 20 0,-5 2 15 15,6 0 0-15,0 1-17 0,7 2-25 0,-8 2-28 16,8 0-45-16,-7-2-166 0,0 1 0 0,0 0 0 16,0 0 0-16,0-4 0 0,-7 5 0 15,1-5 0-15,-1 0 0 0,0-3 0 0,1-1 0 16,0 1 0-16,-1-3 0 0,1-6 0 0,5 5 0 16,-5-3 0-16,-1-4 0 0,0-2 0 0,8 3 0 15,-8-5 0-15,1-5 0 0,-7 3 0 0,0-2 0 16,6-4 0-16,-13 1 0 0,7-3 0 0,1-2 0 15,-9 1 0-15,9 0 0 0,-7-4 0 16,12 1 0-16,-7 3 0 0,1-5 0 0,14 7 0 16,-8-7 0-16,7 5 0 0,0 1 0 0,0-2 0 15,7 5 0-15,-2 0 0 0,8-1 0 0,-6 4 0 16,6-3 0-16,-6 4 0 0,6-4 0 16,-7 7 0-16,7-4 0 0,-6 8 0 0,6-4-893 15,0 0-437-15,0 0-81 0,0-4 43 0,0 4 144 16,0 0 217-16,-7 4 338 0</inkml:trace>
  <inkml:trace contextRef="#ctx0" brushRef="#br0" timeOffset="101996.06">20955 15250 617 0,'-27'-2'823'0,"-5"-3"127"15,13-2 102-15,-7 0 74 0,12 3-188 0,-5 0-226 16,13 4-142-16,-1-3-78 0,7 6-48 16,7 1-50-16,-1-4-321 0,1 8-73 0,13 2 0 15,-8 1 0-15,8 0 0 0,-1 8 0 16,7-1 0-16,-6 0 0 0,0 4 0 0,-7 1 0 16,6-1 0-16,-6 0 0 0,0-5 0 0,0 6 0 0,0-4 0 15,-6-1 0-15,-7-4 0 0,6 2 0 0,-6-6 0 16,0 1 0-16,0-3 0 0,-6-5 0 0,6 1 0 15,-7-1 0-15,-6-6 0 0,0-1 0 0,0-3 0 16,0-1 0-16,0-6 0 0,0-1 0 16,7-3 0-16,6-5 0 0,-7-2 0 0,7-1 0 0,7-3 0 15,-1 3 0-15,1-3 0 0,-1 3 0 16,7 0 0-16,0 4 0 0,0 1 0 0,7 1 0 16,-7 7 0-16,0-3 0 0,-1 5 0 0,2 1 0 15,5 2 0-15,1 5 0 0,0-1 0 0,6 4 0 16,-7 0 0-16,7 4 0 0,0 2 0 15,7 2 0-15,-7-1 0 0,-6 4 0 0,5 5 0 16,1-5 0-16,-6 7 0 0,0 1 0 0,-7-5 0 16,-1 4 0-16,2 0 0 0,-8-3 0 0,0 0 0 15,-6-1 0-15,7-2 0 0,-7-5 0 16,0-3 0-16,0 2 0 0,-7-6 0 0,7 5 0 16,-6-10 0-16,0 3 0 0,0-2 0 0,-8-7 0 15,8 3 0-15,-1-6 0 0,1-1 0 0,6 0 0 16,6 0 0-16,-6-3 0 0,7-1 0 15,-1 5 0-15,8-1 0 0,-2 1 0 0,-6 2 0 16,-6 1 0-16,7 4 0 0,-7 0 0 0,7 3 0 16,-1 1 0-16,1 3 0 0,6 3 0 0,0 4 0 15,-1 4 0-15,8 0 0 0,0 7 0 16,-1 2 0-16,1-3 0 0,0 6 0 0,5-1 0 16,-5 0 0-16,0 3 0 0,-1-2 0 0,1-5 0 15,0 4 0-15,-8-3 0 0,2-5 0 0,-1 1 0 16,-7 0 0-16,0-8 0 0,-6 0 0 0,7 1 0 15,0-5 0-15,-1 1 0 0,8-4 0 0,-14-4 0 16,-14 4 0-16,14-7-830 0,6-1-377 0,8-2-113 16,-1-5 11-16,6 3 126 0,-6-3 171 0,13 1 258 15,0 3 314-15</inkml:trace>
  <inkml:trace contextRef="#ctx0" brushRef="#br0" timeOffset="102339.66">22187 15192 75 0,'-7'-8'581'0,"-6"5"192"15,6-5 122-15,-5 5 84 0,-8-1 38 16,7-4-116-16,-7 5-212 0,7 3-119 0,-6 0-62 16,-1 3-35-16,1 5-41 0,-7-1-134 0,0 1-298 15,6 3 0-15,-6 1 0 0,-1-3 0 0,8 11 0 16,6-5 0-16,0 2 0 0,13 2 0 16,0-1 0-16,7 5 0 0,12-6 0 0,-6-2 0 15,13 4 0-15,0-5 0 0,1-3 0 0,-1-3 0 16,0-1 0-16,-1 1 0 0,1-6 0 0,-6-2 0 15,7 0 0-15,-1-2 0 0,-1-6 0 0,-5 1 0 16,0-1 0-16,-8-3 0 0,2-3 0 0,-8-1 0 16,7-4 0-16,-13 5 0 0,0-5 0 0,0 5 0 15,-13-1 0-15,7 0 0 0,-1 0 0 0,0 1 0 16,1 3 0-16,0-1 0 0,-1 3 0 16,0 0 0-16,1 2 0 0,0 3 0 0,6-3 0 15,-7 3 0-15,0 4 0 0,1 0 0 0,6 0-616 16,0 0-172-16,6 0-136 0,1 0-154 15,6 0-25-15,0 0 48 0,0 0 108 0,0 4 177 16,0-4 206-16,6 0 262 0</inkml:trace>
  <inkml:trace contextRef="#ctx0" brushRef="#br0" timeOffset="102663.07">22460 15188 157 0,'7'4'563'16,"-1"-1"191"-16,1-3 119 0,-1 5 76 0,1-1-49 15,-1-1-105-15,-6 1-156 0,6 3-90 0,2 0-29 16,4 4 2-16,1 1 3 0,7-2-80 0,6 5-445 15,0-1 0-15,-7 1 0 0,15 0 0 16,-9 0 0-16,-5-1 0 0,6 1 0 0,0 0 0 16,-13-1 0-16,0-3 0 0,6 0 0 0,-11 1 0 15,-2-6 0-15,0 2 0 0,-6-5 0 0,6 5 0 16,-6-4 0-16,7-4 0 0,-7 0 0 0,0 0 0 16,0-4 0-16,0-4 0 0,-7 1 0 0,7-3 0 15,0-5 0-15,-6 0 0 0,6-3 0 0,0-4 0 16,0 2 0-16,0-5 0 0,0 3 0 15,0-3 0-15,0 3 0 0,0 0 0 0,0-1 0 16,0 5 0-16,0-1 0 0,6 9 0 0,1-1 0 16,0 0 0-16,6 4 0 0,-1 3 0 0,2 4 0 15,-2-3 0-15,8 3 0 0,-7 3-304 16,1 1-653-16,12-4-190 0,-14 0-91 0,15 3 35 16,-8 1 102-16,7-4 185 0,0 3 214 0,-6-3 275 15</inkml:trace>
  <inkml:trace contextRef="#ctx0" brushRef="#br0" timeOffset="102867.95">23229 15166 241 0,'-7'7'629'0,"7"-3"173"0,0 7 106 0,0-4 78 16,0-2-58-16,-6 2-97 0,0 4-157 0,-1 0-70 15,7 3-16-15,0-3 0 0,0 0-176 0,7 4-412 16,5-4 0-16,-5 3 0 0,-1-2 0 0,8 3 0 16,-8-1 0-16,0-3 0 0,2 1 0 15,-2 2 0-15,0-7 0 0,1 4 0 0,-1-3 0 16,1-1 0-16,-7 1 0 0,6-6 0 0,1 2 0 15,-1 0 0-15,-6-4 0 0,0 0 0 0,0-4-466 16,0 0-533-16,6-6-221 0,2 3-55 0,-8-8 64 16,0 4 121-16,0-3 210 0,0-5 244 0,0 3 301 15</inkml:trace>
  <inkml:trace contextRef="#ctx0" brushRef="#br0" timeOffset="103012.86">23392 15104 52 0,'0'-18'572'0,"0"3"197"0,0-4 106 0,-13 8 61 0,6 0 10 16,1 1-175-16,0 2-283 0,12 1-180 0,0 3-106 15,7 0-61-15,-6 4-49 0,6 0-52 16,7 0-51-16,-8 4-52 0,8 0-64 0,-7 3-133 16,1-3-148-16,-2 3-164 0,1-3-169 0,-6-1-106 15,6 1-19-15,-7 3 90 0,1 1 129 16,0 0 162-16,-1-2 186 0</inkml:trace>
  <inkml:trace contextRef="#ctx0" brushRef="#br0" timeOffset="103748.16">23561 15093 206 0,'0'11'387'0,"0"0"249"0,6 0 147 15,-6 0 53-15,0 4-38 0,0-9-86 16,0 6-101-16,0-5-161 0,0 4-64 0,0 1-9 15,0-1 17-15,0 3 10 0,0-3-14 0,14 1-43 16,-8 2-53-16,1-3-114 0,6 0-180 0,0-4 0 16,0 0 0-16,-6 0 0 0,5-3 0 15,-12 0 0-15,7 0 0 0,0-4 0 0,-1-4 0 16,1 0 0-16,5-3 0 0,2-4 0 0,-2 4 0 16,2-8 0-16,-1 0 0 0,7 1 0 0,-8-1 0 15,2 1 0-15,-2-2 0 0,2 5 0 0,-1 0 0 16,-7-4 0-16,7 9 0 0,-6-2 0 0,-1 5 0 15,-6-1 0-15,6 0 0 0,-6 8 0 0,7 0 0 16,-7-1 0-16,7 8 0 0,-1 0 0 16,-6 0 0-16,7 4 0 0,-1 0 0 0,1-1 0 15,6 1 0-15,7 3 0 0,-1-3 0 0,0 0 0 16,1-1 0-16,-7-3 0 0,7 0 0 0,-1 1 0 16,7-10 0-16,-6 4 0 0,12-4 0 15,-5-4 0-15,-1-4 0 0,-1 4 0 0,1-5 0 16,7-5 0-16,-13-3 0 0,12 4 0 0,-6-7 0 15,-6 3 0-15,5-3 0 0,-11 0 0 16,6 0 0-16,-14-1 0 0,1 1 0 0,-1-1 0 16,-6-3 0-16,-6 4 0 0,-1 3 0 0,1 1 0 15,-8-1 0-15,2 7 0 0,-8 1 0 0,0-1 0 16,1 8 0-16,-7 0 0 0,0 0 0 16,-1 8 0-16,1-1 0 0,0 1 0 0,7 7 0 15,5-4 0-15,2 0 0 0,-2 4 0 0,8-1 0 16,6 1 0-16,14-4 0 0,-8 3 0 0,6-3 0 15,-4 0 0-15,4-4 0 0,1 2 0 0,-6-6 0 16,12-3 0-16,-5 0 0 0,-2-3 0 16,2-1 0-16,-1-4 0 0,7 0 0 0,-8-3 0 15,2 1 0-15,-2-1 0 0,-5 0 0 0,-7-4 0 16,6 4 0-16,1 0 0 0,-7 0 0 0,7 4 0 16,-7-1 0-16,0 5 0 0,0-1 0 15,0 4 0-15,0 0 0 0,0 4 0 0,0-1 0 16,0 8 0-16,6 0 0 0,6 8 0 0,-4-1 0 15,4 3 0-15,2 9 0 0,-1 0 0 0,-1 6 0 16,2-3 0-16,-8 5 0 0,0-2 0 0,1 4 0 16,0-3 0-16,-14 0 0 0,0-4 0 0,1 0 0 15,-14 0 0-15,8-4 0 0,-8 1 0 0,-7-9 0 16,2 1 0-16,-1-3 0 0,0-5 0 16,-7 1 0-16,-5-4 0 0,4-3 0 0,1-1 0 0,-5-3 0 15,5-4 0-15,1 0 0 0,-7-4 0 0,6-3 0 16,0-1 0-16,8 2 0 0,5-6 0 0,0 1 0 15,14-4 0-15,-1 0 0 0,7 1 0 16,7-4 0-16,6-1 0 0,6-3-1050 0,7 1-274 16,7-2-53-16,-1 1 61 0,7 1 148 0,7 2 239 15,7-3 273-15,-2 4 307 0</inkml:trace>
  <inkml:trace contextRef="#ctx0" brushRef="#br0" timeOffset="104279.79">25002 15075 259 0,'6'0'726'0,"7"-4"222"0,-13 4 157 15,0-5 120-15,0 5 17 0,0 0-253 16,0 0-201-16,6 0-148 0,8 0-371 0,-2 5-269 16,2-1 0-16,-2 4 0 0,2 2 0 0,-8 1 0 15,-6 4 0-15,0-1 0 0,0 5 0 0,0-1 0 16,-6 0 0-16,6 1 0 0,0-1 0 0,6-3 0 15,-6-1 0-15,0 1 0 0,0-8 0 16,0 4 0-16,7-7 0 0,-1 0 0 0,-6-1 0 16,6-3 0-16,1-3 0 0,0-1 0 0,-1-3 0 15,0-4 0-15,-6 0 0 0,8-1 0 16,-2 2 0-16,-6-5 0 0,6 8 0 0,-6-4 0 16,0 4 0-16,0 2 0 0,0-2 0 0,0 3 0 15,0 4 0-15,0 0 0 0,0 0 0 0,0 4 0 16,13 3 0-16,-6 2 0 0,6 0 0 15,-1 3 0-15,2 3 0 0,-1-1 0 0,0 1 0 16,6 0 0-16,1-4 0 0,6-1 0 0,-6 2 0 16,13-4 0-16,-8-5 0 0,8 1 0 0,-7-4 0 15,0 0 0-15,0-4 0 0,-6-4 0 16,6-3 0-16,-1 4 0 0,-5-8 0 0,0 4 0 16,-7-7 0-16,0 3 0 0,-6-3 0 0,-1 0 0 15,-6-1 0-15,-13-3 0 0,6 4 0 0,-6-1 0 16,7 5 0-16,-8-4 0 0,2 4 0 0,6 2 0 15,-8 1 0-15,1 0 0 0,7-1 0 0,-8 5 0 16,8 4 0-16,-6-1 0 0,4 1 0 0,2-1 0 16,-7 4 0-16,6-4 0 0,7 4 0 15,-6 0 0-15,12 0-609 0,8 0-433 0,6-4-188 16,-2 4-33-16,2-3 67 0,7-1 118 0,-9 4 228 16,9 0 261-16,5 0 276 0</inkml:trace>
  <inkml:trace contextRef="#ctx0" brushRef="#br0" timeOffset="104479.49">25953 15008 172 0,'12'8'637'16,"-4"-1"202"-16,4-3 138 0,-5 3 116 16,6 0 17-16,-13 4-88 0,6-3-171 0,-6 3-102 15,7 1-59-15,-1-2-639 0,1 5-51 0,6-4 0 16,-7 7 0-16,1-3 0 0,-7-1 0 0,7 1 0 16,5-1 0-16,-5 2 0 0,-1-6 0 15,1 2 0-15,0-2 0 0,-1 1 0 0,0-3 0 16,-6-5 0-16,8 5 0 0,-8-5 0 0,6-3 0 15,-6 0 0-15,0-7-702 0,6 0-501 0,-6-5-125 16,7-2 12-16,-7-4 123 0,0 4 174 16,0-6 257-16,-7-1 292 0</inkml:trace>
  <inkml:trace contextRef="#ctx0" brushRef="#br0" timeOffset="104632.4">26070 14891 503 0,'-6'-22'758'0,"-1"4"129"15,0-4 95-15,7 2 79 0,-6 6-148 0,6-1-272 0,-6 5-181 16,6-1-115-16,0 3-85 0,6 1-83 15,-6 0-69-15,6 3-56 0,1 4-51 0,0 0-79 16,5 4-79-16,-5-4-84 0,6 3-167 0,6 1-172 16,-5-4-169-16,-1 4-156 0,6-4-46 15,-6 0 19-15,1 3 134 0,5 1 155 0,-6 0 187 16,6-4 213-16</inkml:trace>
  <inkml:trace contextRef="#ctx0" brushRef="#br0" timeOffset="104840.76">26291 14770 154 0,'20'3'472'0,"-7"2"233"15,1 1 162-15,-2-2 83 0,-6 0-2 0,8-1-21 16,-8 5-90-16,1 4-106 0,-1-2-51 0,1 1-7 15,6 4-426-15,7-1-247 0,-1 5 0 16,1 4 0-16,-1 2 0 0,0 0 0 0,-5 1 0 16,5-1 0-16,-6 1 0 0,0 0 0 0,7 0 0 15,-7 0 0-15,-7-1 0 0,7 1 0 0,-6-5 0 16,-1 2 0-16,0-1 0 0,-6-1 0 0,0-6 0 16,0 4 0-16,0-8 0 0,-6-4 0 15,6 0 0-15,-6-3 0 0,-1-4 0 0,-12 0 0 16,0 0 0-16,-1-8-904 0,0 1-187 0,1-7-136 15,-7-5 1-15,6 4 111 0,0-2 144 0,1-3 207 16,5 7 221-16,-4-3 247 0</inkml:trace>
  <inkml:trace contextRef="#ctx0" brushRef="#br0" timeOffset="104948.22">26370 15158 97 0,'-7'-10'308'0,"0"3"230"0,7-1 194 15,-6 1 115-15,6 3-14 0,0 1-85 0,6-1-125 16,1-3-192-16,13 3-177 0,0 0-107 0,-2 1-60 16,15-1-34-16,-7 0-36 0,7 1-59 15,-1 3-134-15,-6-3-172 0,1 3-226 0,-8-5-207 16,0 2-91-16,1-1-17 0,-6-1 97 0,-8-1 155 15,7 3 218-15</inkml:trace>
  <inkml:trace contextRef="#ctx0" brushRef="#br0" timeOffset="105332.97">26820 14832 358 0,'-7'-7'675'0,"7"-1"160"0,0 6 110 0,-7-6 98 15,7 4-70-15,-6 4-147 0,6 4-142 0,-6 4-69 16,6-2-17-16,0 9-20 0,6 3-517 0,7 0-61 15,0 5 0-15,0 2 0 0,0 5 0 16,-6-1 0-16,-1 8 0 0,0-4 0 0,1 4 0 0,0-4 0 16,-1 0 0-16,0-1 0 0,-6 2 0 15,7-4 0-15,-7-2 0 0,0-6 0 0,0-3 0 16,0-2 0-16,0-5 0 0,0-1 0 0,0-3 0 16,0-4 0-16,0-4 0 0,0-4 0 0,7 0 0 15,-7-7 0-15,6 1 0 0,1-5 0 0,5-1 0 16,-4-2 0-16,4 0 0 0,1-1 0 0,0 1 0 15,0 0 0-15,7 4 0 0,0-2 0 16,-8 5 0-16,-5 4 0 0,6 0 0 0,0-1 0 16,7 5 0-16,6 3 0 0,-7 0 0 0,13 3 0 15,1 5 0-15,-1 2 0 0,8 1 0 0,-1 0 0 16,0 5 0-16,7 2 0 0,-7-4 0 16,0 5 0-16,0-1 0 0,0-3 0 0,0 3 0 15,-6-3 0-15,-14-1 0 0,1 1 0 0,-13-3-965 16,-1-2-512-16,0 1 0 0,-12-3 98 0,-7 3 190 15,-7-1 303-15,-6 1 353 0,-6 0 254 0</inkml:trace>
  <inkml:trace contextRef="#ctx0" brushRef="#br0" timeOffset="106316.14">21672 16131 54 0,'0'-3'315'0,"0"-5"173"0,12 4 200 15,-4-3 126-15,-2-3 32 0,0-2-72 16,1 2-89-16,-1-5-95 0,1 0-94 0,-1 4-24 15,1 0 4-15,-7 1 26 0,6-2 20 0,-6 4-53 16,6 1-469-16,-6 0 0 0,0 0 0 0,-6 7 0 16,-7 0 0-16,7 4 0 0,-14-4 0 0,0 8 0 15,-12-6 0-15,-1 10 0 0,1 3 0 0,-1 2 0 16,1 2 0-16,-1 3 0 0,7 4 0 0,0 3 0 16,7 0 0-16,-1 1 0 0,7 3 0 0,0 1 0 15,13-2 0-15,0 1 0 0,6-8 0 0,1 1 0 16,6-4 0-16,13-3 0 0,1-5 0 0,5-3 0 15,1-3 0-15,5-4 0 0,8-4 0 0,0 0 0 16,-14 0 0-16,7-4 0 0,1-4-622 0,-8 1-105 16,7-3-61-16,0-5-52 0,-7-1-36 0,8-6-42 15,-14 0 23-15,0 1 117 0,0-5 131 16,0 4 145-16,-6-4 153 0,-1 4 174 0,1 1 143 16,0 2 139-16,-8 0 154 0,8 1 169 0,-14 4 229 15,7 2 137-15,-13 1 45 0,7 4-26 0,0 0-61 16,-7-1-70-16,0 4-136 0,0 1-78 0,-14-1-47 15,8 8-22-15,-7-1-12 0,-1 5-30 0,2 3-147 16,-8-4-212-16,1 4 0 0,5 4 0 0,-4-1 0 16,4 5 0-16,8-4 0 0,-1 4 0 0,1-2 0 15,6-3 0-15,13 5 0 0,-7 0 0 0,0-4 0 16,14-5 0-16,-7 2 0 0,0-1 0 0,7-5 0 16,-1-1 0-16,1-2 0 0,-1 1 0 0,1-4 0 15,6-4 0-15,-6 1 0 0,-1-4 0 0,1-5 0 16,0-3 0-16,-1 5 0 0,-6-5 0 0,6-4 0 15,-13 0 0-15,2 2 0 0,-2-2 0 16,-6 1 0-16,-6 0 0 0,-2 0 0 0,-4 2 0 16,-1 1 0-16,-7 5 0 0,0-1 0 0,8 0 0 15,-2 4 0-15,8 3 0 0,-7 1 0 0,7-1 0 16,-1 4 0-16,0 0 0 0,-5 0 0 0,-2 4-183 16,8-4-520-16,6 3-127 0,6-3-134 0,8 0-117 15,5-3 12-15,-6-1 62 0,14 4 148 0,-9-4 180 16,15 0 214-16,-1 4 221 0</inkml:trace>
  <inkml:trace contextRef="#ctx0" brushRef="#br0" timeOffset="106684.43">22616 16029 220 0,'13'0'509'0,"7"3"216"0,-6 1 137 0,-8 0 89 15,0 0-35-15,7-1-108 0,-6-3-155 0,-7 8-132 16,0-5-71-16,0 5-30 0,0 3 0 0,6-1-14 16,-6 5-76-16,7-4-330 0,5 4 0 0,-4-4 0 15,-8 3 0-15,6 5 0 0,0-4 0 0,0-1 0 16,2 5 0-16,-2-4 0 0,-6-5 0 0,6 5 0 15,-6-4 0-15,7 1 0 0,-7-5 0 0,0-4 0 16,0 1 0-16,6-1 0 0,-6-3 0 16,0-3 0-16,7-1 0 0,-7-3 0 0,7-4 0 15,5 0 0-15,-4 1 0 0,4-7 0 0,8 3 0 16,-7-1 0-16,7-2 0 0,-2-2 0 0,2 0 0 16,0 5 0-16,5-1 0 0,-5 0 0 0,0 5 0 15,-7-2 0-15,0 5 0 0,0 4 0 0,0-1 0 16,0 1 0-16,0 6 0 0,0 1 0 0,6 3 0 15,-5 0 0-15,-1 8 0 0,0-1 0 0,-7 2 0 16,7 1 0-16,-7 6 0 0,8-5 0 0,-1 0 0 16,-6 5 0-16,5-4 0 0,1-5 0 0,1 1 0 15,-2-1 0-15,2-7 0 0,-1 1 0 0,6-1 0 16,8-3 0-16,-8 0 0 0,0-4 0 0,1 0-751 16,6-8-194-16,0-3-137 0,6 0-72 0,-6-3 49 15,1-1 95-15,-1 1 185 0,0-3 196 16,-7 0 227-16,7 3 187 0</inkml:trace>
  <inkml:trace contextRef="#ctx0" brushRef="#br0" timeOffset="106994.99">23940 16000 197 0,'6'-8'557'0,"7"2"200"0,0-6 140 0,-13 8 99 16,0-3 22-16,-7-1-76 0,1 2-183 0,-13 1-118 16,5 5-81-16,1-3-52 0,-6 6-149 0,-1-3-359 15,1 5 0-15,-1-2 0 0,7 0 0 0,-7 5 0 16,8-1 0-16,-2 1 0 0,2 2 0 0,-2 2 0 15,8-1 0-15,6 3 0 0,0 1 0 0,0 0 0 16,13-4 0-16,6 3 0 0,14 1 0 0,-1-1 0 16,1 1 0-16,13 0 0 0,-14-1 0 15,1 1 0-15,-1 0 0 0,1 3 0 0,-7-7 0 0,-12 4 0 16,4 0 0-16,-4-3 0 0,-8 2 0 0,1-3 0 16,-7 0 0-16,0-4 0 0,0 0 0 0,-7 1 0 15,-6-1 0-15,0-3 0 0,1 0 0 0,-8-2 0 16,0-2 0-16,1 0 0 0,-7 0 0 0,6-6 0 15,0 2 0-15,-5-3 0 0,-2-1 0 0,1 4 0 16,0-3-747-16,6-3-315 0,8-5-157 16,12 1-9-16,0-5 98 0,0 0 132 0,12-3 209 15,8 4 228-15,6-5 258 0</inkml:trace>
  <inkml:trace contextRef="#ctx0" brushRef="#br0" timeOffset="107233.63">24311 15834 39 0,'12'-11'547'0,"2"4"228"0,5 0 162 0,-5 2 125 15,-2 5 103-15,-6 0-90 0,2 5-210 0,-2 2-122 16,0 0-78-16,8 4-347 0,-8 0-318 0,7 7 0 16,-7 1 0-16,8 0 0 0,-8 6 0 0,0 1 0 15,1 0 0-15,0-1 0 0,-1 4 0 16,1 1 0-16,-1-5 0 0,1 1 0 0,6 0 0 16,-1-3 0-16,-4-2 0 0,4-3 0 0,1 4 0 15,-6-3 0-15,6-5 0 0,-7 1 0 0,8-3 0 0,-8-5 0 16,-6-4 0-16,6 1 0 0,-6-4 0 0,-6 0 0 15,0 0 0-15,-1-4-872 0,0-3-280 16,1-4-116-16,6-4 30 0,-7 0 122 0,1 1 171 16,6-1 219-16,-7 0 235 0,1 5 231 0</inkml:trace>
  <inkml:trace contextRef="#ctx0" brushRef="#br0" timeOffset="107365.7">24552 16153 30 0,'-6'-6'316'0,"-2"-2"284"16,8 0 188-16,0 5 129 0,0-5 91 0,8 1-46 16,-8 0-89-16,-8 3-174 0,8-3-103 0,-6 7-80 15,6-4-68-15,6 4-77 0,2-4-304 0,4 4-67 16,8 0 0-16,-1 0 0 0,7 0 0 0,7 4 0 15,-7 0 0-15,13 0 0 0,-7-1-161 0,2 1-447 16,5-4-238-16,-13 0-254 0,0 3-99 0,-1-3 30 16,-5 0 102-16,0 0 196 0,6 4 231 0,-1-4 283 15</inkml:trace>
  <inkml:trace contextRef="#ctx0" brushRef="#br0" timeOffset="108118.69">25243 16066 119 0,'0'0'535'0,"-7"-4"206"16,0 0 144-16,-13 4 98 0,8-3 38 0,-14-5-79 15,-1 8-174-15,-5-3-106 0,-7 6-56 0,7-3-32 16,-1 4-219-16,7 0-355 0,6 3 0 0,-6 1 0 16,13 2 0-16,-7 5 0 0,14-1 0 0,-7 1 0 15,7 0 0-15,-1-1 0 0,0 5 0 0,7-4 0 16,7 4 0-16,0-5 0 0,-7 1 0 0,13-5 0 16,-7 1 0-16,0 1 0 0,2-5 0 0,-8 1 0 15,6-5 0-15,0 1 0 0,0-4 0 0,1 0 0 16,6-4 0-16,0 1 0 0,-6-5 0 0,6 1 0 15,-1-5 0-15,2-2 0 0,-1 3 0 0,7-8 0 16,-8 8 0-16,2-7 0 0,-2 3 0 0,2 0 0 16,-8 5 0-16,7-2 0 0,-7 5 0 0,1-1 0 15,-7 5 0-15,7-1 0 0,-7 1 0 0,6 3 0 16,0 3 0-16,2 1 0 0,-2-1 0 16,0 5 0-16,7-1 0 0,-6 5 0 0,6-2 0 15,-1 2 0-15,2-1 0 0,-1 0 0 0,0 0 0 16,-6-1 0-16,12 2 0 0,-12-5 0 0,5 1 0 15,8-6 0-15,-13-2 0 0,6 5 0 0,0-5 0 16,-7 0 0-16,8 0-475 0,-8-5-371 0,0-1-66 16,1 2-51-16,-7-7-19 0,6 1 9 0,1-5 84 15,-1 3 146-15,1 1 145 0,6-4 172 0,0 5 162 16,-13-2 191-16,6 5 180 0,1-4 174 0,6 4 205 16,-7 3 206-16,1-3 143 0,-7-1 30 15,0 5-30-15,6-1-42 0,-6 1-78 0,-6-1-120 16,6 4-65-16,-7 0-23 0,7 4-12 0,0-1-87 15,7 1-408-15,-1-1 0 0,1 5 0 0,0 3 0 16,-1-1 0-16,0 5 0 0,2 1 0 0,-2-1 0 16,0-1 0-16,7 1 0 0,-6 2 0 0,-1-2 0 0,1-3 0 15,-1-2 0-15,0 1 0 0,2 1 0 16,-2-5 0-16,0-3 0 0,0 0 0 0,-6-1 0 16,8-3 0-16,-2 0 0 0,0-3 0 0,1-5 0 15,-1 1 0-15,8-5 0 0,-2-2 0 0,2-1 0 16,-2 0 0-16,8-3 0 0,-1 0 0 0,1 4 0 15,-6-5 0-15,5 0 0 0,1 4 0 0,-2 1 0 16,-4 3 0-16,6 4 0 0,-14 0 0 0,7-1 0 16,-7 8 0-16,8-4 0 0,-8 8 0 0,7 0 0 15,0 3 0-15,-6 4 0 0,6 0 0 0,-7 3 0 16,7 1 0-16,1 0 0 0,-2-1 0 0,8 5 0 16,-1 0 0-16,1-4 0 0,0-1 0 15,5 1 0-15,1-5 0 0,-6 5 0 0,6-4 0 16,-7-7 0-16,1 0 0 0,0-4 0 0,6 0 0 0,-7-4 0 15,-5 0 0-15,5-3-985 0,1-3-277 0,-8-2-64 16,-4-3 50-16,-2-4 142 0,0 2 216 16,-6 2 241-16,6-8 292 0,1 6 177 0</inkml:trace>
  <inkml:trace contextRef="#ctx0" brushRef="#br0" timeOffset="108343.67">26650 15731 226 0,'20'-14'652'0,"-1"3"229"16,-6 3 180-16,-6 1 152 0,-1 3 32 0,-6 0-121 15,6 8-171-15,2 4-117 0,-2 3-836 0,0 0 0 16,1 7 0-16,6 5 0 0,0 2 0 0,-1 1 0 16,2-1 0-16,6 8 0 0,-8-4 0 0,15 1 0 15,-8 3 0-15,0-4 0 0,8 5 0 0,-7-5 0 16,5 0 0-16,-5 0 0 0,6-2 0 0,-6-1 0 16,5-1 0-16,-5-4 0 0,-8 2 0 0,2-5 0 15,-1-7 0-15,0 0 0 0,-13-3 0 16,0-4 0-16,-6-1 0 0,-8-3-312 0,2-3-869 15,-2-9-148-15,-5 1-8 0,6-4 120 0,0 1 169 16,-1-1 245-16,2 0 270 0,-1-7 251 0</inkml:trace>
  <inkml:trace contextRef="#ctx0" brushRef="#br0" timeOffset="108486.6">26969 16080 164 0,'-7'-10'538'0,"7"2"207"0,7 1 135 16,0-1 91-16,-1 1 12 0,7-1-120 0,7 1-222 16,0 4-167-16,5-1-99 0,7 1-70 0,8-1-58 15,-1 4-67-15,0 4-69 0,7-1-41 0,-1 1-58 16,1-1-79-16,-7 8-109 0,-6-3-114 0,-1-1-208 15,-6-3-254-15,-6-1-232 0,-1 1-79 0,-5 0 25 16,-8 0 70-16,-6-1 185 0,0 1 243 16,-6 3 250-16</inkml:trace>
  <inkml:trace contextRef="#ctx0" brushRef="#br0" timeOffset="109387.04">22890 17013 66 0,'0'0'319'0,"0"0"187"0,0-4 191 0,0 0 126 15,0-3 42-15,0 3-54 0,6-3-68 0,2 0-89 16,4 2-93-16,-5-1-30 0,-1 2-9 0,8 0-1 16,-2 1-24-16,-6-1-422 0,8 0-75 0,-8 0 0 15,7 4 0-15,1 4 0 0,-2 0 0 0,2 3 0 16,-2-3 0-16,8 4 0 0,-1 2 0 0,-5 1 0 16,12 0 0-16,-7 0 0 0,7 4 0 0,0 3 0 15,0 0 0-15,-6 1 0 0,7-1 0 0,-8 8 0 16,0-4 0-16,0 0 0 0,1-3 0 15,-6-1 0-15,-2 0 0 0,1-3 0 0,-6-4 0 16,0 0 0-16,-1-4 0 0,0-7 0 16,1 0 0-16,-7 0 0 0,7-3 0 15,-1 3 0-15,7-8 0 0,0 1 0 0,0-7 0 16,1-1 0-16,4-4 0 0,2-2 0 0,0-2 0 16,5 5 0-16,-5-4 0 0,-7-4 0 15,7 3 0-15,0 2 0 0,-1-1 0 0,1 4 0 16,-1-1 0-16,-6 0 0 0,7 5 0 0,-7 7 0 15,0-1 0-15,0 6 0 0,-7-6 0 0,8-4 0 16,-2 5 0-16,2 0 0 0,-8 3 0 0,7 0 0 16,-7 4 0-16,1-4-855 0,6 4-236 0,-7-7-134 15,8 4-1-15,-8-1 98 0,-6 1 136 0,0 3 229 16,0 0 252-16,-13 3 236 0</inkml:trace>
  <inkml:trace contextRef="#ctx0" brushRef="#br0" timeOffset="109777.38">23737 16975 30 0,'-6'15'293'0,"0"0"154"0,6-4 205 15,0-4 134-15,0 4 47 0,0-3-59 0,6 3-93 16,0-3-110-16,1-4-148 0,-1-4-71 16,8 0-32-16,-8-4-11 0,0 0-3 0,0 0-12 15,2 4-24-15,-2 0-35 0,7-4-32 0,-6 0-33 16,6 4-24-16,-7-3-50 0,7-1-96 0,0 0 0 16,0-2 0-16,0 1 0 0,0-2 0 0,7 4 0 15,-14-5 0-15,8 1 0 0,-8 3 0 0,7-3 0 16,-7 0 0-16,1 0 0 0,-7-1 0 0,6 4 0 15,-6-3 0-15,0-1 0 0,0 8 0 0,-6-2 0 16,6 2 0-16,-7 0 0 0,-12 0 0 0,5 0 0 16,-11 2 0-16,5 6 0 0,-6-1 0 0,-6 1 0 15,5 3 0-15,1 3 0 0,-6-3 0 0,13 0 0 16,-8 4 0-16,8-1 0 0,6-2 0 0,-1 3 0 16,8-1 0-16,0-3 0 0,6 3 0 0,0 1 0 15,12-4 0-15,-5 4 0 0,6-4 0 0,0-4 0 16,7 4 0-16,6-3 0 0,-7-4 0 0,13 3 0 15,2-4 0-15,-2-3 0 0,1 0 0 0,6-3 0 16,-7-2 0-16,1 3 0 0,6-2 0 16,-7 1 0-16,2-5 0 0,-2 4 0 0,-13-4-460 15,7 5-231-15,-6-1-117 0,-1-3-116 0,-5-5-109 16,-2 2 11-16,2 0 51 0,-8-2 141 0,0 1 170 16,1 0 193-16,-7-1 219 0</inkml:trace>
  <inkml:trace contextRef="#ctx0" brushRef="#br0" timeOffset="110093.34">24350 16741 166 0,'6'-4'558'0,"1"4"205"0,0-4 150 0,-7 4 115 15,6-3 44-15,-6 3-110 0,-6 0-207 16,6 3-117-16,-7 5-61 0,0-1-42 0,1 7-311 0,6 5-224 15,0-1 0-15,0 5 0 0,0-5 0 16,0 0 0-16,0 1 0 0,6-1 0 0,-6 0 0 16,7 5 0-16,-7-5 0 0,0 1 0 0,0 2 0 15,0-2 0-15,0 2 0 0,7-2 0 0,-7 0 0 16,0-1 0-16,0 0 0 0,-7 0 0 0,7 5 0 16,-7-9 0-16,7 4 0 0,0-10 0 15,0-2 0-15,0-1 0 0,0-5 0 0,0 3 0 16,0 5 0-16,0-8-553 0,7 0-395 0,0-4-132 15,5-8-90-15,2 3 29 0,-2-3 92 0,8-3 174 16,-1-4 211-16,1 5 226 0,0-1 211 0</inkml:trace>
  <inkml:trace contextRef="#ctx0" brushRef="#br0" timeOffset="110476.04">24780 16944 249 0,'26'-8'522'0,"-6"1"198"0,-1 2 126 0,0-2 87 0,-5 0-41 15,5-1-81-15,-13 1-129 0,-6 0-99 16,0 7-52-16,-6-4-29 0,0 4-20 0,-1-3-44 0,1 3-438 15,-8 3 0-15,2 1 0 0,-2 3 0 16,-5 0 0-16,6 4 0 0,-6 5 0 0,-1-1 0 16,6 2 0-16,2-3 0 0,5 5 0 0,1-4 0 15,-7-1 0-15,13 5 0 0,0-4 0 0,0 0 0 16,13-5 0-16,-7-2 0 0,1-1 0 0,-1 0 0 16,8 0 0-16,-2-3 0 0,2 1 0 0,5-2 0 15,-6-3 0-15,6-3 0 0,1 3 0 0,0-9 0 0,5 2 0 16,1 0 0-16,1-4 0 0,-1 4 0 15,-6-5 0-15,-1-2 0 0,1-1 0 0,-8 5 0 16,2-5 0-16,-2 0 0 0,-12 0 0 0,7 1 0 16,-7 3 0-16,-7-1 0 0,1 2 0 0,-7-2 0 15,6 5 0-15,-5 3 0 0,-2-3 0 0,1 3 0 16,-7 4 0-16,2-4 0 0,4 4 0 0,-5 0 0 16,-1 0 0-16,0 0 0 0,8 0 0 0,-1-3 0 15,-7 3 0-15,14 0 0 0,-1 3 0 0,0 1-578 16,7 0-230-16,7-4-127 0,6-4-144 0,7 0-21 15,5 1 60-15,1-4 102 0,7 0 187 16,-7-1 207-16,7 4 240 0</inkml:trace>
  <inkml:trace contextRef="#ctx0" brushRef="#br0" timeOffset="110735.04">25425 16815 254 0,'7'3'565'0,"-1"-3"183"0,0 4 115 0,-6-1 81 15,0-3-57-15,7 0-95 0,-14 0-168 0,1 0-104 16,-7 0-48-16,-7 4-22 0,7 0-16 0,-12 0-24 15,11 3-182-15,1-4-228 0,0 4 0 0,-6 5 0 16,-7-1 0-16,0 3 0 0,-1 5 0 0,1-5 0 16,7 6 0-16,-1-3 0 0,8-3 0 0,-2 5 0 15,8-4 0-15,6-1 0 0,0 1 0 0,6 0 0 16,0-1 0-16,14-2 0 0,0-1 0 0,5 0 0 16,9-4 0-16,-2 0 0 0,1-2 0 0,-7-5 0 15,7-5 0-15,-1 1 0 0,1-3 0 0,-1 4 0 16,-6-8 0-16,1 3 0 0,5 0 0 0,-7-1-528 15,-11 1-175-15,12-4-125 0,-13-2-134 16,7-1-97-16,0-7 27 0,-8 3 64 0,8 2 160 16,-7 3 180-16,7-6 205 0,-8 6 202 0</inkml:trace>
  <inkml:trace contextRef="#ctx0" brushRef="#br0" timeOffset="110953.37">25842 16818 113 0,'13'0'441'0,"-6"0"234"0,-1 0 154 0,7 0 111 15,-6 0 22-15,-1 4-65 0,-6-4-114 0,-6 3-130 16,-1 1-53-16,0 4-18 0,1-1-15 0,6 3-418 15,0 2-149-15,0 3 0 0,-6-1 0 0,6-3 0 16,-7 4 0-16,1 0 0 0,-1-5 0 0,0 5 0 16,1-1 0-16,6-2 0 0,-6-1 0 15,-2 0 0-15,2-1 0 0,-6 2 0 0,5-1 0 16,0 0 0-16,1 1 0 0,-1-10 0 0,1 3 0 0,0-5 0 16,-2 0 0-16,-4 0 0 0,-2 0-233 0,8 0-650 15,0-5-161-15,6-5-143 0,0 2 4 16,0-3 89-16,0-4 128 0,6 5 211 0,0-5 244 0,8 0 244 15</inkml:trace>
  <inkml:trace contextRef="#ctx0" brushRef="#br0" timeOffset="111091.45">26044 16653 137 0,'13'-12'551'0,"-6"2"187"0,5-1 108 0,-5 3 60 16,-1 1-14-16,8 0-189 0,-2-1-287 0,-4 4-180 15,4 1-104-15,-5 0-59 0,6-1-40 0,-7 4-54 16,-6-4-117-16,7 4-173 0,-7-3-242 0,0 3-197 15,0-4-98-15,-7 0-26 0,7 4 75 0,-6 0 149 16,6 0 227-16,0 0 196 0</inkml:trace>
  <inkml:trace contextRef="#ctx0" brushRef="#br0" timeOffset="111354.52">26389 16524 44 0,'7'4'511'0,"0"8"226"16,5-3 192-16,-6-1 140 0,-6 4 136 0,-6 2-30 15,0-2-202-15,6 2-108 0,12 4-182 0,-12 0-683 16,0 5 0-16,8-1 0 0,-8 0 0 0,6-1 0 16,-6 2 0-16,0-2 0 0,-6 6 0 0,-2-6 0 15,8 1 0-15,0 0 0 0,0-3 0 0,0 3 0 16,0-3 0-16,0-2 0 0,0 2 0 16,0-4 0-16,0 3 0 0,0-3 0 0,0 0 0 0,0-5 0 15,0-3 0-15,0-3 0 0,0 0 0 0,0-4 0 16,0 0 0-16,-18 0-626 0,11-4-362 0,0-3-149 15,1-1-66-15,12-3 61 0,1-3 110 0,-7 3 199 16,-7-4 210-16,7 5 242 0,-6-2 178 0</inkml:trace>
  <inkml:trace contextRef="#ctx0" brushRef="#br0" timeOffset="111497.33">26311 16884 259 0,'-6'-3'528'0,"-1"-1"193"0,7 0 121 0,-7 0 73 16,7 4-67-16,7-3-116 0,6-1-165 0,-6-4-150 15,5 6-93-15,8-3-66 0,-7 2-50 0,13-1-51 16,0 1-59-16,0 3-45 0,7 0-28 0,-1 0-14 15,1 3-21-15,-1-3-48 0,1 4-71 0,-7-1-75 16,0 2-163-16,1-5-194 0,-1-5-238 0,-6 5-135 16,5-7-24-16,-12 4 27 0,0-5 136 0,1 4 183 15,-8 1 244-15,7-1 175 0</inkml:trace>
  <inkml:trace contextRef="#ctx0" brushRef="#br0" timeOffset="111954.99">26839 16799 360 0,'-7'5'636'16,"7"-1"173"-16,-6 3 116 0,6-4 80 0,0 4-55 15,-6-3-118-15,-14 4-162 0,6-1-77 0,2 1-38 16,-1-2-17-16,6 5-220 0,1 1-318 0,6-2 0 16,0 5 0-16,6 0 0 0,-6 0 0 0,7-1 0 15,-7 1 0-15,13-5 0 0,-13 2 0 0,6-5 0 16,0 1 0-16,-6-5 0 0,8 1 0 0,4 0 0 16,2-4 0-16,-2 0 0 0,8-4 0 15,-1 0 0-15,7-3 0 0,1-1 0 0,-7-2 0 16,5-1 0-16,1 0 0 0,0-3 0 0,0-1 0 0,1-1 0 15,-9 1 0-15,9-2 0 0,-14 2 0 0,0 1 0 16,1 2 0-16,-2 1 0 0,-12 4 0 0,6 0 0 16,-6 0 0-16,0 7 0 0,8 0 0 0,-8 0 0 15,0 7 0-15,0 3 0 0,0 2 0 0,0 3 0 16,0 2 0-16,0 2 0 0,0 3 0 16,0 0 0-16,6 4 0 0,-6-1 0 0,0 1 0 0,0 3 0 15,-6 0 0-15,-2 1 0 0,2-1 0 16,-6 4 0-16,-8-6 0 0,0 2 0 15,-7-3 0-15,2-1 0 0,-7-6 0 0,6 2 0 16,-14-6 0-16,7 0 0 0,-6-4 0 16,7 0 0-16,-7 0 0 0,-1-8 0 15,8 2 0-15,-1-3 0 0,1-2 0 0,6 0 0 16,-1-2 0-16,15-6 0 0,-8-3 0 16,7 0 0-16,13-8 0 0,0 5 0 0,13-9 0 15,0 5 0-15,6-4 0 0,8 3-172 0,5-2-1075 16,8-9-131-16,5 5 0 0,1-1 103 0,-1-3 171 15,8 2 278-15,-8 2 336 0,7 4 236 16</inkml:trace>
  <inkml:trace contextRef="#ctx0" brushRef="#br0" timeOffset="112115.8">27680 16873 15 0,'32'8'485'16,"7"-1"249"-16,0 0 204 0,-13 0 161 0,-6 1 138 15,0-5-27-15,-8 1-220 0,1 0-171 0,7-1-155 16,-7-3-664-16,6 5 0 0,-12-5 0 0,6 0 0 15,0 0 0-15,-7 0 0 0,-6 0 0 0,0 3 0 16,-6 1-388-16,-13-8-910 0,5 1-143 0,-5-9-6 16,0 5 104-16,-8-5 227 0,1 5 425 0,0 0 315 15</inkml:trace>
  <inkml:trace contextRef="#ctx0" brushRef="#br0" timeOffset="140835.51">32885 3263 208 0,'0'-4'514'0,"8"1"178"15,-8-2 113-15,0-1-34 0,0 2-84 0,0-3-109 16,0-1-128-16,0 1-155 0,0 0-91 0,0 2-38 16,6-2-10-16,0 0-12 0,-6-1 16 15,0 1 16-15,0 0 24 0,0 0 14 0,0-1 8 16,-12 1 26-16,4 0 5 0,2-1-1 0,0 1-8 15,-1-4-8-15,7 4-13 0,-13-1-130 16,7 1-93-16,-1 0 0 0,-6 0 0 0,0 3 0 16,0-3 0-16,6 7 0 0,-12 0 0 0,6 0 0 15,-6 0 0-15,-1 0 0 0,0 0 0 0,-6 7 0 16,1-3 0-16,-8 3 0 0,7 0 0 16,0 4 0-16,-1 0 0 0,1 3 0 0,0-2 0 15,0 5 0-15,7-1 0 0,-1 6 0 0,7 0 0 16,6 0 0-16,-6 0 0 0,13 0 0 0,-6-1 0 15,6 6 0-15,0-5 0 0,6 0 0 16,-6-4 0-16,7 4 0 0,-1-7 0 0,1 3 0 16,0-4 0-16,-1-3 0 0,0 5 0 0,2-9 0 15,-2 4 0-15,0-3 0 0,1-5 0 0,-1 0 0 16,1 1 0-16,6-4 0 0,-1 0 0 0,8 0 0 16,0-7 0-16,6 0 0 0,0-4 0 0,0-4 0 15,6 3 0-15,1-6 0 0,7 3 0 16,-14-2 0-16,6-6 0 0,1 1 0 0,-1 0 0 15,-6 5 0-15,-7-10 0 0,8 5 0 0,-14 0 0 16,6 3 0-16,-13 2 0 0,8-3 0 0,-8 6 0 16,1-1 0-16,0 1 0 0,-1-1 0 15,-6 4 0-15,7 4 0 0,-7-4 0 0,0 7 0 16,0-3 0-16,0 4 0 0,0-1 0 0,0 4 0 16,0-4 0-16,0 8 0 0,-7-4 0 0,7 7 0 15,-13-3 0-15,6 3 0 0,-5 0 0 0,4 1 0 16,2 3 0-16,-6 0 0 0,5 3 0 15,-6 1 0-15,6-1 0 0,-5 1 0 0,4 4 0 16,2-1 0-16,0-3 0 0,-1 3 0 0,7-4 0 16,0 1 0-16,0 5 0 0,7-11 0 0,-1 7 0 15,0-5 0-15,8 0 0 0,-1-4 0 16,0 4 0-16,6-4 0 0,-5 1 0 0,12-2 0 16,-7-1 0-16,7-2 0 0,7-3 0 0,-1 0 0 15,8 0 0-15,5-3 0 0,0-2 0 0,1-1-35 16,-7-2-996-16,1-3-258 0,-8 0-79 15,1 0 43-15,-21 1 138 0,8 2 220 0,-13-4 284 16</inkml:trace>
  <inkml:trace contextRef="#ctx0" brushRef="#br0" timeOffset="166326.9">19241 5102 161 0,'7'-4'338'0,"-1"4"76"0,-6-3 54 15,6 3 64-15,2-4 45 0,-8 4-7 16,6 0-45-16,-6-4-71 0,6 4-76 0,-6 0-84 16,0-4-90-16,0 0-56 0,0 0-26 0,0 2-15 15,0-3-4-15,0 5-13 0,0 0 5 0,-6-2 10 16,6 2 13-16,0-5 17 0,0 5 16 16,0-3 26-16,0 3 20 0,0 0 18 0,0 0 10 15,0 0 12-15,0 0 10 0,0 3 0 0,0-3-3 16,0 0-2-16,0-3-171 0,0 3-71 0,0-4 0 15,0 4 0-15,0 0 0 0,0-4 0 16,-6 4 0-16,6 0 0 0,0-4 0 0,0 4 0 16,0-3 0-16,0 3 0 0,0-4 0 0,6 4 0 15,-6 0 0-15,6 0 0 0,8 0 0 0,-2-3 0 16,1 3 0-16,13 0 0 0,0-4 0 16,1 4 0-16,5-3 0 0,1 3 0 0,5 0 0 15,2-4 0-15,-1 4 0 0,0 0 0 0,1-5 0 16,-2 5 0-16,8 0 0 0,-7-3 0 0,6 3 0 15,2 0 0-15,-2 0 0 0,1 0 0 16,-7 0 0-16,6 0 0 0,-5 0 0 0,11 0 0 16,-5 0 0-16,-1 0 0 0,1 0 0 0,-1 0 0 15,2 0 0-15,-1 0 0 0,-1 0 0 0,1 0 0 16,-1 0 0-16,-6 0 0 0,7 0 0 0,-1 0 0 16,-5 0 0-16,5 0 0 0,-6 0 0 15,1 0 0-15,-2 3 0 0,7-3 0 0,-11 0 0 16,5 0 0-16,-7 0 0 0,7 0 0 0,0 0 0 15,-6 0 0-15,6 0 0 0,-6 0 0 0,-1 0 0 16,1-3 0-16,-7 3 0 0,6 0 0 0,-5-3 0 16,-1 3 0-16,0 0 0 0,-1 0 0 15,1 0 0-15,1 0 0 0,-7 0 0 0,-2 0 0 16,2 0 0-16,0 3 0 0,-1-3 0 0,1 0 0 16,-7 0 0-16,7 0 0 0,-8 0 0 0,8 0 0 15,0 0 0-15,-1 0 0 0,-6 0 0 0,6 3 0 16,1-3 0-16,-6 0 0 0,5 5 0 15,1-5 0-15,0 0 0 0,-1 4 0 0,0-4 0 16,0 3 0-16,1-3 0 0,-6 0 0 0,5 4 0 16,-6-4 0-16,0 0 0 0,0 3 0 0,-6-3 0 15,-1 0 0-15,-6 0 0 0,6 0 0 16,-6-3 0-16,0 3 0 0,7-4 0 0,-7 1 0 16,-7-1 0-16,-5-1 0 0,-8-1 0 0,0-2-474 15,-5 1-484-15,5-4-148 0,-13 0-107 16,7 0 44-16,-6-4 89 0,6 4 166 0,6-4 194 15,1 4 239-15</inkml:trace>
  <inkml:trace contextRef="#ctx0" brushRef="#br0" timeOffset="166894.37">21567 4782 386 0,'-13'0'710'0,"1"0"146"0,4 0 88 16,-4 0-42-16,6-2-117 0,-1-3-141 15,0 5-149-15,1-4-81 0,6 4-42 0,-7 0-23 16,1 4-36-16,6-4-49 0,0 0-59 0,0 5-45 16,0-3-15-16,6 2 7 0,1-4-57 0,6 7-95 15,0-3 0-15,-1 0 0 0,8 0 0 0,0 2 0 16,6-1 0-16,0-2 0 0,6 4 0 16,8-3 0-16,-1 0 0 0,0 0 0 0,7 3 0 15,-1-3 0-15,1 2 0 0,-1-1 0 0,-5-2 0 16,-1 4 0-16,-7-3 0 0,1 0 0 0,-7 3 0 15,6 0 0-15,-5-3 0 0,-21 0 0 16,7 4 0-16,0-5 0 0,-7 4 0 0,14-3 0 16,-1-1 0-16,-5 5 0 0,-2-4 0 0,2 4 0 15,-8-6 0-15,1 5 0 0,-1-2 0 0,-6 2 0 16,0 1 0-16,-6-1 0 0,-1 0 0 16,-5 0 0-16,-2 8 0 0,-6-5 0 0,1 6 0 15,-1-2 0-15,1-3 0 0,-7 1 0 0,0-6 0 16,0 6 0-16,-7-1 0 0,7-1 0 0,0 5 0 15,-7-4 0-15,1-3 0 0,6 3 0 16,-7-3 0-16,1 2 0 0,-1 1 0 0,1-1 0 16,-7 2 0-16,13-1 0 0,-14 0 0 0,7-3 0 15,1-1 0-15,6 4 0 0,-7-4 0 0,14 1 0 16,-7-1 0-16,6 1 0 0,1-1 0 0,-1-4 0 16,7 1 0-16,0-1 0 0,1 5 0 0,4-4 0 15,2-4 0-15,0 3 0 0,6 1 0 16,-7-4 0-16,7 3 0 0,0-3 0 0,0 0 0 15,0 0 0-15,0 0 0 0,0-3 0 0,0 3 0 16,0-4 0-16,0 1 0 0,0 3 0 0,0-4 0 16,13 0 0-16,1 0 0 0,-8-3 0 15,-6 4 0-15,0-2-297 0,0-1-1106 0,0-5-88 16,-6 3 38-16,-8 1 163 0,1 3 215 0,0 1 301 16</inkml:trace>
  <inkml:trace contextRef="#ctx0" brushRef="#br0" timeOffset="172199.96">19469 5939 405 0,'-13'3'690'0,"1"-3"136"0,4 4 79 0,2-4-70 16,0 3-131-16,-8-3-158 0,8 4-160 16,0 0-79-16,-1-4-24 0,14 0-1 0,-1 4 1 15,-6-4-2-15,6 0-23 0,-6 0-28 0,0 0-24 16,0 0-13-16,0 0-9 0,8 0-1 16,-8 0-10-16,6 0-142 0,-6 0-31 0,6 0 0 15,8 0 0-15,-2 0 0 0,1 3 0 0,13-3 0 16,0 4 0-16,13 0 0 0,7 2 0 0,7-6 0 15,5 4 0-15,14 1 0 0,5-5 0 16,8 0 0-16,0 3 0 0,6-3 0 0,7 0 0 16,-7-3 0-16,0 3 0 0,1 0 0 0,-1-5 0 15,-6 5 0-15,-14-4 0 0,8 4 0 0,-1 0 0 16,-6 0 0-16,-1-3 0 0,-6 3 0 0,1 0 0 16,-1 0 0-16,0-3 0 0,0 3 0 0,-6 0 0 15,6 0 0-15,-7 0 0 0,1-4 0 16,-7 4 0-16,0 0 0 0,0 0 0 0,-6 0 0 15,-7 0 0-15,0 0 0 0,-6 4 0 0,-7-4 0 16,-6 0 0-16,-1 3 0 0,0-3 0 0,-5 0 0 16,-1 0 0-16,-7 0 0 0,8 0 0 15,-2 3 0-15,-6-3 0 0,8 0 0 0,-8 0 0 16,14 4 0-16,-7-4 0 0,-1 0 0 0,8-4 0 16,-7 1 0-16,7 0 0 0,-14-1 0 0,1 0 0 15,-7 1-307-15,-7-5-797 0,1-3-204 0,0 1-40 16,-14-2 92-16,7 5 139 0,-1-1 229 15,2-2 264-15</inkml:trace>
  <inkml:trace contextRef="#ctx0" brushRef="#br0" timeOffset="172584.46">21684 5752 53 0,'-32'0'678'0,"6"-4"203"15,0 0 131-15,7 1 90 0,5-2-51 16,1-2-157-16,7 4-215 0,0 3-144 0,-2-5-91 15,8 5-68-15,8 5-46 0,-2-5-174 0,7 3-156 16,7 4 0-16,6 1 0 0,0 3 0 0,6-3 0 16,7 3 0-16,0-1 0 0,7 2 0 15,7 3 0-15,-8-5 0 0,7 5 0 0,7-1 0 16,-8-3 0-16,-5 4 0 0,-7 0 0 0,0-3 0 16,-6-2 0-16,-7 5 0 0,14-4 0 0,-8-1 0 15,-6 2 0-15,-1-1 0 0,-11-1 0 16,-1 1 0-16,-13 0 0 0,0 5 0 0,-13-5 0 15,-7 7 0-15,-12-4 0 0,-7 5 0 0,-7-5 0 16,-19 8 0-16,0-3 0 0,-7-2 0 0,0 3 0 16,1-6 0-16,-1 5 0 0,14-5 0 0,-7-3 0 15,12 3 0-15,7-2 0 0,7-4 0 0,7 3 0 16,6-5 0-16,-1-1 0 0,21 2 0 0,0-4 0 16,18-3 0-16,8 0 0 0,7-3 0 15,-1-1 0-15,13 1-96 0,-1-5-1171 0,15 1-161 16,5-5-5-16,-5-3 124 0,12 5 180 0,6-1 274 15,8 0 319-15</inkml:trace>
  <inkml:trace contextRef="#ctx0" brushRef="#br0" timeOffset="173067.83">23685 5964 509 0,'6'-7'863'0,"1"-4"155"0,0 4 105 15,-7-4 44-15,0 0-135 0,-7-1-224 0,-6 5-156 0,0-5-89 16,0 2-107-16,-6 3-456 0,5-1 0 16,-12 1 0-16,7 3 0 0,-7 4 0 0,-7-3 0 15,-5 6 0-15,-9 1 0 0,2-1 0 0,-1 9 0 16,1-1 0-16,-7 0 0 0,13 3 0 0,-1 5 0 16,8-1 0-16,5 4 0 0,8 1 0 15,6-6 0-15,0 5 0 0,13 1 0 0,0-5 0 16,0 4 0-16,13-3 0 0,-7-5 0 0,8 1 0 15,6-4 0-15,-1-5 0 0,7 2 0 0,6-8 0 16,-6 0 0-16,7 0 0 0,0-8 0 0,-1 2 0 16,1-5 0-16,-1-4 0 0,-6-3 0 15,0-1 0-15,1-3 0 0,-7 4 0 0,5-3 0 16,-5-2 0-16,-7 4 0 0,-6 1 0 0,-1 3 0 16,0 0 0-16,0 5 0 0,-6 3 0 0,0 3 0 15,8 0 0-15,-8 4 0 0,0 4 0 16,0 0 0-16,6 7 0 0,-6 3 0 0,0 1 0 15,6 3 0-15,7 4 0 0,1 1 0 0,5-2 0 16,0 5 0-16,1-4 0 0,6 5 0 0,1-2 0 16,-2-4 0-16,7-2 0 0,-5 0 0 15,-1-5 0-15,0 1 0 0,0-5 0 0,0-3 0 16,-7 1 0-16,8-1 0 0,-8 1 0 0,1-4 0 16,-7 0 0-16,7-4 0 0,-8 0 0 0,-5 0 0 15,-1-4 0-15,-6-3 0 0,-6-5-1635 16,-7 4-61-16,-19-2 65 0,-8 3 207 0,1 3 358 15,-13-4 500-15</inkml:trace>
  <inkml:trace contextRef="#ctx0" brushRef="#br0" timeOffset="174150.6">26545 6070 363 0,'-19'0'775'16,"13"0"158"-16,-8 0 111 0,8 0 59 0,0 0-132 15,6-3-231-15,6-1-146 0,7 1-98 16,0 3-60-16,13-4-42 0,13 1-52 0,0-1-342 16,14 4 0-16,5 0 0 0,14 0 0 0,0 4 0 15,12-1 0-15,1 1 0 0,6-1 0 0,6 1 0 16,8-1 0-16,-1 1 0 0,7 1 0 0,0-5 0 15,6 3 0-15,-6 0 0 0,6-3 0 0,-6 0 0 16,7 0 0-16,-8 0 0 0,-5 0 0 16,-1 0 0-16,-1 0 0 0,-4 0 0 0,-8 0 0 15,-7 0 0-15,1 0 0 0,-6 0 0 0,-8 0 0 16,-6 0 0-16,-13 0 0 0,1 0 0 0,-8 0 0 16,-5 0 0-16,-8 0 0 0,-7 0 0 15,2 0 0-15,-7 0 0 0,-1 0 0 0,0 0 0 16,-5 0 0-16,-1 0 0 0,0 0 0 0,0 0 0 15,-1 0 0-15,-4 0 0 0,-2 0 0 0,7 0 0 16,-6-3 0-16,5-5 0 0,-5 4 0 16,-1 1 0-16,-12-4 0 0,-1 3 0 0,-5 1-916 15,-8-9-182-15,6 2-160 0,-5-1 1 0,-7-5 109 16,0 5 138-16,6 5 215 0,-12-6 243 16</inkml:trace>
  <inkml:trace contextRef="#ctx0" brushRef="#br0" timeOffset="174501.99">29165 5825 147 0,'-20'0'713'0,"2"-4"178"16,-2 4 115-16,6 0 92 0,1-4-78 0,7 4-168 15,0-4-189-15,-1 4-110 0,7 0-69 0,0 0-50 16,0 0-104-16,7 0-330 0,5 8 0 0,8-4 0 16,7 3 0-16,-2 1 0 0,15-1 0 0,11 0 0 15,-5 4 0-15,13-4 0 0,-1 5 0 16,7-1 0-16,1-1 0 0,5-2 0 0,-5-1 0 15,5 5 0-15,-12-5 0 0,0 0 0 0,-8 0 0 16,-5 1 0-16,-13-1 0 0,-1-3 0 0,-12 2 0 16,-7 6 0-16,-7-5 0 0,-6 0 0 15,-6 5 0-15,-13 3 0 0,-1-1 0 0,-13 1 0 16,-13-1 0-16,-5 1 0 0,-2 4 0 0,1-5 0 16,-13 1 0-16,6 2 0 0,1-1 0 0,-1-1 0 15,6-4 0-15,2 3 0 0,-1-3 0 16,6 0 0-16,7-4 0 0,12 0 0 0,-5 1 0 15,7-4 0-15,11-1 0 0,-6 2 0 0,14-5 0 16,6-5 0-16,6 5 0 0,8-7 0 0,6 7 0 16,5-8-1133-16,15 1-225 0,-1 0-42 15,13-4 84-15,-1 7 157 0,8-3 243 0,13 4 270 16</inkml:trace>
  <inkml:trace contextRef="#ctx0" brushRef="#br0" timeOffset="175018.61">31458 5949 495 0,'20'-10'808'0,"-7"-1"146"0,1 0 113 0,-8-1 29 16,-6 5-105-16,-6-5-196 0,-1 6-134 0,-13-5-75 15,0 3-51-15,-12 4-332 0,-1 1-203 0,-12-1 0 16,-1 4 0-16,-6 4 0 0,-6-1 0 0,-8 5 0 15,15 3 0-15,-2-1 0 0,-6 7 0 16,14-3 0-16,-1 3 0 0,7 2 0 0,7 0 0 16,6 2 0-16,6-2 0 0,14 3 0 0,-1-3 0 15,14 2 0-15,-1-2 0 0,7-1 0 0,6-4 0 16,1-2 0-16,6-1 0 0,1-5 0 16,-2-1 0-16,1-2 0 0,7-3 0 0,-7-3 0 15,6-4 0-15,-5 0 0 0,5-9 0 0,1 5 0 16,-7-3 0-16,0-5 0 0,-6 4 0 0,-1-2 0 15,-6-2 0-15,0 5 0 0,1-2 0 16,-8 2 0-16,0 2 0 0,-6-2 0 0,6 7 0 16,1-1 0-16,-7 5 0 0,7-1 0 0,-7 4 0 15,0 0 0-15,6 4 0 0,1-1 0 0,6 5 0 16,-6 3 0-16,5 3 0 0,8 1 0 16,-1 4 0-16,14-1 0 0,-7 1 0 0,6-2 0 15,2 2 0-15,-2 0 0 0,1-2 0 0,-1 3 0 16,1-6 0-16,-7 4 0 0,0-7 0 0,-1 4 0 15,-5-4 0-15,6 0 0 0,-13-4 0 16,7 0 0-16,-7 0 0 0,0 1 0 0,0-4 0 16,-7-1 0-16,8-3 0 0,-21 5 0 0,14-5 0 15,-14-5 0-15,-13-2-988 0,-6-8-785 0,-13-3 33 16,-19 4 167-16,-7-5 361 0,-20 5 568 0</inkml:trace>
  <inkml:trace contextRef="#ctx0" brushRef="#br0" timeOffset="180072.75">29478 4805 241 0,'6'0'451'0,"0"4"107"15,8-4 100-15,-1 0-7 0,-6 2-61 0,6-2-89 16,-1 5-89-16,-5-5-93 0,6 0-110 0,1 3-74 15,5-3-42-15,-6 0-21 0,0 4-5 0,-7-4 6 16,0 0 7-16,2 3 0 0,-8-3 4 16,6 0 16-16,-6 0 14 0,0 0 8 0,0 0 18 15,-6 0 16-15,-2 0 13 0,2 0 12 0,-7 0 9 16,-6 0 9-16,0 0 2 0,-8 0 8 16,1 4 8-16,-6-4 0 0,-1 4-3 0,1-4-10 15,-14 0-11-15,0 0-102 0,0 0-91 0,-6 0 0 16,-7 0 0-16,2 0 0 0,-9 0 0 0,0 0 0 15,1 0 0-15,-6 0 0 0,6 0 0 16,-7 0 0-16,7 0 0 0,0 0 0 0,-7 0 0 16,6 0 0-16,-5 0 0 0,6 0 0 0,-6 0 0 15,-1 0 0-15,0 4 0 0,0-4 0 0,1 0 0 16,6 3 0-16,-7-3 0 0,6 4 0 0,-5-4 0 16,6 0 0-16,0 0 0 0,0 4 0 0,12-4 0 15,-5 0 0-15,12 0 0 0,1 0 0 16,-2 4 0-16,9-4 0 0,-1 0 0 0,0 0 0 15,5 0 0-15,-4 2 0 0,5-2 0 0,1 0 0 16,5 5 0-16,1-2 0 0,1-3 0 0,5 4 0 16,0-4 0-16,1 0 0 0,6 0 0 0,0 0 0 15,7 0 0-15,-8 0 0 0,8 0 0 16,0 0 0-16,-2 0 0 0,2 0 0 0,6-4 0 16,-6 4 0-16,6 0 0 0,-7 0 0 0,7 0 0 15,0 0 0-15,0 0 0 0,0 0 0 0,0 0 0 16,0 0 0-16,-6 0 0 0,6 0 0 15,0-3 0-15,0 3 0 0,0 0 0 0,0 0 0 16,0 0 0-16,0 0 0 0,0 0 0 0,13-5 0 16,-1 5 0-16,2-2 0 0,6 2 0 15,-1-4 0-15,7 4 0 0,0-4 0 0,-6 0 0 16,5 1 0-16,1 3 0 0,1-4 0 0,-1 4 0 16,-6-4 0-16,-1 0 0 0,7 1 0 0,-6 3 0 15,6-4 0-15,-7 1 0 0,1-2 0 16,0-1 0-16,5 2 0 0,-5 0 0 0,-8 0 0 15,2-3 0-15,6 7 0 0,-7-6 0 0,-7 1 0 16,7 1 0-16,-6 1 0 0,-1 3 0 0,0-5 0 16,1 3 0-16,0 2 0 0,6-4 0 15,-13 0 0-15,6 0 0 0,-6 4 0 0,7-3 0 16,-7-1 0-16,0 4 0 0,0 0 0 0,6-4 0 16,-6 4 0-16,7 0 0 0,-7-4 0 0,0 4 0 15,0 0 0-15,0 0 0 0,0 0 0 0,0 0 0 16,0 4 0-16,0-4 0 0,0 0 0 15,0 0 0-15,-7 4 0 0,7-4 0 0,-6 4 0 16,6-1 0-16,-7 1 0 0,-6 0 0 0,0 2 0 16,-6-1 0-16,-1 2 0 0,-6 0 0 0,-1-3 0 15,-11 3 0-15,-1 1 0 0,0-4 0 0,-7 2 0 16,1 2 0-16,-8-1 0 0,7 1 0 0,-5-1 0 16,-2 1 0-16,7-2 0 0,1 2 0 15,-1-1 0-15,1-3 0 0,-1 4 0 0,7-1 0 16,7-4 0-16,-7 5 0 0,13-5 0 0,-7 2 0 15,1-2 0-15,12-3 0 0,-7 3 0 0,9 1 0 16,4-4 0-16,8 4 0 0,-1-4 0 0,1 0 0 16,-1 3 0-16,7-3 0 0,0 0 0 15,0 5 0-15,0-5 0 0,13 0 0 0,-6 3 0 16,5 1 0-16,2-4 0 0,5 3 0 0,1 2 0 16,6-3 0-16,0 2 0 0,0-1 0 15,0 2 0-15,7-2 0 0,-8 5 0 0,9-4 0 16,-9-1 0-16,7 4 0 0,-5 0 0 0,5-3 0 15,-6 4 0-15,1-5 0 0,5 1 0 0,-12 0 0 16,6-1 0-16,0 0 0 0,-7 2 0 16,1-1 0-16,0-1 0 0,-1-3 0 0,1 4 0 15,-1-1 0-15,-6-3 0 0,7 4 0 0,-1-1 0 16,-5 1 0-16,5-4 0 0,-6 0 0 0,6 4 0 16,-5-4 0-16,-2 0 0 0,2 4 0 0,-8-4 0 15,1 0 0-15,-7 0 0 0,6 0 0 16,-6 0 0-16,6 0 0 0,-6 0 0 0,0 0 0 15,0 0 0-15,0-4 0 0,0 4 0 0,8 0 0 16,-8-4 0-16,6 4 0 0,-6-4 0 0,6 1 0 16,-6-1 0-16,0 1 0 0,0-1 0 0,0-3 0 15,0 2 0-15,0-1 0 0,0-2 0 16,0 1 0-16,6-1 0 0,-6 1 0 0,0-3 0 16,0 2 0-16,0-4 0 0,0 3 0 0,0-3 0 15,0 1 0-15,0 0 0 0,-6-4 0 0,6 1 0 16,0-1 0-16,0 1 0 0,0-1 0 15,0 3 0-15,-6 2 0 0,6-1 0 0,0-1 0 16,0 5 0-16,0-4 0 0,0-1 0 0,0 6 0 16,0-2 0-16,0 5 0 0,0-5 0 0,0 4 0 15,0 2 0-15,0-3 0 0,0 2 0 0,-6-1 0 16,6 4 0-16,0 0 0 0,0-3 0 16,0 3 0-16,-14 3 0 0,8 1 0 0,-1-1-309 15,-6 2-1157-15,-6-3-75 0,5-2 50 0,-5 4 169 16,-1 0 254-16,8 3 383 0</inkml:trace>
  <inkml:trace contextRef="#ctx0" brushRef="#br0" timeOffset="182571.77">30911 5719 49 0,'7'0'414'16,"-7"2"155"-16,7-2 157 0,-7 5 37 0,6-2-48 16,-6-3-76-16,6 4-100 0,1-4-132 15,-7 3-141-15,0-3-82 0,-13 0-46 0,7 5-18 16,-1-2-5-16,-6-3 7 0,0 4 11 0,0 0 15 16,0-4 18-16,-1 3 12 0,-5 0 5 0,6 2-4 15,-13-5-8-15,7 0-10 0,-1 4-13 0,-6-4-15 16,-7 3-14-16,7-3-16 0,-7 4-16 15,1-4-18-15,-1 0-16 0,1 3-15 0,6-3-12 16,-1 0-6-16,1 0-8 0,1 4-4 0,5-4-4 16,-6 0-2-16,13 0-2 0,0 0-3 15,0 0 3-15,7 0-2 0,6 0-10 0,-7 0-16 16,7 0-33-16,-7 0-44 0,1 0-61 0,6 0-64 16,0 0-65-16,6 0-59 0,8-4-68 15,-2 1-90-15,1 3-76 0,7-4-87 0,0-3-95 16,-1-1-74-16,1 5 20 0,-8-5 93 0,2 0 115 15,-2 5 142-15</inkml:trace>
  <inkml:trace contextRef="#ctx0" brushRef="#br0" timeOffset="182911.47">30611 5671 309 0,'14'-4'491'0,"-8"0"186"16,0 4 83-16,2 0-3 0,-8-3-58 0,6 3-84 15,-6 0-97-15,0-4-140 0,0 4-83 0,0 0-36 16,0 0-7-16,0 0-2 0,0 0-7 15,0 0-22-15,6 0-32 0,-6 0-34 0,0 4-21 16,0-4-3-16,0 3 1 0,0 5 5 0,0-1 11 16,0-3 21-16,0 3 10 0,0 0-86 15,7 4-93-15,-1-3 0 0,-6 3 0 0,7-1 0 16,-7-2 0-16,0 3 0 0,0 4 0 0,0-4 0 16,0 0 0-16,0 0 0 0,0-1 0 0,0 5 0 15,0-3 0-15,0-2 0 0,0 1 0 16,-7-3 0-16,7 3 0 0,-6 0 0 0,-1-4 0 15,7 0 0-15,-6 1 0 0,6-1 0 0,0 1 0 16,0-4 0-16,0 3 0 0,0-4 0 0,0-3 0 16,0 4 0-16,6-4 0 0,7 0 0 15,-6-4 0-15,-7 4 0 0,0 0 0 0,0 0-338 16,-7-3-686-16,1-2-238 0,-1-1-73 0,1-2 51 16,-8 5 137-16,8-1 229 0,-6 0 285 0</inkml:trace>
  <inkml:trace contextRef="#ctx0" brushRef="#br0" timeOffset="184045.37">23203 5857 356 0,'0'0'631'0,"7"0"148"0,-7 0 89 0,0 0-67 16,0 0-125-16,0 0-136 0,-7 0-171 0,7 0-128 15,-7 0-70-15,7 0-30 0,0 4-15 16,0-4-7-16,0 0-8 0,-6 0-6 0,6 0-6 16,-14 0-9-16,2 0-1 0,-1 0-5 0,0 4-7 15,-6-4-6-15,-1 0-3 0,6 4-5 0,-5-4-10 16,-7 0-7-16,6 3-7 0,1-3-10 15,-1 4-7-15,0 0-5 0,2-4-13 0,4 4-2 16,-5-2-1-16,-1-2 2 0,0 0-10 0,1 5-19 16,-1-1-23-16,2-4-36 0,-9 3-42 0,14-3-40 15,-6 0-29-15,-1-3-26 0,6-1-33 16,-5 4-69-16,6-5-64 0,0 5-73 0,7-6-90 16,6 2-102-16,-6-3-88 0,6 3 16 0,0 0 63 15,0 0 88-15,6 1 114 0</inkml:trace>
  <inkml:trace contextRef="#ctx0" brushRef="#br0" timeOffset="184394.17">22858 5755 262 0,'6'0'569'0,"8"0"179"0,-8 0 123 0,0 0-23 15,-6 0-94-15,6 0-111 0,2 0-136 0,-8 0-128 16,6 0-72-16,0 3-42 0,-6-3-16 15,0 5-10-15,0-5-10 0,0 0-4 0,-6 4-1 16,0-1 6-16,6 4 6 0,0-3 4 0,0 3-74 16,0 1-166-16,0-1 0 0,0 1 0 0,0 2 0 15,0-3 0-15,0 1 0 0,0 3 0 0,6-1 0 16,0 2 0-16,-6-5 0 0,7 3 0 16,-7-1 0-16,0-1 0 0,0 2 0 0,0-3 0 15,0 1 0-15,0 3 0 0,0-4 0 0,0-4 0 16,0 5 0-16,0-4 0 0,0-1 0 0,0 5 0 15,0-5 0-15,0 0 0 0,0 1 0 16,0 1 0-16,0-2 0 0,0-3 0 0,6 3 0 16,-6-3 0-16,0 0 0 0,0 0 0 0,-6 0-63 15,-7-3-1197-15,7-5-178 0,-8 1-32 16,-6 4 80-16,1-1 191 0,-7 4 337 0,0 0 404 16</inkml:trace>
  <inkml:trace contextRef="#ctx0" brushRef="#br0" timeOffset="188275.83">19743 6585 134 0,'13'0'487'16,"0"0"192"-16,0 0 128 0,0 0 7 0,-7 0-73 15,8 0-96-15,-8-4-107 0,0 1-133 16,1 3-60-16,-7-4-18 0,7 0 6 0,-7 4 5 16,0 0-5-16,0-4-28 0,-7 4-41 0,0 0-48 15,-5 0-37-15,-8 0-25 0,-6 4-18 0,-7-4-125 16,-6 4-11-16,1 3 0 0,-2-3 0 0,1-1 0 16,0 4 0-16,7 1 0 0,-1-4 0 0,7 3 0 15,6 3 0-15,8-1 0 0,-2-2 0 16,8 0 0-16,-1 0 0 0,14 1 0 0,5 2 0 15,8-3 0-15,13 5 0 0,-1-4 0 0,8-1 0 16,5 3 0-16,7-2 0 0,0 3 0 0,-6-4 0 16,-1 1 0-16,1-1 0 0,-1 0 0 15,-5 0 0-15,-14 1 0 0,0-1 0 0,-7 1 0 16,1-2 0-16,-13 2 0 0,-1 4 0 0,0-9 0 16,-6 5 0-16,0 3 0 0,-12-4 0 0,-1-3 0 15,-7 3 0-15,0 0 0 0,-6 1 0 16,-6-1 0-16,5 1 0 0,2-6 0 0,-7 6 0 15,5-4 0-15,1 3 0 0,0-3 0 0,0-4 0 16,6 4 0-16,-5-4 0 0,11 0 0 0,-12 0 0 16,7 0 0-16,-7 0 0 0,0 0-450 15,13-4-205-15,6-4-165 0,0-2-203 0,14-1-99 16,0-4 22-16,-1 4 66 0,7 0 158 0,0 0 194 16,6 0 261-16</inkml:trace>
  <inkml:trace contextRef="#ctx0" brushRef="#br0" timeOffset="188540.68">19912 6687 627 0,'13'-3'837'0,"1"3"133"0,5 0 95 0,-6 0-32 15,-7 0-131-15,8 0-208 0,-1 0-119 16,-7 3-57-16,8 1-19 0,-2 0-28 0,-6 3-471 16,8 4 0-16,-1 0 0 0,0 4 0 0,0 0 0 15,-1 2 0-15,2 6 0 0,5-2 0 0,-5 6 0 16,-2-6 0-16,-5 8 0 0,6-2 0 15,-7-1 0-15,1 3 0 0,-7-4 0 0,7 1 0 16,-1-4 0-16,7 5 0 0,-7-10 0 0,1 2 0 16,0-1 0-16,5-3 0 0,-4-1 0 0,-2-7 0 15,0 1 0-15,1-1 0 0,-7-7 0 16,0 0 0-16,-13 0-197 0,-1-4-822 0,2-7-250 16,-2 0-76-16,8-3 58 0,-7 3 137 0,7-4 213 15,-1 1 254-15</inkml:trace>
  <inkml:trace contextRef="#ctx0" brushRef="#br0" timeOffset="188867.15">20115 6764 278 0,'-8'-18'768'0,"8"3"157"16,-6 0 104-16,0-2 101 0,0 2-103 0,6 3-221 16,0 2-145-16,0-2-97 0,6 5-65 0,0 4-80 15,-6-1-334-15,6 1-85 0,-6 3 0 0,8 3 0 16,-2 1 0-16,13-1 0 0,-5 8 0 0,5-3 0 15,7 7 0-15,0-1 0 0,6 1 0 0,-5-1 0 16,-1 1 0-16,0 4 0 0,-6-4 0 16,5 2 0-16,9-3 0 0,-15 1 0 0,7 1 0 15,-6-5 0-15,-8 3 0 0,2-7 0 0,-14 5 0 16,0-5 0-16,-7 3 0 0,-6-2 0 0,-7-4 0 16,1 3 0-16,-13-3 0 0,5 0 0 15,-5-1 0-15,6-3 0 0,-1-3 0 0,1 3 0 16,-6 0 0-16,-1 0 0 0,7-4-330 0,6 4-290 15,1-4-89-15,19 0-77 0,0-3-73 16,7-3-107-16,5-2-8 0,8 5 52 0,0-1 122 16,5 1 141-16,9 0 174 0</inkml:trace>
  <inkml:trace contextRef="#ctx0" brushRef="#br0" timeOffset="189230.64">20688 6790 453 0,'13'4'792'0,"-1"-4"144"0,2 0 97 15,-1 0 12-15,0 0-134 0,0 0-216 16,-7 0-147-16,8 0-96 0,-2 0-62 0,2 0-59 16,-1-4-68-16,7 4-75 0,-8-4-65 0,8 1-92 15,-7 3-31-15,0-4 0 0,0 0 0 0,-7 0 0 16,0 4 0-16,2-7 0 0,4 4 0 0,-12-4 0 16,7 3 0-16,-7-4 0 0,-7 1 0 15,7 3 0-15,-12-3 0 0,4-1 0 0,2 5 0 16,-6-4 0-16,-2 3 0 0,8 1 0 0,-1 3 0 15,1-4 0-15,-8 4 0 0,2 0 0 0,-2 0 0 16,-5 4 0-16,-1 3 0 0,-6 0 0 0,0 0 0 16,7 4 0-16,-7 0 0 0,0 1 0 15,6-2 0-15,-5 1 0 0,11 4 0 0,1-5 0 16,7 2 0-16,-1-1 0 0,7 4 0 0,13-4 0 16,-6-4 0-16,5 4 0 0,8 0 0 0,0-7 0 15,6 4 0-15,-1-1 0 0,2-4 0 16,-1-3 0-16,0 4 0 0,0-4 0 0,1 0-202 15,-9-4-392-15,9-4-186 0,-1 2-218 0,-14-5-151 16,15-1 1-16,-14 2 70 0,-6-1 139 16,5 0 198-16,2 3 258 0</inkml:trace>
  <inkml:trace contextRef="#ctx0" brushRef="#br0" timeOffset="189593.67">20981 6757 103 0,'-6'4'682'16,"6"-1"187"-16,-7 2 124 0,7-3 89 0,0-2-76 15,0 0-158-15,0 4-193 0,7-4-130 0,-7 4-85 16,6-4-67-16,0 0-70 0,1 0-70 0,0 0-154 16,5 0-79-16,2 0 0 0,-1 0 0 15,6 0 0-15,0-4 0 0,-5 4 0 0,5-4 0 16,1 2 0-16,0-3 0 0,-8 2 0 0,2-4 0 16,-8-1 0-16,0 4 0 0,-6-3 0 0,0 0 0 15,0-1 0-15,-6 1 0 0,0 4 0 0,-1-5 0 16,-6 5 0-16,0-5 0 0,0 4 0 15,0 4 0-15,0-3 0 0,-6 3 0 0,5 0 0 16,1 0 0-16,0 3 0 0,0 5 0 0,-7-4 0 16,14 3 0-16,-7 0 0 0,6 0 0 0,1 1 0 15,0 3 0-15,-1 0 0 0,7 0 0 16,-6-1 0-16,6 2 0 0,6-1 0 0,1 0 0 16,-1-1 0-16,14 2 0 0,-8-1 0 0,8-4 0 15,0 1 0-15,5-1 0 0,-5 0 0 0,0 1-145 16,-1-5-353-16,7-3-113 0,0 0-114 15,7-3-95-15,-7-5-75 0,7 1-76 0,-1 0 10 16,-6-4 92-16,7 3 138 0,-13-3 155 0</inkml:trace>
  <inkml:trace contextRef="#ctx0" brushRef="#br0" timeOffset="190050.96">21509 6750 191 0,'0'-8'545'0,"0"1"206"0,-7 3 128 16,1 1-2-16,-1-1-68 0,-6-4-91 0,0 5-102 15,1 0-124-15,-8-1-63 0,7 4-29 0,-7 0-25 16,0 0-32-16,1 0-52 0,6 4-60 0,-6-1-50 15,5 0-118-15,2 5-63 0,-2-1 0 16,8 1 0-16,-1 3 0 0,1 0 0 0,6-1 0 16,0 2 0-16,6-1 0 0,-6 0 0 0,7-1 0 15,-1-2 0-15,8 0 0 0,-2 3 0 0,-5-8 0 16,6 5 0-16,0-5 0 0,-7 1 0 16,8-4 0-16,-2 0 0 0,-5 0 0 0,6-7 0 15,0-1 0-15,-6 1 0 0,-1-4 0 0,1-4 0 16,-1 1 0-16,-6-5 0 0,6 1 0 0,2-1 0 15,-8-3 0-15,0 1 0 0,-8-1 0 16,2-8 0-16,0 4 0 0,-1-3 0 0,1 3 0 16,-8 1 0-16,2 2 0 0,5 5 0 0,0 0 0 15,1 3 0-15,0 1 0 0,-1 3 0 0,7 3 0 16,-7 1 0-16,7 3 0 0,-6 4 0 16,6 0 0-16,6 0 0 0,-6 7 0 0,7 5 0 15,6-1 0-15,0 7 0 0,0 0 0 0,0 5 0 16,0-1 0-16,0 3 0 0,7 4 0 0,-8-3 0 15,2 7 0-15,-1-3 0 0,0-1 0 0,0 0 0 16,7 0 0-16,-14 1 0 0,7-4 0 16,0-4 0-16,-6-1 0 0,-1 2 0 0,0-9 0 15,8 1 0-15,-8-3 0 0,-6-5 0 0,0-1 0 16,-6 2-248-16,6-8-723 0,0 0-185 0,0-3-109 16,0-6 32-16,0 2 107 0,0-3 182 0,6 2 215 15,0-3 266-15</inkml:trace>
  <inkml:trace contextRef="#ctx0" brushRef="#br0" timeOffset="190241.02">21749 6783 345 0,'0'0'784'0,"8"0"182"0,-8 0 133 15,0-4 83-15,0 4-108 0,0 4-207 0,-8-4-148 16,8 0-108-16,0 3-75 0,0 1-528 0,-6 4-8 16,0-1 0-16,-1 0 0 0,7 1 0 0,0 3 0 15,7 0 0-15,-1 0 0 0,0-1 0 16,8 2 0-16,-8-1 0 0,8 0 0 0,5-4 0 15,-6-4 0-15,-6 5 0 0,5-8 0 0,-4 4-130 16,-2-4-772-16,0-8-187 0,1 1-160 16,6-5 3-16,-13-2 103 0,6-1 155 0,1 1 210 15,-1-1 247-15</inkml:trace>
  <inkml:trace contextRef="#ctx0" brushRef="#br0" timeOffset="190383.37">21815 6603 294 0,'-13'-8'724'0,"7"-2"141"16,-1 3 76-16,1-5-1 0,6 5-166 0,0 3-234 15,0-2-233-15,6 6-140 0,7-5-74 0,0 5-53 16,0 0-55-16,7 0-84 0,-1 0-149 0,1 5-168 16,0-5-206-16,-1 2-183 0,-6 2-74 15,6 0 17-15,-5 3 112 0,-2 1 151 0</inkml:trace>
  <inkml:trace contextRef="#ctx0" brushRef="#br0" timeOffset="191117.57">22043 6643 242 0,'0'11'605'0,"6"7"174"15,-6-3 111-15,8 0-23 0,-8-4-80 16,6 4-97-16,0-1-144 0,0 1-87 0,1-3-45 15,0 2-14-15,-1-3-12 0,7 0-26 0,-6-1-48 16,0-2-61-16,-1 0-58 0,0-1-195 16,0-3 0-16,2-4 0 0,-2 3 0 0,0-3 0 15,1-3 0-15,-1-1 0 0,1-3 0 0,6-1 0 16,-7-3 0-16,8-1 0 0,-2 2 0 0,-5-1 0 16,0 3 0-16,-1-2 0 0,-6 3 0 15,7-1 0-15,-1 4 0 0,-6 4 0 0,0-3 0 16,0 3 0-16,0 3 0 0,0 1 0 0,0 4 0 15,0-1 0-15,6 3 0 0,-6 5 0 0,8-3 0 16,-2 2 0-16,6 5 0 0,2-5 0 0,-8 1 0 16,7 3 0-16,7-6 0 0,-8-2 0 15,2 1 0-15,-1-3 0 0,0 0 0 0,6-6 0 16,1 3 0-16,6-5 0 0,-6-5 0 0,5 3 0 16,-5-6 0-16,6 0 0 0,-6-3 0 0,-1-3 0 15,1 3 0-15,-7-4 0 0,-7 0 0 0,1 1 0 16,6 3 0-16,-13-1 0 0,0 2 0 15,-6-2 0-15,-1 5 0 0,-6-1 0 0,6 1 0 16,-12 4 0-16,6 3 0 0,0-4 0 0,-7 8 0 16,1-4 0-16,0 3 0 0,5 4 0 0,-5 1 0 15,6-1 0-15,6 5 0 0,-6-5 0 0,6 3 0 16,1 2 0-16,6-1 0 0,6-4 0 16,-6 4 0-16,14-4 0 0,-8-3 0 0,7 4 0 15,-6-5 0-15,6-3 0 0,-1 4 0 0,8-8 0 16,-7 4 0-16,7-7 0 0,0 3 0 0,-8-7 0 15,8 4 0-15,-7-8 0 0,0 4 0 16,0-4 0-16,1 1 0 0,-8 3 0 0,0-3 0 16,7-1 0-16,-13 3 0 0,7 1 0 0,-7 0 0 15,0 4 0-15,0 0 0 0,0 0 0 0,0 3 0 16,0 0 0-16,0 4 0 0,-7 0 0 16,7 0 0-16,0 4 0 0,0 3 0 0,0 1 0 15,0 2 0-15,0 1 0 0,0 4 0 0,0 0 0 16,7-1 0-16,-7 1 0 0,6 0 0 0,1 3 0 15,-1 1 0-15,0-1 0 0,2 0 0 0,-2 4 0 16,0 0 0-16,8 1 0 0,-8-3 0 16,0 3 0-16,1 0 0 0,-1-2 0 0,1 1 0 15,0 4 0-15,5-3 0 0,-4-2 0 0,-2 1 0 16,-6 0 0-16,6 5 0 0,-6-6 0 0,0 1 0 16,0-4 0-16,0 1 0 0,0-1 0 0,0-3 0 15,-6 0 0-15,0-1 0 0,6-3 0 16,-8-3 0-16,8-4 0 0,-6-2 0 0,0-2 0 15,-8 0 0-15,-5-2 0 0,-1-6-163 0,8-4-853 16,-2-3-235-16,1-2-72 0,7-2 57 0,6-3 123 16,0 0 198-16,6-3 234 0</inkml:trace>
  <inkml:trace contextRef="#ctx0" brushRef="#br0" timeOffset="191734.59">23190 6699 492 0,'0'-4'904'0,"0"0"183"0,6 4 107 16,1-4 46-16,0 4-184 0,-1 4-252 15,0-4-187-15,1 4-122 0,-1 3-193 0,1 1-302 16,0 6 0-16,-1-3 0 0,0 4 0 0,2-1 0 16,-2 1 0-16,0 0 0 0,7-1 0 0,0 1 0 15,-6 0 0-15,5 0 0 0,-4-5 0 16,4-2 0-16,2 3 0 0,-2-3 0 0,1-6 0 15,1 3 0-15,5-2 0 0,0-6 0 0,1-2 0 16,-7 3 0-16,7-10 0 0,-1 1 0 0,1-3 0 16,-7-1 0-16,0 0 0 0,-1 0 0 0,2 1 0 15,-1 3 0-15,-13-3 0 0,0 2 0 16,0 5 0-16,0-1 0 0,6 5 0 0,-6-1 0 16,7 0 0-16,0 4 0 0,-7 0 0 0,6 4 0 15,-6 0 0-15,0-1 0 0,6 9 0 0,-6-5 0 16,7 7 0-16,0 1 0 0,-1-5 0 0,7 10 0 15,0-9 0-15,0 7 0 0,0-4 0 0,0 1 0 16,7-3 0-16,-7-2 0 0,0-3 0 16,0-3 0-16,-1 0 0 0,-4 0 0 0,-2-4-11 15,0-4-785-15,1 0-97 0,6-7-78 0,-6-3-47 16,5-1-19-16,2 0 42 0,-8-3 131 16,0 3 154-16,-6 0 176 0,7 1 235 0,-7-1 279 15,0 0 229-15,0 5 209 0,0-2 247 0,0 5 157 16,-7 3 51-16,7-3-20 0,0 3-64 15,0 0-88-15,0 1-145 0,-6 3-76 0,0 7-37 16,-1-3-13-16,7 7-2 0,-7 0-12 0,1 7-351 16,6 1-65-16,0-2 0 0,6 10 0 0,1-1 0 15,-7-1 0-15,7 8 0 0,-1-4 0 16,0 5 0-16,1-1 0 0,0-4 0 0,-1 9 0 16,1-9 0-16,6 0 0 0,-7 0 0 0,1-7 0 15,-1-3 0-15,0-5 0 0,2 1 0 0,-2-5 0 16,-6 2 0-16,0-9 0 0,0 5 0 0,-6-8 0 15,-2 0-299-15,2-4-527 0,6 0-103 16,-6-7-111-16,-7-3-68 0,13-1 42 0,-7 1 92 16,7-9 157-16,-6 5 168 0,6-8 203 0</inkml:trace>
  <inkml:trace contextRef="#ctx0" brushRef="#br0" timeOffset="191963.66">23764 6808 261 0,'-20'-22'763'15,"13"-3"161"-15,-5 3 95 0,-2-4 73 0,14 4-129 16,-6-4-213-16,6 4-166 0,6 0-101 0,0 4-55 15,8 3-40-15,-1 1-41 0,13 6-158 16,0 1-189-16,7 3 0 0,-1 4 0 0,7 4 0 16,1 7 0-16,-2 0 0 0,-5 3 0 0,-1 5 0 15,1 0 0-15,-13-2 0 0,6 5 0 0,-13 1 0 16,7-2 0-16,-8 2 0 0,2-1 0 16,-8-4 0-16,-6 3 0 0,-6-1 0 0,-2-6 0 15,2 5 0-15,-14-9 0 0,1 5 0 0,-13-7 0 16,-8-2 0-16,-5-1 0 0,-7-2-823 0,-7-6-807 15,7-2-7-15,0 3 113 0,-7-6 258 0,-6 1 432 16,-7-5 390-16</inkml:trace>
  <inkml:trace contextRef="#ctx0" brushRef="#br0" timeOffset="194327.16">27438 6831 224 0,'0'0'739'16,"-6"0"154"-16,-1-4 99 0,-6 0 75 0,1 1-113 15,-2-2-222-15,-5 2-169 0,-7-1-92 0,0 1-46 16,-13 3-28-16,5 0-35 0,-4 0-37 0,-1 3-278 16,0-3-47-16,5 4 0 0,9 4 0 15,5-8 0-15,0 7 0 0,8-3 0 0,6 3 0 16,6 0 0-16,0 1 0 0,0-1 0 0,6 4 0 16,6-4 0-16,2 7 0 0,5-2 0 0,1-1 0 15,6 1 0-15,0 1 0 0,1-1 0 0,-1 1 0 16,-1-1 0-16,1 3 0 0,-6-4 0 15,0 0 0-15,-1 3 0 0,-6-2 0 0,0 2 0 16,-7-2 0-16,-6 2 0 0,0-3 0 0,-6 4 0 16,0-4 0-16,-14 0 0 0,1 0 0 0,-7-4 0 15,-7 0 0-15,7 1 0 0,-6-5 0 16,-1 1 0-16,-1 0 0 0,-4-4 0 0,5 0 0 16,1-4 0-16,5 0 0 0,1-3 0 0,-6-1 0 15,-1 2 0-15,7-5 0 0,1 3-661 0,5-6-366 16,6-1-211-16,8-3-30 0,0-2 87 15,12 3 114-15,0 2 202 0,21-3 231 0</inkml:trace>
  <inkml:trace contextRef="#ctx0" brushRef="#br0" timeOffset="194604.44">27673 6739 389 0,'26'-8'825'0,"0"-3"154"15,-6 4 118-15,-8 0 113 0,2 0-115 0,-8-1-215 16,0 4-130-16,-6 1-76 0,7 3-382 0,0-5-292 15,-1 5 0-15,-6 5 0 0,7-2 0 0,-1 1 0 16,-6 4 0-16,7 3 0 0,-7 3 0 16,7 1 0-16,-1 3 0 0,-6 4 0 0,6-1 0 15,0 6 0-15,2 2 0 0,-2-3 0 16,-6 7 0-16,6-3 0 0,-6 2 0 0,7-2 0 0,-7 3 0 16,0-7 0-16,0 3 0 0,0-4 0 15,0-2 0-15,0-2 0 0,0-6 0 0,0 1 0 16,0-7 0-16,0-1 0 0,0 0 0 0,-7-4 0 15,1-1-349-15,6-6-864 0,0-9-160 0,6 2-4 16,1-5 129-16,13 0 165 0,-8 0 245 16,14 1 286-16</inkml:trace>
  <inkml:trace contextRef="#ctx0" brushRef="#br0" timeOffset="194917.8">28240 6984 224 0,'7'-2'752'15,"5"-6"183"-15,-12 4 122 0,0-1 112 0,-6-1-71 16,0 3-189-16,-8 3-154 0,2-4-103 0,-8 8-59 15,0-1-546-15,7 1-47 0,-7 3 0 0,8-3 0 16,-2 4 0-16,-5 2 0 0,13 1 0 16,-1 0 0-16,0 3 0 0,7 1 0 0,7-1 0 15,0 3 0-15,6-3 0 0,-1-3 0 0,8 3 0 16,0-3 0-16,-1-3 0 0,7 3 0 0,0-5 0 16,-6-2 0-16,6 0 0 0,0 0 0 0,0-4 0 15,0-4 0-15,-6 0 0 0,-1-3 0 16,1 0 0-16,-7-4 0 0,0 0 0 0,-7 0 0 15,0-4 0-15,-6 4 0 0,0-3 0 0,-6 2 0 16,0 1 0-16,-7 0 0 0,-7 0 0 0,7 1 0 16,-12 2 0-16,5 1 0 0,0-1 0 0,-6 4 0 15,13-3 0-15,-7 4 0 0,1 3 0 16,6-4 0-16,0 4-218 0,7-5-810 0,-2 3-241 16,8-2-57-16,8 1 68 0,4-1 123 0,8 4 203 15,13-4 233-15</inkml:trace>
  <inkml:trace contextRef="#ctx0" brushRef="#br0" timeOffset="195358.62">28709 6929 366 0,'7'5'824'0,"5"-3"173"0,2 7 112 15,-8-6 87-15,-6 1-129 0,0 3-228 0,0-1-135 16,0 3-92-16,-6 1-135 0,6 2-477 0,-7 3 0 16,7-1 0-16,-7 1 0 0,1 2 0 0,6 0 0 15,0 0 0-15,6 2 0 0,1-1 0 16,0-3 0-16,-1-1 0 0,0 1 0 0,1 0 0 15,0-7 0-15,-1-1 0 0,1 0 0 0,-1-4 0 16,7 1 0-16,-6-4 0 0,13 0 0 0,-8-4 0 16,1-4 0-16,7 1 0 0,-7-3 0 15,6-2 0-15,-5-2 0 0,-2 2 0 0,1-2 0 16,1 3 0-16,-8-3 0 0,0 7 0 0,2-5 0 16,-8 5 0-16,6 3 0 0,-6-2 0 0,6 6 0 15,-6 0 0-15,0 0 0 0,0 6 0 0,0 2 0 16,0-1 0-16,0 4 0 0,6 0 0 15,-6 0 0-15,14 0 0 0,-8-4 0 0,1 4 0 16,5 0 0-16,-4-4 0 0,4 1 0 0,2-1 0 16,-8-2 0-16,0-3 0 0,1-2 0 0,-1 0 0 15,1-2 0-15,0-6 0 0,-1 0 0 0,-6-7 0 16,-6 4 0-16,-1-7 0 0,0 0 0 16,-6 4 0-16,1-5 0 0,-8 1 0 0,0-1 0 15,7-3 0-15,-7 4 0 0,2-1 0 0,-2 5 0 16,6-1 0-16,8 1 0 0,-1 3 0 0,1 4 0 15,0-1 0-15,-1 4 0 0,0 0-27 16,1 0-1041-16,6 4-249 0,6-3-67 0,-6 3 65 16,7 0 149-16,12 3 228 0,-6 1 271 0</inkml:trace>
  <inkml:trace contextRef="#ctx0" brushRef="#br0" timeOffset="195570.97">29315 6988 540 0,'13'8'942'0,"-7"-5"172"0,8 5 130 0,-2-1 121 15,-5 0-144-15,0 4-214 0,-1-3-249 0,1 3-758 16,-7 4 0-16,6-1 0 0,0-3 0 16,-6 4 0-16,0-1 0 0,0 5 0 0,0-5 0 15,0 1 0-15,7-4 0 0,-7 5 0 0,7-2 0 16,-7-3 0-16,0-4 0 0,0 4 0 0,0-4 0 16,0-3 0-16,6-4 0 0,-12 0 0 0,-1 0 0 15,0-4-241-15,1-3-1123 0,0-4-108 16,6-7 18-16,0 4 150 0,0-6 201 0,6 2 296 15,0 0 378-15</inkml:trace>
  <inkml:trace contextRef="#ctx0" brushRef="#br0" timeOffset="196040.09">29484 6886 161 0,'0'-8'800'16,"0"1"214"-16,-6-1 132 0,6 1 108 0,0 4-32 16,0-5-279-16,6 5-253 0,-6-1-189 15,6 0-118-15,2 4-306 0,4 0-77 0,-5 0 0 16,6 4 0-16,-6 0 0 0,-1 3 0 0,-6 0-273 15,6 0-191-15,-6 5-109 0,7-5-106 16,0 1-60-16,-1-1-14 0,0 0 17 0,2 0 31 16,4-3 98-16,1 3 155 0,-6 0 183 0,12 4 208 15,-5-3 258-15,-8 3 217 0,7 4 128 0,-6-5 58 16,-1 5 0-16,0-3-19 0,1 2-70 0,-1 1-62 16,1 2-13-16,-7 3 12 0,7-2 19 0,-7 4 6 15,-7-4-24-15,0 0-305 0,1 1-144 16,-1-4 0-16,1 0 0 0,0-5 0 0,-1-2 0 15,7-1 0-15,-7 0 0 0,1-3 0 0,6-1 0 16,6-6 0-16,1-1 0 0,6-3 0 0,6-4 0 16,1-1 0-16,6-2 0 0,0-4 0 15,1-1 0-15,5-2 0 0,-6-1 0 0,-1 0 0 16,2 0 0-16,-1 3 0 0,-6 4 0 0,-1-3 0 16,-6 7 0-16,0 4 0 0,1-1 0 0,-8 4 0 15,-6 2 0-15,6-3 0 0,-6 10 0 16,0-3 0-16,0 6 0 0,6-1 0 0,-6 5 0 15,8 2 0-15,-2 1 0 0,0-1 0 0,1 1 0 16,-1 4 0-16,8-4 0 0,-8-1 0 0,6 1 0 16,2-4 0-16,6-5 0 0,5 2 0 15,1-4 0-15,-6-1 0 0,6 1 0 0,-7-4-131 16,14-4-899-16,7 1-141 0,5-5-110 0,1-2 51 16,-1 2 117-16,1-3 185 0,13 4 205 15,-8 0 229-15</inkml:trace>
  <inkml:trace contextRef="#ctx0" brushRef="#br0" timeOffset="196439.58">30866 7051 544 0,'13'-8'771'0,"0"1"151"0,-7-1 110 0,1 1-38 16,-7-7-78-16,-7 3-139 0,1 3-115 0,-14-3-65 16,-6-1-40-16,0 6-138 0,-7-1-419 0,-5 0 0 15,-9-2 0-15,2 7 0 0,7 2 0 16,-9 0 0-16,9 6 0 0,5 2 0 0,7 0 0 16,0 1 0-16,6 3 0 0,7-1 0 0,7 4 0 15,6-4 0-15,6 3 0 0,0-2 0 0,14-1 0 16,-7 0 0-16,13 1 0 0,-6-9 0 15,6 0 0-15,1 1 0 0,-9-8 0 0,9 4 0 16,-1-6 0-16,0-2 0 0,-7-4 0 0,1 1 0 16,0 0 0-16,-8-3 0 0,2 3 0 0,-1 0 0 15,-1-1 0-15,-5 5 0 0,0 0 0 16,-1 0 0-16,-6 7 0 0,0-4 0 0,0 8 0 16,0 3 0-16,0 5 0 0,0-2 0 0,0 9 0 15,0 2 0-15,0 4 0 0,0 6 0 0,0-2 0 16,0 0 0-16,6 4 0 0,-6 0 0 15,7 0 0-15,-7 0 0 0,7-3 0 0,-7-1 0 16,0 1 0-16,-7-1 0 0,0-8 0 0,1 2 0 16,-14-5 0-16,1-3 0 0,-7 0 0 0,-6-4 0 15,-7-3 0-15,-1-2 0 0,-5-2 0 16,5-4 0-16,7-4 0 0,-5 1 0 0,-7 0 0 16,-2-5 0-16,9-1-120 0,-2 0-1144 0,7-7-158 15,1 5-11-15,-1-3 108 0,7-1 175 0,1 7 283 16,-9-2 362-16</inkml:trace>
  <inkml:trace contextRef="#ctx0" brushRef="#br0" timeOffset="197142.28">27360 7885 449 0,'-6'-20'848'0,"6"3"185"0,0-2 136 0,0 4 82 16,-7-4-133-16,1 5-224 0,6-1-154 0,0 5-112 16,0-1-567-16,0-1-61 0,0 8 0 0,-7 1 0 15,0 3 0-15,1 7 0 0,0 1 0 16,-8 9 0-16,8 3 0 0,6 2 0 0,0 7 0 15,0 0 0-15,6 8 0 0,14 0 0 0,-7 0 0 16,7 0 0-16,-1-1 0 0,0 0 0 0,1-3 0 16,6 0 0-16,-13-3 0 0,7-5 0 15,-7 2 0-15,-6-8 0 0,-1-2 0 0,7-3 0 16,-13-2 0-16,6-1 0 0,-6-7 0 0,-6-1 0 16,-1 1 0-16,-5-4 0 0,-2 0 0 0,-5-4 0 15,-1 1 0-15,-6-5 0 0,0 1 0 0,0 0 0 16,0-4 0-16,7-1 0 0,-14 1 0 15,7-3 0-15,0 3 0 0,-7 0 0 0,1-1 0 16,-1 2 0-16,1-1 0 0,-1 0 0 0,1 3 0 16,6 2 0-16,-1-3 0 0,1 6 0 0,6 0 0 15,-5 3 0-15,11 0 0 0,-5 0 0 0,0 3 0 16,5 0 0-16,1 1 0 0,1 4 0 16,-2-1 0-16,8 0 0 0,0 5 0 0,6-2 0 15,0-3 0-15,0 5 0 0,6-1 0 0,7-5 0 16,0 6 0-16,13-5 0 0,-7 0 0 0,14 1 0 15,-1 4 0-15,1-10 0 0,7 5 0 16,5-2 0-16,1-2 0 0,-1 1 0 0,7-4 0 16,-13 0 0-16,1 0 0 0,-1-4-334 0,0-4-937 15,-1 1-136-15,2 1 2 0,-7-6 122 0,-1 5 178 16,1 1 274-16,-1-3 351 0</inkml:trace>
  <inkml:trace contextRef="#ctx0" brushRef="#br0" timeOffset="197529.48">27895 8075 78 0,'-14'-4'682'0,"8"1"210"0,-7-1 151 15,-1 1 124-15,2-1-27 0,-1 4-124 0,-7-4-172 16,7 4-120-16,0-4-119 0,-7 4-605 0,8-3 0 16,-15 3 0-16,8 0 0 0,0 0 0 0,-1 3 0 15,-6 1 0-15,13 4 0 0,-7-1 0 16,1 0 0-16,5 4 0 0,2 0 0 0,6-1 0 15,6 5 0-15,0 1 0 0,0 2 0 0,6-4 0 16,0 5 0-16,7-5 0 0,7 1 0 0,6 0 0 16,-6-3 0-16,-1-3 0 0,1-1 0 15,-1 0 0-15,0-4 0 0,8-2 0 0,-1-2 0 16,0 0 0-16,7-2 0 0,-7-7 0 0,-1 2 0 16,8 0 0-16,0-4 0 0,-1-3 0 0,-5 2 0 15,-2-5 0-15,1 2 0 0,-6-4 0 16,0 4 0-16,-14-3 0 0,7 3 0 0,-7 0 0 15,-6 5 0-15,-6-5 0 0,0 4 0 0,-1 4 0 16,1-1 0-16,-1 1 0 0,-6 0 0 0,-1 3 0 16,2-4 0-16,-8 8 0 0,1-3 0 15,-7 3 0-15,6 3-572 0,7-3-541 0,0 0-179 16,13 0-20-16,7 0 107 0,-1 8 135 0,13-4 226 16,1 3 257-16</inkml:trace>
  <inkml:trace contextRef="#ctx0" brushRef="#br0" timeOffset="198041.13">28416 8093 251 0,'26'0'769'0,"-6"0"204"0,-8 0 149 16,1 0 117-16,1 4-89 0,-8-4-190 0,0 0-165 15,-6 3-133-15,7-3-392 0,0 0-270 16,5 0 0-16,-12 4 0 0,7-1 0 0,-7 5 0 16,-7-1 0-16,7 1 0 0,0 3 0 0,0 4 0 15,0-1 0-15,0 1 0 0,0-1 0 0,0 1 0 16,0-1 0-16,0 3 0 0,14-8 0 0,-8 7 0 15,7-5 0-15,-7-1 0 0,14-2 0 16,-6-1 0-16,5 1 0 0,-6-4 0 0,6-2 0 16,1 2 0-16,6-8 0 0,0 2 0 0,-7-6 0 15,8 1 0-15,-1-5 0 0,0 2 0 0,-7-1 0 16,1-5 0-16,0 7 0 0,-8-8 0 16,2 3 0-16,-2 3 0 0,-5 0 0 0,-1 1 0 15,-6-2 0-15,7 1 0 0,-7 5 0 0,0 1 0 16,0 1 0-16,0 1 0 0,0 3 0 0,7 0 0 15,-7 0 0-15,6 7 0 0,0-2 0 16,2 1 0-16,-2 2 0 0,6-1 0 0,2 4 0 16,5 1 0-16,1-6 0 0,6 5 0 0,7-3 0 15,-1-2 0-15,1 2 0 0,-1-4 0 0,7 1 0 16,1-5 0-16,-8 0 0 0,-6-5 0 16,7 1 0-16,-14-6 0 0,1 2 0 0,-8-3 0 15,2 1 0-15,-8-2 0 0,-6-3 0 0,0 1 0 16,-6-1 0-16,-8-4 0 0,-5 4 0 0,0 1 0 15,-8-1 0-15,1 1 0 0,-6 3 0 16,-1 0 0-16,1 0 0 0,-1 0 0 0,7 4 0 0,0 0 0 16,7 3 0-16,13 0 0 0,-8 0 0 15,1 4 0-15,-7-4 0 0,14 4-532 0,6 0-495 16,6 0-211-16,14 0-50 0,-1-4 85 0,7 4 120 16,1 0 208-16,11 0 221 0</inkml:trace>
  <inkml:trace contextRef="#ctx0" brushRef="#br0" timeOffset="198441.56">29686 8009 312 0,'27'6'807'0,"-8"-1"176"0,0 2 142 0,1 1 135 16,-1-1-79-16,-5 4-204 0,-2 0-131 15,-5-4-146-15,0 4-700 0,-1 4 0 0,-6-1 0 16,0 1 0-16,0 0 0 0,0 0 0 0,0-1 0 16,-6 5 0-16,6-9 0 0,-7 5 0 15,7-3 0-15,-7-5 0 0,7 0 0 0,-6 0 0 16,6-3 0-16,0-1 0 0,0-3 0 0,0 0 0 15,0-3 0-15,6-3 0 0,-6-3 0 0,14-1 0 16,-1-5 0-16,7 1 0 0,-2-5 0 16,2 0 0-16,0-2 0 0,13-2 0 0,-7 1 0 15,7 0 0-15,-7 4 0 0,-1 0 0 0,7-2 0 16,-5 7 0-16,-1-3 0 0,0 7 0 0,-6-3 0 16,-1 8 0-16,-6 0 0 0,6 1 0 15,1 6 0-15,-7 1 0 0,0 4 0 0,-6 2 0 16,6 5 0-16,0 4 0 0,-7-1 0 0,8 4 0 15,-8-4 0-15,7 8 0 0,0-4 0 0,-6 0 0 16,5-4 0-16,2 5 0 0,-2-6 0 0,-5-2 0 16,6 4 0-16,0-7 0 0,-7 1 0 15,8-1 0-15,-2-1 0 0,-4-4 0 0,-2-4 0 16,-6 5 0-16,6-4 0 0,7-4 0 0,-13 0 0 16,0 0 0-16,-6-8 0 0,-13-4-796 0,11 3-843 15,2-3 2-15,-14 1 120 0,8 5 260 0,-8-3 407 16,7 1 399-16</inkml:trace>
  <inkml:trace contextRef="#ctx0" brushRef="#br0" timeOffset="212222.4">22981 4705 10 0,'0'-7'619'0,"-6"0"162"16,0-5 99-16,-2 6 67 0,2-6-57 0,0 5-186 15,0-1-175-15,6 2-79 0,-7-2-18 0,0 4 12 16,1 1 9-16,-1-1-3 0,1 4-23 16,6-4-252-16,0 4-175 0,6-4 0 0,-6 1 0 15,7-1 0-15,-1 1 0 0,1-1 0 0,0 1 0 16,5 3 0-16,-6-4 0 0,2 4 0 0,-2 4 0 15,0-4 0-15,7 3 0 0,-6 1 0 0,6-1 0 16,7 4 0-16,6 1 0 0,-1 3 0 16,1-1 0-16,7 2 0 0,-1 2 0 0,14 2 0 15,-7 2 0-15,7 0 0 0,-7 0 0 0,7 5 0 16,-7-4 0-16,6 2 0 0,1-3 0 0,-1 1 0 16,-12 3 0-16,7 0 0 0,-8-4 0 0,1 4 0 15,-7-4 0-15,0 1 0 0,-1-1 0 0,-5 0 0 16,0 1 0-16,-7-1 0 0,0-4 0 15,0 1 0-15,-7-1 0 0,8-2 0 0,-8-1 0 16,1 0 0-16,-1-3 0 0,1-1 0 0,-1-4 0 16,1 1 0-16,-7 0 0 0,6-4 0 15,-6 0 0-15,6 0 0 0,2 0 0 0,-2-4 0 16,0 0 0-16,1-2 0 0,-1-3 0 0,7 6 0 16,-6-8 0-16,6 0 0 0,0-3 0 0,-7 2 0 15,8-3 0-15,-2 1 0 0,1-1 0 16,1 1 0-16,-8-5 0 0,8 1 0 0,-8 3 0 15,0-6 0-15,7 2 0 0,-6 0 0 0,-1-3 0 16,1 5 0-16,-1-2 0 0,8-6 0 0,-2 2 0 16,-6 5 0-16,14-4 0 0,-13 3 0 15,6-3 0-15,0 5 0 0,-7-6 0 0,8 4 0 16,-8 5 0-16,7-5 0 0,-6 5 0 0,-1-1 0 16,1 1 0-16,-1 2 0 0,8-2 0 0,-14 3 0 15,6-1 0-15,0 5 0 0,0 0 0 16,2 4 0-16,-8-5 0 0,0 4 0 0,0 1 0 15,0-1 0-15,0 0 0 0,0 1 0 0,0 3 0 16,0-3 0-16,0 3 0 0,0-5 0 0,0 5 0 16,0 0 0-16,0 0 0 0,0 0 0 15,0 0 0-15,0 0 0 0,0 0 0 0,0 0 0 16,6-3 0-16,-6 3 0 0,6 0 0 0,-6-4 0 16,0 4 0-16,7 0 0 0,-7 0 0 0,0 4 0 15,0-4 0-15,0 0 0 0,6 3 0 0,-6 2 0 16,-6-2 0-16,-13 4 0 0,-7-3 0 0,-7-1-1047 15,1 5-507-15,-2-4 12 0,-5 3 123 16,7 3 196-16,-1-2 344 0,1-1 412 0</inkml:trace>
  <inkml:trace contextRef="#ctx0" brushRef="#br0" timeOffset="-214103.69">30195 4518 300 0,'0'-4'615'0,"6"1"124"16,1-1 69-16,-7 1-48 0,6-1-115 16,-6-4-126-16,7 5-166 0,-7-5-92 0,0 2-28 15,0-2-7-15,0 0 12 0,0 1 25 0,0 4 37 16,0-1 30-16,0 0 21 0,-7 4 9 15,7 0-2-15,-6 0-21 0,6 0-142 0,-7 0-195 16,1 0 0-16,6 0 0 0,-7 0 0 0,7 4 0 16,-7-4 0-16,7 4 0 0,0 3 0 0,0 0 0 15,7 0 0-15,0 4 0 0,6 0 0 16,-7 1 0-16,7 2 0 0,6 1 0 0,1 0 0 16,0 3 0-16,-1-3 0 0,1 3 0 0,0 0 0 15,5 0 0-15,-5 1 0 0,0 0 0 0,-1 2 0 16,7-2 0-16,-6 2 0 0,-8-2 0 15,2-1 0-15,5 4 0 0,-5-4 0 0,-8 5 0 16,8-4 0-16,-8-2 0 0,0-2 0 0,0 3 0 16,8-3 0-16,-8 0 0 0,1-1 0 0,-1 1 0 15,0-3 0-15,8-2 0 0,-8 1 0 0,0-3 0 16,2-1 0-16,-2 0 0 0,0-4 0 0,-6-3 0 16,0 5 0-16,0-1 0 0,7-4 0 0,-1 0 0 15,-6 0 0-15,0 0 0 0,7-4 0 16,-7-1 0-16,7 2 0 0,-1 0 0 0,0-5 0 15,0 1 0-15,2-1 0 0,-8-2 0 0,6 3 0 16,-6-5 0-16,6 1 0 0,-6-3 0 0,7-1 0 16,0 4 0-16,-1-4 0 0,1-3 0 15,-1 3 0-15,0-3 0 0,1-1 0 0,6 2 0 16,-7-6 0-16,1 5 0 0,0-1 0 0,-1-3 0 16,1 4 0-16,6-3 0 0,-7 1 0 0,1-2 0 15,-1 4 0-15,0-4 0 0,-6 3 0 16,0 2 0-16,0-5 0 0,0 3 0 0,8 1 0 15,-8-1 0-15,6-3 0 0,-6 8 0 0,0-5 0 16,0 9 0-16,0-5 0 0,0 3 0 0,0 1 0 16,0 0 0-16,6 4 0 0,-6 0 0 15,0 0 0-15,0 3 0 0,0-3 0 0,0 3 0 16,0 0 0-16,7 1 0 0,-7-2 0 0,6 3 0 16,1-2 0-16,-7 0 0 0,0 0 0 0,0 4 0 15,13 0 0-15,-13-3 0 0,6 3 0 16,-6-4 0-16,0 4 0 0,-6 0 0 0,6 0 0 15,0 0 0-15,0 0 0 0,0 0 0 0,0 0 0 16,0 0 0-16,0 4 0 0,0-1 0 0,6 1 0 16,1 4 0-16,0-1 0 0,-7 0 0 15,0 0 0-15,0 4 0 0,-7-3-1455 0,0-1-116 16,1-4 39-16,-1 2 153 0,1-2 224 0,-7 0 420 16</inkml:trace>
  <inkml:trace contextRef="#ctx0" brushRef="#br0" timeOffset="-146436.06">14158 5857 270 0,'-12'-3'641'0,"-1"3"138"0,-7-4 89 16,0 4-25-16,-6 0-103 0,1 0-140 0,-9 0-144 15,2 4-63-15,-20-4-13 0,0 0 18 0,0 3 8 16,-13-3 5-16,-7 0-13 0,0 0-25 15,-6 0-138-15,0 0-235 0,0 0 0 0,-7 0 0 16,0 0 0-16,0 0 0 0,-6 4 0 0,6-4 0 16,8 0 0-16,-8 4 0 0,7-4 0 0,6 4 0 15,-6-4 0-15,6 0 0 0,7 0 0 16,-6 3 0-16,6-3 0 0,-1 0 0 0,1 4 0 16,13-4 0-16,0 4 0 0,-1-4 0 0,8 0 0 15,-1 0 0-15,7 4 0 0,7-4 0 0,6 0 0 16,-1 0 0-16,1 0 0 0,7 0 0 15,6 0 0-15,0 0 0 0,7-4 0 0,-2 4 0 16,-4 0 0-16,6 0 0 0,6-4 0 0,-8 4 0 16,8-4 0-16,0 4 0 0,0-3 0 0,0-1 0 15,8 0 0-15,-2 0 0 0,-6 1 0 16,12-4 0-16,-4 3 0 0,4-3 0 0,15 3 0 16,-9-3 0-16,9-1 0 0,-1 2 0 0,6 1 0 15,-5-2 0-15,5 0 0 0,1 3 0 0,-1-3 0 16,1 0 0-16,-1 3 0 0,2-3 0 15,-9-1 0-15,7 5 0 0,-12-5 0 0,6 5 0 16,-13-2 0-16,7 5 0 0,-14-3 0 0,1 3 0 16,0 0 0-16,-7 0 0 0,6 0 0 0,-6 0 0 15,0-4 0-15,0 4 0 0,-6 0 0 0,6 0 0 16,-14 0 0-16,2 0 0 0,-15 0 0 16,-5 4 0-16,-7-4 0 0,-1 3 0 0,-5-3 0 15,-1 5 0-15,-5-2 0 0,5 5 0 0,0-5 0 16,0 5 0-16,8 3 0 0,-9-4 0 0,9 0 0 15,-9 4 0-15,15 1 0 0,7-2 0 16,-1-3 0-16,6 5 0 0,0-2 0 0,7-3 0 0,1 5 0 16,4-1 0-16,2-5 0 0,6 3 0 15,0-1 0-15,14-2 0 0,-8 2 0 0,6 3 0 16,8-5 0-16,7 2 0 0,-1 3 0 0,6-3 0 16,1-1 0-16,6 0 0 0,-7-4 0 0,1 6 0 15,-1-3 0-15,-6-2 0 0,1 3 0 16,-8-2 0-16,0-2 0 0,1 1 0 0,0-4 0 15,-1 4 0-15,-5-4 0 0,-2 4 0 0,-5-4 0 16,6 0 0-16,-7 2 0 0,7-2 0 0,-6 0 0 16,6 0 0-16,0 0 0 0,-6 0 0 15,-1 0 0-15,0 0 0 0,-6 0 0 0,7 0 0 16,-7 0 0-16,6-2 0 0,-12-2 0 0,-1 0 0 16,-5 0-35-16,-8 1-1539 0,0-2-72 15,-12 2 50-15,-1-1 193 0,-6-3 321 0,0 4 462 16</inkml:trace>
  <inkml:trace contextRef="#ctx0" brushRef="#br0" timeOffset="-145478.8">10217 5843 194 0,'13'-11'594'0,"-7"0"162"16,0 3 111-16,2-2 6 0,-2-1-107 0,0 0-116 15,0 0-127-15,2-4-72 0,-2 4-38 16,0 0-14-16,-6-1 16 0,7 6 7 0,-7-2-35 16,6 1-49-16,-6 3-195 0,0 0-143 0,-6 1 0 15,-1-1 0-15,-5 4 0 0,-2 0 0 0,-18 4 0 16,-1-1 0-16,-6 1 0 0,-7 4 0 0,1-1 0 16,-1 1 0-16,1 2 0 0,-1 2 0 0,7-1 0 15,-7 4 0-15,7-1 0 0,0 1 0 16,7 0 0-16,-1-5 0 0,7 5 0 0,0-1 0 0,6 1 0 15,7 0 0-15,0-4 0 0,6 1 0 0,1-2 0 16,0 1 0-16,6-3 0 0,0-1 0 16,0 0 0-16,0-4 0 0,0 5 0 0,0-4 0 15,0-4 0-15,6 3 0 0,-6-3 0 0,6 0 0 16,1 0 0-16,6-3 0 0,-6-1 0 0,5-4 0 16,8 5 0-16,-6-4 0 0,5-4 0 0,1 0 0 15,6-1 0-15,-7 2 0 0,1-5 0 0,-1 0 0 16,0 4 0-16,-5-3 0 0,-1 2 0 0,0 1 0 15,-7 0 0-15,1 1 0 0,-1 2 0 0,8 1 0 16,-8 0 0-16,0 0 0 0,-6 3 0 0,7-4 0 16,-7 8 0-16,6-3 0 0,-6 3 0 0,7 0 0 15,-1 0 0-15,-6 0 0 0,7 3 0 0,-7 0 0 16,6 6 0-16,1-2 0 0,6 0 0 0,-7 0 0 16,1 4 0-16,0 1 0 0,-1-6 0 0,0 5 0 15,1 1 0-15,-1-2 0 0,1 1 0 0,0-3 0 16,-1 3 0-16,0 0 0 0,8-4 0 0,-8 0 0 15,0 1 0-15,8-1 0 0,-1 1 0 16,-1-4 0-16,2-2 0 0,12-2 0 0,7 0 0 16,-1 0 0-16,1 0 0 0,-1 0-242 0,1 0-752 15,5-6-176-15,-5 6-102 0,7-8 45 0,-8 5 112 16,1-1 181-16,-13 0 214 0,-1-2 258 0</inkml:trace>
  <inkml:trace contextRef="#ctx0" brushRef="#br0" timeOffset="-144998.93">10529 5395 73 0,'-13'0'652'0,"0"0"207"0,1 4 160 16,4 0 129-16,2-4-28 0,6 4-117 0,0-4-187 16,6 3-125-16,-6-3-86 0,14 4-400 0,-1-4-205 15,0 0 0-15,12 3 0 0,-5-3 0 0,6 0 0 16,7 0 0-16,0 4 0 0,-1-1 0 0,8-3 0 15,-1 4 0-15,6-8 0 0,-5 1 0 0,-2-1 0 16,-5 4 0-16,-13 0 0 0,-1 0-320 16,-13-3-1087-16,1-1-112 0,-7-3 21 0,-13 7 152 15,-6 0 255-15,-14 0 398 0</inkml:trace>
  <inkml:trace contextRef="#ctx0" brushRef="#br0" timeOffset="-143533.22">6359 5903 61 0,'13'0'441'0,"7"0"178"16,-7 0 142-16,-1 0 55 0,-12 2-56 0,8-2-93 15,-2 0-91-15,0 0-109 0,7 0-51 0,-6 0-17 16,-7 4 5-16,0-4 17 0,-13 0 7 0,0 0-13 16,-1 4-30-16,-11-4-230 0,-1 0-155 0,0 4 0 15,-13-4 0-15,-14 3 0 0,7-3 0 16,-12 0 0-16,-1 4 0 0,-6-4 0 0,0 0 0 16,-6-4 0-16,-8 4 0 0,8 0 0 0,-8-3 0 15,8-1 0-15,-8 4 0 0,-5-4 0 0,-1 0 0 16,-12 4 0-16,-2-2 0 0,-5 2 0 15,0-5 0-15,-7 5 0 0,-6 0 0 0,6 0 0 16,-6 0 0-16,0 0 0 0,6 0 0 16,-6 0 0-16,13 0 0 0,-1 0 0 15,1 0 0-15,13 0 0 0,0-3 0 0,6 3 0 16,0 0 0-16,0 0 0 0,7-4 0 16,0 4 0-16,0 0 0 0,6-5 0 15,-6 5 0-15,6 0 0 0,-6-2 0 0,6 2 0 16,7 0 0-16,6 0 0 0,0 0 0 15,8 0 0-15,11 0 0 0,1 0 0 0,13 0 0 16,0 0 0-16,7 0 0 0,5 0 0 16,2-4 0-16,6 4 0 0,-2 0 0 15,2 0 0-15,6 0 0 0,0 0 0 16,0-4 0-16,14 0 0 0,4 1 0 0,9-1 0 16,5 0 0-16,1-3 0 0,13 3 0 15,6-3 0-15,0 0 0 0,6-4 0 0,1 3 0 16,-7 2 0-16,1-6 0 0,-14 5 0 15,0 3 0-15,-13-3 0 0,-6 3 0 16,-1 1 0-16,-6 3 0 0,0-4 0 0,-13 1 0 16,0-1 0-16,0-1 0 0,-7 2 0 15,-5 0 0-15,5 3 0 0,-12 0 0 16,-8 0 0-16,-5 0 0 0,-8 3 0 0,-11 0 0 16,5 2 0-16,-7 2 0 0,-5 4 0 15,6-4 0-15,6 4 0 0,-5 1 0 16,11-2 0-16,7 5 0 0,1-4 0 0,5 3 0 15,15-3 0-15,-8 3 0 0,14-2 0 16,6-1 0-16,0 4 0 0,12 0 0 0,8-1 0 16,6 1 0-16,1-1 0 0,11 1 0 15,1 0 0-15,14-1 0 0,-1 1 0 16,-7-3 0-16,8-2 0 0,-7 1 0 16,-1 0 0-16,1-3 0 0,-7-1 0 0,6-3 0 15,-5-4 0-15,-14 0 0 0,-7-4 0 16,-6-3 0-16,-6-1-895 0,-7 2-706 15,-7-6 1-15,0 5 119 0,-12 0 243 0,-7 3 373 16,-13-7 406-16</inkml:trace>
  <inkml:trace contextRef="#ctx0" brushRef="#br0" timeOffset="-142805.55">638 5825 348 0,'6'-4'640'16,"-12"-4"154"-16,0 6 92 0,12-3-35 15,0-2-65-15,14 0-60 0,0-1-116 0,-7 1-68 16,-1-3-32-16,-4-2-18 0,-8 1-17 16,0 0-39-16,0-1-341 0,-8 2-95 15,2 3 0-15,0-1 0 0,6 1 0 16,0 3 0-16,0 1 0 0,0-1 0 0,-7 1 0 15,-6 3 0-15,7 0 0 0,-14 3 0 16,-6 1 0-16,0 3 0 0,-14 0 0 0,8 4 0 16,-7 3 0-16,7 1 0 0,-7 4 0 15,6 3 0-15,7 0 0 0,6 0 0 16,0 0 0-16,8 0 0 0,5-1 0 0,7-2 0 16,0 0 0-16,7-1 0 0,5-3 0 15,2-4 0-15,-8-1 0 0,8-1 0 16,-8-6 0-16,0 0 0 0,7 1 0 0,1-8 0 15,-2 1 0-15,8 0 0 0,0-9 0 16,-1 1 0-16,7 0 0 0,-6 0 0 16,6-3 0-16,-1-5 0 0,-5 5 0 0,0-1 0 15,-1-4 0-15,-5 5 0 0,-2-5 0 16,2 4 0-16,-1 1 0 0,-7-1 0 0,-6 1 0 16,7 2 0-16,-7 2 0 0,0 3 0 15,0-1 0-15,0 4 0 0,0 1 0 16,-7-2 0-16,7 5 0 0,0 0 0 15,13 5 0-15,-6 2 0 0,-1 1 0 0,0 3 0 16,-6 0 0-16,8 0 0 0,-2 3 0 16,0 1 0-16,1 3 0 0,-1-3 0 0,1-1 0 15,-1 5 0-15,7-4 0 0,7 4 0 16,0-5 0-16,12-3 0 0,-5 0 0 16,-9-1 0-16,9-2 0 0,11-1 0 0,-11 1-705 15,12-5-716-15,-13-6-56 0,-6-1 66 16,6 0 178-16,-7-3 254 0,7-1 309 15</inkml:trace>
  <inkml:trace contextRef="#ctx0" brushRef="#br0" timeOffset="-142557.1">1055 5542 219 0,'-20'-3'800'0,"-12"-1"235"15,6 4 188-15,-1-4 166 0,9 4-25 16,4 0-239-16,1-3-221 0,13 3-772 0,0 0-132 16,7 0 0-16,5 0 0 0,8 0 0 15,6 0 0-15,7 3 0 0,6-3 0 16,13 0 0-16,1 4 0 0,5-4 0 0,-6-4 0 16,0 8 0-16,13-4 0 0,0 0-488 15,-6 0-909-15,-13-4-90 0,-20 1 38 16,-7-1 162-16,-5 4 239 0,-14 0 343 0</inkml:trace>
  <inkml:trace contextRef="#ctx0" brushRef="#br0" timeOffset="-138162.62">2547 4654 283 0,'-6'0'550'0,"-1"0"161"0,7 0 97 16,-7 3-46-16,1 1-90 0,6-4-106 15,6 4-145-15,8-4-122 0,12 3-66 16,-1-3-17-16,15 0 2 0,-14 0 13 0,7 0 27 16,-8 0 12-16,-5 0 12 0,6 5 0 15,0-2-6-15,1-3-12 0,-1 3-21 0,-1-3-21 16,9 0-98-16,-9 5-124 0,7-5 0 15,8 0 0-15,-1 0 0 0,0 0 0 16,1 0 0-16,5 0 0 0,1 0 0 16,5 4 0-16,-5-4 0 0,7 0 0 0,-2 3 0 15,-5-3 0-15,6 0 0 0,-6 3 0 16,6-3 0-16,-7 0 0 0,1 4 0 16,-1-4 0-16,2 4 0 0,-2-4 0 0,1 0 0 15,-1 3 0-15,-5-3 0 0,-1 4 0 16,-1-4 0-16,1 0 0 0,1 4 0 0,-1-4 0 15,0 0 0-15,-1 4 0 0,2-4 0 16,-1 0 0-16,0 3 0 0,1-3 0 16,-2 4 0-16,1-1 0 0,1 2 0 15,-7-3 0-15,5 2 0 0,1-4 0 0,-6 0 0 16,6 4 0-16,-6-4 0 0,-1 0 0 16,1 0 0-16,-7 0 0 0,7 0 0 0,-7 4 0 15,-7-4 0-15,7 0 0 0,0 0 0 16,0 0 0-16,1 0 0 0,-2 0 0 15,-5 0 0-15,0 0 0 0,-1 3 0 0,7-3 0 16,0 0 0-16,0 0 0 0,7 0 0 0,-1 0 0 16,-6 0 0-16,1 0 0 0,5 0 0 0,1 0 0 15,-1 4 0-15,-6-4 0 0,1 0 0 0,-1 0 0 16,-7 0 0-16,7 4 0 0,-6-4 0 0,-1 0 0 16,1 0 0-16,-7 0 0 0,0 0 0 0,-1 0 0 15,2 0 0-15,-8 4 0 0,7-4 0 0,-6 0 0 16,-1 0 0-16,1 0 0 0,-1 0 0 0,1 0 0 15,0 0 0-15,5-4 0 0,-5 4 0 0,0 0 0 16,-1 0 0-16,7 0 0 0,0 4 0 0,-6-4 0 16,5 0 0-16,2 0 0 0,-8 0 0 0,7 0 0 15,0 2 0-15,-6-2 0 0,5 0 0 16,-4 0 0-16,4 0 0 0,2 0 0 0,-8 0 0 16,0 0 0-16,1 0 0 0,-1 0 0 0,1 0 0 15,-7 0 0-15,7 0 0 0,-7 0 0 0,6 0 0 16,-6 0 0-16,6 0 0 0,-6 0 0 0,7 0 0 15,-7 0 0-15,7 0 0 0,-1 0 0 0,-6 0 0 16,6 0 0-16,1 0 0 0,0 0 0 0,-1 0 0 16,1 0 0-16,-1 0 0 0,0 0 0 0,-6 0 0 15,8 0 0-15,-8 0 0 0,0 0 0 0,-8 0 0 16,8 0 0-16,-6 0 0 0,6 0 0 0,-6 0 0 16,6-2 0-16,-7 2 0 0,1 0 0 0,6-4 0 15,-7 4-356-15,0-4-509 0,1 0-155 0,-14 1-171 16,8-5-5-16,-8 2 86 0,7 1 140 0,0-2 196 15,6 4 222-15</inkml:trace>
  <inkml:trace contextRef="#ctx0" brushRef="#br0" timeOffset="-133974.62">5746 4558 531 0,'-12'0'741'16,"-2"0"115"-16,-11 0 73 0,11 0-70 0,8-3-127 16,6-2-184-16,6 3-99 0,-6-2-41 0,-12 4-13 15,5-3-5-15,-6 3-17 0,6 0-40 0,-6 3-46 16,7-3-40-16,6 0-134 0,0 4-113 0,6-4 0 15,7 0 0-15,0 2 0 0,-6 3 0 0,6-2 0 16,0 1 0-16,-6 0 0 0,-1 3 0 16,0 1 0-16,7-2 0 0,7 3 0 0,0-2 0 15,6 0 0-15,-1 0 0 0,2 4 0 0,5-4 0 16,1 0 0-16,0 5 0 0,-8-5 0 0,8 0 0 16,-13 4 0-16,6-2 0 0,-14-6 0 0,8 4 0 15,-7 0 0-15,1-3 0 0,-14 4 0 0,12-1 0 16,-12-4 0-16,7 4 0 0,-7-3 0 0,7 0 0 15,-7 3 0-15,0-3 0 0,0 0 0 0,0 2 0 16,-7-1 0-16,0-2 0 0,1 6 0 0,-7-3 0 16,-7 1 0-16,-6 1 0 0,0 0 0 0,0 2 0 15,-7-3 0-15,1 5 0 0,-1-5 0 0,1 3 0 16,6-2 0-16,-1-1 0 0,2 5 0 0,5-5 0 16,0 0 0-16,1 0 0 0,6 1 0 0,0-5 0 15,0 1 0-15,0 0 0 0,0-1 0 0,6 2 0 16,1-2 0-16,-1 1 0 0,1-4 0 0,-1 3 0 15,1 2 0-15,6-5 0 0,-7 0 0 0,1 0 0 16,0 0 0-16,-2 0 0 0,8 0 0 16,-6 0 0-16,6-5 0 0,6 5 0 0,-6-3 0 0,14 3-480 15,-1-7-660-15,6-1-176 0,1 0-18 16,-1 2 111-16,1 1 140 0,6-2 235 0,1 3 269 16</inkml:trace>
  <inkml:trace contextRef="#ctx0" brushRef="#br0" timeOffset="-133340.22">6437 4541 336 0,'0'-8'689'0,"0"4"141"0,-6-4 91 15,6 5 5-15,0-4-89 0,6 0-98 0,-6-1-110 0,0 1-45 16,-6 3-6-16,6-3-10 0,6 4-28 16,-6-5-526-16,7 0-14 0,-1 5 0 0,1-4 0 15,-1 3 0-15,1 4 0 0,-1-4 0 0,1 4 0 0,0 4 0 16,-1-4 0-16,0 4 0 0,1 3 0 16,0-4 0-16,-1 5 0 0,0 3 0 0,-6-4 0 15,7 8 0-15,-7-1 0 0,0 1 0 0,6 0 0 16,-6 3 0-16,7 1 0 0,-7-4 0 0,7 2 0 15,-1 2 0-15,8-5 0 0,-8 5 0 0,6-5 0 16,2 1 0-16,-8 0 0 0,7 0 0 0,-7-1 0 16,8-3 0-16,-2 1 0 0,-4-5 0 0,4 0 0 15,1 0 0-15,-6-3 0 0,0 3 0 0,5-3 0 16,-6 0 0-16,2-4 0 0,-2 4 0 0,0-4 0 16,8 0 0-16,-1-4 0 0,-7 0 0 0,0 0 0 15,8-3 0-15,-2 3 0 0,-4-3 0 0,4 0 0 16,1-4 0-16,-6 0 0 0,6-1 0 15,7-2 0-15,-8-1 0 0,2 1 0 0,-1-1 0 0,-1-4 0 16,2 2 0-16,5-2 0 0,-6 1 0 0,0-4 0 16,0-1 0-16,6 1 0 0,-5 4 0 0,-1-4 0 15,6 4 0-15,-12-1 0 0,6 5 0 0,0-4 0 16,-7 3 0-16,8 0 0 0,-2 1 0 0,1 2 0 16,-6 1 0-16,0 4 0 0,-1 0 0 0,0-1 0 15,-6 0 0-15,8 6 0 0,-2-6 0 16,-6 4 0-16,0 4 0 0,6-3 0 0,-6 3 0 15,0-4 0-15,0 4 0 0,0 0 0 0,0 0 0 16,0 4 0-16,0-1 0 0,0-3 0 0,-6 4 0 16,6 4 0-16,0-6 0 0,0 3 0 0,0-2 0 15,-14 1 0-15,8 0 0 0,0-1-51 0,-8 1-948 16,-5-4-262-16,-1 0-77 0,1-4 49 0,-14 4 124 16,8 4 176-16,-8-4 254 0</inkml:trace>
  <inkml:trace contextRef="#ctx0" brushRef="#br0" timeOffset="-132867.22">6007 4213 389 0,'27'8'717'0,"-9"-8"145"16,2 3 76-16,-7-3-18 0,7 0-113 0,-7 4-147 15,-6-4-108-15,-1 0-54 0,-6 0 1 0,-6 4 5 16,6-4-8-16,6 0-147 0,-6-4-349 0,0 4 0 16,0 0 0-16,-13-4 0 0,0 1 0 0,-7 3 0 15,1-4 0-15,-7 4 0 0,0-4 0 0,-1 4 0 16,-5-4 0-16,-1 4 0 0,1 0 0 0,-1 4 0 16,1-4 0-16,-1 4 0 0,1 0 0 15,-1-4 0-15,7 0 0 0,0 3 0 0,6-3 0 16,-6 4 0-16,13-4 0 0,1 4 0 0,-2-4 0 15,1 0 0-15,0 3 0 0,0-3 0 0,7 0 0 16,12 4 0-16,1-4-397 0,6-4-134 0,0 4-70 16,-1-3-88-16,8-5-80 0,-7 5-95 0,7-5-71 15,0 4-7-15,-8-3 83 0,2 0 134 0,-2 4 161 16</inkml:trace>
  <inkml:trace contextRef="#ctx0" brushRef="#br0" timeOffset="-132605.45">5845 4125 364 0,'6'-3'595'0,"0"-5"168"0,-6 5 75 15,0 3-50-15,-6-4-91 0,6 0-100 0,6 1-138 16,1-1-102-16,13 0-45 0,-14 0-7 0,0 4 1 16,-6 0-8-16,-6 0-11 0,0 4-17 0,-1 0-10 15,0 0-5-15,1 3 9 0,-1 0-88 0,7 1-176 16,7-1 0-16,-7 1 0 0,0-2 0 0,0 5 0 16,0 1 0-16,0-1 0 0,0 4 0 15,0-5 0-15,0 5 0 0,0-4 0 0,0 0 0 16,0 5 0-16,0-7 0 0,0 7 0 0,6-5 0 15,1-1 0-15,-7 5 0 0,7-3 0 0,-7-2 0 16,6 1 0-16,0-3 0 0,1 3 0 0,6-4 0 16,0 1 0-16,0-2-162 0,6-2-941 0,-5-4-225 15,5 0-57-15,-12 0 67 0,-1 0 151 0,1 0 249 16,6 0 319-16</inkml:trace>
  <inkml:trace contextRef="#ctx0" brushRef="#br0" timeOffset="-130419.04">14204 4463 76 0,'7'0'378'16,"-1"4"122"-16,-6-4 147 0,7 0 52 15,-7 3-10-15,0 2-47 0,0-2-69 0,0 0-86 16,7 1-124-16,-7-4-65 0,6 0-9 0,0 0 11 16,-6 0 18-16,-6 0 14 0,0 0 3 15,-1 4-16-15,0-4-30 0,-6 3-23 0,1-3-30 16,-2 0-81-16,-6 0-155 0,1 0 0 0,-7 0 0 16,6 0 0-16,-6 0 0 0,-6 0 0 0,5-3 0 15,-11 3 0-15,-1-4 0 0,0 4 0 0,-1 0 0 16,-5 0 0-16,-1-4 0 0,1 1 0 15,-8 3 0-15,1-3 0 0,1-2 0 0,-2 5 0 16,-6-3 0-16,1 3 0 0,-7-4 0 0,6 4 0 16,0 0 0-16,1 0 0 0,-1-4 0 0,0 4 0 15,8 0 0-15,-8-3 0 0,7 3 0 0,-1 0 0 16,1 0 0-16,0 0 0 0,-6 0 0 16,5 0 0-16,1 0 0 0,0 0 0 0,0 0 0 15,0 0 0-15,-7 3 0 0,8-3 0 0,4 4 0 16,-5-4 0-16,7 4 0 0,-1-1 0 0,7 2 0 15,0-5 0-15,7 0 0 0,-8 0 0 0,7 0 0 16,8 3 0-16,-1-3 0 0,-7 0 0 16,14 0 0-16,-8 3 0 0,1-3 0 0,0 0 0 15,1 0 0-15,5-3 0 0,0 3 0 0,-6 0 0 16,7 0 0-16,-1 0 0 0,0 0 0 0,-5 3 0 16,5-3 0-16,0 4 0 0,-6-4 0 15,7 0 0-15,-1 0 0 0,0 4 0 0,1-1 0 16,-1-3 0-16,1 0 0 0,6 0 0 0,6 0 0 15,-6 0 0-15,7 4 0 0,-1-4 0 0,1 4 0 16,-8-4 0-16,14 4 0 0,-12-4 0 16,5 0 0-16,1 0 0 0,-1 0 0 0,-6 0 0 15,7 0 0-15,-8 0 0 0,8 0-80 0,-7 0-98 16,6 0-22-16,-5 0-25 0,5 0-24 0,-6 0 0 16,6 0-10-16,1 0 6 0,0 0 18 0,6 0 24 15,-8 0 21-15,8 0 0 0,0-4 2 16,-6 4-28-16,0-4-49 0,0 0-50 0,-1 1-39 15,0-1-40-15,1 4-27 0,6-4 0 0,0 1 23 16,6 0 27-16,-6-2 35 0,0 2 45 0,0-1 58 16,0 0 56-16,7 1 60 0,-7-1 63 15,7 1 55-15,-1 3 52 0,0-4 48 0,0 0 48 16,2-3 45-16,-2 3 30 0,7-4 25 0,0 2 33 16,0 2 44-16,0-3 51 0,6 2 22 15,-5 5-6-15,5-3-21 0,1-1-40 0,-8 0-58 16,8 4-67-16,-7-3-40 0,0 0-12 0,0-5 1 15,-6 4 6-15,0 1 6 0,5-1 5 16,-5 0 5-16,0 4 6 0,-1 0 4 0,0 0-1 16,1 0-2-16,-1 0-5 0,1 0-6 0,0 0-7 15,-1 0-5-15,0 0-5 0,2 0-7 0,-2 0-4 16,0 0-48-16,-6 0-98 0,6 0 0 0,-6-3 0 16,7 3 0-16,-7 0 0 0,0-4 0 15,-7 4 0-15,7 0 0 0,0 0 0 0,-6 0 0 16,0 0 0-16,-14 4 0 0,0-4 0 0,-5 3 0 15,-1 1 0-15,-7 3 0 0,1 0 0 16,-1-2 0-16,-7 1 0 0,2 2 0 0,-1 0 0 0,6-1 0 16,-7-3 0-16,14 2 0 0,7 2 0 15,-7-1 0-15,13 1 0 0,-6-1 0 0,5 0 0 16,8-3 0-16,-7 3 0 0,-1 1 0 0,2-1 0 16,-1-3 0-16,6 3 0 0,1 1 0 0,-1-5 0 15,1 4 0-15,6 0 0 0,-7-3 0 16,7 4 0-16,7-5 0 0,-7 5 0 0,6-4 0 15,7-2 0-15,-6 6 0 0,12-4 0 0,7 0 0 16,-6 0 0-16,13 3 0 0,-7-3 0 0,6-1 0 16,7 5 0-16,6-4 0 0,-5-1 0 15,-1 1 0-15,-6-1 0 0,5 1 0 0,-5 3 0 16,0-7 0-16,0 4 0 0,-1 3 0 0,-5-7 0 16,-2 4 0-16,1-1 0 0,0 2 0 0,-6-5 0 15,-1 2 0-15,1-2 0 0,-8 0 0 16,2 4 0-16,-1-4 0 0,-6 0 0 0,6 4 0 15,-7-4 0-15,0 0 0 0,2 4 0 0,-2-4 0 16,0 0 0-16,0 0 0 0,-6 0 0 0,8 0 0 16,-8 0 0-16,0-4 0 0,6 4 0 15,-6-4 0-15,6 0 0 0,-6 2 0 0,7-6 0 16,-7 4 0-16,6-7 0 0,1 4 0 0,-7 0 0 16,0-4 0-16,0-4 0 0,-13 0 0 0,6 3 0 15,1-5 0-15,0 2 0 0,6 1 0 0,0-1 0 16,0-4 0-16,0 5 0 0,-8 3 0 15,8-4 0-15,-6 1 0 0,0 3 0 0,0-5 0 16,-2 5 0-16,2 1 0 0,6-1 0 0,0 3 0 16,0 1 0-16,0 3 0 0,-6-4 0 0,6 6 0 15,-7-2 0-15,1 0 0 0,6 4 0 0,0 0 0 16,0-4 0-16,0 4 0 0,0 0 0 16,0 0 0-16,0 0 0 0,13 0 0 0,-13 4 0 15,6 0 0-15,-6 2 0 0,0-1-771 0,6-2-657 16,2-3-52-16,-8 4 60 0,0 0 174 0,0 3 259 15,0 0 365-15</inkml:trace>
  <inkml:trace contextRef="#ctx0" brushRef="#br0" timeOffset="-129301.64">10015 4346 314 0,'0'-8'539'0,"0"0"166"0,-7-2 101 16,7 6-44-16,0 1-90 0,0-1-94 0,0 0-98 16,0-2-107-16,0 0-46 0,0 0 1 0,0 3 11 15,0 3 11-15,7-4-4 0,-7 4-20 16,6 4-36-16,0-4-42 0,2 0-35 0,-2 0-26 15,0 0-179-15,-6 3-8 0,6-3 0 0,1 4 0 16,0 4 0-16,6-2 0 0,-7 5 0 0,0 1 0 16,8 2 0-16,6-3 0 0,5 4 0 0,-5 0 0 15,0 2 0-15,-1-1 0 0,7 2 0 0,0-3 0 16,-6-1 0-16,-1 1 0 0,7-1 0 16,-6 1 0-16,-1-1 0 0,1 1 0 0,0-1 0 15,-14-2 0-15,7-4 0 0,-6 3 0 0,-1-5 0 16,1-1 0-16,5-1 0 0,-5-1 0 0,0 1 0 15,-7-4 0-15,6 0 0 0,-6 0 0 16,0 0 0-16,0 0 0 0,0-4 0 0,0 1 0 16,0-6 0-16,6 3 0 0,2-5 0 0,4-1 0 15,-5-2 0-15,6-1 0 0,0 0 0 0,-7-3 0 16,8 0 0-16,-2-4 0 0,8 3 0 0,-7-2 0 16,-7 2 0-16,8 0 0 0,-2 1 0 0,-4 4 0 15,-2-2 0-15,0 2 0 0,1-1 0 16,-1 5 0-16,1-1 0 0,-1-1 0 0,1 5 0 15,-1 1 0-15,0-3 0 0,-6 2 0 0,8 3 0 16,-8-3 0-16,0 3 0 0,0 1 0 0,0 3 0 16,0-4 0-16,0 4 0 0,0-4 0 15,0 4 0-15,0 0 0 0,6 0 0 0,-6 0 0 16,6 0 0-16,-6 0 0 0,-6 0 0 0,0 4 0 16,-2-4-183-16,-4 0-591 0,5-4-176 0,7 4-217 15,7-4-40-15,-1 4 68 0,0 0 91 0,8 0 190 16,-8 0 233-16</inkml:trace>
  <inkml:trace contextRef="#ctx0" brushRef="#br0" timeOffset="-128791.27">11109 4122 490 0,'-12'7'788'0,"4"-4"140"0,-4 2 97 0,5-5 3 16,0 3-110-16,1-3-186 0,6 3-118 0,0 2-70 15,0-2-40-15,0 0-46 0,6-3-296 0,-6 0-162 16,7 0 0-16,-7 0 0 0,7 0 0 0,-1 0 0 16,0 0 0-16,8 0 0 0,-1 0 0 15,7 0 0-15,6 0 0 0,6 5 0 0,-6-5 0 16,13 4 0-16,-6-1 0 0,6-3 0 0,0 4 0 15,-6-1 0-15,6-3 0 0,-7 0 0 0,1 4 0 16,-1-4 0-16,-12 0 0 0,6 0 0 16,-13 0 0-16,-1 0 0 0,2 0 0 0,-8 0 0 15,1 0 0-15,0-4 0 0,-1 4 0 0,1 0 0 16,-7 0 0-16,6 0 0 0,-6 0 0 0,0 0 0 16,0 0 0-16,-6 0 0 0,6 0 0 15,0-3 0-15,0 3 0 0,-13 0 0 0,6-4 0 16,-6 1-953-16,-13-1-548 0,-7-4-32 0,-5 8 87 15,-2 0 201-15,-5 0 318 0,-8 3 433 16</inkml:trace>
  <inkml:trace contextRef="#ctx0" brushRef="#br0" timeOffset="-121651.11">10477 6783 463 0,'-6'-8'713'0,"-8"4"111"0,-5-3 69 15,-13 4-56-15,-1-4-148 0,-7 3-204 0,2 0-137 16,-7 4-66-16,-2-4-31 0,2 8-15 0,-1-4-9 16,7 4-13-16,7 3-19 0,-1-3-28 15,1 6-26-15,12-2-25 0,0-1-19 0,7 5-15 16,0 2-3-16,7-3 6 0,6 4 6 0,6 0 10 16,7 3 5-16,7-3 1 0,6 3-3 0,13 0-4 15,6 0-1-15,8-2-40 0,6-2-59 0,-7 0 0 16,7 1 0-16,-8-3 0 0,-5 2 0 0,6-3 0 15,-13-4 0-15,-6 4 0 0,-14-3 0 16,1 4 0-16,-8-6 0 0,-4 5 0 0,-8-3 0 16,0-1 0-16,-14 0 0 0,-5 0 0 0,-1 1 0 15,-12-1 0-15,-1 1 0 0,-6-5 0 0,0 4 0 16,0-3 0-16,0-4 0 0,-1 4 0 0,8-4 0 16,7 3 0-16,-2-3 0 0,7 0 0 0,0-3 0 15,8 3 0-15,-2-4 0 0,2-4 0 0,-8 5 0 16,7 0 0-16,7-1-151 0,0-3-446 0,6-1-134 15,12-3-139-15,-6-3-192 0,14 3-35 0,-1-3 40 16,15-3 88-16,-2 7 164 0,7-1 194 0</inkml:trace>
  <inkml:trace contextRef="#ctx0" brushRef="#br0" timeOffset="-121377.61">10803 6907 510 0,'20'-7'830'0,"-7"-1"124"15,-1 2 93-15,2-2 68 0,-2 1-141 16,2 3-211-16,-8 0-94 0,1 1-47 0,-1-1-44 15,1 4-449-15,0 0-129 0,-1 0 0 0,-6 4 0 16,0-1 0-16,0 5 0 0,0 11 0 16,-6-5 0-16,-1 9 0 0,7 2 0 0,-7 0 0 15,1 1 0-15,-1 7 0 0,1-3 0 0,-8 3 0 16,8 0 0-16,0-1 0 0,0 1 0 0,-2 1 0 16,8-1 0-16,-6-4 0 0,0 1 0 15,6-5 0-15,-7-3 0 0,1 0 0 0,6-4 0 16,-7-3 0-16,7-4 0 0,0-3 0 0,7-5 0 15,-7 2 0-15,0-3 0 0,-7-4 0 0,0-6 0 16,1 0-491-16,0-3-374 0,-1-4-103 0,0-6-109 16,7-1-23-16,-6-5 49 0,6 6 109 0,0-5 162 15,0 0 183-15</inkml:trace>
  <inkml:trace contextRef="#ctx0" brushRef="#br0" timeOffset="-121061.4">10803 7117 376 0,'0'-26'658'0,"13"4"144"0,0 0 92 0,-6 0-55 15,5-4-111-15,-4 4-123 0,4-3-166 0,-6 0-71 16,8 2-21-16,-1 1 10 0,-7 3 19 15,1 1 11-15,0 0-4 0,5-1-21 0,-6 5-92 16,2-1-270-16,-2 5 0 0,0-2 0 0,1 5 0 16,-1 3 0-16,1 0 0 0,0 1 0 15,-1 3 0-15,7 0 0 0,0 3 0 0,7 1 0 16,5 4 0-16,1-1 0 0,7 3 0 0,-1 5 0 16,-5-3 0-16,5 2 0 0,-6 5 0 0,1-5 0 15,-8 1 0-15,0 3 0 0,1 1 0 16,-7-1 0-16,0-4 0 0,-6 5 0 0,-1-2 0 15,-6 0 0-15,-6-3 0 0,-1 1 0 0,-6-1 0 16,0 1 0-16,-7-4 0 0,-5 0 0 0,-1 1 0 16,-7-6 0-16,-6 2 0 0,6-1 0 15,-6 1 0-15,13-5 0 0,0 1 0 0,7-1 0 16,-1-3 0-16,7 0 0 0,-6-3 0 0,5 3 0 16,1-4-91-16,1 1-659 0,12-5-135 0,6-3-169 15,7 1-96-15,0-7 32 0,6 7 69 0,1-1 155 16,6 0 190-16,0 0 253 0</inkml:trace>
  <inkml:trace contextRef="#ctx0" brushRef="#br0" timeOffset="-120691.45">11487 6952 461 0,'40'4'842'0,"-8"-4"141"15,1 3 102-15,-1-3 89 0,-12 0-151 0,5 0-223 16,-11 0-130-16,6 0-79 0,-8-3-60 16,1 3-500-16,1 0-31 0,-8-4 0 0,0 4 0 15,8 0 0-15,-2-4 0 0,-5 4 0 0,6-3 0 16,0 3 0-16,7-5 0 0,-1 1 0 0,7-3 0 15,0 5 0-15,0-3 0 0,-6 2 0 16,6-5 0-16,-7 4 0 0,1-3 0 0,6-3 0 16,-7 2 0-16,1-3 0 0,0 0 0 0,-7 0 0 15,-1 0 0-15,-4 0 0 0,-8-1 0 0,-8 2 0 16,2-1 0-16,0 3 0 0,-14 1 0 16,7-1 0-16,-13 1 0 0,0 4 0 0,-7-1 0 15,-6 4 0-15,1 4 0 0,-2-1 0 0,1 4 0 16,-6 5 0-16,5-1 0 0,8 0 0 0,-1 4 0 15,7-1 0-15,0 5 0 0,13-1 0 16,-1 1 0-16,8 2 0 0,12-3 0 0,2 1 0 16,4-2 0-16,15 2 0 0,-7 0 0 0,12-1 0 15,1 1 0-15,-1-8 0 0,7 4 0 0,0-7 0 16,0-2 0-16,-6-2 0 0,-1 0 0 16,-5-1 0-16,-1-6-574 0,-7-5-542 0,7 2-186 15,0-11-21-15,-13 7 105 0,7-5 136 0,-8 4 235 16,-4-3 285-16</inkml:trace>
  <inkml:trace contextRef="#ctx0" brushRef="#br0" timeOffset="-120339.66">12256 6927 383 0,'7'0'745'0,"5"0"129"0,-4-5 76 0,-2 5-5 16,6-3-152-16,2 3-200 0,-8-4-158 0,7 0-86 16,1 0-48-16,-2 4-39 0,2-3-36 15,11-1-50-15,-5 1-42 0,6-2-32 0,0 3-20 16,-7-6-14-16,7 4-10 0,1 4-8 0,-8-7-10 15,8 3-4-15,-15 0-3 0,2-3 1 16,-1 4 1-16,-7-5 0 0,0 1 7 0,-6 0 11 16,-6-1 13-16,6 0 14 0,-6 1 10 0,-7-1 6 15,-1 2-71-15,2-2-25 0,-8 1 0 0,0 3 0 16,1 0 0-16,-1 2 0 0,0 2 0 0,1 0 0 16,-7 0 0-16,0 2 0 0,0 6 0 0,-1-4 0 15,9 3 0-15,-2 3 0 0,0-2 0 16,1 4 0-16,-1 2 0 0,7 1 0 0,0-1 0 15,6 1 0-15,7-1 0 0,0 1 0 0,0 0 0 16,7 3 0-16,0-2 0 0,6-2 0 0,7 0 0 16,5-2 0-16,-5-1 0 0,12 0 0 15,-12-1 0-15,13-2-1 0,-1-1-655 0,1-7-182 16,5-3-218-16,2-5-129 0,-7 1 24 0,-1 3 71 16,1-3 147-16,12 0 206 0,-5-1 272 0</inkml:trace>
  <inkml:trace contextRef="#ctx0" brushRef="#br0" timeOffset="-119860.74">13383 6845 12 0,'20'-14'627'16,"-1"3"180"-16,-5-1 102 0,-14 2 68 15,0-2-65-15,-14 1-131 0,8 0-192 0,-7 4-104 16,0 0-47-16,-7-1-28 0,1 5-32 0,-7 3-44 16,0 0-47-16,6 3-42 0,-13 5-245 0,8-1 0 15,-9 5 0-15,9-2 0 0,-1 5 0 16,-6-1 0-16,12 5 0 0,-7-1 0 0,15 0 0 15,-8 5 0-15,7-5 0 0,0 0 0 0,6 0 0 16,1-2 0-16,6 2 0 0,0-8 0 0,0 2 0 16,0-5 0-16,0 1 0 0,6-5 0 15,1-3 0-15,6 0 0 0,0-3 0 0,-1-5 0 16,8 1 0-16,-6-5 0 0,5-2 0 0,7 0 0 16,-6-6 0-16,-1-1 0 0,1-4 0 0,-8-2 0 15,8 2 0-15,0-5 0 0,-7 1 0 0,0 0 0 16,0-1 0-16,-7-3 0 0,1 4 0 15,0 0 0-15,-7-1 0 0,0 5 0 0,0 0 0 16,-7 2 0-16,7 0 0 0,0 6 0 0,0 2 0 16,0 3 0-16,0 2 0 0,7 3 0 0,-7-1 0 15,6 4 0-15,-6 4 0 0,0 0 0 0,0 8 0 16,0-1 0-16,-6 7 0 0,6 5 0 16,-7-1 0-16,7 8 0 0,0 1 0 0,0-2 0 15,0 4 0-15,0 1 0 0,0 2 0 0,0-2 0 16,7 3 0-16,-7-4 0 0,6 4 0 0,1-3 0 15,6-5 0-15,-7 1 0 0,7 0 0 16,-7-4 0-16,8-1 0 0,-1-5 0 0,-7 2 0 16,1-4 0-16,12-3-769 0,-5-3-459 0,5-8-121 15,0-8 23-15,-6 1 119 0,1-1 158 0,-8 1 252 16,8-5 360-16</inkml:trace>
  <inkml:trace contextRef="#ctx0" brushRef="#br0" timeOffset="-119675.45">13552 6845 215 0,'8'-3'760'0,"-2"3"171"0,0-4 118 0,8 4 99 16,-8-4-71-16,0 1-216 0,-6 3-170 0,7 0-119 16,-7 3-79-16,0 1-99 0,0 0-394 0,0-1 0 15,0 5 0-15,0-1 0 0,0 0 0 0,0 4 0 16,0 3 0-16,0-2 0 0,6-1 0 16,-6 3 0-16,7-3 0 0,0 5 0 0,-7-7 0 15,-7 3 0-15,7-5-768 0,7-3-357 0,-7-4-171 16,0-6-19-16,0 1 104 0,-7-2 140 0,7 0 246 15,0-4 334-15</inkml:trace>
  <inkml:trace contextRef="#ctx0" brushRef="#br0" timeOffset="-119526.04">13637 6720 165 0,'-6'-18'732'0,"12"3"160"16,-12 5 94-16,6-5 68 0,0 0-108 0,0 4-248 16,0 4-231-16,0-4-142 0,0 7-86 15,0-3-67-15,-6 3-59 0,6 4-76 0,-7 0-85 16,7 4-85-16,0-1-107 0,7 1-171 0,-1 3-210 15,0-4-261-15,1 2-98 0,6-1-12 16,-13 3 55-16,6 0 148 0,1 4 198 0</inkml:trace>
  <inkml:trace contextRef="#ctx0" brushRef="#br0" timeOffset="-119193.38">13761 6739 85 0,'7'7'654'0,"6"4"171"0,-7-4 100 16,0 0 66-16,2 5-98 0,4-5-139 0,-5 1-191 15,-7-1-96-15,0 0-45 0,0 1-25 0,0-1-24 16,0 0-42-16,0 1-46 0,6-1-59 0,-6-3-226 15,7 3 0-15,-7-4 0 0,7 1 0 0,-7-4 0 16,6 4 0-16,0-4 0 0,-6 0 0 0,7 0 0 16,6-4 0-16,0 0 0 0,7-3 0 15,-1-4 0-15,8 0 0 0,-2-3 0 0,7 2 0 16,-5-2 0-16,-1-1 0 0,6-3 0 0,-12 3 0 16,6 4 0-16,1-4 0 0,-8 5 0 0,0-1 0 15,-6 3 0-15,1 1 0 0,-8 2 0 16,0 3 0-16,1-3 0 0,-7 5 0 0,0 5 0 15,7 2 0-15,-7 0 0 0,6 4 0 0,0 3 0 16,-6 1 0-16,7 4 0 0,0-5 0 0,-7 5 0 16,6-2 0-16,-6-2 0 0,7 1 0 15,-7 2 0-15,6-7 0 0,0 0 0 0,2-4 0 16,4 5 0-16,-6-5 0 0,14-4-102 0,0 1-641 16,5-8-174-16,8 1-213 0,-1-8-68 0,-5 0 51 15,5-1 87-15,8 2 181 0,5-5 213 16</inkml:trace>
  <inkml:trace contextRef="#ctx0" brushRef="#br0" timeOffset="-118776.4">15019 6691 227 0,'13'-14'693'16,"-7"-1"144"-16,-12 0 88 0,6 1 40 0,-7 2-114 15,1-2-155-15,-14 2-164 0,0 2-76 16,-5 3-33-16,-15-1-29 0,8 4-36 0,-7 1-53 16,0 6-49-16,-1-3-50 0,2 8-139 0,-1-1-67 15,6 4 0-15,1 0 0 0,6 4 0 0,6 0 0 16,1 2 0-16,11-2 0 0,-4 4 0 15,12-4 0-15,0-4 0 0,0 3 0 0,12-3 0 16,-4 0 0-16,-2-3 0 0,7-5 0 0,7 1 0 16,-2-8 0-16,9 1 0 0,-1-1 0 0,6-7 0 15,-12 0 0-15,6-1 0 0,1-2 0 16,-8 3 0-16,0-3 0 0,1 2 0 0,-1 1 0 16,-5 0 0-16,-2 4 0 0,-5 0 0 0,6 2 0 15,-6 2 0-15,-7 3 0 0,6 3 0 0,-6 2 0 16,0 6 0-16,0-1 0 0,0 5 0 15,6 7 0-15,-6 1 0 0,8 6 0 0,4 1 0 16,-6-1 0-16,8 4 0 0,-1-4 0 0,-13 3 0 16,12-2 0-16,-12 4 0 0,0-6 0 0,0 2 0 15,-12-4 0-15,-1-4 0 0,-7 0 0 16,-12-3 0-16,-7-2 0 0,-14-5 0 0,1-1 0 16,-13-5 0-16,0-2 0 0,-6 0 0 0,-2-8 0 15,2 0 0-15,6-2 0 0,0-5 0 0,-1-1 0 16,7-2 0-16,8-4 0 0,5-1-1200 15,1-3-219-15,12 3-32 0,-7 5 94 0,2-1 171 16,-1 4 279-16,-1 0 372 0</inkml:trace>
  <inkml:trace contextRef="#ctx0" brushRef="#br0" timeOffset="-118107.15">11396 7605 522 0,'7'-3'763'0,"-1"-2"136"16,-6-2 100-16,6-1-20 0,1 2-68 15,-1-2-119-15,-6 5-101 0,7-1-45 0,-7 0-33 16,7 0-237-16,-7 4-376 0,0 0 0 0,0 0 0 15,0 0 0-15,0 0 0 0,0 4 0 0,0 4 0 16,0-1 0-16,0 3 0 0,0 2 0 0,0 2 0 16,0 2 0-16,0 2 0 0,0 0 0 0,6 0 0 15,-6 1 0-15,14 4 0 0,-8-10 0 16,0 6 0-16,0-5 0 0,1-2 0 0,-14-1 0 16,7 3 0-16,0-3 0 0,0-4 0 0,27 1 0 15,-7-12 0-15,12-3 0 0,7 0 0 0,0-1 0 16,1-2 0-16,5-5 0 0,-7 1 0 15,2-1 0-15,-7-5 0 0,-1 6 0 0,1-4 0 16,-13 7 0-16,-1-1 0 0,-6 2 0 0,0 3 0 16,-7-8 0-16,1 4 0 0,-7 0 0 0,0 7 0 15,0-4 0-15,0 5 0 0,0 3 0 0,0-3 0 16,0 3 0-16,0 3 0 0,0 0 0 16,-7 5 0-16,7 0 0 0,-13 3 0 0,7-1 0 15,-1 2 0-15,7 2 0 0,-6-3 0 0,6 4 0 16,0-1 0-16,0 1 0 0,0 0 0 0,0 0 0 15,6-5 0-15,-6 2 0 0,7-1 0 16,-1 0 0-16,7-4 0 0,1 0 0 0,-2 0 0 16,2-7 0-16,5 0-1053 0,7-3-268 0,0-1-61 15,-6-3 66-15,-7 3 143 0,13 1 223 16,-6-4 264-16</inkml:trace>
  <inkml:trace contextRef="#ctx0" brushRef="#br0" timeOffset="-117589.85">12354 7708 196 0,'6'-4'729'15,"0"0"180"-15,-6 4 122 0,8-3 94 0,-2 3-105 0,7 0-179 16,-13 0-137-16,6 7-72 0,-6 0-29 16,0 2-202-16,0 0-401 0,-6 7 0 0,-7-3 0 15,7 7 0-15,-2-3 0 0,2 6 0 0,0 2 0 16,0-3 0-16,-1 8 0 0,0-4 0 16,-6 3 0-16,7 0 0 0,-8 1 0 0,2-4 0 0,6 3 0 15,-8-3 0-15,1-1 0 0,7-2 0 16,-1-2 0-16,0 2 0 0,-5-8 0 0,5 2 0 15,7-5 0-15,-7-5 0 0,7 0 0 0,-6-2 0 16,6-3 0-16,6-2 0 0,-6-2 0 0,7-7 0 16,0 1 0-16,-7-2 0 0,6-5 0 15,0 1 0-15,-6-5 0 0,7 2-372 0,-7-6 15 16,7-3 64-16,-1-3 73 0,1 0 79 0,5-2 59 16,-4 2 46-16,4 0 41 0,1-4 37 15,-6 4 46-15,6-1 45 0,-7-3 48 0,1 4 44 16,0-4 33-16,-1 4 26 0,6-1 1 0,-4 1-285 15,-2 0 0-15,7 0 0 0,-7 2 0 16,8 2 0-16,5-1 0 0,-12 8 0 0,5 3 0 16,2-3 0-16,-1 7 0 0,-7 4 0 0,14-1 0 15,-8 4 0-15,15 4 0 0,-1 4 0 0,6 0 0 16,1 0 0-16,-1 7 0 0,1-4 0 0,-7 5 0 16,7 2 0-16,-7 1 0 0,0-1 0 0,-6 1 0 15,-1-1 0-15,-6 4 0 0,0 1 0 16,-7 3 0-16,2-3 0 0,-8 2 0 0,-14-2 0 15,8 4 0-15,-8-6 0 0,-5 4 0 0,-1-1 0 16,-6-5 0-16,-6 3 0 0,-1-4 0 0,7 1 0 16,-7-5 0-16,1 2 0 0,-1-1 0 0,1-3 0 15,12-4 0-15,-13-2 0 0,1-2 0 16,-1 0 0-16,-12-6-1564 0,5-5-143 0,-5-1 55 16,-1-3 204-16,-5 4 376 0,-2 0 502 0</inkml:trace>
  <inkml:trace contextRef="#ctx0" brushRef="#br0" timeOffset="-115310.13">2215 6771 437 0,'13'-14'776'0,"0"3"115"0,0 0 82 16,0 0 26-16,0 0-124 0,1 0-199 0,-8 4-105 16,0-4-43-16,-12 4-19 0,0 0-24 15,-8-1-55-15,-6 4-389 0,1 0-41 0,-1 0 0 16,-6 4 0-16,-13 0 0 0,0 4 0 15,0 0 0-15,-6 3 0 0,6 0 0 16,-1 0 0-16,1 1 0 0,13 0 0 16,0 3 0-16,7-1 0 0,11 2 0 0,2-5 0 15,6 4 0-15,6 0 0 0,2-4 0 16,11 4 0-16,7 0 0 0,0 1 0 16,7 2 0-16,-1-3 0 0,-6 4 0 0,1-4 0 15,-1 0 0-15,-7 0 0 0,1 0 0 16,-7-1 0-16,0 2 0 0,-7-1 0 0,0 1 0 15,-6-3 0-15,-6 0 0 0,0 2 0 16,-7-2 0-16,0 0 0 0,-7-1 0 16,1-2 0-16,-7 2 0 0,-7-5 0 0,7 1 0 15,0 0 0-15,-7-4 0 0,7 0 0 16,-7-4 0-16,1 0 0 0,-1-3 0 16,13-1-216-16,8-6-988 0,-1 0-181 0,6-6-23 15,1-1 103-15,6 3 162 0,13-1 264 16,6 1 354-16</inkml:trace>
  <inkml:trace contextRef="#ctx0" brushRef="#br0" timeOffset="-115043.27">2658 6512 446 0,'39'-16'965'16,"-13"6"189"-16,-7 2 130 0,-5 4 120 15,-14-3-135-15,0 4-307 0,0 3-255 0,-6-5-707 16,6 10 0-16,6-2 0 0,-6 8 0 15,6 4 0-15,-6 4 0 0,-6 3 0 16,6 3 0-16,-14 4 0 0,8 4 0 0,0 0 0 16,-1 0 0-16,7 4 0 0,-7 0 0 15,7 2 0-15,0-1 0 0,7-5 0 16,-7 0 0-16,7-1 0 0,-1-3 0 0,8-6 0 16,-2 0 0-16,-5-9 0 0,-7-3 0 15,0-4 0-15,6-3 0 0,7-4-1129 0,0-7-327 16,7-5-16-16,-7-2 109 0,0-1 186 15,6-2 283-15,1-2 346 0</inkml:trace>
  <inkml:trace contextRef="#ctx0" brushRef="#br0" timeOffset="-114706.38">3075 6800 511 0,'7'-14'875'0,"6"-1"162"16,-7 5 145-16,-6 3 98 0,0-5-120 0,-6 5-230 16,-1 3-157-16,-6 1-330 0,6-1-443 15,-12 4 0-15,6 4 0 0,-7-1 0 16,1 8 0-16,-1 1 0 0,-6-2 0 15,13 9 0-15,-6-2 0 0,12 3 0 0,1 2 0 16,6-4 0-16,0 0 0 0,6 1 0 16,7-5 0-16,0 2 0 0,0-7 0 0,1 3 0 15,5-4 0-15,-6-5 0 0,6-3 0 16,1 0 0-16,6-3 0 0,0-5 0 16,1-4 0-16,-2 3 0 0,-5-7 0 0,0 2 0 15,-8-5 0-15,-6 4 0 0,-6-3 0 16,0 4 0-16,0-2 0 0,-6 1 0 15,-6 5 0-15,-2-5 0 0,-5 4 0 16,5 4 0-16,-4 0 0 0,4-1 0 0,-5 1 0 16,5 0 0-16,-5 3 0 0,6 4 0 15,0 0 0-15,13 4-665 0,7-4-459 0,-7 0-169 16,12-4 2-16,2 4 112 0,12 0 141 16,7 0 208-16,5 0 249 0</inkml:trace>
  <inkml:trace contextRef="#ctx0" brushRef="#br0" timeOffset="-114249.06">3421 6724 495 0,'6'4'832'0,"14"-4"156"16,-14 0 123-16,7 0 55 0,-13 0-114 0,0 0-222 16,0 0-155-16,-6 0-118 0,-1 0-90 15,-6 3-449-15,0 5-18 0,-1-1 0 16,2 1 0-16,-1 2 0 0,0 5 0 0,6 0 0 16,1 3 0-16,6-3 0 0,6 3 0 15,1-3 0-15,-1 3 0 0,1-4 0 16,12 1 0-16,-5-3 0 0,-2-2 0 15,2-3 0-15,5 2 0 0,1-9 0 0,6 0 0 16,0-5 0-16,7-1 0 0,-8-6 0 16,1 1 0-16,0-3 0 0,0-5 0 0,-13 1 0 15,1 0 0-15,-2-1 0 0,-4 1 0 16,-8-1 0-16,0 4 0 0,-8-2 0 0,8 5 0 16,-6 1 0-16,6 4 0 0,0-1 0 15,0 5 0-15,0 0 0 0,0 3 0 16,0 0 0-16,6 3 0 0,-6 4 0 15,8 1 0-15,-2 3 0 0,6-4 0 0,2 4 0 16,-1 3 0-16,7-2 0 0,-2-5 0 16,-4 3 0-16,5-2 0 0,-5-1 0 0,-8-2 0 15,6-2 0-15,-4 1 0 0,-2-4 0 16,0-4 0-16,1 1 0 0,0-2 0 16,-1-5 0-16,1 3 0 0,-7-8 0 0,6 1 0 15,-6-1 0-15,-6 0 0 0,6 0 0 16,0 1 0-16,-7-1 0 0,-6 4 0 15,6-1 0-15,1-2 0 0,-8 3 0 16,-4 4 0-16,11 0-15 0,-6-2-973 0,13-1-286 16,0 3-92-16,-7 3 44 0,14-4 136 15,6 8 200-15,0-3 273 0</inkml:trace>
  <inkml:trace contextRef="#ctx0" brushRef="#br0" timeOffset="-114028.85">4150 6624 408 0,'7'9'853'15,"13"-6"166"-15,-14 1 129 0,7 3 132 16,-13-4-136-16,0 1-214 0,-7 4-133 0,1 0-185 16,6 1-612-16,0 3 0 0,0-1 0 15,0 3 0-15,0 1 0 0,0 0 0 16,0 3 0-16,0 1 0 0,0-2 0 16,0 3 0-16,6-2 0 0,-6-3 0 0,7 3 0 15,-1-7 0-15,-6 4 0 0,0-8 0 16,-6 0 0-16,6-3 0 0,6-4-975 15,1-4-397-15,6-3-57 0,-13-5 66 0,6-2 154 16,0-4 253-16,8 0 321 0</inkml:trace>
  <inkml:trace contextRef="#ctx0" brushRef="#br0" timeOffset="-113885.73">4333 6588 196 0,'-6'-18'743'16,"-8"3"144"-16,8 4 78 0,6 1 43 15,0-2-141-15,0 5-315 0,0 4-244 0,-7-6-153 16,7 6-106-16,-7 3-105 0,7 0-180 15,0 3-218-15,0-3-282 0,7 4-138 16,0 1-52-16,-1 1 21 0,8 5 131 0,-2-3 194 16</inkml:trace>
  <inkml:trace contextRef="#ctx0" brushRef="#br0" timeOffset="-113586.52">4411 6607 60 0,'7'17'630'0,"-1"-1"167"0,0-2 104 0,-6 2 77 16,7-2-79-16,-1 1-117 0,1-1-174 15,0 4-80-15,-14-3-36 0,7 3-19 16,-7-3-22-16,-6 0-59 0,13-1-192 15,-6 1-200-15,6-4 0 0,-6 0 0 0,6-3 0 16,0-5 0-16,0 4 0 0,0-7 0 16,0 4 0-16,6-8 0 0,7 1 0 0,0-4 0 15,6-4 0-15,1-4 0 0,0 0 0 16,5 1 0-16,-5-5 0 0,6 1 0 16,1 3 0-16,-9 0 0 0,2 0 0 0,-7 5 0 15,-6-1 0-15,6 7 0 0,-7 0 0 16,1 1 0-16,0 6 0 0,-7 1 0 0,6 4 0 15,-6-1 0-15,6 7 0 0,1 1 0 16,-7 0 0-16,7 4 0 0,6-2 0 16,-1 2 0-16,2-4 0 0,-2 3 0 15,2-3 0-15,-1-1 0 0,6-3-189 0,14-3-958 16,6-4-206-16,0-4-40 0,0 0 95 16,7-8 152-16,0 4 253 0,-1-3 312 0</inkml:trace>
  <inkml:trace contextRef="#ctx0" brushRef="#br0" timeOffset="-113169.23">5564 6699 6 0,'-6'-15'660'0,"6"1"187"0,-13-2 108 0,13 2 82 16,0-2-25-16,-14 6-146 0,-5-5-205 0,0 4-107 15,-14 4-49-15,7 0-41 0,-7 3-60 0,13 0-184 16,-6 4-220-16,7 0 0 0,-7 4 0 0,6 0 0 16,1 3 0-16,6 4 0 0,-6-4 0 0,11 4 0 15,2 0 0-15,0 1 0 0,0-2 0 0,6 1 0 16,0 0 0-16,6 1 0 0,-6-5 0 0,6 0 0 15,0 1 0-15,2-5 0 0,-2 1 0 0,0 0 0 16,1-4 0-16,-1-4 0 0,8 4 0 16,-2-7 0-16,2 3 0 0,-2-4 0 0,8 0 0 15,-13 1 0-15,5-3 0 0,-4 2 0 0,4 1 0 16,-6 0 0-16,2 0 0 0,-2-2 0 0,-6 6 0 16,6 0 0-16,-6-1 0 0,7 4 0 0,-7 0 0 15,6 0 0-15,-6 7 0 0,0-4 0 0,0 6 0 16,0 1 0-16,0 5 0 0,0 4 0 0,7-1 0 15,-7 0 0-15,7 8 0 0,-7-1 0 0,6 1 0 16,-6 4 0-16,6-5 0 0,-6 5 0 0,0-1 0 16,0-4 0-16,-6 5 0 0,6-5 0 0,-6 2 0 15,-1-2 0-15,0-4 0 0,-6 6 0 0,1-8 0 16,-2-2 0-16,-12 2 0 0,7-5 0 0,-7-3 0 16,0-3 0-16,-1-1 0 0,-11 1 0 15,-2 0 0-15,-5-8-666 0,6-5-593 16,-7 2-117-16,1-9 8 0,-8 1 127 0,1 4 175 15,-7-4 277-15,-12 4 370 0</inkml:trace>
  <inkml:trace contextRef="#ctx0" brushRef="#br0" timeOffset="-112386.38">3095 7807 33 0,'0'-14'650'0,"-7"-1"172"0,7 1 112 0,7-5 94 16,-1 3-14-16,0-2-107 0,-6 4-158 0,0-1-66 15,-6 4-18-15,0 0-13 0,-7 0-598 16,13 0-54-16,0 4 0 0,0 0 0 16,0 3 0-16,0 4 0 0,0 0 0 15,0 4 0-15,0 7 0 0,0-1 0 0,6 9 0 16,-6-1 0-16,0 8 0 0,0-1 0 16,-6 8 0-16,6-4 0 0,-7 5 0 15,0-1 0-15,-5 0 0 0,-2 0 0 0,2 0 0 16,5-4 0-16,-13-4 0 0,8 2 0 15,5-5 0-15,-6-4 0 0,-1-3 0 0,8-1 0 16,0-6 0-16,-1 3 0 0,1-8 0 16,-1-3 0-16,1 0 0 0,-1-3 0 15,1-5 0-15,0-3 0 0,-8 0 0 0,1-7 0 16,6 4 0-16,-6-5 0 0,1 5 0 16,-2-8 0-16,-6 3 0 0,8 4 0 15,-8 1 0-15,7-1 0 0,-13 5 0 0,6-2 0 16,-12 5 0-16,-1 0 0 0,1 7 0 15,-7 0 0-15,6 3 0 0,-5 4 0 0,5 1 0 16,0 3 0-16,7 0 0 0,0 0 0 16,6 3 0-16,0 1 0 0,14 0 0 15,0-1 0-15,6 1 0 0,6 0 0 16,0-4 0-16,14 3 0 0,6-2 0 0,1-2 0 16,11-3 0-16,1 1 0 0,14-4 0 15,5-1 0-15,1 1 0 0,-7 0 0 16,-13-4 0-16,0-4 0 0,-6 0 0 0,-1 1-400 15,-6-1-869-15,-6-4-132 0,-7 1 8 16,-6 0 125-16,-7 4 173 0,0-5 268 16,6 4 355-16</inkml:trace>
  <inkml:trace contextRef="#ctx0" brushRef="#br0" timeOffset="-111997.2">3192 8002 432 0,'6'0'812'15,"8"0"151"-15,-8 0 105 0,1 0 55 16,-7 0-118-16,0 4-218 0,0-1-141 16,-7 1-92-16,-5-4-63 0,-2 2-181 15,2 3-310-15,-8-2 0 0,0 5 0 0,1-1 0 16,5 1 0-16,-5 3 0 0,-1 0 0 16,1-1 0-16,6 5 0 0,0-4 0 0,0 4 0 15,0-4 0-15,7 0 0 0,6 4 0 16,0-8 0-16,0 4 0 0,12-3 0 15,1-5 0-15,7 1 0 0,0-4 0 0,6 0 0 16,-1 0 0-16,8-4 0 0,0-3 0 16,0-1 0-16,-8-3 0 0,8 0 0 15,-7-4 0-15,-6 1 0 0,-8-1 0 16,2 1 0-16,-8-1 0 0,-6 4 0 0,0-4 0 16,0 4 0-16,-6 0 0 0,-1-1 0 15,-6 3 0-15,0 1 0 0,7 0 0 0,-14 4 0 16,7 1 0-16,-6 3 0 0,-1 0 0 15,-13 0 0-15,14 3 0 0,-14-3 0 16,20 4-631-16,7 0-337 0,6-4-190 16,0 4-65-16,0-4 60 0,0 0 95 0,12 4 172 15,-5 0 209-15</inkml:trace>
  <inkml:trace contextRef="#ctx0" brushRef="#br0" timeOffset="-111468.68">3413 8031 158 0,'8'4'728'0,"-2"-4"181"16,7 3 115-16,0-3 86 0,0 0-77 16,-7 4-226-16,1 0-207 0,-7-1-131 0,0 1-65 15,0 4-47-15,7-1-51 0,-7 0-48 16,0 0-230-16,0 4-28 0,0 0 0 16,0-4 0-16,0 4 0 0,0-3 0 0,0 3 0 15,0-4 0-15,0 1 0 0,0-1 0 16,6-3 0-16,-6-1 0 0,6-3 0 15,1 4 0-15,0-8 0 0,12 4 0 16,-6-3 0-16,14-5 0 0,-8 5 0 0,7-5 0 16,0-2 0-16,-6 2 0 0,-1-7 0 15,1 4 0-15,-8 0 0 0,2 0 0 0,-8 0 0 16,7 1 0-16,-13 2 0 0,0 1 0 16,7-1 0-16,-7 1 0 0,6 3 0 15,-6 0 0-15,0 4 0 0,0 0 0 0,0 0 0 16,0 4 0-16,0 4 0 0,7-1 0 15,-7 0 0-15,6 5 0 0,8-5 0 16,-2 3 0-16,2 2 0 0,5-2 0 0,1-3 0 16,6 5 0-16,-7-5 0 0,7-3 0 15,0-1 0-15,-6 2 0 0,6-10 0 16,-1 5 0-16,2-7 0 0,-7 0 0 0,-1-5 0 16,0-2 0-16,1-1 0 0,-7-2 0 15,0-2 0-15,-6 0 0 0,-1-2 0 0,-6 2 0 16,-6 1 0-16,6-1 0 0,-7 1 0 15,-6 0 0-15,0 3 0 0,-7 1 0 16,1-2 0-16,6 5 0 0,-13 0 0 16,7 4 0-16,-1 0 0 0,7 3-295 0,6 0-604 15,1-3-273-15,6 4-108 0,0-1 28 16,0 0 107-16,6 1 166 0,8 3 230 0,-2 3 333 16</inkml:trace>
  <inkml:trace contextRef="#ctx0" brushRef="#br0" timeOffset="-111017.79">4319 7850 465 0,'0'8'827'0,"20"-1"124"0,-7 1 109 0,7-4 104 15,-8 6-149-15,-4-2-231 0,-2 3-139 16,-6 4-71-16,-6-4-63 0,6 3-316 16,-8-3-195-16,8 4 0 0,0-1 0 0,0 2 0 15,-6-3 0-15,6 3 0 0,-6-1 0 16,6-4 0-16,-7-4 0 0,1 0 0 15,6-3 0-15,-7-1 0 0,7-3 0 0,-7-3 0 16,7-4 0-16,0-4 0 0,7-4 0 16,-7-4 0-16,13-2 0 0,0-2 0 15,1-2 0-15,5-1 0 0,-6 0 0 0,6 5 0 16,1-2 0-16,0 1 0 0,-8 4 0 16,8 3 0-16,-7 5 0 0,1-2 0 15,-2 9 0-15,8 3 0 0,-7 0 0 16,13 7 0-16,0 3 0 0,0 2 0 0,7 6 0 15,-1 5 0-15,1-6 0 0,-1 9 0 16,1 0 0-16,-1 0 0 0,-5 0 0 0,5-1 0 16,-6-4 0-16,-6 2 0 0,5-8 0 15,-11 0 0-15,5-1 0 0,1-3 0 16,-7-4 0-16,0 4 0 0,0-7 0 0,-6 3 0 16,5-3 0-16,1-4 0 0,-6 0 0 0,0 0 0 15,-7 0 0-15,6-4 0 0,0 4 0 0,-6-3 0 16,8 3 0-16,-2-4 0 0,6 0 0 15,2 0 0-15,-8 1-981 0,-6-4-652 0,-20-8-4 16,-6 8 115-16,-6 0 266 0,-1 0 492 0</inkml:trace>
  <inkml:trace contextRef="#ctx0" brushRef="#br0" timeOffset="-97324.96">3916 8919 11 0,'-13'0'604'0,"-7"0"170"16,6-4 107-16,-11 4 67 0,-1 0-90 16,12-3-153-16,2-1-212 0,-2 4-122 15,2-4-73-15,-8 4-41 0,7-3-34 0,-7 3-40 16,1 0-46-16,6 0-46 0,-13 0-32 15,7 0-23-15,-8 0-13 0,1 0-8 16,6 3-8-16,-5 1-6 0,-1 3-25 0,0 1-30 16,6-4-49-16,1 4-48 0,-1-8-41 15,6 2-42-15,2-2-46 0,-1 4-73 16,13-4-69-16,7 0-86 0,5-4-114 16,-6-3-148-16,8 0-42 0,-1 3 44 0,0-3 85 15,0-1 118-15,0 1 147 0</inkml:trace>
  <inkml:trace contextRef="#ctx0" brushRef="#br0" timeOffset="-97084.52">3563 8853 324 0,'8'-10'625'0,"4"-2"172"0,1 5 76 16,-13-1-12-16,7-2-66 0,6 3-94 16,-7-2-154-16,8 2-80 0,-14 4-32 15,0-1-11-15,0 4-13 0,0-4-37 0,-7 4-56 16,0 0-79-16,1 4-239 0,-7 3 0 16,0 4 0-16,0 4 0 0,-1 0 0 15,-5 4 0-15,6 2 0 0,7 1 0 0,-7 4 0 16,-1-3 0-16,8 2 0 0,0-4 0 15,6 5 0-15,0-4 0 0,0 0 0 16,6 0 0-16,-6-3 0 0,0-5 0 0,0 1 0 16,0-5 0-16,0-1-523 0,6-2-236 15,8-4-126-15,-1-6-140 0,0-1-59 16,-7-3 29-16,1-4 75 0,5-3 157 0,2-5 179 16</inkml:trace>
  <inkml:trace contextRef="#ctx0" brushRef="#br0" timeOffset="-96753.78">3766 8860 165 0,'12'-11'675'0,"-4"0"156"0,-2 4 88 16,-6 4 31-16,0-1-132 0,0 4-196 16,0 0-217-16,-14 7-108 0,2 5-51 0,-8-2-24 15,-5 5-21-15,-2 3-23 0,-5 0-32 16,6 1-43-16,-1-1-36 0,-5 1-26 16,-1-1-19-16,1 0-15 0,-1 0-25 0,7-3-44 15,-6-4-51-15,6 0-44 0,-1 1-41 16,-5-6-29-16,6-6 1 0,-1 0 27 15,8 0 44-15,0-6 40 0,5-6 40 0,1 1 35 16,7 0 20-16,0-4 28 0,6 1 17 16,0-5 18-16,6 4 17 0,7-2 17 15,0 3 23-15,6 2 6 0,-5 1 13 16,-8 0 7-16,7 3 3 0,0 5-13 0,-6-1-13 16,12 0-16-16,0 8-22 0,8 0-18 15,5 3-15-15,1 4-9 0,13-4-11 0,-1 8-9 16,1-4-30-16,13 4-49 0,-8 0-59 15,8-5-121-15,-1 5-177 0,1-4-236 16,0 1-210-16,-7-2-81 0,-13-3-7 16,0 5 83-16,1-2 162 0,-8 1 229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8T06:35:04.675"/>
    </inkml:context>
    <inkml:brush xml:id="br0">
      <inkml:brushProperty name="width" value="0.05292" units="cm"/>
      <inkml:brushProperty name="height" value="0.05292" units="cm"/>
      <inkml:brushProperty name="color" value="#FF0000"/>
    </inkml:brush>
  </inkml:definitions>
  <inkml:trace contextRef="#ctx0" brushRef="#br0">5577 1909 626 0,'-26'-11'818'0,"0"-4"110"16,0-4 88-16,0 5 17 0,7 2-153 0,-14 2-180 16,7-5-79-16,-6 4-20 0,12-4-9 15,0 5-216-15,7-5-376 0,-1 7 0 0,8-3 0 0,0 4 0 16,0 0 0-16,-1 3 0 0,0 0 0 0,7 0 0 16,0 4 0-16,7 0 0 0,0 4 0 0,5 0 0 15,2 7 0-15,-2 1 0 0,15 2 0 0,5 4 0 16,1 4 0-16,13-1 0 0,-1 9 0 0,1 0 0 15,13 0 0-15,-1 6 0 0,7-3 0 0,0 4 0 16,0-1 0-16,0 5 0 0,0-4 0 0,-6 2 0 0,6-1 0 16,-12 2 0-16,5-3 0 0,-13-1 0 15,2 1 0-15,-2-5 0 0,1 2 0 0,-7-5 0 16,-7 0 0-16,1-6 0 0,-1-2 0 0,-6-2 0 16,-6 0 0-16,-7-9 0 0,0 2 0 0,-6-5 0 15,-1-4 0-15,0 1 0 0,8-4 0 0,-14-4 0 16,6-3 0-16,0 0 0 0,-6-8 0 0,8-3 0 15,-8-1 0-15,0-3 0 0,0-7 0 0,-8 3 0 0,8-8 0 16,-6 5 0-16,6-7 0 0,-6-1 0 16,6 1 0-16,0-1 0 0,-6 1 0 0,-2-2 0 0,8 1 0 15,-6 1 0-15,0 0 0 0,-1 3 0 0,1 0 0 16,-1 4 0-16,-6-1 0 0,7 1 0 0,-8 3 0 16,2 0 0-16,5 0 0 0,0 1 0 0,1 3 0 15,-1 0 0-15,1-1 0 0,0 1 0 0,-1 5 0 16,0-2 0-16,1 1 0 0,6 2 0 0,-6-1 0 15,6 5 0-15,0-3 0 0,0 5 0 0,0-2 0 0,0 5 0 16,0 4 0-16,0-1 0 0,0 1 0 0,6 3 0 16,0-4 0-16,8 4 0 0,5 4 0 15,1 3 0-15,6 0 0 0,0 4-1089 0,-1 1-327 0,1-3-22 16,1 3 96-16,-7 3 161 0,6 4 261 0,-7-2 323 16</inkml:trace>
  <inkml:trace contextRef="#ctx0" brushRef="#br0" timeOffset="432.9">7454 1945 448 0,'-13'0'951'0,"13"0"211"0,-7 0 147 0,7 0 122 0,-6-3-158 15,6 3-280-15,6-4-369 0,1 0-624 0,-1 4 0 16,8-4 0-16,4 4 0 0,9-3 0 0,5-1 0 0,14 4 0 15,-1-8 0-15,14 6 0 0,-7-2 0 16,14 4 0-16,-8-4 0 0,7 4 0 0,0-4 0 0,-6 4 0 16,6 0 0-16,-13 0 0 0,7 4 0 0,-6-4 0 15,-8 4 0-15,7-4 0 0,-13 4 0 0,-7-4 0 16,1 2 0-16,-7-2 0 0,0 0 0 0,-6 4 0 16,-7-4 0-16,0 4 0 0,-6-4 0 0,5 0 0 15,2-8 0-15,-8 6 0 0,0 2 0 0,-12-4 0 16,0 0-256-16,-8 0-819 0,2-3-211 0,-2-1-40 15,-11 1 85-15,-1-1 120 0,-1 1 206 0,-5 0 240 0</inkml:trace>
  <inkml:trace contextRef="#ctx0" brushRef="#br0" timeOffset="801.33">7767 1659 140 0,'-7'-12'738'16,"0"6"193"-16,1-2 140 0,-1 1 114 0,1 3-41 0,0-4-192 15,-1 4-185-15,0 2-111 0,7-3-76 0,0 3-553 16,0 2-27-16,0 0 0 0,0 2 0 16,0 3 0-16,-6 1 0 0,0 6 0 0,6-1 0 0,-8 4 0 15,8 3 0-15,8 0 0 0,-8 4 0 0,6-1 0 16,7 6 0-16,0-1 0 0,0 3 0 0,7 0 0 16,-8 0 0-16,8 1 0 0,0-1 0 0,-1 0 0 15,-5 0 0-15,-2-3 0 0,2 4 0 0,-2 0 0 16,-5-5 0-16,6 2 0 0,-6-6 0 0,-1 4 0 15,0-6 0-15,-6 3 0 0,7-4 0 0,0-3 0 0,-7 0 0 16,6-5 0-16,-6 2 0 0,0-5 0 0,0 1 0 16,0-5 0-16,0 1 0 0,0 0 0 0,0-1 0 15,6-3 0-15,-6 0 0 0,0 0 0 0,0 0 0 16,0 0 0-16,7 0 0 0,-7 0 0 16,0 0 0-16,0 0 0 0,-7 0 0 0,7 0 0 0,0-3 0 15,-6 3 0-15,6 0 0 0,-6-8 0 0,-14 5-470 16,7-2-1166-16,-19 2-15 0,-8 3 101 0,-5 0 243 0,-8 3 348 15,-5 2 450-15</inkml:trace>
  <inkml:trace contextRef="#ctx0" brushRef="#br0" timeOffset="2251.89">11304 2070 247 0,'0'-7'773'0,"0"-1"157"0,-6 1 103 16,-7 0 82-16,-6 0-98 0,-1-1-256 0,-6 4-172 15,-6-4-93-15,-2 5-50 0,2 3-39 0,-7 0-56 16,7 3-325-16,-1 5-26 0,1 4 0 0,12 2 0 15,1 4 0-15,5 5 0 0,14-2 0 0,0 2 0 16,14 2 0-16,5 1 0 0,1 0 0 0,6-1 0 16,6-4 0-16,1 2 0 0,-1-1 0 0,1-7 0 15,-1 0 0-15,1-4 0 0,-7-1 0 0,0-6 0 16,7 0 0-16,-7-8 0 0,0 0 0 16,0-2 0-16,-7-9 0 0,1 0 0 0,-7-3 0 0,0-1 0 15,-13-4 0-15,0-2 0 0,-7 0 0 16,-12-5 0-16,-1 5 0 0,-6-5 0 0,0 5 0 15,-7-1 0-15,1 4 0 0,-1-4 0 0,1 9 0 16,-1-3 0-16,13 6 0 0,2 2 0 0,4 2 0 16,1 3 0-16,7-5 0 0,0 9 0 0,6-1-756 15,0-4-659-15,6 8-47 0,13-2 70 0,-5 2 172 16,4 0 250-16,2 0 294 0</inkml:trace>
  <inkml:trace contextRef="#ctx0" brushRef="#br0" timeOffset="2703.81">11578 1787 56 0,'20'-10'760'0,"-8"-2"224"0,2-2 161 16,-1 2 129-16,-6 2 43 0,-1 2-249 0,1 4-217 16,-1-3-146-16,-6 3-674 0,6 4-31 0,2 8 0 15,-2-1 0-15,0 3 0 0,0 7 0 0,2 0 0 16,-2 5 0-16,0 8 0 0,7-1 0 0,1 1 0 16,-8 3 0-16,6 3 0 0,8 1 0 15,-6 0 0-15,-1-1 0 0,-7 1 0 0,0-1 0 16,1 0 0-16,6-2 0 0,0-1 0 0,-6-3 0 15,6-1 0-15,-7-7 0 0,-6 0 0 0,0-8 0 16,7 1 0-16,-7-3 0 0,0-2 0 0,0-6 0 16,0-1 0-16,0-3 0 0,0-7 0 0,-7 0 0 15,7-4 0-15,0-4 0 0,0-3 0 0,0 0 0 16,0-5 0-16,13-2 0 0,0-1 0 0,1 1 0 16,-2-1 0-16,1-1 0 0,7 6 0 0,0 4 0 15,6-6 0-15,-7 9 0 0,13-1 0 0,1 7 0 16,-1 1 0-16,8 3 0 0,-7 4 0 0,5 4 0 15,-11 3 0-15,5 4 0 0,-6 4 0 0,1-1 0 16,-15 8 0-16,8-3 0 0,-7 6 0 0,-7-2 0 16,-6-1 0-16,0 3 0 0,-13-3 0 0,1 4 0 15,-8-4 0-15,0-3 0 0,1-2 0 0,-7 2 0 16,-7-1 0-16,1-2 0 0,-14-6 0 0,1 0 0 16,-8-1 0-16,-6-6 0 0,1 2 0 0,-1-5 0 15,0 0 0-15,1-8 0 0,6-1 0 16,12-1 0-16,8-9 0 0,-1 5 0 0,13-1 0 15,2 0 0-15,18-2-919 0,6-2-279 0,6-3-112 16,22 0 27-16,-9 0 116 0,9 3 162 0,5 5 232 16,-1-1 302-16</inkml:trace>
  <inkml:trace contextRef="#ctx0" brushRef="#br0" timeOffset="2979.14">12366 2063 241 0,'33'-4'808'0,"7"-4"201"0,-21 5 147 0,7-1 115 16,-6 4-62-16,-8-3-244 0,2 3-158 0,-1 3-94 15,0 1-701-15,-7-1-12 0,7 9 0 0,-7-1 0 16,2 4 0-16,-2-1 0 0,0 4 0 0,8 4 0 16,-14 4 0-16,13 3 0 0,-7 0 0 0,0 0 0 15,1 5 0-15,-7-1 0 0,7 4 0 0,5-1 0 16,-12-2 0-16,7-1 0 0,0 3 0 0,-1-7 0 16,-6 4 0-16,-6-6 0 0,-1-1 0 15,0-1 0-15,-5-7 0 0,-2 0 0 0,-5-4 0 16,-1-6 0-16,0 0 0 0,-12-1 0 0,-1-3 0 15,1-8 0-15,-7-3 0 0,0-4 0 0,7-8 0 16,-14 1 0-16,7-8 0 0,0-3-223 16,-1-4-1169-16,8-8-95 0,6 1 33 0,-1-4 159 15,8 1 198-15,-1 2 295 0,8-3 376 0</inkml:trace>
  <inkml:trace contextRef="#ctx0" brushRef="#br0" timeOffset="3128.97">12159 1930 102 0,'19'-15'762'0,"1"1"209"0,-14-1 146 15,7 5 113-15,-6-6 0 0,5 6-268 0,2-2-226 16,-8 5-164-16,1-1-124 0,5 2-387 0,2 2-61 16,-8 0 0-16,14 1 0 0,-7 3 0 0,0 3 0 15,-6 5-38-15,5-2-669 0,2 6-398 0,-2-5-183 16,1 4-46-16,-6 3 79 0,6 2 140 0,0-1 263 16,0 2 400-16</inkml:trace>
  <inkml:trace contextRef="#ctx0" brushRef="#br0" timeOffset="3487.11">12966 2114 194 0,'39'7'796'16,"-13"0"208"-16,0 0 147 0,-12-3 122 0,5 0-26 15,1 0-268-15,0-4-189 0,-1 0-145 0,7-4-533 16,0-4-112-16,7 1 0 0,-1 0 0 0,1 0 0 16,-7-4 0-16,6 0 0 0,-12-1 0 0,6-2 0 15,-13-1 0-15,7-2 0 0,-14-3 0 0,-6 6 0 16,0-4 0-16,-13-1 0 0,0 5 0 0,-7-5 0 15,-6 4 0-15,-7 1 0 0,-5-1 0 0,-1 5 0 16,0-2 0-16,-1 1 0 0,-5 8 0 0,5-1 0 16,-5 0 0-16,-1 8 0 0,-5 3 0 0,11 0 0 15,-5 9 0-15,6-2 0 0,-1 5 0 0,8-1 0 16,13 4 0-16,-1 0 0 0,7 4 0 16,6-1 0-16,7-3 0 0,13 4 0 0,6 0 0 15,8-1 0-15,12 1 0 0,13-1 0 0,0-2 0 16,1-1 0-16,5 0 0 0,1-5 0 0,6-2 0 15,-6 1 0-15,-1-10 0 0,1 6 0 0,-7-5 0 16,0 0 0-16,-7-3-736 0,7-4-186 0,-5-4-142 16,-2-3-99-16,7-4 36 0,-7 0 77 0,8 0 161 15,5-4 186-15,7 1 231 0</inkml:trace>
  <inkml:trace contextRef="#ctx0" brushRef="#br0" timeOffset="3720.99">14699 1997 198 0,'27'-12'792'16,"-1"-2"198"-16,-20 2 139 0,-6 2 128 0,0-1-28 15,-6 3-232-15,-14-3-177 0,7 7-103 16,-7 2-655-16,-12 2-62 0,-1 0 0 0,-5-4 0 0,-9 4 0 16,-4 4 0-16,-1 2 0 0,5 5 0 0,-4 1 0 15,-1 5 0-15,13 2 0 0,-1 3 0 0,1 0 0 16,13 0 0-16,7 4 0 0,-1 0 0 16,20 4 0-16,0-5 0 0,13 5 0 0,0-5 0 0,14 4 0 15,-1-8 0-15,13 2 0 0,-1-1 0 16,1-7 0-16,7 0 0 0,-1-4 0 0,2-7 0 15,-2-2 0-15,1-2 0 0,-7-2 0 0,7-2-267 16,-7-7-929-16,-1-4-170 0,2 0-16 0,-7-7 105 16,5-1 158-16,-5 2 255 0,-1-1 307 0</inkml:trace>
  <inkml:trace contextRef="#ctx0" brushRef="#br0" timeOffset="3950.92">15286 1596 241 0,'-13'-29'876'0,"7"3"227"0,-14 4 176 15,7 4 141-15,-1 3-35 0,8 1-291 0,6 2-301 16,0 5-793-16,6 3 0 0,2 4 0 16,4 8 0-16,1 3 0 0,1 7 0 0,-2 8 0 0,8 3 0 15,-7 4 0-15,13 1 0 0,-6 5 0 16,0-1 0-16,5 6 0 0,-5-4 0 0,0 4 0 0,6-4 0 16,-1 5 0-16,-5-1 0 0,0-4 0 15,-1 0 0-15,-6-3 0 0,0 0 0 0,-13 0 0 16,6-8 0-16,-12-7 0 0,0 0 0 0,-14-4 0 15,-5-3 0-15,-9-4-1261 0,2-7-199 0,5-8 1 16,-5 0 122-16,-1-3 191 0,1-5 287 0,-1 2 325 16</inkml:trace>
  <inkml:trace contextRef="#ctx0" brushRef="#br0" timeOffset="4076.14">15162 2106 650 0,'0'-7'865'0,"0"0"125"0,7-5 80 0,-1 9-42 16,7-4-190-16,7 0-257 0,0-1-167 0,12 1-109 15,1 0-71-15,12 0-52 0,1-1-57 0,5 4-70 16,-5 4-95-16,7 0-108 0,-8 0-114 0,7 0-203 15,-6 0-242-15,0-3-268 0,-14 3-95 16,1-5 13-16,-1 5 62 0,1 0 172 0,-7 5 231 16</inkml:trace>
  <inkml:trace contextRef="#ctx0" brushRef="#br0" timeOffset="5041.1">16961 1974 525 0,'6'-11'965'16,"7"-3"187"-16,-6 3 142 0,6-4 125 0,-1 1-202 15,-4-1-276-15,4 4-263 0,-5-5-678 0,6 6 0 16,-7-1 0-16,1 3 0 0,-1 1 0 0,1 4 0 16,-7-2 0-16,7 3 0 0,-7 4 0 0,12 3 0 15,-5 2 0-15,0 4 0 0,5 3 0 0,8 5 0 16,-7 0 0-16,7 2 0 0,-1 5 0 0,1 0 0 16,0-4 0-16,-2 4 0 0,-4-1 0 0,5 1 0 15,-5-4 0-15,5 0 0 0,-12-3 0 0,5-1 0 16,2-5 0-16,-8-1 0 0,1-4 0 0,-1-5 0 15,-6-3 0-15,0 0 0 0,0-3 0 0,0-9 0 16,0 2 0-16,0-9 0 0,0 2 0 0,6-6 0 16,-6 0 0-16,7-2 0 0,-7 0 0 15,7 0 0-15,5 2 0 0,-12-3 0 0,8 4 0 16,-2 3 0-16,-6 2 0 0,6 2 0 0,-6 3 0 16,7 5 0-16,-1 0 0 0,1 3 0 0,6 4 0 15,-7 4 0-15,14 3 0 0,-7 5 0 0,13-2 0 16,-6 5 0-16,-1-1 0 0,1 5 0 0,6-1 0 15,-6 1 0-15,-1-2 0 0,-6 2 0 0,6-4 0 16,-5-1 0-16,-8 1 0 0,7-7 0 0,-6-1 0 16,-1 1 0-16,0-8 0 0,-6 0 0 0,0-4 0 15,0 0 0-15,-6-7 0 0,6 0 0 0,-6-3 0 16,6-5 0-16,-7-4 0 0,0 6 0 0,1-5 0 16,6 0 0-16,0 4 0 0,0-5 0 0,13 8 0 15,-6-3 0-15,-1 7 0 0,0 0 0 0,1 1 0 16,-1 6 0-16,1 0 0 0,6 0 0 0,1 8 0 15,4 0 0-15,9 2 0 0,-1 6 0 0,0 3 0 16,7-1 0-16,-1 1 0 0,1 4 0 0,-1 2 0 16,1 2 0-16,-1-6 0 0,1 9 0 0,-7-6 0 15,6 1 0-15,-5 1 0 0,-8-7 0 16,8-1 0-16,-2-2 0 0,-12-2 0 0,7-3 0 16,-13 5 0-16,-1-9-774 0,14-3-425 0,-8-7-128 15,15-4 23-15,-7 0 126 0,5-1 171 0,1-2 229 16,7-1 266-16</inkml:trace>
  <inkml:trace contextRef="#ctx0" brushRef="#br0" timeOffset="5324.67">18720 1890 592 0,'13'-14'830'0,"0"-5"134"16,-6 4 115-16,-1 1 15 0,-6 3-95 0,-6-4-183 15,6 4-95-15,-14 0-38 0,8 4-270 0,0-1-413 16,-1 1 0-16,-6 7 0 0,-6 0 0 0,-1 0 0 16,0 7 0-16,1 1 0 0,5 3 0 0,2 3 0 15,6 5 0-15,6-5 0 0,0 5 0 0,0 2 0 16,6-2 0-16,6 0 0 0,2 2 0 0,-1-2 0 15,0-5 0-15,0 1 0 0,-1-5 0 0,2 2 0 16,-8-7 0-16,-6 1 0 0,7-6 0 0,-1 0 0 16,-6-4 0-16,0-3 0 0,0 0 0 0,0-8 0 15,-6 0 0-15,-1-3 0 0,-5 0 0 16,-2-4 0-16,2 0 0 0,-8-1 0 0,0 1 0 16,7 1 0-16,-7-2 0 0,1 6 0 0,6-6 0 15,-6 8 0-15,-1 1 0 0,7-1 0 0,6 5 0 16,1-2 0-16,-1 5 0 0,-5-1 0 0,5 8-318 0,7-3-854 15,0-4-174-15,13 3-11 0,0 1 112 16,0-1 150-16,6-1 235 0,1 5 267 0</inkml:trace>
  <inkml:trace contextRef="#ctx0" brushRef="#br0" timeOffset="5607.71">18811 1673 526 0,'27'8'805'0,"-2"-4"129"0,1 3 102 16,-6 3 37-16,0 5-84 0,5-3-178 0,-5-2-79 15,0 5-25-15,6 0-129 0,-7 3-578 0,7-3 0 16,0 4 0-16,1-2 0 0,-1 2 0 0,-7 3 0 15,13-7 0-15,-6 4 0 0,7-5 0 0,-7 1 0 16,0-1 0-16,-6-2 0 0,-1-6 0 16,1 2 0-16,-7-2 0 0,0-6 0 0,0 0 0 15,-7 0 0-15,8-6 0 0,-8-5 0 0,0-1 0 16,8-2 0-16,-14-4 0 0,0-4 0 0,0 0 0 16,0-8 0-16,-14 5 0 0,8-9 0 0,0 5 0 15,0-5 0-15,-8 3 0 0,8 1 0 0,-7 1 0 16,6 6 0-16,0 1 0 0,-5 0 0 0,4 12 0 15,2-2 0-15,6 1 0 0,0 8 0 0,-6 3 0 16,6 0 0-16,-6 3 0 0,6 5-853 0,6 3-358 16,-6 3-112-16,6 1 37 0,0 4 123 0,2-5 181 15,4 1 220-15,2 4 256 0</inkml:trace>
  <inkml:trace contextRef="#ctx0" brushRef="#br0" timeOffset="5896">19501 1758 131 0,'14'15'657'0,"12"-1"177"0,-7-7 111 0,1 5 68 15,6-1-63-15,-6-7-95 0,5-2-164 0,8 3-83 16,-7-5-36-16,7-5-28 0,-1 5-153 0,8-6-391 15,-1 2 0-15,0-3 0 0,-7-5 0 0,8 2 0 16,-8-1 0-16,-5-4 0 0,-2 0 0 0,-5 3 0 16,-7-2 0-16,-6-1 0 0,-7 1 0 0,0-1 0 15,-7 5 0-15,-6-6 0 0,-7 6 0 16,1-1 0-16,-1 3 0 0,-6 0 0 0,0 6 0 16,0 2 0-16,0 0 0 0,0 2 0 0,0 6 0 15,6 4 0-15,1-1 0 0,-1 7 0 0,7 0 0 16,0 0 0-16,6 8 0 0,7-4 0 0,0 4 0 15,7-1 0-15,-1-2 0 0,14 2 0 0,0 0 0 16,6-2 0-16,-1 0 0 0,2-2 0 0,5-6 0 16,8-1 0-16,-1 1 0 0,6-8 0 0,7 1 0 15,-6-8 0-15,-7 4 0 0,0-8 0 0,-7-4-420 16,8 1-418-16,-1-3-72 0,0-6-67 0,1 2-74 16,-2-9 26-16,8 6 74 0,-7-5 144 15,6-4 154-15,2-1 175 0</inkml:trace>
  <inkml:trace contextRef="#ctx0" brushRef="#br0" timeOffset="6124.4">20778 1721 58 0,'34'-26'587'0,"-9"4"208"0,-5-4 141 15,-6 5 101-15,-8 3-31 0,-6-1-82 0,0 4-166 16,-6 5-103-16,-8-2-52 0,-6 1-32 0,1 5-310 16,-13-3-261-16,6 9 0 0,-7 0 0 0,1 9 0 15,5-3 0-15,1 8 0 0,6 2 0 16,14 2 0-16,0 3 0 0,12 2 0 0,8 3 0 16,11 3 0-16,8 0 0 0,6 2 0 0,6-2 0 15,8 0 0-15,-1 0 0 0,-7-4 0 0,-5 1 0 16,-1 1 0-16,0-6 0 0,-13-3 0 0,-6 1 0 15,-1-5 0-15,-6 1 0 0,-7-4 0 0,-6-3 0 16,-6-1 0-16,-7 1 0 0,-6-6 0 0,-8 3 0 16,1-5 0-16,-6 0 0 0,-1-7 0 0,-13 7 0 15,7-4 0-15,-7 0-755 0,7 0-702 0,7-7-40 16,-1 0 74-16,13-1 185 0,2-2 272 0,11 3 346 16</inkml:trace>
  <inkml:trace contextRef="#ctx0" brushRef="#br0" timeOffset="6416.83">22428 1476 723 0,'12'-12'1177'0,"2"1"236"0,5-4 166 15,7 1 148-15,-6 3-225 0,-1 0-1432 0,-6 4-70 16,0 0 0-16,1 7 0 0,-2 2 0 0,8 6 0 15,-1 7 0-15,1 3 0 0,0 4 0 0,6 7 0 16,-7 5 0-16,1-1 0 0,0 3 0 0,-1 1 0 16,-6 4 0-16,6-4 0 0,1 2 0 0,0-1 0 15,-1-2 0-15,1 1 0 0,-8-4 0 0,8-3 0 16,-13-5 0-16,6 0 0 0,-6-6 0 0,-1-4 0 16,0-5 0-16,-6-3 0 0,-12-2 0 0,5-5-83 15,-6-8-1155-15,6 2-173 0,1-11-2 0,-8 0 134 16,8 2 171-16,6-3 249 0,-6 3 265 15</inkml:trace>
  <inkml:trace contextRef="#ctx0" brushRef="#br0" timeOffset="6540.5">22890 1871 85 0,'0'-14'575'0,"6"3"236"16,2 0 161-16,4-1 125 0,-5 6-15 0,-1-5-103 16,1-1-221-16,6 5-171 0,-1 4-120 0,8-4-107 15,13 3-99-15,6 4-104 0,0-4-157 0,7 4 0 16,6 4 0-16,-7 0-89 0,8-1-211 16,-7 4-158-16,5-3-208 0,1-1-210 0,-5-3-217 15,-2 4-42-15,-7-4 50 0,9-4 114 0,-9 4 188 16,1-3 219-16</inkml:trace>
  <inkml:trace contextRef="#ctx0" brushRef="#br0" timeOffset="6787.96">23867 1758 475 0,'20'-7'803'16,"-7"-5"163"-16,0 4 133 0,-6 2 57 0,-7-5-78 16,-7 3-198-16,-6-3-128 0,0 11-77 0,-7-3-368 15,1 6-307-15,-7 2 0 0,-6 1 0 0,6 2 0 16,-13 3 0-16,5 3 0 0,9 1 0 0,-1 4 0 16,6 2 0-16,7-2 0 0,6 3 0 15,7-4 0-15,0 5 0 0,20-5 0 0,6-3 0 16,0 3 0-16,13-3 0 0,0-5 0 0,1-3 0 15,-1-3 0-15,-1 1 0 0,2-5 0 0,-7-5 0 16,-8-2 0-16,1 0 0 0,-6-8 0 0,-7 4 0 16,0-7 0-16,-13-1 0 0,0 0 0 0,-6 2 0 15,-1-2 0-15,-6 1 0 0,0-1 0 0,-7 5 0 16,1-1 0-16,0 4 0 0,5 0 0 0,-5 4 0 16,-7 2 0-16,-7 3 0 0,1-2 0 0,-2 0-1355 15,2-3-164-15,7 3 19 0,-9 4 139 0,2 4 206 16,6-1 325-16,-7 1 389 0</inkml:trace>
  <inkml:trace contextRef="#ctx0" brushRef="#br0" timeOffset="7157.26">25086 1519 47 0,'0'-14'973'0,"7"-5"306"16,-14 9 202-16,7-6 147 0,0 5 128 0,7 0-729 15,-1 4-1027-15,7 3 0 0,-7 4 0 0,1 0 0 16,0 11 0-16,5 4 0 0,2 4 0 0,5 3 0 15,1 7 0-15,0 0 0 0,6 4 0 0,-1 4 0 16,1 0 0-16,7-4 0 0,-1 4 0 0,1-1 0 16,0-3 0-16,6 0 0 0,-6 0 0 0,-1-3 0 15,-6-5 0-15,1-2 0 0,-15-2 0 0,8-6 0 16,-20-5 0-16,0-5 0 0,-6-1 0 0,-8-4-742 16,-6-9-683-16,-5 3-53 0,-1-8 75 15,-7-2 184-15,1 2 255 0,6-5 295 0</inkml:trace>
  <inkml:trace contextRef="#ctx0" brushRef="#br0" timeOffset="7280.96">25262 1813 283 0,'-6'-11'781'0,"6"0"173"16,-7 4 130-16,7 0 108 0,0 3-107 0,0 0-248 16,7 0-185-16,5 1-130 0,2-1-104 0,12 4-94 15,6 0-265-15,7 0-59 0,7 4 0 0,-1-1 0 16,2-3 0-16,4 4 0 0,1 4 0 0,1-8-213 16,-8 3-375-16,7-3-247 0,-13-3-290 15,-13-1-111-15,7-7 27 0,-13 0 102 0,-1-1 194 0,-6-2 241 16</inkml:trace>
  <inkml:trace contextRef="#ctx0" brushRef="#br0" timeOffset="7826.81">25862 1489 219 0,'-7'-17'750'16,"1"-6"172"-16,-8 5 132 0,8 4 123 0,0-1-64 15,-8 3-199-15,2 2-168 0,5 6-98 0,0 1-64 16,1 3-520-16,6 7-64 0,-7 1 0 0,1 2 0 16,0 9 0-16,-2 2 0 0,2 5 0 15,0-1 0-15,-8 9 0 0,8-2 0 0,6 2 0 16,-6 3 0-16,6-4 0 0,0 0 0 0,6 0 0 15,-6-4 0-15,6 1 0 0,2-8 0 0,-2 0 0 16,0-4 0-16,0 0 0 0,2-6 0 0,4-5 0 16,-5-4 0-16,6-3 0 0,0-3 0 0,-1-1 0 15,2-4 0-15,6-6 0 0,-7 3 0 0,6-7 0 16,0 3 0-16,1-7 0 0,-7 4 0 0,0-1 0 16,6 1 0-16,-5 3 0 0,-8 4 0 15,7 1 0-15,-6 2 0 0,-1 1 0 0,1 7 0 0,-1 0 0 16,1 0 0-16,6 7 0 0,0 1 0 0,0 6 0 15,0-3 0-15,0 3 0 0,6 5 0 0,1 0 0 16,6-2 0-16,1 2 0 0,-8-1 0 0,13-3 0 16,1-4 0-16,0 3 0 0,6-6 0 15,0 3 0-15,-1-7 0 0,9 0 0 0,-2-4 0 0,-6-4 0 16,0 0 0-16,0-7 0 0,1-1 0 16,-8-2 0-16,-5-1 0 0,-2 0 0 0,-5-2 0 0,-8-5 0 15,-4 3 0-15,-2-3 0 0,-6 0 0 16,-6 1 0-16,-8 2 0 0,8 1 0 0,-14-1 0 15,14 5 0-15,-13-2 0 0,5 10 0 0,1-1 0 16,6-1 0-16,-5 4 0 0,5 4 0 0,-6 0 0 16,6 4 0-16,-5 4 0 0,-2-1 0 0,8 3 0 15,6 2 0-15,0 5 0 0,0-1 0 0,12 2 0 16,8 1 0-16,0 2 0 0,6-3 0 0,13 1 0 16,0 0 0-16,1-2 0 0,5 2 0 0,1-4 0 15,5-5 0-15,-4 5 0 0,-2-4 0 0,7 1 0 16,1-9 0-16,-8 1 0 0,-7-1 0 0,2 1 0 15,5-4-94-15,-5 0-1293 0,5-7-104 0,-6 0 24 16,1 2 149-16,-1-2 187 0,-1-4 301 0,9 4 388 16</inkml:trace>
  <inkml:trace contextRef="#ctx0" brushRef="#br0" timeOffset="8608.66">28129 1685 290 0,'-52'10'885'0,"13"5"205"15,-7 0 137-15,20-4 114 0,-7 1-82 0,14-2-305 16,6-3-243-16,7 1-277 0,6-1-434 0,6-3 0 16,7-1 0-16,6 1 0 0,14-4 0 0,-7 0 0 15,13 0 0-15,1 0 0 0,-1-4 0 0,-1 1 0 16,2-1 0-16,5-3 0 0,-12-4 0 0,-1 0 0 15,1-1 0-15,-1-2 0 0,-6-5 0 0,-6 5 0 16,0-5 0-16,-7 2 0 0,-7-2 0 0,-6 4 0 16,0-4 0-16,0 5 0 0,-6-1 0 0,0 5 0 15,-1-2 0-15,-6 5 0 0,0 0 0 0,-7 7 0 16,0 0 0-16,-5 3 0 0,-8 8 0 0,0-3 0 16,8 6 0-16,-1 1 0 0,-1 4 0 15,8-1 0-15,6 3 0 0,-1 2 0 0,8-1 0 16,12 3 0-16,8-3 0 0,-1 1 0 0,13-1 0 15,6-4 0-15,7 3 0 0,1-6 0 0,11 4 0 16,2-5 0-16,5-2 0 0,7-1 0 0,8-7 0 0,-2-1 0 16,-6-3 0-16,-6 4 0 0,6-8 0 0,-7 1-771 15,-5-5-139-15,6-6-58 0,-8 2-29 16,1-6-18-16,1-5 26 0,-8 6 124 0,-5-5 147 16,-8 0 214-16,-6 3 279 0,0 1 334 0,-6-1 307 15,-1-2 270-15,-6-1 159 0,1 0 49 0,-8 3-32 16,-6 0-57-16,0 5-94 0,0-1-113 0,-14 5-43 15,2-2-14-15,-2 1-13 0,-5 0-116 0,-1 4-412 16,-6 3 0-16,-6 4 0 0,5 0 0 0,-11 4 0 16,-1 3 0-16,-7 4 0 0,7 3 0 0,-6 5 0 15,11 0 0-15,2 2 0 0,7 2 0 0,-2 3 0 16,14-1 0-16,0 1 0 0,7-4 0 0,12 0 0 16,7 4 0-16,0-8 0 0,6 1 0 15,-5-5 0-15,12-3 0 0,-7-4 0 0,7 0 0 16,-6-3 0-16,13-4 0 0,-7 0 0 0,6-7 0 15,-5-4 0-15,5 0 0 0,-6-1 0 0,-7-5 0 16,1-2 0-16,-7 1 0 0,7-3 0 0,-14-2 0 16,0-2 0-16,1 2 0 0,0 5 0 0,-1-4 0 15,0 7 0-15,-6 1 0 0,0 2 0 0,7 5 0 16,-7-1 0-16,0 5 0 0,0 3 0 0,0 0 0 16,0 7 0-16,7 4 0 0,-7 1 0 0,0 6 0 15,6 0 0-15,1 1 0 0,12 3 0 0,-6-1 0 16,7 2 0-16,-1 2 0 0,7-2 0 0,0-2 0 15,1-2 0-15,-1 2 0 0,0-2 0 0,13-5 0 16,0-2 0-16,-7-5 0 0,1 1 0 0,-7-5 0 16,6-3-411-16,1 0-679 0,0-11-172 0,0 4-41 15,-1-9 95-15,1 2 122 0,-1-4 214 0,-5 0 228 16</inkml:trace>
  <inkml:trace contextRef="#ctx0" brushRef="#br0" timeOffset="8890.75">30416 1538 251 0,'26'-19'731'0,"-13"-3"162"0,1 7 110 0,-8 1 98 15,0 3-78-15,-12 0-163 0,0 3-141 0,-8 4-76 16,-12 1-41-16,7 3-237 0,-14 0-365 0,1 3 0 16,6 6 0-16,-7 1 0 0,1-3 0 0,-1 9 0 15,0-6 0-15,0 9 0 0,14-1 0 0,-1 0 0 16,14 1 0-16,0 2 0 0,6 1 0 0,6 1 0 16,0 3 0-16,14-5 0 0,6 6 0 15,0-6 0-15,7 6 0 0,6-6 0 0,-7 1 0 0,1 0 0 16,-7-4 0-16,-7 1 0 0,1-5 0 0,0 1 0 15,-8 0 0-15,2-4 0 0,-8-3 0 0,-6 2 0 16,-13-3 0-16,0 1 0 0,-13-4 0 0,0 3 0 16,-13-4 0-16,-7-3 0 0,-6 4 0 0,6-4 0 15,-5-4 0-15,5 1 0 0,-13-4 0 0,-6 3 0 16,13-4-17-16,-7-3-1363 0,8-3-119 0,4-5 18 16,2 0 139-16,-1 2 194 0,14-2 308 15,-1-3 394-15</inkml:trace>
  <inkml:trace contextRef="#ctx0" brushRef="#br0" timeOffset="9143.62">30657 1177 238 0,'33'-10'920'0,"-7"-1"237"0,-13 3 147 16,7 8 132-16,-8-3-12 0,2 6-311 15,-2 1-514-15,2 0-599 0,5 7 0 0,-6 7 0 0,0 5 0 16,1 2 0-16,-2 1 0 0,1 3 0 0,-6 4 0 15,6 4 0-15,0 3 0 0,-6 0 0 0,5 4 0 16,-5 0 0-16,0 1 0 0,-1-2 0 0,13 2 0 16,1-9 0-16,0 5 0 0,-1-8 0 0,1 0 0 15,-8-4 0-15,2-3 0 0,-1-4 0 0,0-3 0 16,-13-4 0-16,6-5 0 0,-12 1-585 0,0-3-1002 16,-8-8-21-16,-12-4 92 0,-6 0 219 0,5 0 329 15,1-3 453-15</inkml:trace>
  <inkml:trace contextRef="#ctx0" brushRef="#br0" timeOffset="9281.02">30905 1828 544 0,'6'0'877'0,"1"-7"142"16,6 3 113-16,0 0 100 0,6 0-233 0,8 1-262 15,5 3-173-15,7 0-120 0,7 0-102 0,6 0-103 16,0 0-177-16,7 7-62 0,6-3 0 0,-7 2-35 16,1 2-392-16,-6-1-424 0,5-3-298 15,-6-4-150-15,0-4-34 0,0 1 101 0,1-1 209 0,6 1 409 16</inkml:trace>
  <inkml:trace contextRef="#ctx0" brushRef="#br0" timeOffset="10593.93">5766 4199 240 0,'0'-7'773'0,"13"-1"190"0,-13 4 145 16,7-3 134-16,-14 4-58 0,7-4-199 0,0-2-134 15,0 3-89-15,13-2-679 0,-6 0-83 0,5 1 0 16,-4 4 0-16,-2-2 0 0,0 5 0 0,-6 0 0 16,7 0 0-16,-7 5 0 0,7-2 0 0,5 4 0 15,-5 1 0-15,13 3 0 0,-8 8 0 0,14 3 0 16,-6 3 0-16,7 1 0 0,-2 3 0 0,1 0 0 15,6 8 0-15,1-4 0 0,0 4 0 0,0 0 0 16,-1-4 0-16,-5 7 0 0,5-3 0 0,-7 0 0 16,2-1 0-16,-1-3 0 0,-6 0 0 0,-1-3 0 15,1-5 0-15,-7-3 0 0,-7 0 0 0,7-4 0 16,-7 1 0-16,2-4 0 0,-2-5 0 0,0-2 0 16,-6-1 0-16,7-3 0 0,-1 0 0 15,-6-4 0-15,0 0 0 0,0 0 0 0,0-4 0 16,7-3 0-16,-1 0 0 0,1-4 0 0,6-4 0 15,0 0 0-15,-7-3 0 0,8-3 0 0,-2-6 0 16,8-2 0-16,-1-1 0 0,1-7 0 0,0 1 0 0,5-1 0 16,-5-3 0-16,0 0 0 0,6 3 0 0,-13 0 0 15,7 4 0-15,-1 0 0 0,1 4 0 0,-8-1 0 16,2 9 0-16,-2-2 0 0,-4 5 0 16,-2 3 0-16,7 4 0 0,-13 1 0 0,6 2 0 15,-6 1 0-15,7-1 0 0,-7 4 0 0,0 1 0 16,-7 3 0-16,1-4 0 0,-1 4 0 0,1 0 0 15,-8 4 0-15,8-1 0 0,0 1-175 0,-14-4-1386 16,14 0-51-16,-14 0 71 0,7 0 205 0,-1 0 287 16,2 0 400-16</inkml:trace>
  <inkml:trace contextRef="#ctx0" brushRef="#br0" timeOffset="10866.63">7694 4291 729 0,'20'10'1161'0,"6"-2"223"16,7-1 142-16,-7-7 116 0,-6 0-256 0,-1 0-1023 15,1 0-363-15,0 0 0 0,-8 4 0 16,1-4 0-16,1 0 0 0,-2 4 0 0,2-4 0 16,5 4 0-16,7-4 0 0,6 0 0 0,1 0 0 15,7 2 0-15,5-2 0 0,1 0 0 0,5 5 0 16,2-5 0-16,6 0 0 0,-7 0 0 0,7 3 0 15,-1-3 0-15,-6 0 0 0,0 0 0 0,-7 4 0 16,-5-4 0-16,-1 4 0 0,-13-4 0 0,-6 3 0 16,5 1 0-16,-17 0 0 0,-8-1 0 0,-14-3 0 15,-19-3-915-15,1 3-758 0,-13-8 15 0,-8 1 124 16,-12 3 278-16,0 1 495 0</inkml:trace>
  <inkml:trace contextRef="#ctx0" brushRef="#br0" timeOffset="11511.49">11748 4504 340 0,'-6'-12'862'16,"6"1"186"-16,-14 0 151 0,1 4 142 0,7-4-82 16,-8 0-234-16,-4 0-174 0,4 1-585 15,-12-2-266-15,-1 4 0 0,2 1 0 0,-15 7 0 16,2 0 0-16,-7 7 0 0,-8 1 0 0,7 4 0 15,7 5 0-15,-6-2 0 0,5 8 0 0,8-2 0 16,6 1 0-16,13 4 0 0,7 0 0 16,12 0 0-16,0-1 0 0,21 0 0 0,-1-3 0 15,6 1 0-15,1-5 0 0,12 0 0 0,-5-7 0 16,11 0 0-16,-5-7 0 0,-1 0 0 0,1-8 0 16,-1 0 0-16,2-7 0 0,-1-3 0 15,-7-1 0-15,-1-6 0 0,1-2 0 0,-6 0 0 16,-7-2 0-16,-6 0 0 0,-8-5 0 0,-4 4 0 15,-2 4 0-15,-12-3 0 0,-2 3 0 0,-4 0 0 16,-8 4 0-16,7-1 0 0,-7 4 0 0,-6 0 0 16,1 5 0-16,-1-1 0 0,0 0 0 0,-1 3 0 15,-5 5 0-15,-1-4-175 0,7-1-1298 16,6-3-66-16,8 3 51 0,12-2 174 0,0 3 237 16,6-1 330-16</inkml:trace>
  <inkml:trace contextRef="#ctx0" brushRef="#br0" timeOffset="11978.63">11937 4092 39 0,'19'-11'750'0,"8"4"261"0,-15 0 192 0,2-1 148 16,-2 1 48-16,-5 0-219 0,6 4-241 0,-6 3-620 15,-7 0-319-15,0 3 0 0,0 4 0 16,0 8 0-16,0-1 0 0,0 8 0 0,0 4 0 16,0 4 0-16,6-1 0 0,-6 7 0 0,6 1 0 15,2 3 0-15,-2 5 0 0,0-5 0 0,0 1 0 16,1-1 0-16,0 0 0 0,-1-3 0 15,1 0 0-15,-1-8 0 0,0 1 0 0,2-5 0 16,-2-2 0-16,-6-6 0 0,6-5 0 0,-6-2 0 16,0-3 0-16,0 1 0 0,0-8 0 0,0 0 0 15,0-4 0-15,0 0 0 0,-6-6 0 16,6-5 0-16,0 0 0 0,0-3 0 0,0-4 0 16,6 0 0-16,-6-4 0 0,7 4 0 0,6 0 0 15,0 1 0-15,0 1 0 0,6 3 0 0,1 2 0 16,6 1 0-16,7 2 0 0,-1 5 0 0,13 3 0 15,2 4 0-15,5 0 0 0,-1 4 0 16,2 3 0-16,-7 5 0 0,5-2 0 0,-11 9 0 16,-1-5 0-16,-7 4 0 0,-12 4 0 0,-7-3 0 15,-7 0 0-15,-6-2 0 0,-19 2 0 0,-1-1 0 16,-18-3 0-16,-15-1 0 0,-12 1 0 0,-7-4 0 16,-6-3 0-16,0-1 0 0,-7 0 0 0,7-2 0 15,0-5 0-15,12 0 0 0,8 0 0 16,6-5 0-16,13 5 0 0,0-7 0 0,13 0 0 15,19-4 0-15,7-3 0 0,7 2 0 0,19-3 0 16,0 0-382-16,6 1-1092 0,21-5-54 16,-8 2 64-16,14 2 176 0,-7-4 250 0,7 7 341 15</inkml:trace>
  <inkml:trace contextRef="#ctx0" brushRef="#br0" timeOffset="12219.01">12901 4408 244 0,'39'-8'855'0,"1"5"236"16,-15 3 160-16,1-4 124 0,0 4-54 0,-6 0-278 15,-1 0-215-15,-5 4-645 0,-2 4-183 16,2 3 0-16,-8 3 0 0,1 5 0 0,-1 2 0 16,8 1 0-16,-8 4 0 0,6 4 0 0,-4 3 0 15,-2-4 0-15,0 7 0 0,1-3 0 0,-7 5 0 16,0-2 0-16,0-3 0 0,0 4 0 16,-7-5 0-16,-5-2 0 0,-2-1 0 0,2-6 0 15,-2-1 0-15,-5-4 0 0,-7-7 0 0,-7 0 0 16,1-4 0-16,-14-3 0 0,1-8 0 0,-2 1 0 15,2-9 0-15,-1-2 0 0,-6-1 0 0,13-7 0 16,0-4 0-16,7-3-902 0,6-3-522 0,13-5-38 16,-7 1 74-16,20-6 169 0,0 2 267 0,13-1 337 15</inkml:trace>
  <inkml:trace contextRef="#ctx0" brushRef="#br0" timeOffset="12363.47">13136 4209 124 0,'39'-14'732'0,"-7"-1"165"15,-5 1 89-15,-1-1 47 0,-7 4-115 0,1 0-305 16,-7 4-268-16,-7-1-176 0,1 5-127 0,5 3-187 16,2 0-259-16,-1 0-319 0,0 0-171 15,0 3-72-15,0 0-11 0,0 9 117 0,7-1 224 16</inkml:trace>
  <inkml:trace contextRef="#ctx0" brushRef="#br0" timeOffset="12679.29">14055 4420 282 0,'38'7'774'16,"2"0"146"-16,-7-4 104 0,-7 1 99 0,6 0-104 16,1 0-241-16,-7-4-164 0,-7-4-103 0,7 0-79 15,0 0-75-15,1-3-80 0,-1-3-197 0,-14 2-80 16,8-4 0-16,-7-2 0 0,-1 3 0 16,-12-4 0-16,8 1 0 0,-8 3 0 0,-8-4 0 15,8 4 0-15,-12 1 0 0,-1 2 0 0,-7 4 0 16,0 1 0-16,-5 3 0 0,-1 0 0 0,0 3 0 15,-13 3 0-15,-1 2 0 0,1 7 0 16,1 4 0-16,5-1 0 0,1 4 0 0,-2 0 0 16,2 1 0-16,13 6 0 0,5-3 0 0,8-1 0 15,12-4 0-15,8 2 0 0,12-1 0 0,6-4 0 16,7 1 0-16,20-5 0 0,0-3 0 16,6 1 0-16,6-6 0 0,1-2 0 0,6-4 0 15,-6-4 0-15,0-2-966 0,-1-6-416 0,-6 1-44 16,1-7 80-16,-7 3 157 0,-2 1 239 15,-11-6 294-15</inkml:trace>
  <inkml:trace contextRef="#ctx0" brushRef="#br0" timeOffset="12912.98">15403 4316 500 0,'7'-11'867'0,"-1"-1"183"0,-6 10 163 0,7-5 99 16,-7-1-89-16,6 4-214 0,0 0-157 0,-6-3-687 15,-6 7-165-15,-7 0 0 0,-6 7 0 0,-14 1 0 16,1 3 0-16,-1 3 0 0,1 1 0 0,-1 7 0 15,7 0 0-15,0 4 0 0,6 0 0 0,1-1 0 16,13 5 0-16,-2-1 0 0,16-4 0 16,4 4 0-16,8-2 0 0,-1-5 0 0,13 0 0 15,8-3 0-15,-1-5 0 0,13-3 0 0,0-3 0 16,7-5 0-16,-1-6 0 0,-12-5 0 0,7-3 0 16,-8-1-85-16,-13-9-1035 0,1-1-211 15,-7-7-43-15,-13 3 72 0,7-4 139 0,0-3 241 16,-8 1 283-16</inkml:trace>
  <inkml:trace contextRef="#ctx0" brushRef="#br0" timeOffset="13140.94">16049 3993 361 0,'0'-11'916'0,"6"4"225"0,-6-1 170 16,6 1 150-16,-6 0-85 0,7 4-235 0,-7 3-657 16,-7 3-484-16,-5 0 0 0,-2 8 0 15,2 4 0-15,-2-1 0 0,1 6 0 0,1 6 0 16,4-5 0-16,2 8 0 0,6 4 0 0,6 1 0 15,2 2 0-15,17 4 0 0,1 5 0 0,7-5 0 16,-1 4 0-16,1-3 0 0,6 3 0 16,-6-8 0-16,-7 0 0 0,7 1 0 0,-7-3 0 15,-7-9 0-15,-6 0 0 0,-6-6 0 0,-7-1 0 16,-14-9 0-16,1-6-1323 0,1-3-244 16,-8-7 42-16,0-4 145 0,1-1 238 0,6-3 335 0,0 1 377 15</inkml:trace>
  <inkml:trace contextRef="#ctx0" brushRef="#br0" timeOffset="13229.84">16159 4544 573 0,'7'-11'837'15,"-1"-1"110"-15,13 2 63 0,8-5-37 0,5 4-229 16,8 1-315-16,5 2-219 0,-6 0-174 0,7 1-312 16,-1-4-380-16,7 4-200 0,-5-5-102 15,4 6-35-15,1 2 38 0,7 0 236 0</inkml:trace>
  <inkml:trace contextRef="#ctx0" brushRef="#br0" timeOffset="13930.84">19072 4173 246 0,'-46'-7'883'0,"7"4"226"0,-6-1 151 16,12-1 116-16,7 2-55 0,6 3-308 0,1 0-254 16,5 0-535-16,8 3-224 0,-7 2 0 0,6 2 0 15,7 0 0-15,-6 8 0 0,6-1 0 0,6 5 0 16,1 3 0-16,0-1 0 0,-1 6 0 16,0-5 0-16,2 3 0 0,-2-3 0 0,0 1 0 15,7-6 0-15,-13 3 0 0,7-3 0 0,-1-2 0 16,-6 0 0-16,7-7 0 0,-7-2 0 15,0-2 0-15,0-4 0 0,0 0 0 0,0-7 0 16,0-1 0-16,-7-3 0 0,7-3 0 0,0-4 0 16,0-4 0-16,0 0 0 0,0-4 0 0,7 4 0 15,-7-4 0-15,0 1 0 0,0 2 0 0,6 5 0 16,0-1 0-16,2 4 0 0,-2 5 0 0,0 3 0 16,8 3 0-16,-1 0 0 0,6 4 0 0,7 8 0 15,7-1 0-15,-8 3 0 0,8 5 0 16,0 4 0-16,-7-1 0 0,0 5 0 0,6-2 0 15,-6 2 0-15,-6-2 0 0,-1-2 0 0,1-1 0 16,-6 1 0-16,-2-4 0 0,-5-1 0 0,-1-7 0 16,-6 1 0-16,14-5 0 0,-8-3 0 0,0-3 0 15,0-1 0-15,8-4 0 0,-8-2 0 16,8-9 0-16,-8 4 0 0,7-3 0 0,1-4 0 16,-2-1 0-16,2 2 0 0,-2-1 0 0,1-1 0 15,7 2 0-15,-8 2 0 0,-4 4 0 0,4 1 0 16,2 7 0-16,-8-1 0 0,1 1 0 15,5 4 0-15,-5-1 0 0,0 1 0 0,5 6 0 16,8-3 0-16,-7 7 0 0,13 0 0 0,0 5 0 16,-6 3 0-16,6 2 0 0,0-2 0 0,0 7 0 15,0 1 0-15,-6-2 0 0,-1 2 0 16,-6-2 0-16,0 1 0 0,1 0 0 0,-8-3 0 16,0-4 0-16,1-1 0 0,6-3 0 0,-7-4 0 15,1 1 0-15,-1-5 0 0,-6-3 0 16,0-7-879-16,7 0-544 0,6-4-45 0,-7 0 73 15,8-3 184-15,-2 2 273 0,15-7 307 0</inkml:trace>
  <inkml:trace contextRef="#ctx0" brushRef="#br0" timeOffset="14242.48">20231 4209 110 0,'14'-17'712'0,"-2"2"197"0,-12 1 143 16,0-1 138-16,0 4-5 0,0-1-152 0,-6 4-174 16,0 2-123-16,-1-2-331 0,-6 5-405 0,0-1 0 15,-7 8 0-15,1-4 0 0,6 11 0 16,7 0 0-16,-8-1 0 0,8 9 0 0,-1 0 0 0,7-5 0 15,13 4 0-15,-6 4 0 0,12-3 0 16,1-1 0-16,6 1 0 0,0-6 0 0,1 3 0 16,5-1 0-16,-7-4 0 0,2-4 0 0,5-3 0 15,-6-1 0-15,1-3 0 0,5-3 0 0,-6-5 0 16,0 0 0-16,1-2 0 0,-1-5 0 16,-7 1 0-16,1-1 0 0,0-4 0 0,-8 1 0 15,1 3 0-15,-6 0 0 0,-1-2 0 0,-6 2 0 16,-6 1 0-16,6 2 0 0,-7 1 0 0,-6 0 0 15,1 4 0-15,-2-1 0 0,1 1 0 16,-7 0 0-16,1 3 0 0,6 0 0 0,0 0 0 16,0 1 0-16,0-1 0 0,0 1 0 0,-6-1-824 15,19-3-558-15,0 3-59 0,0-7 53 0,12 7 164 16,-5-2 242-16,12 1 317 0</inkml:trace>
  <inkml:trace contextRef="#ctx0" brushRef="#br0" timeOffset="14548.04">21007 4019 215 0,'33'6'768'0,"-1"3"161"16,-6-1 132-16,0-2 148 0,1 5-17 16,-1 1-216-16,-7-2-138 0,7 5-76 0,0 0-521 15,-6-1-241-15,-1 4 0 0,1 2 0 0,0 1 0 16,-8 2 0-16,1-2 0 0,1 1 0 16,-2-4 0-16,-5 5 0 0,6-9 0 0,-7 5 0 15,1-5 0-15,-7-3 0 0,7-3 0 0,-7-1 0 16,0 0 0-16,6-3 0 0,-6-4 0 0,7 0 0 15,-7-7 0-15,0-1 0 0,0-3 0 0,0-3 0 16,0-5 0-16,0 2 0 0,0-2 0 0,6-6 0 16,-6 2 0-16,6 0 0 0,2-2 0 15,-8 4 0-15,6-2 0 0,-6 0 0 0,6 6 0 16,-6-2 0-16,0 1 0 0,0 3 0 0,0 4 0 16,0-1 0-16,-6 6 0 0,0-1 0 15,6 3 0-15,-14 4-1158 0,14 0-351 0,0 0 17 16,0 0 148-16,6 8 201 0,2-1 281 0,-2 0 322 15</inkml:trace>
  <inkml:trace contextRef="#ctx0" brushRef="#br0" timeOffset="14847.96">21581 4111 372 0,'26'11'783'0,"0"-1"176"0,-7-2 137 0,1 0 92 15,0-5-89-15,-1 5-206 0,0-8-144 0,0 0-107 16,8 0-232-16,-1-8-410 0,0 5 0 0,0-5 0 16,7 0 0-16,-7-2 0 0,0 2 0 0,7-3 0 15,-1 0 0-15,-6-3 0 0,1 3 0 16,-9-4 0-16,2 5 0 0,-7-7 0 0,-6 8 0 15,-7-7 0-15,0 5 0 0,-7 1 0 0,-6 2 0 16,0 4 0-16,0-3 0 0,-13 7 0 0,7 0 0 16,-14 0 0-16,7 7 0 0,-6 1 0 15,-2 4 0-15,9 1 0 0,-7 3 0 0,5 2 0 16,1 0 0-16,6 8 0 0,0-4 0 0,8 3 0 16,5-2 0-16,1 6 0 0,6-4 0 0,0 1 0 15,6-4 0-15,7 0 0 0,1-3 0 16,5-1 0-16,-6-3 0 0,13-1 0 0,1-6 0 15,5-1 0-15,7-3 0 0,-13-4 0 0,7 0 0 16,-1-8-264-16,7 1-819 0,7-7-176 0,-1-5-51 16,8-3 75-16,-8 3 124 0,7-3 212 0,13 0 232 15</inkml:trace>
  <inkml:trace contextRef="#ctx0" brushRef="#br0" timeOffset="15080.9">22825 4004 168 0,'33'-17'733'0,"-7"-3"188"15,-6 9 137-15,-8-3 124 0,-5 3-50 0,-1 4-159 16,-6-1-184-16,-6 5-119 0,6-1-105 15,-7 4-565-15,-5 0 0 0,4 0 0 0,-4 4 0 16,-2 3 0-16,8 0 0 0,0 8 0 0,6-1 0 16,0 1 0-16,0 7 0 0,6-3 0 0,0 3 0 15,8 0 0-15,-2 0 0 0,-4 0 0 16,4 0 0-16,-5-1 0 0,-1 6 0 0,1-5 0 16,-7-5 0-16,7 6 0 0,-7-5 0 0,-7 0 0 15,0-2 0-15,-6-1 0 0,-7-1 0 0,2 1 0 16,-9-5 0-16,-5-2 0 0,-8-1 0 0,-5-3 0 15,6-1 0-15,-7-3 0 0,-13-3-1227 0,7-5-487 16,-6-3 43-16,-1 1 170 0,-7-5 326 16,15 1 532-16</inkml:trace>
  <inkml:trace contextRef="#ctx0" brushRef="#br0" timeOffset="15481.89">24519 3762 544 0,'-6'-7'1096'15,"6"3"243"-15,6-4 180 0,1-3 159 0,-1 4-127 16,0 3-1087-16,2-3-464 0,-2 7 0 0,-6-4 0 16,6 4 0-16,-6 4 0 0,0 0 0 0,0-1 0 15,0 6 0-15,0 4 0 0,0 3 0 16,0 5 0-16,0 1 0 0,0 7 0 0,7 6 0 16,-1 1 0-16,1 0 0 0,6 5 0 0,7-1 0 15,-8 4 0-15,8-4 0 0,6 5 0 0,1-1 0 16,-8-1 0-16,7-2 0 0,0-4 0 15,-6-4 0-15,-1-4 0 0,-13-7 0 0,1-3 0 16,0-5 0-16,-7-7-716 0,0-7-751 0,-7-7-30 16,7-3 92-16,-7-5 189 0,1-4 271 15,-7-3 283-15</inkml:trace>
  <inkml:trace contextRef="#ctx0" brushRef="#br0" timeOffset="15849.65">24767 4272 187 0,'-6'-22'675'0,"-2"0"200"0,8 1 133 16,-6-2 112-16,6-2-56 0,0 3-165 0,-6 2-204 15,6 3-149-15,0-2-105 0,0 5-96 16,0-1-111-16,6 5-132 0,0-2-102 0,14 5 0 0,-6 0 0 15,11 3-103-15,8 4-169 0,0 0-108 16,12 0-111-16,8 0-117 0,-2 0-81 0,8 0-26 16,-7 0 10-16,7 0 42 0,0 0 82 0,-1 0 160 15,1-4 204-15,-7 4 279 0,-13 0 255 16,0-4 167-16,-13 4 104 0,0-4 60 0,-7 0 34 16,-11 1-52-16,-16 3-62 0,-11 0-24 0,-7 0 0 15,0 3-6-15,0 1-298 0,-7 0-240 0,1 4 0 16,6 3 0-16,-7 0 0 0,1 7 0 15,19-3 0-15,-1 6 0 0,8 2 0 0,12-2 0 16,8 6 0-16,5-6 0 0,13 1 0 0,1-3 0 16,7-1 0-16,5 0 0 0,1-7 0 0,-7 1 0 15,7-5 0-15,-1-3 0 0,-13-4 0 16,7 0 0-16,-5-7 0 0,-9-1 0 0,1-4 0 16,-12-2 0-16,-8-1 0 0,-6-3 0 0,-6 0 0 15,-14-1 0-15,-6-2 0 0,-7 2 0 16,1 1 0-16,-13-1 0 0,5 1 0 0,-5 4 0 0,5 2 0 15,1 1 0-15,0 5 0 0,7-6 0 16,-1 1-888-16,20 4-712 0,13-1 9 0,6 4 121 16,7-3 231-16,20 7 361 0,6-4 413 0</inkml:trace>
  <inkml:trace contextRef="#ctx0" brushRef="#br0" timeOffset="16098.49">26786 3714 364 0,'20'-4'1006'16,"0"1"249"-16,-7 3 168 0,7 0 132 0,-8 0-78 15,8 0-366-15,-7 3-1111 0,0 5 0 0,0-1 0 16,-7 7 0-16,8 6 0 0,-2-3 0 0,2 6 0 16,-1 6 0-16,7 1 0 0,-8 3 0 15,2 0 0-15,5 3 0 0,-6 0 0 0,6 2 0 16,1 2 0-16,6-3 0 0,-7-5 0 0,1 2 0 15,-6-2 0-15,5-2 0 0,1-8 0 0,-8 1 0 16,2-8 0-16,-2-5 0 0,2-3-758 16,-1-7-732-16,-1-3-27 0,-12-5 87 0,0 2 192 15,0-9 290-15,0-1 348 0</inkml:trace>
  <inkml:trace contextRef="#ctx0" brushRef="#br0" timeOffset="16250.18">27185 4122 622 0,'0'-5'924'0,"6"5"155"16,7-3 109-16,-7 3 63 0,14 0-219 0,6 0-269 15,7 0-206-15,5 0-136 0,8 3-101 0,6-3-286 16,0 5-34-16,1-5 0 0,5 0 0 0,-5 3 0 16,-8-3 0-16,1-3-370 0,-13-2-331 15,5-1-378-15,-5-5-174 0,-7-4-34 0,-13 1 88 16,0-5 130-16,-6 1 271 0,-7 0 375 0</inkml:trace>
  <inkml:trace contextRef="#ctx0" brushRef="#br0" timeOffset="16783.66">27712 3604 612 0,'-6'8'879'0,"-1"-2"145"16,7 10 142-16,-7-2 103 0,1 5-188 0,0 3-188 15,6 3-104-15,-7 4-311 0,7 2-478 0,0 1 0 16,7 1 0-16,-7 8 0 0,6-5 0 0,0 4 0 16,8-3 0-16,-8 4 0 0,7-4 0 15,-6-5 0-15,6 2 0 0,-1-1 0 0,-4-8 0 16,4-3 0-16,-6-4 0 0,1-3 0 0,0-4 0 15,-1-4 0-15,1-3 0 0,-1-4 0 0,1-4 0 16,0-3 0-16,5 1 0 0,2-10 0 16,-8 5 0-16,0-8 0 0,7 5 0 0,1-1 0 15,5 1 0-15,0-1 0 0,-5 4 0 0,-1 0 0 16,6-1 0-16,-6 9 0 0,13 0 0 0,-6 3 0 16,5 0 0-16,2 6 0 0,-7 2 0 0,12 7 0 15,-6-4 0-15,7 8 0 0,-7-1 0 0,0-4 0 16,7 5 0-16,-1-1 0 0,1-2 0 0,-1-3 0 15,1 3 0-15,5-7 0 0,9 3 0 16,5-8 0-16,-7-4 0 0,8 0 0 0,-1-8 0 16,-1 0 0-16,-5-1 0 0,0-7 0 0,6 3 0 15,-13-7 0-15,1 2 0 0,-2-4 0 0,-11 0 0 16,-1-3 0-16,-7-1 0 0,-6 0 0 16,-13 1 0-16,-7-1 0 0,-6 4 0 0,-6 3 0 15,-14-3 0-15,0 7 0 0,1 4 0 0,-7 5 0 16,0 1 0-16,-7 5 0 0,1 5 0 0,-1 1 0 15,7 2 0-15,-1 7 0 0,15 2 0 16,5 6 0-16,8 0 0 0,18 6 0 0,13-4 0 16,7 4 0-16,14 0 0 0,5 1 0 0,7-5 0 15,20 1 0-15,-1 0 0 0,8 0 0 0,-1-8 0 16,6 1 0-16,-5-5 0 0,6-3 0 16,-8-3 0-16,-12-5-925 0,8-3-808 0,-21-3 28 15,0-1 154-15,6-3 304 0,15 3 545 0</inkml:trace>
  <inkml:trace contextRef="#ctx0" brushRef="#br0" timeOffset="17734.14">24936 5238 153 0,'13'-15'849'0,"0"5"242"0,-13-2 161 16,0 1 113-16,0 3-12 0,0 1-305 0,0 3-254 16,0 4-508-16,0 4-286 0,-6 3 0 15,-1 7 0-15,7 3 0 0,0 4 0 0,0 1 0 16,13 4 0-16,-6 3 0 0,12-4 0 0,1 5 0 15,-1-1 0-15,7 0 0 0,0-3 0 0,1-4 0 16,-8 1 0-16,0-5 0 0,1-3 0 0,0-8 0 16,-1 0 0-16,1-4 0 0,0-3 0 0,5-3 0 15,1-4 0-15,7-4 0 0,-1-4 0 16,1-3 0-16,-7-1 0 0,0-3 0 0,-6 0 0 16,-1-3 0-16,-5 2 0 0,-2 2 0 0,-4-2 0 15,-8 5 0-15,6 3 0 0,-6 0 0 16,0 5 0-16,-6 3 0 0,6 3 0 0,0 4 0 0,0 4 0 15,6 3 0-15,-6 1 0 0,6 2 0 16,7 5 0-16,-6-1 0 0,6 2 0 0,-1-2 0 16,2 4 0-16,6-7 0 0,-8 0 0 0,1-3 0 15,-6 3 0-15,6-8 0 0,1-3 0 0,-2-3 0 16,1-4 0-16,0-5 0 0,0 1 0 16,1-7 0-16,-2-4 0 0,-6 0 0 0,8-12 0 15,-1 2 0-15,0-1 0 0,-6-4 0 0,5 4 0 16,2 1 0-16,-8 2 0 0,0 5 0 0,8-2 0 15,-8 5 0-15,1 4 0 0,-1 3 0 16,0 8 0-16,1 4 0 0,6 3-811 0,-7 0-532 16,14 3-74-16,-13 1 51 0,6 10 152 0,0 1 223 15,-1 4 280-15</inkml:trace>
  <inkml:trace contextRef="#ctx0" brushRef="#br0" timeOffset="18035.52">26265 5249 345 0,'26'10'837'0,"13"-6"186"16,-13-4 136-16,7 0 120 0,-7-4-118 0,0-3-247 15,7-3-182-15,6-5-138 0,7 1-447 0,-7-3-147 16,7 3 0-16,-7-3 0 0,-1-2 0 16,2 0 0-16,-1 4 0 0,-13-2 0 0,-20 1 0 15,1 3 0-15,-1-3 0 0,-6 2 0 0,7-2 0 16,-20 10 0-16,0-5 0 0,-13 3 0 0,-7 4 0 16,1 4 0-16,-1 4 0 0,-6 0 0 0,6 0 0 15,-6 7 0-15,7 4 0 0,-1-1 0 16,7 4 0-16,6 4 0 0,1 1 0 0,6-2 0 15,0 5 0-15,7 0 0 0,-2-1 0 0,8-2 0 16,14 2 0-16,-8-6 0 0,14 3 0 0,-1-4 0 16,14-4 0-16,6-3 0 0,7 1 0 15,6-9 0-15,7-3 0 0,6 0 0 0,0-3 0 16,0-4 0-16,0 0-333 0,7-9-760 0,6-2-201 16,0 0-31-16,1-8 91 0,-1 4 126 15,0-4 219-15,-7 0 241 0</inkml:trace>
  <inkml:trace contextRef="#ctx0" brushRef="#br0" timeOffset="18281.82">27940 4995 492 0,'26'-14'834'0,"-13"-1"165"16,-6 3 124-16,-7 3 55 0,-7 1-95 16,-6 1-208-16,-6 2-132 0,-14 5-88 0,0-3-446 15,8 3-209-15,-15 3 0 0,7 5 0 0,1 4 0 16,13-3 0-16,-7 7 0 0,12 2 0 0,8 0 0 16,6 5 0-16,13 2 0 0,0 0 0 0,13 5 0 15,7-1 0-15,-1 4 0 0,1-3 0 16,6-1 0-16,-7 0 0 0,1-2 0 0,-1-2 0 15,-12 0 0-15,0-2 0 0,-7-4 0 0,0-2 0 16,-7 2 0-16,-12-5 0 0,-14 1 0 0,-6-5 0 16,-13-1 0-16,-7 1 0 0,-5-3 0 0,-2-2 0 15,1-2 0-15,0 1 0 0,0-4 0 16,12-4 0-16,1 1 0 0,7-5 0 0,12 2 0 16,-5-2 0-16,18-7-555 0,7 0-829 0,7-3-69 15,18-4 56-15,-5 3 157 0,12-3 208 16,15 0 283-16</inkml:trace>
  <inkml:trace contextRef="#ctx0" brushRef="#br0" timeOffset="18502.82">28761 4914 223 0,'58'-18'927'15,"-12"4"246"-15,-7 2 158 0,-13 9 135 16,1-4 6-16,-7 2-311 0,-8 5-723 0,1 0-438 16,-6 8 0-16,-1 3 0 0,-6 4 0 0,7 4 0 15,-7 3 0-15,6-1 0 0,-6 5 0 16,6 7 0-16,2-4 0 0,-2 7 0 0,7 1 0 15,-6 1 0-15,5-2 0 0,8 1 0 0,-7-1 0 16,1 1 0-16,-2-4 0 0,1 1 0 0,7-5 0 16,-8-4 0-16,-12-6 0 0,0-2 0 0,-12-5 0 15,-15-5-1064-15,9-7-538 0,-2-7 29 16,-7 4 140-16,8-9 230 0,-8 1 367 0,2-4 391 16</inkml:trace>
  <inkml:trace contextRef="#ctx0" brushRef="#br0" timeOffset="18647.25">28807 5256 295 0,'0'-7'869'15,"12"3"221"-15,-4 4 146 0,4 0 128 16,14 0-58-16,1 4-257 0,11-4-223 0,15 3-670 16,6 1-156-16,6-1 0 0,12 1 0 0,2 0 0 15,-1 0 0-15,0-1 0 0,7 1 0 0,-6 0 0 16,-14 0 0-16,6-2 0 0,-12-2-397 16,-7-2-1037-16,-7-2-105 0,-6-7 26 0,-6 3 157 15,6-3 279-15,6-3 447 0</inkml:trace>
  <inkml:trace contextRef="#ctx0" brushRef="#br0" timeOffset="20755.06">5740 7209 435 0,'-6'-7'845'0,"12"-5"158"16,8 1 129-16,-2 0 113 0,-6-4-143 0,-6 5-217 16,7-1-111-16,6-1-59 0,0 5-660 0,-7-3-55 15,8 6 0-15,-1 0 0 0,-6 0 0 0,-1 4 0 16,0 4 0-16,1 0 0 0,6 3 0 0,0 7 0 15,7 5 0-15,-1-1 0 0,1 8 0 0,0 0 0 16,5 3 0-16,-5 4 0 0,0 0 0 0,6 0 0 16,-1 0 0-16,1 0 0 0,-6 0 0 15,6 0 0-15,-7-3 0 0,1-1 0 0,0 0 0 16,-1-4 0-16,-6 1 0 0,0 1 0 0,1-5 0 16,5-5 0-16,-12 6 0 0,6-9 0 0,-7 1 0 15,7 0 0-15,0-4 0 0,-7-5 0 0,1 2 0 16,0-4 0-16,-1 0 0 0,1 0 0 0,-1-8 0 15,1 0 0-15,6-2 0 0,-1-2 0 0,2-7 0 16,5 0 0-16,-6-3 0 0,7-4 0 0,-1-4 0 16,1-3 0-16,-1 0 0 0,7-5 0 0,-6-2 0 15,0-1 0-15,5-4 0 0,-5 2 0 0,0-6 0 16,6 0 0-16,-13 2 0 0,7-1 0 0,-14 3 0 16,7 1 0-16,0 3 0 0,-6 5 0 0,-1-2 0 15,-6 8 0-15,6 1 0 0,-6 6 0 0,8 0 0 16,-2 6 0-16,-6 1 0 0,6 1 0 0,-6 4 0 15,0 0 0-15,0 3 0 0,0 0 0 0,0 4 0 16,0 0 0-16,-6 4 0 0,6 0 0 0,-6 0 0 16,6-4 0-16,-8 0 0 0,2 8 0 0,0 1 0 15,-7 0-524-15,6-2-953 0,7 0-49 16,0-1 71-16,0 6 189 0,0-5 260 0,0 5 347 16</inkml:trace>
  <inkml:trace contextRef="#ctx0" brushRef="#br0" timeOffset="20965.12">7082 7249 295 0,'20'7'937'15,"-7"1"259"-15,-6-1 161 0,5-3 118 0,1-1-74 16,1 1-298-16,-2-4-676 0,8 4-427 0,-14-4 0 16,8 0 0-16,5 0 0 0,7 3 0 0,0-3 0 15,7 0 0-15,6 4 0 0,-7-1 0 0,8-3 0 16,-1 4 0-16,0 0 0 0,-7-4 0 0,1 0 0 15,-7 0 0-15,-13 0 0 0,-6 0 0 0,-1 0-245 16,-12 0-893-16,-1-8-196 0,0 5-35 0,-18-1 99 16,-1 1 141-16,0 3 244 0,-7 3 280 0</inkml:trace>
  <inkml:trace contextRef="#ctx0" brushRef="#br0" timeOffset="21139.98">6978 7410 624 0,'-26'15'867'0,"6"-4"133"16,14-3 93-16,0 0-3 0,-1-2-141 0,1-3-210 15,-1 1-115-15,0 0-75 0,14 0-50 0,0-4-342 16,12 0-157-16,7 0 0 0,7 0 0 0,-1 0 0 16,14 0 0-16,-1-4 0 0,-6 4 0 0,7 0 0 15,-1 0 0-15,-5-4 0 0,-1 4-354 0,-7 0-596 16,1-4-276-16,-7 1-96 0,7-1 49 0,-7 4 121 16,6 0 208-16,1 0 270 0</inkml:trace>
  <inkml:trace contextRef="#ctx0" brushRef="#br0" timeOffset="21473.38">8431 7212 514 0,'7'-15'895'0,"5"-3"191"0,-12 7 159 0,0 0 100 16,0 0-139-16,0 4-252 0,-12 3-180 16,-1 1-602-16,-7 3-172 0,-6 7 0 0,0 0 0 15,-7 4 0-15,1 4 0 0,-1 3 0 0,7 1 0 16,0 3 0-16,13 3 0 0,-7-3 0 0,14 4 0 15,6 1 0-15,6-2 0 0,8-3 0 0,5-4 0 16,7 3 0-16,0-6 0 0,13 0 0 0,1-4 0 16,5 0 0-16,1-7 0 0,-1 0 0 0,8-4 0 15,5-4 0-15,7-4 0 0,-12-3 0 0,5-3 0 16,-6-1 0-16,-6-3 0 0,-7-4 0 0,-7-1 0 16,-5-2 0-16,-8-1 0 0,-12 1 0 0,-1-1 0 15,-12-3 0-15,-8 7 0 0,2-4 0 0,-15 4 0 16,-5 4 0-16,-7-1 0 0,-1 5 0 0,-18 3 0 15,12 3 0-15,-6 1 0 0,1 3 0 0,-8 4 0 16,6 0 0-16,7 0-1340 0,1 4-246 0,19-4 41 16,-6 4 165-16,12 3 240 0,1 1 358 0,11-1 366 15</inkml:trace>
  <inkml:trace contextRef="#ctx0" brushRef="#br0" timeOffset="21761.84">10217 7319 704 0,'25'14'1147'0,"1"-2"221"15,-6-9 149-15,7 5 122 0,-9-4-254 16,2-4-954-16,0 2-431 0,13-2 0 0,6 5 0 16,19-5 0-16,7 0 0 0,20 3 0 0,0-3 0 15,6 4 0-15,7-4 0 0,-1 4 0 16,15-4 0-16,5 0 0 0,0 3 0 0,0-3 0 15,6 0 0-15,-5 0 0 0,-1 0 0 0,-6-3 0 16,1 3 0-16,-15 0 0 0,-6 0 0 0,-13-4 0 16,-13 4 0-16,-13 0 0 0,-13 0 0 15,-5 0 0-15,-15-4 0 0,-19 4 0 0,-13 0 0 16,-13 0-66-16,-27-3-1464 0,1 3-77 0,-19-5 60 16,-7 5 198-16,-13 0 278 0,0 5 373 0</inkml:trace>
  <inkml:trace contextRef="#ctx0" brushRef="#br0" timeOffset="21985.12">10621 7513 702 0,'-27'15'994'0,"1"-7"181"0,14-1 136 0,4-4 93 15,2 1-223-15,6-1-212 0,6-3-514 0,14 0-455 16,6 0 0-16,13 0 0 0,7 0 0 0,13 0 0 16,6 0 0-16,13 0 0 0,0-3 0 15,7-1 0-15,0 1 0 0,-1-1 0 0,1 1 0 16,-6-1 0-16,6-4 0 0,-14 5 0 0,-6-5 0 15,0 2 0-15,-13-6 0 0,7 1 0 16,-14 0 0-16,1-1 0 0,-13-2 0 0,-13 3 0 16,-1-4-488-16,-6 1-834 0,-7-4-99 0,-6-4 37 15,0 3 145-15,-13 2 184 0,7-3 261 0,-13-2 346 16</inkml:trace>
  <inkml:trace contextRef="#ctx0" brushRef="#br0" timeOffset="22274.21">11585 7047 136 0,'-26'-7'738'0,"6"-1"210"15,0 4 142-15,8 1 99 0,5-1-74 16,7 4-222-16,0 0-199 0,7 4-127 0,5-1-68 16,14 5-177-16,7 3-322 0,13-1 0 0,-1 2 0 15,14 3 0-15,7 4 0 0,-1-2 0 0,6 2 0 16,1-1 0-16,-6 0 0 0,-1 4 0 16,0 1 0-16,-13-2 0 0,-7-2 0 0,-6 3 0 0,-7 4 0 15,-5-3 0-15,-14 2 0 0,-6-3 0 16,-14 3 0-16,0 1 0 0,-18-1 0 0,-1 2 0 15,-27-1 0-15,1-1 0 0,-13 0 0 0,0 0 0 16,-7 1 0-16,-13-3 0 0,7-5 0 0,7 4 0 16,-1-4 0-16,0 1 0 15,7-5 0-15,6-3 0 0,0 1 0 0,7-5 0 0,7-1 0 16,-1-6-749-16,13 0-952 0,1-6 8 0,6 3 132 16,7-5 286-16,-1 4 487 0,7-4 370 15</inkml:trace>
  <inkml:trace contextRef="#ctx0" brushRef="#br0" timeOffset="22972.9">14387 7088 125 0,'6'-4'742'0,"0"0"215"0,-6 1 159 0,0 0 132 0,0-2-9 15,-6-2-199-15,-6 2-182 0,-2 2-132 16,1 0-586-16,-13 3-140 0,-13 0 0 0,-7 0 0 16,-5 6 0-16,-8 3 0 0,-7 2 0 0,-5 3 0 15,6 5 0-15,6 3 0 0,7-1 0 16,0 5 0-16,19-3 0 0,8 2 0 0,5 4 0 15,20-3 0-15,6 0 0 0,14-3 0 0,6-2 0 16,13-3 0-16,6-3 0 0,7-4 0 0,7 0 0 16,0-8 0-16,6-3 0 0,7-3 0 0,-13-5 0 15,6-2 0-15,0-5 0 0,-20-3 0 16,1-5 0-16,-7-2 0 0,-7-1 0 0,-12-3 0 16,-7 0 0-16,-7 0 0 0,2-2 0 0,-16 2 0 15,2 0 0-15,-13 3 0 0,-1 3 0 0,-6 2 0 16,6 3 0-16,-13-1 0 0,1 8 0 15,-1 0 0-15,1 4 0 0,-7-4 0 0,7 8 0 16,-1 3 0-16,1-4-108 0,5 0-1352 0,14-4-78 16,13 2 49-16,0 1 177 0,13-2 221 15,6 0 312-15</inkml:trace>
  <inkml:trace contextRef="#ctx0" brushRef="#br0" timeOffset="23423.91">14576 6728 581 0,'20'-12'1032'0,"-8"-2"213"16,8 3 157-16,-7-1 138 0,7 3-199 0,-8 1-291 15,2 4-1050-15,-2 0 0 0,-5 4 0 16,-7 4 0-16,0 0 0 0,0 6 0 0,0 5 0 16,-7 0 0-16,-5 11 0 0,12 0 0 0,-7 3 0 15,7 8 0-15,-7-1 0 0,7 5 0 0,-6 2 0 16,6 1 0-16,0 4 0 0,0-3 0 0,0-2 0 16,0 1 0-16,0-4 0 0,0 1 0 15,0-8 0-15,0-3 0 0,0-1 0 0,0-10 0 16,0-1 0-16,0-3 0 0,0-8 0 0,0 4 0 15,0-8 0-15,0-3 0 0,0-7 0 0,0 0 0 16,0-8 0-16,6 1 0 0,-6-5 0 16,7-4 0-16,12-2 0 0,-5 0 0 0,5-5 0 15,7-3 0-15,7 4 0 0,-1-1 0 0,1 1 0 16,6 4 0-16,-12 3 0 0,11 2 0 0,-5 6 0 16,6 3 0-16,0 7 0 0,0 1 0 15,13 6 0-15,-6 1 0 0,-1 7 0 0,1 3 0 16,-7 3 0-16,7 4 0 0,-14 1 0 0,1 0 0 15,-1 3 0-15,-12-2 0 0,-7-1 0 0,-7 0 0 16,-6 0 0-16,-6-4 0 0,-14 0 0 16,-5 1 0-16,-15-4 0 0,-11-1 0 0,-2-3 0 15,-5-3 0-15,-1-2 0 0,-6 2 0 0,0-4 0 16,0-4 0-16,-1 0 0 0,7-4 0 0,1 1 0 16,12-4 0-16,7-5 0 0,7 1 0 0,-1-1 0 15,20-2-81-15,0-1-1243 0,13-6-130 16,13 2 9-16,-7 1 126 0,14 0 176 0,6 2 284 15,0-1 374-15</inkml:trace>
  <inkml:trace contextRef="#ctx0" brushRef="#br0" timeOffset="23718.91">15508 6977 171 0,'45'0'822'0,"-19"0"258"0,0 5 185 15,-6-5 135-15,-1 2-12 0,1 2-256 16,-7 0-199-16,0 3-933 0,0 5 0 0,0-2 0 15,-6 9 0-15,-1-2 0 0,-6 6 0 0,6 0 0 16,-6 2 0-16,0 4 0 0,0 1 0 0,0 3 0 16,0 0 0-16,0-4 0 0,-6 8 0 0,6-8 0 15,0 4 0-15,0 1 0 0,0-2 0 16,0-2 0-16,-6 0 0 0,-1-1 0 0,-6-8 0 16,0 4 0-16,0-2 0 0,-13-4 0 0,6-5 0 15,-12 1 0-15,-7-4 0 0,-1-4 0 16,-5 0 0-16,-7-7 0 0,7 0 0 0,-1-4 0 15,7-3 0-15,-1 0 0 0,1-8 0 0,13-2 0 16,0-3-65-16,7-6-1012 0,5-3-236 0,2-3-65 16,5-5 55-16,7-3 142 0,7-1 234 0,5-2 302 15</inkml:trace>
  <inkml:trace contextRef="#ctx0" brushRef="#br0" timeOffset="23876.91">15612 6863 63 0,'26'-10'772'0,"-6"-1"221"0,-8 0 149 0,2 0 120 15,-2 3 38-15,-5 1-283 0,0 0-250 0,-1-1-188 16,1 4-283-16,-1 1-296 0,-6-1 0 16,6 4 0-16,2 0 0 0,-8 4 0 0,0 3 0 15,6 1-321-15,-6 2-643 0,0 2-283 0,-6-1-107 16,6 3 22-16,0 4 145 0,0 1 251 16,6 3 318-16</inkml:trace>
  <inkml:trace contextRef="#ctx0" brushRef="#br0" timeOffset="24207.67">15990 7139 78 0,'26'14'702'0,"7"1"201"16,-1-4 147-16,1-3 129 0,6-5-2 0,-1 2-168 16,8-3-174-16,0-2-112 0,6-2-188 0,-6-3-535 15,5-2 0-15,-4-4 0 0,-2 3 0 16,-5-3 0-16,-8-3 0 0,1-1 0 0,-7 1 0 16,-1-5 0-16,-11 2 0 0,-2-3 0 0,-5 2 0 15,-14 0 0-15,-5-1 0 0,-2 2 0 0,-11-2 0 16,-1 8 0-16,-7-5 0 0,1 7 0 15,-1 4 0-15,-7 2 0 0,-5 3 0 0,-1 8 0 16,-5 1 0-16,4 7 0 0,2 2 0 0,-1 0 0 16,7 8 0-16,0 3 0 0,13 2 0 0,0 1 0 15,6 5 0-15,14-5 0 0,0 2 0 0,12-2 0 16,7 2 0-16,7-1 0 0,6-4 0 16,0 1 0-16,6-5 0 0,7-2 0 0,0-6 0 15,1 3 0-15,5-7 0 0,7-1 0 0,7-8 0 16,-6-1 0-16,4-3 0 0,2-3 0 0,6-9-1014 15,1-3-453-15,-1-3-9 0,0-1 117 0,14-2 176 16,-2-1 278-16,8-4 316 0</inkml:trace>
  <inkml:trace contextRef="#ctx0" brushRef="#br0" timeOffset="24441.29">17658 7197 158 0,'52'-18'746'0,"-6"0"209"16,-14 0 154-16,-6-5 142 0,-7 6-12 0,-11-2-161 16,-2 1-161-16,0 3-179 0,-12 0-738 15,0 4 0-15,-14 0 0 0,0 4 0 0,-5-1 0 16,-9 8 0-16,-5 0 0 0,0 4 0 0,-7 7 0 15,8 0 0-15,-8 7 0 0,7 5 0 0,6 2 0 16,1 1 0-16,5 3 0 0,8 4 0 16,6-3 0-16,13 2 0 0,0 2 0 0,13-1 0 15,6-4 0-15,1 1 0 0,13-5 0 0,6-2 0 16,7-2 0-16,6-3 0 0,0-3 0 16,0-3 0-16,7-5 0 0,6-5 0 0,-7-4 0 15,-5-2 0-15,-8-7 0 0,1-4 0 0,-13-3-1175 16,-7-7-351-16,6-5 16 0,-13 1 133 0,1-4 199 15,-7-1 305-15,0-6 395 0</inkml:trace>
  <inkml:trace contextRef="#ctx0" brushRef="#br0" timeOffset="24652.84">18342 6684 206 0,'20'-34'909'16,"-8"8"269"-16,-4 5 192 0,-2 3 152 0,0 3-2 16,7 0-296-16,-6 11-962 0,-7 2-262 0,0 8 0 15,0 5 0-15,-7 4 0 0,-6 7 0 0,7 8 0 16,-8 7 0-16,-5 3 0 0,-1 4 0 15,8 2 0-15,-8 10 0 0,7-1 0 0,0 4 0 16,6-1 0-16,1-2 0 0,12-1 0 0,1-4 0 16,6-3 0-16,-6-4 0 0,5-3 0 15,2-2 0-15,-2-5 0 0,1-9 0 0,7-2 0 16,0-6 0-16,-1-5 0 0,-6-4 0 0,0-5 0 16,1-6-745-16,-2-5-754 0,-5-7-27 0,-7 1 98 15,-7-5 196-15,1 1 292 0,-14 0 335 16</inkml:trace>
  <inkml:trace contextRef="#ctx0" brushRef="#br0" timeOffset="24776.57">18316 7293 647 0,'-13'-11'927'0,"7"0"187"16,6 4 139-16,6-1 29 0,0 1-158 0,20 3-261 16,1-3-204-16,18 0-337 0,1 0-322 0,6 3 0 15,7-4 0-15,-1 5 0 0,0-2 0 16,1 3 0-16,0 2 0 0,-13-5 0 0,-7 5-151 16,-7 0-777-16,1-7-303 0,-7 4-107 0,0-9 18 15,-13 5 122-15,0 3 187 0,-6-3 316 16</inkml:trace>
  <inkml:trace contextRef="#ctx0" brushRef="#br0" timeOffset="25047.01">20713 6892 173 0,'-25'0'1128'16,"-1"5"329"-16,19-2 190 0,0 1 128 0,1-1 100 15,0 1-1739-15,0 4-136 0,-2 0 0 16,8 1 0-16,-6 7 0 0,0 2 0 0,-1 0 0 16,1 5 0-16,-1-2 0 0,7 4 0 0,-7 2 0 15,7 2 0-15,-6-3 0 0,6-1 0 0,0 1 0 16,-6 0 0-16,6-1 0 0,-7-6 0 16,7-1 0-16,0-3 0 0,0-4 0 0,-7 0 0 15,14-3 0-15,-7-8-181 0,7-4-1364 0,-1-4-57 16,7-3 64-16,0-3 188 0,0-5 295 0,1 1 405 15</inkml:trace>
  <inkml:trace contextRef="#ctx0" brushRef="#br0" timeOffset="25191.99">20851 6710 207 0,'0'-26'783'0,"0"4"145"0,-6 3 75 0,-2 0 39 16,2 5-125-16,0 3-365 0,6 0-262 0,0 4-173 15,12 4-123-15,-4-1-156 0,4 4-184 16,2 0-207-16,5 0-242 0,13 4-102 0,8-1-21 15,-1 4 78-15,6 0 139 0,1 5 190 16</inkml:trace>
  <inkml:trace contextRef="#ctx0" brushRef="#br0" timeOffset="25442.25">21287 6665 41 0,'26'14'636'0,"0"-2"217"0,-13-4 166 15,7 3 146-15,-14-5 2 0,1 2-82 0,-7-4-178 16,-7-1-108-16,-5 1-280 0,-8 0-519 16,-6 3 0-16,7-3 0 0,-1 3 0 0,0 0 0 15,-5 0 0-15,5 5 0 0,6 3 0 0,8-5 0 16,-1 9 0-16,7-1 0 0,7 0 0 0,6 5 0 15,6-2 0-15,14 6 0 0,-1-2 0 0,14 4 0 16,0-3 0-16,6 3 0 0,7-3 0 16,-7 0 0-16,0-1 0 0,0-2 0 0,-12-5 0 15,-2 0 0-15,-5 0 0 0,-13-3 0 0,-1 0 0 16,-13-1 0-16,-6-2 0 0,-6-1 0 0,-20-4 0 16,-13 4 0-16,-6-4 0 0,-14 0 0 15,-7 1 0-15,-5-4 0 0,-14-1 0 0,-6 1 0 16,-1-4 0-16,-5-4-761 0,12-3-922 0,1-1 14 15,12-2 136-15,0 2 267 0,0-3 447 0,7 4 384 16</inkml:trace>
  <inkml:trace contextRef="#ctx0" brushRef="#br0" timeOffset="32685.4">22988 6952 782 0,'20'-4'1052'0,"-8"1"161"0,2-6 105 16,-2 7 66-16,-5-3-334 0,6 3-275 0,-13-3-202 15,13 5-529-15,-7 0-44 0,1 5 0 16,0 2 0-16,-1-1 0 0,0 6 0 0,-6 6 0 15,8-4 0-15,-2 9 0 0,0-2 0 0,1 2 0 16,-1 3 0-16,1 0 0 0,-1-1 0 0,1 0 0 16,-1 1 0-16,0-3 0 0,8 2 0 15,-8-3 0-15,-6 0 0 0,7-4 0 0,-7-3 0 16,0 0 0-16,0-3 0 0,0-3 0 0,-7-1 0 16,7-4 0-16,-6 0 0 0,6-4 0 0,-14-4 0 15,8 0 0-15,-7-7 0 0,7-1 0 16,-7-2 0-16,0-8 0 0,-1 4 0 0,8-8 0 15,0 1 0-15,6 0 0 0,0-6 0 0,6 6 0 16,0-4 0-16,2 7 0 0,-2-4 0 16,7 4 0-16,0 3 0 0,-7 5 0 0,7-1 0 15,-7 5 0-15,8-2 0 0,-8 5 0 0,1 3 0 16,-7 1 0-16,7-1 0 0,-7 4 0 0,6 0 0 16,0 4 0-16,7 3 0 0,-6 0 0 15,12 0 0-15,-5 4 0 0,-1 0 0 0,6 1 0 16,-6 2 0-16,1-3 0 0,-2 0 0 0,2-1 0 15,-8 2 0-15,0-4 0 0,7 3 0 0,-6-4 0 16,-7-3 0-16,7 3 0 0,-7-3 0 0,6-1 0 16,-6-3 0-16,0 4 0 0,0-1 0 0,0-3 0 15,0 0 0-15,0 0 0 0,0 0 0 16,0 0 0-16,0 0 0 0,0 0 0 0,0 0 0 16,-6-3 0-16,6 3 0 0,0 0 0 0,0-4 0 15,0 4 0-15,0 0 0 0,0 0 0 16,0 0 0-16,6 0 0 0,-12-3 0 0,6 3 0 15,0 0 0-15,0 0 0 0,0 0 0 0,0 0 0 0,0 0 0 16,0 0 0-16,-7 0 0 0,7 0 0 16,-7 0 0-16,7 0 0 0,0 0 0 0,0 0 0 15,0 0 0-15,0 0 0 0,0 0 0 0,0 0 0 16,0 0 0-16,0 0 0 0,0 0 0 0,0-4 0 16,0 4 0-16,7-3 0 0,0-1 0 15,-1 0 0-15,7 0 0 0,-6 4 0 0,-1-7-592 16,7 0-693-16,-6-1-96 0,-1 1 33 0,-6-1 129 15,-13 5 160-15,6-1 255 0,-5 0 348 16</inkml:trace>
  <inkml:trace contextRef="#ctx0" brushRef="#br0" timeOffset="33317.58">23392 7043 60 0,'19'0'676'0,"1"0"173"0,-7 0 109 0,7-3 52 16,0-5-59-16,-2 1-141 0,-11 0-185 15,0 0-81-15,6-1-33 0,-13 1 13 0,6-1-26 0,-6 4-323 16,7-3-175-16,-7 4 0 0,0-8 0 16,0 4 0-16,0-1 0 0,-7-4 0 0,-6 5 0 15,0-3 0-15,0-2 0 0,-7 5 0 0,1-3 0 16,-7-2 0-16,0 5 0 0,0-1 0 0,0 1 0 16,7 4 0-16,-8-1 0 0,8 0 0 15,0 4 0-15,-1 0 0 0,0 0 0 0,-6 8 0 16,-7-1 0-16,7 0 0 0,-7 8 0 0,1 3 0 15,6 1 0-15,0 2 0 0,0 2 0 0,6 2 0 16,0-2 0-16,8 6 0 0,-1-7 0 0,6 4 0 16,7-1 0-16,0-3 0 0,0 0 0 15,0 0 0-15,7-4 0 0,0 1 0 0,-1-4 0 16,0-1 0-16,0 1 0 0,2-4 0 0,-2-4 0 16,0 4 0-16,7-7 0 0,-6 3 0 0,0-3 0 15,12-4 0-15,7 0 0 0,6 0 0 16,2-4 0-16,4 0 0 0,1-3 0 0,7-4 0 15,-7 4 0-15,6-8 0 0,-5 4 0 0,-1-7 0 16,0 0 0-16,1-1 0 0,-8-3 0 0,-6 0 0 16,-1-4 0-16,-5 5 0 0,0 2 0 15,-7-4 0-15,0 2 0 0,-6 3 0 0,5-1 0 16,-12 4 0-16,0 1 0 0,0 0 0 0,0-2 0 16,0 5 0-16,-6 1 0 0,6 2 0 0,0 4 0 15,-6 1 0-15,6-1 0 0,0 1 0 16,0 3 0-16,-7 0 0 0,7 3 0 0,-7 4 0 15,-5 1 0-15,-2-1 0 0,8 5 0 0,-7-1 0 16,-1 3 0-16,14 1 0 0,-12 3 0 0,6-3 0 16,6 3 0-16,0 0 0 0,0 1 0 15,0-1 0-15,6 1 0 0,0-1 0 0,0 0 0 16,8 0 0-16,-1-3 0 0,7 4 0 0,-1-4 0 16,0-1 0-16,8 1 0 0,5-5 0 0,1 2 0 15,-1-5 0-15,-6 0 0 0,1-3-15 16,-1-4-1384-16,0 0-113 0,0-7 25 0,-7 3 145 15,1 0 203-15,-1-3 311 0,-6-1 389 0</inkml:trace>
  <inkml:trace contextRef="#ctx0" brushRef="#br0" timeOffset="33617.01">24011 6640 590 0,'6'-26'1006'0,"-6"4"196"0,14 0 155 0,-14 3 143 15,6 2-195-15,0 5-257 0,1 2-865 16,-1-2-183-16,1 5 0 0,0 3 0 0,-7 4 0 16,6 0 0-16,-6 4 0 0,0 6 0 0,-6 2 0 15,6 2 0-15,-7 8 0 0,0 1 0 0,7 6 0 16,0 1 0-16,7 2 0 0,0 5 0 16,-1 3 0-16,0 1 0 0,8-1 0 0,5 4 0 15,-6 0 0-15,6 1 0 0,1-2 0 0,6-2 0 16,-6-1 0-16,7-7 0 0,-2 0 0 0,-5 0 0 15,0-8 0-15,-2-2 0 0,-4-5 0 16,-1-3 0-16,0-8 0 0,-6 1 0 0,-7-5 0 16,0-6-604-16,-7-8-799 0,0 0-71 0,-6-8 54 15,-7 1 170-15,2-3 239 0,-15-2 309 0</inkml:trace>
  <inkml:trace contextRef="#ctx0" brushRef="#br0" timeOffset="33751.39">23959 6970 692 0,'-7'-11'936'16,"1"4"162"-16,12-5 119 0,1 1 11 0,-1 4-219 15,7 0-263-15,14-1-196 0,5 1-142 0,21-1-108 16,12 6-293-16,6-6-7 0,8 8 0 16,-2-4 0-16,8 4 0 0,-6 0 0 0,-8 4 0 15,-6 0-461-15,0-4-355 0,-6 0-329 0,-13-4-141 16,-7 0-5-16,-1 1 109 0,-11 3 182 0,-1-4 307 16</inkml:trace>
  <inkml:trace contextRef="#ctx0" brushRef="#br0" timeOffset="34184.01">26115 6867 569 0,'-12'4'1128'0,"18"0"231"16,14-4 135-16,-7 0 98 0,6 0-189 0,0 0-757 15,-5 3-646-15,-1-3 0 0,0 4 0 0,6 6 0 16,-5 2 0-16,-8-1 0 0,14 8 0 0,-14 3 0 16,7-1 0-16,0 5 0 0,-6-1 0 0,-1 1 0 15,-6 4 0-15,0-4 0 0,0 3 0 16,-6-7 0-16,6 4 0 0,-7-4 0 0,7-4 0 16,-13-4 0-16,6 1 0 0,7-7 0 0,-6-1 0 15,6 0 0-15,-6-7 0 0,6 0 0 0,-7-7 0 16,0 0 0-16,1-8 0 0,0-3 0 15,-1-1 0-15,7-6 0 0,7-5 0 0,-7-3 0 16,12 0 0-16,2-1 0 0,-2-2 0 0,8-1 0 16,-1 5 0-16,7-5 0 0,1 4 0 0,-1 4 0 15,6-1 0-15,7 7 0 0,-6 2 0 0,6-1 0 16,7 7 0-16,0 4 0 0,-1 0 0 16,1 4 0-16,-1 4 0 0,1 3 0 0,-7 0 0 15,-7 3 0-15,1 4 0 0,-7 1-817 0,0-1-656 16,-6 4-21-16,-1 0 98 0,-5 3 185 15,-2 1 277-15,1-1 308 0</inkml:trace>
  <inkml:trace contextRef="#ctx0" brushRef="#br0" timeOffset="34483.01">27106 6904 275 0,'0'15'751'0,"13"0"173"0,-6-1 131 0,-1-6 114 15,1 1-69-15,-7 0-178 0,6-6-125 16,0 2-76-16,8-5-244 0,-8 2-477 0,8-2 0 16,-2-2 0-16,8-3 0 0,-1 2 0 0,7-8 0 15,1 4 0-15,5-1 0 0,-6-4 0 16,0-2 0-16,1 3 0 0,-8-3 0 0,0-1 0 15,-12 4 0-15,-1-4 0 0,8 4 0 0,-14 0 0 16,-7 0 0-16,0 0 0 0,-6 4 0 0,-6 2 0 16,0 3 0-16,-8-2 0 0,-5 8 0 0,-8-2 0 15,1 6 0-15,7 4 0 0,-13-1 0 0,-1 7 0 16,-1 0 0-16,2 1 0 0,7 2 0 16,-2 6 0-16,1-2 0 0,13 0 0 0,0-2 0 15,13 2 0-15,7-3 0 0,12 4 0 0,0-7 0 16,20 2 0-16,1-2 0 0,11-5 0 0,2-3 0 15,12 0 0-15,0-3 0 0,13-4 0 0,0-4 0 16,14-4 0-16,-14-4 0 0,6-3 0 16,1 0 0-16,0-3-1002 0,-7-5-365 0,7-6-41 15,-14 4 88-15,8-6 146 0,-15 1 234 0,8 4 261 16</inkml:trace>
  <inkml:trace contextRef="#ctx0" brushRef="#br0" timeOffset="34751.97">28247 6805 513 0,'12'-19'796'0,"1"-3"141"0,-13 8 108 16,0-1 14-16,0 0-81 0,-13 1-175 0,7 3-113 15,-7 3-65-15,-6 0-52 0,5 6-401 16,-5 2-172-16,-1 2 0 0,0 3 0 0,8 2 0 16,-2 4 0-16,-5 3 0 0,6 5 0 0,6 0 0 15,1-2 0-15,12 10 0 0,1-2 0 0,6 1 0 16,6 3 0-16,-5-3 0 0,12 4 0 16,-7-1 0-16,1-4 0 0,0 1 0 0,-1 0 0 15,-6-4 0-15,0 0 0 0,-7-3 0 0,8-5 0 16,-14 1 0-16,0-4 0 0,-7-1 0 0,-6-2 0 15,-6-1 0-15,-15 0 0 0,-4 1 0 0,-8-1 0 16,-6-2 0-16,-7-5 0 0,7 0 0 16,-7-5 0-16,0 2 0 0,1-5 0 0,-7 1 0 15,6-4-143-15,0-4-1174 0,20-3-130 0,7 0 14 16,6-4 136-16,7 3 177 0,5-3 273 0,14 3 352 16</inkml:trace>
  <inkml:trace contextRef="#ctx0" brushRef="#br0" timeOffset="35003.71">28442 6493 227 0,'39'-7'914'0,"0"3"242"0,-13 4 150 15,0 0 138-15,0 0 15 0,-6 7-285 0,-1 0-663 16,-5 9-511-16,-2 1 0 0,-6 3 0 0,2 5 0 16,-8 4 0-16,6 4 0 0,-6 3 0 0,6 5 0 15,8 0 0-15,-8 5 0 0,1 3 0 16,-1-1 0-16,7 0 0 0,0 3 0 0,0-4 0 15,7-2 0-15,-1-1 0 0,0-4 0 0,-5 0 0 16,-1-7 0-16,6-3 0 0,-12-5 0 0,6-6 0 16,0-1 0-16,-7-10 0 0,-6-5 0 0,0-3 0 15,-6-8-473-15,6-1-856 0,-6-11-110 16,-1-5 40-16,-6 3 161 0,6-4 210 0,-6-3 259 16,0 3 308-16</inkml:trace>
  <inkml:trace contextRef="#ctx0" brushRef="#br0" timeOffset="35115.01">28807 7088 353 0,'0'-14'737'0,"0"-6"177"16,6 9 120-16,0-4 53 0,8 1-97 0,-1 3-203 0,13 4-196 15,0-5-141-15,6 5-100 0,7 4-83 16,7-6-90-16,7 7-78 0,-2-2-79 0,2 4-121 16,-7 4-151-16,-1-4-252 0,0 0-362 0,-5 0-251 15,-14 0-100-15,-13 2 24 0,-7 3 96 16,-12-1 227-16,-7 4 351 0</inkml:trace>
  <inkml:trace contextRef="#ctx0" brushRef="#br0" timeOffset="35975.25">16915 8350 420 0,'-7'-18'872'16,"14"-8"184"-16,-7 8 150 0,0-5 143 0,0 5-126 15,0 4-224-15,6-5-144 0,1 4-644 0,0 1-211 16,-1 3 0-16,-6 4 0 0,6 3 0 0,-6 4 0 15,8 0 0-15,-2 7 0 0,0 5 0 16,7 3 0-16,-6 6 0 0,-1 6 0 0,-6 2 0 16,7 3 0-16,-7 1 0 0,6 1 0 0,0-2 0 15,-6 5 0-15,0-8 0 0,0 4 0 0,0-6 0 16,0-2 0-16,0-7 0 0,0 0 0 16,-6-3 0-16,0-7 0 0,6-1 0 0,0-4 0 15,0-6 0-15,0-1 0 0,0-7 0 0,0-4 0 16,6-3 0-16,0-4 0 0,8-4 0 0,6-3 0 15,-1 0 0-15,7 0 0 0,0 0 0 16,0 2 0-16,-7 1 0 0,7 4 0 0,1 1 0 16,-7 2 0-16,-2 7 0 0,-4 3 0 0,5 0 0 15,-12 9 0-15,6 0 0 0,7 5 0 16,-1 1 0-16,7 6 0 0,6 3 0 0,-12 6 0 16,7-2 0-16,-1 6 0 0,-7 2 0 0,1-2 0 15,-8 1 0-15,8-1 0 0,0 1 0 0,-1 0 0 16,-6-1 0-16,-6-3 0 0,-1-3 0 0,0-1 0 15,-6-7 0-15,0 1 0 0,-6-10 0 0,0 2 0 16,-14-4-367-16,7-6-1064 0,7-9-77 16,-1 0 51-16,0-4 178 0,7 1 241 0,7 0 298 15</inkml:trace>
  <inkml:trace contextRef="#ctx0" brushRef="#br0" timeOffset="36269.33">17938 8303 310 0,'26'-20'860'0,"1"2"209"15,-15 7 157-15,-6 2 146 0,-6-3-57 16,-6 5-252-16,0-5-185 0,-14 9-780 0,-6-1-98 15,-13 4 0-15,0 0 0 0,-7 7 0 0,-5 5 0 16,11-2 0-16,1 5 0 0,6 4 0 0,7-1 0 16,6 4 0-16,14 0 0 0,12 0 0 15,8 0 0-15,12 0 0 0,7 0 0 0,12-3 0 16,7-1 0-16,7-4 0 0,6-3 0 0,-6-3 0 16,-1-1 0-16,1-3 0 0,-7-8 0 0,0 1 0 15,-6-5 0-15,-7-3 0 0,0 0 0 16,-7-4 0-16,-6-3 0 0,-12 3 0 0,-1-3 0 15,-7-1 0-15,-12 1 0 0,-7 0 0 0,-1-1 0 16,-12 1 0-16,1 3 0 0,-15-2 0 0,1 1 0 16,-6 5 0-16,5 0 0 0,8 1 0 15,-7-2 0-15,-7 9 0 0,7-5 0 0,0 4 0 16,1-3-1062-16,18 4-357 0,0-4-23 0,13-1 99 16,7 4 164-16,7-3 262 0,13 3 309 0</inkml:trace>
  <inkml:trace contextRef="#ctx0" brushRef="#br0" timeOffset="36500.9">18407 8009 250 0,'20'-11'800'0,"12"-1"203"16,-18 5 172-16,5 0 162 0,-13-4-26 0,1 7-200 15,0-3-141-15,-1 3-736 0,0 1-234 16,1 0 0-16,0 6 0 0,-1 0 0 0,7 5 0 16,-6 3 0-16,6 7 0 0,-7 1 0 0,14 6 0 15,-8 1 0-15,2 7 0 0,-1 0 0 0,0 4 0 16,0-1 0-16,7 5 0 0,-8-4 0 15,8 3 0-15,-1-3 0 0,1-1 0 0,-7 1 0 16,7 0 0-16,-8-8 0 0,-5 0 0 0,6-4 0 16,-7-5 0-16,2-6 0 0,-8-2 0 0,-8-6 0 15,-4-6 0-15,-8-3-759 0,1-5-666 16,5-3-50-16,-5-7 87 0,0-1 179 0,5 1 254 16,1-3 276-16</inkml:trace>
  <inkml:trace contextRef="#ctx0" brushRef="#br0" timeOffset="36612.92">18688 8435 67 0,'0'-15'565'0,"6"0"240"0,0 0 171 0,1 1 128 16,6 3 2-16,0 0-114 0,7 0-227 15,6 3-165-15,6 1-129 0,7-1-109 0,0 2-96 0,7 2-154 16,6 0-112-16,0 1 0 0,0 3 0 16,-6 3-139-16,0 1-341 0,-8 0-331 0,9-4-318 15,-9 0-144-15,1 4-3 0,1-2 107 0,-7 6 196 16,5-1 312-16</inkml:trace>
  <inkml:trace contextRef="#ctx0" brushRef="#br0" timeOffset="37238.82">20512 8265 420 0,'6'0'1064'16,"1"0"250"-16,6 0 148 0,0 0 106 0,0 0-114 15,-6 0-545-15,-1 5-909 0,-6-1 0 0,6-2 0 16,-6 5 0-16,0 5 0 0,0 3 0 0,0-1 0 15,0 9 0-15,-6-5 0 0,0 4 0 0,-1 1 0 16,0-2 0-16,1 1 0 0,0-4 0 16,-1 1 0-16,7-5 0 0,-7-3 0 0,7 0 0 15,0-4 0-15,-6 0 0 0,6-7 0 0,0 0 0 16,6-7 0-16,1 0 0 0,6-4 0 0,0 0 0 16,0-7 0-16,7 0 0 0,-1-4 0 0,-5 0 0 15,11 0 0-15,-5-1 0 0,-7 1 0 16,6 4 0-16,1-3 0 0,-7 6 0 0,7 0 0 15,-8 3 0-15,2 6 0 0,-2-2 0 0,2 4 0 16,-1 4 0-16,7 0 0 0,6 7 0 0,-7 2 0 16,7 5 0-16,-6-3 0 0,-1 8 0 0,1-2 0 15,-1 2 0-15,-6 0 0 0,0 3 0 16,0-5 0-16,0 2 0 0,-6-4 0 0,-1-1 0 16,1-3 0-16,-7-3 0 0,6-1 0 0,-6-3 0 15,0 0 0-15,-6-8 0 0,6 4 0 16,-7-8 0-16,1-3 0 0,12 0 0 0,1-7 0 15,-1 3 0-15,8-2 0 0,5-6 0 0,0 1 0 16,8 0 0-16,-1 3 0 0,-1-2 0 0,9-1 0 16,-2 3 0-16,7 4 0 0,-7 1 0 0,7 3 0 15,-6 3 0-15,-7 1 0 0,-6 3 0 16,-1 8 0-16,7 0 0 0,-12 7 0 0,12 0 0 16,-7 3 0-16,1 4 0 0,-8 8 0 0,2-3 0 15,-8 6 0-15,-6 1 0 0,6-5 0 0,-6 4 0 16,7-3 0-16,-7 0 0 0,7-4 0 15,-1-4 0-15,7 1 0 0,7-5 0 0,0-3 0 16,-8-4 0-16,8-3 0 0,-1-4-370 0,1-4-779 16,6-6-183-16,13-2-18 0,-6-5 105 15,13 1 139-15,-1 2 244 0,7-5 278 0</inkml:trace>
  <inkml:trace contextRef="#ctx0" brushRef="#br0" timeOffset="37521.8">22525 8274 78 0,'0'-16'706'0,"0"3"194"0,-6 1 141 16,-8-3 135-16,-11 4 7 0,-1 3-145 15,-7 1-176-15,1 0-103 0,-8 4-311 0,1 3-448 16,1 0 0-16,-2 3 0 0,1 4 0 0,6 4 0 16,1 4 0-16,6 3 0 0,6 0 0 0,7 9 0 15,13-5 0-15,0-1 0 0,13 5 0 0,0 0 0 16,14-4 0-16,5 0 0 0,7 0 0 0,0-7 0 16,1-1 0-16,-2-3 0 0,1-3 0 15,-6-4 0-15,6-1 0 0,-6-6 0 0,-1-5 0 16,-5 1 0-16,-2-8 0 0,-12 0 0 0,0 1 0 15,-6-5 0-15,-7-2 0 0,0-1 0 0,-13 3 0 16,0-3 0-16,-7 4 0 0,-6-1 0 16,0 0 0-16,-7 1 0 0,7 7 0 0,1-3 0 15,-9 3 0-15,9 3 0 0,5-3 0 0,0 7 0 16,-6 2 0-16,7-3-239 0,6 2-1004 16,6-1-151-16,7 1-1 0,7 3 128 0,6-4 160 15,14 0 255-15,-9 4 308 0</inkml:trace>
  <inkml:trace contextRef="#ctx0" brushRef="#br0" timeOffset="37822.18">22584 8163 195 0,'32'0'767'0,"-5"4"207"0,-7-4 162 0,5 3 130 16,-12-3-39-16,6 4-189 0,1 0-147 0,6 0-194 15,1-1-697-15,5 4 0 0,-6 0 0 0,7 5 0 16,-1-1 0-16,7 3 0 0,-6 1 0 16,-1 4 0-16,1-1 0 0,-7 4 0 0,6 0 0 0,-12 0 0 15,6 0 0-15,-7 0 0 0,8-4 0 16,-8 5 0-16,-6-5 0 0,1-4 0 0,-2 1 0 15,-4-4 0-15,-2-4 0 0,-6 0 0 0,6-7 0 16,-6 0 0-16,-6 0 0 0,6-7 0 0,-6-3 0 16,-2-5 0-16,8 0 0 0,-6-7 0 15,0 0 0-15,6-3 0 0,-7-5 0 0,7 0 0 16,0 1 0-16,0-1 0 0,0 1 0 0,0 0 0 16,0 3 0-16,0 1 0 0,0 2 0 0,0 5 0 15,0 3 0-15,7 1 0 0,-7-1 0 16,0 8 0-16,0 0 0 0,6 0-420 0,0 3-1096 15,8 0-46-15,-8-3 84 0,14 7 198 0,-1-4 271 16,7 4 355-16</inkml:trace>
  <inkml:trace contextRef="#ctx0" brushRef="#br0" timeOffset="38006.51">23600 8075 166 0,'20'7'756'16,"0"1"192"-16,-8-1 135 0,-5-4 149 0,0 8 14 16,-7-3-196-16,6 3-142 0,1 0-106 0,-1 4-802 15,0-1 0-15,-6 5 0 0,7-1 0 16,0 1 0-16,-1 2 0 0,0 2 0 0,2-2 0 15,4-2 0-15,-5 3 0 0,6 0 0 0,0 0 0 16,-7-3 0-16,8-2 0 0,-2 2 0 0,-5-1 0 16,0-3 0-16,-1 0 0 0,1-8 0 0,-1 1 0 15,-6-5 0-15,0-3 0 0,-6-3-382 16,-1-5-1069-16,1-7-73 0,-8 1 54 0,2-4 176 16,-8-5 259-16,0 2 330 0</inkml:trace>
  <inkml:trace contextRef="#ctx0" brushRef="#br0" timeOffset="38122.37">23549 8082 512 0,'-14'-25'823'0,"8"-1"107"16,6 4 63-16,0-1-5 0,0 2-246 0,0 2-315 16,6 5-188-16,1 3-122 0,0 4-107 0,5-1-172 15,8 4-235-15,-7 1-314 0,0-1-168 16,6 0-70-16,-5 8-3 0,-2 0 113 0,2-1 202 16</inkml:trace>
  <inkml:trace contextRef="#ctx0" brushRef="#br0" timeOffset="38856.61">23802 8061 367 0,'7'21'797'0,"0"1"139"0,-1 0 123 16,1 0 145-16,-1 4-103 0,0-1-212 0,1 2-102 16,0-2-52-16,5 0-419 0,2 2-316 0,-1-6 0 15,0 2 0-15,6-2 0 0,-5 1 0 16,-2-7 0-16,1 4 0 0,0-8 0 0,-6 3 0 16,6-6 0-16,-6-1 0 0,-1-3 0 0,0-4 0 15,1 0 0-15,6-4 0 0,0-3 0 0,0-4 0 16,0-4 0-16,7 0 0 0,-1 1 0 15,-6-5 0-15,0 4 0 0,7 1 0 0,-14-1 0 0,8 0 0 16,-2 1 0-16,-5 3 0 0,-1 0 0 16,1 4 0-16,6 0 0 0,-7 7 0 0,-6-4 0 15,8 4 0-15,-2 4 0 0,0 3 0 0,7 3 0 16,-6 5 0-16,6-1 0 0,7 5 0 0,-2-1 0 16,2 1 0-16,0 3 0 0,5-4 0 15,2 1 0-15,-1-1 0 0,6-3 0 0,1-4 0 16,-1 0 0-16,1-4 0 0,0-7 0 0,0 0 0 15,-1-3 0-15,1-5 0 0,-1-3 0 0,7-4 0 16,-6 1 0-16,6-5 0 0,-6 2 0 16,-8-10 0-16,8 5 0 0,-7-4 0 0,0 1 0 15,-6 3 0-15,-7-8 0 0,-7 8 0 0,8-3 0 16,-14 3 0-16,-7 0 0 0,0 8 0 16,-6-6 0-16,1 9 0 0,-8 4 0 0,0-1 0 15,-6 1 0-15,-7 7 0 0,-6 0 0 0,7 4 0 16,-7 7 0-16,7 0 0 0,-1 4 0 0,7 3 0 15,0 1 0-15,12 0 0 0,8 2 0 16,-1 1 0-16,14-4 0 0,-1 0 0 0,14 1 0 16,0-4 0-16,12-1 0 0,1-3 0 0,-1-3 0 15,1-4 0-15,13-4 0 0,-13-4 0 0,5-4 0 16,1-3 0-16,-6 1 0 0,-7-5 0 16,0-3 0-16,-6-5 0 0,-1 1 0 0,-6 0 0 15,0 0 0-15,-7-3 0 0,-6 6 0 0,0 1 0 16,0-1 0-16,0 5 0 0,0 3 0 0,0 3 0 15,0 5 0-15,0-1 0 0,0 4 0 0,0 7 0 16,0 5 0-16,0 5 0 0,8 6 0 0,-2 3 0 16,0 7 0-16,1 0 0 0,-1 7 0 15,8 1 0-15,-2 3 0 0,2-1 0 0,5 2 0 16,-6 2 0-16,0-3 0 0,0 0 0 0,0 1 0 16,-7-9 0-16,8 5 0 0,-14-9 0 0,0 1 0 15,0-7 0-15,-7 0 0 0,0-7 0 16,-5-4 0-16,-2-1 0 0,-11-3 0 0,-9-4 0 15,-4-3 0-15,-1-4 0 0,-7-4 0 0,1 1 0 16,-8-9 0-16,-6-3 0 0,-6 1 0 0,0-8 0 16,-6-4-292-16,-1 0-1487 0,-6 1-9 0,-13 0 116 15,0-1 303-15,0-4 544 0,-1 4 388 16</inkml:trace>
  <inkml:trace contextRef="#ctx0" brushRef="#br0" timeOffset="40008.64">4215 7693 411 0,'27'-4'1020'16,"-27"4"238"-16,-8 0 180 0,2 0 167 16,-7 0-75-16,-6-3-601 0,0-1-929 15,-15 0 0-15,-11 4 0 0,-14 0 0 0,-6 0 0 16,-13 0 0-16,0 4 0 0,-7 0 0 15,0-1 0-15,-6 5 0 0,6 3 0 16,8-4 0-16,-2 0 0 0,14 4 0 0,6-3 0 16,14-4 0-16,-1 3 0 0,7-1 0 15,0-6 0-15,13 0-202 0,6-2-984 16,8-9-178-16,12-5-10 0,6 7 114 0,20-7 145 16,7-2 236-16,5 3 279 0</inkml:trace>
  <inkml:trace contextRef="#ctx0" brushRef="#br0" timeOffset="40221.15">3381 7550 364 0,'26'-11'882'15,"-6"0"212"-15,-14 7 168 0,1-3 148 16,-14 3-94-16,-5 4-268 0,-2 0-233 16,8 4-815-16,-14 7 0 0,7 0 0 0,1 3 0 15,-2 5 0-15,1-1 0 0,6 8 0 16,1 0 0-16,6 6 0 0,-6 2 0 0,6-1 0 16,0 7 0-16,0-3 0 0,0 3 0 15,6 1 0-15,0 0 0 0,1-4 0 16,0-1 0-16,5-3 0 0,-4-8 0 15,-2-3 0-15,0-4 0 0,-6-3 0 0,13-11 0 16,7-8-1111-16,6-7-377 0,13-7-11 16,-7-4 113-16,8-7 191 0,5-4 298 15,8-3 389-15</inkml:trace>
  <inkml:trace contextRef="#ctx0" brushRef="#br0" timeOffset="40590.61">3883 7616 596 0,'0'-30'907'15,"6"5"161"-15,1 3 133 0,-20 11 97 0,-13 7-166 16,-7 4-243-16,-13 12-153 0,-5 2-372 15,-8 8-364-15,0 3 0 0,-6 6 0 16,7 1 0-16,-1 5 0 0,0-1 0 0,-6 5 0 16,7-4 0-16,-1-5 0 0,6 2 0 15,-5-5 0-15,6-3 0 0,-14-4 0 0,15-4 0 16,-8-11 0-16,13-3-291 0,7-4-356 16,7-11 32-16,6-4 85 0,-1 1 128 15,8-8 140-15,6-4 118 0,0 1 111 16,6-5 89-16,14 1 83 0,0-1 97 0,-1 5 96 15,0-2 81-15,1 9 51 0,-7 4 29 16,0-1-18-16,0 7-159 0,7 1-316 0,-1 7 0 16,7 7 0-16,7 1 0 0,12 7 0 15,1 3 0-15,13 4 0 0,5 5 0 16,2-2 0-16,12 4 0 0,-7-4 0 16,7 5 0-16,1-1 0 0,-1-3 0 0,-6 0 0 15,0-3 0-15,-8-2 0 0,2-4 0 16,-8-1 0-16,-6-1 0 0,13 0 0 15,-19-5-61-15,-7-3-1377 0,-7-3-122 0,-19 0 16 16,-19 3 138-16,0 0 252 0,-21 8 453 16</inkml:trace>
  <inkml:trace contextRef="#ctx0" brushRef="#br0" timeOffset="41374.74">3518 11984 558 0,'13'-4'847'0,"7"4"180"15,-20-4 171-15,0 1 64 0,-7 3-80 16,-12-4-201-16,-14 4-145 0,1-4-536 0,-7 1-300 16,-7 0 0-16,0 3 0 0,-12 0 0 15,-1 3 0-15,-13 0 0 0,0 1 0 16,1 3 0-16,-1-3 0 0,0 4 0 16,7 0 0-16,7-6 0 0,12 5 0 0,7-2 0 15,0-2 0-15,7-3 0 0,5-3 0 16,14-4-475-16,20 0-515 0,12-9-72 0,13-2-19 15,-5 0 37-15,5-4 58 0,8 0 166 16,5-1 243-16,-6-2 307 0,7 3 363 16,-14 0 387-16,7-3 250 0,1 2 147 0,-7 5 82 15,-7-1 26-15,-7 6-62 0,-13 1-133 16,-6 4-78-16,-6 5-43 0,6-1-582 16,-7 11-87-16,7 4 0 0,0 7 0 0,0 9 0 15,0 2 0-15,0 4 0 0,0 3 0 16,0 5 0-16,7-1 0 0,-7-3 0 15,13 4 0-15,-6-5 0 0,-1-3 0 0,7-4 0 16,0-4 0-16,-7-2 0 0,1-9 0 16,-7-2 0-16,13-8 0 0,6-4-605 15,14-11-746-15,7 0-88 0,-2-12 52 0,-5 1 164 16,6-3 222-16,-7-1 262 0,2-7 310 16</inkml:trace>
  <inkml:trace contextRef="#ctx0" brushRef="#br0" timeOffset="41659.18">3466 11904 559 0,'13'-23'803'0,"0"2"168"16,-7 1 129-16,1 10 10 0,-20 2-95 0,-13 8-203 15,-13 4-141-15,-13 7-93 0,-7 0-67 16,-12 8-450-16,-1 3-61 0,0 0 0 0,-6 3 0 16,6-2 0-16,1 2 0 0,6 1 0 15,12-4 0-15,7-3 0 0,7-2 0 16,7-2 0-16,6-8 0 0,7 0 0 0,-1-7 0 16,7 0 0-16,6-10 0 0,7-1-165 15,0-4-75-15,0-7 62 0,7-4 60 16,6 1 51-16,-1-4 54 0,2-1 63 15,-1 1 67-15,-7 4 70 0,1 2 67 0,-7 4-81 16,7 1-173-16,-7 7 0 0,6 4 0 16,7 3 0-16,13 8 0 0,-6 7 0 0,12 3 0 15,7 1 0-15,13 8 0 0,1-2 0 16,12 9 0-16,0-5 0 0,7 1 0 16,-1 0 0-16,1-4-646 0,6 0-854 15,-13-8-77-15,7 5 56 0,-7-4 206 0,13-1 330 16,13 1 462-16</inkml:trace>
  <inkml:trace contextRef="#ctx0" brushRef="#br0" timeOffset="42293.18">5381 12094 485 0,'14'-11'840'15,"-8"-4"160"-15,7 4 140 0,-6-3 82 0,-7-1-116 16,-7 0-210-16,7 0-130 0,0-3-79 0,0 3-638 15,-6-3-49-15,-1 0 0 0,7-5 0 0,-6 9 0 16,-8-1 0-16,2 1 0 0,-8-1 0 0,7 4 0 0,-7 4 0 16,0-1 0-16,-5 5 0 0,-7 3 0 15,-8 3 0-15,-5 5 0 0,-1 2 0 16,1 5 0-16,5 7 0 0,1 5 0 0,7 2 0 16,5 3 0-16,15 1 0 0,5 4 0 15,14-4 0-15,12 4 0 0,7-8 0 0,6 0 0 16,1-3 0-16,7 1 0 0,-2-10 0 15,1-2 0-15,1-8 0 0,-1 2 0 0,0-7 0 16,-1-2 0-16,2-6 0 0,-7-6 0 0,-1-3 0 16,1-2 0-16,-1-10 0 0,1 1 0 0,-7-3 0 15,-6 0 0-15,-1-4 0 0,1-4 0 0,-8 5 0 16,8-6 0-16,-13 6 0 0,-1-1 0 0,7 8 0 16,-6-2 0-16,-1 5 0 0,-6 4 0 0,7 7 0 15,-7-1 0-15,7 2 0 0,-7 6 0 0,6 4 0 16,0 4 0-16,-6 6 0 0,7 2 0 0,-7 6 0 15,7 4 0-15,-1 4 0 0,0 0 0 0,7 3 0 16,-6 4 0-16,6-4 0 0,7 4 0 0,-8 0 0 16,8-3 0-16,-1-1 0 0,1-3 0 0,0 0 0 15,6-4 0-15,-7-4 0 0,1 1 0 0,0-9 0 16,-1 1 0-16,1-3 0 0,6-5 0 0,-7-3 0 16,1-3 0-16,0-1 0 0,-1-4 0 0,1-3-39 15,-1-3-1543-15,-6-1-56 0,7-3 72 16,-7 3 200-16,-1-2 299 0,2 0 410 0</inkml:trace>
  <inkml:trace contextRef="#ctx0" brushRef="#br0" timeOffset="42499.16">6717 11800 357 0,'6'-3'965'0,"8"-1"262"0,6 4 176 0,-1 4 145 15,7-4-81-15,7-4-275 0,-1 4-1160 0,8 0-32 16,-1 0 0-16,13 0 0 0,-7 4 0 0,14-4 0 15,-7 3 0-15,0-3 0 0,-6 4 0 0,6 0 0 16,-13 0 0-16,0-1 0 0,-7 1 0 0,-5-1 0 16,-1-3 0-16,-6 4 0 0,-8 0 0 0,-12-1 0 15,-6 1-135-15,0-4-1229 0,-8 0-111 0,2 0 23 16,-21 3 142-16,1 1 189 0,-15 4 287 0,2 0 380 16</inkml:trace>
  <inkml:trace contextRef="#ctx0" brushRef="#br0" timeOffset="42676.08">6731 12061 192 0,'-14'19'740'16,"20"-5"171"-16,2 1 122 0,-2-4 130 0,14-5-34 16,5 6-200-16,1-4-164 0,14-1-109 0,12 0-83 15,0-4-473-15,7 2-100 0,6-1 0 0,0-4 0 16,-7 0 0-16,1 0 0 0,-6-4 0 0,-1 4 0 16,-13-5 0-16,-7 2 0 0,7-4-434 0,-13 0-537 15,1-5-266-15,-8 4-85 0,7-2 57 0,-6 3 121 16,-1-1 229-16,8 1 272 0</inkml:trace>
  <inkml:trace contextRef="#ctx0" brushRef="#br0" timeOffset="43009.39">8418 11869 98 0,'20'-14'749'0,"0"-1"245"16,-8 1 203-16,-5 0 185 0,-1 2 51 0,-6 5-165 16,-6-3-198-16,-7 2-1070 0,-13 8 0 0,-7 0 0 15,-6 3 0-15,0 8 0 0,-6 0 0 0,-2 8 0 16,2-1 0-16,-1 8 0 0,7 0 0 0,7 3 0 15,6 0 0-15,13 4 0 0,6 0 0 16,14 0 0-16,-1 1 0 0,14-2 0 0,13 2 0 16,12-8 0-16,7-1 0 0,1 0 0 0,12-2 0 15,6-8 0-15,0-5 0 0,-5-2 0 0,6-5 0 16,-7-3 0-16,-7-3 0 0,1-5 0 0,-14-2 0 16,1-5 0-16,-7-4 0 0,-13-3 0 0,-6-3 0 15,-7-1 0-15,-13-4 0 0,-6-3 0 0,-14 0 0 16,1 4 0-16,-7-3 0 0,-7-2 0 0,-7 5 0 15,8 0 0-15,-7 6 0 0,6-3 0 0,7 8 0 16,0 3 0-16,0 1 0 0,7 3 0 0,-7-1 0 16,12 5 0-16,1 0 0 0,-6 4 0 0,0 3 0 15,-8-4 0-15,1 4-1133 0,14-4-472 0,4 4 37 16,8 0 156-16,0 0 230 0,0 8 357 0,8-5 388 16</inkml:trace>
  <inkml:trace contextRef="#ctx0" brushRef="#br0" timeOffset="43361.59">10353 11996 681 0,'-38'7'1130'0,"18"3"208"16,13-6 134-16,7-4 102 0,7 0-247 15,13 0-658-15,-2-4-669 0,22 4 0 0,12-3 0 16,6-2 0-16,15 5 0 0,12-2 0 0,12-3 0 16,1 3 0-16,13-3 0 0,-1 2 0 0,7-1 0 15,1 0 0-15,-1-3 0 0,-7 3 0 16,-5-3 0-16,-14 4 0 0,1-1 0 0,-14-4 0 15,-13 5 0-15,-13-1 0 0,-13 4 0 0,-12-4 0 16,-9 4 0-16,-4 0 0 0,-8 0 0 0,-19 4 0 16,-20 3 0-16,-12-3-158 0,-14 0-1328 15,-6 3-79-15,-13-4 48 0,-13 5 178 0,-1 7 260 16,1-5 368-16</inkml:trace>
  <inkml:trace contextRef="#ctx0" brushRef="#br0" timeOffset="43565.03">10516 12204 341 0,'-6'7'802'0,"19"-2"152"0,12 1 127 16,9-2 132-16,11 0-115 0,14-1-233 0,6 1-133 16,7 0-70-16,6 0-219 0,7-4-443 15,6 3 0-15,6-3 0 0,1 0 0 0,-7 4 0 16,8-4 0-16,-8 3 0 0,-7-3 0 0,-6 0 0 16,1 0 0-16,-14 0 0 0,-14 0 0 0,2 0 0 15,-7-3 0-15,-7-1 0 0,-7 1 0 0,-12-1 0 16,-7-4-291-16,-1-3-971 0,-4 0-152 15,-2-3-2-15,-6-1 123 0,-6 5 173 0,-2-5 279 16,-4 1 362-16</inkml:trace>
  <inkml:trace contextRef="#ctx0" brushRef="#br0" timeOffset="43861.88">11904 11719 719 0,'-6'-7'980'0,"-14"5"172"0,14-3 122 16,-1 5 61-16,1 5-210 0,-1-3-223 15,0 2-198-15,7 3-704 0,7 0 0 0,0 5 0 16,12 2 0-16,7 1 0 0,13 3 0 0,1 1 0 16,11-1 0-16,1 4 0 0,7-3 0 0,0-1 0 15,-7 3 0-15,7-2 0 0,-8 0 0 16,-4 2 0-16,-2-2 0 0,-13 0 0 0,2 3 0 16,-15 4 0-16,-13-5 0 0,-12 8 0 0,-13 1 0 15,-15-1 0-15,-5 0 0 0,-13 4 0 0,-6-3 0 16,6-1 0-16,-1 0 0 0,-5-2 0 15,13-2 0-15,-2-2 0 0,9-6 0 0,-1 2 0 16,6-9 0-16,13 2 0 0,1-5 0 0,-8 1 0 16,15-12 0-16,-8 4-510 0,7-8-1154 0,13 5-6 15,0 3 107-15,0 0 252 0,0 0 401 0,0 0 426 16</inkml:trace>
  <inkml:trace contextRef="#ctx0" brushRef="#br0" timeOffset="44544.64">13702 12109 143 0,'-6'3'703'16,"6"-3"181"-16,0 4 125 0,6-4 117 0,-6 0-47 15,8-4-137-15,-8 4-154 0,6 0-96 16,0-3-60-16,20-5-439 0,7 1-193 0,6 0 0 16,13-8 0-16,7 0 0 0,12-3 0 0,14 0 0 15,0-5 0-15,6-2 0 0,0-1 0 0,1-7 0 16,-1-4 0-16,6-3 0 0,-5-4 0 16,-8-1 0-16,8 2 0 0,-7 2 0 0,-14-2 0 15,0 6 0-15,-12 0 0 0,-7 1 0 0,-6 5 0 16,0 6 0-16,-8 0 0 0,-5 6 0 0,-7 1 0 15,-6 4 0-15,0 2 0 0,-8 1 0 0,1 5 0 16,-6 0 0-16,0 4 0 0,-7-2 0 0,6 4 0 16,0 0 0-16,-6 4 0 0,-6 4 0 15,0-2 0-15,-8 5 0 0,1-3 0 0,1 6 0 16,-14 2 0-16,-14 1 0 0,1 3 0 0,-13 1 0 16,0 1-446-16,0 4-558 0,-7-5-173 0,0 5-72 15,1 0 66-15,-7-1 100 0,6 1 171 16,-6 3 214-16,0 5 273 0</inkml:trace>
  <inkml:trace contextRef="#ctx0" brushRef="#br0" timeOffset="44945.96">13625 12120 272 0,'-27'6'679'16,"8"6"169"-16,6-4 108 0,-1-5 3 15,14 1-83-15,-6 0-88 0,6-1-142 0,-6 0-71 16,-1 2-26-16,7-1-3 0,7-1-49 0,5-3-497 15,2 0 0-15,-1 0 0 0,6 4 0 0,8-1 0 16,5 1 0-16,-6 3 0 0,7-3 0 0,6 3 0 16,7 0 0-16,5 0 0 0,2 5 0 15,12 3 0-15,7-5 0 0,6 5 0 0,6 4 0 16,8 0 0-16,5-2 0 0,8 5 0 0,-1 4 0 16,7-4 0-16,-1 8 0 0,1-5 0 0,-7 4 0 15,1-3 0-15,-1 4 0 0,-13-5 0 0,-6 1 0 16,0 0 0-16,-14-4 0 0,1-5 0 15,-7 3 0-15,-6-3 0 0,-8-2 0 0,2-4 0 16,-7 1 0-16,-7-5 0 0,-7 1 0 0,1-6 0 16,-7 2 0-16,-6 0 0 0,-1 0 0 0,1-4 0 15,-8 0 0-15,2 0 0 0,-8 0 0 0,1 0 0 16,-1 0 0-16,1 0 0 0,-7-4 0 16,6 4 0-16,-6 0 0 0,7 0 0 0,-1 0 0 15,8-4 0-15,-2 0 0 0,-5 2 0 0,-7-3 0 16,0 2 0-16,0-4-1362 0,0-5-161 0,0 1 30 15,0 5 149-15,-7-3 195 0,-5 6 311 16,-2 0 393-16</inkml:trace>
  <inkml:trace contextRef="#ctx0" brushRef="#br0" timeOffset="45262.02">15950 12564 147 0,'-12'-11'754'15,"-8"0"220"-15,7-1 161 0,-7 3 152 0,14-3 3 16,0 1-201-16,-1 0-162 0,7 3-339 0,0 1-588 15,0 0 0-15,0 3 0 0,0 1 0 16,7-1 0-16,-7 4 0 0,6 4 0 0,0-1 0 16,8 4 0-16,5 4 0 0,1 4 0 0,-1 4 0 15,8-2 0-15,5 6 0 0,1 0 0 0,-1-3 0 16,7 6 0-16,0 1 0 0,-7-2 0 16,8 1 0-16,-7 3 0 0,-7-7 0 0,-7-1 0 15,1 2 0-15,-8 0 0 0,-12-6 0 0,0 2 0 16,-12-1 0-16,-8 1 0 0,-6-5 0 0,-13-2 0 15,-14 2 0-15,2-3 0 0,-14 1 0 0,-1-6 0 16,7 5 0-16,-6-3 0 0,6-4 0 16,-6 3 0-16,14-4 0 0,5 1 0 0,-6-4 0 15,13 0 0-15,-6 0 0 0,5-4 0 0,1-3 0 16,0 0-1340-16,13-4-316 0,0-3 60 0,6 2 187 16,1-7 290-16,-1 5 397 0</inkml:trace>
  <inkml:trace contextRef="#ctx0" brushRef="#br0" timeOffset="46064.13">15801 11389 599 0,'-26'4'795'0,"6"0"109"16,0-1 77-16,1-3-45 0,-7 5-117 0,6-5-180 16,-6 0-88-16,1 0-37 0,-1 2-16 0,-7-2-26 15,7 0-50-15,-7 0-361 0,1 0-61 0,-14 0 0 16,1 0 0-16,-1 0 0 0,-13 0 0 16,6 4 0-16,2-4 0 0,-1 4 0 0,-1-4 0 15,8 4 0-15,-7-1 0 0,13 1 0 0,-7 0 0 16,7 0 0-16,6-2 0 0,1 4 0 0,6-4 0 15,6-2 0-15,1 4 0 0,12-1 0 16,0-3 0-16,-5 0 0 0,12 0 0 0,0 0 0 16,6 0 0-16,7 0 0 0,7-3 0 0,12-1 0 15,7 2 0-15,7-4 0 0,6 4 0 16,7-6 0-16,6 4 0 0,6-3 0 0,1-3 0 16,0 2 0-16,-1 0 0 0,8 1 0 0,-8 0 0 15,-6-1 0-15,-12 5 0 0,-1-5 0 0,-7 4 0 16,-12-4 0-16,-7 6 0 0,0 2 0 15,-13-4 0-15,7 4 0 0,-14-3 0 0,8 3 0 16,-8 0 0-16,0 0 0 0,0 0 0 0,-6 0 0 16,0 3 0-16,0-3 0 0,0 0 0 0,0 4 0 15,0-2 0-15,-6 6 0 0,0 0 0 0,-7-1 0 16,0 5 0-16,-7-2 0 0,1 6 0 16,-1 1 0-16,1 3 0 0,-7-3 0 0,0 4 0 15,-1-1 0-15,8 2 0 0,0-1 0 0,-8 5 0 16,8-3 0-16,0 3 0 0,-1-1 0 0,6-4 0 15,-5 5 0-15,-1-4 0 0,8 5 0 0,4-10 0 16,-4 5 0-16,-1-3 0 0,6-1 0 0,1-3 0 16,6-1 0-16,-7-3 0 0,1-3 0 15,6-2 0-15,-6 2 0 0,6-4 0 0,0-4 0 16,0 4 0-16,0 0 0 0,0-4 0 0,0 0 0 16,0 0 0-16,0-4 0 0,0 4 0 0,0-4 0 15,0 4 0-15,0-4 0 0,12 4 0 0,-5-8 0 16,-1 6-223-16,-12-5-1479 0,-13-1-23 15,-1-4 101-15,-13 5 261 0,-6 4 415 0,0-5 445 16</inkml:trace>
  <inkml:trace contextRef="#ctx0" brushRef="#br0" timeOffset="47882.44">17456 11062 378 0,'32'-11'905'0,"7"4"192"0,-6 0 144 0,-7 0 127 16,-6-5-102-16,-8 5-269 0,-4-1-192 0,-2-2-671 15,-6-1-134-15,-14 1 0 0,-5 5 0 16,-13 2 0-16,-14 3 0 0,-13 3 0 0,0 2 0 16,1 5 0-16,-1 1 0 0,1 4 0 0,12-1 0 15,7 4 0-15,7 4 0 0,12 1 0 0,14-1 0 16,12 0 0-16,14 0 0 0,19 3 0 0,6-3 0 15,21 1 0-15,11-1 0 0,2-5 0 16,6 2 0-16,12-4 0 0,-5-4 0 0,-7 3 0 16,-2-6 0-16,2 0 0 0,-20-5 0 0,0-3-943 15,-12-3-224-15,-7-5-125 0,-7 0 41 16,-7-6 112-16,-6 3 160 0,1 0 214 0,-1-4 238 16</inkml:trace>
  <inkml:trace contextRef="#ctx0" brushRef="#br0" timeOffset="48248.21">18407 11168 133 0,'7'-17'670'0,"-1"-2"181"16,-6 5 107-16,7-5 105 0,-7 5-43 0,0-1-105 15,0 4-165-15,-7-1-80 0,7 2-36 0,-6 3-107 16,-1 3-527-16,-12 0 0 0,-1 4 0 16,-6 4 0-16,-7 0 0 0,-6 6 0 0,7 6 0 15,-7 2 0-15,6-3 0 0,0-1 0 0,8 5 0 16,-1-2 0-16,12 6 0 0,14-5 0 0,6 0 0 16,8 1 0-16,6-5 0 0,-7 1 0 15,13-1 0-15,6-6 0 0,1 0 0 0,6-5 0 16,0-3 0-16,0 0 0 0,-6-3 0 0,-1-1 0 15,7-8 0-15,-6 2 0 0,6-5 0 0,-6 1 0 16,-1-1 0-16,-5-4 0 0,-2 0 0 16,-5 2 0-16,0-2 0 0,-2 5 0 0,-4-1 0 15,-1 1 0-15,-7 3 0 0,1 3 0 0,0 0 0 16,-7 5 0-16,6 0 0 0,-6-2 0 16,0 10 0-16,0-2 0 0,0 0 0 0,0 5 0 0,-6 0 0 15,6 3 0-15,0-1 0 0,0 1 0 16,0 4 0-16,0-4 0 0,0 4 0 0,6-1 0 15,0-3 0-15,-6 0 0 0,7 0 0 0,0 1 0 16,-1-5 0-16,7-3 0 0,-6-2 0 0,-1-2 0 16,1 0-61-16,5-2-1084 0,2-5-205 15,-2-5-36-15,2 4 98 0,5-1 142 0,-6-3 243 16,0 1 256-16</inkml:trace>
  <inkml:trace contextRef="#ctx0" brushRef="#br0" timeOffset="48565.43">18948 11089 345 0,'0'-8'740'0,"6"-3"189"0,1 3 140 0,-7 2 69 0,7-3-69 16,-7 2-139-16,6 4-173 0,-6-1-120 15,6 4-97-15,1 0-503 0,-7 0-37 0,7 4 0 16,-7 3 0-16,6 0 0 0,-6 4 0 0,7 1 0 16,-1 3 0-16,1-1 0 0,-7 1 0 15,6-1 0-15,-6 1 0 0,0 0 0 0,13-1 0 16,-13-3 0-16,6 0 0 0,8-3 0 0,-8 0 0 16,1-1 0-16,-1-5 0 0,7-2 0 0,0 0 0 15,1-2 0-15,-2-5 0 0,8-5 0 16,-7 1 0-16,7 0 0 0,0-4 0 0,-2 1 0 15,-4-1 0-15,5 1 0 0,-5-1 0 0,-2 4 0 16,8 0 0-16,-14 0 0 0,1 4 0 0,-1 2 0 16,8 2 0-16,-8 0 0 0,-6 3 0 15,6 3 0-15,0 0 0 0,2 2 0 0,-2 6 0 16,0 0 0-16,8-1 0 0,-1 5 0 0,7 0 0 16,-2-1 0-16,2 5 0 0,7-5 0 0,-1 4 0 15,6-2 0-15,1-3 0 0,-1-1 0 0,7-1 0 16,-6 0-430-16,-1-3-1149 0,1-1-30 15,-7-3 87-15,6-1 217 0,-6 1 307 0,1-1 428 16</inkml:trace>
  <inkml:trace contextRef="#ctx0" brushRef="#br0" timeOffset="49165.89">21352 10732 758 0,'-13'-14'1102'0,"1"-8"217"15,-2 3 179-15,8-3 151 0,0 7-265 16,-2 1-903-16,2 6-481 0,6-3 0 0,0 8 0 16,0 6 0-16,0 1 0 0,0 11 0 0,0 3 0 15,6 4 0-15,2 11 0 0,-2 3 0 0,0 5 0 16,-6 0 0-16,7 3 0 0,-7 0 0 0,7 4 0 16,-7 0 0-16,6-5 0 0,0 2 0 15,-6-2 0-15,0-7 0 0,0 2 0 0,0-9 0 0,0 1 0 16,0-9 0-16,0-2 0 0,0-5 0 15,0-6 0-15,7 0 0 0,-7-8 0 0,0 0 0 16,6-8 0-16,14-6 0 0,-7-2 0 0,13-5 0 16,-6-1 0-16,12-4 0 0,1-4 0 0,-1 5 0 15,7-5 0-15,1 1 0 0,-1 4 0 16,-1 3 0-16,2-1 0 0,-1 5 0 0,0 3 0 16,1 5 0-16,5 2 0 0,-6 1 0 0,0 7 0 15,-6 7 0-15,-7 1 0 0,-1 6 0 0,-5 1 0 16,-7 6 0-16,-13 2 0 0,0-1 0 15,-13 0 0-15,1 3 0 0,-15-3 0 0,1 0 0 16,-13-3 0-16,0-2 0 0,0-1 0 0,-6-1 0 16,-8-4 0-16,13-4 0 0,-5-3 0 0,6-4 0 15,0 0 0-15,0 0 0 0,6-8 0 16,7 0 0-16,7 2 0 0,12-5 0 0,1-1 0 16,6-2-49-16,13-5-1394 0,12 1-89 0,15 0 44 15,5 3 159-15,1 0 208 0,13 1 326 0,-7-1 372 16</inkml:trace>
  <inkml:trace contextRef="#ctx0" brushRef="#br0" timeOffset="49462.24">22414 11074 228 0,'33'7'775'15,"0"1"174"-15,0-4 135 0,-1 2 141 16,1-2-39-16,5 0-219 0,-5-1-159 0,6-3-97 16,-7 0-453-16,8-3-258 0,-7-1 0 0,-1 0 0 15,1-2 0-15,-1-2 0 0,-6-3 0 0,-6-1 0 16,-1 1 0-16,-5-3 0 0,-8-1 0 15,0 4 0-15,-6-3 0 0,-6-1 0 0,-8 5 0 16,-4-2 0-16,-2 1 0 0,-7 4 0 0,-5-1 0 16,-1 4 0-16,1 4 0 0,-7 0 0 0,-1 4 0 15,-5 8 0-15,6-3 0 0,0 8 0 0,6-3 0 16,7 3 0-16,1 2 0 0,11 3 0 0,1-4 0 16,7 5 0-16,19-5 0 0,-1 4 0 15,8-4 0-15,6 1 0 0,7-5 0 0,6 1 0 16,1 0 0-16,5-4 0 0,7-5 0 0,-7 2 0 15,1-4 0-15,-1 0 0 0,-5-4 0 0,-1-4-1301 16,0-3-264-16,7 0 35 0,5 3 156 16,2-3 219-16,5 3 342 0,8 0 381 0</inkml:trace>
  <inkml:trace contextRef="#ctx0" brushRef="#br0" timeOffset="49899.99">24761 10868 553 0,'19'-7'887'0,"-6"-4"182"16,0 7 146-16,0-3 77 0,-13 3-127 0,0 1-219 15,0-2-152-15,-13 5-524 0,-6 0-270 0,-7 0 0 16,-20 8 0-16,0 0 0 0,-12-1 0 0,-1 0 0 16,0 4 0-16,1 3 0 0,5 1 0 0,8 5 0 15,-1-3 0-15,13 2 0 0,7 3 0 16,7-4 0-16,12 0 0 0,7 1 0 0,7-5 0 15,12 4 0-15,1-6 0 0,6-1 0 0,7-3 0 16,6-5 0-16,-1-3 0 0,9 0 0 0,-9-3 0 16,8-5 0-16,-7-3 0 0,-6-1 0 0,6-6 0 15,-13 4 0-15,0-8 0 0,0 0 0 16,0 3 0-16,-13-2 0 0,7-2 0 0,-14 9 0 16,1-5 0-16,0 4 0 0,-1 4 0 0,0 4 0 15,1 0 0-15,-7 3 0 0,0 4 0 0,-7 4 0 16,1-1 0-16,6 5 0 0,-6 3 0 15,6 3 0-15,0 5 0 0,0-5 0 0,6 5 0 16,7 3 0-16,0-4 0 0,0 5 0 0,7-6 0 16,-8-2 0-16,2-1 0 0,5 1 0 0,7-7 0 15,0 0 0-15,1-5 0 0,-1 1 0 16,-1-8 0-16,8-3-1296 0,0-5-214 0,-1-3 17 16,-13 1 138-16,8-1 195 0,-1-6 306 0,0-1 390 15</inkml:trace>
  <inkml:trace contextRef="#ctx0" brushRef="#br0" timeOffset="50115.1">25464 10512 532 0,'6'-26'890'16,"1"4"178"-16,6 7 144 0,-13 1 89 0,0 3-145 15,0 4-234-15,13 7-142 0,-7 0-450 16,2 3-330-16,-8 7 0 0,0 7 0 0,-8 4 0 16,2 4 0-16,6 9 0 0,-6-1 0 0,-1 7 0 15,7 4 0-15,0 1 0 0,0 1 0 0,7 3 0 16,-1-1 0-16,8 0 0 0,-8-5 0 0,6 1 0 15,2-8 0-15,-1 5 0 0,7-7 0 16,-8-9 0-16,2 1 0 0,-2-8 0 0,-5-3 0 16,-1-4 0-16,1-8 0 0,-7-6-147 0,7-5-1284 15,-1-6-97-15,-6-5 42 0,0 1 169 0,0-3 226 16,-13-5 313-16</inkml:trace>
  <inkml:trace contextRef="#ctx0" brushRef="#br0" timeOffset="50243.01">25633 10864 613 0,'-6'-14'880'0,"6"-1"160"16,6 1 120-16,8 3 19 0,-8-1-164 0,8 4-266 15,-8 2-199-15,13-2-140 0,1 8-113 16,12-3-99-16,1 6-98 0,-1-3-100 0,8 8 0 16,-8 2-146-16,1 1-212 0,-1-3-289 0,1 0-390 15,-1-5-188-15,1 0-49 0,-13 5 71 16,5 0 137-16,1-1 267 0,1-4 376 0</inkml:trace>
  <inkml:trace contextRef="#ctx0" brushRef="#br0" timeOffset="50601.65">26676 10754 439 0,'7'7'881'15,"5"1"194"-15,-5-1 172 0,6 5 173 0,-7-2-110 16,2 2-223-16,-2 2-355 0,0-3-732 16,1 7 0-16,-1-3 0 0,7 3 0 0,0 1 0 15,-7 2 0-15,8 2 0 0,6 0 0 0,-8-2 0 16,1 1 0-16,1-4 0 0,-2 0 0 0,-5 1 0 15,6-4 0-15,0-1 0 0,-6-3 0 0,-7 1 0 16,6-9 0-16,-6 1 0 0,0-1 0 16,0-6 0-16,0-1 0 0,0 1 0 0,-6-9 0 15,6 1 0-15,0-3 0 0,0-4 0 0,0-5 0 16,0 1 0-16,0 1 0 0,0-5 0 0,13 0 0 16,-7 0 0-16,0-3 0 0,8 3 0 15,5-3 0-15,-6 3 0 0,0 1 0 0,7-2 0 16,0 6 0-16,5 2 0 0,-5 4 0 0,0 1 0 15,6-1 0-15,-7 4 0 0,13 0 0 0,-5 4 0 16,5-1 0-16,8 5 0 0,-1-5-754 16,0 5-854-16,-1 0 8 0,-5 3 126 0,-7 3 224 15,0 0 325-15,-6 5 434 0</inkml:trace>
  <inkml:trace contextRef="#ctx0" brushRef="#br0" timeOffset="50926.88">27503 10725 17 0,'-6'10'643'0,"0"2"181"0,6-1 116 16,6 0 101-16,-6-4-36 0,13 1-119 0,-13-4-188 15,6 2-90-15,1-2-27 0,0-4-23 0,5 4-168 16,2-8-390-16,5 4 0 0,1-4 0 0,6-2 0 16,0-2 0-16,0 1 0 0,0-5 0 15,-7 5 0-15,-5-4 0 0,5 0 0 0,-13 0 0 16,8 0 0-16,-8 0 0 0,0 4 0 0,-6 0 0 16,0-1 0-16,-6 5 0 0,6-2 0 0,-6 2 0 15,0 3 0-15,-8 0 0 0,-5 3 0 0,-1 5 0 16,-12 4 0-16,-1-2 0 0,7 5 0 15,-7 3 0-15,1 1 0 0,-1-1 0 0,1 1 0 16,12 3 0-16,0-5 0 0,7 6 0 0,0-5 0 16,13 0 0-16,0 1 0 0,13-5 0 0,0 1 0 15,13-3 0-15,7-3 0 0,-7 3 0 16,13-4 0-16,-7-1 0 0,8-3 0 0,5-1 0 16,1-3 0-16,6-3 0 0,-6-1 0 0,-1-3 0 15,1 4 0-15,-7-5-305 0,1-3-874 16,-2-4-164-16,1 0-1 0,0 1 116 0,-13-1 143 15,7-4 227-15,-7 5 245 0</inkml:trace>
  <inkml:trace contextRef="#ctx0" brushRef="#br0" timeOffset="51201.52">28338 10784 203 0,'33'-15'503'16,"-1"0"209"-16,1 1 141 0,-1-5 12 0,-6 8-55 15,7-3-65-15,-14 3-60 0,1 3-99 16,-8 0-53-16,2 1-19 0,-8 0-12 0,-6 7-23 16,0-3-278-16,-6 3-201 0,-8 0 0 0,2 3 0 15,-15 2 0-15,1 1 0 0,0 2 0 0,-7 3 0 16,1 0 0-16,6-1 0 0,1 5 0 15,5-1 0-15,7 5 0 0,-1-4 0 0,14 4 0 16,0-2 0-16,7 2 0 0,6 3 0 0,0-4 0 16,7 0 0-16,-1 1 0 0,-6-1 0 0,7 1 0 15,-7-2 0-15,-7 0 0 0,0-3 0 0,2 1 0 16,-8-1 0-16,-8-3 0 0,2 0 0 16,-6-1 0-16,-8 2 0 0,0-4 0 0,-5-1 0 15,-2 0 0-15,-5-3 0 0,-8 0 0 0,8 0 0 16,-1-4 0-16,1-4 0 0,-7 4 0 0,-7-4 0 15,7-3-434-15,0-4-1036 0,-1-5-62 16,8-2 64-16,6 3 191 0,0-2 259 0,6-2 334 16</inkml:trace>
  <inkml:trace contextRef="#ctx0" brushRef="#br0" timeOffset="51459.28">28761 10347 292 0,'39'-11'846'0,"0"0"188"0,-13 7 162 16,-6 1 168-16,-1 6-24 0,-12 4-232 16,0 5-155-16,-7 3-895 0,0 6-58 0,-7 4 0 15,7 2 0-15,0 6 0 0,0 3 0 0,7 9 0 16,5-2 0-16,1 1 0 0,1 4 0 16,6 0 0-16,-2 0 0 0,9-4 0 0,-7 0 0 15,-1-4 0-15,0-3 0 0,1-3 0 0,-13-3 0 16,5-4 0-16,2-1 0 0,-8-8 0 0,-6-3 0 15,-6-5 0-15,-8-2 0 0,-5-5-466 0,-7-10-962 16,6 0-68-16,0-8 62 0,-5 4 180 16,-1-8 236-16,0 5 285 0</inkml:trace>
  <inkml:trace contextRef="#ctx0" brushRef="#br0" timeOffset="51587.08">28885 10964 262 0,'-7'-11'773'16,"14"4"225"-16,-7-5 164 0,13 4 130 0,0 1-68 16,13-1-222-16,0 2-202 0,6 2-170 15,7 0-582-15,7 1-48 0,7-1 0 0,-8 0 0 16,14 4 0-16,-7 0 0 0,0 4 0 0,-6 0 0 15,0-1 0-15,-14 1 0 0,-7 4 0 16,-11-6-950-16,-1 4-364 0,-13-6-96 0,-13 0 28 0,-7 0 154 16,-12 0 232-16,-14 2 349 0</inkml:trace>
  <inkml:trace contextRef="#ctx0" brushRef="#br0" timeOffset="52537.08">16556 13346 373 0,'8'0'813'0,"-2"-3"165"0,-6-1 139 0,0-1 120 15,-14 2-104-15,-5 0-221 0,-1-1-137 0,-6 0-89 16,0 4-519-16,-7 0-167 0,-5 0 0 0,-7 8 0 16,-8 3 0-16,1 0 0 0,-1 3 0 0,8 4 0 15,-1 4 0-15,14 0 0 0,5 4 0 0,15 1 0 16,12 2 0-16,6-4 0 0,20 5 0 16,7-5 0-16,6 1 0 0,7-8 0 0,6 0 0 15,-7 1 0-15,14-8 0 0,-7-4 0 0,1-3 0 16,-2-4 0-16,2-4 0 0,-1-3 0 0,-7-4 0 15,-6-3 0-15,1-2 0 0,-14-6 0 0,-7 1 0 16,-13-6 0-16,-6 2 0 0,-6-4 0 16,0 3 0-16,-7-4 0 0,-7 4 0 0,0 5 0 15,-6-4 0-15,1 6 0 0,5 1 0 0,0 7 0 16,1-4 0-16,5 3 0 0,8 5 0 0,0-1 0 16,0 2 0-16,6-2 0 0,6 5-1043 15,6-5-417-15,8 1-16 0,0 3 100 0,5 1 183 16,8-1 285-16,-7 1 344 0</inkml:trace>
  <inkml:trace contextRef="#ctx0" brushRef="#br0" timeOffset="52837.1">16967 13225 114 0,'20'3'709'15,"-7"1"181"-15,7 3 121 0,-8-3 130 0,2 0-8 16,-2 3-158-16,-5 0-161 0,-1 4-86 0,1 0-52 16,6 8-676-16,-7-5 0 0,1 9 0 15,0-2 0-15,-1 1 0 0,7 4 0 0,0-1 0 16,-6 4 0-16,-1-6 0 0,0 2 0 0,2-2 0 15,-2-2 0-15,0-2 0 0,0-4 0 0,-6-1 0 16,7-2 0-16,-7-9 0 0,0 1 0 0,-7 0 0 16,1-8 0-16,0 0 0 0,-14-4 0 15,7-1 0-15,0-3 0 0,0-3 0 0,0-4 0 16,0 2 0-16,0-5 0 0,13-4 0 0,0 4 0 16,7-4 0-16,5 1 0 0,8-2 0 0,6 2 0 15,1 4 0-15,11-2 0 0,1 5 0 16,0 3 0-16,7 0 0 0,6 4 0 0,-6 1 0 15,6 2 0-15,0-3 0 0,0 4-324 0,-6-1-1319 16,-1 1-21-16,-5 2 97 0,-8 3 230 0,7 2 341 16,0 2 468-16</inkml:trace>
  <inkml:trace contextRef="#ctx0" brushRef="#br0" timeOffset="53539">18629 13437 370 0,'-32'-11'869'0,"5"-3"186"0,1 3 147 15,13-1 132-15,6 2-110 0,1 3-260 0,0-1-187 16,12 1-381-16,0 7-396 0,1 0 0 0,6 7 0 16,7 1 0-16,-1 2 0 0,1 5 0 0,-8 4 0 15,8-2 0-15,-7 6 0 0,1 0 0 0,-2-2 0 16,2 4 0-16,-8-2 0 0,0-2 0 16,-6 2 0-16,7-6 0 0,-1 3 0 0,-6-6 0 15,0-2 0-15,0-2 0 0,0-3 0 0,0-3 0 16,0 0 0-16,-6-4 0 0,-1-4 0 0,7 0 0 15,-6-3 0-15,6-8 0 0,0 4 0 16,0-7 0-16,0-1 0 0,6-3 0 0,7 1 0 16,1-5 0-16,-8 3 0 0,14 2 0 0,-8-1 0 15,2 0 0-15,-1 7 0 0,-1 1 0 0,2-1 0 16,-2 3 0-16,2 5 0 0,-1 4 0 16,6 3 0-16,-6 0 0 0,13 8 0 0,-6 2 0 15,-1 5 0-15,1-1 0 0,6 8 0 0,-6 1 0 16,-7 2 0-16,7 1 0 0,-8 0 0 0,1-1 0 15,0-2 0-15,-6 2 0 0,-1-7 0 16,1 1 0-16,0-8 0 0,-7 0 0 0,0-4 0 0,0-3 0 16,0-4 0-16,0 0 0 0,-7-7 0 15,7-1 0-15,0-7 0 0,0 0 0 0,0-2 0 16,0-5 0-16,7 3 0 0,-1-3 0 16,7 0 0-16,0 0 0 0,-7 4 0 0,7-1 0 15,1 1 0-15,-8 3 0 0,8 4 0 0,-8 0 0 16,0 4 0-16,0 3 0 0,1 1 0 0,0 6 0 15,-1 1 0-15,7 3 0 0,-7 4 0 0,2 4 0 16,-2 0 0-16,0 3 0 0,0 1 0 16,2 2 0-16,-2-2 0 0,0 2 0 0,1 2 0 15,-7-1 0-15,6-7 0 0,-6 2 0 0,14-5 0 16,-8-1 0-16,6-8 0 0,8 5 0 0,-6-8 0 16,5 0 0-16,1-8-1169 0,12 1-228 0,1-8-24 15,-7 1 105-15,13-1 166 0,0 1 256 16,0-5 279-16</inkml:trace>
  <inkml:trace contextRef="#ctx0" brushRef="#br0" timeOffset="53826.95">19965 13401 330 0,'12'-14'762'16,"2"2"167"-16,-8 1 126 0,-6-3 92 15,-6 3-90-15,-1 0-183 0,-6 3-146 0,-13 4-87 16,-7 0-51-16,-5 4-512 0,-2 4-78 0,-12 0 0 16,6 7 0-16,-6 4 0 0,13-1 0 0,0 5 0 15,7 3 0-15,6 3 0 0,6-3 0 16,13 4 0-16,14 0 0 0,6-1 0 0,6-2 0 15,7 2 0-15,1-6 0 0,11-4 0 0,-5-1 0 16,7-3 0-16,-8-4 0 0,7 0 0 0,-7-7 0 16,7 0 0-16,-12-7 0 0,5-3 0 0,-6-5 0 15,-6 1 0-15,0-6 0 0,-7-1 0 16,-7-1 0-16,-6-5 0 0,-6 2 0 0,-7 2 0 16,-1-2 0-16,-5 4 0 0,-7-2 0 0,6 5 0 15,-12 0 0-15,6 0 0 0,13 3 0 0,-7 0 0 16,8 1 0-16,-2 2 0 0,-19 9 0 0,14-9-289 15,0 5-1018-15,12 0-122 0,0 0 11 16,1-1 130-16,12 5 179 0,8-1 283 0,-2 0 361 16</inkml:trace>
  <inkml:trace contextRef="#ctx0" brushRef="#br0" timeOffset="54121.25">20075 13254 417 0,'26'7'807'15,"-6"-3"148"-15,-1 3 139 0,1 4 123 0,6-3-96 16,-6 3-204-16,-1-1-97 0,-6 2-68 0,6 3-661 15,1-4-91-15,0 7 0 0,-7-4 0 16,7 5 0-16,-1-1 0 0,-6-4 0 0,6 5 0 16,-5 0 0-16,6-1 0 0,-8-3 0 0,1-1 0 15,0-3 0-15,0 0 0 0,-7-3 0 0,2-2 0 16,-8 3 0-16,12-6 0 0,-5-3 0 16,0-3 0-16,-1-6 0 0,0 3 0 0,7-5 0 15,-6-4 0-15,0-3 0 0,-1-5 0 0,-6 4 0 16,6-6 0-16,1 4 0 0,-7-6 0 15,7 2 0-15,-7 0 0 0,0 2 0 0,0 4 0 16,0 2 0-16,0-2 0 0,0 5 0 0,6-1 0 16,-12 5 0-16,-1 1 0 0,-6 1 0 0,7 6-1349 15,6-5-197-15,6 2 31 0,7 5 147 0,-6 0 222 16,-1 5 332-16,7-2 382 0</inkml:trace>
  <inkml:trace contextRef="#ctx0" brushRef="#br0" timeOffset="54313.12">20825 13243 152 0,'12'8'751'15,"2"-1"201"-15,-2 0 147 0,-4-4 157 0,-2 9 16 16,0-5-178-16,-6 3-145 0,-6 2-283 0,6 3-666 16,-6 0 0-16,6 3 0 0,0 0 0 15,0 4 0-15,0 0 0 0,6 0 0 0,-6 4 0 16,6-4 0-16,-6 4 0 0,7-4 0 0,-7 0 0 16,6-1 0-16,-6-1 0 0,7-3 0 0,0-2 0 15,-1-4 0-15,6-4 0 0,-4-7 0 16,-2 0 0-16,0-4-351 0,-6-6-1111 0,7-9-74 15,0-2 56-15,-1-2 181 0,-6-2 257 0,-6-1 344 16</inkml:trace>
  <inkml:trace contextRef="#ctx0" brushRef="#br0" timeOffset="54437.91">20922 13121 632 0,'-6'-14'836'16,"6"-1"94"-16,-6 0 58 0,6 1-47 15,-7 6-250-15,7 1-294 0,-7 0-179 0,7 4-124 16,7 3-193-16,0-4-274 0,-1 4-328 0,-6 0-172 15,6 0-83-15,0 4-16 0,8 4 109 0,-1 1 227 16</inkml:trace>
  <inkml:trace contextRef="#ctx0" brushRef="#br0" timeOffset="55155.75">21111 13258 358 0,'0'18'806'16,"7"-3"139"-16,-1 6 131 0,1-5 147 0,6 2-103 15,-6 0-222-15,-1 0-128 0,7 1-68 16,0-1-409-16,-7-4-293 0,7 5 0 0,1-4 0 15,-8-3 0-15,0-2 0 0,2-3 0 0,-2-3 0 16,0 4 0-16,0-8 0 0,1 0 0 0,0-4 0 16,6-4 0-16,-1-3 0 0,2 0 0 15,-1-4 0-15,6 1 0 0,-6-5 0 0,-6 5 0 16,6-1 0-16,0-3 0 0,-6 3 0 0,5 1 0 16,2 3 0-16,-8 0 0 0,1 3 0 0,-7 0 0 15,6 5 0-15,-6-1 0 0,6 4 0 16,2 4 0-16,-8-1 0 0,6 5 0 0,-6 3 0 15,6 4 0-15,0 3 0 0,8 0 0 0,-1 1 0 16,0 3 0-16,6-4 0 0,1 0 0 0,6 2 0 16,-7-3 0-16,14-5 0 0,-7 2 0 15,6-7 0-15,8-3 0 0,-1 0 0 0,0-8 0 16,1-4 0-16,-2 1 0 0,1-3 0 0,0-5 0 16,-6-4 0-16,0 1 0 0,-14-8 0 0,7 4 0 15,-13-4 0-15,0 1 0 0,-6-1 0 0,-7 0 0 16,0 1 0-16,-7-1 0 0,1 4 0 15,-8 3 0-15,2 2 0 0,-8 1 0 0,1 2 0 16,-7 7 0-16,-7-1 0 0,1 8 0 0,-8 0 0 16,8 4 0-16,-1 3 0 0,1 5 0 0,5 2 0 15,1 1 0-15,7-1 0 0,-1 8 0 0,14-3 0 16,0 3 0-16,6 0 0 0,6-4 0 0,7 1 0 16,0-1 0-16,6 0 0 0,1-6 0 15,6-2 0-15,0 1 0 0,1-3 0 0,5-5 0 16,-7-3 0-16,9-3 0 0,-2-5 0 0,1-3 0 15,-7 1 0-15,7-5 0 0,-8 0 0 0,1-3 0 16,0 3 0-16,0-4 0 0,1 1 0 16,-8 3 0-16,0 1 0 0,1 3 0 0,-1 0 0 15,-5 3 0-15,-2 2 0 0,2 6 0 0,5 0 0 16,1 3 0-16,0 4 0 0,-1 4 0 0,1 4 0 16,6 7 0-16,-7 3 0 0,1 1 0 15,-7 7 0-15,0 4 0 0,-1 3 0 0,-4 0 0 16,-8 4 0-16,6-3 0 0,-6 7 0 0,-6-7 0 15,-2 2 0-15,2-6 0 0,-13 4 0 0,6-9 0 16,0-3 0-16,-7 0 0 0,0-2 0 16,-5-6 0-16,-1-6 0 0,6-3 0 0,-13-2 0 15,-5-3 0-15,-2-3 0 0,-5-4 0 0,6-7 0 16,-14-5 0-16,7-2 0 0,-5-8 0 16,-2 0-736-16,7-7-881 0,8 3 9 0,-1-3 117 15,6 0 230-15,13-1 349 0,14-3 427 0</inkml:trace>
  <inkml:trace contextRef="#ctx0" brushRef="#br0" timeOffset="55655.44">23379 13144 541 0,'26'-4'1081'0,"0"4"209"0,13 0 148 0,-7 0 142 15,1 4-139-15,-7 3-621 0,-6 4-820 16,-1 1 0-16,-5 2 0 0,-8 3 0 0,0 0 0 15,-6 4 0-15,0-3 0 0,-6 4 0 0,6-3 0 16,-6 3 0-16,6-3 0 0,-7-2 0 0,7-2 0 16,0-1 0-16,0-2 0 0,7-1 0 0,-7-4 0 15,6-3 0-15,0-1 0 0,14-3 0 16,0-3 0-16,12-1 0 0,1-7 0 0,0 0 0 16,-7 1 0-16,6-5 0 0,1 0 0 0,-14-3 0 15,7 3 0-15,-6 0 0 0,-8 1 0 0,-4-1 0 16,4 3 0-16,-5 2 0 0,-1 3 0 15,-6-1 0-15,0 4 0 0,0 1 0 0,0 6 0 16,0 1 0-16,0 4 0 0,0 2 0 0,0 1 0 16,7 0 0-16,-1 3 0 0,7 1 0 0,7 1 0 15,0 2 0-15,-1-7 0 0,7 4 0 16,0-5 0-16,0-3 0 0,7 1 0 0,-7-4 0 16,0-4 0-16,7-4 0 0,-7 0 0 0,7-2 0 15,-15-9 0-15,9 0 0 0,-14-3 0 0,0-1 0 16,-1-4 0-16,-12 2 0 0,0-4 0 15,-6-1 0-15,-6 0 0 0,-2 1 0 0,-5-2 0 16,-1 6 0-16,-6-1 0 0,0 0 0 0,1 3 0 16,5 8 0-16,6 0 0 0,1-1 0 0,1 9 0 15,-2-4 0-15,2 3 0 0,-2 4 0 0,1 0 0 16,7 0 0-16,6 0-1141 0,0 0-284 16,13 0-15-16,-1 0 107 0,8 4 161 0,6-4 262 15,1 0 330-15</inkml:trace>
  <inkml:trace contextRef="#ctx0" brushRef="#br0" timeOffset="55855.64">24741 13046 339 0,'20'2'893'0,"6"2"209"16,-1 7 145-16,-5-7 155 0,0 4-60 0,6 1-235 15,-7 3-348-15,-5-1-759 0,4 3 0 0,-11 1 0 16,0 4 0-16,-1-5 0 0,1 5 0 0,-7-2 0 16,0 3 0-16,0 2 0 0,-7-1 0 15,7 2 0-15,-6-2 0 0,6-2 0 0,-7 0 0 16,7-1 0-16,-7-4 0 0,7 1 0 0,-6 0 0 15,6-4 0-15,-6-4 0 0,0-7 0 16,6 0 0-16,0-4 0 0,-8-3 0 0,8-4 0 16,-6-4-1057-16,0-3-391 0,6-4-17 0,-13-3 106 15,13 2 177-15,-7-2 278 0,0-1 321 0</inkml:trace>
  <inkml:trace contextRef="#ctx0" brushRef="#br0" timeOffset="55973.44">24911 12968 35 0,'0'-19'675'0,"12"1"176"16,-6-1 98-16,1 5 51 0,0-5-100 0,6 4-232 15,-7 5-293-15,1-5-181 0,0 4-122 0,-7 4-167 16,0-8-231-16,-7 4-343 0,7 5-183 0,-7-11-90 16,1 11-22-16,-1-5 89 0,1 3 189 15</inkml:trace>
  <inkml:trace contextRef="#ctx0" brushRef="#br0" timeOffset="56190.78">25144 12693 319 0,'20'4'823'0,"0"-1"184"0,-7 4 160 0,-7 0 167 15,-6 5-47-15,6 3-211 0,-6 6-112 0,8-3-750 16,-2 8-214-16,0 0 0 0,-6 6 0 16,0 2 0-16,7-1 0 0,-7 0 0 0,7 3 0 15,-1 2 0-15,7-1 0 0,0-1 0 0,-6 0 0 16,5-3 0-16,8 0 0 0,-7 1 0 0,7-5 0 16,0-3 0-16,5 0 0 0,-12-4 0 0,7-4 0 15,-7-7 0-15,0-1 0 0,0-2 0 16,-7-8 0-16,1 0 0 0,-1-4-674 0,1-2-736 15,-7-6-62-15,0-3 74 0,0 1 177 0,-7 2 240 16,-6-2 276-16</inkml:trace>
  <inkml:trace contextRef="#ctx0" brushRef="#br0" timeOffset="56352.55">25379 13265 120 0,'-26'-7'666'0,"7"3"213"15,6 1 152-15,6-1 136 0,7 0-22 16,-6 0-112-16,-8-3-189 0,14 3-133 0,0 1-116 16,14 3-595-16,-1-3 0 0,0 3 0 0,12 0 0 15,2 0 0-15,-1 0 0 0,0-5 0 0,6 5 0 16,-5 0 0-16,-1-4 0 0,0 1 0 15,-7-2 0-15,1-1 0 0,-8-2 0 0,2 5 0 16,-1-5-260-16,-7 2-533 0,1-9-123 0,-7 0-113 16,0-3-84-16,0-1 37 0,0-4 73 15,7 6 168-15,-1-4 177 0,0 1 200 0</inkml:trace>
  <inkml:trace contextRef="#ctx0" brushRef="#br0" timeOffset="56707.8">25724 12879 59 0,'14'-21'549'0,"-8"2"210"0,8 5 135 15,-8-1 76-15,7 0-25 0,-7 4-59 16,-12 4-124-16,6 2-115 0,-7 3-41 0,-5 4-22 15,12 6-54-15,0 1-530 0,-8 5 0 0,2 4 0 16,-6 4 0-16,-2 4 0 0,8 6 0 0,-7-2 0 16,6 3 0-16,0 3 0 0,1 2 0 15,6-1 0-15,0-5 0 0,0 5 0 0,6-5 0 16,-6 2 0-16,14-5 0 0,-8-7 0 0,1 0 0 16,-7-3 0-16,6-5 0 0,-6-2 0 0,6-6 0 15,8-1 0-15,-8-5 0 0,8-5 0 0,5-1 0 16,1-2 0-16,-2-3 0 0,2-7 0 15,7 3 0-15,-8-7 0 0,0 0 0 0,1 0 0 16,6 0 0-16,-7 0 0 0,1 0 0 0,0 4 0 16,-7-1 0-16,0 4 0 0,0 5 0 0,0 3 0 15,-6-1 0-15,5 4 0 0,-5 8 0 0,-1 4 0 16,1-1 0-16,6 7 0 0,1 1 0 16,5 4 0-16,0 2 0 0,8 2 0 0,-8 2 0 15,13-2 0-15,1 2 0 0,-7-4 0 0,14 2 0 16,-8-9 0-16,-6 1 0 0,7-7 0 0,-8-5-519 15,8 0-1216-15,0-6 8 0,-1 0 132 16,7-1 285-16,0 0 479 0,7 0 389 0</inkml:trace>
  <inkml:trace contextRef="#ctx0" brushRef="#br0" timeOffset="57657.71">28240 12707 357 0,'19'-10'863'0,"-6"1"199"0,7 3 167 15,-14-2 153-15,1 5-98 0,6-5-224 0,-7 8-166 16,-6-4-834-16,-12 4-60 0,-8 4 0 0,-13 4 0 16,-5 3 0-16,-2 4 0 0,-5 2 0 15,-1 2 0-15,0-1 0 0,14 8 0 0,-1-4 0 16,7 4 0-16,6-1 0 0,14 1 0 0,6-1 0 15,6-3 0-15,8 1 0 0,11-1 0 0,1-4 0 16,7-4 0-16,7 1 0 0,5-1 0 16,1-2 0-16,-1-7 0 0,1-3 0 0,6-4 0 15,0-3 0-15,-6-2 0 0,-1 2 0 0,-6-1-3 16,1-5-700-16,-1-4 7 0,-1-7 26 16,-5 1 83-16,7-2 115 0,-8 1 173 0,1 0 162 15,-14-1 160-15,7 6 143 0,-13-5 122 0,6 3 124 16,-11 2 48-16,-2 0 40 0,0 7 35 0,1-1 27 15,-7 3-8-15,0 1-487 0,0 4-67 0,-13 6 0 16,-1 2 0-16,-11 1 0 0,5 9 0 16,-6-5 0-16,0 9 0 0,7 4 0 0,-1-5 0 15,6 8 0-15,8-5 0 0,6 1 0 0,6 0 0 16,8 1 0-16,-8-5 0 0,14-3 0 0,-7-4 0 16,0-1 0-16,0-2 0 0,7-1 0 0,-1-7 0 15,1-3 0-15,0-1 0 0,-8-7 0 0,8 0 0 16,-14-7 0-16,1-1 0 0,-7-3 0 15,-7 0 0-15,-6-4 0 0,0 1 0 0,-7-1 0 16,1 4 0-16,6 0 0 0,0 0 0 0,-7 3 0 16,8 9 0-16,5-1 0 0,-6 0 0 0,7 3 0 15,-1 5 0-15,7 0 0 0,0-1 0 16,0 4 0-16,0 0 0 0,0 4-215 0,7-1-879 16,-1-3-214-16,14 3-40 0,-8-3 92 0,8 0 127 15,0 4 219-15,5-4 254 0</inkml:trace>
  <inkml:trace contextRef="#ctx0" brushRef="#br0" timeOffset="57997.02">29100 12693 513 0,'13'0'816'16,"7"0"140"-16,-8 0 112 0,8 4 29 15,-13-1-81-15,5 4-184 0,-4 0-109 0,-2 5-49 0,0-2-178 16,0 5-496-16,2 0 0 0,-2 3 0 16,7 1 0-16,-7-1 0 0,-6 4 0 0,7-1 0 15,0 2 0-15,-1-5 0 0,-6 4 0 0,0-3 0 16,0-5 0-16,0 1 0 0,-6-4 0 0,6 0 0 15,0-4 0-15,0-3 0 0,0 0 0 16,0-8 0-16,0 0 0 0,0-3 0 0,0-4 0 16,6-4 0-16,6 0 0 0,-4-2 0 0,4-5 0 15,8 3 0-15,-7-3 0 0,0 0 0 0,0 3 0 16,0 2 0-16,-6-2 0 0,6 9 0 16,-1-7 0-16,-5 11 0 0,0 2 0 0,-1-3 0 15,0 7 0-15,2 3 0 0,-2 5 0 0,0-2 0 16,1 11 0-16,-1-3 0 0,7 4 0 0,-6 0 0 15,-1 5 0-15,8-2 0 0,-2 1 0 16,2-4 0-16,-1 5 0 0,6-1 0 0,-6-7 0 16,13-1 0-16,-13-3 0 0,7-4 0 0,0 1 0 15,-1-8-1016-15,0-4-350 0,1-3-42 0,-7-1 80 16,7-3 151-16,-1-3 239 0,7-1 269 16</inkml:trace>
  <inkml:trace contextRef="#ctx0" brushRef="#br0" timeOffset="58267">30181 12693 239 0,'14'-19'772'0,"-1"0"185"0,-13 1 147 16,0 3 140-16,-13 5-57 0,-7-1-195 0,-6 3-156 16,-7 1-106-16,1 7-600 0,-1 0-130 0,-5 0 0 15,5 7 0-15,7 5 0 0,0-2 0 0,6 9 0 16,7-2 0-16,7 6 0 0,-2 0 0 16,16 2 0-16,4 4 0 0,8 0 0 0,-1 1 0 15,7-1 0-15,1 1 0 0,-1-1 0 0,-6-4 0 16,-1 1 0-16,-6-4 0 0,0 0 0 0,-13-3 0 15,6-2 0-15,-6 2 0 0,-6-4 0 0,6-3 0 16,-13-3 0-16,0-1 0 0,-14 0 0 0,9-4 0 16,-15-1 0-16,0 1 0 0,0-4 0 15,8-4 0-15,-1-3 0 0,-1-1 0 0,-5-2 0 16,12-5 0-16,-6 0-861 0,0-8-630 0,13 2-13 16,-7-4 103-16,7-2 187 0,7 2 286 15,0-5 337-15</inkml:trace>
  <inkml:trace contextRef="#ctx0" brushRef="#br0" timeOffset="58609.92">30130 12421 438 0,'25'-15'958'0,"1"4"204"0,7 8 142 0,-13-1 150 15,6 4-111-15,-7 7-253 0,-6 0-648 0,0 8-442 16,7 4 0-16,-14 6 0 0,8 4 0 0,-8 4 0 16,7 1 0-16,-7 2 0 0,1 5 0 15,0 3 0-15,-7-4 0 0,6 4 0 0,-6 0 0 16,6 0 0-16,8-3 0 0,-8-1 0 0,7-3 0 15,0-1 0-15,-6-2 0 0,-1-9 0 0,14-4 0 16,-14-5 0-16,0-1 0 0,2-9 0 0,-8 3-1 16,0-13-1047-16,6-4-120 0,0-3-116 15,1-4 37-15,-1-2 121 0,1-3 189 0,0 3 227 16,-1-2 325-16,8 0 391 0,-8 2 348 0,0-2 305 16,7 4 201-16,0-3 128 0,-6-1 25 0,5 5-36 15,2-5-112-15,-2 2-150 0,2 2-112 16,-1 0-99-16,0 1-142 0,6 2-362 0,7 1 0 15,1 5 0-15,-1-3 0 0,0 1 0 0,-7 8 0 16,-12 0 0-16,-1 8-286 0,7-4-403 0,1 3-242 16,-2 1-239-16,8-4-61 0,-1 3 63 15,1 4 105-15,6 0 215 0,0 0 251 0</inkml:trace>
  <inkml:trace contextRef="#ctx0" brushRef="#br0" timeOffset="58943.93">31263 12879 124 0,'13'-3'685'0,"1"-1"172"0,-14-4 118 16,0 2 107-16,-7-5-60 0,-6 3-113 15,0 1-173-15,-7-4-90 0,-6 8-48 0,0-1-56 16,-7 0-527-16,7 4-15 0,-6 4 0 0,-1 3 0 16,1 4 0-16,-1 4 0 0,13 2 0 0,-5-2 0 15,-1 7 0-15,12-3 0 0,-5 3 0 16,12-4 0-16,-6 1 0 0,7-1 0 0,6-3 0 16,-6-1 0-16,6-2 0 0,0-4 0 0,6-2 0 15,-6-3 0-15,6-3 0 0,7-3 0 0,0-1 0 16,0-3 0-16,7-5 0 0,0-2 0 15,-8 3 0-15,15-3 0 0,-15-1 0 0,8 0 0 16,0 1 0-16,-7 2 0 0,-1 1 0 0,-4 5 0 16,4 1 0-16,-5 2 0 0,0-1 0 0,-1 8 0 15,0-1 0-15,7 2 0 0,-6 5 0 0,6 2 0 16,-7-2 0-16,1 5 0 0,6 0 0 16,-7 3 0-16,1 0 0 0,0-4 0 0,-1 3 0 15,7-4 0-15,1-1 0 0,-8-6 0 0,0 1 0 16,-6-2 0-16,13-2-791 0,-6-6-317 0,6-4-156 15,0-4-1-15,0-5 98 0,-1 2 131 16,8-4 221-16,-7 3 246 0</inkml:trace>
  <inkml:trace contextRef="#ctx0" brushRef="#br0" timeOffset="59283.07">31432 12862 18 0,'14'-8'630'0,"-8"1"192"0,0 3 123 0,2 4 87 16,4-4-34-16,-5 8-88 0,-7 0-169 0,6-1-99 15,1 9-45-15,-7-2-15 0,7 5-308 0,-7-1-274 16,0 5 0-16,0 3 0 0,0 0 0 0,0 0 0 15,-7 0 0-15,7-1 0 0,-7-2 0 16,7 0 0-16,0-4 0 0,0-1 0 0,0-6 0 16,0-1 0-16,0 0 0 0,0-4 0 0,0-3 0 15,0 0 0-15,0-6 0 0,0-2 0 0,7-3 0 16,-7-3 0-16,7-1 0 0,-7-4 0 16,6 0 0-16,0-2 0 0,-6 3 0 0,6-4 0 15,2 0 0-15,-2 3 0 0,0 1 0 0,-6 3 0 16,14 4 0-16,-8 0 0 0,-6 3 0 0,7 2 0 15,-7 2 0-15,6 4 0 0,7 0 0 0,-6 4 0 16,5 2 0-16,2 6 0 0,5 3 0 16,-6-5 0-16,6 6 0 0,1 1 0 0,0 3 0 15,-1-3 0-15,1 2 0 0,-7-1 0 0,6 0 0 16,-6-6 0-16,1-2 0 0,-2-3 0 0,-12 1 0 16,0-4 0-16,0-4-1297 0,0-4-173 15,0 0 6-15,0 0 124 0,0-3 175 0,0 0 293 16,0 0 379-16</inkml:trace>
  <inkml:trace contextRef="#ctx0" brushRef="#br0" timeOffset="59565">31876 12472 90 0,'12'-26'821'0,"2"5"277"0,-14-2 213 16,6 6 182-16,0-2 84 0,2 0-216 0,-2 9-921 15,0 2-440-15,-6 8 0 0,0 0 0 0,0 8 0 16,-6 6 0-16,0 8 0 0,6 7 0 0,0 5 0 16,0 2 0-16,12 8 0 0,1 0 0 15,1 8 0-15,12-5 0 0,-7 5 0 0,7-1 0 16,0 1 0-16,-6-4 0 0,6-1 0 0,-1-2 0 16,-5-6 0-16,0 2 0 0,-7-8 0 0,0-4 0 15,-6-7 0-15,5-7 0 0,-5-1 0 0,-7-10 0 16,0 0 0-16,-7-8-631 0,7-3-849 15,-12-7-46-15,5-1 81 0,-6-4 198 0,0-2 285 16,0 1 321-16</inkml:trace>
  <inkml:trace contextRef="#ctx0" brushRef="#br0" timeOffset="59691.55">32078 12949 581 0,'-6'-18'906'15,"6"4"203"-15,6-5 151 0,7 4 71 0,0 1-142 16,12-1-255-16,2 0-198 0,5 1-591 0,1-1-145 16,13 4 0-16,-1 1 0 0,7-2 0 0,7 5 0 15,0-1 0-15,-7 4 0 0,0 1 0 16,-6 3 0-16,-8 3 0 0,-11 1-570 0,-1-4-789 15,-14 0-118-15,-4-4 22 0,-8 4 153 0,-8 4 246 16,8 0 381-16</inkml:trace>
  <inkml:trace contextRef="#ctx0" brushRef="#br0" timeOffset="60641.12">20030 14612 519 0,'-39'-11'1008'0,"6"0"188"16,7-4 125-16,6-2 100 0,1 2-193 0,12-4-325 15,7 0-308-15,7 1-595 0,6 4 0 0,6-1 0 16,14 0 0-16,0 4 0 0,12 8 0 0,1-1 0 15,-1 8 0-15,14 3 0 0,-7 4 0 0,-6 8 0 16,6 6 0-16,-13 0 0 0,1 9 0 0,-8-1 0 16,-7 3 0-16,-5 4 0 0,0-3 0 0,-1 0 0 15,-5-4 0-15,5 1 0 0,-12-2 0 16,-1-6 0-16,-6 0 0 0,6-9 0 0,-6-2 0 16,7-3 0-16,-7-4 0 0,0-6 0 0,0-2 0 15,0-6 0-15,-7-6 0 0,7-7 0 16,-6-2 0-16,6-5 0 0,-6-3 0 0,6-8 0 15,0 0 0-15,0-3 0 0,0 0 0 0,0-1 0 16,0 1 0-16,0 3 0 0,12 0 0 0,-5 4 0 16,6 4 0-16,-6 7 0 0,-7 0 0 15,6 7 0-15,8 4 0 0,-14 1 0 0,0 10 0 16,6 0 0-16,-6 0-1320 0,6 8-180 0,0 1 25 16,-12 10 130-16,6 0 189 0,6 3 297 0,-6 0 388 15</inkml:trace>
  <inkml:trace contextRef="#ctx0" brushRef="#br0" timeOffset="60995.2">20778 14645 96 0,'14'5'752'0,"-1"1"230"0,-6-6 164 16,-1 0 134-16,1 3 3 0,5-3-223 15,2-3-218-15,-8 3-164 0,14-4-606 0,-7 2-72 16,13-3 0-16,-6 2 0 0,12-1 0 0,7-1 0 16,-6 2 0-16,5 0 0 0,-5-1 0 0,7-3 0 15,-8 3 0-15,-6 0 0 0,1-3 0 0,-9 3 0 16,2-3 0-16,-7 4 0 0,-7-5 0 0,2 1 0 15,-2 3 0-15,-6-3 0 0,-6-1 0 16,-2 5 0-16,-4-4 0 0,-1 3 0 0,-7 0 0 16,0 1 0-16,-6 3 0 0,1 0 0 0,-8 3 0 15,0 5 0-15,0-1 0 0,1 1 0 0,6 6 0 16,0-3 0-16,7 7 0 0,6-3 0 16,-1 2 0-16,8 2 0 0,6 0 0 0,6-1 0 15,1 1 0-15,6-5 0 0,6 1 0 0,1-1 0 16,-7 1 0-16,13-3 0 0,-6-6 0 0,0 2 0 15,5 0 0-15,-5-5 0 0,6 1 0 16,0-2 0-16,7-2 0 0,5-2 0 0,1-2 0 16,1-4 0-16,-7 5 0 0,-7-5 0 0,0 2-482 15,-7-6-627-15,1-3-182 0,-1 1-25 0,-6-1 94 16,0 1 125-16,-6-1 232 0,-7 1 266 16</inkml:trace>
  <inkml:trace contextRef="#ctx0" brushRef="#br0" timeOffset="61240.91">21483 14311 49 0,'6'-22'742'0,"1"3"238"0,-14 2 187 16,7-2 163-16,0 4 56 0,0 5-199 0,7-2-203 15,-7 5-618-15,6 0-366 0,-6 7 0 0,7 3 0 16,-7 5 0-16,7 3 0 0,-7 3 0 0,6 8 0 16,-6 0 0-16,6 7 0 0,0 1 0 15,2 7 0-15,-2-1 0 0,0 1 0 0,14 4 0 16,-7-2 0-16,13 2 0 0,-6 0 0 0,12-5 0 15,1 1 0-15,-1-4 0 0,7-3 0 0,0-9 0 16,1 1 0-16,-1-3 0 0,-13-4 0 0,0-5 0 16,-7-6-167-16,1 0-873 0,6-12-122 15,-6 6-103-15,-1-10 50 0,7 1 104 0,-6-1 188 16,13-2 203-16,-1-4 225 0</inkml:trace>
  <inkml:trace contextRef="#ctx0" brushRef="#br0" timeOffset="61561.61">22440 14558 602 0,'20'-23'833'0,"-13"0"133"0,-1 6 117 0,-6-5 5 15,-6 3-81-15,-7 4-180 0,-7-4-108 16,0 9-45-16,-5-1-282 0,-9 3-392 0,2 1 0 16,-7 7 0-16,0 4 0 0,0 3 0 0,-7 5 0 15,8 1 0-15,5 10 0 0,1-4 0 0,12 2 0 16,7 5 0-16,6-3 0 0,14 3 0 0,-7-5 0 16,19 1 0-16,-5 0 0 0,4-3 0 0,2-2 0 15,-7-5 0-15,1-1 0 0,-8-4 0 16,0-3 0-16,8-1 0 0,-8-3 0 0,0-3 0 15,1-4 0-15,-1 0 0 0,-6-5 0 0,0-3 0 16,0-4 0-16,-6 5 0 0,-1-4 0 0,1-4 0 16,-14 4 0-16,8 0 0 0,-2-1 0 15,1 4 0-15,0 1 0 0,0-1 0 0,1 3 0 16,4 6 0-16,-4 2 0 0,5 4 0 0,1-4 0 16,12 4 0-16,1-3 0 0,-1 3 0 0,0 0 0 15,8 0-113-15,5 3-1087 0,7-6-172 0,0 3-20 16,7 0 100-16,6 0 152 0,7 0 253 15,6 0 295-15</inkml:trace>
  <inkml:trace contextRef="#ctx0" brushRef="#br0" timeOffset="61811.84">23203 14382 53 0,'32'-8'716'0,"-18"0"235"0,-14 4 174 0,0-3 153 16,-7-1 24-16,-6 6-158 0,0-3-199 0,0 5-268 15,-6 0-677-15,-1 5 0 0,-6 1 0 16,-1 5 0-16,-5 3 0 0,-1 5 0 0,1 0 0 15,6-1 0-15,-1 8 0 0,9-1 0 0,4 1 0 16,8 0 0-16,6 3 0 0,6-3 0 0,8 3 0 16,4 2 0-16,15-10 0 0,0 4 0 15,6-2 0-15,6-5 0 0,1 0 0 0,7-3 0 16,6-5 0-16,-8-2 0 0,1-1 0 0,1-7 0 16,-2 0 0-16,2-3 0 0,-7-5 0 0,-7-3 0 15,-7-3 0-15,-6-5 0 0,-7-2-1075 0,-5-5-303 16,6 0-36-16,-14 1 91 0,0-1 152 0,1 0 248 15,-1-3 280-15</inkml:trace>
  <inkml:trace contextRef="#ctx0" brushRef="#br0" timeOffset="61985.02">23790 14374 216 0,'12'-4'791'0,"-5"0"201"0,0 4 137 16,-7 0 111-16,0 0-37 0,0 8-227 16,0-6-153-16,6 6-98 0,-6-1-629 0,7 5-96 15,5 3 0-15,2 3 0 0,-2 0 0 0,2 1 0 16,-1 3 0-16,0-5 0 0,6 6 0 0,-5-5 0 15,-2 4 0-15,1-3 0 0,-6-1 0 16,6 0 0-16,0-6 0 0,-6 2 0 0,-7-3 0 16,0-3 0-16,0-4-1316 0,0-4-163 0,0-4 17 15,-7 0 137-15,-6-8 177 0,6 5 287 16,1-7 360-16</inkml:trace>
  <inkml:trace contextRef="#ctx0" brushRef="#br0" timeOffset="62121.92">24070 14047 369 0,'-14'-22'805'0,"14"7"119"0,0 1 62 0,0 2 29 16,0 1-233-16,0 0-369 0,0 4-264 0,0 0-269 15,0 0-301-15,0 3-294 0,7 0-149 0,-7 0-59 16,7 1 13-16,-1 3 130 0,0 0 228 0</inkml:trace>
  <inkml:trace contextRef="#ctx0" brushRef="#br0" timeOffset="62395.78">24317 13889 205 0,'14'0'783'0,"5"-4"192"0,-13 1 160 0,8-1 147 16,-8 4-13-16,0-4-237 0,0 4-133 0,8 4-288 15,-1 0-611-15,0 3 0 0,0 8 0 0,-7-1 0 16,8 5 0-16,-2 2 0 0,-5 5 0 16,0 0 0-16,6 7 0 0,-7-4 0 0,1 8 0 15,-1 0 0-15,13 7 0 0,-5-4 0 0,5 8 0 16,1-4 0-16,0 4 0 0,6-4 0 0,-7 4 0 15,1-8 0-15,6 1 0 0,-7-5 0 16,1-3 0-16,0-3 0 0,-8-1 0 0,2-7 0 16,-2-4 0-16,-5-4 0 0,-1-2 0 0,1-5 0 15,-7-3 0-15,7-1 0 0,-7-6 0 0,0-1-68 16,-7-7-1266-16,0-3-136 0,1-9 21 16,-13 6 142-16,-1-6 193 0,-13 0 281 0,1 2 325 15</inkml:trace>
  <inkml:trace contextRef="#ctx0" brushRef="#br0" timeOffset="62513.71">24526 14473 124 0,'-20'-15'703'0,"1"-4"188"15,12 5 119-15,0-1 87 0,7-4-85 0,7 4-223 16,0 1-252-16,12 3-170 0,1-3-108 0,6 3-83 16,6 3-70-16,7 1-58 0,0 3-79 15,1 1-87-15,-1 3-86 0,-7 0-154 0,7 0-203 16,-6 0-266-16,0 0-157 0,-8 0-36 0,8 3 19 16,-7-3 120-16,0 4 187 0,7 0 269 15</inkml:trace>
  <inkml:trace contextRef="#ctx0" brushRef="#br0" timeOffset="62945.99">25243 14326 104 0,'6'0'731'0,"1"0"222"16,-14 3 154-16,7-3 125 0,-13 0-9 16,0 4-180-16,-1 3-181 0,2 0-132 0,-1 1-524 15,0 3-206-15,6 7 0 0,7-3 0 0,7 4 0 16,-1 2 0-16,8 2 0 0,-2-2 0 0,2 1 0 16,12-3 0-16,-1 0 0 0,1-4 0 15,14-5 0-15,-1 1 0 0,0-7 0 0,7 0 0 16,-1-4 0-16,-6-8 0 0,7 1 0 0,-7-4 0 15,1-7 0-15,-2-1 0 0,-5-3 0 0,-7-4 0 16,0-3 0-16,-7 2 0 0,-5-2 0 0,-2 4 0 16,2-1 0-16,-8 4 0 0,1 4 0 15,-7 4 0-15,6-2 0 0,-6 9 0 0,0-1 0 16,0 8 0-16,-6 8 0 0,-1 4 0 0,1 5 0 16,-1 9 0-16,0 7 0 0,7 0 0 0,7 8 0 15,0 2 0-15,6 5 0 0,-1 0 0 0,8 0 0 16,6 4 0-16,0-5 0 0,1 1 0 15,5 0 0-15,-6-4 0 0,0-4 0 0,-7 1 0 16,1-8 0-16,-13-1 0 0,5-2 0 0,-12-5 0 16,-12 1 0-16,-2-7 0 0,-18-1 0 0,-1-4 0 15,-12-2 0-15,-14-5 0 0,1-3 0 16,-7-1 0-16,0-3 0 0,-8-3 0 0,2-5 0 16,0 1 0-16,-8-4 0 0,8-3 0 0,-2-1 0 15,2-4 0-15,6 1 0 0,0-5 0 0,19 2 0 16,1-4 0-16,12-1 0 0,13-3 0 15,7 2-1374-15,20-6-303 0,-1 0 62 0,21-3 177 16,5 2 313-16,20 1 455 0</inkml:trace>
  <inkml:trace contextRef="#ctx0" brushRef="#br0" timeOffset="63108.59">27047 14476 399 0,'79'0'1099'15,"-20"4"290"-15,6-1 209 0,-14 1 192 0,-5 0-46 16,-7-4-1572-16,-6 0-172 0,-7 4 0 0,-6-4 0 15,-8 0 0-15,2 0 0 0,-2 0 0 16,-5 0 0-16,-1 0 0 0,1 3 0 0,-14-3 0 16,7 7 0-16,-6-3 0 0,-20-1-713 0,7-3-1095 15,-21 4 32-15,-12 1 161 0,0-2 332 0,-13 0 597 16</inkml:trace>
  <inkml:trace contextRef="#ctx0" brushRef="#br0" timeOffset="185469.84">5271 16549 120 0,'-13'-2'644'0,"6"-3"137"0,1 3 82 16,0-2 47-16,-8 0-133 0,8 0-222 0,6 0-201 0,6 4-108 16,8-4-44-16,11 1-14 0,-11-1-4 0,4 2 7 15,-10-3 7-15,-2 2 9 0,-6-1 3 16,-6 0 6-16,-2-3 3 0,2 3 5 0,0-3-1 0,0-1-10 15,-1 4-9-15,7-6-13 0,0-5-120 0,0 4-71 16,0-7 0-16,7 7 0 0,-7-4 0 0,0 0 0 16,0 1 0-16,-7 2 0 0,-6-3 0 0,6 5 0 15,-5-5 0-15,-2 8 0 0,8 0 0 0,-8 0 0 16,2 3 0-16,5-4 0 0,-6 5 0 0,0 3 0 16,-7-4 0-16,1 8 0 0,-7-4 0 15,0 7 0-15,-7 1 0 0,-5 2 0 0,-2 5 0 16,-5 6 0-16,-8 2 0 0,8 2 0 15,-1 2 0-15,7 2 0 0,0-7 0 0,6 3 0 16,0 1 0-16,15 0 0 0,-2-1 0 16,7-2 0-16,6 2 0 0,7-3 0 0,0 0 0 15,0-1 0-15,0 2 0 0,7-4 0 16,-1 2 0-16,7-6 0 0,-6 4 0 0,0-9 0 16,5 6 0-16,-6-5 0 0,2-4 0 0,-2 0 0 15,0-3 0-15,7-1 0 0,1-3 0 16,5 0 0-16,7 0 0 0,0-7 0 15,0 4 0-15,7-8 0 0,-14 3 0 0,14-7 0 16,-7 1 0-16,7-1 0 0,-7-4 0 16,6-2 0-16,1-4 0 0,-1 2 0 0,1-2 0 15,-7-2 0-15,7 1 0 0,-7 1 0 0,0 4 0 16,-1-6 0-16,-5 5 0 0,0 0 0 0,-7 8 0 16,0-1 0-16,-6 4 0 0,5 1 0 0,2 2 0 15,-8 4 0-15,-6 1 0 0,0-1 0 0,0 4 0 0,-6 4 0 16,-2-1 0-16,-4 4 0 0,-1 0 0 15,0 1 0-15,-6-1 0 0,5 5 0 0,-6-5 0 0,8 3 0 16,-8 2 0-16,1 2 0 0,5-2 0 16,-5 2 0-16,6 1 0 0,-6 2 0 0,12-1 0 15,7 2 0-15,-7 0 0 0,7 1 0 0,-6-5 0 16,6 5 0-16,-6-2 0 0,6 0 0 16,-7-7 0-16,7 5 0 0,7-4 0 15,-1-1 0-15,7-2 0 0,-6-1 0 0,5 1 0 0,1-2 0 16,-6-1 0-16,0 2 0 0,-1-4 0 0,0-3 0 15,-6 0 0-15,0 0 0 0,0-7 0 0,0 7 0 16,8-3 0-16,-8-2-685 0,6 3-323 0,-6-6-207 16,-6-3-34-16,6 0 76 0,-8 0 105 0,8-1 198 15,8 2 217-15</inkml:trace>
  <inkml:trace contextRef="#ctx0" brushRef="#br0" timeOffset="185722.81">5857 16348 380 0,'0'4'819'16,"20"-4"207"-16,-20 4 153 0,7-4 98 0,-14 0-141 16,7 3-290-16,0-3-199 0,0 4-167 0,7-1-123 15,5-3-313-15,-5 0-44 0,12 4 0 0,-5-4 0 16,-1 7 0-16,-1-2 0 0,-4 1 0 0,-2-2 0 15,6-4 0-15,-5 4 0 0,0 0 0 0,-1 0 0 0,1-4-366 16,-7 3-235-16,6 1-169 0,-12-4-172 0,-1 0-156 16,1 0-1-16,-8 3 57 0,2 2 126 0,6-3 184 15,-2 6 221-15</inkml:trace>
  <inkml:trace contextRef="#ctx0" brushRef="#br0" timeOffset="185886.59">6046 16532 38 0,'0'8'593'0,"6"-1"178"0,-6 0 105 0,-6 4 61 16,6-4-85-16,6 1-163 0,14 2-252 0,-13-2-157 16,-1 3-98-16,8-4-55 0,-14 1-37 0,12 2-38 0,2 1-46 15,-8-3-53-15,7 0-109 0,0-1-176 16,-6-7-220-16,-7 0-237 0,0 0-107 0,0-4-37 16,6 1 63-16,0-2 149 0,1 2 211 0</inkml:trace>
  <inkml:trace contextRef="#ctx0" brushRef="#br0" timeOffset="186536.69">7147 16421 70 0,'14'-2'573'16,"-2"-3"182"-16,2-2 117 0,-14 4 79 0,0-5-59 15,6 0-114-15,-6 2-178 0,0-6-93 0,-12 8-39 0,-2-3-11 16,1 4-14-16,0-1-27 0,0-4-42 16,7 5-339-16,-1-4-35 0,-6 2 0 0,0-1 0 0,-7 6 0 15,-6 0 0-15,0 0 0 0,0 4 0 0,-7 3 0 16,1 0 0-16,-1 0 0 0,1 4 0 0,-1 0 0 15,1 1 0-15,-1 2 0 0,1 1 0 0,-1 3 0 16,1-3 0-16,6 3 0 0,-1 4 0 0,7-3 0 16,8-2 0-16,-2 5 0 0,8-3 0 0,0 0 0 15,6-1 0-15,0-4 0 0,6 5 0 0,0-5 0 16,2-3 0-16,4 1 0 0,1-2 0 0,0-1 0 0,0-3 0 16,1-2 0-16,-2 0 0 0,2-1 0 0,5-3 0 15,1-3 0-15,-2 3 0 0,-4-4 0 0,6-3 0 16,-1-1 0-16,1 1 0 0,0-4 0 0,-1 0 0 15,1-1 0-15,-2-2 0 0,2-1 0 0,0-2 0 0,-1-2 0 16,-5 4 0-16,5-4 0 0,1 1 0 16,-1 0 0-16,-6 0 0 0,1-1 0 0,-2 1 0 15,1 3 0-15,0-2 0 0,-6 2 0 0,-1 3 0 0,1 2 0 16,6-2 0-16,-7 5 0 0,1 0 0 0,0 3 0 16,-7 0 0-16,6 0 0 0,-6 4 0 0,13 0 0 15,-7 0 0-15,1 4 0 0,0 4 0 0,-1-1 0 16,-6 5 0-16,0 1 0 0,0 3 0 0,0-1 0 15,-6 2 0-15,-1 2 0 0,0-1 0 0,7 0 0 16,-6 2 0-16,6-3 0 0,0-3 0 0,6 1 0 16,1 0 0-16,0-1 0 0,-7-2 0 0,6-1 0 0,-6 0 0 15,6 0 0-15,8-8 0 0,5 4 0 0,1-7 0 16,0 0 0-16,-1 0 0 0,-6 0 0 0,6 0-29 16,-5 4-761-16,5-8-102 0,0 2-99 0,-5-3-111 15,-1-2 20-15,-1 4 57 0,2-5 142 0,-2 1 173 16,8 3 194-16</inkml:trace>
  <inkml:trace contextRef="#ctx0" brushRef="#br0" timeOffset="186854.57">8093 16231 227 0,'12'-11'418'0,"1"-1"135"0,1 5 167 0,-2-3 30 16,-6 6-40-16,-6-4-68 0,-6 5-79 0,6-1-93 15,0 0-118-15,0 1-40 0,-6 0 1 0,-7 3 22 16,-7 0 23-16,-6 3 15 0,0 4-3 0,-7 4-14 16,15 0-17-16,-15 1-309 0,7-2-30 0,-7 5 0 0,1-1 0 15,-8 5 0-15,1 0 0 0,7 2 0 16,-1 2 0-16,1-2 0 0,5 1 0 0,8-4 0 0,6 1 0 16,-1 3 0-16,14-3 0 0,0-2 0 0,-6 6 0 15,0-8 0-15,6 2 0 0,6-1 0 0,14-3 0 16,-7 3 0-16,6-5 0 0,0 3 0 0,1-3 0 15,6-3 0-15,1-1 0 0,-7-7 0 0,5 4 0 16,-12 0 0-16,6-4 0 0,-5 0-400 0,6 0-282 16,-8 0-113-16,15-8-108 0,-8 1-134 0,0-4-7 15,1-1 38-15,7 2 125 0,-9-1 164 0,9 0 186 0</inkml:trace>
  <inkml:trace contextRef="#ctx0" brushRef="#br0" timeOffset="187203.73">8809 16179 588 0,'-6'4'787'16,"6"-4"141"-16,-7 0 111 0,1 0 5 0,-1 4-117 0,-12 0-210 16,-1-1-119-16,-6 9-70 0,7-2-43 0,-7 1-40 15,-1-1-340-15,-5 2-105 0,-1-1 0 0,1 8 0 16,-8-5 0-16,8 5 0 0,-1-2 0 0,1 2 0 15,5 3 0-15,1-4 0 0,7 5 0 0,-1-5 0 16,8 1 0-16,4-2 0 0,-4 2 0 0,-1 0 0 16,6-2 0-16,-6-1 0 0,13 2 0 0,0-3 0 15,0-1 0-15,0 1 0 0,0-4 0 0,7 4 0 0,-1-5 0 16,8 1 0-16,-2-3 0 0,2 0 0 16,5 1 0-16,1-4 0 0,-1 2 0 0,7-2 0 0,0-2 0 15,-6-3 0-15,6 0 0 0,6-3 0 0,-5-2 0 16,5-2 0-16,-6 2 0 0,-7 3 0 0,1-5-18 15,-7-1-728-15,7 0-124 0,0-3-129 0,-8 1-125 16,8-5 15-16,-14 4 62 0,14-1 147 0,-13-2 182 16,5 3 209-16</inkml:trace>
  <inkml:trace contextRef="#ctx0" brushRef="#br0" timeOffset="187627.92">8855 16425 495 0,'6'4'729'0,"1"3"131"0,6 1 79 16,-6-1-36-16,-1-3-153 0,6-1-221 0,2 1-169 16,-1-4-85-16,7 0-42 0,-8 0-14 0,8-4-5 15,0 4-14-15,-7-3-19 0,6-1-20 0,-6 4-18 16,1-3-9-16,5-1-6 0,-6 0-7 0,0-7-14 16,-1 3-14-16,8 1-10 0,0-3-8 0,-1 2-7 15,1 0 1-15,-6-3-1 0,-2 4-14 0,-5-4-54 16,-1 0 0-16,1 4 0 0,-1 0 0 0,1-4 0 0,-7 3 0 15,0-3 0-15,0 4 0 0,-7 0 0 0,1 3 0 16,-7-3 0-16,0 3 0 0,-7 4 0 0,0 0 0 16,-5 0 0-16,-1 8 0 0,-1-1 0 0,-5 0 0 15,-1 8 0-15,1 0 0 0,-1 2 0 0,0 2 0 16,8 0 0-16,-1 3 0 0,6-1 0 0,0-2 0 16,7 2 0-16,1-2 0 0,4 0 0 0,8-2 0 0,0 3 0 15,0-3 0-15,8-2 0 0,4-1 0 0,1-2 0 16,0 2 0-16,7-2 0 0,-7-2 0 15,7 1 0-15,-1-3 0 0,1 0 0 0,-1-1 0 0,-6 0 0 16,7-4 0-16,-1 1 0 0,7-4 0 0,7-4 0 16,-7 1 0-16,0-2 0 0,0 3 0 0,0-2 0 15,-7-4-312-15,1 5-423 0,0-5-106 0,13-3-101 16,-7-3-104-16,-1-1-1 0,1 0 43 0,0 1 135 16,-6-5 168-16,-1 2 188 0</inkml:trace>
  <inkml:trace contextRef="#ctx0" brushRef="#br0" timeOffset="187923.92">10001 15941 371 0,'26'-11'780'0,"0"0"163"0,-12 3 132 16,5 1 96-16,-5 4-123 0,-8-2-239 0,6 5-136 15,2 0-83-15,-8 5-64 0,-6-5-321 0,-6 7-205 0,0 4 0 16,-14 0 0-16,0 3 0 0,-6 8 0 0,7 0 0 15,-14 5 0-15,7-2 0 0,0 5 0 0,0-5 0 16,6 8 0-16,1-4 0 0,-1 5 0 0,7-5 0 16,0 5 0-16,0-5 0 0,7 0 0 0,-1 0 0 15,0 0 0-15,7-3 0 0,0-1 0 0,7 2 0 16,-7-6 0-16,0 1 0 0,7 0 0 0,-7-7 0 0,6-1 0 16,7-2 0-16,-6-1 0 0,-7-4 0 0,-7 4 0 15,-6-4-165-15,0 1-667 0,13-5-122 16,0-3-141-16,0-3-59 0,0-5 52 0,-7 4 89 0,-5-6 179 15,12 3 194-15</inkml:trace>
  <inkml:trace contextRef="#ctx0" brushRef="#br0" timeOffset="188788.65">9943 16421 82 0,'13'4'402'16,"-7"-4"140"-16,8 0 174 0,-8 0 55 0,7 0-26 15,-7 4-67-15,1-4-76 0,0 0-94 0,5 0-112 16,2-4-41-16,-8 4-2 0,7-4 11 0,7 2 7 16,0 2-9-16,-2 0-24 0,9 0-41 0,-1-5-41 15,6 2-203-15,1-1-53 0,-1 1 0 0,-5-5 0 16,5 4 0-16,-6-3 0 0,7-1 0 0,-13 1 0 15,6 0 0-15,-1 0 0 0,-11-5 0 0,-2 5 0 16,8-1 0-16,-13-2 0 0,6-1 0 0,-7 3 0 16,1-2 0-16,-1 3 0 0,-6-1 0 0,0-3 0 15,-6 3 0-15,6 1 0 0,-13 0 0 0,6 2 0 16,-6-1 0-16,1 2 0 0,-2 0 0 0,-6 1 0 16,1-1 0-16,-7 0 0 0,6 4 0 0,-6 0 0 15,-7 4 0-15,8 0 0 0,-1-1 0 0,-6 5 0 16,5-2 0-16,1 2 0 0,-6 3 0 0,5 4 0 15,1-3 0-15,0 2 0 0,7 4 0 0,5-4 0 16,2 5 0-16,6-1 0 0,-2 1 0 0,2-4 0 16,6 4 0-16,6-2 0 0,2 2 0 0,-2-1 0 15,0-3 0-15,0 0 0 0,1-1 0 0,6-3 0 16,0 1 0-16,1-3 0 0,-2-1 0 0,8 4 0 16,-1-5 0-16,-5-3 0 0,12 2 0 0,-7-2 0 0,1-4 0 15,0 0 0-15,6 0 0 0,-7-4 0 16,13 1 0-16,-6 0 0 0,7-1 0 0,-13-3 0 15,-1 3 0-15,1-4-12 0,-8 5-432 0,2-4-1 16,6 0 23-16,5-5 38 0,1 1 46 0,7-3 42 16,-1-1 25-16,2-4 25 0,-2 5 28 0,-7-1 41 15,-5 0 79-15,0 1 74 0,-1-1 76 0,-5 1 60 16,-2 2 48-16,2-2 31 0,-8-1 9 0,7 3 37 16,0-2 47-16,-6-1 48 0,5 8 37 0,-4 0 23 15,-2 0 1-15,0 3-24 0,-6 0-85 0,6 1-284 16,-6-1 0-16,7 0 0 0,-7 4 0 0,0 4 0 15,-7 3 0-15,7 1 0 0,-6 3 0 16,0 3 0-16,-8 5 0 0,2-1 0 0,5 0 0 16,-6 0 0-16,0 1 0 0,7 4 0 0,-1-6 0 15,0-2 0-15,1 3 0 0,0 1 0 0,-1-8 0 0,-6 3 0 16,6-3 0-16,1 1 0 0,6-6 0 0,-6-1 0 16,6 2 0-16,0-4 0 0,0-3 0 0,0 0 0 15,6 0 0-15,-6-3 0 0,6-2 0 16,-6-2 0-16,7 1 0 0,6-6 0 0,-6-1 0 15,5-3 0-15,8-2 0 0,0-1 0 0,-1-3 0 16,7-3 0-16,0-1 0 0,-6-3 0 0,13 2 0 16,-8 2 0-16,1 0 0 0,0 0 0 0,1 6 0 15,-8-4 0-15,8 5 0 0,-2 0 0 0,1-1 0 16,0 5 0-16,1-1 0 0,-8 7 0 0,0 1 0 16,-5 0-73-16,-8 3-671 0,14 4-130 0,-7-7-147 15,-1 7-113-15,8-4 24 0,-7 4 62 0,7 0 158 16,6 4 187-16,6 0 227 0</inkml:trace>
  <inkml:trace contextRef="#ctx0" brushRef="#br0" timeOffset="189240.58">11787 16172 105 0,'13'4'526'0,"0"-1"208"16,0 1 129-16,-13-4 70 0,7 4-68 0,-7-8-103 16,0 4-135-16,0-4-121 0,-7 1-47 0,-6 3-18 15,7 0-8-15,-14 0-18 0,-7 0-31 16,9 0-246-16,-15 0-138 0,1 3 0 0,-1 1 0 15,-7 4 0-15,-5 2 0 0,-1 1 0 0,1 4 0 16,-1 0 0-16,1 3 0 0,-1-3 0 0,7 3 0 16,6 1 0-16,7-2 0 0,0 2 0 0,7 3 0 15,5-4 0-15,2-2 0 0,4 1 0 0,8-2 0 16,0 0 0-16,0-4 0 0,8 0 0 0,-2 0 0 16,0-4 0-16,1-3 0 0,6 0 0 0,0-4 0 15,-7 0 0-15,14 0 0 0,-7-4 0 0,0-3 0 16,7-4 0-16,-7-1 0 0,7 2 0 0,-1-5 0 15,7-4 0-15,-6 2 0 0,-1-2 0 16,-6-3 0-16,6 3 0 0,1 2 0 0,0-2 0 16,-8 1 0-16,8 7 0 0,-7-4 0 0,-7 5 0 15,2 1 0-15,4 6 0 0,-6-2 0 0,-6 5 0 0,8 0 0 16,-8 0 0-16,6 8 0 0,-6 1 0 0,6-3 0 16,-6 9 0-16,7-4 0 0,-1 0 0 0,1 4 0 15,0 0 0-15,-1-1 0 0,0-3 0 16,0 3 0-16,2-3 0 0,-2-3 0 0,7 3 0 15,-6 0 0-15,6 1 0 0,-1-6 0 0,14-2 0 16,-6-4 0-16,0 0 0 0,-1-4 0 0,-13 4 0 16,8-4 0-16,-8 2-498 0,8-6-354 0,-1 1-110 15,-7-5-134-15,0 2-14 0,1-6 53 0,0-2 110 16,-7 4 175-16,6-8 192 0</inkml:trace>
  <inkml:trace contextRef="#ctx0" brushRef="#br0" timeOffset="196864.68">12354 15787 120 0,'-6'0'510'0,"6"0"195"0,0 0 118 0,-7 0 15 0,0 0-85 16,7 0-130-16,-6 3-144 0,-1-3-170 0,7 0-101 16,-6 0-50-16,6 0-23 0,-7 0-8 15,7 0-3-15,-7 0 7 0,1 0 13 0,6 0 17 16,0 0 17-16,0 0 19 0,6 0 18 0,1 0 9 16,-7 4-2-16,7-4-10 0,-7 0-13 0,0 0-20 15,6 0-23-15,-6 0-95 0,0-4-61 0,0 4 0 16,7 0 0-16,-7 0 0 0,0-3 0 0,0 3 0 15,0-4 0-15,0 4 0 0,0-4 0 0,0 4 0 16,0-4 0-16,0 4 0 0,0 0 0 0,0-2 0 16,0 2 0-16,0-5 0 0,0 5 0 0,6 0 0 15,-6-3 0-15,0 3 0 0,0 0 0 0,0-4 0 16,0 4 0-16,0 0 0 0,0 0 0 0,0 0 0 16,0 0 0-16,0 0 0 0,-6 0 0 0,-7 0 0 15,6 0 0-15,0 0 0 0,14 0 0 0,-7 0 0 16,7 4 0-16,-7-4 0 0,6 3 0 0,1 2 0 15,-1-3 0-15,1 2 0 0,0 0 0 16,-1 0 0-16,0-1 0 0,-6 1 0 0,6 0 0 16,-6 2 0-16,0 2 0 0,0 0 0 0,-6-1 0 15,0 4 0-15,0 1 0 0,-8-3 0 0,8 7 0 16,-1-5 0-16,7 4 0 0,-6 3 0 0,-1-4 0 0,-6 5 0 16,7-1 0-16,-8 0 0 0,2 1 0 0,5-1 0 15,-6 4 0-15,-6-3 0 0,5 2 0 16,2 1 0-16,-2 0 0 0,1 0 0 0,1-3 0 15,-2 3 0-15,8-4 0 0,-8 5 0 0,8-4 0 16,0 2 0-16,-1-3 0 0,1 1 0 0,-1-2 0 16,0-2 0-16,7 0 0 0,-6 1 0 0,6-3 0 15,0-1 0-15,0-1 0 0,0-1 0 0,0-2 0 16,0-1 0-16,6 1 0 0,1-1 0 0,0-3 0 16,6-1 0-16,-1 1 0 0,2-1 0 0,6 1 0 15,-1-4 0-15,7 4 0 0,-6-4 0 0,6 0 0 16,-1-4 0-16,1 0 0 0,1-3 0 0,-7 4 0 15,-2-1 0-15,-4 1 0 0,-8-1 0 0,1 0 0 16,-7 4-442-16,0 0-133 0,0 0-54 16,-7-4-56-16,1 1-52 0,6-1-70 0,0-4-92 15,0 1-12-15,0 0 86 0,0 0 122 0,6-1 147 16,1 1 171-16</inkml:trace>
  <inkml:trace contextRef="#ctx0" brushRef="#br0" timeOffset="197155.04">12093 16208 371 0,'-13'0'573'0,"1"0"182"0,4 0 108 0,-4 0-41 0,-2 0-94 15,8 0-106-15,-1 0-138 0,7-2-138 0,7 2-67 16,-1-5-25-16,8 5-19 0,-2 0-15 0,14 0-19 15,1-3-25-15,12 3-36 0,-7-4-31 16,8 4-21-16,-1 0-18 0,-1-3-24 0,-5 3-22 16,-1 0-13-16,-5-4-7 0,-1 4-3 0,0 0-6 15,0 0-3-15,-7 0-19 0,1 0-40 0,0 0-60 16,-7 4-62-16,6-4-64 0,-6 0-108 0,1 0-136 16,5 0-121-16,-6-4-123 0,0 0-142 0,0-3-42 15,-6 3 53-15,5 0 124 0,-5 1 146 0,6 0 179 16</inkml:trace>
  <inkml:trace contextRef="#ctx0" brushRef="#br0" timeOffset="197400.37">12784 16143 265 0,'6'0'562'0,"8"0"192"0,-2 0 119 15,-12 4-8-15,7-1-81 0,0-3-104 0,-1 3-130 16,-6-3-125-16,0 0-54 0,0 0-20 0,-6 9 9 16,-1-6 13-16,-6 4-2 0,0 4-17 0,6-3-101 15,1 2-253-15,-7 1 0 0,6 4 0 0,1-5 0 16,-7 2 0-16,7 3 0 0,-2 0 0 0,2-1 0 15,0-3 0-15,-1 4 0 0,1 0 0 0,6-1 0 16,-7-3 0-16,7 0 0 0,-6 1 0 0,-1-6 0 16,7 6 0-16,7-5 0 0,-7-3 0 0,0 4 0 15,-7-6 0-15,1 2 0 0,6-4-159 0,-7 0-447 16,0 0-118-16,7-4-108 0,-6 2-113 0,0-10-85 16,6 1 1-16,0-3 78 0,0 2 150 0,0-2 173 15,0-1 204-15</inkml:trace>
  <inkml:trace contextRef="#ctx0" brushRef="#br0" timeOffset="197512.6">12869 16109 406 0,'20'-14'704'0,"-8"-1"131"0,-6 5 70 16,1-2-39-16,0 1-163 0,-1 4-204 0,1-4-227 15,-7 4-130-15,6 3-89 0,-6-3-121 16,0 3-167-16,0 0-216 0,0 4-252 0,0-3-128 16,0 3-54-16,0 0 48 0,6 3 128 0,2 1 193 15</inkml:trace>
  <inkml:trace contextRef="#ctx0" brushRef="#br0" timeOffset="197882.05">13234 16128 464 0,'12'8'763'0,"2"-5"144"15,-8 5 96-15,0-2 30 0,-18-2-118 0,-2 4-213 16,-5-5-140-16,6 5-71 0,0-1-47 16,-1 4-39-16,8 3-45 0,6-2-218 0,-6 3-142 15,6-5 0-15,0 5 0 0,0-4 0 0,0 1 0 16,6 2 0-16,-6-3 0 0,6 0 0 0,-6-1 0 0,8 2 0 15,-2-1 0-15,0-4 0 0,1 4 0 0,6-4 0 16,0 1 0-16,-7-1 0 0,8-7 0 0,-2 4 0 16,2-4 0-16,-1 4 0 0,6-4 0 0,-6 0 0 15,1 0 0-15,-2-4 0 0,1 4 0 16,7-4 0-16,-14-3 0 0,1-1 0 0,0 1 0 16,-7-4 0-16,6 0 0 0,-6 0 0 0,0-3 0 15,0-1 0-15,0 4 0 0,-6 0 0 0,-1-4 0 16,0 4 0-16,1 0 0 0,-1 4 0 0,1 0 0 15,-1-1 0-15,7 1 0 0,-6-1 0 0,6 8 0 16,-7-4 0-16,7 2 0 0,7 2 0 0,-7-5 0 16,0 5 0-16,0 5 0 0,6-5 0 0,-6 0-545 15,7 2-250-15,6-9-156 0,-7 4-170 0,1-1-25 16,6-3 55-16,-7 7 114 0,8 0 190 16,-2-4 223-16</inkml:trace>
  <inkml:trace contextRef="#ctx0" brushRef="#br0" timeOffset="198366.52">13793 16172 546 0,'20'4'757'0,"0"-1"130"0,-1 5 86 0,-5-4-39 16,-2-4-128-16,2 3-192 0,-8-3-137 15,-6 7-62-15,7-2-27 0,-7 1-8 0,0 9-10 16,0-5-16-16,-7 7-64 0,7 0-290 0,-6-2 0 16,6-1 0-16,-7 1 0 0,0-1 0 0,1 1 0 15,0 0 0-15,-1-4 0 0,0 4 0 0,7 0 0 16,-6-4 0-16,0-3 0 0,-1 2 0 0,7-6 0 15,-7 3 0-15,7-3 0 0,0-4 0 0,0 4 0 16,0-4 0-16,0-4 0 0,0 4 0 0,0-4 0 16,7-3 0-16,-7-1 0 0,7-3 0 0,5 1 0 15,-5-2 0-15,6-3 0 0,7-3 0 0,-1 3 0 16,1-2 0-16,0-6 0 0,5 5 0 0,-5 0 0 16,0-1 0-16,-1 1 0 0,1 7 0 0,-1-3 0 15,0 2 0-15,-5 5 0 0,-1-1 0 0,6 1 0 16,0 3 0-16,1 1 0 0,0 0 0 0,6 3 0 15,0 0 0-15,-7 0 0 0,8 3 0 0,-1 0 0 16,-14 1 0-16,8 3 0 0,0 1 0 0,-7 3 0 16,-1-1 0-16,2 2 0 0,-8 3 0 0,7-1 0 15,-6 1 0-15,0 0 0 0,-1 3 0 16,6-3 0-16,-12 2 0 0,0-2 0 0,8 0 0 16,-2 3 0-16,-6-3 0 0,6-3 0 0,-6 3 0 15,7-5 0-15,0 5 0 0,-1-4 0 0,1-1 0 16,-1-2 0-16,-6-1 0 0,6 1 0 0,-6-5 0 15,8 1 0-15,-8 4 0 0,6-5 0 0,-6-3 0 16,6 0 0-16,0 0 0 0,-6-3 0 0,0 3 0 16,0 0 0-16,0-4-169 0,0 0-1000 0,0 0-182 15,0-3-28-15,-6 0 82 0,-6 3 148 0,4 0 257 16,-4-3 306-16</inkml:trace>
  <inkml:trace contextRef="#ctx0" brushRef="#br0" timeOffset="203953.77">4684 17633 212 0,'-26'-11'730'0,"13"8"172"0,-7-5 134 16,14 1 123-16,0-1-73 0,-7 4-214 15,0 2-152-15,0-3-108 0,6 5-82 16,-6 0-198-16,13 0-332 0,6 0 0 16,1 0 0-16,6 5 0 0,0 1 0 15,7 2 0-15,-8 3 0 0,15 0 0 16,-7 3 0-16,6 1 0 0,-7 0 0 16,1 6 0-16,-1 1 0 0,0 5 0 15,-5-1 0-15,-1 6 0 0,-7-3 0 16,1 5 0-16,-1-5 0 0,7 0 0 15,-7 0 0-15,2-3 0 0,-2-4 0 16,0-7 0-16,-6-1 0 0,14-2 0 16,-8-5 0-16,1-7 0 0,5 0 0 15,8-4 0-15,-7-7 0 0,13-3 0 16,6-1 0-16,8-8 0 0,5-2 0 16,1-4 0-16,-1 0 0 0,2-4 0 0,-2 3 0 15,-7-3 0-15,-11 4 0 0,5-4 0 16,-6 3 0-16,-12 1 0 0,5 3 0 0,-12 1 0 15,0 3 0-15,-1 0 0 0,6-1 0 16,-12 1 0-16,8 4 0 0,-2-1 0 16,0 2 0-16,1-2 0 0,0 7 0 0,-1-2 0 15,-6 3 0-15,7 4 0 0,-7 0 0 0,6 0 0 16,-12 7 0-16,-1-4 0 0,-6 0 0 16,-6 0 0-16,-1 1 0 0,0 3 0 0,1 3 0 15,13 5 0-15,-8 3 0 0,8-1-70 16,6 2-842-16,-6-5-187 0,6 3-149 15,6-1-3-15,0 1 100 0,14-2 132 0,-1-1 232 16,1 5 261-16</inkml:trace>
  <inkml:trace contextRef="#ctx0" brushRef="#br0" timeOffset="204148.8">5695 17534 265 0,'6'0'749'15,"13"3"176"-15,-12-3 135 0,12 0 77 0,-11 4-103 16,-22-4-211-16,-6 3-175 0,1 6-118 15,6-6-95-15,0 0-76 0,7 5-133 16,-1-2-226-16,0 3 0 0,7-6 0 0,-6 4 0 16,-1-3 0-16,7 4 0 0,0-5 0 15,7 5 0-15,13-1-37 0,-1 0-376 0,0-3-116 16,-6-1-155-16,-6 1-119 0,-7-4-98 16,-7 0-88-16,14 4-1 0,-7 3 65 0,7 1 148 15,-1 3 155-15,0-4 169 0</inkml:trace>
  <inkml:trace contextRef="#ctx0" brushRef="#br0" timeOffset="204304.24">5734 17757 86 0,'0'9'513'0,"6"1"208"0,-12-3 130 0,6 1 30 16,6-1-72-16,8 0-121 0,11 0-168 15,-5 1-193-15,0-1-123 0,-8-3-76 16,2 0-51-16,-8 0-44 0,-6-2-49 0,6 3-55 16,1-5-108-16,-7 0-159 0,0-5-183 15,-7 3-209-15,-5 2-119 0,5 0-41 0,7 2 60 16,0 3 135-16,7-5 167 0</inkml:trace>
  <inkml:trace contextRef="#ctx0" brushRef="#br0" timeOffset="204906.13">6385 17640 241 0,'0'-7'647'0,"0"0"164"15,0 0 116-15,0-1 22 0,13 1-70 0,-6-1-95 16,-7 2-162-16,-7-2-88 0,1 4-57 15,-7-1-46-15,13 2-53 0,0 3-58 16,0 0-129-16,13 0-191 0,-7 3 0 0,7 6 0 16,1-1 0-16,-8 1 0 0,0 3 0 15,1-1 0-15,-1 7 0 0,-6-3 0 0,0 4 0 16,-6-2 0-16,-1-2 0 0,7 7 0 16,0-3 0-16,7 0 0 0,-1-2 0 15,1 2 0-15,-1-5 0 0,7 1 0 0,1 0 0 16,-2-5 0-16,2 2 0 0,-2-5 0 0,1 1 0 15,1-5 0-15,-2 1 0 0,2-4 0 16,-2 0 0-16,2-4 0 0,-1 1 0 0,-1-5 0 16,8 1 0-16,-14-5 0 0,8 2 0 15,-1-1 0-15,0-4 0 0,-6 5 0 16,11-5 0-16,-4-4 0 0,-1 4 0 0,0-3 0 16,0 3 0-16,7-7 0 0,-8 4 0 0,2 0 0 15,5-1 0-15,-5 1 0 0,4 0 0 16,2-1 0-16,-6 1 0 0,5-4 0 15,1 0 0-15,6 0 0 0,-7 4 0 0,1-1 0 16,0 0 0-16,-8 5 0 0,8-1 0 16,-1 1 0-16,1 3 0 0,-14 0 0 0,1 7 0 15,0 4 0-15,-7 4 0 0,6 3-353 16,-6 1-310-16,0-1-133 0,-6-4-139 0,-1 4-151 16,7-3 0-16,-7 7 56 0,7 3 138 15,0-2 176-15,0-1 200 0</inkml:trace>
  <inkml:trace contextRef="#ctx0" brushRef="#br0" timeOffset="205340.1">7128 17640 144 0,'0'8'551'0,"0"-1"194"16,0 0 120-16,-6-4 21 0,6 2-89 16,6 2-128-16,13-3-179 0,-5-1-156 0,-2 1-109 15,2-1-68-15,-8-3-41 0,7 0-32 0,7 0-23 16,-8-3-36-16,15-4-11 0,-8 3-7 15,1-8-1-15,6 2 6 0,0-1 9 16,0 0 16-16,0 0 19 0,0-4 19 0,-6 4 16 16,-1 0 11-16,-5-4 4 0,-2 4-1 15,-5 0-4-15,-1 4-3 0,1-4 1 16,-14 4-1-16,7-4 6 0,-13 4 9 0,1 2 4 16,-8-1 3-16,0 2 5 0,-6 4 1 15,1 0 0-15,5 4-4 0,-7 0-61 0,1 3-61 16,7 0 0-16,-7 4 0 0,13 0 0 15,-6-1 0-15,11 2 0 0,2 2 0 0,0 6 0 16,-1-6 0-16,1 1 0 0,6-1 0 0,0 1 0 16,-7 2 0-16,7-1 0 0,0 2 0 15,-7-4 0-15,7 1 0 0,-6 4 0 16,6-9 0-16,-6 5 0 0,6 0 0 0,-6-4 0 16,6-4 0-16,0 4 0 0,6-3 0 15,0-5 0-15,0 1 0 0,1 0 0 0,6 0 0 16,6-2 0-16,1 3-175 0,6-5-220 0,1 0-82 15,-1-5-128-15,0-1-129 0,-1-2-126 16,-5 1-126-16,6-1-7 0,-6 6 43 16,-1-6 130-16,7 4 160 0,-13-3 189 0</inkml:trace>
  <inkml:trace contextRef="#ctx0" brushRef="#br0" timeOffset="205673.2">8105 17347 352 0,'20'-16'736'0,"5"2"137"0,2 3 91 16,-1-4 7-16,0 1-122 0,0-1-201 0,-6 1-162 16,-7 3-91-16,-1 0-54 0,-4 7-32 0,-8 0-36 15,0 8-34-15,-8 0-22 0,2 7-11 0,0-4-7 16,-7 7-66-16,6 5-133 0,-6-1 0 15,1 4 0-15,-2 0 0 0,-6 1 0 16,8 2 0-16,-8 1 0 0,1-1 0 0,5 1 0 16,2 0 0-16,-2-1 0 0,1-3 0 15,1 0 0-15,4 1 0 0,2-1 0 0,0-4 0 16,-7-4 0-16,0 5 0 0,6-4 0 16,1-1-239-16,-8 1-323 0,2-3-138 0,6-10-118 15,-8 5-125-15,1-3-89 0,7 0 12 16,-8 0 61-16,8 0 151 0,6-4 165 0,0 0 205 15</inkml:trace>
  <inkml:trace contextRef="#ctx0" brushRef="#br0" timeOffset="206122.7">8581 17527 45 0,'19'-8'475'0,"1"-3"223"0,0 3 146 15,-1-2 60-15,-5 3-21 0,-2-1-52 16,-6 0-79-16,-6 2-139 0,0 1-79 16,-6 1-53-16,-6 4-49 0,4 0-54 0,2 4-68 15,-7 4-299-15,-7-1-11 0,8 5 0 16,-14-1 0-16,6 0 0 0,1 3 0 0,-7 4 0 16,12-2 0-16,-5 1 0 0,-1 3 0 15,8-6 0-15,4 4 0 0,-4 0 0 0,12-3 0 16,-7 0 0-16,14-4 0 0,-7 3 0 15,12-3 0-15,-4-4 0 0,4 0 0 0,1 1 0 16,7-8 0-16,0 4 0 0,6-4 0 16,-1-4 0-16,9 4 0 0,-9-8 0 0,7 6 0 15,2-5 0-15,-2-1 0 0,-6 0 0 16,7-3 0-16,-8 4 0 0,1-5 0 0,-6 2 0 16,0 3 0-16,-7-5 0 0,-1 2 0 15,-4-1 0-15,-2 0 0 0,-6-1 0 0,-14 2 0 16,8-2 0-16,-6 5 0 0,-8 0 0 15,7-1 0-15,-7 1 0 0,8 0 0 16,-2 3 0-16,-5 1 0 0,5 3 0 0,-5 0 0 16,0 0 0-16,-1 3-480 0,7-3-270 0,-1-3-149 15,8-5-160-15,6 1-66 0,0 7 45 16,0 0 81-16,6-4 179 0,2 4 196 16</inkml:trace>
  <inkml:trace contextRef="#ctx0" brushRef="#br0" timeOffset="206491.42">9429 17452 574 0,'6'0'766'0,"0"-3"128"0,-6 3 85 16,0-3-62-16,0 3-107 0,0 0-169 0,0-4-123 15,-6 4-75-15,-8 0-37 0,2 0-40 16,5 0-44-16,-6 4-39 0,0-1-27 15,0 0-240-15,-6 6-16 0,-1-3 0 0,-13 2 0 16,7 3 0-16,-6-3 0 0,-1 3 0 16,0 3 0-16,1 1 0 0,6-1 0 0,0 1 0 15,7 0 0-15,-1-1 0 0,6 1 0 0,2 4 0 16,5-5 0-16,7 1 0 0,0 0 0 16,7-1 0-16,-1-3 0 0,7 0 0 15,0 1 0-15,1-2 0 0,11-2 0 0,1-1 0 16,0-3 0-16,0-4 0 0,13 0 0 15,1-4 0-15,5-3 0 0,1-1 0 0,-1 4 0 16,-6-2 0-16,-13-1 0 0,1-1-279 16,-1 0-388-16,-14-6-127 0,8-2-119 0,-7-1-112 15,1 2-29-15,-2-3 37 0,-5 7 117 16,6-3 168-16,-7-3 190 0</inkml:trace>
  <inkml:trace contextRef="#ctx0" brushRef="#br0" timeOffset="206756.83">9865 17394 406 0,'20'-3'696'0,"-8"-5"152"0,1 4 108 0,0 2-22 16,0-3-63-16,1 5-84 0,-8 0-139 15,0 5-70-15,-6-3-43 0,0 6-33 0,-6-1-72 16,0 5-430-16,-8 2 0 0,1 1 0 0,0-1 0 16,0 4 0-16,-7 1 0 0,-5 0 0 15,-1 3 0-15,0-5 0 0,6 2 0 16,1 3 0-16,-1-3 0 0,6-1 0 0,2 0 0 15,-1-3 0-15,6 0 0 0,1-8 0 16,6 0 0-16,6 0 0 0,1-3 0 0,0 0 0 16,-7 3 0-16,0-2 0 0,-7-3-739 15,14-9-204-15,-1 0-166 0,0-4-86 0,8 4 42 16,-8-4 93-16,0 3 180 0,8-3 208 16,-8 0 247-16</inkml:trace>
  <inkml:trace contextRef="#ctx0" brushRef="#br0" timeOffset="206908.86">9988 17336 590 0,'13'-15'806'0,"-13"-4"135"16,0 4 97-16,0 1-39 0,0-1-173 0,-6 1-266 15,6 2-167-15,0 2-126 0,0 3-93 0,0 3-77 16,0-4-77-16,0 12-80 0,0 0-77 0,-7-4-73 16,1 0-129-16,6 0-151 0,13 0-161 0,-13-4-183 15,6-3-75-15,1 2-7 0,0 3 93 16,-1-2 134-16,8 1 181 0</inkml:trace>
  <inkml:trace contextRef="#ctx0" brushRef="#br0" timeOffset="207448.04">10347 17067 315 0,'19'0'697'0,"-5"0"158"16,-2 0 115-16,2 0 10 0,-2 0-71 0,2-2-106 15,-8 2-154-15,-6 2-70 0,0 5-32 0,-6 1-21 16,-8 0-165-16,-5 6-361 0,0 5 0 0,-1-2 0 15,7 6 0-15,-7 0 0 0,1-2 0 16,-7 4 0-16,0 1 0 0,0 3 0 0,6 1 0 16,1 0 0-16,-1 0 0 0,0-1 0 0,7-4 0 15,1 0 0-15,-8 2 0 0,14-5 0 16,-8 3 0-16,8-2 0 0,-7-3 0 0,-1-1 0 16,8 0 0-16,-6 3 0 0,-2-7 0 15,8-1 0-15,-1 1 0 0,0-4 0 16,1 0 0-16,-1 1 0 0,1-3 0 0,0-1 0 15,-1 0 0-15,14-4 0 0,-1-4 0 16,7 0 0-16,-7 3 0 0,1 5 0 0,-7-5 0 16,0 0-631-16,-7-6-164 0,14 0-74 0,-7-5-51 15,7-7 1-15,-1 5 26 0,0 3 54 16,-6-5 151-16,0 1 166 0,0 0 196 16,14-1 206-16,-8 2 208 0,7-5 191 0,0 4 239 15,0-3 146-15,-7-2 56 0,8 7-5 16,-8-8-39-16,8 7-49 0,-8 0-117 0,7-2-63 15,0 1-27-15,0 4-19 0,1-1-24 16,4 1-33-16,2 4-50 0,7-4-54 16,-1 3-38-16,6 0-202 0,1 4 0 0,-8-4 0 15,8 1 0-15,-14-1 0 0,1 0 0 16,6 4 0-16,-7-4 0 0,1 4 0 16,0-4 0-16,5 1 0 0,-11 3 0 15,6-3 0-15,-14 6 0 0,-6-3-90 0,6 3-397 16,-12 1-147-16,6-8-135 0,-6 1-113 15,-1 0-76-15,0-6-44 0,7 9 26 0,-6 4 124 16,6-4 153-16,0 0 166 0</inkml:trace>
  <inkml:trace contextRef="#ctx0" brushRef="#br0" timeOffset="208057.97">10542 17464 48 0,'0'0'430'0,"0"3"237"0,0 1 152 16,6 0 48-16,2 0-44 0,-2 0-82 16,0-1-90-16,8 1-145 0,-8-4-68 15,0 4-27-15,-6 0 4 0,7-2 3 0,-7 6-17 16,0-1-45-16,-7 5-156 0,1-5-200 15,0 3 0-15,-1 2 0 0,0-1 0 16,1 0 0-16,0 1 0 0,6-6 0 16,0 2 0-16,0-1 0 0,0-3 0 0,0 3 0 15,0-7 0-15,0 0 0 0,6 0 0 16,7-3 0-16,0-1 0 0,0-4 0 16,7 0 0-16,-8-1 0 0,15-3 0 0,-8 1 0 15,8-3 0-15,5-2 0 0,-6-2 0 16,-7 4 0-16,7-5 0 0,-6 4 0 0,7 5 0 15,-9 1 0-15,2 3 0 0,-13-2 0 16,-1 5 0-16,1-1 0 0,6 4 0 16,-13 4 0-16,6-1 0 0,-6 1 0 15,-6 6 0-15,6 2 0 0,-13 3 0 0,6 0 0 16,1 6 0-16,-7 1 0 0,-1 0 0 16,8 4 0-16,-6-4 0 0,4 0 0 0,8 0 0 15,-12 1 0-15,12-6 0 0,6 3 0 16,0-3 0-16,2-2 0 0,4-4 0 15,-6 1 0-15,14-6 0 0,-7 2 0 0,7-1 0 16,-8-3 0-16,8 0 0 0,0-4 0 16,-1 0 0-16,-5 0 0 0,-2-4 0 15,2 0 0-15,-8 4 0 0,1-4 0 0,-7 4 0 16,0-3 0-16,0 3 0 0,0 3 0 16,0 1 0-16,-7 0 0 0,-6 3 0 15,0 0 0-15,0 0 0 0,-6 5 0 0,-1-1 0 16,-7 3 0-16,-5-2 0 0,6 5 0 15,-7-1 0-15,1 2 0 0,-7 3 0 16,-6-2 0-16,-1-1 0 0,1 4 0 0,-8 1 0 16,1-5 0-16,-1 4 0 0,2-4 0 15,-8-3 0-15,7 4 0 0,-1-9 0 16,-5-3 0-16,6 1 0 0,6-8 0 0,14-3 0 16,-1-2 0-16,7 2 0 0,0-1 0 0,-7-6-213 15,1-5-906-15,12-4-199 0,1-2-39 16,13 2 82-16,-8-3 141 0,14 3 238 0,0-3 264 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8T06:41:22.636"/>
    </inkml:context>
    <inkml:brush xml:id="br0">
      <inkml:brushProperty name="width" value="0.05292" units="cm"/>
      <inkml:brushProperty name="height" value="0.05292" units="cm"/>
      <inkml:brushProperty name="color" value="#FF0000"/>
    </inkml:brush>
  </inkml:definitions>
  <inkml:trace contextRef="#ctx0" brushRef="#br0">20818 8332 577 0,'7'-8'768'16,"-7"-2"106"-16,0 2 72 0,0 1-46 0,0-4-129 16,0 4-157-16,0 0-79 0,0 7-29 0,0-4-7 15,6 4-10-15,0 0-43 0,-6 0-180 16,8 0-266-16,-8 0 0 0,0 4 0 0,6-2 0 16,-6 3 0-16,0 2 0 0,6 4 0 0,-6-4 0 15,6 7 0-15,-6 1 0 0,-6 0 0 0,6 3 0 16,-6-3 0-16,6 0 0 0,-6-3 0 0,6 2 0 15,-8-3 0-15,8 3 0 0,-6-6 0 16,6-1 0-16,0 0 0 0,0-3 0 0,0-4 0 16,0 4 0-16,0-8 0 0,0 4 0 0,0-7 0 15,0-1 0-15,6-3 0 0,-6-3 0 0,8-1 0 16,4 0 0-16,2-3 0 0,-8-1 0 0,7 1 0 16,0 0 0-16,0 0 0 0,-1 3 0 15,-4-1 0-15,4 7 0 0,2-3 0 0,-8 4 0 16,1 1 0-16,-1 5 0 0,7-3 0 0,-6 5 0 15,-1 0 0-15,0 0 0 0,8 5 0 0,-1-3 0 16,0 2 0-16,0 3 0 0,-1 5 0 16,2-1 0-16,-1-1 0 0,0 2 0 0,-7-1 0 15,7-1 0-15,1 5 0 0,-8-4 0 0,7 0 0 16,0 1 0-16,-7-2 0 0,1-3 0 0,-1 5 0 16,1-9 0-16,0 4 0 0,-7-3 0 15,6-4 0-15,0 4 0 0,-6-4 0 0,0 0 0 16,8 0 0-16,-8 0 0 0,6-4 0 0,0 0 0 15,7 2 0-15,-6-6 0 0,6 4 0 0,-7-4 0 16,8 1 0-16,-8 3 0 0,7-2 0 16,-6 1 0-16,-1-2 0 0,7 0 0 0,-7 0 0 15,1 3 0-15,6-4 0 0,-7 1 0 0,1-1 0 16,0 2 0-16,-7-2 0 0,6 1 0 0,-6-1 0 16,0 0 0-16,0 1 0 0,-6 1 0 0,-8-2 0 15,8 0 0-15,-7 1 0 0,6 0 0 16,1 0 0-16,-1 0 0 0,-5-1 0 0,5 4 0 15,0-3 0-15,1 3 0 0,0 0 0 0,-2 2 0 16,2 2 0-16,6-5 0 0,0 5 0 0,0 5 0 16,0-5 0-16,0 2 0 0,0 2 0 15,0 4 0-15,6-1 0 0,2 1 0 0,-8 2 0 16,6 1 0-16,-6 4 0 0,6-3 0 16,1 2 0-16,0-3 0 0,-1 4 0 0,0-5 0 0,1 5 0 15,6-4 0-15,0 0 0 0,-7 1 0 16,8-6 0-16,-8 2 0 0,0 0 0 0,8-1 0 0,-8-4 0 15,1 2 0-15,-1-5 0 0,8 0 0 16,-2 0 0-16,-6 0 0 0,8 0 0 0,-1-5 0 16,-7 2 0-16,8 3 0 0,-2-4 0 0,2 1 0 15,-2-5 0-15,1 4 0 0,1-3 0 0,-2 4 0 16,8-9 0-16,-7 5 0 0,7 0 0 16,-8-1 0-16,2 1 0 0,-2-5 0 0,-4 6 0 15,-2-5 0-15,0-1-254 0,1 4-111 0,-1-1-31 16,1-3-21-16,-7 4-44 0,0 1-59 15,0-4-41-15,0 1-36 0,0-2-57 0,-7 1-87 16,7 0-39-16,-13 4 54 0,7-4 86 0,-8 4 98 16,8-1 120-16</inkml:trace>
  <inkml:trace contextRef="#ctx0" brushRef="#br0" timeOffset="297.39">21587 7994 115 0,'6'-4'635'16,"8"0"175"-16,-8 1 108 0,0 3 76 0,1-4-80 16,0 2-91-16,6-3-158 0,-13 5-81 0,6 0-32 15,0 5-32-15,1-3-10 0,0 2-359 16,-7-1-151-16,0 5 0 0,-7 0 0 0,7 3 0 0,-7 3 0 16,7 1 0-16,-6 4 0 0,6 2 0 15,0 1 0-15,0 0 0 0,0 5 0 0,0-6 0 16,0 4 0-16,6-2 0 0,8 0 0 0,-2-3 0 15,2 3 0-15,-1-1 0 0,0 0 0 0,0-4 0 16,-1 0 0-16,2 1 0 0,-1-4 0 16,0-1 0-16,6-3 0 0,-12-3 0 0,0-1 0 15,-7 4 0-15,-7-7-105 0,0-1-806 0,1-3-183 16,0-3-144-16,-1-1-1 0,-6-7 91 16,6 4 134-16,-5-4 224 0,-2-1 265 0</inkml:trace>
  <inkml:trace contextRef="#ctx0" brushRef="#br0" timeOffset="450.91">21658 8270 133 0,'7'-8'684'0,"0"-3"161"0,-7 5 103 0,12-3 76 16,-4 1-103-16,-2 6-162 0,7-6-195 0,0 4-114 15,6 4-78-15,1-3-63 0,0 3-65 0,5-4-75 16,1 4-65-16,7 0-50 0,-1 4-49 0,2-1-87 16,-2-3-112-16,-6 8-155 0,-7-8-255 15,8 4-349-15,-15-4-160 0,8 7-28 0,-20-4 50 16,0 6 123-16,0-3 238 0</inkml:trace>
  <inkml:trace contextRef="#ctx0" brushRef="#br0" timeOffset="1484.37">21268 9619 128 0,'0'-2'340'0,"6"2"81"15,1 0 50-15,-1-4 48 0,8 4 55 0,-2 0 3 16,-5-3-36-16,0-1-55 0,-7 0-57 16,6 0-78-16,0-4-88 0,-6 1-38 0,7-3 0 15,-7 1 21-15,6 3 30 0,-6-5 27 0,0 3 23 16,0 1 12-16,0 0-1 0,-6 0-18 0,6-1-27 15,0 4-88-15,-7-3-204 0,7 3 0 16,-12 4 0-16,5-4 0 0,-6 8 0 0,-7 0 0 16,7 0 0-16,-13 3 0 0,6 4 0 0,1 0 0 15,-1 4 0-15,1-1 0 0,0 1 0 0,5 3 0 16,1-2 0-16,13 1 0 0,0 6 0 0,0-5 0 16,7 0 0-16,6 5 0 0,-6-6 0 15,5 2 0-15,2-1 0 0,-8-3 0 0,7 0 0 16,-7-1 0-16,8 1 0 0,-2-7 0 0,-4-1 0 15,-2 0 0-15,0 0 0 0,7-7 0 0,-13 4 0 16,7-4 0-16,-1 0 0 0,7-4 0 16,1-3 0-16,-8 0 0 0,7-4 0 0,-6-4 0 15,5-3 0-15,1-1 0 0,1 2 0 0,-2-6 0 16,-5-2 0-16,0 2 0 0,-1 2 0 0,0-2 0 16,1 0 0-16,0 6 0 0,-7-2 0 0,0 5 0 15,0-1 0-15,0 5 0 0,0 1 0 16,0 2 0-16,0 4 0 0,0-4 0 0,0 7 0 15,0 0 0-15,-7 0 0 0,-6 7 0 0,13 0 0 16,-6 5 0-16,-1-2 0 0,7 0 0 0,-7 9 0 16,7-4 0-16,-6 4 0 0,0-1 0 15,-1 3 0-15,7-2 0 0,0 0 0 0,0 2 0 16,0-2 0-16,0-1 0 0,7 1 0 0,-1-1 0 16,-6 0 0-16,6-3 0 0,1 0 0 0,0-5 0 15,-1-2 0-15,14-4 0 0,-14-1 0 16,7 4 0-16,-7-2 0 0,2-5-620 0,4 0-513 15,-6-5-164-15,8 2-15 0,-8-4 101 0,7-5 134 16,1 5 240-16,4-3 287 0</inkml:trace>
  <inkml:trace contextRef="#ctx0" brushRef="#br0" timeOffset="1835.92">22010 9535 190 0,'14'-10'739'0,"-1"-1"181"0,-13 0 141 0,-7-1 120 15,1 6-58-15,-8-2-182 0,2 0-159 0,-2 5-101 16,-5-5-108-16,-1 8-573 0,-6 0 0 16,0 4 0-16,0 0 0 0,-7 4 0 0,1 3 0 15,6-1 0-15,-7 1 0 0,14 1 0 0,-1 2 0 16,8 1 0-16,4 2 0 0,2 0 0 16,20 0 0-16,-2-2 0 0,14 3 0 0,1 1 0 15,-1-1 0-15,-1-4 0 0,9 5 0 0,-2-5 0 16,-7 5 0-16,2-5 0 0,-1 1 0 0,-13 0 0 15,0-4 0-15,7 1 0 0,-14-2 0 16,0 1 0-16,-6-1 0 0,0-2 0 0,0 3 0 16,-6 0 0-16,6-4 0 0,-6 0 0 0,-1 2 0 15,-6-6 0-15,0-3 0 0,0 4 0 0,-6-4 0 16,-1 3 0-16,0-3 0 0,1-3 0 16,-1-4 0-16,-6 3 0 0,-6-3 0 0,-7 2 0 15,6-2-795-15,1-4-346 0,-2 0-149 0,15-3 9 16,-1-5 112-16,14 1 143 0,0 3 225 0,12 1 259 15</inkml:trace>
  <inkml:trace contextRef="#ctx0" brushRef="#br0" timeOffset="2152.88">22304 9503 409 0,'26'-8'818'0,"7"2"187"16,-14 2 151-16,-12-4 130 0,-1 5-117 0,-12-2-224 15,-1 5-140-15,-6 0-207 0,-1 0-598 16,-11 5 0-16,5-2 0 0,-12 5 0 0,6-2 0 15,-1 2 0-15,-5-1 0 0,6 5 0 0,7-2 0 16,-1 1 0-16,7 0 0 0,6 3 0 0,-6-2 0 16,13 2 0-16,13 2 0 0,-6-3 0 15,12 3 0-15,7-1 0 0,1 0 0 0,5-1 0 16,7 1 0-16,-7 0 0 0,1-1 0 0,7-3 0 16,-8 3 0-16,7 1 0 0,-6-4 0 0,-7-3 0 15,6 3 0-15,-12-1 0 0,6-2 0 16,-13 3 0-16,0-3 0 0,-6-1 0 0,-14 3 0 15,0-2 0-15,-12 3 0 0,-14-3 0 0,0 3 0 16,-18-4 0-16,-8 4 0 0,-6-4 0 0,7 1 0 16,-21-2 0-16,-6 2 0 0,-6-1 0 15,-7-3-943-15,1 0-729 0,-1-8 25 0,0 4 128 16,0 4 277-16,-6 0 475 0</inkml:trace>
  <inkml:trace contextRef="#ctx0" brushRef="#br0" timeOffset="24373.96">26142 3854 189 0,'19'-11'485'0,"-6"-1"156"0,7 2 114 0,0 2-7 0,-14-3-90 15,0 4-102-15,1-4-99 0,-7 1-130 16,0 2-85-16,0-3-42 0,-7 3-18 0,7 0 2 16,-6 1 12-16,-7 0 18 0,-6 0 24 0,-1 3 14 15,-6-3 7-15,-1 3 3 0,1 0-7 16,-6 1-12-16,6-1-19 0,0 4-15 0,-6-3-13 16,5-2-177-16,1 2-19 0,-6 0 0 0,6 3 0 15,-7-4 0-15,7 4 0 0,0 0 0 16,-7 0 0-16,1 0 0 0,-1 4 0 0,7-1 0 15,-13 0 0-15,7 5 0 0,-8-1 0 0,7 1 0 16,-6-1 0-16,1 4 0 0,-2-4 0 0,1 4 0 16,0 1 0-16,0 1 0 0,0 3 0 0,0-1 0 15,6-1 0-15,-6-3 0 0,7 0 0 16,-1 4 0-16,0-5 0 0,8 2 0 0,-1 3 0 16,-1 0 0-16,7-1 0 0,-6 5 0 0,7-1 0 15,-1 0 0-15,8 0 0 0,-14 1 0 16,12-2 0-16,-5 6 0 0,6 0 0 0,6-6 0 15,1 9 0-15,0-3 0 0,-2-1 0 0,8 3 0 16,0-2 0-16,8 2 0 0,-2 0 0 0,7 2 0 16,0-2 0-16,0 4 0 0,7-3 0 0,-1-1 0 15,-6 2 0-15,7 2 0 0,5-4 0 16,1 1 0-16,-6-1 0 0,7 4 0 0,-1-2 0 16,-1-5 0-16,1 0 0 0,0 3 0 0,-6-6 0 15,6 4 0-15,1-2 0 0,-2-3 0 0,1 4 0 16,-6-8 0-16,6 5 0 0,0 0 0 0,7-4 0 15,-7-1 0-15,7 1 0 0,-1 0 0 0,7-5 0 16,0 2 0-16,7-2 0 0,-1 1 0 16,1-3 0-16,7-1 0 0,-8-3 0 0,7-1 0 15,-1 2 0-15,-4-5 0 0,5 0 0 0,-1 0 0 16,-5 0 0-16,7-5 0 0,-2 2 0 0,2-1 0 16,-7 0 0-16,-1 1 0 0,7 0 0 15,-7-5 0-15,-5 4 0 0,-1-3 0 0,0 0 0 16,0 3 0-16,0-4 0 0,-6 1 0 0,6-1 0 15,-7 2 0-15,-5-5 0 0,5 3 0 0,1-3 0 16,-7 3 0-16,0-2 0 0,0-1 0 16,0 1 0-16,0-2 0 0,-7-3 0 0,8 4 0 15,-15-4 0-15,8 1 0 0,-7-5 0 0,0 4 0 16,0-7 0-16,-6 5 0 0,0-6 0 0,-7 2 0 16,0-5 0-16,0 4 0 0,0-8 0 15,-14 4 0-15,8 1 0 0,-1-5 0 0,-6 5 0 16,-6-1 0-16,5-3 0 0,-5 2 0 0,-1 2 0 15,-6 0 0-15,0 2 0 0,1-2 0 16,-1 2 0-16,-1 2 0 0,1-1 0 0,-6-1 0 16,6 5 0-16,-1-4 0 0,-5 4 0 0,6 4 0 15,-7-5 0-15,1 1 0 0,5 3 0 0,-5 0 0 16,-1 4 0-16,-5-3 0 0,5 2 0 0,-7-2 0 16,8 3 0-16,-7 0 0 0,6 0 0 15,7 4 0-15,-6-1 0 0,-1 0 0 0,1 6 0 0,5-2 0 16,1 0 0-16,-13 0 0 0,1 1 0 15,-15 3 0-15,1-5-886 0,-1 5-684 0,-12 5-3 16,0-2 101-16,0 5 216 0,0-2 364 0,-7 6 419 16</inkml:trace>
  <inkml:trace contextRef="#ctx0" brushRef="#br0" timeOffset="26244.46">15547 15508 26 0,'-7'-8'561'0,"7"5"172"0,0-4 105 0,-12-1 55 16,4 1-103-16,2 0-143 0,6 0-197 0,6-1-132 16,2-4-64-16,-2 5-22 0,0-1 1 0,7 1 14 15,0 0 4-15,-6 4-4 0,5-1-8 16,2 0-17-16,-1 1-12 0,6-1-17 0,1 4-18 16,-1 0-15-16,7 0-20 0,1 0-18 0,-7 4-112 15,-2-1-10-15,9 1 0 0,-7 0 0 0,6-1 0 16,-1 4 0-16,-5 0 0 0,6 1 0 0,-13 3 0 15,7 1 0-15,-8-6 0 0,8 6 0 0,-6-5 0 16,-2 1 0-16,8-1 0 0,-7 0 0 0,-1-3 0 16,8-1 0-16,-6 2 0 0,-1-5 0 0,-1-5 0 15,8 5 0-15,0-3 0 0,-7-5 0 0,13 5 0 16,-6-4 0-16,5-1 0 0,-5 1 0 0,6 0 0 16,-6-4 0-16,5-1 0 0,1 1 0 0,0 3 0 15,-6 1 0-15,7-3 0 0,-1 2 0 16,-1 1 0-16,1 3 0 0,0-3 0 0,-6 3 0 15,-1 1 0-15,1 3 0 0,6 0 0 0,-6 0 0 16,-1 0 0-16,7 3 0 0,-6 1 0 0,6 0 0 16,-7 3 0-16,8-3 0 0,-15 3 0 0,8 0 0 15,0 0 0-15,-1 0 0 0,-6 1 0 0,6-1 0 16,1-3 0-16,0 4 0 0,-1-4 0 0,1 2 0 16,-6-1 0-16,-2-5 0 0,1 2 0 15,0-2 0-15,6 5 0 0,-5-5 0 0,-1 0 0 16,6 0 0-16,1-5 0 0,-1 3 0 0,7-3 0 15,-6 3 0-15,-1-2 0 0,7 0 0 0,-6 4 0 16,-7-4 0-16,-6 4 0 0,6-4 0 0,-7 4 0 16,0-4 0-16,2 4 0 0,-2 0 0 0,0 0 0 15,7 0 0-15,1 4 0 0,5-4 0 0,-6 4 0 16,0-4 0-16,7 4 0 0,-1 0 0 0,0 0 0 16,-5-2 0-16,5 3 0 0,1-5 0 0,-8 2 0 15,8 3 0-15,0-5 0 0,-7 0 0 0,0 3 0 16,6-3 0-16,-12 0 0 0,6 0 0 0,-6 0 0 15,12 0 0-15,-6 0 0 0,1 0 0 0,5 0 0 16,0-3 0-16,1 3 0 0,6-5 0 0,-7 3 0 16,8-3 0-16,-7 3 0 0,-2-2 0 0,9 0 0 15,-15 0 0-15,8-4 0 0,-6 8 0 0,-2-3 0 16,1-1 0-16,-6 0 0 0,0 0 0 16,-1 4 0-16,0-2 0 0,-6 2 0 0,8-5 0 15,-8 5 0-15,0 0 0 0,0 0 0 0,0 0 0 16,0 5 0-16,0-5 0 0,-14 2 0 0,-12 6-46 15,-1-1-886-15,1 1-298 0,1 0-103 0,-7-2 16 16,-2 6 114-16,2 3 169 0,-7-5 301 0</inkml:trace>
  <inkml:trace contextRef="#ctx0" brushRef="#br0" timeOffset="29695.83">25823 15457 326 0,'-8'0'669'0,"2"0"126"0,-6 0 73 0,-2 0-45 16,1 0-145-16,-7 4-176 0,14-4-183 0,0 0-114 15,6 0-59-15,-6 0-21 0,-2 0-9 0,-4 7 0 16,5-5-13-16,-13 6 14 0,8-4 12 0,-8 4 14 16,-6-1 11-16,-1 4 11 0,1-3 8 15,-6 2 3-15,-1-3-7 0,1 5-15 0,-7-2-14 16,6-3-19-16,-5 5-21 0,5-4-21 0,-7-2-16 15,2 2-14-15,-1-1-14 0,-1 1-9 0,-5-5-10 16,6 1-1-16,-1 0 0 0,1-1 3 0,1-3 9 16,5 4 3-16,1-4 5 0,-1-4 3 0,7 4 1 15,-7-3 2-15,1-1-3 0,-2-3 0 0,9 3 1 16,-1-4-21-16,6 0-18 0,0 5 0 0,-5-8 0 16,11 8 0-16,-5-5 0 0,-1 1 0 0,7 3 0 15,0 1 0-15,7-1 0 0,-8 1 0 0,2-1 0 16,5 4 0-16,-6-4 0 0,-6 4 0 15,-1 4 0-15,-6 0 0 0,-7-1 0 0,7 4 0 16,-6-3 0-16,-1 3 0 0,1 1 0 0,-7 0 0 0,6 1 0 16,-7-1 0-16,2 0 0 0,-1 3 0 0,-7-4 0 15,7 1 0-15,0-1 0 0,-1 0 0 0,2-3 0 16,-1-1 0-16,6-3 0 0,-7 0 0 16,8 0 0-16,-7-3 0 0,7-1 0 0,-1-3 0 15,1 0 0-15,5-1 0 0,-5-3 0 0,12 0 0 16,-6-1 0-16,1 3 0 0,5-3 0 0,0 4 0 15,1-2 0-15,5 3 0 0,2 3 0 0,-2-4 0 16,1 5 0-16,7-1 0 0,0 4 0 0,-1 0 0 16,-6 0 0-16,-1 0 0 0,-5 7 0 0,0 1 0 15,0-1 0-15,-8 0 0 0,1 0 0 0,0 1 0 16,0 4 0-16,0-3 0 0,-1-1 0 0,1 0 0 16,-6 3 0-16,6-4 0 0,-13 1 0 0,6-4 0 15,7-1 0-15,1 1 0 0,5-4 0 0,-6 0 0 16,13 0 0-16,-7-4 0 0,0 1 0 0,8 3 0 15,-2-8 0-15,1 4 0 0,7-3 0 0,-8 3 0 16,8 1 0-16,0-5 0 0,0 4 0 0,-2 1 0 16,8 3 0-16,-6-5 0 0,6 5 0 0,0-3 0 15,0 3 0-15,0 0 0 0,0 0 0 0,0 0 0 16,6 0 0-16,-6 3 0 0,8-3 0 0,-8 5 0 16,0-2 0-16,-8 1-561 0,8-4-767 15,0 0-112-15,-12-4 16 0,-1 4 125 0,-7 0 210 16,-6 0 378-16</inkml:trace>
  <inkml:trace contextRef="#ctx0" brushRef="#br0" timeOffset="35868.58">23307 14891 132 0,'7'0'350'0,"-1"0"94"15,8-4 87-15,5 4 60 0,-6 0 9 0,6 0-19 16,-12 4-53-16,6-4-73 0,-7 0-91 0,8 0-125 15,-8 0-84-15,0 0-60 0,1 0-32 16,0 0-17-16,-1 0-7 0,1 0-6 0,-1 0-14 16,0 0-7-16,-6 0-1 0,8 0-2 0,-8 0-1 15,6 0-3-15,0 0-1 0,-6 0 2 16,6 0 4-16,1 0 4 0,6 4 6 0,0-4 5 16,7 0 3-16,-8 0-2 0,15 0-5 15,-7 0 1-15,-1 4-1 0,7-4-1 0,0 0 3 0,0 0 3 16,0 2 1-16,7-2-5 0,-7 0-1 15,0 0-4-15,7 6-5 0,-14-6-1 0,7 2-2 16,0-2-3-16,0 0-5 0,0 4 0 16,1-4 1-16,-1 0-10 0,-7 3 4 0,7-3 2 15,0 0 4-15,0 4-2 0,1-4-1 0,-9 0 11 16,9 0-6-16,-1 0-3 0,0 0-2 0,0 0 7 16,1 0-3-16,-1 0-3 0,-1 4 2 0,7-4 10 15,8 0 8-15,-1 0 1 0,0-4 5 16,7 4 9-16,-1 0 10 0,1 0-4 0,7 0-7 15,-8 0-3-15,7 0-2 0,0 0-2 0,-6 0-7 16,-1 0-1-16,-5 0 3 0,5 0-1 16,-6 0 1-16,0 0-5 0,-6 4-2 0,-1-4-3 15,1 0-4-15,-7 4-4 0,7-4 1 0,-1 0-2 16,1 4-2-16,-1-4 0 0,7 0 1 16,-6 0 4-16,6 0 3 0,0 0 5 0,0 0 4 0,1 0 4 15,-2 0 3-15,-5 0 1 0,-1-4 1 16,1 4 1-16,-1 0 5 0,1 0 5 0,-7 0 4 15,0 0 6-15,1-4 3 0,-1 4 1 0,-7 0 1 16,1 0-2-16,-1-4 3 0,8 4 0 16,-8 0-1-16,0-4-6 0,1 4-5 0,-7 0-8 15,0 0-8-15,-6 0-9 0,5 0-7 0,-5 0-4 16,-1 0 0-16,-6 0-2 0,7 0 0 0,-7 0-4 16,7 0 1-16,-7 0 2 0,6 0-5 15,0 0-8-15,-6 0-40 0,8 0-63 0,-8-3-70 16,6 3-113-16,0 0-199 0,-6 0-263 0,-6-4-191 15,-8 2-61-15,-5-4 3 0,-7 6 78 16,-6-2 184-16,-1 2 259 0</inkml:trace>
  <inkml:trace contextRef="#ctx0" brushRef="#br0" timeOffset="38190.6">16140 14333 60 0,'-20'-4'342'16,"14"1"104"-16,-8 3 102 0,8-4 100 0,-13 4 15 16,5-4-34-16,-6 4-71 0,2 0-89 0,4-3-111 15,-5 3-147-15,-1-4-78 0,-6 4-41 16,7 0-20-16,-7-4-13 0,0 4-9 0,-1 0-9 16,7 4-8-16,-5-4-4 0,-1 4-5 0,6-1 0 15,-12 1 2-15,5 0 4 0,1 3 4 0,0-3-2 16,1-1 4-16,5 4 3 0,-6-3-1 15,6 4 0-15,-5-1 1 0,-2 1 2 0,1-6 1 16,0 6 1-16,0-1 8 0,6-3 2 0,-5 4 2 16,5-1 0-16,-6-3-4 0,-1 2-1 0,8 3-9 15,-7-6-6-15,6 4-1 0,0 1-5 16,2-1 1-16,-9-3-5 0,7 4 7 0,2-6-3 16,-2 3 5-16,0 2 4 0,-6-4 4 0,7 5 3 15,-8-1 5-15,8-3 7 0,0 3 0 16,-1-4-2-16,0 6 1 0,1-3 4 0,-1-1 1 15,7 6 0-15,-7-4 2 0,1 1 4 0,0-2-5 16,5 2-8-16,-5-1-7 0,12 4-7 0,-6 0-6 16,7-4-8-16,0 4-4 0,-2 0-4 15,2 1-2-15,0-2-3 0,6 2-13 0,0-1 0 16,0 0 1-16,0-1 1 0,0 5 0 0,6-4 0 16,0 0 8-16,2 0 0 0,-2 4-6 0,0-4-1 15,1 3 1-15,-1-3 0 0,1 1-1 0,-1 2 0 16,7 1 5-16,-6-4-4 0,0 4-1 15,-1-5 1-15,0 2-2 0,8 3 1 0,-8-5-3 16,0 5-1-16,1-3 1 0,-1-3 0 0,1 3 1 16,0-1-2-16,5 0 0 0,-4 1 1 15,4-2-1-15,1 5-1 0,-6-8 0 0,6 4 1 16,-7 0 1-16,8-4-1 0,-8 4 1 0,0 1-1 16,8-4 0-16,-2-2 1 0,1 2 0 0,7 3 2 15,-7-4 2-15,13 4 10 0,-6-4-3 16,12-3-1-16,-6 3-1 0,7 1 0 0,-1-2-1 15,1 2-9-15,6-1 3 0,7-3 2 0,-1 3-1 16,-5 1 0-16,5-5 1 0,-5 6-1 0,-2-6 1 16,1 1-6-16,0 3 3 0,-6-4 4 15,6 1 6-15,-6 4 5 0,6-5 7 0,-1 1 8 16,2-1 3-16,-1 2-3 0,6-5-2 0,-5 2-8 16,5 2-2-16,-5-4-2 0,-1 0 2 0,6 4 4 15,1-4-1-15,-7 0 6 0,-7 4 0 16,7-4-2-16,-5 0-3 0,-2 0-4 0,1 0 2 15,-1 0 0-15,1 0-21 0,-1-4 0 0,1 4 0 16,-1 0 0-16,1 0 0 0,-1 0 0 0,7 0 0 16,-6 0 0-16,6 0 0 0,-6 0 0 15,-1 0 0-15,1 0 0 0,-1 0 0 0,1 0 0 16,-1 0 0-16,1 0 0 0,-1 0 0 0,2 0 0 16,-2 0 0-16,1-4 0 0,-1 4 0 15,1 0 0-15,-1-4 0 0,-5 4 0 0,5-2 0 16,1 2 0-16,-7-5 0 0,0 2 0 0,-1-1 0 15,1 1 0-15,-6-5 0 0,7 8 0 0,-9-7 0 16,2 2 0-16,7 3 0 0,-8-2 0 0,7 1 0 16,0-1 0-16,0-4 0 0,-6 4 0 0,-1 0 0 15,7-3 0-15,-12 3 0 0,5 1 0 16,0-1 0-16,1-4 0 0,-7 5 0 0,7 0 0 16,-1-1 0-16,-6 0 0 0,6-3 0 0,-5 3 0 15,6 0 0-15,-1 1 0 0,1-4 0 0,-8 3 0 16,8 1 0-16,0-1 0 0,-7-4 0 15,7 5 0-15,-8-5 0 0,2 5 0 0,-2 0 0 0,1-5 0 16,7 4 0-16,-14-4 0 0,8 5 0 16,-2-5 0-16,-5 1 0 0,6-1 0 0,0-2 0 15,0-1 0-15,-6 3 0 0,-1-3 0 0,-6 5 0 16,6-2 0-16,-6 4 0 0,7-3 0 0,-7 0 0 16,7-4 0-16,-1 2 0 0,-6 0 0 15,0 1 0-15,-6 0 0 0,-1-3 0 0,7 3 0 16,-7-2 0-16,1 3 0 0,0-1 0 0,-1-3 0 15,-6 0 0-15,7 0 0 0,-7 4 0 0,6-4 0 16,-6 1 0-16,-1-2 0 0,8 1 0 16,0-1 0-16,0 2 0 0,-1-1 0 0,0-4 0 15,1 4 0-15,-1 3 0 0,1-2 0 0,6-1 0 16,-6 0 0-16,-8 4 0 0,8-4 0 0,0 0 0 16,-2 3 0-16,-4 2 0 0,-1-6 0 15,-1 4 0-15,-4-3 0 0,-2 4 0 0,-7-4 0 16,1 4 0-16,-6-4 0 0,-13 0 0 0,5 3 0 15,-5 2 0-15,-1-6 0 0,0 5 0 0,-6-5 0 16,0 6 0-16,7-3 0 0,-14-1 0 16,6 3 0-16,1 3 0 0,-6-4 0 0,6 1 0 15,-7-1 0-15,0 2 0 0,1-2 0 0,-7 1 0 16,0 3 0-16,-8 0-243 0,2 1-924 0,-8-1-183 16,-4 1-44-16,-16-1 64 0,-11 4 141 0,-14 0 273 15,-7 0 415-15</inkml:trace>
  <inkml:trace contextRef="#ctx0" brushRef="#br0" timeOffset="66432.58">17983 8971 396 0,'-12'-5'716'0,"-1"5"128"15,-13-2 76-15,6 2-44 0,-13-4-132 0,7 4-162 16,-6 0-146-16,-1 0-47 0,-13 0-2 15,-5 0 10-15,-2 4 7 0,-5-2-9 0,-7 3-28 16,0 2-37-16,-8-4-322 0,-4 5-8 0,-2-4 0 16,1 3 0-16,-7 0 0 0,-6 5 0 0,0-6 0 15,-7 5 0-15,0-3 0 0,-6 4 0 0,7-3 0 16,-1 3 0-16,7-4 0 0,6 1 0 16,6-1 0-16,14 1 0 0,0-3 0 0,13-2 0 15,7 0 0-15,-1-1 0 0,7-3 0 0,13 0 0 16,-1-3 0-16,15-1 0 0,-2-3 0 0,8-1 0 15,6-4 0-15,0 3 0 0,14-7 0 0,-2 3 0 16,8-7 0-16,-1 6 0 0,1-1 0 16,0 1 0-16,-1-1 0 0,1 1 0 0,-8 2 0 15,2 1 0-15,-8 0 0 0,0 4 0 0,-6-1 0 16,7 1 0-16,-7 3 0 0,-7 1 0 0,1-1 0 16,0 0 0-16,-8 1 0 0,8 3 0 15,-7 0 0-15,-7 0 0 0,0 0 0 0,2 0 0 16,4 0 0-16,-5 0 0 0,-1 3 0 0,8-3 0 15,-8 0 0-15,7 4 0 0,-1-4 0 0,2 4 0 16,5-4 0-16,0 0 0 0,7 0 0 16,-6 0 0-16,6 0 0 0,-6 0 0 0,6 0 0 15,0 0 0-15,6 0 0 0,-6-4 0 0,6 0 0 16,1 4 0-16,0-3 0 0,-1-1 0 0,0 0 0 16,8-3 0-16,-8 0 0 0,1 3 0 0,-1-3 0 15,0-1 0-15,2 4 0 0,-2-3 0 16,0 4 0-16,0 3 0 0,-6-4 0 0,0 4 0 15,0 0 0-15,0 0 0 0,-6 4 0 0,-6 6 0 16,-2 2 0-16,-12 3 0 0,-7 3 0 16,-6 0 0-16,1 1 0 0,-15-2 0 0,7 5 0 15,1-3 0-15,6 3 0 0,-1-4 0 0,2 5 0 16,11-6 0-16,1 3 0 0,7-3 0 0,12-2 0 16,1 4 0-16,6-5 0 0,0 1 0 0,6-4 0 15,8 3 0-15,5-3 0 0,7-3 0 0,6 3 0 16,2-3 0-16,4-1 0 0,1 0 0 15,7-3 0-15,-7-1 0 0,14 1 0 0,-8-4 0 16,-6 0 0-16,7 0 0 0,-8 0 0 0,-5 0 0 16,-1-4 0-16,1 4 0 0,-7 0 0 0,-6-3 0 15,0-1 0-15,-14 4 0 0,1 0 0 0,-14 0-517 16,-6 0-803-16,6-3-122 0,-12-1 8 16,0 4 126-16,-8 0 218 0,7 0 365 0</inkml:trace>
  <inkml:trace contextRef="#ctx0" brushRef="#br0" timeOffset="67647.56">12940 8714 165 0,'0'-7'700'0,"6"-2"167"15,-6 3 104-15,0 2 79 0,8-3-105 16,-8-1-161-16,0 4-163 0,0 1-101 0,0-4-63 15,6 7-56-15,-6 0-54 0,12 0-59 0,-4 2-213 16,-2 6-75-16,7-4 0 0,0 4 0 16,-6 3 0-16,5 0 0 0,2 0 0 0,-2-1 0 15,-5 2 0-15,6 3 0 0,0-5 0 0,-7 1 0 16,2 0 0-16,-8-4 0 0,6 2 0 0,0-2 0 16,-6-4 0-16,0 1 0 0,0-4 0 0,0 0 0 15,-6-4 0-15,0-4 0 0,6-3 0 16,-8-3 0-16,2-1 0 0,0-3 0 0,6-1 0 15,-13 2 0-15,13-6 0 0,-7 5 0 0,7-1 0 16,0 2 0-16,-7 2 0 0,7 0 0 0,0 4 0 16,0-1 0-16,0 5 0 0,0 0 0 15,0 4 0-15,7 3 0 0,0 0 0 0,6 0 0 16,-1 3 0-16,2 4 0 0,6 0 0 0,-8 2 0 16,8 1 0-16,-1 1 0 0,1 0 0 0,-7 1 0 15,7-2 0-15,-8-3 0 0,2 5 0 16,-2-5 0-16,-5 0 0 0,0-2 0 0,-1-2 0 15,-6-3 0-15,7 0 0 0,-7 0 0 0,0-3 0 16,0-6 0-16,0-1 0 0,0-2 0 0,0-3 0 16,0 1 0-16,6-4 0 0,1 4 0 0,-7-2 0 15,6 2 0-15,1-2 0 0,-1 2 0 0,0 3 0 16,2 4 0-16,-2 0 0 0,0 0 0 16,1 3 0-16,-1 0 0 0,7 0 0 0,0 8 0 15,7 0 0-15,0 3 0 0,-8 0 0 16,8 4 0-16,-1 0 0 0,1 3 0 0,-7 6 0 15,7-3 0-15,-8-2 0 0,2 8 0 0,6-6 0 16,-8 2 0-16,1-4 0 0,1 0 0 0,-8-1 0 16,-6-2 0-16,0-2-312 0,0-3-1179 0,0-7-62 15,0-3 69-15,0-1 184 0,0 1 263 0,0-8 342 16</inkml:trace>
  <inkml:trace contextRef="#ctx0" brushRef="#br0" timeOffset="67902.38">13768 8295 30 0,'25'-14'782'0,"-5"-2"266"0,-13 5 185 16,-1 2 134-16,1-3 64 0,0 5-277 0,5 3-219 15,2-4-724-15,-8 8-211 0,0 4 0 0,8 4 0 16,-14 6 0-16,6 0 0 0,-6 6 0 16,7 1 0-16,-7 4 0 0,6 5 0 0,-6-4 0 15,6 8 0-15,-6-2 0 0,7 1 0 0,0 3 0 16,-1-2 0-16,0-2 0 0,8 6 0 0,-8-6 0 15,7-1 0-15,7-2 0 0,-8-4 0 0,2-4 0 16,-1-2 0-16,0-1 0 0,-6-7 0 16,-1 1 0-16,0-9-344 0,8-6-791 0,-2-4-180 15,-4-5-15-15,-2-2 100 0,0-5 134 0,7 1 225 16,0-4 244-16</inkml:trace>
  <inkml:trace contextRef="#ctx0" brushRef="#br0" timeOffset="68201.47">14446 8420 324 0,'18'-15'806'0,"-4"-7"168"0,-8 7 136 0,1 1 129 16,-14 3-91-16,1 0-222 0,-8-3-135 0,8 2-91 0,-6 1-527 16,5 4-173-16,-6 0 0 0,0 0 0 15,-1 3 0-15,-4 4 0 0,4 0 0 0,1 4 0 16,0-4 0-16,6 7 0 0,7 0 0 0,0 4 0 16,0 0 0-16,14-1 0 0,-1 5 0 0,7-3 0 15,-2 2 0-15,2 1 0 0,7 4 0 16,-9-4 0-16,9-1 0 0,-1 1 0 0,-6-1 0 15,0 1 0-15,-8-1 0 0,8 1 0 0,-7-4 0 16,-1 4 0-16,2-5 0 0,-8 2 0 0,-6-1 0 16,0-4 0-16,0 0 0 0,-6 0 0 15,-14 2 0-15,8-6 0 0,-8 0 0 0,1-3 0 16,-7 0 0-16,6-3 0 0,-13-5 0 0,7 1-493 16,6-7-757-16,-5-1-122 0,5-7 15 15,0 3 127-15,1-6 164 0,5 3 253 0,2-4 308 16</inkml:trace>
  <inkml:trace contextRef="#ctx0" brushRef="#br0" timeOffset="68517.75">14413 7983 495 0,'0'-11'822'0,"6"-4"135"0,-6 4 115 0,0 0 69 16,0 0-121-16,0 4-204 0,0 0-110 0,0-1-65 15,13 5-120-15,-6-1-521 0,12 0 0 0,7-2 0 16,7-2 0-16,-1 1 0 0,-5 2 0 15,5-2 0-15,-6 7 0 0,1 0 0 0,-1 7 0 16,-7 1 0-16,1 0 0 0,-1 2 0 0,-6 1 0 16,1 4 0-16,-2 3 0 0,-5-3 0 0,-7 4 0 15,6-5 0-15,-6 5 0 0,7-6 0 0,-7 3 0 16,6-5 0-16,-6 0 0 0,7 0 0 16,-1-4 0-16,-6-3 0 0,7 3 0 0,0-7 0 15,-1 4 0-15,7 0 0 0,-6-4 0 0,12 3 0 16,1-3 0-16,0 0 0 0,5 0 0 15,7 0 0-15,8 0 0 0,-1 0 0 0,13 0 0 16,13-3 0-16,-6-1 0 0,12 0 0 0,2 0-185 16,11-3-1418-16,7 0-37 0,-6-4 72 0,0 0 182 15,6 4 318-15,6-5 501 0</inkml:trace>
  <inkml:trace contextRef="#ctx0" brushRef="#br0" timeOffset="70803.6">22643 7895 268 0,'6'-8'647'0,"0"2"133"0,-6-2 74 0,8 5-20 16,-8-2-142-16,0-2-163 0,0 3-189 0,6 4-112 15,-6-4-60-15,6 4-34 0,0-2-33 0,1 2-21 16,0 2-15-16,6 2-7 0,-1 0-2 16,2 3 0-16,-2 1 8 0,2 4-1 0,5-6-6 15,-5 5-11-15,6 1-7 0,-8-5-11 0,8 4 0 16,-1-3 1-16,1-5 2 0,-8 4 10 0,2-3 12 16,-1-4 17-16,0 3 13 0,6-3 12 0,-5-3 3 15,-2 3-2-15,1-4-7 0,7-3-8 16,0-1-7-16,-1-3-5 0,1 4 3 0,-1-4 5 15,8 0 9-15,-8 1 10 0,0-2 2 0,0 4 1 16,1-3 2-16,0 0-3 0,-1 4-6 16,-5 3-14-16,-2 1-10 0,2-1-4 0,-1 4-26 15,6-4-38-15,-6 8 0 0,1-4 0 0,12 4 0 16,-7-1 0-16,7 1 0 0,0 3 0 16,0-2 0-16,7 1 0 0,-1 2 0 0,-5 3 0 15,5-3 0-15,1-4 0 0,-7 2 0 0,6-2 0 16,-6 0 0-16,7-4 0 0,-7 3 0 0,-1-3 0 15,2-3 0-15,-1 3 0 0,0-4 0 0,-6-4 0 16,-1 6 0-16,7-6 0 0,-6 4 0 16,-1-4 0-16,1-3 0 0,6 5 0 0,0-2 0 0,7 0 0 15,-7 1 0-15,0 3 0 0,7-3 0 16,-15 0 0-16,9 7 0 0,-1-4 0 0,0 1 0 16,0 3 0-16,1-5 0 0,-9 5 0 0,2 0 0 15,0 5 0-15,5-5 0 0,-5 3 0 0,0 1 0 16,-1-4 0-16,7 4 0 0,-12-1 0 0,5 1 0 15,1-1 0-15,0 1 0 0,5-4 0 16,-5 4 0-16,0-4 0 0,-1 0 0 0,7 0 0 16,0 0 0-16,0-4 0 0,0 0 0 0,1 4 0 15,-1-3 0-15,6-1 0 0,-6-3 0 16,7 7 0-16,-8-7 0 0,1 2 0 0,7 3 0 16,-7-2 0-16,0 4 0 0,1-4 0 0,-8 4 0 15,7-4 0-15,0 4 0 0,-6 0 0 0,6 4 0 16,-7-4 0-16,7 0 0 0,-6 4 0 15,0 0 0-15,-1-4 0 0,1 2 0 0,-8 6 0 16,8-4 0-16,0 0 0 0,-7-1 0 0,-1-3 0 16,8 0 0-16,-13 0 0 0,6-3 0 0,-7-1 0 15,1 4-298-15,-7-7-241 0,0 0-185 16,-7-5-204-16,-6 1-180 0,-6-1-28 0,-1-1 59 16,-6 1 119-16,7 1 193 0,-1-3 237 0</inkml:trace>
  <inkml:trace contextRef="#ctx0" brushRef="#br0" timeOffset="71104.47">25118 7590 448 0,'-12'0'761'0,"-1"-4"125"0,-1 4 72 16,2-4-28-16,-2 4-142 0,8 0-212 0,-7 0-139 15,0 4-77-15,6 0-32 0,1-4-6 0,0 7-9 16,6 1-17-16,6 0-23 0,7-1-7 16,7 4-17-16,12 0-249 0,7 0 0 0,7 0 0 15,5-1 0-15,2 5 0 0,6-4 0 0,-1 4 0 16,-5-4 0-16,-2 0 0 0,-5 4 0 0,-1-1 0 15,1-2 0-15,-7 3 0 0,-13-5 0 0,1 5 0 16,-1-4 0-16,-20 3 0 0,0 5 0 16,-12 0 0-16,-6-5 0 0,-8 5 0 0,-13-1 0 15,-6 0 0-15,-7 1 0 0,-6-2 0 0,0-1 0 16,0 2 0-16,6-3 0 0,1-1 0 16,6-2 0-16,6-2 0 0,1-3 0 0,12-3 0 15,0 4 0-15,14-8 0 0,-7 3 0 0,13-6 0 16,13-1 0-16,-7 0-1036 0,14-3-371 0,6 0-42 15,7 0 78-15,6 3 173 0,7 0 272 16,19 4 330-16</inkml:trace>
  <inkml:trace contextRef="#ctx0" brushRef="#br0" timeOffset="71604.02">27165 8199 344 0,'-6'0'890'0,"6"0"192"15,0 0 120-15,0 0 105 0,-8-2-104 0,8-6-274 16,8 1-209-16,-2-12-206 0,0-3-514 0,8 0 0 16,-2-4 0-16,1-3 0 0,-6 3 0 15,0-6 0-15,-1-2 0 0,-6 2 0 0,-6-6 0 16,-1 6 0-16,0-6 0 0,1 6 0 0,-1-4 0 16,-5 1 0-16,-2 3 0 0,8 2 0 0,0 1 0 15,-2-1 0-15,2 4 0 0,6 5 0 16,-6 3 0-16,6 3 0 0,0 4 0 0,0 1 0 15,0 2 0-15,6-1 0 0,0 9 0 0,8 0 0 16,6 5 0-16,-1 7 0 0,7-2 0 0,0 5 0 16,7 3 0-16,-1 0 0 0,1 4 0 15,5 4 0-15,2 0 0 0,-1 3 0 0,0 0 0 16,-7 0 0-16,1-2 0 0,-1-2 0 0,-5 1 0 16,5-4 0-16,-12-1 0 0,6-1 0 0,-6-5 0 15,-7-1 0-15,-7-7 0 0,8 1 0 16,-8-5 0-16,0 1 0 0,0-8 0 0,-6-3 0 15,0-4 0-15,0-3 0 0,0-6 0 0,0-2 0 16,0-3 0-16,0-4 0 0,0-2 0 0,0-5 0 16,0 0 0-16,0-1 0 0,0 4 0 15,0-1 0-15,0 2 0 0,7 6 0 0,-7 1 0 16,7 3 0-16,-1 3 0 0,1 1 0 0,6 3 0 16,0 7 0-16,13 1 0 0,-7 4 0 0,14-1 0 15,0 8 0-15,-14-1 0 0,-6 8 0 16,-6 0-398-16,-14 4-1360 0,-6 3 8 0,-13 5 123 0,-13 6 288 15,-6 4 501-15,-8 7 393 0</inkml:trace>
  <inkml:trace contextRef="#ctx0" brushRef="#br0" timeOffset="72755.48">22728 10171 143 0,'6'-4'682'16,"6"1"151"-16,-12-1 89 0,8 0 62 0,-2 0-124 15,-6 1-194-15,6-2-159 0,1 3-82 0,-7-3-45 16,6 3-34-16,1-2-27 0,0 0-51 0,5 4-55 16,2-4-37-16,-2 0-22 0,8 4-5 15,-1 0 5-15,7-4-144 0,-6 4-10 0,-7 4 0 16,7-4 0-16,0 4 0 0,-8 0 0 0,15 0 0 16,-8 2 0-16,-6 1 0 0,7 1 0 0,-1 0 0 15,-6 3 0-15,0-1 0 0,1 2 0 16,-2-1 0-16,1 4 0 0,0-5 0 0,0 1 0 15,-7 0 0-15,8 3 0 0,-8-6 0 0,1 4 0 16,0-9 0-16,5 5 0 0,-5-5 0 0,6-3 0 16,6 3 0-16,1-3 0 0,6-3 0 15,1 3 0-15,5-3 0 0,7-5 0 0,0 5 0 16,1-5 0-16,-2 1 0 0,7 2 0 0,-12-1 0 16,7-2 0-16,-1 8 0 0,-7-3 0 15,1 3 0-15,-1 0 0 0,-6 3 0 0,-6 5 0 16,-1-2 0-16,1 2 0 0,6 4 0 0,-13-1 0 15,7 3 0-15,0 1 0 0,-1 0 0 0,-6 0 0 16,6-1 0-16,1 1 0 0,0 0 0 16,-8-4 0-16,8-1 0 0,-1-2 0 0,-5-1 0 15,5 0 0-15,1-2 0 0,0-5 0 0,6 0 0 16,-1 0 0-16,1 0 0 0,7-5 0 0,-7 5 0 16,6-3 0-16,1-1 0 0,-1 4 0 0,2-7 0 15,-9 7 0-15,1-4 0 0,1 4 0 0,-8 0 0 16,8 0 0-16,-8 4 0 0,0-4 0 0,8 7 0 15,-15-3 0-15,8-1 0 0,-1 2 0 16,-5 1 0-16,6 2 0 0,-8-5 0 0,-5 1 0 16,6 4 0-16,0-5 0 0,-7 1 0 0,8-1 0 15,-2-3 0-15,-5 0 0 0,6 4 0 16,0-4 0-16,-7 0 0 0,8 0 0 0,-8 0 0 16,7 0 0-16,-6-4 0 0,-1 4 0 0,0 0 0 15,-6-3 0-15,0-1 0 0,-6 1 0 0,0-1 0 16,-1 0 0-16,-6 0 0 0,7 1 0 0,-8-1-478 15,-5-4-344-15,6 1-112 0,-6 0-103 16,-1-4-59-16,7 0 39 0,-7-1 103 0,8 2 164 16,-8-1 178-16</inkml:trace>
  <inkml:trace contextRef="#ctx0" brushRef="#br0" timeOffset="73029.92">24604 10314 283 0,'-13'-12'640'16,"6"6"165"-16,-6-2 96 0,0 1-20 16,1-4-81-16,4 6-93 0,-4-1-150 0,5-2-72 15,1 5-33-15,-7-1-14 0,6 4-15 0,1 0-29 16,-1 0-46-16,7 4-271 0,7 4-77 15,6-1 0-15,0 0 0 0,0 4 0 0,13 4 0 16,6-4 0-16,-5 3 0 0,5 1 0 0,1 4 0 16,-1-5 0-16,1 4 0 0,-1-4 0 0,-6 2 0 15,1 2 0-15,-8-4 0 0,0 1 0 0,-5 0 0 16,-8-1 0-16,1-2 0 0,-7-1 0 0,-13 0 0 16,6 1 0-16,-12-2 0 0,-1-3 0 15,-6 1 0-15,-7-2 0 0,-6 2 0 0,7-1 0 16,-8 1 0-16,1-1 0 0,0 0 0 0,1 0 0 15,5 2 0-15,0-3 0 0,0-2 0 0,14 3 0 16,-7-3 0-16,12 0 0 0,2 0 0 16,6-1 0-16,6-3 0 0,12 0 0 0,2 0-839 15,12-3-630-15,6 3-25 0,1-4 80 0,18 0 179 16,2 4 285-16,12-4 363 0</inkml:trace>
  <inkml:trace contextRef="#ctx0" brushRef="#br0" timeOffset="73323.75">26142 10410 733 0,'-7'-11'993'0,"-13"-1"164"0,-6-3 144 16,13 4 114-16,-6 1-287 0,12-1-231 15,7 3-330-15,0 4-567 0,7 1 0 0,-7 3 0 16,7 3 0-16,5 1 0 0,-5 4 0 0,-1 3 0 15,1 7 0-15,6-3 0 0,1 6 0 0,-8 2 0 16,0 6 0-16,1-3 0 0,-7 3 0 0,6 1 0 16,1-4 0-16,-7 3 0 0,0 0 0 15,0 0 0-15,0-3 0 0,0-1 0 0,0-2 0 16,0-5 0-16,0-4 0 0,0 1 0 0,-7-3 0 16,1-10-998-16,6 2-420 0,0-4-31 0,0-6 87 15,0 2 171-15,13-7 265 0,0-1 309 16</inkml:trace>
  <inkml:trace contextRef="#ctx0" brushRef="#br0" timeOffset="73659.92">26624 10424 569 0,'6'-7'885'0,"0"0"159"16,-6-2 134-16,0 2 88 0,-6 4-179 0,0-1-224 16,-1 4-139-16,-6 4-149 0,0-1-575 0,-7 4 0 15,-6 5 0-15,-6-1 0 0,-1 4 0 0,-6-1 0 16,-6 5 0-16,5-1 0 0,2 0 0 15,-1 1 0-15,-1-1 0 0,1 1 0 0,0-5 0 16,7 1 0-16,-1-1 0 0,7-3 0 0,6 0 0 16,8-3 0-16,-2-1 0 0,8-3 0 0,6 0 0 15,0-1 0-15,0-3 0 0,13 0 0 16,0 0 0-16,7 0 0 0,5 0 0 0,9-3 0 16,-2 3 0-16,1 0 0 0,-1-4 0 0,1 4 0 15,5 0 0-15,1 0 0 0,1 0 0 0,-7 0 0 16,5 0 0-16,1 4 0 0,1-4 0 15,-1 3 0-15,-7 2 0 0,1-3 0 0,-7 5 0 16,0-2 0-16,7-2 0 0,-13 1 0 0,5-4 0 16,-5 0 0-16,-8 0 0 0,-4 0 0 0,4 0-369 15,2-4-914-15,-8-4-125 0,7 1 14 16,0 0 129-16,-6 4 174 0,5-5 274 0,-5 4 337 16</inkml:trace>
  <inkml:trace contextRef="#ctx0" brushRef="#br0" timeOffset="74125">27217 10545 212 0,'13'-11'679'0,"7"4"163"0,-14-4 113 16,0 3 75-16,1-3-83 0,-7 0-118 0,-7 1-139 15,1 2-60-15,-8-3-32 0,2 3-16 0,-1 1-385 16,-7 0-197-16,0 2 0 0,-6 3 0 16,1 2 0-16,-9 2 0 0,-4 3 0 0,5 2 0 15,1 4 0-15,-1 0 0 0,-6 4 0 0,7 3 0 16,6-3 0-16,-1 4 0 0,27-1 0 0,-6-3 0 15,6-1 0-15,6 5 0 0,1-9 0 16,6 1 0-16,0 0 0 0,0-3 0 0,6-1 0 16,-5-3 0-16,11-4 0 0,-5-4 0 0,6 0 0 15,1-3 0-15,-9-3 0 0,9-2 0 0,-7-2 0 16,-2-1 0-16,9 1 0 0,-7-1 0 0,0 1 0 16,-8 2 0-16,2 1 0 0,-2 0 0 15,-5 3 0-15,-1 1 0 0,-6 3 0 0,7 4 0 16,-7 0 0-16,7 4 0 0,-1 3 0 0,-6 8 0 15,0 0 0-15,12 11 0 0,-4 3 0 0,-2 3 0 16,0 6 0-16,8 6 0 0,-8 0 0 0,-6 0 0 16,7-1 0-16,-7 2 0 0,-7-6 0 0,1 3 0 15,-8-9 0-15,2 3 0 0,-8-7 0 16,0 1 0-16,1-8 0 0,-7 0 0 0,0-4 0 16,-1 1 0-16,1-8 0 0,-6-4 0 0,-1 0 0 15,-6-7 0-15,7 0 0 0,-7 0 0 0,6-7 0 16,-6 0 0-16,0-4 0 0,0-8 0 15,-7 1 0-15,1-4-162 0,-8-3-1559 0,-5-2-15 16,5-2 97-16,-12 0 261 0,13 0 429 0,-7-5 446 16</inkml:trace>
  <inkml:trace contextRef="#ctx0" brushRef="#br0" timeOffset="94794.5">8138 6409 548 0,'12'-8'783'0,"2"-3"106"0,-8 7 74 0,-6-3-23 16,14 3-165-16,-14 1-178 0,0-2-79 15,0 3-26-15,0 2-7 0,-7-4-1 0,0 8-25 16,1-4-201-16,0 7-258 0,-8 0 0 0,-5 4 0 0,6 0 0 16,-6-1 0-16,-1 6 0 0,-6-1 0 0,-1 2 0 15,1 2 0-15,1-1 0 0,-8 4 0 0,0 1 0 16,1 2 0-16,-1-3 0 0,1 4 0 0,-1 3 0 15,0 0 0-15,1 1 0 0,-1 3 0 16,1 1 0-16,-1 2 0 0,-6 1 0 0,6-1 0 16,-6 1 0-16,7 4 0 0,-1-1 0 0,7 0 0 15,-6-2 0-15,-1 1 0 0,1 1 0 0,-1-3 0 16,1 0 0-16,-8 0 0 0,7 3 0 0,1-4 0 16,-7 2 0-16,0 1 0 0,-7-2 0 0,7 4 0 15,-7-4 0-15,1 3 0 0,6-4 0 0,-7 5 0 16,7-4 0-16,-7-1 0 0,7 0 0 0,1 1 0 15,5 0 0-15,-7 4 0 0,8-8 0 0,-1 4 0 16,-6-1 0-16,7 0 0 0,-7-2 0 0,6-1 0 16,7 0 0-16,-6 0 0 0,-2 1 0 0,2-2 0 15,-1-1 0-15,1-2 0 0,6 3 0 0,-7-3 0 16,1 1 0-16,-1 0 0 0,1-1 0 0,5 0 0 16,-11 0 0-16,-1 4 0 0,-1 0 0 0,1 0 0 15,0 1 0-15,-7-2 0 0,1 2 0 16,-7 2 0-16,-1 0 0 0,2 1 0 0,-1 4 0 15,-1-4 0-15,-6-1 0 0,-6 1 0 0,7 0 0 16,-7 4 0-16,0-4 0 0,6 1 0 16,0-1 0-16,1 1 0 0,5-1 0 0,2-1 0 15,5-7 0-15,0 5 0 0,0-5 0 16,8 0 0-16,5 1 0 0,-6-5 0 16,6 0 0-16,-6 1 0 0,0 4 0 0,0-1 0 15,0-3 0-15,6 1 0 0,0-6 0 16,7-4 0-16,7 3 0 0,6-6 0 15,-6 1 0-15,5-4 0 0,-6-4 0 0,14 1 0 16,0-8 0-16,6 0 0 0,12 0 0 16,8-12 0-16,-6 2 0 0,5-1 0 15,7 0 0-15,-6-4-131 0,6-3-1339 0,-7-1-72 16,-5-3 47-16,12 4 159 0,-1-5 231 16,21 2 365-16</inkml:trace>
  <inkml:trace contextRef="#ctx0" brushRef="#br0" timeOffset="97180.11">7975 6459 80 0,'7'-2'165'0,"13"-2"46"0,-8-4 50 16,8 8 51-16,-1-3 52 0,1-1 77 16,-8 4 92-16,8 0 40 0,-13-4-5 0,-1 0-33 15,-6 4-48-15,0-3-81 0,7 3-91 0,0-4-43 16,5 4-12-16,-6 0 9 0,-6 0 10 0,8 0 20 16,-8 0 8-16,0 0-9 0,6 0-4 0,0 0-12 15,8 0-8-15,-8 0-168 0,7 4-106 0,0-4 0 16,6 3 0-16,-5 1 0 0,-1 0 0 0,0 0 0 15,6-1 0-15,1 5 0 0,-7-2 0 0,7 2 0 16,-1-1 0-16,0 1 0 0,-5-1 0 0,12-3 0 16,-7 6 0-16,1-6 0 0,-1 4 0 0,7 3 0 15,0-3 0-15,-6-1 0 0,6 3 0 0,7-2 0 16,-7 3 0-16,7-3 0 0,-1 2 0 0,1 1 0 16,-1 4 0-16,7-5 0 0,0 6 0 0,1-6 0 15,-8 5 0-15,7-1 0 0,-7 2 0 0,7-1 0 16,1-1 0-16,-1 1 0 0,0 3 0 15,0-4 0-15,-6 5 0 0,-1-4 0 0,7 0 0 16,-6 3 0-16,-1 0 0 0,1 1 0 0,7-2 0 16,-8 2 0-16,1-1 0 0,-1 1 0 0,1 3 0 15,-1-4 0-15,7 1 0 0,-7 2 0 0,8 2 0 16,-7-5 0-16,6 4 0 0,-1 0 0 0,2-3 0 0,-1 2 0 16,0 1 0-16,0 0 0 0,0 1 0 15,0-2 0-15,6-2 0 0,-5 3 0 0,-1 0 0 16,7-1 0-16,-7 2 0 0,0-4 0 0,-1 3 0 15,2-1 0-15,-1 1 0 0,-6-2 0 0,5 1 0 16,-5-4 0-16,-1 3 0 0,2-2 0 16,-9 0 0-16,9 4 0 0,-9-4 0 0,7 1 0 15,-5 0 0-15,-1-1 0 0,0 0 0 0,0-4 0 16,-6 1 0-16,13 4 0 0,-15-5 0 0,9 1 0 16,-1 0 0-16,0-1 0 0,0 1 0 0,0-1 0 15,-7-2 0-15,14 6 0 0,-7-3 0 16,0-1 0-16,7 2 0 0,-7-1 0 0,7-1 0 15,-7 1 0-15,0 3 0 0,6 0 0 0,1 1 0 16,-1-2 0-16,-5 3 0 0,5-3 0 0,1 6 0 16,-1-5 0-16,1 0 0 0,-1 4 0 15,1-4 0-15,-7 1 0 0,6 3 0 0,-5-3 0 16,-1-2 0-16,0 2 0 0,0-1 0 0,-1 0 0 16,2-2 0-16,-1 2 0 0,-6-3 0 0,6 0 0 15,-7 2 0-15,1-2 0 0,0 0 0 16,5 3 0-16,-5-3 0 0,0-1 0 0,-1 1 0 15,-6 0 0-15,0 0 0 0,13-1 0 0,-6 5 0 16,-1-8 0-16,1 3 0 0,0 2 0 16,-1-2 0-16,0 1 0 0,-6-1 0 0,7-2 0 15,-7 2 0-15,0 1 0 0,0 0 0 0,0-5 0 16,-6 5 0-16,5-4 0 0,-4 4 0 0,-2-4 0 16,0 4 0-16,7-5 0 0,-6 1 0 0,-1 4 0 15,1-5 0-15,-1 5 0 0,8-3 0 16,-8-2 0-16,6 6 0 0,-4-6 0 0,4 5 0 15,-5-3 0-15,6 2 0 0,-6-3 0 0,5 0 0 16,2 3 0-16,-2-3 0 0,2 0 0 0,-1 1 0 16,-7-2 0-16,7 2 0 0,0-1 0 0,-7-5 0 15,2 2 0-15,4 3 0 0,1-3 0 0,-6-1 0 16,-7 3 0-16,6-1 0 0,1 1 0 0,-7-3 0 16,12 1 0-16,-4 4 0 0,-2-5 0 15,0-1 0-15,8 2 0 0,-14 0 0 0,13 1 0 16,-7-1 0-16,-6 1 0 0,6-3 0 0,1 5 0 15,0-3 0-15,5-1 0 0,-5 0 0 0,0 0 0 16,-1 1 0-16,1-1 0 0,-1-3 0 16,1 4 0-16,-1-2 0 0,1-2 0 0,-7 3 0 15,6-2 0-15,0-2 0 0,2 5 0 0,-2-5 0 16,0 0 0-16,1 6 0 0,6-6 0 0,0 4 0 16,-7-3 0-16,8 3 0 0,-8-3 0 15,0 3 0-15,1-3 0 0,0 4 0 0,-1-6 0 16,7 6 0-16,-13-4 0 0,6-1 0 0,-6 5 0 15,0-4 0-15,0-1 0 0,-6 1 0 16,6-1 0-16,-13 1 0 0,7 1 0 0,-8-3 0 16,-5 2 0-16,-1 0 0 0,-6 0 0 0,-6-1 0 15,-7 5 0-15,6-4 0 0,-6-1 0 0,-7 4 0 16,0-2 0-16,1-3 0 0,-13 6 0 0,5-4 0 16,1-1 0-16,0 5 0 0,0-4 0 15,0-2 0-15,0 3 0 0,0-2 0 0,-7 1 0 16,7-4 0-16,-7 3 0 0,0 1 0 0,0-4 0 15,2 4 0-15,-2 0 0 0,0-4 0 0,-7 0 0 16,9 3 0-16,-9-3 0 0,1 4 0 16,6-4 0-16,-6 3 0 0,-6-3 0 0,5 4 0 15,1-1 0-15,-7-3 0 0,1 0 0 0,-1 4 0 16,7 1 0-16,0-2 0 0,-7-3 0 0,7 3 0 16,-1 5 0-16,-5-8 0 0,6 3 0 0,-6 2 0 15,12-2 0-15,-6-3 0 0,-1 4 0 16,7-4 0-16,-6 4 0 0,0-4 0 0,6 0 0 0,-6 4 0 15,-6-4 0-15,6 0 0 0,-1 0 0 0,-5 0 0 16,-1 0 0-16,0 0 0 0,1 0 0 0,-1 0 0 16,6-4 0-16,-5 4 0 0,0 0 0 0,-2 0 0 15,15 0 0-15,-7 0 0 0,6 0 0 0,0 0 0 16,2 0 0-16,-2 0 0 0,6 0 0 16,1 0 0-16,0 0 0 0,0 0 0 0,0 0 0 15,-1 0 0-15,2 0 0 0,-8 0 0 0,7 0 0 16,-7 0 0-16,-6 0 0 0,6 0 0 0,-6 0 0 15,0 0 0-15,-7 0 0 0,1 0 0 0,-8-4 0 16,2 4 0-16,4-4 0 0,2 4 0 0,0 0 0 16,6 0 0-16,-1-3 0 0,1 3 0 0,6-5 0 15,-6 5 0-15,6 0 0 0,0-3 0 0,8 3 0 16,-1 0 0-16,5 0 0 0,2-4 0 0,-1 4 0 16,7-4 0-16,-6 4 0 0,-1 0 0 0,1 0 0 15,-1 0 0-15,-6 0 0 0,-7 0 0 0,0 0 0 16,1 0 0-16,6 0 0 0,0 4 0 0,-1-4 0 15,-5 0 0-15,6 4 0 0,0-4 0 0,7 0 0 16,-8 0 0-16,7 0 0 0,7 0 0 0,-6 0 0 16,5 0 0-16,2 0 0 0,5 0 0 15,-6 0 0-15,7 0 0 0,-2 0 0 0,2 0 0 0,5 0 0 16,-5 0 0-16,-7 0 0 0,0 0 0 16,1 0 0-16,-15 0 0 0,14 0 0 15,-13 0 0-15,13 0 0 0,-7 0 0 0,7 0 0 16,-7 0 0-16,7 0 0 0,0 0 0 15,0-4 0-15,-6 4 0 0,-2-4 0 0,2 4 0 16,-1 0 0-16,1 0 0 0,-1 0 0 16,-5 0 0-16,11 0 0 0,1 0 0 0,0 0 0 15,-1 0 0-15,8 0 0 0,7 0 0 16,-9 0 0-16,-5 0 0 0,7 0 0 16,-1 0 0-16,1 0 0 0,6 0 0 15,-1 0 0-15,9 0 0 0,-2 0 0 16,0 0 0-16,1 0 0 0,-1 0 0 0,7-3 0 15,0 3 0-15,0 0 0 0,-1 0 0 16,8 0 0-16,0-3 0 0,6 3 0 0,0 0 0 16,6-5 0-16,14 1 0 0,13-3 0 15,12 4 0-15,21-4 0 0,5-5 0 0,0 5-566 16,14-1-1093-16,-6 2 5 0,-8-2 124 16,8 5 237-16,5 3 375 0,1-4 431 15</inkml:trace>
  <inkml:trace contextRef="#ctx0" brushRef="#br0" timeOffset="98816.65">11103 8122 255 0,'19'0'403'0,"1"-3"90"0,0-1 76 0,-1 4 47 15,1-4-9-15,-8 4-48 0,-5 0-69 16,6 0-79-16,0 0-100 0,-6 0-92 0,-1 0-32 16,1 0-19-16,-1 0-8 0,1-4 6 0,-1 4 11 15,1 0 14-15,-1 0 1 0,0 0 17 16,-6 0 15-16,0 0 9 0,8 0-2 0,-2 4-8 15,-6-4-14-15,6-4-10 0,-6 4-12 0,7 0-17 16,-7 0-38-16,6-3-132 0,1 3 0 0,-1 0 0 16,-6-4 0-16,7 4 0 0,-7 0 0 0,6-3 0 15,1 3 0-15,-7 0 0 0,0-4 0 16,0 4 0-16,0 0 0 0,0 0 0 0,-7 0 0 16,7-3 0-16,-6 3 0 0,-1-4 0 0,1 0 0 15,-7 4 0-15,0 0 0 0,-1 0 0 0,-11 0 0 16,-1 0 0-16,6 4 0 0,-12 0 0 15,-1-4 0-15,1 3 0 0,-7 1 0 0,-1-4 0 16,-5 3 0-16,-8 1 0 0,1-4 0 0,1 3 0 16,-2 1 0-16,1 0 0 0,-1 0 0 0,-4-1 0 15,-2 1 0-15,-7 0 0 0,7-4 0 0,1 3 0 16,-8-3 0-16,9 5 0 0,-2-2 0 16,0 0 0-16,1 1 0 0,5 1 0 0,1-2 0 15,0 0 0-15,6 1 0 0,-6-4 0 0,0 4 0 16,6-1 0-16,1-3 0 0,-1 4 0 0,7-4 0 15,-7 0 0-15,1 4 0 0,-1 0 0 0,1-4 0 16,-1 3 0-16,7 1 0 0,-6-4 0 0,-1 3 0 16,7-3 0-16,-7 0 0 0,7 5 0 0,-7-5 0 15,7 0 0-15,-6 2 0 0,5-2 0 0,1 0 0 16,1 4 0-16,-2-4 0 0,7 0 0 0,-6 4 0 16,7-4 0-16,-1 4 0 0,1-1 0 0,-1-3 0 15,1 0 0-15,-1 0 0 0,1 4 0 0,-1-4 0 16,0 4 0-16,8-4 0 0,-2 0 0 0,-5 4 0 15,6-4 0-15,0 0 0 0,-7 0 0 0,7 0 0 16,6 0 0-16,-5 0 0 0,-2 0 0 0,1 0 0 16,0 0 0-16,0 0 0 0,0 0 0 0,-1 0 0 15,-5 0 0-15,6 0 0 0,-7 0 0 0,1 0 0 16,-1 2 0-16,1-2 0 0,-1 0 0 0,7 0 0 16,-6 5 0-16,-1-5 0 0,0 0 0 15,1 0 0-15,-1 0 0 0,7 0 0 0,0 0 0 16,-6 3 0-16,12-3 0 0,1 0 0 0,-1 0 0 15,-6 0 0-15,7 0 0 0,-1 0 0 0,-6 0 0 0,6 0 0 16,-5 0 0-16,-2 0 0 0,1 4 0 16,0-4 0-16,6 0 0 0,-5 0 0 0,5 0 0 15,-6 0 0-15,-1 0 0 0,1 0 0 0,0 0 0 16,-6 0 0-16,-1 0 0 0,1 0 0 0,-1 0 0 16,-6 0 0-16,7 0 0 0,-7 0 0 0,5 0 0 15,2 0 0-15,-1 0 0 0,7 0 0 0,-6 0 0 16,13 0 0-16,-7 0 0 0,6 0 0 0,-7 0 0 15,15 0 0-15,-8 0 0 0,7 0 0 0,7 0 0 16,-8 0 0-16,2 0 0 0,6 0 0 0,-2 0 0 16,2 0 0-16,0 0 0 0,-1 0 0 15,0 0 0-15,1 0 0 0,-1 0 0 0,-5 0 0 0,5 0 0 16,0 0 0-16,1 0 0 0,0 0 0 16,-1 0 0-16,0 0 0 0,1 0 0 0,6 0 0 0,-7 0 0 15,7 0 0-15,-6 0 0 0,6 0 0 0,0 0 0 16,0 0 0-16,0 0 0 0,0 0 0 0,-7 0 0 15,1 0 0-15,-1 0 0 0,1 5 0 0,6-5 0 16,-6 0 0-16,6 0 0 0,-8 0 0 16,8 0 0-16,-12 0 0 0,5 0 0 0,1 0 0 15,-1 0 0-15,7-5 0 0,0 5 0 0,0 5 0 16,7-5 0-16,-1 2-64 0,7-2-1338 0,7 0-100 16,6 0 33-16,0 0 133 0,0 0 191 0,6 4 329 15,8-4 382-15</inkml:trace>
  <inkml:trace contextRef="#ctx0" brushRef="#br0" timeOffset="99983.19">8340 8222 241 0,'7'0'356'16,"-1"4"57"-16,7-4 34 0,0 0 39 0,-7 0 54 16,8 0 2-16,-8 7-30 0,7-4-51 0,-13-3-57 15,7 4-73-15,-7 1-99 0,0-5-51 0,6 2-26 16,-6-2-6-16,7 0 12 0,-1 0 18 0,0 4 25 15,-6-4 32-15,8 0 36 0,-8 3 32 0,0 1 21 16,0-4 14-16,0 4-1 0,0-1-8 16,6-3-277-16,-6 0-53 0,6 5 0 0,-6-5 0 0,0 4 0 15,0-4 0-15,0 0 0 0,0 0 0 16,0 2 0-16,0 3 0 0,7-3 0 0,-7 3 0 16,6-2 0-16,1 5 0 0,-1-4 0 0,1 3 0 15,-7-3 0-15,6 2 0 0,-6 2 0 0,7-1 0 16,-7 1 0-16,7-1 0 0,-7 0 0 0,6 1 0 15,-6 0 0-15,0 2 0 0,0-3 0 0,0 1 0 16,6-1 0-16,-6 4 0 0,0 0 0 0,7-3 0 16,-7 3 0-16,0 0 0 0,7-4 0 0,-7 4 0 15,6-4 0-15,-6 5 0 0,0-5 0 0,0 3 0 16,0 2 0-16,0-4 0 0,0 1 0 0,6 7 0 16,-6-5 0-16,0-1 0 0,0 2 0 0,7-1 0 15,-1 4 0-15,-6-5 0 0,7 5 0 0,-7 0 0 16,7-4 0-16,-7 4 0 0,6-4 0 0,0 4 0 15,2-1 0-15,-2-3 0 0,0 0 0 0,-6 3 0 16,6 1 0-16,1-4 0 0,-7 5 0 16,7-2 0-16,-1-3 0 0,-6 3 0 0,7 1 0 15,-7 0 0-15,0-4 0 0,6 3 0 0,-6 1 0 16,6 0 0-16,-6-3 0 0,0 2 0 0,0-3 0 16,0 0 0-16,0 3 0 0,0-3 0 0,0 0 0 15,0 1 0-15,0-2 0 0,0 1 0 0,8 0 0 16,-8 1 0-16,0-2 0 0,0 2 0 0,0-3 0 0,0 3 0 15,0-1 0-15,0 0 0 0,0 1 0 16,0-2 0-16,0 5 0 0,0-4 0 0,-8-3 0 16,8 2 0-16,-6 2 0 0,6-5 0 0,0 3 0 15,0 2 0-15,-6-1 0 0,6-4 0 0,-7 4 0 16,7-4 0-16,-6 4 0 0,-1-3 0 0,7 3 0 16,-7-4 0-16,7 0 0 0,0 2 0 0,0-3 0 15,-6-2 0-15,6 3 0 0,-6 1 0 0,6-1 0 16,0-3 0-16,0 4 0 0,-6-6 0 0,6 6 0 15,0-4 0-15,0 3 0 0,0-3 0 0,0 2 0 16,0-1 0-16,0-2 0 0,0 4 0 16,0-3 0-16,0 4 0 0,0-5 0 0,0 4 0 15,0-3 0-15,0 3 0 0,0-2 0 0,0 1 0 0,-8 2 0 16,8-5 0-16,0 5 0 0,0-4 0 0,0 4 0 16,0-6 0-16,0 6 0 0,-6-4 0 0,6 3 0 15,0-3 0-15,0 0 0 0,0-1 0 0,0 1 0 16,0-1 0-16,0 1 0 0,0-1 0 15,0 1 0-15,0 1 0 0,0-2 0 0,0 0 0 16,0-3 0-16,0 4 0 0,0 0 0 0,0-4 0 16,-6 3 0-16,6-3 0 0,0 3 0 0,0-3 0 15,0 0 0-15,0 5 0 0,0-5 0 0,0 0 0 16,0 0 0-16,0 0 0 0,-7-5 0 0,7 5 0 16,-7 0 0-16,7-3 0 0,-6 3 0 0,-1 0 0 15,1-3 0-15,0 3 0 0,6-8 0 0,-7 5 0 16,-6-5 0-16,0 1 0 0,0 0-795 0,6-4-868 15,-6 3 21-15,0 1 131 0,-7-1 245 0,-5 6 431 16,-8 2 391-16</inkml:trace>
  <inkml:trace contextRef="#ctx0" brushRef="#br0" timeOffset="103787.55">6855 8966 128 0,'0'-6'414'0,"6"-2"128"16,6 5 152-16,-4-5 27 0,-8 4-33 0,-8-3-66 16,2 0-88-16,-6-1-106 0,5 1-139 0,0-4-78 15,1 4-38-15,6-4-14 0,0 0 4 0,0 3 15 16,0 1 19-16,0-3 18 0,-13 2 21 0,7 1 16 16,-8-1 14-16,-6 1 2 0,1 0-11 0,-1 0-17 15,8-2-20-15,-8 6-124 0,7-4-96 0,0-1 0 16,0 4 0-16,-1-3 0 0,8 3 0 0,-14-2 0 15,8 2 0-15,-1 0 0 0,-1 0 0 0,2 1 0 16,-2-1 0-16,-5 0 0 0,6 4 0 16,0 0 0-16,0 0 0 0,-6 0 0 0,-1 4 0 15,7 0 0-15,-7-1 0 0,0 5 0 0,1 2 0 16,0 1 0-16,-8 4 0 0,15 1 0 0,-8-2 0 16,1 1 0-16,-1 0 0 0,6 2 0 0,8 2 0 0,-13-1 0 15,12 0 0-15,1-3 0 0,-1 4 0 0,7-2 0 16,0 2 0-16,0-4 0 0,0 4 0 15,0-5 0-15,0 1 0 0,7 0 0 0,-7-1 0 16,6-3 0-16,1 0 0 0,-1 1 0 0,1-2 0 16,5 0 0-16,-4-1 0 0,4-6 0 0,2 4 0 15,-8-3 0-15,7-4 0 0,7 3 0 0,-8-3 0 16,2-3 0-16,-1 3 0 0,0-4 0 0,0-3 0 16,7 4 0-16,-8-6 0 0,1 3 0 0,0-2 0 15,0-3 0-15,7 4 0 0,-7-4 0 0,0 4 0 16,0-5 0-16,0 1 0 0,6 1 0 0,-5-2 0 15,5 1 0-15,-6 0 0 0,0 0 0 0,7-3 0 16,-8 3 0-16,2-3 0 0,5-1 0 16,-5 1 0-16,4 2 0 0,-4-3 0 0,-8 0 0 0,1 4 0 15,6-3 0-15,-6 3 0 0,-7-1 0 0,6 2 0 16,-6 3 0-16,6-1 0 0,-6 1 0 0,0 0 0 16,0 0 0-16,0-2 0 0,0 6 0 0,0-1 0 15,8 1 0-15,-8 3 0 0,0-4 0 0,0 4 0 16,0 0 0-16,6-4 0 0,-6 4 0 15,0 0 0-15,0 0 0 0,0 4 0 0,0-4 0 16,0 4 0-16,0-1 0 0,0 1 0 0,0-1 0 16,0 6 0-16,0-2 0 0,0 7 0 0,0-3 0 15,0 3 0-15,0 1 0 0,0-3 0 0,0-2 0 16,0 5 0-16,0 0 0 0,6 0 0 0,-6-1 0 16,6 1 0-16,2 0 0 0,-2-1 0 0,7 1 0 15,-7-1 0-15,8-3 0 0,4 0 0 0,-4 1 0 16,6-2 0-16,-7 1 0 0,6 1 0 0,-6-5 0 15,7-1 0-15,-7 2 0 0,0-4 0 0,6 1 0 16,1 1 0-16,-7-6 0 0,13 0 0 0,-6 0 0 16,6-3 0-16,-1 0 0 0,-11-6 0 0,-2 1 0 15,2 2-35-15,-2-5-1260 0,2-3-153 0,-1-1-12 16,-7 3 98-16,8 1 178 0,-8 0 310 0,7 4 404 16</inkml:trace>
  <inkml:trace contextRef="#ctx0" brushRef="#br0" timeOffset="104887.52">8405 7278 116 0,'26'0'382'0,"-7"-3"126"15,8-1 149-15,-1 0 64 0,-6 1-8 0,-1 3-52 16,-12-4-81-16,-1 4-98 0,7-4-134 0,0 4-58 16,-6 0-5-16,-1-3 27 0,-6 3 34 0,0 0 35 15,0 0 19-15,0 0-6 0,0 0-16 0,-6 3-141 16,-1-3-237-16,-13 0 0 0,8 4 0 0,-14 0 0 15,6-1 0-15,-6 1 0 0,-1 0 0 0,-5-1 0 16,-1 5 0-16,1-1 0 0,6 0 0 16,-1-3 0-16,-5 3 0 0,7 1 0 0,-2-2 0 0,8 0 0 15,-1 0 0-15,1-3 0 0,5 2 0 16,2-2 0-16,-2-3 0 0,8 0 0 0,-1 0 0 16,-5 0 0-16,4 0 0 0,2 0 0 0,0-3 0 15,-7-2 0-15,6 2 0 0,1 3 0 0,-1-6 0 16,1 0 0-16,-8 0 0 0,8 2 0 0,6 0 0 15,-6 1 0-15,6-1 0 0,0 0 0 0,0 4 0 16,0-4 0-16,0 4 0 0,0 0 0 0,0 0 0 16,0 0 0-16,0 0 0 0,0 0 0 0,0 0 0 15,0 0 0-15,0 4 0 0,0 0 0 0,0 0 0 16,6-1 0-16,-6 1 0 0,6 4 0 0,-6 0 0 16,7 1 0-16,0 3 0 0,-1 3 0 0,1-4 0 15,-1 7 0-15,8-4 0 0,-2 5 0 0,-6-1 0 16,8 4 0-16,-1-1 0 0,0 2 0 0,0 0 0 15,-1 2 0-15,-4 4 0 0,4-3 0 16,2 0 0-16,-8-1 0 0,7 5 0 0,-7-7 0 16,8 2 0-16,-2-4 0 0,-4 2 0 0,-2-5 0 15,-6 0 0-15,6-3 0 0,-6-1 0 0,0-3 0 16,0-3 0-16,0 0 0 0,-6-2 0 0,6 2 0 16,0-4 0-16,-6-1 0 0,6-3 0 0,0 0 0 15,0 0 0-15,-8 0 0 0,8 0 0 0,-6-3 0 0,-7 3 0 16,6-4 0-16,7 0 0 0,-6-2 0 15,6 2 0-15,0-4 0 0,0 0 0 0,0 1-106 16,0-3-809-16,0 2-89 0,0-3-75 0,6 0-56 16,-6-4 52-16,0 5 108 0,7-2 171 0,-7 1 177 15,0 5 191-15</inkml:trace>
  <inkml:trace contextRef="#ctx0" brushRef="#br0" timeOffset="105059.45">8170 7715 37 0,'-6'-4'446'0,"0"1"213"0,-2-1 152 0,2 4 55 15,-6 0-50-15,5-4-85 0,0 1-87 0,7 3-130 16,0 0-68-16,-6-4-29 0,6 4-23 0,0 0-20 15,0 0-44-15,0 0-74 0,6 0-68 0,-6 0-60 16,7 0-32-16,0 0-58 0,-1 0-38 0,6 0 0 16,-4 0 0-16,4 4 0 0,8-4 0 0,-7 0 0 15,7 0 0-15,0 0-7 0,5 0-182 16,-11 0-109-16,4 0-109 0,2-4-189 0,0 0-194 16,-7 1-241-16,7-5-66 0,-8 1 26 0,-5 3 65 15,0 1 172-15,-1-1 209 0</inkml:trace>
  <inkml:trace contextRef="#ctx0" brushRef="#br0" timeOffset="106039.84">8464 7664 365 0,'6'7'718'0,"1"-4"149"0,6 1 93 0,0 0 0 16,-7-4-133-16,8 4-167 0,-8-1-135 0,0 5-69 16,8-1-37-16,-8-3-31 0,0 8-24 0,7-3-42 15,-6-1-64-15,0 4-156 0,-1-3-102 16,8 3 0-16,-8-1 0 0,0-3 0 0,0 3 0 15,1-4 0-15,0 4 0 0,-1-4 0 0,1 0 0 16,-1-3 0-16,-6 3 0 0,6-2 0 0,-6-5 0 16,8 2 0-16,-8 2 0 0,6-8 0 0,0 2 0 15,0-3 0-15,2-2 0 0,4 0 0 0,1-4 0 16,1 0 0-16,-2 4 0 0,8-4 0 0,-7 0 0 16,-6-1 0-16,6 2 0 0,-1-1 0 0,-4 3 0 15,-2-3 0-15,-6 7 0 0,6-3 0 0,0 0 0 16,-6 7 0-16,0-4 0 0,0 4 0 0,0 0 0 15,0 0 0-15,-12 4 0 0,6-1 0 0,6 6 0 16,-8-3 0-16,8 5 0 0,0-3 0 16,8 5 0-16,-8-1 0 0,6-1 0 0,0 1 0 0,0 2 0 15,8-3 0-15,-8 0 0 0,7 0 0 0,1-3 0 16,-2-2 0-16,8 2 0 0,-7-5 0 0,7 2 0 16,-1-2 0-16,7-3 0 0,-6 0 0 0,-1-3 0 15,0-2 0-15,8-2 0 0,-8-1 0 0,8-2 0 16,-8 2 0-16,0-3 0 0,-6-3 0 0,1 2 0 15,-2-2 0-15,-4-1 0 0,4 5 0 0,-12-5 0 16,7 0 0-16,-7 0 0 0,-7 1 0 16,1 3 0-16,0-4 0 0,-8 4 0 0,8-4 0 15,-8 5 0-15,1-1 0 0,7 0 0 0,-7 0 0 16,0-1 0-16,7 4 0 0,-2 2 0 0,2 2 0 16,-7-3 0-16,7 3 0 0,-1 0 0 0,1 4 0 15,-1 0 0-15,-5 0 0 0,4 4 0 0,2 0 0 16,0 3 0-16,-1 0 0 0,-6 4 0 0,7 1 0 15,6 2 0-15,-7-2 0 0,7 2 0 0,0 1 0 16,0 2 0-16,0-2 0 0,7 4 0 0,-1-5 0 16,7 1 0-16,0 4 0 0,-7-9 0 15,14 5 0-15,-7-3 0 0,0-5 0 0,0 0 0 0,7 4 0 16,0-8 0-16,-8 5 0 0,15-8 0 0,-7 3 0 16,-1-3 0-16,7-3 0 0,0 3 0 0,-6-4 0 15,-1 0 0-15,7 1 0 0,-6-1 0 0,-1-3 0 16,1 0 0-16,0 0 0 0,-8-1 0 0,8-3 0 15,-7 3 0-15,0-2 0 0,0-1 0 0,-7-1 0 16,0-1 0-16,2-3 0 0,-2 1 0 16,-6-3 0-16,0 4 0 0,-6-5 0 0,6 1 0 15,-8 0 0-15,8-5 0 0,-6 5 0 0,6-4 0 16,-6 0 0-16,6 4 0 0,-6-4 0 0,6 3 0 16,-7 1 0-16,0-1 0 0,7 1 0 0,0 4 0 15,0-1 0-15,0 3 0 0,0 2 0 0,0-5 0 16,0 3 0-16,-6 2 0 0,6 3 0 0,0-1 0 15,0 1 0-15,0 3 0 0,0 4 0 0,0-3 0 16,6 3 0-16,-6 0 0 0,0 0 0 0,0 3 0 16,7 1 0-16,-7 3 0 0,7 4 0 0,-7 1 0 15,6 2 0-15,-6 5 0 0,6 3 0 0,-6-4 0 16,6 7 0-16,-6-2 0 0,8 2 0 0,-2 1 0 16,7 3 0-16,0-3 0 0,-6 0 0 0,12 0 0 15,-6 0 0-15,0-1 0 0,0-4 0 0,0 2 0 16,0 0 0-16,0-6 0 0,1-2 0 0,-8-1 0 15,7 1 0-15,-7-3 0 0,1 2 0 0,0-7 0 16,-1-3 0-16,6-1 0 0,-4 1 0 16,-2-4 0-16,-6-4 0 0,-6 4 0 0,-2-3-961 15,8-8-265-15,0-1-101 0,8-2 34 0,-8 3 126 16,0-3 181-16,-8-1 247 0,-4 0 289 0</inkml:trace>
  <inkml:trace contextRef="#ctx0" brushRef="#br0" timeOffset="106257.99">9461 7613 10 0,'-14'-5'630'0,"2"2"191"0,6 3 126 0,6-3 90 16,0 3-57-16,0-5-135 0,6 5-204 0,0 0-120 16,7 5-58-16,-6-5-26 0,12 0-24 0,1 3-29 15,6-3-322-15,0 3-62 0,7-3 0 0,-7 0 0 16,6 5 0-16,1-5 0 0,0 0 0 0,-1-5 0 16,1 5 0-16,-7 0 0 0,13-3 0 0,-7 3 0 15,7-3 0-15,-6 3 0 0,0-5 0 0,-1 2 0 16,-5-1 0-16,-2 4 0 0,-5-4 0 0,0 0 0 15,-8 4 0-15,2 0 0 0,-14-3 0 0,-14 3 0 16,-6 0 0-16,-12 0-797 0,-7 0-601 0,0 0-80 16,-13 0 51-16,-7 0 176 0,0 3 271 0,-6-3 358 15</inkml:trace>
  <inkml:trace contextRef="#ctx0" brushRef="#br0" timeOffset="107574.7">8633 9003 425 0,'13'-3'702'15,"-6"-1"144"-15,-7-3 102 0,6 3-48 0,0-3-107 16,2 0-125-16,-2-4-130 0,0 7-58 0,-6 0-40 16,6 1-15-16,-6 3-30 0,0-5-47 15,8 5-66-15,-8 0-281 0,6 5-1 0,-6-5 0 16,6 7 0-16,1 1 0 0,-1 2 0 0,1 1 0 16,0 4 0-16,-1-1 0 0,7 5 0 0,-6-4 0 15,5 2 0-15,-5 3 0 0,0-6 0 0,-1 4 0 16,1-4 0-16,-1-2 0 0,0-1 0 0,-6 0 0 15,8-4 0-15,-8-3 0 0,0 4 0 0,0-6 0 16,0 2 0-16,0-4 0 0,-8 0 0 0,8 0 0 16,-6-4 0-16,6 2 0 0,0-6 0 0,0 1 0 15,0-1 0-15,0-3 0 0,0 1 0 0,0-2 0 16,0-2 0-16,6-1 0 0,2 1 0 0,-2-2 0 16,6 3 0-16,-5-3 0 0,0 5 0 0,-1 1 0 15,-6-2 0-15,7 1 0 0,-7 4 0 0,6 3 0 16,1-3 0-16,-7 3 0 0,0 1 0 0,7-2 0 15,-7 5 0-15,6 0 0 0,-6 0 0 0,6 0 0 16,0 5 0-16,8 2 0 0,-8-4 0 16,7 9 0-16,1-5 0 0,-8 7 0 0,7-3 0 15,0 0 0-15,0 4 0 0,0-3 0 0,0 2 0 16,0-3 0-16,-6 0 0 0,-1 1 0 0,0-6 0 16,2 2 0-16,4-2 0 0,-5 3 0 0,-1-2 0 15,-6-4 0-15,7 1 0 0,-7-4 0 0,6-4 0 16,1-3 0-16,-1 4 0 0,8-9 0 0,-8 1 0 15,7 0 0-15,0-1 0 0,0-1 0 0,7-3 0 16,-8 2 0-16,2-1 0 0,-1 1 0 0,-7-1 0 16,7 8 0-16,-6-4 0 0,5 3 0 0,-4 1 0 15,-2-3 0-15,0-2 0 0,-6 9 0 0,7-5 0 16,0 4 0-16,-1 2 0 0,-6-3 0 0,6 5 0 16,1 0 0-16,-1 5 0 0,8-3 0 0,-8 2 0 15,7 4 0-15,0-1 0 0,0 3 0 0,0 2 0 16,0-1 0-16,1 3 0 0,4 2 0 0,-4-2 0 15,-1 4 0-15,7-4 0 0,-14 2 0 0,6-3 0 16,-4 4 0-16,-2-3 0 0,7-3 0 16,-7-4 0-16,-6 4 0 0,7-8 0 0,-7 5 0 15,0-4 0-15,0-4 0 0,0 0 0 0,7 0 0 16,-1-4 0-16,0 0 0 0,1-3 0 0,-14 3 0 16,14 1-926-16,0-8-227 0,-1 0-133 0,7 0 18 15,-13-1 109-15,7 2 158 0,-1-1 224 0,1 3 266 16</inkml:trace>
  <inkml:trace contextRef="#ctx0" brushRef="#br0" timeOffset="108083.9">9943 8930 527 0,'13'-3'748'0,"-7"-5"120"0,1 1 73 16,-7-4-71-16,0 3-137 0,-7-3-163 0,7 1-114 15,-6 2-42-15,-7 1-10 0,6-1 2 0,1 2-5 16,-1 1-26-16,-6-2-35 0,7 4-202 0,-7 3-138 15,-7-4 0-15,1 4 0 0,-1 4 0 0,0-1 0 16,-6 4 0-16,1 0 0 0,-1 5 0 16,0 3 0-16,6-5 0 0,1 5 0 0,-1 3 0 15,6-3 0-15,2 4 0 0,-1-2 0 0,6 2 0 16,0 3 0-16,7-7 0 0,7 3 0 0,0-2 0 16,-1-3 0-16,1-1 0 0,5-1 0 0,-5-4 0 15,6 0 0-15,-7 1 0 0,8-5 0 0,-1 1 0 16,0-4 0-16,0 0 0 0,7-4 0 0,-8 4 0 15,8-6 0-15,-7 1 0 0,7-7 0 0,-1 3 0 16,-6-3 0-16,7 2 0 0,-7-5 0 0,-1 0 0 16,2 1 0-16,-1-5 0 0,-7 0 0 0,7 4 0 15,-6-2 0-15,-7 3 0 0,6-2 0 0,-6 5 0 16,0 0 0-16,0 0 0 0,0 4 0 0,0 3 0 16,0 1 0-16,0-1 0 0,0 0 0 0,0 0 0 15,0 1 0-15,0 3 0 0,7 0 0 0,-7 0 0 16,0 3 0-16,0 1 0 0,0 4 0 0,7 2 0 15,-1 1 0-15,-6 4 0 0,6-4 0 0,-6 5 0 16,7 1 0-16,-7-3 0 0,7 5 0 0,-1-4 0 16,7 4 0-16,-7-5 0 0,1 1 0 15,0 0 0-15,-1-5 0 0,0 2 0 0,8-3 0 16,-2 3 0-16,2-7 0 0,-1 1 0 0,-1-2 0 16,-12 0 0-16,0 2 0 0,0-1-435 0,0-1-286 15,14-4-104-15,-2-9-107 0,2 3-123 0,12-5-3 16,-13-4 52-16,13 4 143 0,-6 0 167 0,5-3 196 15</inkml:trace>
  <inkml:trace contextRef="#ctx0" brushRef="#br0" timeOffset="108419.53">10601 8824 67 0,'20'-11'645'0,"0"4"177"16,-8-5 115-16,-5 5 75 0,-1 0-74 0,-6-1-116 16,0 4-185-16,-6 1-92 0,-1 3-49 0,-5 0-31 15,-2 0-27-15,1 0-71 0,-7 3-367 16,8 1 0-16,-14 4 0 0,6-1 0 0,0 0 0 15,-5 5 0-15,5-5 0 0,-6 4 0 0,13 0 0 16,-1-1 0-16,8 2 0 0,0-1 0 16,6 0 0-16,6 0 0 0,0 3 0 0,8-3 0 15,-1 4 0-15,13-4 0 0,-6 0 0 0,5 3 0 16,1-2 0-16,-6 3 0 0,6-5 0 0,-7 6 0 16,1-6 0-16,-6 1 0 0,-2 0 0 0,1-4 0 15,-6 4 0-15,-1 1 0 0,-6-5 0 0,0-3 0 16,0 3 0-16,-6 0 0 0,-1-2 0 15,-6-2 0-15,1 0 0 0,-2-3 0 0,-6 4 0 16,1-4 0-16,-1 0 0 0,0 0 0 0,8-4 0 16,-1 1 0-16,0-5 0 0,-6 4 0 0,-1 1 0 15,-6-4-35-15,6 3-813 0,7-7-149 16,13-1-196-16,0-5-34 0,13 2 75 0,-6-4 113 16,12 1 201-16,1 0 219 0</inkml:trace>
  <inkml:trace contextRef="#ctx0" brushRef="#br0" timeOffset="108758.43">10998 8698 129 0,'7'-3'689'16,"6"-4"163"-16,-13 3 99 0,6-2 76 15,-6 1-85-15,-6 1-160 0,0 4-182 0,-1 0-93 16,-12 4-40-16,5 1-24 0,1-2-30 0,1 4-41 16,-2 0-355-16,-5 1-17 0,6 3 0 0,0-1 0 15,-7 2 0-15,14-1 0 0,0 3 0 0,-2-3 0 16,2 4 0-16,6-3 0 0,6-2 0 15,2 1 0-15,-2 0 0 0,6 1 0 0,8 5 0 16,0-2 0-16,5 0 0 0,2-1 0 0,5-3 0 16,-6 1 0-16,7-2 0 0,-7 5 0 15,0-3 0-15,7-2 0 0,-7-3 0 0,-6 1 0 0,-1-1 0 16,-6-3 0-16,0 3 0 0,-7-4 0 0,-6 1 0 16,7 1 0-16,-7-2 0 0,0 0 0 15,0-3 0-15,0 4 0 0,-7-4 0 0,7 0 0 16,-6 0 0-16,0 4 0 0,-1-4 0 0,0 0 0 15,1 0 0-15,6-4 0 0,-13 4 0 16,-7 0 0-16,-12-4 0 0,-1 4-1096 0,-6-6-482 16,7 1 16-16,-8 1 123 0,-5 4 227 0,-7 0 381 15,-1 0 395-15</inkml:trace>
  <inkml:trace contextRef="#ctx0" brushRef="#br0" timeOffset="126559.18">6470 8254 233 0,'-7'0'427'0,"7"0"131"0,7-3 100 0,-7 3 4 16,0 3-35-16,0-3-64 0,0 0-81 0,-7 4-109 15,7-4-125-15,-6 0-56 0,6 0-37 16,-7 0-31-16,7-4-15 0,7 4-15 0,-1 0-18 16,1-3-7-16,6 3-4 0,0 0 3 0,-7 0-4 15,8-4 0-15,-2 4-5 0,-5 0 3 0,6 0 15 16,-6 0 10-16,13 0 3 0,-8 0 1 0,8 0 8 15,-1 0 8-15,1 0-6 0,0 0-6 0,5 0-2 16,-5 0 7-16,6 0 12 0,0 0-6 0,-7 0-3 16,7 0 0-16,1 0 2 0,-1 0-1 0,0 0-12 15,0 0-14-15,0 0-14 0,7 0-5 16,-7 0-4-16,7 4-3 0,-8-4-3 0,8 0-3 16,-7 3-1-16,6-3 1 0,2 0-46 0,-2 0 0 0,1 0 0 15,5 0 0-15,1 0 0 0,1 0 0 16,-1 0 0-16,0-3 0 0,-1 3 0 0,2 0 0 15,-1-4 0-15,0 4 0 0,1 0 0 0,-2-2 0 16,1 2 0-16,0-5 0 0,1 5 0 0,-1-4 0 16,0 1 0-16,0 3 0 0,-6 0 0 0,-1-5 0 15,1 5 0-15,-1-2 0 0,-12 2 0 0,5 0 0 0,2 0 0 16,-7 0 0-16,6 0 0 0,-7 0 0 16,7-4 0-16,0 4 0 0,0 0 0 0,1-4 0 15,5 4 0-15,-6-4 0 0,0 4 0 0,0 0 0 16,0 0 0-16,0 0 0 0,0 0 0 0,0 0 0 15,-6 0 0-15,6-3 0 0,0 3 0 0,-6-4 0 16,6 4 0-16,-7 0 0 0,7-4 0 0,0 4 0 16,0 0 0-16,7 0 0 0,-7-4 0 0,7 4 0 15,-7 0 0-15,0-2 0 0,7 2 0 16,-7-5 0-16,-1 5 0 0,8 0 0 0,-7-3 0 16,-6 3 0-16,-1 0 0 0,0 0 0 0,8 0 0 0,-8-4 0 15,8 4 0-15,-1-3 0 0,-7 3 0 16,7-4 0-16,0 4 0 0,-6-4 0 0,5 4 0 15,-5 0 0-15,6-4 0 0,1 4 0 0,-1-3 0 0,6-1 0 16,1 0 0-16,-1 1 0 0,1 3 0 0,6-3 0 16,0-2 0-16,0 1 0 0,0 1 0 0,0 3 0 15,1-3 0-15,-1-2 0 0,-1 5 0 16,-5-3 0-16,7 3 0 0,-2 0 0 0,1 0 0 16,-6-4 0-16,-1 4 0 0,8-4 0 0,-7 4 0 15,5 0 0-15,1-3 0 0,1 3 0 0,-1-4 0 16,-7 4 0-16,1-4 0 0,-1 4 0 0,-12 0 0 15,6-4 0-15,0 4 0 0,-6 0 0 16,-1 0 0-16,0 0 0 0,1 0 0 0,0 0 0 16,-1-3 0-16,-5-1 0 0,5 4 0 0,0-3 0 15,1 3 0-15,-1 0 0 0,8-4 0 16,5 4 0-16,-6 0 0 0,0-3 0 0,1 3 0 16,-8 0 0-16,7-4 0 0,-6 4 0 0,0-4 0 0,-2 4 0 15,2 0 0-15,-7 0 0 0,1-4 0 16,-2 4 0-16,2-3 0 0,-2 3 0 0,1 0 0 15,1-4 0-15,-2 4 0 0,2-3 0 0,5-1 0 16,1 4 0-16,-1 0 0 0,8-3 0 0,-2 3 0 16,-5 0 0-16,0 0 0 0,-8 0 0 15,-5 3 0-15,0-3 0 0,-1 4 0 0,-19-1 0 16,0 4 0-16,-13-3 0 0,-7 4-751 0,-13-1-807 16,1-4-14-16,-26 8 93 0,-2 4 214 0,2 0 312 15,-14 0 446-15</inkml:trace>
  <inkml:trace contextRef="#ctx0" brushRef="#br0" timeOffset="127360.43">10092 9489 28 0,'8'0'260'15,"-2"-4"51"-15,-6 4 7 0,0 0-12 0,0 0-15 16,0 0-27-16,0 0-35 0,0 0-42 0,0 0-45 16,0 0-42-16,0 0-40 0,0 4-27 0,0-4-17 15,0 0-6-15,0 0-1 0,0 2-5 0,6-2-1 16,0 4-11-16,-6-4-24 0,8 0-43 15,-2 0-59-15,0 0-89 0,1 0-133 0,-7 0-61 16,0 0-14-16,0 0 20 0,-7 0 50 0</inkml:trace>
  <inkml:trace contextRef="#ctx0" brushRef="#br0" timeOffset="131948.12">6366 8240 451 0,'-7'0'733'16,"-6"5"104"-16,0-3 59 0,-13-2-59 0,13 4-163 16,-6-4-248-16,5 0-165 0,1 3-78 0,13-3-35 15,7-3-14-15,5 3-14 0,-4-4-7 0,4 4-8 16,2 0-5-16,-1 0-5 0,6-2-1 0,-6 2 0 16,0-5 8-16,-6 5 1 0,12 0-9 0,-6-4-9 15,0 4-11-15,1 0-6 0,-2-3-13 0,8 3-15 16,-7 0-9-16,7 0-8 0,-1 0-4 0,0-5-6 15,1 5-2-15,7 0-1 0,-9 5-3 16,9-5-2-16,-7 3 1 0,6-3-1 0,-1 0 0 16,-5 4-2-16,12-4-1 0,-5 0 1 0,5 0-2 15,-6 0 0-15,1 0 2 0,5 0 0 0,1 0 2 16,-1 0-1-16,7 0 7 0,1 0 0 0,-2 0-2 16,8 0 1-16,-7 0 1 0,6 0 0 0,-6 0-4 15,7 0-4-15,-7 0 1 0,7-4 2 0,-7 4-3 16,7 0 0-16,-7 0 5 0,0 0-3 0,0 0-1 15,0 0 2-15,0 0-1 0,0 0-3 0,1-3-3 16,-1 3 3-16,0 0 1 0,-1-5 0 0,-4 5 2 16,5-2 3-16,-7 2 4 0,7 0 6 15,0 0 6-15,1-4 8 0,-2 4 6 0,1 0 8 16,7-4 11-16,-7 4 12 0,7-4 9 0,-7 4 1 16,0 0-3-16,0 0-10 0,0-3-9 0,7-1-17 15,-7 4-12-15,6 0-4 0,8-4 0 0,-8 4-2 16,1-4-1-16,-1 4-3 0,1 0-2 0,-1-2-5 15,-5 2-6-15,5 0-1 0,-6 0-1 0,7-5-2 16,-7 5-1-16,7 0 2 0,-7 0 6 0,0 0-4 16,1 0 11-16,-2-3 13 0,1 3 10 0,7 0-32 15,-1-4-6-15,-6 4 0 0,7 0 0 0,-7-3 0 16,7 3 0-16,-7 0 0 0,6-4 0 0,8 0 0 16,-7 4 0-16,-1-4 0 0,1 4 0 0,5-3 0 15,2 3 0-15,-7 0 0 0,-1-4 0 0,1 4 0 16,5 0 0-16,2-4 0 0,-7 4 0 15,5 0 0-15,-4-3 0 0,4 3 0 0,-5 0 0 16,6-3 0-16,-6-2 0 0,0 5 0 0,-1-4 0 16,1 1 0-16,-1 3 0 0,-5-3 0 0,5-2 0 15,-6 2 0-15,7 3 0 0,-7-8 0 16,7 5 0-16,5 3 0 0,-11-4 0 0,5 0 0 16,1 4 0-16,-7-4 0 0,6 1 0 0,-5 3 0 15,5-4 0-15,-6 1 0 0,1 3 0 0,-2-4 0 16,-5 4 0-16,-1-3 0 0,1 3 0 15,-7-4 0-15,-6 4 0 0,6-4 0 0,-13 4 0 16,7 0 0-16,-8 0 0 0,2-4 0 0,-1 4 0 16,-1 0 0-16,-4 0 0 0,-2 0 0 0,-6 0 0 15,6 0 0-15,0 0 0 0,-12 4 0 16,0-4 0-16,-8 0 0 0,-5 4 0 0,-21 0 0 16,8-4-239-16,-19 3-952 0,-8 1-188 0,-13-1-43 15,-6 1 73-15,-13 3 166 0,-7 4 295 0,0 0 415 16</inkml:trace>
  <inkml:trace contextRef="#ctx0" brushRef="#br0" timeOffset="136337.54">8711 8589 63 0,'0'-3'507'0,"0"-2"196"15,0 1 119-15,0 4 31 0,-6-3-81 0,6 3-120 16,-6 0-148-16,6 0-156 0,-8 0-79 0,8 0-39 15,-6 3 4-15,0 1 18 0,-8 1 15 0,8 1 9 16,-7 5 6-16,-7 1 8 0,2-2-13 0,-2 5-17 16,6 0-17-16,1-1-156 0,1 5-87 0,-2 0 0 15,-5-2 0-15,6 2 0 0,-7 3 0 0,1 3 0 16,5-2 0-16,-5-1 0 0,6 3 0 0,-6 1 0 16,5 0 0-16,-5-1 0 0,0-2 0 0,-1 2 0 15,1 0 0-15,-7 1 0 0,6-4 0 0,1 1 0 16,-8 2 0-16,8-6 0 0,-1 3 0 0,1-4 0 15,5 3 0-15,-5-1 0 0,6-6 0 0,6 1 0 16,-5-1 0-16,-2-2 0 0,8-5 0 0,0 3 0 16,-1-2 0-16,0-1 0 0,7-3 0 0,-6 0 0 15,6 0 0-15,0-4 0 0,0 0 0 16,0 0 0-16,0-4 0 0,0 0 0 0,0 0 0 16,6 1 0-16,-6-5 0 0,7 2-323 0,6-2-212 15,-13-3-116-15,6 0-118 0,-6-3-126 0,0-1-109 16,0-4-9-16,0 5 50 0,0-1 126 0,0 0 163 15,0 4 207-15</inkml:trace>
  <inkml:trace contextRef="#ctx0" brushRef="#br0" timeOffset="136889.07">8079 8765 108 0,'0'-8'452'0,"6"-2"158"16,-6 2 148-16,0 1 25 0,-6 3-64 16,6-3-99-16,-6 0-107 0,-7 0-129 0,6 3-123 0,1-4-55 15,6 5-17-15,-7-5 7 0,7 5 10 0,-6 0 13 16,6-2 8-16,0 5-1 0,0 0-3 16,0 0-10-16,0 0-11 0,0 0-17 0,-7 0-16 15,7 0-9-15,0 0-6 0,7 5 2 0,-1-2-104 16,1 0-52-16,6 5 0 0,0-2 0 0,-1 3 0 15,8 1 0-15,-7 1 0 0,1 0 0 0,-2 1 0 16,2 2 0-16,-2 1 0 0,8-1 0 0,-7 5 0 16,0-4 0-16,6 6 0 0,-5 2 0 0,-1-5 0 15,0 7 0-15,0-3 0 0,7 1 0 0,-8-2 0 16,2 1 0-16,-1 0 0 0,-1-3 0 0,8 2 0 16,-7 2 0-16,0-5 0 0,7 4 0 0,-1-3 0 15,1-1 0-15,-7-3 0 0,6 3 0 16,-6-3 0-16,1 4 0 0,5-5 0 0,-6 1 0 15,6-5 0-15,1 5 0 0,-6 0 0 0,-2-4 0 0,-6-4 0 16,14 4 0-16,-7 0 0 0,1-3 0 16,-2-1 0-16,-6 0 0 0,8-2 0 0,-8 1 0 0,7-2 0 15,-6 0 0-15,0-1 0 0,-1 5 0 16,-6-8 0-16,6 4 0 0,-6-4 0 0,0 2 0 16,0-2 0-16,0 0 0 0,0 0 0 0,0 0 0 15,0 0 0-15,0 0 0 0,7 0 0 0,-7 0 0 16,0 0 0-16,7 0 0 0,-7-2 0 0,0 2 0 15,0 0 0-15,0-4 0 0,6 4 0 0,-6-8 0 16,0 8 0-16,-13-3 0 0,-6-1-6 0,-1-4-1366 16,1 1-130-16,-7 0 7 0,-1 0 130 0,-5 3 201 15,-14 4 341-15,1-4 386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8T06:49:14.158"/>
    </inkml:context>
    <inkml:brush xml:id="br0">
      <inkml:brushProperty name="width" value="0.05292" units="cm"/>
      <inkml:brushProperty name="height" value="0.05292" units="cm"/>
      <inkml:brushProperty name="color" value="#FF0000"/>
    </inkml:brush>
  </inkml:definitions>
  <inkml:trace contextRef="#ctx0" brushRef="#br0">6229 947 207 0,'26'0'754'0,"-6"0"153"15,-8 4 83-15,2 0 43 0,-8 3-122 0,7-7-291 16,0 3-167-16,-6-3-84 0,-1 4-40 0,0-1-15 15,1-3-25-15,0 0-50 0,-1 0-64 0,1 0-58 16,-7 0-34-16,6 0-22 0,-6 0-10 0,0 0-5 0,0 0-6 16,0 0-5-16,0 0-5 0,-6 0 8 15,6 0 12-15,-7 0 0 0,1 0-50 0,-1 0 0 16,7 0 0-16,-7 0 0 0,7 0 0 0,-6-3 0 0,6 3 0 16,-6 0 0-16,6 0 0 0,0 0 0 0,0 0 0 15,0 0 0-15,0 0 0 0,0 0 0 0,0 0 0 16,0 0 0-16,0 0 0 0,0 0 0 0,0 0 0 15,0-4 0-15,0 4 0 0,6 0 0 0,-6 0 0 16,0 0 0-16,0 0 0 0,6 0 0 0,-6-3 0 16,7 3 0-16,-7 0 0 0,7 0 0 0,-7-5 0 15,6 3 0-15,1 2 0 0,-7-4 0 0,6 4 0 0,-6-4 0 16,0 4 0-16,0 0 0 0,-6-4 0 0,6 4 0 16,0 0 0-16,0-3 0 0,0 3 0 0,0 0 0 15,0 0 0-15,0 0 0 0,0 0 0 0,0 0 0 16,0 0 0-16,0 0 0 0,0 0 0 0,0 0 0 15,0 0 0-15,0 0 0 0,0 0 0 0,0 0 0 16,0 0 0-16,0-5 0 0,0 5 0 0,-7 0 0 0,7 0 0 16,0 5 0-16,0-5 0 0,0 0 0 0,0 0 0 15,-6 0 0-15,6 0 0 0,0 0 0 0,0 0 0 16,0 0 0-16,0 3 0 0,0-3 0 0,0 0 0 16,0 0 0-16,0 0 0 0,0 0 0 0,0 0 0 15,0 0 0-15,0 0 0 0,0 0 0 0,0 0 0 16,-7 0 0-16,7 0 0 0,-7-3 0 0,7 3 0 15,-6 0 0-15,0 0 0 0,-1 0 0 0,-6 3 0 16,-13-3 0-16,-7 0 0 0,-6 4 0 0,0-4 0 16,-13 0 0-16,0 0 0 0,0 0 0 0,-6 4 0 15,5-4 0-15,-6 0 0 0,1 0 0 0,-1 0 0 0,7 0 0 16,-13-4 0-16,6 4 0 0,0-4 0 0,0 4 0 16,8-3 0-16,-1-2 0 0,5 2 0 0,9-1 0 15,-1 0 0-15,6 1 0 0,1 0 0 16,-1-1 0-16,7 0 0 0,6 0 0 0,1 1 0 15,-1-1 0-15,7 0 0 0,0-3 0 16,7 7 0-16,0-4 0 0,-2 1 0 16,2 3 0-16,6-4 0 0,-6 4 0 0,-1 0 0 15,7 0 0-15,0 4 0 0,0-4 0 16,0 0 0-16,0 3 0 0,0 1 0 0,0 0 0 16,0 3 0-16,7 0 0 0,-1 8 0 0,0-1 0 15,2 6 0-15,-2-3 0 0,13 9 0 16,-6 0 0-16,0 6 0 0,7-3 0 0,-7 5 0 15,6 3 0-15,1-1 0 0,-1 2 0 0,-5-1 0 16,12-1 0-16,-7 5 0 0,1-5 0 0,0 4 0 16,-1-3 0-16,-6 0 0 0,0-1 0 0,-1 5 0 15,2-4 0-15,-1-1 0 0,0-3 0 0,-6 0 0 0,-1-4 0 16,0 5 0-16,2-9 0 0,4 0 0 0,-12 2 0 16,0-1 0-16,0-8 0 0,0 3 0 15,0-2 0-15,0-1 0 0,0 1 0 0,-6-5 0 0,0 1 0 16,6-4 0-16,-8 0 0 0,2 1 0 0,6-5 0 15,-6-4 0-15,6 1 0 0,-7-1 0 0,7-6 0 16,7-1 0-16,-7-4 0 0,0 2 0 0,0-2 0 16,-7-3-1049-16,1 0-350 0,-1-4-33 0,0 1 72 15,1-1 164-15,-14 1 272 0,1-1 315 0</inkml:trace>
  <inkml:trace contextRef="#ctx0" brushRef="#br0" timeOffset="229.51">4990 1663 533 0,'-25'-11'908'0,"18"-4"203"0,-6 0 141 16,-13 3 113-16,-6 3-190 0,5 1-246 0,7 0-197 15,14 1-546-15,-7 3-186 0,13 1 0 16,7-1 0-16,-1 1 0 0,8 3 0 0,-2 0 0 16,21 0 0-16,-1 0 0 0,14 0 0 0,0 0 0 15,0 0 0-15,-1 3 0 0,1-3 0 16,-7 0 0-16,-7 4 0 0,1-4 0 0,-1 0 0 15,-6 0 0-15,1 3 0 0,-7 4 0 0,-8 1-16 0,2-4-788 16,-2-1-164-16,8 2-206 0,-7-5-46 0,-1 0 68 16,2 2 94-16,6-2 197 0,-1-2 227 0</inkml:trace>
  <inkml:trace contextRef="#ctx0" brushRef="#br0" timeOffset="601.92">5707 1581 128 0,'13'0'631'0,"1"-3"180"0,-2-1 129 16,2 4 81-16,-8 0-56 0,7 0-139 0,-6 0-187 0,-1 4-77 15,-6-1-35-15,7 1 1 0,-1 0-11 16,0 3-421-16,14 0-96 0,-6 4 0 0,5 1 0 16,1 3 0-16,-8 3 0 0,2 0 0 0,-2 0 0 0,2 4 0 15,-1-3 0-15,-7 3 0 0,8 0 0 16,-8-4 0-16,6 1 0 0,-5-1 0 0,0 0 0 0,-1-4 0 16,1 2 0-16,-7-5 0 0,6-4 0 0,1 1 0 15,-7-4 0-15,0-2 0 0,0-2 0 0,0 0 0 16,0-2 0-16,-13-2 0 0,6-4 0 0,1-3 0 15,-8 0 0-15,-4-4 0 0,4-3 0 0,1 0 0 0,-7-4 0 16,8-4 0-16,-2 0 0 0,2-3 0 0,-8-1 0 16,13 5 0-16,1-4 0 0,0-2 0 0,-1 6 0 15,0 0 0-15,7 3 0 0,7 0 0 0,-7 0 0 16,7 4 0-16,-1 2 0 0,7 2 0 0,0-1 0 16,6 4 0-16,1 4 0 0,13-1 0 0,-7 1 0 15,6 4 0-15,7 3 0 0,-6 0 0 0,6 0 0 16,-6 0 0-16,-1 3 0 0,-13 4 0 0,1 1 0 15,-7-1-131-15,0 4-933 0,0-4-211 0,-7 4-49 16,2-3 66-16,-8 3 116 0,0-3 213 0,6-2 247 16,-6-2 310-16</inkml:trace>
  <inkml:trace contextRef="#ctx0" brushRef="#br0" timeOffset="807.4">6333 1497 62 0,'0'4'627'16,"7"-4"204"-16,-1 0 148 0,7 0 103 0,-6 0-6 15,6 4-132-15,-7-4-194 0,1 7-93 0,-1-3-50 16,13 3-31-16,-5 5-576 0,12-6 0 0,-13 8 0 15,7-2 0-15,-1 2 0 0,-6 1 0 0,0-1 0 16,0 2 0-16,6-1 0 0,1 0 0 0,0-1 0 0,-7 1 0 16,7 0 0-16,-2-1 0 0,-4 1 0 0,5-5 0 15,1 5 0-15,0-4 0 0,-8 1 0 0,8-5 0 16,-7 0 0-16,-7-4 0 0,8-3 0 0,-8-3 0 16,-6 3 0-16,-6-4 0 0,-8 1-441 0,2-4-544 15,-1-5-155-15,-7-2-93 0,6-6 46 0,-11-1 106 16,5-1 194-16,0-3 212 0,8-1 233 0</inkml:trace>
  <inkml:trace contextRef="#ctx0" brushRef="#br0" timeOffset="935.13">6548 1409 192 0,'-7'-25'652'16,"7"-5"168"-16,-6 4 105 0,-1 4 69 0,1 4-100 15,-14-1-181-15,8 5-221 0,-8-1-139 0,13 1-86 16,-6 2-62-16,7 6-52 0,-1-6-63 0,7 5-80 0,7 7-89 16,6-8-84-16,0 8-192 0,7 0-240 0,-1 0-271 15,13 4-120-15,-6 0-22 0,7 3 21 0,-1 1 161 16,8-1 224-16</inkml:trace>
  <inkml:trace contextRef="#ctx0" brushRef="#br0" timeOffset="1185.97">7532 1303 431 0,'13'-5'809'16,"0"3"200"-16,-7-2 152 0,-6 0 115 0,-12 4-92 0,-2 0-244 16,-12 0-157-16,7-4-185 0,-7 4-598 0,0 0 0 15,-7 4 0-15,7-4 0 0,0 8 0 0,-7-1 0 16,7 4 0-16,1 0 0 0,-1 3 0 0,12 5 0 15,-5-4 0-15,12 2 0 0,7 6 0 0,0-5 0 16,13 4 0-16,0-3 0 0,7-2 0 0,6 6 0 16,7-5 0-16,5 1 0 0,1-4 0 0,1-1 0 15,5-3 0-15,1 1 0 0,-1-5 0 0,1-1 0 16,0 2 0-16,0-4 0 0,-8-4 0 0,9-4 0 0,-9-4 0 16,-11 4 0-16,-1-3 0 0,-14 0 0 0,-5 0-718 15,6-8-485-15,0-4-126 0,0 2 19 0,-13-9 123 16,0 3 169-16,0-2 247 0,0-1 299 0</inkml:trace>
  <inkml:trace contextRef="#ctx0" brushRef="#br0" timeOffset="1435.91">7806 1105 144 0,'-13'-22'681'0,"-1"3"221"0,2 1 172 0,-2-1 143 16,8 8 34-16,-1 0-177 0,1 4-180 0,6 0-136 16,0 3-562-16,6 1-196 0,-6-1 0 0,0 4 0 0,0 7 0 15,0 4 0-15,0 4 0 0,7 3 0 0,-1 4 0 16,1 4 0-16,6 0 0 0,1 7 0 0,-2-4 0 15,8 8 0-15,-1-4 0 0,7 3 0 0,0 1 0 16,7 0 0-16,-7 0 0 0,7-1 0 0,-1-3 0 16,-6 0 0-16,7 0 0 0,-7-3 0 0,0-5 0 15,-7-3 0-15,1 0 0 0,0 1 0 0,-14 2 0 16,7-6 0-16,-7-9 0 0,1-5 0 0,-7-5 0 0,-7-5 0 16,1 2 0-16,-7-1-1009 0,7-3-164 15,-8-4-108-15,2 0 38 0,-2-7 120 0,-5 3 199 0,-1-3 207 16,0-1 225-16</inkml:trace>
  <inkml:trace contextRef="#ctx0" brushRef="#br0" timeOffset="1573.59">8040 1538 152 0,'-20'-15'521'0,"8"-3"224"0,-2-1 162 0,-5 1 128 16,-1 3 15-16,1 0-60 0,6 4-151 0,0 1-100 16,0-2-61-16,6 2-143 0,7-1-535 0,0 3 0 15,7 1 0-15,6 3 0 0,0 0 0 0,7 1 0 16,6 3 0-16,7 0 0 0,5 0 0 0,1 3 0 16,7 5 0-16,-7-1 0 0,6 1 0 0,-5-2 0 0,-1 9 0 15,-13 0 0-15,0-1 0 0,-13 5-622 0,13-4-398 16,-6-3-201-16,6-3-26 0,-7 3 72 0,-5-1 104 15,-2-4 218-15,1 0 239 0,7-3 284 0</inkml:trace>
  <inkml:trace contextRef="#ctx0" brushRef="#br0" timeOffset="1772.37">8549 1480 594 0,'-7'-12'819'0,"0"1"169"16,-5 0 137-16,5 8 89 0,0-6-121 0,1 6-218 16,6-1-128-16,-7 1-90 0,7 3-578 0,0 0-79 0,0 3 0 15,0 4 0-15,0 2 0 0,0 1 0 16,7 1 0-16,-7 5 0 0,6 1 0 0,1 2 0 0,0 3 0 15,5-5 0-15,2 6 0 0,-2 0 0 0,1-6 0 16,1 6 0-16,6-1 0 0,-8 0 0 16,1-5 0-16,7 2 0 0,-8-4 0 0,8-3 0 0,-14 2 0 15,-6 1 0-15,-6-5 0 0,0 1-856 0,0-7-212 16,6-4-152-16,0-8-4 0,0 1 81 0,-8 0 115 16,8-4 216-16,-6-4 250 0</inkml:trace>
  <inkml:trace contextRef="#ctx0" brushRef="#br0" timeOffset="1906.38">8640 1336 266 0,'-14'-30'678'16,"8"1"149"-16,0 0 84 0,0 4 45 0,-8 6-139 0,8 4-240 16,-1 1-252-16,0 6-145 0,7 4-82 0,0 1-43 15,0 6-27-15,7 1-33 0,6 6-38 16,1 2-114-16,4 7-148 0,2 3-178 0,-1 0-219 0,7-5-132 16,1 2-45-16,5 3 69 0,-6-4 124 0,7 1 155 15</inkml:trace>
  <inkml:trace contextRef="#ctx0" brushRef="#br0" timeOffset="2224.25">9050 1464 55 0,'6'4'570'0,"2"0"200"16,4-8 139-16,-12 4 111 0,0 0 21 0,0 4-73 16,0-4-175-16,0 0-104 0,0 0-60 0,-6 0-36 15,0 4-439-15,-2 0-154 0,2 2 0 0,0 2 0 0,-1 3 0 16,-6 0 0-16,7-1 0 0,-1 5 0 0,1-1 0 16,6 2 0-16,6 2 0 0,1 1 0 0,12-5 0 15,-6 1 0-15,13 0 0 0,0-1 0 0,7-3 0 16,-1-3 0-16,7-1 0 0,1 1 0 0,5-6 0 15,-6-2 0-15,1 0 0 0,-1-7 0 0,-1 4 0 16,-5-8 0-16,-7 3 0 0,0-6 0 0,-6 2 0 16,-7-5 0-16,0 1 0 0,-6-2 0 0,-7-4 0 0,0 3 0 15,-14-1 0-15,2-3 0 0,-8 5 0 16,-7-4 0-16,-5 3 0 0,6 0 0 0,-13 5 0 0,6-4 0 16,-5 4 0-16,5 2 0 0,1 1 0 0,-1 0 0 15,7 4 0-15,0 4 0 0,-1-2 0 0,15 2 0 16,-8-1 0-16,14 4 0 0,-8 0 0 0,1 0 0 15,0 0 0-15,7 4-1028 0,6-4-227 0,0 3-77 16,0 2 68-16,6-5 119 0,1 3 193 0,-1-3 233 0,7 0 303 16</inkml:trace>
  <inkml:trace contextRef="#ctx0" brushRef="#br0" timeOffset="2618.42">9474 1376 257 0,'32'4'690'0,"1"0"172"15,-13 0 102-15,6-2 100 0,-7 6-58 0,7-1-138 16,-6 5-155-16,6-5-80 0,-7 3-31 0,1 5-70 15,6 0-532-15,-6 1 0 0,-7-2 0 0,-1 4 0 16,2-4 0-16,-2 9 0 0,2-5 0 0,-8-4 0 16,7 6 0-16,-6-3 0 0,-1-2 0 0,-6-1 0 15,7-2 0-15,-7-5 0 0,6 0 0 0,-6-3 0 16,0 0 0-16,0 0 0 0,0-4 0 0,0 0 0 0,0-4 0 16,0-4 0-16,-6 1 0 0,6-3 0 0,0-5 0 15,0 0 0-15,-7-3 0 0,7-5 0 0,0 2 0 16,7-5 0-16,-1 0 0 0,8-4 0 0,-8 5 0 15,7-5 0-15,6 8 0 0,1-3 0 0,-7 3 0 16,0 3 0-16,0 5 0 0,6 3 0 0,-5 0 0 16,-2 4 0-16,14 7 0 0,1 0 0 0,-1 2 0 0,6 3 0 15,1 6 0-15,-1 0 0 0,1 3 0 16,-1 5 0-16,-5 3 0 0,5 3 0 0,1 1 0 16,-1 0 0-16,1-1 0 0,-1 5 0 0,2-4 0 15,-9 3 0-15,7-7 0 0,-12 3 0 0,6-2 0 16,1-1 0-16,-7-4 0 0,-1 0 0 0,-6-3 0 15,6 0 0-15,-5-4 0 0,5 1 0 0,-6-6 0 16,-13 2 0-16,6-5 0 0,-6 1-1022 0,13-8-555 16,7 1 17-16,-7-1 123 0,0 0 219 15,-7-2 365-15,8-3 399 0</inkml:trace>
  <inkml:trace contextRef="#ctx0" brushRef="#br0" timeOffset="3318.49">12243 792 438 0,'40'-2'881'16,"5"-7"186"-16,1 6 134 0,-1-1 117 16,-6 1-125-16,0 3-242 0,-6-8-190 0,-7 4-380 15,-1 1-381-15,-5-1 0 0,-6 0 0 0,-1 0 0 16,-13 2 0-16,6 2 0 0,-6-4 0 0,-6 0 0 0,-7 4 0 16,-13 0 0-16,-7 0 0 0,-19 0 0 0,-1 4 0 15,-5-4 0-15,-7 0 0 0,-7 0 0 16,7 0 0-16,-1-4 0 0,-5 4 0 0,6-4 0 15,13-3 0-15,-7 3 0 0,14 0 0 0,-1-3 0 16,7 0 0-16,0 4 0 0,7-6 0 0,12 6 0 0,-7 0 0 16,7-2 0-16,8 2 0 0,-1-1 0 0,6 4 0 15,-6-2 0-15,7 4 0 0,6-2 0 0,-6 4 0 16,6-1 0-16,0 8 0 0,0 1 0 0,0 6 0 16,6 5 0-16,7 6 0 0,0 0 0 0,0 7 0 15,7 1 0-15,-1 11 0 0,7-4 0 0,6 7 0 16,-5 1 0-16,5 2 0 0,1 1 0 0,-7 5 0 15,6-5 0-15,-5 0 0 0,-1-4 0 0,-6 4 0 16,-1-7 0-16,0 0 0 0,-6-8 0 16,1 1 0-16,-8-5 0 0,7-7 0 0,-6-3 0 0,-7-4 0 15,0-7 0-15,0 0 0 0,0-4 0 16,-7-1 0-16,-6-2 0 0,0-4 0 0,0-1 0 16,-7-6 0-16,-13-5 0 0,1 4 0 0,-1-6-206 15,1-1-1316-15,6-4-47 0,-1-4 63 0,9 5 196 16,-9-5 283-16,15 5 345 0,-8-5 323 0</inkml:trace>
  <inkml:trace contextRef="#ctx0" brushRef="#br0" timeOffset="3456.8">11592 1535 346 0,'0'-16'734'0,"0"-2"165"0,0-1 110 0,0 5 90 15,0 3-90-15,6 0-195 0,0 3-173 0,14 1-112 16,0 3-77-16,13 1-81 0,5-1-89 0,7 8-276 16,8-4-6-16,-1 7 0 0,1-4 0 0,12 6 0 15,-7 1 0-15,1 1 0 0,-7 5 0 0,6-7-299 16,-12 7-247-16,6-2-218 0,-6-3-258 0,-1-3-128 15,7-1-5-15,-6-3 68 0,0-1 159 0,0-3 214 16,-1 0 283-16</inkml:trace>
  <inkml:trace contextRef="#ctx0" brushRef="#br0" timeOffset="3752.47">13057 1446 343 0,'7'-15'731'0,"-7"1"171"0,-7-5 124 16,-5 5 127-16,-8-1-52 0,-13 4-169 0,1 0-135 15,-7 3-80-15,-7 5-228 0,1-1-489 0,-8 0 0 16,1 8 0-16,7 3 0 0,-7 1 0 0,5 6 0 15,2 5 0-15,13 3 0 0,-1 3 0 0,13 1 0 16,8 3 0-16,12 1 0 0,6 3 0 0,7-4 0 16,13 5 0-16,14-5 0 0,-2-3 0 0,15-1 0 15,-8-7 0-15,7 5 0 0,0-9 0 16,0-3 0-16,-6 0 0 0,-7-3 0 0,0-8 0 0,1-4 0 16,-8 0 0-16,7-7 0 0,-6-4 0 15,-7 1 0-15,-6-5 0 0,-8-2 0 0,1-1 0 0,-13-4 0 16,0 3 0-16,-6-2 0 0,-7 3 0 0,-7-4 0 15,0 4 0-15,1 0 0 0,-7 5 0 0,0-3 0 16,0 6 0-16,-7 2-99 0,13 2-978 0,-5 3-217 16,5-1-55-16,8 1 73 0,-15 3 132 0,14 1 228 15,0 3 255-15,13 0 311 0</inkml:trace>
  <inkml:trace contextRef="#ctx0" brushRef="#br0" timeOffset="4069.61">13090 1409 454 0,'14'4'777'0,"12"0"157"15,-14-1 123-15,8 4 125 0,-1 0-69 0,1 5-192 16,0-1-109-16,5 4-57 0,8-1-569 0,-7 1-186 16,0 3 0-16,0 1 0 0,-6 3 0 15,-1-4 0-15,1 5 0 0,0-2 0 0,-1 1 0 0,1 0 0 16,-8-3 0-16,2-2 0 0,-2-2 0 0,-5-1 0 16,0-2 0-16,-1-1 0 0,1-7 0 15,-1 3 0-15,-6-3 0 0,0-4 0 0,0 0 0 16,-6-4 0-16,-1-3 0 0,7-3 0 0,-6-2 0 0,-1-3 0 15,0-4 0-15,1-2 0 0,-6-1 0 0,4-4 0 16,8-4 0-16,-6 1 0 0,6-4 0 0,0 1 0 16,6 3 0-16,-6-5 0 0,8 5 0 0,4 0 0 15,-6 6 0-15,1-3 0 0,6 8 0 16,0 3 0-16,-7 5 0 0,8-2 0 0,-1 1 0 16,0 7 0-16,-7 4 0 0,1 4 0 0,6 4-687 15,0-5-676-15,7 1-63 0,-1 0 62 0,-6 2 146 16,6-1 213-16,1 2 276 0,0-3 339 0</inkml:trace>
  <inkml:trace contextRef="#ctx0" brushRef="#br0" timeOffset="4319.62">14172 1354 19 0,'20'-7'616'0,"5"7"199"0,1-8 160 0,-12 5 153 16,-2-1 38-16,-5 4-73 0,0-4-173 0,-7 1-94 16,6-1-193-16,1 4-633 0,-1-4 0 0,-12 4 0 15,-1 0 0-15,-19 0 0 0,-6 4 0 16,-7 3 0-16,-7 1 0 0,-7 3 0 0,-5 0 0 15,6 4 0-15,-7 2 0 0,7-2 0 0,0 7 0 16,13-3 0-16,0 3 0 0,13-1 0 0,0 2 0 16,13 0 0-16,13-3 0 0,0-1 0 0,13 3 0 0,7-8 0 15,12 6 0-15,1-9 0 0,5 4 0 16,8-5 0-16,6-3 0 0,0-3 0 0,1-4 0 16,5 0 0-16,-6-4 0 0,0-3 0 0,-6 0 0 15,-7-5 0-15,0 2-1078 0,7-5-239 0,-7 3-50 16,-7-2 70-16,1-4 141 0,-1 7 225 0,-12-4 250 15</inkml:trace>
  <inkml:trace contextRef="#ctx0" brushRef="#br0" timeOffset="4636.46">14543 1497 28 0,'-6'0'602'0,"0"0"186"0,-2 0 144 15,8 0 111-15,0 0-14 0,0 4-111 0,0-4-205 16,0 4-128-16,0-4-80 0,8 0-56 0,10 0-50 16,-4 0-199-16,12-4-200 0,-1 0 0 15,2 1 0-15,5-5 0 0,-6 2 0 0,1-2 0 16,-1-4 0-16,0 1 0 0,-7-4 0 0,1 1 0 15,-7-1 0-15,-6-2 0 0,-1-2 0 0,-6 4 0 16,-6-3 0-16,-1 3 0 0,-6 4 0 0,-7-3 0 16,7 2 0-16,-13 5 0 0,7-1 0 0,-7 6 0 15,0 2 0-15,-7 2 0 0,1 2 0 0,-1 7 0 16,1 3 0-16,-2 2 0 0,2 6 0 0,13 0 0 16,-1 0 0-16,14 3 0 0,-1 4 0 0,14-3 0 15,-1 3 0-15,14-2 0 0,6-2 0 0,7-2 0 16,5-2 0-16,1-3 0 0,7-3 0 0,6 0 0 15,-6-4 0-15,6 1 0 0,0-5 0 0,0 0 0 16,-6-4 0-16,-1 1 0 0,-6-4 0 0,-6 4 0 16,-14-4 0-16,1 4 0 0,-1-1-1336 0,1-3-154 15,0 4 15-15,-14 4 129 0,7-2 190 16,1 5 298-16,-8 3 390 0</inkml:trace>
  <inkml:trace contextRef="#ctx0" brushRef="#br0" timeOffset="5303.94">15481 2319 154 0,'-26'4'732'16,"0"4"220"-16,-19-5 163 0,-1-3 122 0,-6 4-18 15,-6 0-216-15,5-4-181 0,-5 0-149 0,-1 0-389 16,0 4-284-16,0-4 0 0,1 0 0 0,-7 2 0 16,0 2 0-16,-7-4 0 0,-6 4 0 0,-7 0 0 15,0-4 0-15,-6 3 0 0,0 1 0 16,-1-4 0-16,-11 4 0 0,-9 0 0 0,2-4 0 0,-1 3 0 16,-6 1 0-16,-7-4 0 0,0 3 0 15,-6 1 0-15,-1-1 0 0,-11 1 0 0,4 4 0 16,-5-5 0-16,0 1 0 0,6 4 0 0,0-6 0 15,6 3 0-15,-5 2 0 0,12 0 0 0,-6-3 0 0,5 4 0 16,2-5 0-16,-1 5 0 0,0-4 0 0,7 3 0 16,0 0 0-16,6 0 0 0,-6-3 0 15,6 3 0-15,7-3 0 0,-7 0 0 0,1 2 0 16,-1-1 0-16,-1-1 0 0,2-1 0 0,-7 0 0 16,0 1 0-16,-1 0 0 0,-12-1 0 0,6 2 0 15,-7-5 0-15,-5 3 0 0,-1-3 0 0,-13 0 0 16,1-3 0-16,-8 3 0 0,0-5 0 0,-12 5 0 15,13 0 0-15,-7 0 0 0,0 0 0 0,0 0 0 16,0 0 0-16,1 0 0 0,5 5 0 0,7-5 0 16,1 0 0-16,5 3 0 0,0-3 0 15,1 0 0-15,13 4 0 0,0-4 0 0,0 4 0 16,-1 0 0-16,13-2 0 0,-6-2 0 0,1 5 0 16,5-2 0-16,8-3 0 0,-1 0 0 15,7 4 0-15,6-4 0 0,14 0 0 0,-1-4 0 16,13 4 0-16,0 0 0 0,13-3 0 15,8 3 0-15,5 0 0 0,7 0 0 0,-1-5 0 16,15 5 0-16,-1 0 0 0,6 0 0 16,7-2 0-16,6 2 0 0,1 0 0 15,-1 0 0-15,14 0 0 0,6 0 0 0,-6 0 0 16,19 0 0-16,0 2 0 0,-1-2-111 16,9 5-1649-16,5-5-14 0,-7 0 116 15,7 0 260-15,7 7 480 0,-1 0 431 16</inkml:trace>
  <inkml:trace contextRef="#ctx0" brushRef="#br0" timeOffset="6678.39">5428 4019 349 0,'18'-15'795'0,"9"4"201"16,-7 0 143-16,-8 0 120 0,-12 4-84 0,-6-4-219 15,6 3-139-15,0-2-112 0,0 2-705 0,-6 5 0 16,-7-1 0-16,-1 0 0 0,-6 4 0 0,2 4 0 15,-15 3 0-15,7 4 0 0,-7 4 0 0,1-1 0 16,6 1 0-16,-1 7 0 0,7-3 0 0,8 3 0 16,6 0 0-16,6-1 0 0,12 5 0 0,2-3 0 15,18-1 0-15,1-1 0 0,6-2 0 0,7-1 0 16,5-3 0-16,2-4 0 0,-8-4 0 0,7-2 0 16,0-3 0-16,1-2 0 0,-2-2 0 0,2-7 0 15,-7 2 0-15,-1-4 0 0,1-4 0 0,-7 1 0 16,-7-1 0-16,-5-3 0 0,-15 3 0 15,2-4 0-15,-8 4 0 0,-12-2 0 0,-8 2 0 16,-5 1 0-16,-7-5 0 0,-14 9 0 0,-5-7 0 16,-7 4 0-16,-1 5 0 0,2-3 0 0,-8 5 0 15,0-2 0-15,7 4 0 0,0-4 0 0,7 5 0 16,-2 3 0-16,2-4 0 0,13 4 0 0,6 0 0 16,-1 0 0-16,15 4 0 0,12-4-129 0,6-4-1164 0,20 0-135 15,1 1 10-15,5 0 115 0,7 3 164 16,0-5 281-16,13 5 355 0</inkml:trace>
  <inkml:trace contextRef="#ctx0" brushRef="#br0" timeOffset="6934.92">6144 3909 547 0,'13'4'921'0,"6"-4"225"0,-5 0 148 0,-8 3 117 16,0 1-143-16,8 0-233 0,-1-1-466 0,6 5-569 15,0-1 0-15,-5 4 0 0,6 3 0 0,-7 6 0 16,6 1 0-16,-6 1 0 0,7 0 0 15,-1 7 0-15,-6 1 0 0,6-1 0 0,1 4 0 16,0 3 0-16,-7-2 0 0,7 3 0 0,-1-1 0 16,0-3 0-16,1 4 0 0,-1-7 0 0,-5-1 0 15,5-4 0-15,-6 1 0 0,0-4 0 0,1-7 0 16,-8 2 0-16,0-9 0 0,-12 4 0 0,0-12 0 0,-8 3 0 16,1-6 0-16,-13 3 0 0,-6-12 0 15,5 2-22-15,-11-9-1300 0,5-3-132 0,-7-7 7 0,2 3 124 16,-8-6 186-16,-6-2 288 0,6 1 347 15</inkml:trace>
  <inkml:trace contextRef="#ctx0" brushRef="#br0" timeOffset="7201.64">5890 3989 159 0,'-13'-22'700'15,"6"0"212"-15,-6-3 165 0,7 2 140 0,-7 6 21 16,6-3-166-16,-5 6-157 0,12-1-104 0,6 1-721 16,0 3-90-16,1 4 0 0,0 3 0 0,-1 0 0 15,0 1 0-15,14 6 0 0,-7 1 0 0,13 3 0 16,7 4 0-16,5 0 0 0,9 4 0 15,-2 4 0-15,1 3 0 0,5-5 0 0,2 10 0 16,-7-1 0-16,-1-5 0 0,1 4 0 0,-7 2 0 16,0-5 0-16,-7 4 0 0,-6-9 0 0,-12 6 0 15,5-9 0-15,-13 4 0 0,-6-2 0 0,-6-5 0 16,-13-1 0-16,-1-2 0 0,-6-1 0 0,-13 0 0 16,0-2 0-16,-7-5 0 0,1 0 0 0,-8-5 0 15,7 2 0-15,8-4 0 0,-8-1 0 0,7 4 0 16,0-6-315-16,6 3-914 0,13-8-147 0,2-1-3 15,-2 1 112-15,7 1 163 0,6-1 261 0,7 5 317 16</inkml:trace>
  <inkml:trace contextRef="#ctx0" brushRef="#br0" timeOffset="7539.38">6516 3938 361 0,'19'-7'764'0,"7"3"221"0,-12 1 176 0,-2-1 151 15,1 0-31-15,0 1-207 0,0-1-137 0,1 4-621 16,-2-4-316-16,2 4 0 0,-8 0 0 0,7 0 0 16,-7 4 0-16,1 0 0 0,0-1 0 0,5 5 0 15,2 3 0-15,-8-1 0 0,7 1 0 0,0 4 0 16,0 3 0-16,7 1 0 0,0 3 0 0,-1 0 0 16,1 0 0-16,-2 4 0 0,9 3 0 0,-1-4 0 15,-6 5 0-15,6-5 0 0,0 5 0 0,-1-5 0 16,2 4 0-16,-1-2 0 0,-6-1 0 0,-1-4 0 15,7-1 0-15,-13 2 0 0,0-5 0 0,7 1 0 16,-14-5 0-16,7-2 0 0,-6-2 0 0,-1-3 0 16,1-3 0-16,-7 4 0 0,0-5 0 0,0-3 0 15,6 0 0-15,-12 0 0 0,-7 0 0 0,6-7-196 16,-6-4-1210-16,7-3-97 0,6-2 26 0,-14 2 151 16,8-4 222-16,-7 3 331 0,0-4 370 0</inkml:trace>
  <inkml:trace contextRef="#ctx0" brushRef="#br0" timeOffset="7865.32">6516 3960 420 0,'-14'-15'809'0,"2"-3"211"16,-8 7 157-16,13-3 121 0,1 3-74 0,6 3-251 15,0-3-169-15,13-1-338 0,7 6-466 0,-1-2 0 16,13 1 0-16,2 3 0 0,-2 4 0 0,7 0 0 15,6 4 0-15,1 0 0 0,-1 3 0 0,8 1 0 16,-1 0 0-16,-7 6 0 0,8-3 0 0,-1 7 0 16,-7 0 0-16,7 0 0 0,-5 4 0 0,-2 0 0 15,1 1 0-15,-1-1 0 0,-6 3 0 0,-7-3 0 16,1 0 0-16,-7 4 0 0,-6-7 0 0,-8 3 0 16,2 0 0-16,-8-5 0 0,-6 2 0 0,-6-1 0 15,-8-3 0-15,-4-4 0 0,-2 1 0 16,-13-5 0-16,7-5 0 0,-13 4 0 0,0-4 0 15,0-4 0-15,-7-4 0 0,8 0 0 0,4-5 0 16,-5-1 0-16,7 3 0 0,-1-7 0 0,7-2-1028 16,7-4-375-16,-1 0-31 0,7 4 80 0,6-4 171 15,7 2 271-15,7 3 306 0</inkml:trace>
  <inkml:trace contextRef="#ctx0" brushRef="#br0" timeOffset="8224.77">7545 3895 601 0,'33'-8'844'0,"-8"1"176"0,1-1 143 0,-6 2 109 16,0 0-126-16,-14 4-207 0,7-6-130 0,-7 8-412 16,2-4-397-16,-8 1 0 0,0 3 0 0,0 0 0 15,-8 7 0-15,-4-3 0 0,-8 8 0 0,1-3 0 16,-7 3 0-16,0 6 0 0,-1 1 0 0,1-1 0 16,0 0 0-16,13 4 0 0,1 0 0 0,4-3 0 15,8 3 0-15,8 0 0 0,4-4 0 0,8-3 0 16,6 2 0-16,13-2 0 0,0-4 0 15,13-3 0-15,1 0 0 0,6-4 0 0,-2-4 0 16,9-4 0-16,-7-4 0 0,-8 0 0 0,8-3 0 16,-13 1 0-16,-1-5 0 0,-6 0 0 0,1-3 0 15,-14 0 0-15,-1-1 0 0,-17 1 0 0,-2-1 0 16,-12 1 0-16,-2 0 0 0,-10 4 0 0,-9-1 0 16,1 4 0-16,-6-4 0 0,-1 3 0 0,-6 6 0 15,-1-2 0-15,2 0 0 0,-1 1 0 0,6 5 0 16,1-4 0-16,12 6 0 0,7-2 0 0,-7 4 0 15,8-2 0-15,-8 0-79 0,14 6-904 0,6-12-148 16,6 6-115-16,7-2 29 0,6 2 95 0,1-4 164 16,6 0 206-16,7 0 248 0</inkml:trace>
  <inkml:trace contextRef="#ctx0" brushRef="#br0" timeOffset="8563.21">8464 3788 107 0,'45'-4'605'0,"1"0"186"0,-1 0 118 0,-5 2 101 15,-7-4-31-15,-1 0-96 0,-13 3-168 16,1-1-84-16,-7 0-27 0,0 4-29 0,-7 0-193 15,-6-4-382-15,0 0 0 0,-12 4 0 0,-2 0 0 16,-5 0 0-16,-7 8 0 0,6-4 0 0,-12 0 0 16,5 3 0-16,-5 1 0 0,6-2 0 0,0 5 0 15,7-3 0-15,-1 3 0 0,7 0 0 0,0-1 0 16,13 2 0-16,6-1 0 0,7 1 0 0,0-3 0 16,13 7 0-16,-6-5 0 0,13 3 0 0,5-3 0 15,1 4 0-15,7-4 0 0,-7 0 0 0,14 0 0 16,-15 1 0-16,2-3 0 0,-1 3 0 0,-6-4 0 15,-14 1 0-15,7 0 0 0,-13-1 0 0,0 2 0 16,0-3 0-16,-6-3 0 0,-7 4 0 0,-7-1 0 16,-12-4 0-16,-8 1 0 0,-5 3 0 0,-7-3 0 15,0 0 0-15,-13-4 0 0,-1 3 0 0,-5-3 0 16,5 0 0-16,-4 0 0 0,4-3 0 0,1 3 0 16,13-8 0-16,-7 1 0 0,1 3 0 0,-1-3 0 15,7-4-598-15,13 0-542 0,7-7-145 0,5 3-15 16,1-4 105-16,13 1 134 0,0 0 236 0,13-1 279 15</inkml:trace>
  <inkml:trace contextRef="#ctx0" brushRef="#br0" timeOffset="8804.28">8920 3721 559 0,'39'4'880'16,"-13"-4"182"-16,7 5 153 0,-1 2 144 0,-6-1-110 15,-6 2-211-15,-1 3-209 0,-5 1-829 0,5 2 0 16,-6 4 0-16,-7 0 0 0,7 4 0 0,1 0 0 15,-2 5 0-15,8-6 0 0,0 5 0 0,5-1 0 16,-5 1 0-16,6 4 0 0,1-5 0 0,-1 1 0 16,0 0 0-16,-1-1 0 0,-5-2 0 0,6-5 0 15,1 0 0-15,-15 0 0 0,2-7 0 0,-2 0 0 16,-5-3 0-16,-1-5 0 0,-6 1 0 0,7-8 0 16,-14 1 0-16,1-5 0 0,-7-7 0 0,-1 1-847 15,2-4-681-15,-1-8-2 0,-13 0 101 0,0 1 207 16,-7-8 307-16,1 0 374 0</inkml:trace>
  <inkml:trace contextRef="#ctx0" brushRef="#br0" timeOffset="8957.53">8926 3612 262 0,'-26'-20'756'15,"0"3"215"-15,0-2 159 0,7 1 117 0,-1 3-6 16,7 5-271-16,0-1-221 0,13 0-185 0,0 3-263 16,0 0-301-16,0 1 0 0,7 1 0 0,6 1 0 15,-7 2 0-15,-6-1 0 0,-6 4-212 0,12 0-605 16,0-4-334-16,8-3-145 0,5 0 1 0,-6 2 110 15,7-1 167-15,-7 2 278 0,13 0 340 0</inkml:trace>
  <inkml:trace contextRef="#ctx0" brushRef="#br0" timeOffset="9178.78">9174 3398 100 0,'26'4'667'0,"0"4"234"16,-13-5 168-16,7 1 133 0,0 4 66 0,-8-1-118 16,2 3-172-16,-8 2-122 0,7 2-856 0,-7 9 0 15,8-1 0-15,-8 3 0 0,7 4 0 0,-6 1 0 0,5 3 0 16,2 0 0-16,-1 3 0 0,7 2 0 15,5-1 0-15,-5-1 0 0,6 0 0 0,0 1 0 16,0-4 0-16,0 4 0 0,0-8 0 0,6 5 0 16,-6-5 0-16,1 0 0 0,-7-3 0 0,6-4 0 15,-14-4 0-15,2 1 0 0,-1-5 0 0,-7-3 0 16,0 0 0-16,-6-7 0 0,0-4 0 0,-6 0 0 16,-7 0 0-16,-7-4 0 0,0-3 0 0,-5-8-1133 15,12 1-361-15,0-8 12 0,7-1 131 0,-8 1 203 16,8 1 296-16,-8 2 311 0</inkml:trace>
  <inkml:trace contextRef="#ctx0" brushRef="#br0" timeOffset="9303.56">9585 3971 165 0,'-20'-15'645'0,"14"1"213"16,-1-1 166-16,0 1 137 0,7-2-24 16,7 6-131-16,0-2-202 0,-1 3-143 0,14 1-127 15,-1-4-338-15,1 5-196 0,6-1 0 0,0 1 0 16,7 4 0-16,5-1 0 0,-5 0 0 0,-7 4 0 16,-6 4 0-16,-7 0-256 0,0-1-511 0,0 1-235 15,7-4-199-15,-1 0-27 0,0 3 74 0,-6-3 127 16,7 4 218-16,0 0 257 0</inkml:trace>
  <inkml:trace contextRef="#ctx0" brushRef="#br0" timeOffset="9608.15">10086 3875 151 0,'6'8'659'0,"8"0"180"0,-2-4 133 16,2 3 98-16,-1-7-54 0,0 3-110 0,6 1-169 15,1-4-97-15,0 4-53 0,-1-1-36 16,7-3-488-16,-6-3-63 0,-7-1 0 0,7 0 0 16,-8 1 0-16,8-2 0 0,-7-1 0 0,-7-2 0 15,1 0 0-15,0-1 0 0,-14-3 0 0,0 1 0 16,-6-4 0-16,-7 4 0 0,-5 0 0 0,-1 0 0 15,-14 0 0-15,8 3 0 0,-7 0 0 0,0 6 0 16,-1-2 0-16,1 8 0 0,7-2 0 0,-7 4 0 16,0 4 0-16,6 1 0 0,14 7 0 15,-1 0 0-15,7 1 0 0,7 6 0 0,6-3 0 16,6 8 0-16,7-4 0 0,7 0 0 0,12 3 0 16,1-3 0-16,6-1 0 0,7-3 0 0,5 0 0 15,8 0 0-15,0-7 0 0,-1 4 0 0,-5-8 0 16,-1-1 0-16,7-2 0 0,-8-4 0 0,-11-1 0 15,-1-6 0-15,-7-1-773 0,1-7-885 16,13-3 13-16,-7-1 123 0,13-1 258 0,13-2 421 16,20 0 398-16</inkml:trace>
  <inkml:trace contextRef="#ctx0" brushRef="#br0" timeOffset="10028.76">11885 3638 158 0,'13'-8'957'0,"-7"1"352"0,-6-4 226 16,0 0 154-16,0-4 133 0,6 7-1101 0,-6 1-721 0,8 3 0 16,-8 4 0-16,0 0 0 0,12 4 0 15,-5 7 0-15,6-1 0 0,13 10 0 0,0 2 0 16,0-1 0-16,6 8 0 0,8 5 0 0,5-1 0 15,-6 4 0-15,13-1 0 0,-5 6 0 0,4-6 0 16,-5 4 0-16,6-3 0 0,-6 0 0 16,-8-5 0-16,-5 1 0 0,-7-3 0 0,-6-9 0 15,0-2 0-15,-20 0 0 0,-14-9 0 0,-6-2 0 16,-5-8-1254-16,-1-4-327 0,6-7 50 16,-12 1 159-16,5-5 233 0,8-1 337 0,-7-2 375 15</inkml:trace>
  <inkml:trace contextRef="#ctx0" brushRef="#br0" timeOffset="10410.23">12328 4025 102 0,'-13'-13'644'0,"13"1"201"0,-7-1 137 15,14 1 62-15,6 1-58 0,13 0-189 16,-6 3-265-16,12-2-175 0,7 2-121 0,0 1-62 16,7 3-48-16,5 1-70 0,2-1-91 0,-1 4-86 15,1 0-104-15,-2-4-160 0,8 1-166 16,-7-4-149-16,-7 3-125 0,1-4-87 0,-7 0 10 16,1 1 131-16,-15 5 208 0,1-4 282 0,-6 0 326 15,7 2 378-15,-9-3 281 0,-4 3 177 0,-8-4 85 16,-12 5 20-16,0-1-21 0,-2 1-109 0,-4-1-98 15,-1 4-77-15,-7 0-365 0,0 0-316 16,-6 7 0-16,1 0 0 0,5 1 0 0,-6 7 0 16,13 3 0-16,-7 1 0 0,14-1 0 0,6 4 0 15,0 0 0-15,13-4 0 0,0 4 0 0,6-7 0 16,14 2 0-16,-1 0 0 0,2-7 0 16,5 1 0-16,-1-3 0 0,1-5 0 0,1-3 0 15,-1-3 0-15,-7-5 0 0,-12 1 0 0,6-7 0 16,-13 2 0-16,-7-6 0 0,-6-1 0 0,-12 1 0 15,-2-4 0-15,-12 4 0 0,1-1 0 16,-8 0 0-16,0 2 0 0,0 5 0 0,1-2 0 16,-1 3 0-16,7 3 0 0,1 1 0 0,5 3 0 15,0 1 0-15,-6 3 0 0,7 0 0 0,5 0-915 16,14 0-657-16,14-4 21 0,-8 8 124 16,7-4 206-16,7 0 326 0,0 3 412 0</inkml:trace>
  <inkml:trace contextRef="#ctx0" brushRef="#br0" timeOffset="12876.2">21352 3971 70 0,'0'0'311'0,"7"0"-70"0,-7 0-112 15,-7-4-90-15,1 4-184 0,-13 0-124 0,-1 0-45 16</inkml:trace>
  <inkml:trace contextRef="#ctx0" brushRef="#br0" timeOffset="14263.46">3903 6739 21 0,'0'3'423'0,"-7"5"226"0,7-4 160 16,0 3 73-16,0-4-35 0,0-3-42 0,0 0-38 16,13 0-101-16,-13 0-35 0,-13-3 7 15,13-1 20-15,0 1-263 0,0-5-395 16,7 1 0-16,-1-4 0 0,-6 3 0 0,0-6 0 16,-13 3 0-16,6 0 0 0,-5-1 0 15,-8 2 0-15,-6-2 0 0,-1 2 0 16,1 3 0-16,-6 3 0 0,-1-1 0 0,1 10 0 15,-7-1 0-15,6 3 0 0,-5 3 0 16,5 5 0-16,7 4 0 0,0 3 0 16,6 0 0-16,7 4 0 0,7-1 0 0,6 1 0 15,0 0 0-15,13-1 0 0,-1 1 0 16,2-4 0-16,5-4 0 0,1-4 0 0,-7 2 0 16,6-9 0-16,1-1 0 0,-1-1 0 15,1-5 0-15,0-5 0 0,-1-1 0 16,0-5 0-16,1-3 0 0,-1-5 0 0,-5 1 0 15,-8-8 0-15,7 4 0 0,-6 0 0 16,-1 0 0-16,1 3 0 0,-7 2 0 16,6-2 0-16,-6 8 0 0,6 0 0 0,-6 3 0 15,8 1 0-15,-2 4 0 0,-6 3 0 16,6 0 0-16,-6 3 0 0,6 4 0 0,-6 4 0 16,8 0 0-16,-8 4 0 0,6 3 0 15,-6 5 0-15,6-1 0 0,1 0 0 16,6-1 0-16,-6 6 0 0,5-6 0 15,2 2 0-15,-8-1 0 0,7-4 0 0,7-4 0 16,-14-3 0-16,8 1 0 0,-8-9 0 16,-6-6-89-16,12-1-1598 0,-12-11-20 15,14 0 95-15,-14-3 233 0,0-5 361 0,0-6 474 16</inkml:trace>
  <inkml:trace contextRef="#ctx0" brushRef="#br0" timeOffset="14979.46">4248 4541 50 0,'20'-16'581'0,"5"2"190"16,9 3 122-16,-9-4 93 0,7 5-15 16,-5 2-26-16,-20-3-92 0,-1 4-40 15,-12-1 8-15,6 1-314 0,-7 0-507 0,-6 0 0 16,-13 3 0-16,-7 0 0 0,-13 0 0 15,-13 4 0-15,8 0 0 0,-14 0 0 16,-1 4 0-16,8 4 0 0,-8-6 0 0,7 6 0 16,2-1 0-16,11-3 0 0,7 0 0 15,6 0 0-15,13-1 0 0,-6-3 0 16,7 4 0-16,6-8 0 0,13 1-317 0,13-5-718 16,6-3-62-16,14 1-8 0,-1-5 106 15,-6-1 147-15,1 2 284 0,-1-1 334 16,-6 1 397-16,5 3 299 0,7 0 213 15,-5 0 137-15,-7 3 63 0,-8 2-17 0,2 0-114 16,-14 6-63-16,-6 0-34 0,-2 0-357 16,8 6-290-16,8 0 0 0,-2 9 0 15,0 0 0-15,-6 7 0 0,6-1 0 16,-6 6 0-16,0-2 0 0,0 4 0 0,0-3 0 16,0 7 0-16,8-3 0 0,-2-1 0 0,7 0 0 15,-7-3 0-15,8-1 0 0,-8-6 0 16,0-1 0-16,-6-7 0 0,0 1 0 15,0-2 0-15,14-10-575 0,-2-7-590 0,1-4-151 16,7-7 5-16,0-5 112 0,6-3 159 16,-1 1 227-16,-5-8 239 0</inkml:trace>
  <inkml:trace contextRef="#ctx0" brushRef="#br0" timeOffset="15293.37">4234 4397 144 0,'0'-33'671'0,"-6"4"175"0,6 3 133 16,-6 1 119-16,-1 5-36 0,-12 11-137 15,-8 0-166-15,-11 13-91 0,-8 1-75 0,-6 8-147 16,0 3-446-16,-1 5 0 0,2 9 0 15,5-1 0-15,-7 4 0 0,14 4 0 16,1-1 0-16,-1-2 0 0,13-2 0 16,-7 2 0-16,7-8 0 0,-7-1 0 0,14-6 0 15,-8-5-325-15,8-3-326 0,6-8-86 16,0-6-32-16,13-5 25 0,0-3 72 0,0-7 105 16,7 0 190-16,-7 0 294 0,6-4 231 15,7-4 160-15,-13 3 100 0,7-2 52 16,5-1 27-16,2 5-41 0,5-1-16 15,-6 7 1-15,6 3 17 0,-5 9 10 0,5-1-23 16,1 4-69-16,6 4-266 0,6 4-100 16,1 3 0-16,6 3 0 0,-7 1 0 15,8 3 0-15,5 4 0 0,-5 0 0 0,-1 4 0 16,-13-4 0-16,0 0-386 0,-1 4-735 16,2-4-216-16,5 3-66 0,-6 4 62 15,-6 1 150-15,-7 7 311 0,-7-1 411 0</inkml:trace>
  <inkml:trace contextRef="#ctx0" brushRef="#br0" timeOffset="15770.46">2209 6438 224 0,'6'4'722'0,"0"-1"176"0,8-3 138 16,-8 0 141-16,13 0-28 0,-12 0-171 0,-7 4-138 16,-7-4-87-16,7 4-339 0,-6 0-414 15,-1-2 0-15,-5 6 0 0,-8-1 0 16,-13 1 0-16,-5-1 0 0,-2 0 0 15,-5 4 0-15,-14 0 0 0,7-3 0 16,6 3 0-16,-6 1 0 0,13-2 0 0,7-3 0 16,-8-3 0-16,1-4 0 0,7 0 0 15,5 0 0-15,8-7-1152 0,6-5-233 0,19 2-31 16,-6-9 93-16,26 4 161 0,1-3 260 16,-7 3 284-16</inkml:trace>
  <inkml:trace contextRef="#ctx0" brushRef="#br0" timeOffset="16233.89">1870 6346 621 0,'6'-10'873'0,"13"-2"187"15,-12 1 142-15,6 4 40 0,-7 3-117 16,-6 8-180-16,8 3-138 0,-2 1-491 0,0 7-316 16,1-1 0-16,-1 3 0 0,1 6 0 15,0 3 0-15,-1-4 0 0,6 7 0 0,-4-3 0 16,4-1 0-16,2 1 0 0,-1 0 0 16,-1-1 0-16,8-6 0 0,-7 3 0 15,7-8 0-15,-7-2 0 0,-7-9 0 16,1 2 0-16,-1-5 0 0,0-5 0 0,14-2-929 15,6-8-120-15,7-4-72 0,-7-2-16 16,0-8 62-16,-7-1 130 0,1-2 201 16,6 2 278-16,-7 1 336 0,-5-1 408 0,-14 4 344 15,6 4 225-15,-6 4 135 0,0 3 26 16,6 4-39-16,-12 4-123 0,0 4-126 16,-20 6-93-16,-1 4-77 0,-11 4-403 15,-1 8-147-15,6-1 0 0,-13 0 0 0,1 5 0 16,5 2 0-16,-5-3 0 0,5 0 0 0,2 1 0 15,-1-6 0-15,6-2 0 0,1 0 0 16,-1-4 0-16,1-3 0 0,-1-5 0 16,0-3 0-16,8-3 0 0,-2-5 0 0,7-3 0 15,1-4 0-15,6 0 0 0,0 1 0 16,6-1 0-16,7 1 0 0,0-1 0 16,0 1 0-16,14 2 0 0,-2 5 0 0,14 3 0 15,7 4 0-15,6 0 0 0,1 4 0 16,5 3 0-16,7 1 0 0,0 3 0 15,0 3 0-15,-6 1 0 0,6-1 0 0,0 1-1201 16,0 0-262-16,1 3-51 0,5 1 78 16,7-1 207-16,7 4 380 0,6-3 399 15</inkml:trace>
  <inkml:trace contextRef="#ctx0" brushRef="#br0" timeOffset="17083.88">4542 6430 86 0,'12'-7'645'16,"1"4"171"-16,13-6 112 0,0-1 100 15,0-1-18-15,7 0-91 0,-13-3-146 16,-8-1-69-16,2 1-29 0,-8-1-68 16,7 0-607-16,0 0 0 0,-6-3 0 0,-7 3 0 15,0 1 0-15,-7-1 0 0,0 0 0 16,-12 4 0-16,6-4 0 0,-6 8 0 0,-1-4 0 16,0 3 0-16,7 5 0 0,7-2 0 15,-8 5 0-15,2 0 0 0,6 8 0 0,-8 4 0 16,1 2 0-16,7 5 0 0,-1 3 0 15,0 7 0-15,7 1 0 0,0 6 0 16,7 1 0-16,-7 3 0 0,7 4 0 16,-1-3 0-16,7 7 0 0,1-1 0 0,-2 1 0 15,2 0 0-15,-2-5 0 0,-5 1 0 16,6-3 0-16,-6-1 0 0,-1-7 0 16,0 0 0-16,1-4 0 0,-7-10 0 0,0-1 0 15,0-3 0-15,-13-8 0 0,0-7 0 16,-7 0 0-16,-6-7 0 0,0-3 0 0,7-9 0 15,-7-4 0-15,6-2 0 0,1-4 0 16,5-1 0-16,14 1 0 0,0 0-115 16,0-5 15-16,7 9 117 0,6-1 98 15,0 4-32-15,7 3-83 0,-1 1 0 0,7 7 0 16,14 1 0-16,-1 1 0 0,6 6 0 16,1 0 0-16,-1 3 0 0,1 3 0 0,6 0 0 15,-6 2 0-15,-8-1 0 0,2-1 0 0,-14 4 0 16,7 0 0-16,-1 5-1009 0,-13-12-361 15,1 0-55-15,-14-4 53 0,1 0 158 0,0-3 244 16,-7 0 363-16</inkml:trace>
  <inkml:trace contextRef="#ctx0" brushRef="#br0" timeOffset="17587.45">5473 6283 196 0,'20'-14'730'16,"12"3"193"-16,-19-1 165 0,7-2 138 0,-20 3-36 15,0 0-174-15,0-3-138 0,0 3-91 0,0 0-630 16,0-1-157-16,0 4 0 0,-13-1 0 16,-1 1 0-16,-5-4 0 0,0 9 0 0,-8-3 0 15,7 1 0-15,-5 2 0 0,-7 3 0 0,6 0 0 16,-1 0 0-16,1 8 0 0,0-2 0 0,0 5 0 16,-1 4 0-16,9 3 0 0,-9 4 0 15,7 0 0-15,2 7 0 0,-2 1 0 0,6 3 0 16,8 3 0-16,-7 5 0 0,13 0 0 0,6 3 0 15,-6-1 0-15,7-1 0 0,-1 1 0 16,1-2 0-16,0-2 0 0,5-1 0 0,2-2 0 16,-8 1 0-16,7-5 0 0,0-2 0 0,-6-4 0 15,-1 0 0-15,0-4 0 0,-6-5 0 0,8-1 0 16,-2-5 0-16,-6 0 0 0,0-8 0 0,-6-3 0 16,-8 0 0-16,8-3 0 0,-7-8 0 0,-13 0 0 15,6-5 0-15,-6-1 0 0,7-5 0 16,5-4-782-16,8-3-494 0,0-5-99 15,-1-3 60-15,7 8 153 0,-13 0 330 0,6 7 397 16,-6 1 500-16,-6 5 445 0,5 2 282 16,8-2 191-16,-7 6 55 0,13-1-40 15,-6 3-158-15,-1 5-140 0,1-1-110 16,-1 1-92-16,14-1-335 0,6 4-163 0,6 0 0 16,7 0 0-16,13 4 0 0,1-4 0 0,-1 3 0 15,6-3 0-15,-5 7 0 0,-2 1 0 0,1-8-713 16,-6 0-445-16,7 0-167 0,-8-4-25 15,-6 0 97-15,-1 4 151 0,-5-3 288 0,0 3 381 16</inkml:trace>
  <inkml:trace contextRef="#ctx0" brushRef="#br0" timeOffset="17951.8">5525 6607 403 0,'6'7'797'0,"8"-3"175"15,-1-1 126-15,0 0 118 0,-7 6-92 0,13-6-229 16,-5 1-141-16,12-1-101 0,7-3-374 0,-1 4-279 15,7-4 0-15,7 0 0 0,-1 0 0 0,-6-4 0 16,7 1 0-16,-1-1 0 0,-5 1 0 0,5-6 0 16,-12-1 0-16,6 3 0 0,-6-5 0 0,-8 2 0 15,-5-1 0-15,0 0 0 0,-7-1 0 0,-7 2 0 16,1-2 0-16,-7 5 0 0,0-3 0 0,-7 1 0 16,1 2 0-16,-1 0 0 0,-5 4 0 0,-2-1 0 15,-6 0 0-15,1 4 0 0,-1 0 0 16,-6 4 0-16,-6 0 0 0,-1 3 0 0,1 3 0 15,5 2 0-15,-5-1 0 0,6 4 0 0,0-1 0 16,7 5 0-16,5-5 0 0,8 5 0 0,-1 3 0 16,7-1 0-16,7 1 0 0,6-3 0 0,0 0 0 15,0 2 0-15,13-2 0 0,0-5 0 0,-6 5 0 16,12-8 0-16,-5 3 0 0,5-2 0 0,1-5 0 16,-1 0 0-16,1 1 0 0,-1-5 0 0,1-3 0 15,-1 0 0-15,1-3 0 0,-13-1 0 0,12-3-377 16,1-1-1000-16,5-7-79 0,2 1 42 0,5-1 157 15,-6-3 207-15,7 3 279 0,-7-3 349 0</inkml:trace>
  <inkml:trace contextRef="#ctx0" brushRef="#br0" timeOffset="18200.21">7089 6486 420 0,'13'-12'843'16,"0"2"220"-16,-13 3 166 0,7-5 135 0,-7 9-67 16,0-5-248-16,0 8-146 0,-7-4-880 0,0 4-23 15,-12 4 0-15,-1 0 0 0,-6 3 0 0,0 5 0 16,-13 2 0-16,7 1 0 0,-7-1 0 15,-1 4 0-15,1 5 0 0,7-1 0 0,-1 0 0 16,1 0 0-16,6 4 0 0,12-1 0 0,1 1 0 16,7-4 0-16,6 3 0 0,6-2 0 0,7-2 0 15,1-2 0-15,4-1 0 0,9-3 0 0,13-4 0 16,5-4 0-16,1 1 0 0,5-5 0 0,2-3 0 16,-1-3 0-16,7-5 0 0,-1-3 0 0,1-3 0 15,0-1 0-15,-8 0 0 0,2 0 0 0,-8-6-1078 16,-5-2-264-16,-8 2-49 0,-6-5 76 0,0 4 151 15,-13 0 238-15,7-4 274 0</inkml:trace>
  <inkml:trace contextRef="#ctx0" brushRef="#br0" timeOffset="18449.72">7656 6162 180 0,'0'-17'747'0,"0"1"253"16,-7 3 196-16,1 1 151 0,6 1 23 0,-6 3-205 15,6 5-190-15,0 0-764 0,0 6-211 0,0 4 0 16,0 0 0-16,0 13 0 0,0-3 0 15,0 4 0-15,0 6 0 0,6 2 0 0,-6 5 0 16,6 2 0-16,7 1 0 0,0-1 0 0,6 5 0 16,1-1 0-16,6 0 0 0,1 1 0 0,5-1 0 15,-6-3 0-15,7 0 0 0,-7-4 0 0,0 0 0 16,-7 0 0-16,1-4 0 0,6-3 0 0,-7-4 0 16,-5-4 0-16,-8 1 0 0,7-8 0 0,-6-4 0 15,-7-4 0-15,0-3 0 0,0-3 0 0,-14-4-514 16,2-4-992-16,6-4-36 0,-14 0 83 0,7 1 211 15,-1-5 296-15,-5 1 319 0,6-1 301 0</inkml:trace>
  <inkml:trace contextRef="#ctx0" brushRef="#br0" timeOffset="18568.86">7838 6679 176 0,'-26'-9'664'16,"13"-3"224"-16,1 1 173 0,4 4 132 15,2-4-14-15,6 3-138 0,6 1-207 0,2 0-159 16,11-1-195-16,7 1-480 0,6 0 0 0,1 3 0 16,6 1 0-16,7 3 0 0,-1-4 0 0,1 4 0 0,-14 4 0 15,1-1 0-15,-1-3-281 0,1 4-784 0,-1-4-238 16,8 0-70-16,-15-4 54 0,2 4 146 0,-1 0 267 15,0 0 341-15</inkml:trace>
  <inkml:trace contextRef="#ctx0" brushRef="#br0" timeOffset="18884.43">8614 6610 443 0,'6'4'817'16,"7"0"205"-16,-6-1 161 0,6 0 137 0,-7-3-94 16,8 5-230-16,-2-5-150 0,2 0-508 0,5-5-338 15,1 5 0-15,-1-3 0 0,7 0 0 0,0-1 0 16,-6-3 0-16,6 3 0 0,0-7 0 0,-7 4 0 15,1-4 0-15,-7 3 0 0,-7-3 0 0,8 0 0 16,-8 4 0-16,-6-1 0 0,0 1 0 0,-6 0 0 16,-8 4 0-16,-5-2 0 0,-1 1 0 0,-12 4 0 15,5 0 0-15,-11 4 0 0,-1 4 0 16,-1-1 0-16,1 0 0 0,0 8 0 0,1-4 0 16,-2 8 0-16,7-5 0 0,7 5 0 0,0-2 0 15,7 2 0-15,5 3 0 0,14-3 0 0,14-1 0 0,-1 0 0 16,6 1 0-16,8-4 0 0,11 2 0 15,9-5 0-15,-2-1 0 0,1 0 0 0,5-4 0 16,14-7 0-16,-6 0 0 0,0 0 0 0,-7 0 0 16,0-4 0-16,0-4-1188 0,7-2-190 0,7-5-20 15,-1 1 108-15,0-1 152 0,0 0 245 0,6 4 258 16</inkml:trace>
  <inkml:trace contextRef="#ctx0" brushRef="#br0" timeOffset="19284.66">9786 6603 61 0,'7'-15'644'0,"-7"5"179"0,0-5 124 0,0 1 109 16,-7-1 1-16,-5-1-84 0,-1 1-157 0,-13 5-69 15,0-1-37-15,-7 3-353 0,0 5-357 0,-6-1 0 16,0 4 0-16,0 4 0 0,7 3 0 16,-8 1 0-16,1 6 0 0,6 1 0 0,7 4 0 15,0 2 0-15,13 2 0 0,7 2 0 0,0 1 0 16,12-1 0-16,7 5 0 0,7-8 0 0,-1 3 0 16,7-2 0-16,0-6 0 0,0 2 0 0,7-4 0 15,-1-8 0-15,1 1 0 0,-1-5 0 0,1-3 0 16,6-3 0-16,-6-9 0 0,-7 2 0 0,7-5 0 15,-7-4 0-15,-13-3 0 0,-1 0 0 0,2-7 0 16,-8 0 0-16,0-4 0 0,-6-4 0 0,-12 0 0 16,5-3 0-16,0-1 0 0,-5-3 0 0,-8 0 0 15,1-4 0-15,-1 1 0 0,0 6 0 0,1 1 0 16,-1 7 0-16,0 1 0 0,8 5 0 0,-1 5 0 16,-1 8 0-16,8-1 0 0,0 8 0 0,-1 0 0 15,0 7 0-15,1 0 0 0,-7 10 0 0,0 6 0 16,0 1 0-16,-1 9 0 0,2 4 0 0,6 6 0 15,-1 1 0-15,7 7 0 0,0 0 0 0,7 0 0 16,5 4 0-16,2 0 0 0,5-1 0 0,7 2 0 16,0-3 0-16,7-1 0 0,-7-1 0 15,0-4 0-15,0-3 0 0,-1 0 0 0,-5-8 0 16,0 0-353-16,-1-7-1467 0,-5-3 6 0,12-5 140 16,13 2 310-16,6-7 598 0</inkml:trace>
  <inkml:trace contextRef="#ctx0" brushRef="#br0" timeOffset="19886.23">11207 5880 583 0,'-13'-8'1028'15,"13"-3"221"-15,0 4 133 0,0 3 105 0,7 4-200 16,-7 4-265-16,6-1-869 0,-6 9-153 15,6 5 0-15,1 6 0 0,6 7 0 0,-7-1 0 0,8 12 0 16,-1-1 0-16,0 4 0 0,0 0 0 16,-1 4 0-16,2-1 0 0,-1-2 0 0,6-1 0 15,-6 0 0-15,-6-4 0 0,6-7 0 16,0 0 0-16,-6-4 0 0,-1-3 0 0,-6-8 0 16,6 1 0-16,-6-8 0 0,7 0 0 0,-1-8 0 0,-6 1 0 15,7-4 0-15,-7 0 0 0,7-7 0 16,-1 0 0-16,8-5 0 0,4-3 0 0,2-2 0 15,7 1 0-15,11-6 0 0,7 4 0 0,8-1 0 16,6 2 0-16,6-2 0 0,7 5 0 16,6 2 0-16,-6 1 0 0,5 4 0 0,2 3 0 15,-8 8 0-15,1-1 0 0,-6 5 0 0,-8-1 0 16,-12 7 0-16,0 2 0 0,-14 2 0 0,-13-4 0 16,-5 5 0-16,-14-1 0 0,-20 1 0 0,0-5 0 15,-19 6 0-15,-20-6 0 0,1-3 0 16,-14 0 0-16,7-4 0 0,-7 0 0 0,7-3 0 15,0-4 0-15,0 0 0 0,6 0 0 0,1-8 0 16,5 1 0-16,8 0 0 0,6-4 0 0,7-4 0 16,-2 4 0-16,9 1 0 0,11-6-251 15,8-2-1169-15,19 0-82 0,7 0 37 0,6-1 170 16,6 4 225-16,7 5 297 0,14-5 360 0</inkml:trace>
  <inkml:trace contextRef="#ctx0" brushRef="#br0" timeOffset="20320.2">12334 6324 47 0,'32'4'677'15,"8"-4"225"-15,-14 3 185 0,0-3 160 0,6 5 52 16,-6-5-123-16,-6 2-170 0,0 6-256 0,-7-1-750 16,7 1 0-16,-8 3 0 0,2 3 0 15,-1-3 0-15,-1 3 0 0,2 2 0 0,5-1 0 0,-6 0 0 16,7-1 0-16,-7 1 0 0,13-5 0 16,-7 6 0-16,7-6 0 0,0 2 0 0,0-5 0 15,1 1 0-15,5-2 0 0,7-6 0 0,-7 0 0 16,8 0 0-16,-7-6 0 0,6-2 0 15,-1-4 0-15,-5 1 0 0,7-7 0 0,-8 0 0 16,-6 0 0-16,0-4 0 0,-6 0 0 0,-1-1 0 16,-6 1 0-16,7 0 0 0,-14 0 0 0,1 4 0 15,-1 3 0-15,1 0 0 0,-1 5 0 16,1 3 0-16,-1-1 0 0,-6 4 0 0,7 4 0 16,0 0 0-16,-1 7 0 0,0 5 0 0,14-2 0 15,-7 9 0-15,7 3 0 0,0 0 0 0,-2 4 0 16,-4 3 0-16,5 4 0 0,1 0 0 15,-7 3 0-15,0-2 0 0,0 7 0 0,-7-5 0 16,8 4 0-16,-14 1 0 0,6-1 0 0,-6 0 0 16,-6-3 0-16,-8 0 0 0,1-4 0 0,1-4 0 15,-2-4 0-15,-6-5 0 0,1-2 0 16,-7-4 0-16,-6-3 0 0,-1-3 0 0,-6-1 0 16,-7-7 0-16,-6 0 0 0,0-7 0 0,0-4 0 15,-13-1 0-15,0-7 0 0,-1-1-336 0,7-6-1422 16,14-3 9-16,-1-1 124 0,1-3 285 0,-7-4 473 15,0 1 406-15</inkml:trace>
  <inkml:trace contextRef="#ctx0" brushRef="#br0" timeOffset="21219.35">14934 6038 405 0,'6'-7'795'0,"8"-4"160"16,-1 0 131-16,-1-1 85 0,-4-3-94 0,-8 5-192 16,6-1-107-16,7-1-66 0,0 2-385 0,0-1-327 15,0 0 0-15,0 3 0 0,0 2 0 0,0-2 0 16,0-1 0-16,7 3 0 0,6 2 0 16,0-3 0-16,13 3 0 0,6 0 0 0,7 0 0 0,7 4 0 15,-7 0 0-15,7 0 0 0,0 0 0 16,0 4 0-16,-8 0 0 0,-5 0 0 0,-7 3 0 15,-7 1 0-15,-5 3 0 0,-7-3 0 0,-2 2 0 16,-18 5 0-16,-6-1 0 0,-13 1 0 0,-14 0 0 16,-12 3 0-16,-1-4 0 0,-6 2 0 15,0 2 0-15,7-7 0 0,-2 3 0 0,1-3 0 16,14 0 0-16,-1-7 0 0,7 3 0 0,7 1 0 16,6-1 0-16,0-2 0 0,13-3 0 0,0 2 0 15,13-1 0-15,7 1 0 0,12 4 0 0,1 3 0 16,13 0 0-16,-1 0 0 0,1 0 0 15,13 4 0-15,-8 3 0 0,-5 0 0 0,7 0 0 16,-15 1 0-16,-5 3 0 0,-7 0 0 0,-7-4 0 16,-12 4 0-16,-7-3 0 0,-7 3 0 0,-18-5 0 15,-1 2 0-15,-14-4 0 0,1-1 0 16,0-2 0-16,-7-5 0 0,1 1 0 0,-1-1 0 16,1-4 0-16,6-3 0 0,-1 0 0 0,8 0 0 15,-1-3 0-15,1 3 0 0,5-7 0 0,8-1 0 16,0-3 0-16,5 3 0 0,8-6-282 15,6 3-1258-15,13-7-51 0,0-1 65 0,7 1 197 16,12 0 301-16,13-1 388 0</inkml:trace>
  <inkml:trace contextRef="#ctx0" brushRef="#br0" timeOffset="21753.6">17782 5953 39 0,'12'-14'731'0,"-5"3"269"16,-7-8 180-16,0 1 130 0,0-1 108 0,0 4-257 15,0-2-219-15,0-2-532 0,0 4-410 16,-7 1 0-16,1-1 0 0,-6 1 0 0,4 3 0 16,-4 3 0-16,5-3 0 0,-6 4 0 0,6 2 0 15,1 3 0-15,0-2 0 0,-1 4 0 0,-12 4 0 16,5-2 0-16,-5 3 0 0,-1 5 0 0,-6 2 0 15,0 3 0-15,7-1 0 0,-7 5 0 0,6 2 0 16,1 2 0-16,5 2 0 0,8 5 0 16,-8-1 0-16,8 0 0 0,6 5 0 0,6-1 0 15,2 3 0-15,4-3 0 0,2 3 0 0,-1-2 0 16,6-2 0-16,0 2 0 0,-5-1 0 0,5-3 0 16,1-1 0-16,-8 0 0 0,8-3 0 15,-7-1 0-15,0-2 0 0,0-5 0 0,1 3 0 16,-8-6 0-16,-6 0 0 0,0-4 0 0,0-4 0 15,-6-2 0-15,-8-2 0 0,1-6 0 0,-6-2 0 16,-8 1 0-16,2-6 0 0,-1 3 0 16,-7-5 0-16,7 2 0 0,0-5-154 0,0 0 47 15,0 1 85-15,-1-5 79 0,8 0 72 0,6-2-32 16,0 2-97-16,7 1 0 0,6 0 0 16,6 3 0-16,1-3 0 0,5-1 0 0,2 4 0 15,12 1 0-15,0 3 0 0,7 0 0 0,6-1 0 16,-1 6 0-16,8-2 0 0,0 5 0 0,0-1 0 15,-1 4 0-15,7 0 0 0,1 0 0 0,-8 4 0 16,-5 3 0-16,5 0 0 0,-7 5-469 0,9-2-420 16,-2-6-122-16,-6 3-146 0,7-7-2 15,-8 4 76-15,2-4 144 0,-7 0 181 0,-1 0 208 16</inkml:trace>
  <inkml:trace contextRef="#ctx0" brushRef="#br0" timeOffset="22120.93">18479 6188 319 0,'6'-3'683'0,"1"-5"163"0,-7 5 124 16,0-5 7-16,0 1-31 0,0-4-47 0,-7 4-123 15,-5-1-53-15,-2 0-36 0,-6 5-322 0,1-1-365 16,-7 4 0-16,-6 0 0 0,5 4 0 0,-11 3 0 16,5 1 0-16,-7 0 0 0,8 1 0 15,6 3 0-15,0 3 0 0,0 4 0 0,13-2 0 16,0 2 0-16,7-1 0 0,-2 1 0 0,16 3 0 16,4-4 0-16,2 0 0 0,5 1 0 0,-6-2 0 15,6-5 0-15,1-1 0 0,-7-4 0 16,7 1 0-16,0-4 0 0,5-2 0 0,-5-2 0 15,0-2 0-15,6-6 0 0,-7-3 0 0,1 0 0 16,0-3 0-16,-1-5 0 0,0 1 0 0,-6-1 0 16,7 1 0-16,-7 0 0 0,-6-1 0 15,5 4 0-15,1 1 0 0,-6 3 0 0,0 4 0 16,-1 0 0-16,0 3 0 0,1-1 0 0,0 5 0 16,-1 5 0-16,7-1 0 0,0 3 0 0,0 3 0 15,7 5 0-15,-8-1 0 0,8 1 0 0,0 4 0 16,-1-1 0-16,1-3 0 0,-1 3 0 15,-5 1 0-15,-2-4 0 0,2-5 0 0,-2 1 0 16,2-3 0-16,-8-1 0 0,-6 1 0 0,0-6-720 16,7-4-676-16,5-2-47 0,14-4 63 0,-6-3 158 15,6 4 234-15,1-5 284 0</inkml:trace>
  <inkml:trace contextRef="#ctx0" brushRef="#br0" timeOffset="22370.84">19424 6118 455 0,'12'-14'880'0,"2"-5"216"0,-8 4 178 0,-6 1 152 15,0 3-105-15,0 0-203 0,-6 3-497 16,-8 2-621-16,-4 6 0 0,-9 0 0 0,1 0 0 16,-6 6 0-16,-7 2 0 0,5 3 0 0,2 4 0 15,-1-1 0-15,1 5 0 0,13-1 0 0,-1 4 0 16,7-1 0-16,13 6 0 0,0-5 0 16,7 0 0-16,5-1 0 0,8 2 0 0,6-4 0 15,7-1 0-15,6 0 0 0,7-6 0 0,-1-2 0 16,1 1 0-16,-1-3 0 0,-6-6 0 0,7 3 0 15,-1-5 0-15,1-7 0 0,-1-5 0 16,-12 5 0-16,-13-3 0 0,6-5-133 0,-13-4-1252 16,13 0-104-16,-6-6 23 0,-8-1 148 0,-4 4 203 15,-8-3 302-15,6-1 381 0</inkml:trace>
  <inkml:trace contextRef="#ctx0" brushRef="#br0" timeOffset="22717.19">19736 5821 323 0,'0'-22'847'16,"0"7"233"-16,-6 1 176 0,6-1 151 0,0 4-41 15,0 3-243-15,0 1-334 0,6 7-789 0,-6 4 0 16,7 4 0-16,6 3 0 0,-7 4 0 0,7 2 0 16,7 2 0-16,0 6 0 0,-1 4 0 15,1 5 0-15,6-1 0 0,0 4 0 0,0-1 0 16,7 5 0-16,-7-5 0 0,-1 1 0 0,8 0 0 16,-7 0 0-16,-6-5 0 0,0-3 0 0,-1-2 0 15,-6-2 0-15,0-6 0 0,-7 0 0 16,-6-9 0-16,0-3 0 0,0 1 0 0,-6-8 0 15,-7-4 0-15,-7-3 0 0,-6-1 0 0,-6 2-1065 16,12-9-65-16,7-4 14 0,7-3 124 16,-8 3 211-16,2-3 323 0,5 4 417 0,1 4 322 15,-8-5 243-15,14 5 188 0,0-1 111 0,7 1 32 16,6-2-91-16,0 5-53 0,7-3-46 16,-1 3-417-16,7 3-248 0,6-3 0 0,1 0 0 0,7 4 0 15,5 7 0-15,1-3 0 0,-1 3 0 16,8-4 0-16,-15 0 0 0,-11 0 0 0,5 8-218 15,-6-4-827-15,0 0-250 0,1 0-60 0,5-4 64 16,-6 8 136-16,7-4 237 0,-1 0 270 0</inkml:trace>
  <inkml:trace contextRef="#ctx0" brushRef="#br0" timeOffset="22997.59">20896 6031 628 0,'20'0'872'0,"-14"-5"183"0,-6 3 163 0,0-2 61 16,0 0-104-16,-19 0-197 0,-1 4-128 0,-12 0-714 15,-7 4-136-15,-1 4 0 0,1 2 0 16,1 5 0-16,-2-4 0 0,1 8 0 0,6-2 0 15,7 3 0-15,7 1 0 0,-1 1 0 0,20 0 0 16,0 4 0-16,13-8 0 0,7 3 0 0,6-1 0 16,7-6 0-16,5 1 0 0,2-4 0 15,12-4 0-15,-6-3 0 0,13 0 0 0,-14-4 0 16,7-8 0-16,0 1 0 0,-13-1 0 0,0-7 0 16,-6 5 0-16,-7-9 0 0,-6 1 0 0,-14-1 0 15,-6-2 0-15,-6 2 0 0,-8-4 0 16,-5 6 0-16,-7-2 0 0,-7 1 0 0,-6 3 0 15,0 4 0-15,-6 0 0 0,-1 1 0 0,7-2 0 16,0 5 0-16,5-1 0 0,-4 2 0 0,11 2-139 16,-5 0-1058-16,13-4-172 0,12 5-19 15,7-5 101-15,0 2 150 0,13 1 256 0,0 1 290 16</inkml:trace>
  <inkml:trace contextRef="#ctx0" brushRef="#br0" timeOffset="23338.37">21086 5964 170 0,'38'8'711'0,"8"2"181"15,-7-2 128-15,-6-1 119 0,6 0-42 0,-7 5-149 16,1-4-148-16,-1 2-80 0,-6 1-41 0,1 0-664 16,5 3-15-16,-12 1 0 0,6 4 0 0,-1-1 0 15,2-3 0-15,-7 2 0 0,6 3 0 0,-14-3 0 16,8-1 0-16,-7-2 0 0,0 1 0 16,-6-5 0-16,5 2 0 0,-4-1 0 0,-8-3 0 15,6-5 0-15,-6 0 0 0,0-3 0 0,0 0 0 16,0 0 0-16,-6-3 0 0,-14 0 0 0,6-5 0 15,2-3 0-15,-8-1 0 0,1-2 0 16,5-1 0-16,2-6 0 0,-2 2 0 0,8-4 0 16,-1-2 0-16,1 0 0 0,12 0 0 0,-6-5 0 15,13 5 0-15,1-6 0 0,-2 6 0 0,14 3 0 16,-6-4 0-16,6 4 0 0,1 4 0 16,-2-1 0-16,1 5 0 0,7 3 0 0,-1-4 0 15,8 7 0-15,-8 6 0 0,-5-3 0 0,5 5-128 16,1 0-1323-16,19 0-79 0,-1 0 53 15,8 5 160-15,6-5 227 0,0 2 316 0,1 6 363 16</inkml:trace>
  <inkml:trace contextRef="#ctx0" brushRef="#br0" timeOffset="23591.02">22904 5843 503 0,'32'0'889'0,"-13"0"201"16,-5 0 169-16,-2 0 149 0,-12 0-127 0,-6 0-230 16,-8 4-341-16,-18-4-710 0,-13 3 0 0,-1 4 0 0,-6-3 0 15,0 4 0-15,6 3 0 0,-6 0 0 16,13 1 0-16,6-2 0 0,7 5 0 0,7-1 0 15,5 5 0-15,14-2 0 0,14 2 0 0,5 0 0 16,14 3 0-16,12-4 0 0,2 5 0 0,10-6 0 16,-4 5 0-16,-1-3 0 0,-7-2 0 15,1-1 0-15,-13-1 0 0,-7-4 0 0,0 3 0 16,-7-7 0-16,-5 5 0 0,-8-5 0 0,-12-4 0 16,-1 4 0-16,-19 1 0 0,-6-8 0 15,-14 4 0-15,-7-1 0 0,2-3 0 0,-8 0 0 16,-6 0 0-16,6-7 0 0,-6 7 0 0,7-8 0 15,-8 1 0-15,8 0-1489 0,6-8-167 0,-1 1 68 16,14-1 185-16,13 1 308 0,0-1 426 16</inkml:trace>
  <inkml:trace contextRef="#ctx0" brushRef="#br0" timeOffset="23757.03">23314 6111 64 0,'58'14'892'0,"1"-2"333"16,-6-8 232-16,-2 0 198 0,1-1 176 0,1-3-764 15,-2 4-1067-15,-11-2 0 0,-7-2 0 16,-1 0 0-16,-6 5 0 0,-7-5 0 0,-5 0 0 0,-2 0 0 16,-12 0 0-16,-6 0 0 0,-14-5 0 15,-12 3-1581-15,-20-5-217 0,-7 3 82 0,-13 0 249 16,-12 4 483-16,-14 0 462 0</inkml:trace>
  <inkml:trace contextRef="#ctx0" brushRef="#br0" timeOffset="24656.49">2691 8673 645 0,'-20'-18'869'16,"14"-1"158"-16,-1 5 152 0,7-1 93 0,-13-3-143 15,7 6-183-15,-8-2-109 0,8 3-550 16,6-1-287-16,0 5 0 0,6 0 0 0,1 4 0 16,-7 3 0-16,7 0 0 0,-1 8 0 15,0 1 0-15,8 7 0 0,-2 2 0 16,2 11 0-16,-1 4 0 0,-1 4 0 16,-12 7 0-16,7 4 0 0,-7 0 0 0,0 7 0 15,0-4 0-15,7 4 0 0,-7-4 0 16,6 1 0-16,0-1 0 0,2-3 0 15,-2-4 0-15,0-3 0 0,1-1 0 0,-1-7 0 16,7-7 0-16,-13-1 0 0,7-3 0 16,-7-7 0-16,6-4 0 0,0-4 0 0,-6-7 0 15,0-4 0-15,14 1 0 0,-8-8 0 16,1-4-1501-16,-7 1-123 0,-7-9 57 16,1 6 190-16,6-2 292 0,6 0 394 15</inkml:trace>
  <inkml:trace contextRef="#ctx0" brushRef="#br0" timeOffset="24831.16">3016 9184 635 0,'14'-8'922'0,"12"-3"180"0,-7 3 160 0,-6 1 150 16,-6 0-188-16,-1 0-227 0,0 2-360 15,8-1-637-15,12 2 0 0,-7 0 0 16,7 4 0-16,7 0 0 0,-1-3 0 0,1 3 0 16,-1 3 0-16,8-3 0 0,-1 4 0 15,0 0 0-15,-13-4 0 0,6 3 0 0,-5-3 0 16,-21-3-407-16,1-1-1194 0,-14 0-48 15,-12-2 82-15,-7 1 227 0,-13 5 359 16,-7-7 459-16</inkml:trace>
  <inkml:trace contextRef="#ctx0" brushRef="#br0" timeOffset="25667.9">4554 8538 465 0,'0'-15'901'0,"13"0"197"0,-13 1 174 15,7 2 165-15,-14 1-130 0,0 0-236 0,1 4-431 16,12 3-640-16,1 1 0 0,6 6 0 16,0 5 0-16,7 3 0 0,0 11 0 15,5 3 0-15,1 5 0 0,0 2 0 16,7 9 0-16,-1 0 0 0,1 7 0 0,-1-4 0 15,2 4 0-15,-9-4 0 0,1 3 0 16,1-7 0-16,-8-4 0 0,0 1 0 0,-5-7 0 16,-8-5 0-16,-6 2 0 0,0-10 0 15,0-2 0-15,-6-7 0 0,-8-2 0 16,-11 3 0-16,-21-9 0 0,7-4-1055 16,-1-4-543-16,2-3 26 0,11 0 144 0,-5-1 225 15,-7 3 359-15,0-7 399 0</inkml:trace>
  <inkml:trace contextRef="#ctx0" brushRef="#br0" timeOffset="25880.96">4287 8893 437 0,'-19'-14'820'0,"19"-1"150"0,-7 4 134 0,0-4 140 15,7 5-118-15,-6 2-231 0,0 1-133 16,6 0-79-16,6 0-533 0,7 2-150 16,0 1 0-16,13 1 0 0,7 3 0 0,-1 0 0 15,7 3 0-15,7 1 0 0,-1 1 0 16,2 2 0-16,4-7 0 0,8 3 0 15,-7 4 0-15,0-3 0 0,0 4 0 0,-6-5 0 16,6 4 0-16,-6-2 0 0,0 1 0 16,-14-2 0-16,7 3 0 0,-13 1-661 0,7-8-327 15,-7 0-185-15,0-4-57 0,-1 0 58 0,9 1 96 16,-2 3 191-16,1-4 223 0</inkml:trace>
  <inkml:trace contextRef="#ctx0" brushRef="#br0" timeOffset="26441.75">5264 8761 630 0,'0'0'833'0,"7"0"156"0,0 4 128 16,-7-4 12-16,-7 3-122 0,0 1-201 15,-6 0-107-15,13 0-75 0,0 3-267 0,7 0-357 16,-1 5 0-16,1-2 0 0,0 2 0 0,-1 3 0 15,0 2 0-15,8-2 0 0,-8 3 0 0,7 1 0 16,0-4 0-16,-6 2 0 0,5-1 0 0,-4 2 0 16,10-7 0-16,-4 0 0 0,5-4 0 0,-5 5 0 15,12-9 0-15,-7 0 0 0,13-6 0 0,1 0 0 16,6-2 0-16,-6-6 0 0,6-3 0 0,-7-1 0 16,7 1 0-16,1-9 0 0,-8 1 0 0,1-3 0 15,-7 3 0-15,0-3 0 0,-7-2 0 0,7 1 0 16,-12 4 0-16,5-3 0 0,-13 6 0 0,8 2 0 15,-8-2 0-15,-6 4 0 0,0 3 0 0,0 6 0 16,0-2 0-16,6 5 0 0,-6-1 0 0,7 4 0 16,-7 4 0-16,0 3 0 0,0 1 0 0,7 6 0 15,-1 5 0-15,1 3 0 0,6 3 0 16,0 4 0-16,7 2 0 0,5 1 0 0,1 5 0 16,7 3 0-16,-7 1 0 0,6-5 0 0,1 4 0 15,-1 0 0-15,2 1 0 0,-9-4 0 0,1-4 0 16,-12 0 0-16,5 0 0 0,-6-4 0 0,-6-3 0 15,-7-4 0-15,0 4 0 0,-13-8 0 0,0 1 0 16,-14-4 0-16,-5-1 0 0,-1-3 0 0,-12 0 0 16,-1-4 0-16,1-4 0 0,-7 1 0 0,-7-4 0 15,13 0 0-15,-6 0 0 0,6-4 0 0,7 1 0 16,1-1 0-16,-2-3 0 0,15-4 0 0,-9 4 0 16,9-7 0-16,-1-1 0 0,12 1 0 0,1-5 0 15,7 0 0-15,6-3-1073 0,6 0-368 0,7-3-22 16,1-1 100-16,5 0 192 0,7 1 274 0,0 2 327 15</inkml:trace>
  <inkml:trace contextRef="#ctx0" brushRef="#br0" timeOffset="26976.91">6392 8843 68 0,'13'-8'658'0,"7"4"227"16,-8-3 175-16,1 3 143 0,0 0 30 0,0 1-145 15,1 6-204-15,-2-3-124 0,2 8-408 0,11-1-352 16,1 5 0-16,7 5 0 0,-7 2 0 0,0 3 0 15,-6 7 0-15,6-3 0 0,-1 3 0 0,-5 5 0 16,0-2 0-16,-1 2 0 0,1-2 0 0,-6-2 0 16,5 3 0-16,1-4 0 0,-8 1 0 0,2-5 0 15,-2 1 0-15,2-4 0 0,5 0 0 0,-13-3 0 16,8-4 0-16,-8-5 0 0,0 1 0 0,1-3 0 16,-7-1 0-16,0-4 0 0,-7-3 0 0,1 0 0 15,0-3 0-15,-1-4 0 0,-6-5 0 0,7 1 0 16,-7-7 0-16,-13 3 0 0,0-2 0 0,-1-6-451 15,1-2-485-15,-6-5-73 0,-1-3-43 0,7-4-2 16,-7 1 38-16,7-5 131 0,-6 0 187 0,5 2 245 16,1-6 287-16,7 1 315 0,6 0 296 15,0 1 248-15,0-1 116 0,0-2 18 0,7 3-37 16,6 2-52-16,-7 2-79 0,0 5-85 0,-6 5-22 16,7 2 6-16,6 6-1 0,0 3-188 0,0 3-369 15,6 0 0-15,-6 8 0 0,7 0 0 0,6 3 0 16,6 4 0-16,1 4 0 0,6 3 0 0,7 4 0 15,6 4 0-15,-1 3 0 0,2 0 0 0,-1 4 0 16,0 4 0-16,1 3 0 0,-1 0 0 0,-7 5 0 16,1-2 0-16,-7 6 0 0,0-2 0 0,-7-2 0 15,-6 3 0-15,-6-5 0 0,-7 1 0 0,0-4 0 16,0 0 0-16,-13-6 0 0,0-2 0 0,-7-2 0 16,1 0 0-16,-1-9 0 0,-13 1 0 0,1-3 0 15,6-4 0-15,-13 0 0 0,-7-4 0 0,7-4 0 16,0 0 0-16,7-8 0 0,-1 5 0 0,-7-3 0 15,8-2-290-15,6-2-1023 0,13-8-115 0,7 0 14 16,-1 4 138-16,14-5 185 0,-1 5 277 16,0 0 345-16</inkml:trace>
  <inkml:trace contextRef="#ctx0" brushRef="#br0" timeOffset="27331.09">6737 8801 3 0,'26'0'462'0,"7"0"226"0,-7 5 130 15,7-2 85-15,-1 1-43 0,7-1-123 0,7-3-123 16,13 0-151-16,-1 4-49 0,0 0-4 0,-6 0 15 15,-5-1 20-15,4 1 5 0,1-1-14 0,-5-3-373 16,-2 5-63-16,-7-5 0 0,-5-5 0 0,0 5 0 16,-7-3 0-16,6-1 0 0,-6-3 0 0,1-1 0 15,-8-2 0-15,8-2 0 0,-1-2 0 0,-14 2 0 16,1-5 0-16,1 2 0 0,-8 0 0 16,0-3 0-16,-6-1 0 0,-6 4 0 0,0-3 0 15,-1 3 0-15,-6 4 0 0,0-3 0 0,-7 3 0 0,8 3 0 16,-15 2 0-16,8 1 0 0,-8 1 0 0,-5 4 0 15,-7 4 0-15,0 4 0 0,-1 3 0 0,-5 0 0 16,7 8 0-16,-9-2 0 0,9 5 0 0,5 1 0 16,1 2 0-16,-1 1 0 0,13-1 0 15,0 1 0-15,8 0 0 0,5-1 0 0,7 2 0 16,13-6 0-16,7 1 0 0,-1-2 0 0,21-6 0 16,-2 3 0-16,21-5 0 0,-6-1 0 0,12-4 0 15,-7-3 0-15,7-1 0 0,-6-6 0 0,-8 3 0 16,-5-4 0-16,-13-7 0 0,0 0-874 0,-1-3-720 15,1-5 9-15,-7 5 118 0,6-1 226 0,1 0 360 16,-1 0 410-16</inkml:trace>
  <inkml:trace contextRef="#ctx0" brushRef="#br0" timeOffset="28003.44">9056 8724 1 0,'33'-14'621'0,"-1"-1"197"0,-12 1 136 16,0 2 113-16,-14-6 47 0,1 7-99 0,-1 1-178 15,-6-2-86-15,-6 5-55 0,-1-1-379 0,-5 5-317 16,-14-1 0-16,-7 8 0 0,-7-1 0 15,-5 9 0-15,-1 3 0 0,-5 2 0 0,-2 5 0 16,15 1 0-16,-2 2 0 0,7 1 0 0,14-1 0 16,-1 1 0-16,14 0 0 0,6-3 0 0,6-2 0 15,14-3 0-15,-7 1 0 0,13-1 0 0,0-7 0 0,7-4 0 16,-1-3 0-16,7-4 0 0,0-4 0 16,1 2 0-16,-1-6 0 0,-1-4 0 0,-5-2 0 15,-1-1 0-15,-5 1 0 0,-8-5 0 0,1 4 0 16,-7-3 0-16,-7 4 0 0,2-2 0 0,-16 2 0 15,2 3 0-15,-7-3 0 0,-7-1 0 0,1 3 0 16,0 5 0-16,-8-3 0 0,8-2 0 0,-8 9 0 16,-5-5 0-16,6 5 0 0,-7-5-1068 0,14 1-286 15,6 0-41-15,6-1 84 0,7 4 140 0,7-3 239 16,13-1 268-16</inkml:trace>
  <inkml:trace contextRef="#ctx0" brushRef="#br0" timeOffset="28461.05">9591 8531 189 0,'39'-8'700'0,"-7"-4"152"0,1 5 100 16,-1-7 80-16,2-1-100 0,-9 0-151 0,1-3-149 16,-6 3-62-16,6-2-20 0,-13-3-10 0,7 3-79 15,-14-2-461-15,1-3 0 0,-1 4 0 0,-6-5 0 16,-6 6 0-16,-1-3 0 0,-5 2 0 0,-2 4 0 16,1-1 0-16,-6 0 0 0,-1 5 0 0,-6-2 0 15,7 5 0-15,-8 0 0 0,7 4 0 0,-5 3 0 16,-1 0 0-16,-7 3 0 0,-6 4 0 0,6 4 0 15,1 4 0-15,-1 3 0 0,7 3 0 0,0 5 0 16,7 3 0-16,-1 2 0 0,7 5 0 0,7 1 0 16,6 7 0-16,6-4 0 0,1 4 0 0,13 4 0 15,-2-4 0-15,2 0 0 0,7 3 0 0,-1-2 0 16,-1-5 0-16,-5 1 0 0,6-5 0 0,-6-3 0 16,-1-3 0-16,-6-4 0 0,0-4 0 0,1-8 0 15,-8 1 0-15,0-8 0 0,1 5 0 0,-7-9 0 16,0-3 0-16,-7 0 0 0,1-3 0 0,0-6 0 15,-2 2 0-15,2 0 0 0,0-4 0 16,-8-3 0-16,2-1 0 0,5 0 0 0,-6 1 0 0,13-1 0 16,0 0 0-16,0 0 0 0,0 1 0 0,0 3 0 15,0-3 0-15,7 2 0 0,-1 1 0 0,7 0 0 16,0 3 0-16,6-3 0 0,1 4 0 16,7 0 0-16,-1 3 0 0,6 0 0 0,1 4 0 15,6 0 0-15,7 0 0 0,-8 0 0 0,1 4 0 16,-6 4 0-16,-7-5-33 0,6 1-1391 0,7-4-97 15,7 0 43-15,7 3 136 0,-2-3 201 0,2 9 335 16,5-7 377-16</inkml:trace>
  <inkml:trace contextRef="#ctx0" brushRef="#br0" timeOffset="28867.51">11683 8640 108 0,'12'-15'834'0,"-12"5"288"0,-6-2 200 15,0 1 162-15,0-4 117 0,-2 5-293 0,-4-1-896 16,-8 3-412-16,-7 0 0 0,9 1 0 0,-15 0 0 16,7 7 0-16,0-3 0 0,-7 6 0 0,1 2 0 15,-1 2 0-15,7 0 0 0,0 4 0 0,6 3 0 16,7 2 0-16,7-2 0 0,6 4 0 15,13 0 0-15,6 1 0 0,1-1 0 0,13 4 0 16,6-3 0-16,6 3 0 0,-5-5 0 0,5 2 0 16,-7-1 0-16,-4 1 0 0,-1 0 0 0,-7-4 0 15,-7-1 0-15,1 1 0 0,-14-1 0 16,-6 1 0-16,-13-8 0 0,-7 4 0 0,-12 0 0 16,-14-4 0-16,1 0 0 0,-14 1 0 0,0-4 0 15,-6 0 0-15,13-4 0 0,-7 0 0 0,7 0 0 16,0-4 0-16,12 0 0 0,2-4 0 0,11 1 0 15,8 0 0-15,6-4 0 0,13 4 0 16,6-4 0-16,1 0 0 0,20-4-929 0,12 0-277 16,-1 4-110-16,21-3 46 0,0-1 114 0,6 4 177 15,6 1 222-15,1-2 283 0</inkml:trace>
  <inkml:trace contextRef="#ctx0" brushRef="#br0" timeOffset="29261.29">12080 8710 60 0,'33'-3'659'0,"-7"-1"198"0,-6-1 185 0,-1 2 174 16,1-4 66-16,-14 3-100 0,7 4-197 0,-6-3-120 15,5 3-822-15,-5-3-43 0,-7 6 0 0,7-3 0 16,-7 3 0-16,0 5 0 0,0-2 0 16,6 6 0-16,-6-1 0 0,7 4 0 0,-7 0 0 15,6 2 0-15,0-2 0 0,8 3 0 0,-8-3 0 16,14 0 0-16,-7 3 0 0,7-7 0 0,-8 4 0 16,8-8 0-16,-1 4 0 0,1-3 0 15,6-8 0-15,0 3 0 0,-7-6 0 0,15 3 0 16,-2-11 0-16,1 3 0 0,-7-2 0 0,6-5 0 15,-6 1 0-15,-6-5 0 0,-7 1 0 0,0-5 0 16,-7 5 0-16,8 0 0 0,-8-1 0 16,-6 1 0-16,6 3 0 0,-6 1 0 0,0 2 0 15,0 2 0-15,0 2 0 0,0 1 0 0,0-1 0 16,0 4 0-16,0 4 0 0,0 0 0 0,7 0 0 16,-7 4 0-16,6-4 0 0,-6 4 0 15,13 3 0-15,-6-3 0 0,6 6 0 0,6 2 0 16,-5-1 0-16,5 0 0 0,1 1 0 0,6 2 0 15,-14 1 0-15,8 0 0 0,-1-5 0 0,-5 1 0 16,6 0 0-16,-8-4 0 0,-12 4 0 16,7-3 0-16,-7-4-999 0,0-4-404 0,6-4-20 15,-6 1 92-15,7-4 150 0,-7-2 255 0,7 2 292 16</inkml:trace>
  <inkml:trace contextRef="#ctx0" brushRef="#br0" timeOffset="29559.88">13025 8640 522 0,'-6'-10'799'0,"12"2"146"0,-6 1 125 0,0-1 70 15,0 1-111-15,0 3-225 0,0 4-149 0,0 0-72 16,12 4-53-16,8 3-416 0,0-3-114 0,7 7 0 16,-1-1 0-16,-1 5 0 0,1-3 0 0,0 7 0 15,1-2 0-15,-8 5 0 0,7-3 0 16,-13-2 0-16,7 2 0 0,-7-1 0 0,-7 1 0 16,0-4 0-16,8-4 0 0,-14-1 0 0,6 2 0 15,-6-9 0-15,0 5 0 0,0-4 0 16,0-4 0-16,-6 0 0 0,0-4 0 0,-8-4 0 15,8-3 0-15,-1-3 0 0,-6-1 0 0,7 1 0 16,-1-5 0-16,1-3 0 0,6 0 0 0,0 3 0 16,6-7 0-16,-6 9 0 0,7-5 0 15,6-1 0-15,0 5 0 0,-7 0 0 0,8-1 0 16,-2 1 0-16,1 7 0 0,7-1 0 0,-7-2 0 16,0 7 0-16,0-1 0 0,0 5 0 0,0 3 0 15,7-4-1159-15,0 4-290 0,5-3-1 0,1 6 109 16,7-3 167-16,-1 4 277 0,14 3 342 15</inkml:trace>
  <inkml:trace contextRef="#ctx0" brushRef="#br0" timeOffset="30012.27">14641 8387 237 0,'0'-14'691'15,"-7"-2"153"-15,1 2 121 0,-8-5 76 0,2 5-42 16,-1-1-89-16,-7 3-126 0,-6 3-50 0,6-3-29 15,-5 4-424-15,5-1-281 0,6 0 0 16,-11 6 0-16,5-2 0 0,-6 5 0 0,0 5 0 16,0-2 0-16,1 6 0 0,-2 0 0 0,-5 7 0 15,6 2 0-15,6 0 0 0,1 8 0 0,5-1 0 16,8 8 0-16,0-3 0 0,6 7 0 16,6 0 0-16,7 2 0 0,0 2 0 0,6 0 0 15,7-1 0-15,-6 0 0 0,13 1 0 0,-7-5 0 16,6 1 0-16,-5-8 0 0,-1 5 0 0,-1-9 0 15,-5 1 0-15,6-5 0 0,-13-1 0 16,7-6 0-16,-8-3 0 0,-4-4 0 0,-2 0 0 16,0-3 0-16,-6-4 0 0,-6 0 0 0,0-4 0 15,-8-3 0-15,-5-4 0 0,-1 0 0 0,-6-3 0 16,0 3 0-16,-7-3 0 0,7-2 0 0,-7 5-76 16,1-4-158-16,13 1 90 0,-7-1 87 0,12 4 81 15,-5-4 63-15,6 5 58 0,0-2 47 16,7 2-129-16,6-6-63 0,0 6 0 0,12 2 0 15,1-3 0-15,7 1 0 0,6 2 0 16,0 4 0-16,13-3 0 0,-6 3 0 0,5 0 0 16,-5 1 0-16,-1 6 0 0,2 5-137 0,-1-4-600 15,-1-1-231-15,7-3-218 0,0-3-55 0,0 3 60 16,0 0 110-16,6-4 217 0,-5 4 254 0</inkml:trace>
  <inkml:trace contextRef="#ctx0" brushRef="#br0" timeOffset="30412.57">15149 8673 537 0,'20'-4'778'15,"6"-4"138"-15,-7 2 109 0,-5-2 4 0,-2 1-63 16,-5-1-134-16,-1 1-77 0,-6 4-35 16,7-4-87-16,0 3-633 0,-7 0 0 0,0 4 0 15,-14 0 0-15,-5 0 0 0,-7 4 0 0,-7 3 0 16,-5 0 0-16,-2 4 0 0,1 0 0 0,6 8 0 16,1-4 0-16,6 2 0 0,-1 6 0 15,9-1 0-15,4 0 0 0,8 0 0 0,-1-3 0 16,7 3 0-16,7-7 0 0,-1 2 0 0,8-5 0 15,4-2 0-15,-4 1 0 0,11-3 0 0,-5-1 0 16,0-3 0-16,6-8 0 0,0-3 0 0,0-1 0 16,-6-3 0-16,6-3 0 0,0-1 0 15,-7-3 0-15,7-4 0 0,-12-1 0 0,5 5 0 16,-6-3 0-16,-6-2 0 0,5 5 0 0,-5 0 0 16,0 4 0-16,-1 2 0 0,-6 1 0 0,6 3 0 15,-6 5 0-15,7-1 0 0,-7 0 0 0,7 8 0 16,-1 0 0-16,1-1 0 0,-1 9 0 0,0 2 0 15,8 1 0-15,-8 4 0 0,8-2 0 16,5 2 0-16,0 3 0 0,0-4 0 0,-5 5 0 16,6-5 0-16,-1-4 0 0,-6 1 0 0,6-4 0 15,1-3 0-15,0-1 0 0,-7 0 0 0,7-3 0 16,-1-4-724-16,7-4-414 0,0-3-138 16,6-8 3-16,1 4 118 0,6-4 150 0,7 1 207 15,-1-4 224-15</inkml:trace>
  <inkml:trace contextRef="#ctx0" brushRef="#br0" timeOffset="30634.38">16114 8688 16 0,'32'-15'548'0,"-6"1"208"0,1-5 129 16,-8 4 87-16,7 1-43 0,-13-5-60 0,-6 4-95 16,-1 5-76-16,-6 3-20 0,-6-5 2 0,6 4-294 15,-14 6-386-15,-12-3 0 0,-7 5 0 16,-5 7 0-16,-8 1 0 0,-6 7 0 0,0-1 0 16,-1 5 0-16,2 3 0 0,5 0 0 0,1 4 0 15,12-4 0-15,7 4 0 0,0-4 0 0,19-1 0 16,1 5 0-16,12-3 0 0,1-5 0 0,13 1 0 15,-2-5 0-15,15 1 0 0,-1-8 0 16,8 0 0-16,5-3 0 0,-6-8 0 0,1 4 0 16,-1-4 0-16,-7-3-215 0,7-4-1035 0,-6-8-151 15,6 2 2-15,-6-2 123 0,6 0 165 16,-7-3 262-16,7 5 320 0</inkml:trace>
  <inkml:trace contextRef="#ctx0" brushRef="#br0" timeOffset="30946.47">16531 8618 183 0,'0'0'687'0,"6"0"169"0,1 0 123 15,5 0 104-15,-4 0-62 0,-2-3-138 0,0 3-181 16,0 0-97-16,8-4-68 0,-1 4-50 16,0-8-319-16,0 5-168 0,7-8 0 0,-8 3 0 15,1-3 0-15,1 4 0 0,5-4 0 0,-12-3 0 16,5 2 0-16,-5 1 0 0,0 0 0 16,-7 4 0-16,0 0 0 0,-7-1 0 0,0 5 0 15,1-1 0-15,0 0 0 0,-14 4 0 0,0 4 0 16,-13 0 0-16,1 3 0 0,-13 1 0 0,-1 2 0 15,1 5 0-15,-8-1 0 0,8 5 0 0,-7-1 0 16,6 4 0-16,7 1 0 0,6-2 0 16,1 4 0-16,12-2 0 0,7 0 0 0,13 2 0 15,13-6 0-15,13 2 0 0,7-3 0 0,19 1 0 16,13-4 0-16,14-4 0 0,-2-1 0 16,14-2 0-16,1-1 0 0,-7-7 0 0,-7-3 0 15,-7-1 0-15,1 0 0 0,-20-2 0 0,-13-6-1167 16,1-6-552-16,-14-1 48 0,-7 1 171 0,7-1 322 15,13 1 510-15</inkml:trace>
  <inkml:trace contextRef="#ctx0" brushRef="#br0" timeOffset="31880.97">18785 8780 357 0,'-13'3'790'0,"13"4"194"0,-7-3 155 0,1 1 134 16,0-5-86-16,6 0-227 0,6 0-148 0,7-9-123 0,13 6-689 16,6-4 0-16,8-5 0 0,12 1 0 15,13 1 0-15,13-1 0 0,7-4 0 0,19 1 0 16,7-5 0-16,13 0 0 0,6-3 0 0,13-3 0 15,1 3 0-15,-1-8 0 0,0 0 0 0,-5 1 0 16,-8-3 0-16,0 2 0 0,-7-3 0 16,-11 0 0-16,-9 0 0 0,-11 1 0 0,-1-3 0 15,-13 6 0-15,-6 3 0 0,-6 1 0 0,-1 4 0 16,-6-2 0-16,-8 2 0 0,-5 2 0 0,6 0 0 16,-6 1 0-16,-8 4 0 0,-5 3 0 15,-1-4 0-15,-5 4 0 0,-7 3 0 0,-8 0 0 16,2 2 0-16,-14-1 0 0,0 3 0 0,-7-4 0 15,-6 4 0-15,-13 4 0 0,-7-3 0 0,-6 3 0 16,-7 3 0-16,-12-3 0 0,0 4-219 16,-8 0-608-16,14-4-99 0,0 0-101 0,0 0-82 15,6 0 32-15,0 0 73 0,7 0 167 0,1 0 179 16,-2 0 200-16</inkml:trace>
  <inkml:trace contextRef="#ctx0" brushRef="#br0" timeOffset="32148.51">21007 8006 221 0,'-26'3'527'0,"0"1"218"0,-1-2 138 15,9 3 24-15,-2-5-41 0,7-5-69 0,-1 5-128 16,8 0-118-16,0 5-58 0,6-5-38 0,6 3-41 15,8-3-52-15,5-3-61 0,7-2-301 0,13 3 0 16,0-2 0-16,13 1 0 0,7-1 0 16,-1 0 0-16,1 0 0 0,0 4 0 0,-1-4 0 15,-5 4 0-15,-2 4 0 0,-5-4 0 0,-7 4 0 16,0 4 0-16,-13-1 0 0,7 3 0 0,-7 9 0 16,-6 0 0-16,0-2 0 0,-8 5 0 0,1 4 0 15,-6 4 0-15,-7-1 0 0,-7 0 0 16,1 2 0-16,-7 0 0 0,-7-1 0 0,0-1 0 15,-5-3 0-15,5 3 0 0,-6-7 0 0,0 5 0 16,-1-6 0-16,2-2 0 0,5-4 0 0,7-1 0 16,0-3 0-16,7 1 0 0,6-5 0 15,0-5 0-15,6-2-1456 0,14-7-215 0,6-3 59 16,7-2 170-16,6-2 308 0,-1-1 504 0</inkml:trace>
  <inkml:trace contextRef="#ctx0" brushRef="#br0" timeOffset="32475.79">22551 7553 13 0,'-13'-14'815'0,"0"3"338"15,7-4 222-15,6 1 159 0,6-1 144 0,-6 0-244 16,0 4-1245-16,0 5-189 0,0 1 0 0,0 5 0 16,0 0 0-16,0 11 0 0,0 0 0 0,-6 10 0 15,6 6 0-15,6 2 0 0,-6 7 0 0,13 6 0 16,0 1 0-16,7-2 0 0,6 3 0 16,0-1 0-16,6 5 0 0,8-4 0 0,-7-3 0 15,5 3 0-15,-5-7 0 0,-1 0 0 0,-5-8 0 16,5 0 0-16,-6-3 0 0,-6-8 0 0,-7 1 0 15,-1-8 0-15,-4-4 0 0,-8-7-808 16,0-3-638-16,0-9-33 0,-8-2 80 0,2-4 173 16,-13-5 272-16,-1-2 322 0</inkml:trace>
  <inkml:trace contextRef="#ctx0" brushRef="#br0" timeOffset="32882.94">22590 7752 108 0,'-39'-37'701'0,"1"-4"182"0,5 5 134 0,0-5 121 15,7 5 3-15,7 3-184 0,6 4-182 0,-1 3-105 16,8 5-81-16,19 1-377 0,0 5-212 0,13 5 0 15,13 2 0-15,6 5 0 0,8-4 0 16,12 7 0-16,7 0 0 0,-7 7 0 0,0-4 0 16,-6 13 0-16,-7-2 0 0,-7 1 0 15,-12 6 0-15,-1-2 0 0,-12 4 0 0,-20-2 0 0,0 4 0 16,-13-2 0-16,-13 3 0 0,-20-4 0 16,1 3 0-16,-7-7 0 0,-1 4 0 0,1-3 0 0,1-5 0 15,-2 1 0-15,14-3 0 0,0-3 0 16,13-1 0-16,6 0 0 0,7-1 0 0,0-3 0 15,13 0 0-15,0 0 0 0,20 3 0 0,-1 0 0 16,14 0 0-16,6 0 0 0,20 1 0 16,6 3 0-16,6-3 0 0,2 2 0 0,4 5 0 15,-5-3 0-15,0 2 0 0,-1 1 0 0,-6-1 0 16,-12 1 0-16,-1-1 0 0,0 1 0 0,-13-1 0 16,0 2 0-16,0-5 0 0,-13-1 0 0,0 2 0 15,1-5 0-15,-8 0 0 0,0 1 0 16,-5-4 0-16,-1-1 0 0,-1 1 0 0,-5-4 0 15,6 0 0-15,1 0 0 0,-2-4 0 0,8-3 0 16,-7-1 0-16,-1-3 0 0,-4 0-155 0,-2-7-1002 16,0-1-191-16,1-2-32 0,0-2 94 15,-1 1 147-15,-6 0 251 0,0 5 275 0</inkml:trace>
  <inkml:trace contextRef="#ctx0" brushRef="#br0" timeOffset="33260.18">24070 7708 509 0,'6'0'757'0,"0"-4"139"16,2 0 95-16,-8 1-6 0,0-5-74 16,0 5-130-16,-8-1-113 0,-4 0-55 0,-2 0-26 15,8 1-94-15,-7-1-493 0,0 1 0 0,0-1 0 16,0 1 0-16,-7-1 0 0,1 4 0 0,0 0 0 16,-8 0 0-16,1 4 0 0,0-1 0 0,-6 4 0 15,5 0 0-15,1 5 0 0,-6-1 0 0,13 3 0 16,-8 4 0-16,8-2 0 0,6 3 0 15,6-2 0-15,7 5 0 0,0-4 0 0,7 1 0 16,6-1 0-16,-1 1 0 0,8-9 0 0,0 5 0 16,-1-3 0-16,7-9 0 0,7 4 0 0,-7-7 0 15,6 4 0-15,1-8 0 0,-1 4 0 16,1-7 0-16,-7-4 0 0,0 4 0 0,0-7 0 16,1 2 0-16,-15-3 0 0,2 0 0 0,-8 1 0 15,0-4 0-15,-6 2 0 0,-6 2 0 0,0-1 0 16,0 1 0-16,-8-1 0 0,-6 0 0 15,1 4 0-15,-7 0 0 0,6 0 0 0,1 4 0 16,-7-4 0-16,12 4 0 0,-5 0 0 0,6-1 0 16,-6 4 0-16,-1 1 0 0,7-4-90 0,6 0-1272 15,7-1-108-15,14-4 16 0,-2 6 125 16,8-6 179-16,0 4 307 0,5 2 393 0</inkml:trace>
  <inkml:trace contextRef="#ctx0" brushRef="#br0" timeOffset="33650.15">24240 7524 170 0,'12'8'765'0,"1"-4"235"0,-13 3 158 0,7-4 128 16,-7 4 20-16,6 1-227 0,7-1-178 0,7 4-375 15,0 0-526-15,5 4 0 0,1 0 0 0,-6 3 0 16,6 1 0-16,-7-2 0 0,1 2 0 16,0-1 0-16,6 0 0 0,-7 2 0 0,1-3 0 15,-1 2 0-15,-6-9 0 0,0 2 0 0,1-1 0 16,-2-4 0-16,-5 0 0 0,0-3 0 0,-1-4 0 15,7 0 0-15,-7-4 0 0,8-3 0 0,6-4 0 16,-8 0 0-16,1-3 0 0,0-1 0 16,0-1 0-16,-7-1 0 0,8-2 0 0,-8-3 0 15,-6 4 0-15,0 0 0 0,0-4 0 0,0 8 0 16,-6-1 0-16,6 4 0 0,-6-1 0 0,-2 4 0 16,8 2 0-16,0 2 0 0,0 4 0 15,0 0 0-15,0 4 0 0,0 2 0 0,0 6 0 16,0-1 0-16,8 4 0 0,-2 0 0 0,7-1 0 15,0 4 0-15,6 1 0 0,1-1 0 0,6-2 0 16,0 1 0-16,1-2 0 0,5-3 0 16,-6-2 0-16,7-3 0 0,-14 1 0 0,7-2 0 15,-6-6 0-15,-1 0-1393 0,7-6-118 0,0-5 24 16,0-1 133-16,7-2 204 0,-1-1 323 0,14 0 388 16</inkml:trace>
  <inkml:trace contextRef="#ctx0" brushRef="#br0" timeOffset="34082.8">25685 7495 346 0,'-18'-11'793'16,"-9"-4"155"-16,1 4 135 0,-6 0 137 0,-15 4-104 16,2-1-214-16,-1 1-125 0,1 3-93 0,-1 4-362 15,7 0-322-15,0 0 0 0,7 8 0 16,-2-1 0-16,9 4 0 0,5 0 0 0,0 4 0 16,8 2 0-16,12 3 0 0,0 2 0 0,6-4 0 15,8 4 0-15,5-4 0 0,1 0 0 0,6 2 0 16,0-6 0-16,6 1 0 0,1-5 0 15,-7-3 0-15,7 1 0 0,-8-4 0 0,1-4 0 16,0 0 0-16,0-8 0 0,-6 1 0 0,-1-4 0 16,-5-4 0-16,-2-2 0 0,2-3 0 0,-8 2 0 15,-6-4 0-15,0 4 0 0,0 0 0 16,0-1 0-16,-6 1 0 0,6 7 0 0,0 0 0 16,0-1 0-16,0 9 0 0,0-1 0 0,0 2 0 15,0 4 0-15,6 5 0 0,7 5 0 0,7 3 0 16,0 4 0-16,5 6 0 0,1 0 0 15,0 8 0-15,7 1 0 0,-1 2 0 0,1 4 0 16,-1 1 0-16,2-1 0 0,-15 0 0 0,7 1 0 16,-13-1 0-16,0-2 0 0,-13-1 0 0,0-8 0 15,-13 0 0-15,0-3 0 0,-13-5 0 16,-7-3 0-16,-5-7 0 0,-1 0 0 0,-7-3 0 16,1-5 0-16,5-3 0 0,-5-3 0 0,5-8 0 15,1-1 0-15,6-2 0 0,1-8 0 16,6-3-1026-16,13-6-395 0,6 2-35 0,-6-7 73 0,7 3 178 15,0-3 283-15,-2-5 348 0</inkml:trace>
  <inkml:trace contextRef="#ctx0" brushRef="#br0" timeOffset="34549.14">25614 7040 393 0,'6'-12'880'15,"14"9"184"-15,-1 6 115 0,1-3 142 0,-7 8-96 16,0 3-239-16,-13 4-181 0,7 7-467 0,5 0-338 15,2 4 0-15,12 6 0 0,0 6 0 16,-1 1 0-16,-5 2 0 0,0 2 0 0,6 2 0 16,-7 0 0-16,1-2 0 0,0 6 0 0,-7-10 0 15,7 5 0-15,-1-3 0 0,-6-1 0 0,0-3 0 16,0-4 0-16,0-4 0 0,0-4 0 0,-6-2 0 16,-1-5 0-16,0-6 0 0,1-2 0 15,-7-3 0-15,6-7 0 0,-6 0 0 0,7-7 0 16,0-3 0-16,5-6 0 0,-4-2 0 0,4-3 0 15,8-2 0-15,-7-2 0 0,7-5 0 0,6 1 0 16,-1 3 0-16,-5-3 0 0,6 3 0 16,0 0 0-16,1 4 0 0,-2 4 0 0,1 3 0 15,-6 4 0-15,6 5 0 0,-7 1 0 0,7 5 0 16,0 5 0-16,1 1 0 0,-1 9 0 16,0 0 0-16,-7 7 0 0,7 3 0 0,0 5 0 15,1-1 0-15,-1 0 0 0,-6 4 0 0,5-3 0 16,1-1 0-16,-6 1 0 0,6-5 0 0,-13-2 0 15,7-6 0-15,-8 3 0 0,8-6 0 0,-14 1 0 16,8-8 0-16,-1-4 0 0,-7 5 0 0,0-5 0 16,2-3 0-16,-8 0 0 0,6 0 0 15,0-3 0-15,0-1 0 0,1-3 0 0,-7 0 0 16,0-5 0-16,-19-3 0 0,13 5 0 0,-14-9 0 16,-19 1-602-16,6-1-1222 0,-25-2 31 0,5-1 153 15,-5 2 345-15,11-1 589 0</inkml:trace>
  <inkml:trace contextRef="#ctx0" brushRef="#br0" timeOffset="35768.03">28122 7642 180 0,'-6'-4'683'0,"0"1"153"0,-1-1 97 0,-6 1 74 16,6-1-102-16,1-4-156 0,6 0-148 15,-6 2-75-15,-2 1-39 0,2 2-41 0,6-1-52 16,0 4-71-16,0-4-202 0,0 4-121 0,0-4 0 15,0 4 0-15,-6 0 0 0,6 0 0 16,0 0 0-16,0 0 0 0,-7 0 0 0,1 0 0 16,6 0 0-16,-7 0 0 0,1 4-336 0,-1-4-248 15,1 0-192-15,6 0-214 0,0 0-134 0,0 0-1 16,0 0 59-16,0 0 146 0,0 4 198 16,0-4 252-16</inkml:trace>
  <inkml:trace contextRef="#ctx0" brushRef="#br0" timeOffset="35951.93">28044 7704 172 0,'7'16'632'0,"-1"-7"168"0,0 3 103 0,2-1 30 16,-2 1-106-16,-6-10-128 0,6 6-167 16,1-4-91-16,-7-1-47 0,7 1-15 0,-7 0-22 15,6-4-36-15,-6 4-66 0,7-4-67 0,-7 2-56 16,0-2-43-16,0 0-34 0,0 0-27 16,0 0-35-16,0-2-53 0,0 2-90 0,-7 0-117 15,1-4-113-15,-1 4-207 0,-6-8-224 0,7 1-239 16,-2-1-64-16,2 0 34 0,6 6 70 0,0-5 186 15,0 3 231-15</inkml:trace>
  <inkml:trace contextRef="#ctx0" brushRef="#br0" timeOffset="44009.39">18447 9276 412 0,'0'0'695'0,"-8"0"151"15,2 0 102-15,0-5-4 0,-7 2-66 0,6-1-95 16,-6 1-126-16,1-1-58 0,4 4-21 0,8-4-22 15,-6 0-261-15,6 4-295 0,0 0 0 0,0-3 0 16,6 3 0-16,-6 0 0 0,8 3 0 0,-2 1 0 16,0 0 0-16,14 3 0 0,-7 0 0 15,13 4 0-15,0 4 0 0,7 0 0 0,-1 7 0 16,7 0 0-16,7 4 0 0,5 3 0 0,2 0 0 16,12 8 0-16,0-4 0 0,1 7 0 0,18 0 0 15,1 1 0-15,12 3 0 0,8 0 0 0,-1 0 0 16,7 0 0-16,13 0 0 0,-7-3 0 15,1 3 0-15,-1-3 0 0,-7-4 0 0,1 2 0 16,-7-6 0-16,-5 0 0 0,-8 0 0 0,-7-4 0 16,1 1 0-16,-14-1 0 0,8-4 0 0,-1 2 0 15,-6-1 0-15,-7-4 0 0,-7-1 0 16,1 2 0-16,0-2 0 0,-7-2 0 0,-7-1 0 16,1-3 0-16,-7 4 0 0,-6-9 0 0,-1 5 0 15,1-4 0-15,-13-1 0 0,-2 2 0 0,2-4 0 16,-7-5 0-16,-6 5 0 0,0-5 0 15,-1 1 0-15,-6 0 0 0,6-8 0 0,-6 4 0 16,7-4 0-16,-14 1 0 0,1-1 0 0,0 0 0 16,-8 1-1350-16,14-8-133 0,0-1 8 15,-6 1 130-15,-1 0 205 0,7 0 297 0,0 1 368 16</inkml:trace>
  <inkml:trace contextRef="#ctx0" brushRef="#br0" timeOffset="44276.18">21281 10285 158 0,'-27'-15'714'0,"9"8"177"15,-2-5 130-15,0 5 119 0,7-3-47 16,7 2-197-16,-8 4-190 0,14 1-108 0,-6 3-61 16,12 0-100-16,8 7-437 0,5 3 0 0,1 2 0 15,12 5 0-15,7 3 0 0,-6-3 0 0,6 9 0 16,0 1 0-16,0 2 0 0,0-3 0 16,-6 3 0-16,0-4 0 0,-8 4 0 0,-5-3 0 15,-7 0 0-15,0-3 0 0,0 2 0 0,-6-4 0 16,-7-2 0-16,-7 0 0 0,0-2 0 0,-19 3 0 15,0-3 0-15,-7-2 0 0,-18-1 0 0,5-2 0 16,-13-1 0-16,1 0 0 0,-1-4 0 16,-6 1 0-16,0-2 0 0,0 6 0 0,0-9 0 15,0 2-1202-15,19-2-385 0,13-3 35 0,13 4 142 16,8 3 224-16,5-4 381 0,14 9 380 16</inkml:trace>
  <inkml:trace contextRef="#ctx0" brushRef="#br0" timeOffset="44772.2">22434 11132 519 0,'0'-7'844'0,"-6"-4"178"15,-1 0 148-15,0 1 134 0,-12-2-120 16,-1 5-234-16,-6 0-152 0,-13-4-398 0,1 2-400 15,-15 2 0-15,1 4 0 0,-7 3 0 0,0 0 0 16,14 3 0-16,-1 4 0 0,7 2 0 0,0 2 0 16,13 0 0-16,14 4 0 0,-2-1 0 0,20 1 0 15,8 2 0-15,12-2 0 0,7 7 0 16,5-4 0-16,8 2 0 0,6-3 0 0,-6 2 0 16,-1-1 0-16,1 0 0 0,-7-3 0 0,-6-1 0 15,-7 1 0-15,0-3 0 0,-13 2 0 0,0-3 0 16,0 1 0-16,-13-5 0 0,0 0 0 15,-6 0 0-15,-8 4 0 0,-5-7 0 0,-1 3 0 16,-6-3 0-16,-7 0 0 0,1 0 0 0,-1-4 0 16,1 0 0-16,-1-4 0 0,7 0 0 0,-19 0 0 15,12-3 0-15,-6-1 0 0,6-2-1186 16,13-1-216-16,8-4-25 0,5-4 113 0,7 5 165 16,7-1 264-16,5-3 292 0</inkml:trace>
  <inkml:trace contextRef="#ctx0" brushRef="#br0" timeOffset="45344.04">22525 11136 557 0,'26'0'870'0,"1"0"175"16,-1-4 130-16,-1 4 129 0,1 0-136 0,7 4-216 15,-7-1-143-15,6 9-498 0,-5-1-311 0,5 3 0 16,-12 1 0-16,6 0 0 0,-13 0 0 16,-7 3 0-16,8 0 0 0,-8 1 0 0,-6-1 0 15,0 1 0-15,0-2 0 0,0-3 0 0,-6 6 0 16,0-9 0-16,-2 0 0 0,2-4 0 0,0 0 0 15,-1-2 0-15,7-3 0 0,-6 2 0 0,6-4 0 16,-7-4 0-16,0 2 0 0,7-6 0 16,-6 0 0-16,6 1 0 0,6-4 0 0,1 0 0 15,0-5 0-15,6 2 0 0,-1-3 0 0,8 1 0 16,-6-2 0-16,5 4 0 0,1-1 0 0,-8 4 0 16,2 0 0-16,-2 0 0 0,1 8 0 15,-6-5 0-15,0 4 0 0,-1 4 0 0,7 0 0 16,-6 8 0-16,5-1 0 0,8 4 0 0,-7 0 0 15,0 4 0-15,6-1 0 0,-5 1 0 16,-1 3 0-16,0-4 0 0,0 1 0 0,-7-3 0 16,0 2 0-16,8-3 0 0,-14-3 0 0,6-1 0 15,-6-3 0-15,7-1 0 0,-7 1 0 0,0-4 0 16,7 0 0-16,-7-4 0 0,0 1 0 0,6-4 0 16,0-1 0-16,1-3 0 0,-1-5 0 15,1 2 0-15,12-1 0 0,-5-3 0 0,5 0 0 16,1 4 0-16,0-5 0 0,-8 1 0 0,8 4 0 15,-1-2 0-15,-5 5 0 0,-2 0 0 0,2 3 0 16,-8 2 0-16,7 2 0 0,-6 0 0 0,-1 4 0 16,1 4 0-16,5 3 0 0,-4 1 0 15,10 4 0-15,-4 1 0 0,-1 3 0 0,7 1 0 16,-2-2 0-16,-4 7 0 0,5-4 0 0,1 1 0 16,-7-5 0-16,6 5 0 0,1-5 0 0,-1 5 0 15,-5-8 0-15,-8 0 0 0,8-4 0 16,-8 0 0-16,0-3 0 0,-6 0 0 0,-6-4 0 15,6 0 0-15,-6-8-522 0,12 1-901 0,0-4-67 16,7-3 58-16,7 3 184 0,0-3 250 0,6-1 292 16</inkml:trace>
  <inkml:trace contextRef="#ctx0" brushRef="#br0" timeOffset="45651.57">24076 11180 507 0,'6'-15'800'16,"8"1"157"-16,-14 2 139 0,6 2 113 0,-6 3-88 15,0-1-199-15,0 4-110 0,0 1-81 16,0-1-695-16,-6 8-36 0,-8-1 0 0,2 5 0 15,-8 3 0-15,1 3 0 0,-1 1 0 0,0 3 0 16,7-3 0-16,7 8 0 0,-1-6 0 0,14 2 0 16,-1-1 0-16,7 0 0 0,7-3 0 15,0-1 0-15,5 1 0 0,1-7 0 0,7 4 0 16,-7-10 0-16,6 6 0 0,-5-8 0 0,5 0 0 16,-6-8 0-16,1 6 0 0,-7-10 0 0,-2 4 0 15,-4-3 0-15,-1-3 0 0,-13 3 0 0,0-7 0 16,-7 2 0-16,-5 2 0 0,-2 3 0 0,-12-3 0 15,7-1 0-15,-7 3 0 0,6 3 0 16,-6 0 0-16,7 1 0 0,-1 2 0 0,6 2 0 16,2 0 0-16,5 1 0 0,1 3 0 0,-1 0 0 15,0 0 0-15,1 3 0 0,12 1-290 0,1-4-912 16,13 0-154-16,6-4-3 0,6 4 102 0,1-3 150 16,13 3 253-16,-1 0 291 0</inkml:trace>
  <inkml:trace contextRef="#ctx0" brushRef="#br0" timeOffset="45962.24">24852 11129 309 0,'32'0'751'0,"1"0"157"16,-14-4 120-16,1 1 119 0,-7 3-70 0,-13-4-177 16,0 4-126-16,-7-4-75 0,7 4-101 0,-6-4-598 15,-7 8 0-15,-1-4 0 0,-4 8 0 0,-2-1 0 16,-7 0 0-16,8 4 0 0,0 0 0 16,-1 4 0-16,1-1 0 0,12 1 0 0,0 4 0 15,1-5 0-15,12 1 0 0,1 0 0 0,6-1 0 16,6-3 0-16,1 0 0 0,6-4 0 0,-6 0 0 15,13 1 0-15,-8-4 0 0,8-4 0 16,0 0 0-16,-8-8 0 0,8 4 0 0,-7-6 0 16,0 2 0-16,-6 1 0 0,-8-4 0 0,8 0 0 15,-13 0 0-15,-7 0 0 0,0 0 0 0,-7-1 0 16,-13-1 0-16,8-3 0 0,-8 2 0 16,-6 2 0-16,-7-2 0 0,1 3 0 0,-1 0 0 15,-6 1 0-15,1 2 0 0,-9-3 0 0,9 1 0 16,-1 2 0-16,-1 1 0 0,1-1-951 0,13 0-469 15,13-3-29-15,0 4 84 0,0 3 169 0,7-3 267 16,6 0 305-16</inkml:trace>
  <inkml:trace contextRef="#ctx0" brushRef="#br0" timeOffset="46203.93">25294 10864 359 0,'14'-3'846'0,"5"-1"229"0,-12 0 170 0,6 4 137 16,-1 0-63-16,-4 4-224 0,11 0-225 0,-6 3-870 15,0 0 0-15,0 8 0 0,-6 0 0 0,5 3 0 16,-5-3 0-16,6 7 0 0,0 0 0 0,-7-1 0 16,8 6 0-16,-2-1 0 0,-4-1 0 15,4 4 0-15,1 0 0 0,-6-3 0 0,6 3 0 16,-1-2 0-16,-4-2 0 0,-2-3 0 0,0 4 0 16,0-7 0-16,2-2 0 0,-2-5 0 0,-6-2 0 15,0-2 0-15,-14-1 0 0,8-3 0 16,-6-4 0-16,4-4-620 0,-4-3-765 0,5-3-68 15,-6-5 50-15,0-1 171 0,7 2 229 0,-8-1 272 16</inkml:trace>
  <inkml:trace contextRef="#ctx0" brushRef="#br0" timeOffset="46344.71">25483 11180 340 0,'7'-4'759'0,"6"-4"128"16,1 5 79-16,4-4 43 0,9 0-159 0,5-1-265 16,1 4-192-16,7 1-115 0,-8-1-71 0,7 1-56 15,-7 3-66-15,1 0-89 0,-7 0-87 0,0 0-154 16,0 0-215-16,-13 0-288 0,0-4-191 15,0 1-63-15,-13-5 4 0,0 1 107 0,0-1 196 16,0 2 275-16</inkml:trace>
  <inkml:trace contextRef="#ctx0" brushRef="#br0" timeOffset="46741.87">25750 10839 74 0,'-6'-12'659'0,"0"2"182"15,6 3 136-15,0-1 120 0,0 0-11 16,-6 4-125-16,-2 4-166 0,8 8-71 0,0-1-38 15,14 5-395-15,-8 6-291 0,-6 4 0 0,6 1 0 16,-6 2 0-16,8 4 0 0,-8 1 0 0,6 3 0 16,0 0 0-16,1 4 0 0,-1-1 0 15,1-3 0-15,6 4 0 0,-1-8 0 0,2 4 0 16,12-8 0-16,-7 1 0 0,1-4 0 0,-7-3 0 16,0-4 0-16,7-5 0 0,-14 2 0 0,1-5 0 15,5 1 0-15,-4-8 0 0,4 0 0 16,-5-4 0-16,6-4 0 0,0-3 0 0,0-1 0 0,6-2 0 15,-5-1 0-15,-2-3 0 0,1 0 0 16,1-1 0-16,6-2 0 0,-8 3 0 0,-5-1 0 16,6 4 0-16,0 1 0 0,-7 3 0 0,0 0 0 15,2-1 0-15,-8 5 0 0,0 4 0 0,6-1 0 16,0 4 0-16,-6 4 0 0,7-1 0 16,-7 1 0-16,7 7 0 0,-1-4 0 0,0 7 0 15,7 3 0-15,1-8 0 0,-2 11 0 0,2-6 0 16,-2 1 0-16,8-1 0 0,-7 1 0 0,1-1 0 15,-2-3 0-15,1 0 0 0,-6-4 0 0,6 1 0 16,-13-1 0-16,0-7 0 0,0 0-1171 16,6 0-416-16,1-7 36 0,6 3 138 0,-1-2 232 15,-4-2 361-15,4 4 391 0</inkml:trace>
  <inkml:trace contextRef="#ctx0" brushRef="#br0" timeOffset="47079.64">26670 11158 103 0,'6'4'755'0,"-6"-1"295"0,-6 0 215 0,-1-3 162 16,0 0 73-16,7 0-265 0,7 0-379 0,0 0-856 15,-1-3 0-15,-6 3 0 0,7-3 0 0,-7 3 0 16,6 0 0-16,0 3 0 0,1-3 0 0,0 0 0 16,-7 3 0-16,6-3 0 0,-6 5 0 15,0 2-509-15,6-2-501 0,8-5-131 0,-1 0-90 16,0 2 53-16,0 2 109 0,-1-1 209 0,2 9 293 15,6-1 362-15,-14 0 402 0,0 0 367 0,1 4 230 16,-1-4 147-16,1 0 41 0,-7-1-7 16,0 1-56-16,0 0-129 0,0 0-60 0,7 0-26 15,-7-3-530-15,6-4-174 0,-6 4 0 0,6-2 0 16,-6 2 0-16,7-5 0 0,-7 1 0 0,7 0 0 16,-7-4 0-16,0 0 0 0,0 4 0 15,0-8 0-15,6 0 0 0,-6 0 0 0,0 4 0 16,0-3 0-16,0-5 0 0,0 4-1344 0,0-6-322 15,-6-2 45-15,-1 1 169 0,7-3 307 16,-7 3 479-16</inkml:trace>
  <inkml:trace contextRef="#ctx0" brushRef="#br0" timeOffset="47647.78">28989 10934 392 0,'-6'-15'833'0,"0"1"209"16,-2 3 163-16,8-1 140 0,-6 2-42 0,6 2-234 15,0 1-166-15,0 0-804 0,0 3-99 0,0 4 0 16,0 0 0-16,0 4 0 0,0-1 0 0,0 8 0 15,0 5 0-15,0 1 0 0,0 3 0 0,0 5 0 16,0 0 0-16,0 5 0 0,6 3 0 0,-6-1 0 16,8 2 0-16,-8-1 0 0,0 0 0 15,6-1 0-15,-6-3 0 0,6 2 0 0,0-6 0 16,8 1 0-16,-8-4 0 0,1-5 0 0,-1 3 0 16,8-5 0-16,-2-5 0 0,8 1 0 0,13 0 0 15,-1-3 0-15,13-1 0 0,8-3 0 16,-1 0 0-16,0-2 0 0,13-2 0 0,-6 0 0 15,0 0 0-15,0 0 0 0,-8 0 0 0,1 0 0 16,-6-2 0-16,0-2 0 0,-8 0 0 16,-11 0 0-16,-1-3 0 0,0-1 0 0,-13 1 0 15,-7 0 0-15,-12-4 0 0,-13 0-1033 0,11-8-575 16,-4 5 31-16,6-1 128 0,-8 5 240 0,1-2 374 16,0-3 395-16</inkml:trace>
  <inkml:trace contextRef="#ctx0" brushRef="#br0" timeOffset="47996.82">29758 11239 224 0,'0'7'716'0,"0"-7"174"16,0 4 118-16,0-4 114 0,7 0-38 15,6 0-186-15,-1-4-152 0,2 4-100 0,5-3-62 16,1-1-311-16,0 0-273 0,-2-3 0 0,9 0 0 16,-14 0 0-16,6-1 0 0,1-4 0 0,-7 3 0 15,0 0 0-15,0-2 0 0,-7 0 0 16,2 4 0-16,-8-1 0 0,0-2 0 0,-8 3 0 15,2 3 0-15,6-4 0 0,-6 5 0 0,6-1 0 16,-7 4 0-16,-6 4 0 0,0-1 0 0,-7 1 0 16,-6 7 0-16,1 0 0 0,-1 4 0 15,-1-4 0-15,-5 7 0 0,6 0 0 0,-1 5 0 16,8-1 0-16,6 0 0 0,7-4 0 0,6 4 0 16,6 0 0-16,0-5 0 0,14 3 0 0,0-5 0 15,5-1 0-15,8 0 0 0,0 1 0 0,12-3 0 16,1-2 0-16,0 1 0 0,0-3 0 15,-1-4 0-15,7 0 0 0,0-4 0 0,-6 0 0 16,-1 0 0-16,-5-4 0 0,-14 0-174 0,6-8-924 16,7 3-159-16,0-7-64 0,7 1 76 15,-7-3 129-15,0 0 218 0,1-5 225 0</inkml:trace>
  <inkml:trace contextRef="#ctx0" brushRef="#br0" timeOffset="48287.57">30905 11154 524 0,'13'-15'782'0,"0"-2"138"0,-7 5 124 16,1-2 45-16,-7 3-63 0,-13 4-157 0,7-1-95 0,-8 5-51 15,-5-2-283-15,6 2-440 0,-14 3 0 16,2 0 0-16,-8 8 0 0,0-5 0 0,1 8 0 16,-1-3 0-16,7 2 0 0,1 5 0 0,5 0 0 15,0-1 0-15,14 5 0 0,6-5 0 0,12 4 0 16,8 2 0-16,0-3 0 0,13-2 0 0,-1 4 0 16,7-5 0-16,0 1 0 0,0 4 0 15,0-9 0-15,-6 5 0 0,-7-3 0 0,0-2 0 16,-7-3 0-16,1 1 0 0,-6-1 0 0,-2-3 0 15,-5 3 0-15,-7 0 0 0,0-2 0 0,0 1 0 16,-7 2 0-16,-5-1 0 0,-2-3 0 16,-6 2 0-16,1 2 0 0,-7 3 0 0,0 1 0 15,6-6 0-15,1-1 0 0,5-5 0 0,-5 0 0 16,0-5 0-16,-8 3 0 0,1-2-1045 16,14-4-288-16,5 0-50 0,7-1 65 0,7-3 150 15,-1 1 223-15,7 3 257 0</inkml:trace>
  <inkml:trace contextRef="#ctx0" brushRef="#br0" timeOffset="48616.27">31700 11103 68 0,'19'-7'679'0,"-12"0"220"16,-1-1 169-16,-6 1 154 0,-6 3 61 0,-7 1-153 16,0-2-196-16,-6 5-135 0,-1-3-690 15,-6 3-109-15,-7 3 0 0,1 2 0 0,5 2 0 16,1 4 0-16,0 0 0 0,1 3 0 0,11 1 0 15,-6-1 0-15,14 1 0 0,0-1 0 0,6 5 0 16,6-4 0-16,14 4 0 0,0-1 0 16,5 0 0-16,7-3 0 0,8 3 0 0,-1 0 0 15,0 1 0-15,1-4 0 0,-2-1 0 0,-5 1 0 16,-1 0 0-16,-5-4 0 0,-1 3 0 0,-7-3 0 16,-6 1 0-16,0-2 0 0,-7 1 0 0,-6-3 0 15,-6 2 0-15,0-3 0 0,-14 2 0 0,-5-2 0 16,-15 0 0-16,-12 1 0 0,0-1 0 15,0-3 0-15,-20-4 0 0,-13 4 0 0,0-8 0 16,-6 4-721-16,0-4-909 0,0-3 8 0,0 3 116 16,-7 0 234-16,0 1 377 0,1 3 420 15</inkml:trace>
  <inkml:trace contextRef="#ctx0" brushRef="#br0" timeOffset="50082.24">2124 13316 327 0,'-13'12'749'0,"-7"-1"148"0,7-4 103 15,0-3 113-15,7 3-57 0,-8-4-212 16,-5-3-122-16,-7 0-66 0,-6 0-37 15,-1 0-411-15,0 0-208 0,7-3 0 0,0 3 0 16,6-4 0-16,-6 1 0 0,13 3 0 16,-7-7 0-16,8-2 0 0,6-1 0 15,6-2 0-15,12 2 0 0,8-9 0 0,6 4 0 16,13-2 0-16,13-6 0 0,0 5 0 16,0-1 0-16,7 2 0 0,6 2 0 15,-13 0 0-15,1 4 0 0,-2-1 0 0,-5 12 0 16,-1 0 0-16,2 5 0 0,-9 2 0 15,-5 11 0-15,-1 5 0 0,-12 6 0 16,-7 0 0-16,-6 7 0 0,-14 8 0 0,-12 1 0 16,-1-1 0-16,-19 3 0 0,-7 1 0 15,1-4 0-15,-14 0 0 0,-6-3 0 0,0-8 0 16,-1 0 0-16,1-8 0 0,7 1 0 16,6-7 0-16,6-1 0 0,7-4 0 15,7-2 0-15,12-5 0 0,0 1 0 16,7-6 0-16,7 2 0 0,6-4 0 0,0 0 0 15,19 0 0-15,7 0 0 0,20-4 0 16,7 2 0-16,12 2 0 0,6-5 0 16,8 2 0-16,-2-1 0 0,2 4 0 0,6 0 0 15,-8 0 0-15,2 0 0 0,-8 0 0 16,-6 0 0-16,-6 0 0 0,-7 0 0 0,-6 0 0 16,0 0 0-16,-20 0 0 0,6 0 0 15,-5-3 0-15,5-1-301 0,1-4-1221 16,-14 1-52-16,0-3 57 0,-5-2 196 15,-1-2 298-15,-1 6 388 0</inkml:trace>
  <inkml:trace contextRef="#ctx0" brushRef="#br0" timeOffset="50275.45">3206 13646 452 0,'6'0'832'16,"0"0"204"-16,-12 0 167 0,6 0 151 15,0 0-92-15,0 4-214 0,0-4-148 0,13 8-796 16,7-1-104-16,6 0 0 0,6-3 0 15,-6 4 0-15,1-1 0 0,-2-4 0 0,1 1 0 16,-6 3 0-16,6-3 0 0,0 0 0 16,0-4 0-16,-6 0 0 0,-1 0 0 15,0-4 0-15,-5 0 0 0,5-3-1155 0,-6 0-418 16,-13-8 12-16,0 8 132 0,-6-4 231 16,-1-1 385-16,-6 5 392 0</inkml:trace>
  <inkml:trace contextRef="#ctx0" brushRef="#br0" timeOffset="50999.28">4587 13459 233 0,'-13'-22'732'0,"-19"1"156"16,12-6 111-16,0 2 133 0,1-5-7 0,-7 1-203 15,-7 4-115-15,7-4-54 0,6 3-153 16,7 0-600-16,7 3 0 0,6 2 0 0,0 6 0 15,0 5 0-15,0-2 0 0,0 9 0 16,13 3 0-16,-7 6 0 0,8 9 0 16,5 4 0-16,0 10 0 0,8 4 0 0,5 4 0 15,-6 4 0-15,1 3 0 0,5-1 0 16,1 5 0-16,-7-4 0 0,-1 0 0 16,-5-3 0-16,0-4 0 0,-8-4 0 15,2-1 0-15,-8-9 0 0,7-2 0 0,0-5 0 16,-6-7 0-16,-1-1 0 0,0-4 0 15,8-4 0-15,-1-7 0 0,13-4 0 0,0-4 0 16,7-3 0-16,-7-4 0 0,6-8 0 16,-6 0 0-16,7-2 0 0,-7-1 0 0,0 4 0 15,0-1 0-15,0 4 0 0,-13 0 0 0,6 9 0 16,-5 2 0-16,-8 3 0 0,0 5 0 0,8 4 0 16,-8 3 0-16,13 3 0 0,1 4 0 0,6 5 0 15,-6 3 0-15,-1 2 0 0,1 6 0 16,6 0 0-16,-7 6 0 0,7-4 0 0,1-4 0 15,-7 5 0-15,6-4 0 0,-14 1 0 0,8-5 0 16,-7 0 0-16,0-7 0 0,6 1 0 0,-12-5 0 16,6-4 0-16,0 1 0 0,7-8 0 0,-8-3 0 15,15 0 0-15,-8-8 0 0,8 0 0 0,-8-3 0 16,7 0 0-16,-6-4 0 0,0-4 0 0,-8-3 0 16,1 0 0-16,-6 0 0 0,-7-2 0 0,0 2 0 15,-7-1 0-15,0 1 0 0,1 0 0 0,0 0 0 16,0 7 0-16,-2-4 0 0,2 8 0 0,-7-1 0 15,6 5 0-15,-6 2 0 0,1 1 0 0,5 0 0 16,0 8 0-16,-5 3 0 0,5 0-576 0,0 3-845 16,7-3-60-16,7 0 75 0,0 5 159 0,12 1 238 15,-6 5 313-15</inkml:trace>
  <inkml:trace contextRef="#ctx0" brushRef="#br0" timeOffset="51333.23">6040 13357 103 0,'6'11'650'0,"8"0"186"0,-2-3 127 15,15 2 102-15,-8-6-13 0,7-1-132 0,-6 1-199 16,6-4-116-16,0 4-68 0,6-4-55 0,7-4-225 16,0 4-257-16,1-4 0 0,-1-3 0 0,-7 3 0 15,1-2 0-15,-1-2 0 0,-12-3 0 0,-7 3 0 16,-7-2 0-16,1-6 0 0,-7 2 0 0,-7-1 0 16,-6-3 0-16,1 3 0 0,-8 1 0 0,-6-1 0 15,6 4 0-15,-13 1 0 0,8-2 0 0,-1 1 0 16,0 3 0-16,0 5 0 0,6-1 0 0,-7 4 0 15,2 4 0-15,-1-1 0 0,0 9 0 0,0 2 0 16,6 1 0-16,1 4 0 0,5 2 0 0,2 4 0 16,12 2 0-16,-7-1 0 0,0 3 0 0,14 0 0 15,0 0 0-15,12 1 0 0,7-1 0 0,-6 0 0 16,12-3 0-16,1 0 0 0,-1-3 0 0,8 2 0 16,-8-7 0-16,7 0 0 0,-6-3 0 0,6 0 0 15,-7-8 0-15,1 0 0 0,-7-7 0 0,0 0 0 16,-6 0 0-16,6-7-99 0,-7 0-1164 0,7-8-153 15,0 0-7-15,-6-7 125 0,-7 4 172 16,7-3 274-16,-1-2 318 0</inkml:trace>
  <inkml:trace contextRef="#ctx0" brushRef="#br0" timeOffset="51538.82">6873 13346 415 0,'-12'-18'797'0,"18"6"196"0,-18 1 173 16,5 1 153-16,0-2-57 0,-6 9-230 0,7-1-132 15,6 0-593-15,-6 8-307 0,6 3 0 0,0 5 0 16,0 2 0-16,0 5 0 0,0-1 0 0,6 4 0 15,7 3 0-15,-7 1 0 0,8 3 0 0,4 2 0 16,-4-2 0-16,6-4 0 0,-1 1 0 0,-6-1 0 16,6-2 0-16,1-5 0 0,-7 0 0 0,-6-3 0 15,-1-4 0-15,-6-4 0 0,7-3 0 0,-7-4 0 16,-7 0 0-16,-6-4 0 0,0 0-582 0,0-10-626 16,0-5-140-16,7-3 17 0,-8 1 129 0,8-6 193 15,0 2 235-15,-7-1 250 0</inkml:trace>
  <inkml:trace contextRef="#ctx0" brushRef="#br0" timeOffset="51651.93">6881 13437 161 0,'-14'-25'530'0,"8"-5"219"15,0-2 134-15,-1 2 83 0,0 1-43 0,7-1-103 16,0 1-183-16,0 2-145 0,-6 2-89 0,6 7-71 16,0 3-67-16,0 4-74 0,6 5-78 0,1-3-68 15,6 9-92-15,-1 9-109 0,-4-3-152 0,-2 2-268 16,0 3-348-16,8-4-176 0,11 0-40 0,-11 8 41 16,5 0 118-16,1 3 245 0,-1-3 345 0</inkml:trace>
  <inkml:trace contextRef="#ctx0" brushRef="#br0" timeOffset="52167.4">7929 13364 239 0,'20'0'706'0,"6"-4"218"0,-7-3 167 15,-11 4 159-15,4-8-1 0,-6 3-157 16,-6-3-144-16,-6 3-256 0,0-2-692 0,-8 3 0 16,-5-1 0-16,-7 1 0 0,-6-1 0 0,-14 4 0 15,-6 1 0-15,0-1 0 0,-7 4 0 0,0 4 0 16,1 3 0-16,-1 1 0 0,0 3 0 0,7 7 0 15,7 1 0-15,6-1 0 0,13 8 0 0,-1-1 0 16,21 1 0-16,0-1 0 0,12 6 0 0,13-2 0 16,1-4 0-16,6-4 0 0,7 5 0 0,-1-6 0 15,7-3 0-15,7-2 0 0,-1-1 0 0,-5-5 0 16,5-3 0-16,-6-6 0 0,1 0 0 0,-8-3 0 16,7-5 0-16,-6-3 0 0,-1-3 0 0,-6-4 0 15,0-5 0-15,1 2 0 0,-15-2 0 0,2 1 0 16,5-3 0-16,-12 3 0 0,-1-4 0 0,1 7 0 15,5 1 0-15,-4-1 0 0,-2 5 0 0,-6 3 0 16,6 4 0-16,-6 3 0 0,6 4 0 16,1 4 0-16,0 3 0 0,-1 8 0 0,1-1 0 15,-7 9 0-15,6-2 0 0,-6 9 0 0,7-1 0 16,-7 8 0-16,13-4 0 0,-1 8 0 0,2-2 0 16,-1 2 0-16,0 0 0 0,6-2 0 0,1 2 0 15,6 0 0-15,-7-1 0 0,7-3 0 0,1-1 0 16,-1 1 0-16,-6-1 0 0,6-6 0 0,-1 3 0 0,-5-6 0 15,-7-2 0-15,-13-4 0 0,0-2 0 16,-7-4 0-16,-5-1 0 0,-8-7 0 0,-6 1 0 16,-7-4 0-16,-6-4 0 0,0-4 0 0,7-4 0 15,-14 1 0-15,-7-3 0 0,8-5 0 0,-1-8 0 16,-5 2 0-16,5-4 0 0,-7 2 0 0,2-7 0 16,-2-2-1185-16,15-6-314 0,5-2 11 0,1 4 122 15,5-8 197-15,1 3 304 0,13-7 380 0</inkml:trace>
  <inkml:trace contextRef="#ctx0" brushRef="#br0" timeOffset="52852.21">7832 12983 40 0,'20'-19'643'0,"-8"4"236"16,2 5 187-16,-2-6 139 0,1 10 118 0,1 1-161 16,5 5-205-16,-6 5-139 0,13 1-720 0,-7 10-98 15,7 1 0-15,1 6 0 0,-1 2 0 0,-6 5 0 16,-1 3 0-16,1 4 0 0,-2 3 0 0,2 4 0 15,7-4 0-15,-8 8 0 0,8 0 0 0,-2 0 0 0,1 3 0 16,0-3 0-16,1-1 0 0,-8-2 0 16,7-6 0-16,0-2 0 0,-6-4 0 0,-8 0 0 15,8-10 0-15,-7-1 0 0,0-8 0 0,-6-2 0 16,-1-5 0-16,-6-7 0 0,7 0 0 0,-7-7 0 16,7-5 0-16,-1-2 0 0,0-1 0 0,1-7 0 15,0-4 0-15,5 0 0 0,1 1 0 0,1-4 0 16,-2-1 0-16,2 1 0 0,5 3 0 0,1 0 0 15,-8 4 0-15,8 4 0 0,-6 3 0 0,-8 4 0 16,7 0 0-16,7 8 0 0,-8 3 0 0,8 0 0 16,-7 7 0-16,0 3 0 0,0 5 0 15,1 8 0-15,4-5 0 0,2 8 0 0,0-1 0 16,-7 1 0-16,7 0 0 0,-1-1 0 0,7 1 0 16,-6-4 0-16,-1-3 0 0,1-2 0 0,6-2 0 0,0-3 0 15,0-5 0-15,-1-4 0 0,9 1 0 16,-2-8 0-16,-5 1 0 0,5-2 0 0,1-4 0 15,-1-3 0-15,1 1 0 0,-14-7 0 0,7-1 0 16,-13-3 0-16,-6 0 0 0,5 1 0 0,-12-6 0 16,0-2 0-16,0-1 0 0,-12-1 0 0,5-7 0 15,-6 5 0-15,-6-7 0 0,5 0 0 0,2-1 0 16,-8-3 0-16,7 4 0 0,-7-4 0 0,8 0 0 16,-2 4 0-16,1-1 0 0,7 0 0 0,-7 8 0 15,6 4 0-15,1 3 0 0,0 0 0 0,-2 9 0 16,8 5 0-16,-6 1 0 0,6 4 0 0,0 7 0 15,0 0 0-15,0 7 0 0,0 8 0 0,-6 7 0 16,6 7 0-16,-7 5 0 0,7-2 0 0,0 12 0 16,7 0 0-16,-1 4 0 0,0 4 0 0,14-1 0 15,0 4 0-15,5-4 0 0,9 5 0 0,-9-5 0 16,15 0 0-16,-8-3 0 0,7-4 0 0,0-3 0 16,-7-2 0-16,8-5 0 0,-7-5 0 0,-1-3 0 15,1-8 0-15,-13-4 0 0,-1 2 0 0,-6-9 0 16,0-4 0-16,-1-6 0 0,-12-1 0 0,-12-3 0 15,-1-8 0-15,-13 1-1157 0,12-6-387 0,-5-1 24 16,-7-1 134-16,0 0 213 0,-6-4 322 16,-1 4 385-16</inkml:trace>
  <inkml:trace contextRef="#ctx0" brushRef="#br0" timeOffset="52957.46">9271 13437 131 0,'-6'-14'643'0,"6"3"163"16,6 0 93-16,2-1 63 0,4 5-111 0,8-3-204 15,-1 6-267-15,14-4-174 0,0 5-89 0,6-4-64 16,0 7-61-16,-7 0-143 0,14-4-213 0,-7 4-305 15,-6 0-173-15,5 0-86 0,-11 0-15 0,-1 0 99 16,0 4 188-16</inkml:trace>
  <inkml:trace contextRef="#ctx0" brushRef="#br0" timeOffset="53421.85">11553 13343 390 0,'-26'-12'816'0,"-1"1"197"0,1 0 145 0,6-1 132 16,8 6-62-16,5-2-238 0,0 1-150 0,-6 3-374 15,7 0-466-15,0 4 0 0,-1 4 0 16,-6 4 0-16,-7-1 0 0,1 8 0 0,-1-1 0 16,0 1 0-16,1 7 0 0,6 0 0 0,13 0 0 15,0 0 0-15,13 0 0 0,6-1 0 0,8 2 0 16,5-4 0-16,1-5 0 0,6 1 0 16,0-8 0-16,0 1 0 0,7-2 0 0,-7-6 0 15,7 0 0-15,-7-6 0 0,0-5 0 0,-1-1 0 16,-4-5 0-16,-9 2 0 0,1-4 0 0,-6 1 0 15,-13-5 0-15,-1 2 0 0,-6-2 0 16,-6 6 0-16,-1-2 0 0,-13 0 0 0,1 5 0 16,-7-1 0-16,0 1 0 0,-6 3 0 0,-1-1 0 15,1 5 0-15,5 4 0 0,1-4 0 0,6 3 0 16,1 0 0-16,-7 4 0 0,6 4 0 0,8 0-545 16,4-4-718-16,16-4-102 0,18 0 26 15,-7 0 123-15,13 4 170 0,8-3 256 0,-1-1 309 16</inkml:trace>
  <inkml:trace contextRef="#ctx0" brushRef="#br0" timeOffset="53835.8">12289 13155 610 0,'32'-11'807'0,"7"-3"137"0,0-5 117 15,1 0 69-15,-8-2-117 0,1-2-213 0,-13-2-102 16,5-1-51-16,-12-3-166 0,6 0-481 0,-11-1 0 16,-2 0 0-16,-12 5 0 0,-2-4 0 0,-11 3 0 15,0 4 0-15,0 0 0 0,-8 0 0 16,1 3 0-16,-6 8 0 0,6 1 0 0,-1-1 0 15,1 7 0-15,-6 4 0 0,5 4 0 0,1 2 0 16,1 9 0-16,-1 4 0 0,12 6 0 16,2 5 0-16,-2 3 0 0,8 7 0 0,-1 1 0 15,14 2 0-15,-1 2 0 0,1 5 0 0,6-2 0 16,-7 5 0-16,8-7 0 0,-2 6 0 0,-5 0 0 16,6-4 0-16,-6-1 0 0,5-3 0 15,2-1 0-15,-8-5 0 0,7-5 0 0,-6 0 0 16,-7-11 0-16,6-1 0 0,-6-5 0 0,7-2 0 15,-7-7 0-15,0-3 0 0,6-4 0 0,-6 0 0 16,0-7 0-16,7 0 0 0,0-8 0 16,-1 1 0-16,0-5 0 0,0 0 0 0,8-2 0 15,5-5 0-15,-5 0 0 0,12 4 0 0,-7 0 0 16,13 0 0-16,2 4 0 0,-2-1 0 0,7 1 0 16,6 7 0-16,1-3 0 0,13 3 0 0,-7 3 0 15,0 5 0-15,6-1 0 0,-5 0 0 0,-1 4 0 16,-7 0 0-16,-6 0 0 0,-5 0-226 0,-9 4-1441 15,-5-4-21-15,0 7 108 0,-8 1 233 16,-5-1 356-16,6 0 456 0</inkml:trace>
  <inkml:trace contextRef="#ctx0" brushRef="#br0" timeOffset="54252.75">14596 13199 614 0,'-33'-8'1006'0,"13"1"216"0,0-1 151 16,1 1 132-16,-1 4-151 0,0-1-287 16,-5 4-1017-16,-7 4-50 0,-8-1 0 0,7 8 0 15,-5 0 0-15,5 3 0 0,7 6 0 0,6 2 0 16,7-4 0-16,1 8 0 0,12-5 0 15,12 1 0-15,8 1 0 0,-1-5 0 0,7 0 0 16,7 1 0-16,6-8 0 0,1-1 0 0,-2-6 0 16,1 0 0-16,1-4 0 0,-1-4 0 0,-7 0 0 15,7-6 0-15,-6-5 0 0,-7 0 0 16,-6-3 0-16,-1-4 0 0,-12 0 0 0,-1-4 0 0,-6 4 0 16,-6-3 0-16,-8 3 0 0,2-1 0 15,-2 1 0-15,2 5 0 0,-1-2 0 0,-1 4 0 16,2 5 0-16,-2-2 0 0,8 5 0 0,0 0 0 15,-1 3 0-15,-6 0 0 0,6 4 0 0,1-4 0 16,-8 4 0-16,2 4 0 0,6-4-165 16,6 0-1356-16,0-4-60 0,0 1 77 0,6-4 176 15,6 0 259-15,2-1 374 0</inkml:trace>
  <inkml:trace contextRef="#ctx0" brushRef="#br0" timeOffset="54704.88">14947 12839 335 0,'20'-14'820'15,"0"3"210"-15,-8 3 167 0,-5 1 139 0,6 3-57 16,-7 0-251-16,1 2-166 0,6 2-558 16,0 2-304-16,-7 10 0 0,1-1 0 0,-7 7 0 15,7 4 0-15,-7 3 0 0,12 8 0 0,-5 1 0 16,0 3 0-16,6 3 0 0,7 0 0 0,-8 4 0 16,14 0 0-16,1 4 0 0,-1 0 0 15,-1 0 0-15,8 0 0 0,-7-2 0 0,0-2 0 16,0-6 0-16,-6-1 0 0,-1-8 0 0,-12-3 0 15,6-9 0-15,-7 3 0 0,0-11 0 0,2 3 0 16,-2-8 0-16,-6-4 0 0,0-4 0 0,-6-3 0 16,6-7 0-16,-8-2 0 0,-4-2 0 15,5 0 0-15,1-5 0 0,-1-2 0 0,7-1 0 16,0 0 0-16,0-3 0 0,7-1 0 0,6 5 0 16,-1-5 0-16,8 5 0 0,0 3 0 0,6 3 0 15,1 2 0-15,5 2 0 0,7 1 0 0,6 5 0 16,-5 1 0-16,5 6 0 0,1 2 0 15,5 2 0-15,-4 6 0 0,-9 4 0 0,1 2 0 16,-5 1 0-16,-9 7 0 0,-11-1 0 0,-8 2 0 16,-6 3 0-16,-6-4 0 0,-14-1 0 0,-7 6 0 15,1-6 0-15,-13-2 0 0,1-1 0 0,-9 1 0 16,-4-4 0-16,-1-5 0 0,-1 1 0 16,-5-3 0-16,6-1 0 0,-7-3 0 0,7 2 0 15,6-9 0-15,1 0 0 0,-8-1 0 0,1-3 0 16,13-1 0-16,0-3-942 0,13-3-681 0,14-1 26 15,4 0 124-15,8 0 238 0,0 1 406 16,14-1 387-16</inkml:trace>
  <inkml:trace contextRef="#ctx0" brushRef="#br0" timeOffset="54982.82">16199 13063 86 0,'38'4'791'0,"-5"0"276"0,-7 0 177 16,0-2 160-16,1 5 145 0,5 1-287 0,-7 4-474 15,-5 5-788-15,0 6 0 0,-14-1 0 16,1 8 0-16,-1 2 0 0,-6 1 0 0,0 3 0 16,0 6 0-16,0-2 0 0,0 4 0 0,0 0 0 15,0-3 0-15,0 2 0 0,0-2 0 0,0-1 0 16,0-3 0-16,0-5 0 0,0-3 0 0,0-2 0 16,0-8 0-16,0-2 0 0,0-5 0 15,-6-2 0-15,-1-5 0 0,-5-5 0 0,-8 0 0 16,-6-5 0-16,-7-2 0 0,1-4 0 0,-7-3 0 15,6-5 0-15,-6-3 0 0,-7-4 0 0,0 1 0 16,-5-1-176-16,5-7-1299 0,13-3-71 16,7-6 40-16,0 3 159 0,7-2 262 0,12 0 371 15</inkml:trace>
  <inkml:trace contextRef="#ctx0" brushRef="#br0" timeOffset="55129.6">16153 12909 16 0,'13'-22'669'16,"-7"-1"185"-16,7 2 118 0,1-1 75 0,-2 0-5 15,1 3-238-15,7 1-275 0,-7 7-173 0,0 1-112 16,0 2-75-16,0 4-82 0,-7 8-114 16,1-1-129-16,13 2-264 0,-8-3-377 0,8 6-204 15,0 3-81-15,5-1 8 0,-5 9 64 0,6 0 231 16,1 3 364-16</inkml:trace>
  <inkml:trace contextRef="#ctx0" brushRef="#br0" timeOffset="55470.75">16941 13159 352 0,'14'10'769'0,"11"1"165"16,-12-7 138-16,14 0 141 0,-15-4-42 0,14 0-213 16,-6-4-130-16,13-4-86 0,-1 1-590 15,7-3-152-15,-6-2 0 0,5-2 0 0,-5-1 0 16,0-3 0-16,-7 2 0 0,0-1 0 0,-13-2 0 16,0 0 0-16,-7 5 0 0,-6-4 0 0,-12 4 0 15,5 2 0-15,-12 1 0 0,-1 0 0 0,-6 4 0 16,0 4 0-16,0-2 0 0,-6 5 0 15,-1 5 0-15,-7-2 0 0,8 9 0 0,-7 2 0 16,6 1 0-16,1 6 0 0,-1 4 0 0,7 1 0 16,14 8 0-16,-2-5 0 0,14 4 0 15,0 0 0-15,6 0 0 0,8 4 0 0,5-8 0 16,7 4 0-16,0-3 0 0,0-1 0 0,7-7 0 16,-1 4 0-16,7-8 0 0,-6 0 0 0,7-3 0 15,-8-4 0-15,7 0 0 0,-7-3 0 16,7-8 0-16,-13 0 0 0,1-8 0 0,-1 1 0 15,0-3-930-15,7-7-645 0,5 0 14 0,-5-2 118 16,7 1 218-16,18-1 338 0,7-2 412 16</inkml:trace>
  <inkml:trace contextRef="#ctx0" brushRef="#br0" timeOffset="55705.88">18615 13008 492 0,'-6'-15'848'0,"0"1"191"0,-8 3 173 0,2 3 164 0,-8 2-96 16,1-2-212-16,-1 4-192 0,-6 4-876 0,0 0 0 15,-7 7 0-15,7 0 0 0,-7 5 0 16,1-1 0-16,6 7 0 0,0 4 0 0,6 0 0 16,1 0 0-16,6 7 0 0,7-3 0 0,6 3 0 15,6-2 0-15,7 2 0 0,6 0 0 0,8-3 0 16,-1-1 0-16,-1-3 0 0,9 1 0 16,-2-5 0-16,1 0 0 0,-7-7 0 0,-1 1 0 15,1-6 0-15,-6-2 0 0,6-4 0 0,-13-4 0 16,7-2 0-16,-14-2 0 0,7-3-1561 0,0-7-65 15,0-4 61-15,-6-1 185 0,-7 1 300 16,7-3 407-16</inkml:trace>
  <inkml:trace contextRef="#ctx0" brushRef="#br0" timeOffset="55971.34">18838 12666 630 0,'-27'-11'1029'0,"20"0"236"0,1 4 183 15,6-4 148-15,0 7-152 0,0-3-665 0,-6 7-779 16,6 4 0-16,0 3 0 0,0 8 0 0,0 7 0 16,0 3 0-16,6 9 0 0,0-1 0 0,8 11 0 15,-8 0 0-15,8 7 0 0,-2 1 0 0,1 2 0 16,13 1 0-16,0-3 0 0,1 3 0 0,-1 0 0 16,6-4 0-16,1-3 0 0,-1-4 0 15,1 0 0-15,-7-7 0 0,0-4 0 0,-7-7 0 16,1-8 0-16,-6 1 0 0,-2-8 0 0,-12-5 0 15,0-6-1341-15,6-6-271 0,-6-5 43 0,-6-4 150 16,0 1 274-16,-8-9 414 0</inkml:trace>
  <inkml:trace contextRef="#ctx0" brushRef="#br0" timeOffset="56116.28">19020 13184 77 0,'-7'-18'717'0,"1"3"218"0,6-3 145 0,13 3 119 15,6 1 84-15,7 2-295 0,7 2-247 16,-1-1-186-16,7 3-127 0,7-3-240 0,-1 7-188 15,1 2 0-15,-7 2 0 0,1 2 0 0,-7 5 0 16,-21 1-179-16,8 0-546 0,-14-4-383 16,1-2-179-16,-1 3-30 0,-6-3 74 0,-6 3 143 15,-7 2 303-15,-7 1 375 0</inkml:trace>
  <inkml:trace contextRef="#ctx0" brushRef="#br0" timeOffset="56421.67">20695 13569 396 0,'0'0'754'0,"-7"-3"96"0,7 3 52 15,-7-3 38-15,7-1-229 0,0-1-298 0,0 5-161 16,-6 0-90-16,6 5-47 0,0 2-31 0,0-4-26 16,6 1-19-16,-6 0-13 0,7-1-2 0,-7 1-1 15,7 0-3-15,-7 0-6 0,6-4-15 0,6 0-48 16,2 0-185-16,-8-4-343 0,1-4-219 16,-7 1-117-16,-13 0-50 0,-13-5 8 0,0 6 168 15,-13-2 329-15</inkml:trace>
  <inkml:trace contextRef="#ctx0" brushRef="#br0" timeOffset="57506.11">1804 15986 527 0,'-45'-5'748'0,"-1"2"137"15,7-1 110-15,6-4 111 0,7-3-94 0,7 0-231 16,-7 0-112-16,13 1-55 0,0-5-40 16,13-7-294-16,13 3-280 0,13-3 0 0,13 4 0 15,7 0 0-15,6-1 0 0,7 4 0 16,-2 8 0-16,2 0 0 0,0 4 0 0,0 6 0 16,-1 1 0-16,7 4 0 0,1 6 0 15,-1 1 0-15,7 3 0 0,-1 0 0 0,1 1 0 16,-13 3 0-16,-8-5 0 0,-4 6 0 15,-15-5 0-15,-12-3 0 0,-7 3 0 0,-26-2 0 16,-7-2 0-16,-19 1 0 0,-19-1 0 16,-7-3 0-16,-1-4 0 0,-6 4 0 0,1-3 0 15,6-4 0-15,6 3 0 0,0-4 0 16,13 1 0-16,14-4 0 0,-1 3 0 0,13 1 0 16,8 0 0-16,6 3 0 0,6 0 0 15,18 4 0-15,9 0 0 0,12 5 0 0,13-1 0 16,0 2 0-16,13 2 0 0,0 3 0 15,0-5 0-15,-6 6 0 0,-7 0 0 16,-5-2 0-16,-9-2 0 0,-11-1 0 0,-9 0 0 16,-10 0 0-16,-8-7 0 0,-14 5 0 0,-5-6 0 15,-21 1 0-15,2-3 0 0,-15-1 0 16,-6 1 0-16,-6-5 0 0,0 1 0 16,-6-1 0-16,-1 1 0 0,1-4 0 0,6 3 0 15,6-3 0-15,13 0 0 0,7 0 0 16,6 0 0-16,13 0 0 0,14 0 0 0,6-3 0 15,0-1 0-15,-6-3 0 0,6 0 0 0,0 3 0 16,26-7-330-16,0 3-796 0,7-6-164 16,6-1-15-16,-1-2 101 0,2 1 136 0,5 1 236 15,8 5 256-15,-1-5 270 0</inkml:trace>
  <inkml:trace contextRef="#ctx0" brushRef="#br0" timeOffset="57699.35">2671 16254 40 0,'52'0'433'16,"-6"0"251"-16,0 0 175 0,5 0 149 15,2 0 139-15,-1 0-31 0,-13 0-110 0,-7-5-128 16,1 1-70-16,7 4-596 0,-2-3-212 0,7 3 0 16,2-5 0-16,-2 5 0 0,-6 0 0 15,7-2 0-15,0 2 0 0,5 2 0 0,2-2 0 16,-1 5 0-16,0 2 0 0,0-2 0 16,-6 1 0-16,-14-2 0 0,-13-4 0 15,1 4 0-15,0-4 0 0,-1 0-1252 0,1-4-174 16,0 0 16-16,-14 0 127 0,-6-3 169 15,6 3 275-15,-6-4 327 0,7 2 235 0</inkml:trace>
  <inkml:trace contextRef="#ctx0" brushRef="#br0" timeOffset="58124.04">5128 15622 70 0,'20'-15'648'16,"-8"4"224"-16,-6-8 163 0,1 1 124 0,-20 7 109 16,-7-4-208-16,-12 4-197 0,-7 0-125 0,-7 0-260 15,-6 1-478-15,6-2 0 0,-5 4 0 0,-2 6 0 16,7 2 0-16,1 0 0 0,-1 7 0 16,7 4 0-16,7 3 0 0,6 2 0 15,13 5 0-15,6 4 0 0,14 1 0 0,6 0 0 16,13 4 0-16,19-1 0 0,7 0 0 15,13 0 0-15,8 5 0 0,-2-5 0 0,0 0 0 16,-5 0 0-16,-1-2 0 0,-20 2 0 0,2-7 0 16,-9 3 0-16,-11-2 0 0,-9-1 0 0,2-4 0 15,-13 0 0-15,6 1 0 0,-13-4 0 0,-13-1 0 0,0 1 0 16,-7-5 0-16,-6 1 0 0,-13-3 0 0,-6 3 0 16,-7-7 0-16,-7 3 0 0,0-4 0 15,1 1 0-15,-7-4 0 0,12 0 0 16,-6 0 0-16,14-4 0 0,6 4 0 0,6-6 0 15,0-2 0-15,1 0 0 0,6-3 0 16,13 4 0-16,13-4-391 0,13-7-607 0,7 0-177 16,18-1-72-16,9-3 66 0,5-3 101 15,-1 3 198-15,14 3 215 0,1-3 272 0</inkml:trace>
  <inkml:trace contextRef="#ctx0" brushRef="#br0" timeOffset="58499.17">5264 15842 436 0,'32'-4'714'0,"8"-3"156"15,-13 3 107-15,5-3 91 0,1 3-102 0,-15 0-203 0,-4 1-141 16,-14 6-59-16,6 1-16 0,1 0-20 0,6 3-389 15,-6 0-138-15,-1 9 0 0,0-3 0 0,1 3 0 16,6 6 0-16,-13 0 0 0,6-1 0 0,1 1 0 16,0 4 0-16,-1-3 0 0,1-2 0 0,-1 1 0 15,7-7 0-15,-6 3 0 0,5-3 0 0,8-5 0 16,-7 5 0-16,0-7 0 0,-6 0 0 0,6-5 0 16,0-3 0-16,0-3 0 0,0-5 0 0,6 0 0 0,1 1 0 15,0-4 0-15,-8-3 0 0,8-1 0 16,-1 1 0-16,1-5 0 0,-6 0 0 0,-2-2 0 15,1 2 0-15,1-3 0 0,-2 4 0 0,-5-4 0 0,6 3 0 16,-7 2 0-16,1 2 0 0,0-1 0 0,-7 5 0 16,6 1 0-16,1 2 0 0,-7 5 0 0,0-1 0 15,0 4 0-15,0 0 0 0,6 7 0 0,0 1 0 16,2 2 0-16,-2 5 0 0,0 0 0 0,0 4 0 16,8 3 0-16,-8-4 0 0,7 4 0 0,1 1 0 15,-2-2 0-15,8 1 0 0,-7-4 0 0,0 5 0 0,0-6 0 16,0-2 0-16,-6-1 0 0,-1 1 0 0,0-3 0 15,-6-5 0-15,0-4 0 0,0-3 0 0,0 0 0 16,-6 0 0-16,6-3 0 0,-6-4-350 0,6 0-536 16,-7-5-99-16,0-3-108 0,-5 1-12 0,5-4 60 15,-6-1 131-15,6-3 173 0,1 4 184 0,6-5 214 16</inkml:trace>
  <inkml:trace contextRef="#ctx0" brushRef="#br0" timeOffset="58791.83">6099 15859 53 0,'0'-14'499'15,"0"3"220"-15,12 0 139 0,-5 4 100 0,6-5 65 16,7 6-108-16,-14-2-179 0,1 5-123 0,-1 3-43 0,7 0-15 15,6 3-16-15,1 5-386 0,6-2-153 0,1 2 0 16,-1 3 0-16,-7 4 0 0,7-1 0 0,-6 5 0 16,-1 0 0-16,-6 2 0 0,-6 1 0 0,-1 0 0 15,0 1 0-15,-6-6 0 0,0 3 0 0,0-3 0 16,0-2 0-16,-6 0 0 0,0-4 0 0,6-4 0 16,-7 0 0-16,7-3 0 0,-6 0 0 0,-7-4 0 15,0 0 0-15,-7-4 0 0,7 0 0 0,-13-3 0 16,6-3 0-16,0-2 0 0,-5-2 0 0,12-1 0 0,-14-3 0 15,15 2 0-15,-8-5 0 0,14 2 0 0,6-3 0 16,0 0 0-16,6-3 0 0,7 2 0 0,6 2 0 16,1-5 0-16,6 4 0 0,1 1 0 0,-1 2 0 15,6-4 0-15,-6 9 0 0,0-1 0 0,6 8 0 0,1-1 0 16,-7 4 0-16,0-3-212 0,7 7-788 16,-1-3-168-16,-6-1-83 0,7 1 43 0,-7 3 106 15,7-4 187-15,-7 4 220 0,6-4 271 0</inkml:trace>
  <inkml:trace contextRef="#ctx0" brushRef="#br0" timeOffset="59257.86">7147 15516 194 0,'14'-16'599'0,"-2"2"178"0,2-2 113 0,-8-1 83 0,0-2-45 15,1 1-114-15,-7-4-184 0,-13 4-79 0,1 3-21 16,-8-4 3-16,6 2-7 0,-5-3-280 16,-1 2-246-16,-6 0 0 0,0-1 0 0,7 9 0 15,-7-5 0-15,13 3 0 0,-7 6 0 0,7-1 0 16,-6 2 0-16,5 5 0 0,-5 0 0 0,-1 5 0 15,0-1 0-15,-5 5 0 0,5 7 0 0,0 3 0 0,2 2 0 16,4 8 0-16,1 1 0 0,13 3 0 16,0 7 0-16,7 0 0 0,-1 1 0 0,14-1 0 0,-8 0 0 15,8 5 0-15,0-5 0 0,5 0 0 0,-5 2 0 16,7-3 0-16,-8 2 0 0,7 0 0 0,0-5 0 16,0 1 0-16,7-5 0 0,-7-1 0 0,6-2 0 15,-12-4 0-15,6-3 0 0,-13-4 0 0,1-3 0 16,-2-1 0-16,-6-7 0 0,-6-3 0 0,0 0 0 15,0-4 0-15,-6 0 0 0,0-8 0 0,-8 5 0 16,8-8 0-16,-7 0 0 0,0 0 0 0,-6 1 0 16,5-5 0-16,2 0 0 0,-2-3 0 0,1-1 0 0,0 4 0 15,0-3 0-15,7 0 0 0,6-1 0 0,0 5 0 16,0-4 0-16,13 3 0 0,6 0 0 0,1 1 0 16,6 2 0-16,6 1 0 0,8 0 0 0,-1 4 0 15,0 3 0-15,7 1 0 0,-1-2 0 0,7 5 0 16,-6 0 0-16,-1 5 0 0,1-2 0 0,-7 1 0 15,0 3 0-15,-6 1 0 0,-1-5 0 0,-6 5 0 0,0 0 0 16,1-6 0-16,-7 5 0 0,-8-3 0 0,1 0-22 16,0 0-946-16,0-4-156 0,1-4-118 15,5 0 18-15,-6-2 103 0,6-1 167 0,1-1 222 0,0 0 253 16,-1 1 225-16</inkml:trace>
  <inkml:trace contextRef="#ctx0" brushRef="#br0" timeOffset="59658.42">8184 15702 254 0,'-14'-7'610'0,"8"3"175"0,0-4 118 15,-8 1 97-15,-5 0-30 0,-1 4-99 0,-12-1-186 16,-1 0-79-16,1 4-34 0,-1 0-28 0,7 4-153 16,-6-4-391-16,-1 7 0 0,-7 0 0 0,2 8 0 0,-1 0 0 15,0 3 0-15,5 1 0 0,2 6 0 0,-1 1 0 16,14 0 0-16,-7 4 0 0,6-5 0 0,1 1 0 16,6 3 0-16,0-4 0 0,13 1 0 0,7-4 0 15,5 0 0-15,-5-7 0 0,6 0 0 0,0-4 0 16,-6-4 0-16,6-3 0 0,6-4 0 0,0 0 0 15,1-4 0-15,6-3 0 0,1-4 0 0,-1-4 0 16,-7 4 0-16,7-7 0 0,0 2 0 0,0-1 0 0,-7-2 0 16,1-3 0-16,0 0 0 0,-1 1 0 15,-5 2 0-15,-2-4 0 0,2 2 0 0,-8-1 0 0,7 3 0 16,-6 2 0-16,-1 2 0 0,1 0 0 0,-1 7 0 16,0 2 0-16,-6-3 0 0,8 9 0 0,-8-3 0 15,6 6 0-15,0 1 0 0,0 1 0 0,8 4 0 16,-8 3 0-16,1 3 0 0,6-1 0 0,0 5 0 15,-1-1 0-15,2 4 0 0,-1-3 0 0,0 3 0 16,6-5 0-16,-5 2 0 0,-8-1 0 0,14 1 0 16,-7-5 0-16,-1-2 0 0,14-2 0 0,-6-3 0 15,0 5 0-15,-7-1 0 0,19-4-497 0,-5-7-684 16,11-3-126-16,2-8-3 0,-15 3 100 0,2-3 166 0,5 5 252 16,-6-6 288-16,-6-3 235 0</inkml:trace>
  <inkml:trace contextRef="#ctx0" brushRef="#br0" timeOffset="59892.6">9083 15585 312 0,'-19'-15'708'0,"-8"4"207"0,-5 0 170 0,-8 0 131 15,-5 4 1-15,-7 3-212 0,7 4-169 16,-2-4-117-16,-5 4-541 0,1 4-178 0,-2 3 0 0,7 1 0 16,1 6 0-16,6 5 0 0,-1 3 0 0,15 4 0 15,5-1 0-15,7 1 0 0,6-1 0 0,7 6 0 16,7-6 0-16,13 4 0 0,-1-3 0 0,14-4 0 15,-1-1 0-15,7 2 0 0,0-4 0 0,1-2 0 16,-1-5 0-16,-1-2 0 0,2-2 0 0,5 0 0 16,2-8 0-16,-9 0 0 0,-5 0 0 0,-7 0 0 0,7-5-742 15,-7-6-467-15,6 1-105 0,7-5 23 0,-13 1 122 16,-6-1 164-16,-1-5 252 0,1 6 303 16,-7 0 212-16</inkml:trace>
  <inkml:trace contextRef="#ctx0" brushRef="#br0" timeOffset="60242.17">9200 15735 221 0,'6'0'597'0,"2"0"174"15,-2 0 110-15,0 0 78 0,1 0-61 0,-1-4-121 16,7 4-202-16,6 0-98 0,-5 0-47 0,6 0-34 16,-1 0-23-16,7 4-40 0,6-4-42 0,-5 3-79 15,11-3-212-15,2-3 0 0,-1-1 0 0,-6 2 0 16,5-3 0-16,-5-2 0 0,-1-1 0 0,1 1 0 0,-13-4 0 16,6 0 0-16,-13 0 0 0,-6-4 0 0,-1 5 0 15,-6-1 0-15,-6-4 0 0,-8 0 0 16,2 0 0-16,-14 1 0 0,6 2 0 0,-13-2 0 0,-6 3 0 15,7 0 0-15,-8 4 0 0,1 4 0 0,0-2 0 16,1 5 0-16,-2 5 0 0,1-2 0 0,0 8 0 16,-1 0 0-16,2 3 0 0,5 1 0 0,0 3 0 15,1 5 0-15,12-1 0 0,1-1 0 0,6 1 0 0,13 4 0 16,0-4 0-16,6 4 0 0,7-3 0 16,14-2 0-16,-1 1 0 0,6-4 0 0,7 0 0 0,6 1 0 15,1 0 0-15,0-5 0 0,6-3 0 0,-6 0 0 16,-1-4 0-16,1 1 0 0,-1-5 0 0,8 2 0 15,-8-5 0-15,-5 0 0 0,-14 0 0 0,-1 0 0 16,8 0-826-16,6-8-449 0,7 0-80 0,12-2 32 16,-12-2 134-16,6 2 190 0,6 3 282 0,9-1 332 15</inkml:trace>
  <inkml:trace contextRef="#ctx0" brushRef="#br0" timeOffset="60810.32">11279 15702 129 0,'6'-7'567'0,"1"3"190"0,-1-4 115 0,0-2 82 16,8 3 2-16,-8-5-109 0,7-2-179 0,7 3-76 15,-7 0-13-15,-6 0 11 0,12 0 2 0,-12-3-504 16,-1-2-88-16,0 2 0 0,-12 3 0 0,0-4 0 16,-1 5 0-16,-12 2 0 0,-8-3 0 0,-5 4 0 15,-7 3 0-15,-7 0 0 0,-13 0 0 0,1 4 0 16,-7 4 0-16,0 4 0 0,-7-1 0 0,14 7 0 16,-8 1 0-16,8 7 0 0,5 0 0 0,7-1 0 15,7 6 0-15,7 2 0 0,12-3 0 0,14 3 0 16,6-2 0-16,6-2 0 0,8-4 0 0,12 6 0 15,6-9 0-15,7 0 0 0,6-4 0 0,1-3 0 16,0-3 0-16,-7 0 0 0,6-5 0 0,-5-3 0 16,5 0 0-16,-6-7 0 0,-6-1 0 0,-1 0 0 15,2-6 0-15,-2 0 0 0,1-5 0 0,-14 1 0 16,7-3 0-16,-13-2 0 0,6 2 0 16,1-2 0-16,-7-3 0 0,0 4 0 0,0 1 0 15,-7-2 0-15,8 0 0 0,-1 9 0 0,-7-1 0 16,1 5 0-16,-1 3 0 0,1-1 0 0,-7 4 0 15,6 1 0-15,1 3 0 0,6 3 0 0,0 1 0 0,6 4 0 16,1 2 0-16,7 5 0 0,-9 0 0 0,9 3 0 16,5 1 0-16,-6 3 0 0,7-4 0 15,-1 3 0-15,-5-2 0 0,-1-1 0 0,0-3 0 16,-7 4 0-16,7-8 0 0,-6-1 0 0,0-2 0 16,-7-4 0-16,-13 3 0 0,6-7-327 0,0 0-946 15,1-7-108-15,12-5 18 0,-12 2 123 0,0-1 173 16,6-8 270-16,-7 4 323 0,7-3 219 0</inkml:trace>
  <inkml:trace contextRef="#ctx0" brushRef="#br0" timeOffset="61126.13">12015 15475 325 0,'0'-7'675'15,"0"0"155"-15,0 3 97 0,6 0 60 0,1 0-92 16,6 4-137-16,0 4-141 0,1 4-53 16,4 6-7-16,9 1 18 0,-7 3-94 0,6 0-481 15,-1 4 0-15,8-4 0 0,0 7 0 0,-8-2 0 16,8 3 0-16,-7 0 0 0,0-5 0 0,-6 1 0 15,-1-2 0-15,-5-3 0 0,-8-2 0 0,7-3 0 16,-13-6 0-16,0 2 0 0,-7-5 0 0,-5 1 0 16,-8-8 0-16,-13 1 0 0,1-1 0 0,-1-4 0 15,-6-2 0-15,0-1 0 0,0-5 0 0,0-2 0 16,0 0 0-16,-1-1 0 0,8-2 0 0,6-1 0 16,7-4 0-16,5 3 0 0,1-6 0 0,7 4 0 15,12-1 0-15,14 1 0 0,-7 0 0 0,13-2 0 16,7 9 0-16,5 0 0 0,1-1 0 15,7 5 0-15,7-1 0 0,-2 5 0 0,8 2 0 16,0 1 0-16,-7 7 0 0,-7 0 0 0,8 0 0 16,-1 3-1157-16,0-3-229 0,0 4-20 0,-6-2 82 15,-1 6 161-15,7 0 273 0,1-1 325 16</inkml:trace>
  <inkml:trace contextRef="#ctx0" brushRef="#br0" timeOffset="61472.54">13305 15497 472 0,'-13'14'754'0,"7"1"156"15,-1-4 114-15,-6-3 91 0,13-1-109 0,-6 0-226 16,6 0-133-16,0-3-85 0,0 0-48 0,12-1-107 16,2-3-407-16,12-3 0 0,-7-1 0 0,14 0 0 15,-1 0 0-15,-6-3 0 0,7 0 0 0,-1 0 0 16,-6-4 0-16,-6 0 0 0,7-4 0 0,-15 4 0 16,8-4 0-16,-14 0 0 0,1 1 0 0,-1-1 0 15,-6 5 0-15,-6-2 0 0,-1 1 0 16,-5 4 0-16,-8 0 0 0,0-1 0 0,-6 5 0 15,-13 3 0-15,0 0 0 0,-7 7 0 0,1 0 0 0,-7 4 0 16,-1 0 0-16,8 7 0 0,-1 1 0 16,7 0 0-16,0 3 0 0,13-1 0 0,6 1 0 15,8-3 0-15,12 3 0 0,0 0 0 0,12 0 0 16,14-3 0-16,7-2 0 0,-1 2 0 0,15-1 0 16,-2-3 0-16,1-4 0 0,-1 3 0 0,7-2 0 15,-6-9 0-15,-1 1 0 0,2-4 0 0,-9 0 0 16,1-7 0-16,-6 2 0 0,-1 2 0 0,-12-3-21 15,13-6-874-15,-1 1-108 0,1-4-94 0,5-3-54 16,-5 3 60-16,7 1 108 0,-8-1 188 0,1 0 194 16,-1 4 197-16</inkml:trace>
  <inkml:trace contextRef="#ctx0" brushRef="#br0" timeOffset="61879.32">14093 15548 180 0,'20'-11'458'0,"0"0"225"16,5 1 136-16,-11 2 56 0,-1-3-59 0,0-4-103 16,0 1-96-16,0-1-123 0,-13 3-36 15,0 1 12-15,-7 0 28 0,-6 4 18 0,1 0-17 16,-8 0-404-16,6-1-95 0,-11 5 0 0,5-1 0 15,-6 4 0-15,-6 7 0 0,-1 1 0 0,0 6 0 16,1 0 0-16,-1 5 0 0,7 4 0 0,-6-1 0 16,6 4 0-16,-1-1 0 0,7 4 0 0,8-3 0 15,-1 0 0-15,6-1 0 0,7 1 0 0,7-4 0 16,6 0 0-16,-7-4 0 0,8 1 0 16,5-5 0-16,1-3 0 0,-1-3 0 0,-6-1 0 15,13-3 0-15,-7-4 0 0,1-4 0 0,6 0 0 16,-6 1 0-16,5-9 0 0,-5 2 0 0,7-1 0 15,-8-5 0-15,8-2 0 0,-15 4 0 0,8-5 0 16,-7 1 0-16,-1 0 0 0,2 0 0 0,-1-4 0 16,0 2 0-16,0 3 0 0,0-2 0 0,-6 5 0 15,5-1 0-15,2 5 0 0,-8 2 0 0,0 0 0 16,1 5 0-16,0-1 0 0,-1 4 0 0,7 0 0 16,-7 7 0-16,14 1 0 0,-7 3 0 0,0 3 0 15,7 1 0-15,-1-1 0 0,1 9 0 0,6-5 0 16,-1 1 0-16,2 3 0 0,-1-4 0 0,6 0 0 15,-12-3 0-15,7 3 0 0,-1-2 0 16,-7-2 0-16,1-3 0 0,-8-4 0 0,2 5 0 0,5-6 0 16,7-2-391-16,14-4-1010 0,5-4-63 0,7 0 46 15,-7-3 151-15,8 4 222 0,5-1 320 0,-5-3 341 16</inkml:trace>
  <inkml:trace contextRef="#ctx0" brushRef="#br0" timeOffset="62023.87">15534 15724 162 0,'19'7'635'16,"-6"-3"198"-16,6-1 155 0,1 2 139 0,-6-5 34 15,5 0-107-15,1 3-180 0,-1 1-101 0,7-8-189 16,0 4-584-16,6-3 0 0,-5 3 0 0,-1 0 0 16,0 0 0-16,-7 0 0 0,1 0 0 0,0 0 0 15,-14 0 0-15,0 0 0 0,-12 0 0 0,0-5-931 16,-1 2-542-16,0-1-51 0,1 2 70 0,6 2 196 16,0 0 347-16,6 2 419 0</inkml:trace>
  <inkml:trace contextRef="#ctx0" brushRef="#br0" timeOffset="72838.67">15286 3817 678 0,'0'-7'905'0,"-7"-1"156"0,1-3 122 16,0 4 73-16,-1 3-230 0,0-2-184 0,7 0-119 15,0 4-206-15,0 2-517 0,0 0 0 16,0 0 0-16,0 0 0 0,-6 0 0 0,6 2 0 16,0 10 0-16,0-1 0 0,0 8 0 0,6-1 0 15,-6 4 0-15,7 3 0 0,0 2 0 0,5 2 0 16,2 4 0-16,-2-4 0 0,8 1 0 0,-1-1 0 15,1 0 0-15,-6 1 0 0,-2-4 0 16,1 0 0-16,0-5 0 0,0-3 0 0,-7 1 0 16,2-5 0-16,-2 1 0 0,0-4 0 0,-6-4 0 15,0 1 0-15,0-4 0 0,-6-4 0 16,6-8 0-16,-6 0 0 0,-2-6 0 0,-4 3 0 16,-1-7 0-16,6-1 0 0,1-3 0 0,-1 1 0 15,1-6 0-15,6-2 0 0,6 4 0 0,1-5 0 16,6 1 0-16,0 3 0 0,7-3 0 0,-1 3 0 15,0 1 0-15,8 3 0 0,-7-1 0 0,-1 5 0 16,0 7 0-16,-6 0 0 0,7 0 0 0,-7 4 0 16,0-1 0-16,6 8 0 0,1 0 0 15,0 0 0-15,-1 4 0 0,1 3 0 0,6 1 0 16,-7 2 0-16,7 5 0 0,0 5 0 0,0-6 0 16,1 8 0-16,-1 0 0 0,-7-1 0 0,7 1 0 15,-6 0 0-15,0 1 0 0,-1-1 0 16,-6 0 0-16,0 0 0 0,-1-4 0 0,-4 0 0 15,-2-3 0-15,0-4 0 0,1 0 0 0,-7-3 0 16,7-1 0-16,-7-3 0 0,6-4 0 0,-6-4 0 16,13 1 0-16,-7-9 0 0,1 1 0 15,0-7 0-15,5-1 0 0,2 1 0 0,-1-4 0 16,6 1 0-16,-6-5 0 0,1 3 0 0,-2-3 0 16,-5 9 0-16,-1-6 0 0,7 5 0 0,-6 4 0 15,-1 2 0-15,8 1 0 0,-8-1 0 16,0 10 0-16,8-6 0 0,-8 8 0 0,7 0 0 15,7 8 0-15,0 0 0 0,5-2 0 0,1 5 0 16,0 3 0-16,0 2 0 0,7 2 0 16,-7 1 0-16,0-2 0 0,7 5 0 0,-7 1 0 15,-7-1 0-15,7 3 0 0,0-3 0 0,-6 0 0 16,6 0 0-16,-7-4 0 0,1 5 0 0,-7-9 0 16,7 5 0-16,-14-9 0 0,0 5 0 0,-6-7 0 15,8-1 0-15,-2 0 0 0,7-7 0 16,0 0 0-16,-7-3 0 0,13-5 0 0,-5-3-811 15,-1-4-772-15,0 1 3 0,-7-1 108 0,1 1 223 16,-1-4 328-16,1-1 432 0</inkml:trace>
  <inkml:trace contextRef="#ctx0" brushRef="#br0" timeOffset="73188.53">17312 3887 447 0,'33'-12'911'0,"6"3"186"0,-12-3 141 0,-8 1 134 16,1 3-141-16,-14 1-244 0,0 0-169 15,0-1-728-15,-6 5-90 0,0-1 0 0,-12 0 0 16,-1 4 0-16,-13 4 0 0,-7 0 0 0,-6 3 0 16,-6 4 0-16,-2 4 0 0,2 2 0 0,7 3 0 15,5 2 0-15,0 0 0 0,14 4 0 16,12-1 0-16,7 4 0 0,7 1 0 0,5-5 0 16,14 4 0-16,7-3 0 0,-1-3 0 0,15-1 0 15,-9-8 0-15,8 1 0 0,0-4 0 0,-8-1 0 16,9-6 0-16,-9 0 0 0,8-8 0 15,-7-2 0-15,0-6 0 0,0 1 0 0,-6-3 0 16,-7-5 0-16,-7-3 0 0,-12 0 0 0,6 0 0 16,-20 0 0-16,-6-4 0 0,1 5 0 0,-8-2 0 15,-13 1 0-15,7 4 0 0,-6 0 0 16,-1 3 0-16,1 0 0 0,6 1 0 0,-1 6 0 16,7-3 0-16,8 5 0 0,-1 0 0 0,0 0 0 15,6 2 0-15,1 0-592 0,6-7-803 0,0 4-61 16,13-8 60-16,0 4 163 0,0 4 208 0,-1-4 292 15</inkml:trace>
  <inkml:trace contextRef="#ctx0" brushRef="#br0" timeOffset="73455.8">18023 3560 339 0,'33'-11'878'0,"5"4"212"16,-11 3 163-16,-1 0 145 0,-7-3-77 15,1 3-240-15,-7 4-250 0,0-3-831 0,-7 3 0 16,-6 3 0-16,0 1 0 0,0 7 0 0,-6 4 0 15,6 3 0-15,-7 3 0 0,1 5 0 0,6 4 0 16,6 0 0-16,1 2 0 0,5 1 0 16,8 4 0-16,0 0 0 0,6 0 0 0,7 0 0 15,-8-1 0-15,15 1 0 0,-8-5 0 0,7 2 0 16,-6-5 0-16,6 0 0 0,-6-3 0 0,-8 0 0 16,-5-3 0-16,0-6 0 0,-7-2 0 15,0-3 0-15,0-6 0 0,-7 2 0 0,-6-8 0 16,-6-4 0-16,0-6-1399 0,-1-2-192 0,-6-6 43 15,0 4 177-15,-1-6 252 0,8 2 354 0</inkml:trace>
  <inkml:trace contextRef="#ctx0" brushRef="#br0" timeOffset="73611.38">18420 3987 494 0,'-13'-5'972'0,"0"-2"188"16,7-1 131-16,6 5 121 0,0-5-162 0,0 5-282 16,0 0-324-16,6-2-644 0,14 2 0 0,-1-1 0 15,7 4 0-15,13 0 0 0,1 0 0 0,-1 4 0 16,-1-1 0-16,9 2 0 0,-9 1 0 15,1-2 0-15,1 3 0 0,-8 1 0 0,-5-4 0 16,-15-1 0-16,1-3-624 0,-6 0-699 0,6-3-97 16,-1-5 31-16,2 4 150 0,-1-3 195 0,-6 3 284 15</inkml:trace>
  <inkml:trace contextRef="#ctx0" brushRef="#br0" timeOffset="73822.45">19026 3868 338 0,'0'0'862'0,"7"0"200"16,-1 4 142-16,-6-4 121 0,0 3-100 0,0-3-233 15,0 8-167-15,-6-4-467 0,6 6-358 0,-7 2 0 16,7 3 0-16,0 3 0 0,0 4 0 0,0-4 0 16,7 8 0-16,5-4 0 0,2 0 0 15,-1 4 0-15,6-1 0 0,-6 1 0 0,1-4 0 16,-2 4 0-16,2-4 0 0,-8 0 0 0,7-4 0 16,-7-7 0-16,8 0 0 0,-8 0 0 0,-12-7 0 15,6-4-376-15,0-8-824 0,6-3-156 16,-6-3-7-16,0-5 126 0,0-3 156 0,0 0 244 15,0-7 270-15</inkml:trace>
  <inkml:trace contextRef="#ctx0" brushRef="#br0" timeOffset="73935.57">19221 3875 101 0,'0'-25'693'0,"-6"-1"167"15,-6 4 95-15,4 0 51 0,2 1-99 16,0-1-238-16,-8 3-261 0,8 4-157 0,-1 1-90 16,1 3-76-16,6 0-86 0,-6 7-101 0,-1 0-176 15,7 0-212-15,0 4-292 0,0 0-135 0,7 0-44 16,-1 4 26-16,7 4 137 0,7-1 190 15</inkml:trace>
  <inkml:trace contextRef="#ctx0" brushRef="#br0" timeOffset="74240.64">19476 3751 422 0,'25'11'802'0,"2"-7"164"15,-14-2 131-15,6 4 66 0,-5-4-91 16,-8 6-204-16,0-4-128 0,-6-1-72 0,0 5-275 16,-12 3-393-16,-2 0 0 0,-11-1 0 0,5 9 0 15,-6-1 0-15,0 5 0 0,7-1 0 16,-1 3 0-16,6-3 0 0,8 0 0 0,-7 4 0 15,13-9 0-15,7 6 0 0,5-4 0 0,2-1 0 16,6-3 0-16,5-4 0 0,1 0 0 0,14-4 0 16,-8-4 0-16,7-3 0 0,0 0 0 0,0-7 0 15,1-1 0-15,-2 2 0 0,-5-9 0 16,-7-3 0-16,-6-1 0 0,-1 2 0 0,-5-6 0 16,-14 0 0-16,0 2 0 0,-8-1 0 0,-4-4 0 15,-8 8 0-15,1-4 0 0,-7 3 0 0,-1 1 0 16,-5-1 0-16,-1 5 0 0,7-1 0 0,6 4 0 15,1-4 0-15,6 5 0 0,0-1 0 0,-7-1 0 16,8 1-226-16,12 0-900 0,0-3-194 16,6-1-34-16,0 1 71 0,8 3 141 0,-1-1 236 15,6 2 296-15</inkml:trace>
  <inkml:trace contextRef="#ctx0" brushRef="#br0" timeOffset="74673.16">20251 3586 473 0,'26'11'837'0,"0"-4"134"0,1 4 144 0,-8 0 126 15,7 4-121-15,-13 3-198 0,6 4-101 16,1 4-130-16,-7-1-691 0,0 5 0 0,0-1 0 16,7 4 0-16,0 1 0 0,-8-1 0 0,8-4 0 15,-7 1 0-15,0-5 0 0,-6 0 0 0,-1-2 0 16,0-4 0-16,1-5 0 0,-7-3 0 16,0-4 0-16,0 0 0 0,0 0 0 0,-7-7 0 15,1 0 0-15,0-7 0 0,-8-3 0 0,2-9 0 16,5 1 0-16,0-4 0 0,-6-1 0 0,13-2 0 15,0-4 0-15,0-4 0 0,7 3 0 0,6 1 0 16,-6-1 0-16,12 1 0 0,-6 4 0 16,0 3 0-16,13-1 0 0,-6 5 0 0,6 0 0 15,0 7 0-15,13-1 0 0,0 9 0 0,0-1 0 16,7 4 0-16,6 4 0 0,0 7 0 0,0 0 0 16,7 4 0-16,-7 3 0 0,0 5 0 0,0-2 0 15,0 4 0-15,1 5 0 0,-8-1 0 16,1 2 0-16,-7-6 0 0,0 4 0 0,-1 1 0 15,-5-5 0-15,-7 0 0 0,0-2 0 0,-6-1 0 16,-1-4 0-16,-5 0 0 0,-2-7 0 0,2 0 0 16,-8 0 0-16,1-3 0 0,-1-1 0 0,-6-4 0 15,0 2 0-15,7-5 0 0,-14 0 0 16,1-5 0-16,-1 2 0 0,-5-9-707 0,4 2-981 16,8-5 14-16,8 4 137 0,11 1 258 0,13-5 448 15,21 4 388-15</inkml:trace>
  <inkml:trace contextRef="#ctx0" brushRef="#br0" timeOffset="74805.45">23099 4016 611 0,'32'7'1083'0,"1"0"191"0,6-3 103 16,-7-4 56-16,-6 3-293 0,1-6-412 0,-1 3-339 16,-6 0-265-16,-14-4-290 0,0-1-431 0,-12-1-424 15,0-1-224-15,-8 3-101 0,-18 0 15 16,-7 0 155-16,-7 0 358 0,-13 4 383 0</inkml:trace>
  <inkml:trace contextRef="#ctx0" brushRef="#br0" timeOffset="86117.8">28663 7660 87 0,'0'-7'463'0,"-6"3"187"0,0-3 120 16,-1 3 37-16,0 1-63 0,1-1-98 0,-1-3-99 16,1 3-127-16,0-3-33 0,-2 2 5 0,2-1 36 15,0-2 42-15,-8 4 39 0,8-4 16 16,6 2-179-16,-6-2-346 0,6 1 0 0,-7-1 0 15,7 5 0-15,-6-1 0 0,6 1 0 0,-7 3 0 16,0 3 0-16,7-3 0 0,0 4 0 0,0 3 0 16,0-7 0-16,0 8 0 0,0 3 0 15,7-5 0-15,0 9 0 0,-1-4 0 0,1 5 0 16,-1-2 0-16,8 5 0 0,-8-5 0 0,0 4 0 16,0 1 0-16,2-5 0 0,4 5 0 0,-12-4 0 15,7-1 0-15,-7-3 0 0,0 1 0 16,0-2 0-16,0 1 0 0,0-7 0 0,0 3 0 0,0-7 0 15,0 4 0-15,0-4 0 0,0-4 0 16,-7 0 0-16,7-3 0 0,-12-4 0 0,4-3 0 16,2-1 0-16,0-1 0 0,0-1 0 0,-2-2 0 15,2 1 0-15,0-4 0 0,-1 0 0 0,1 0 0 16,-8 4 0-16,14 0 0 0,0-2 0 0,0 3 0 16,0 2 0-16,0 1 0 0,0 2 0 15,0 5 0-15,7-3 0 0,0 5 0 0,-7-2 0 16,0 7 0-16,6-5 0 0,1 5 0 0,-1 0 0 15,0 5 0-15,14-1 0 0,-6 4 0 0,5-2 0 16,1 5 0-16,-2-3 0 0,-4 3 0 16,6-1 0-16,-7 5 0 0,-1-1 0 0,2 1 0 15,-8-4 0-15,7 5 0 0,0-2 0 0,-13-3 0 16,13 4 0-16,-6-5 0 0,-7 2 0 0,6-1 0 16,-6-4 0-16,7 0 0 0,-7-3 0 15,6 3 0-15,0-3 0 0,-6-4 0 0,8 0 0 16,-2 0 0-16,0-4 0 0,1 2 0 0,6-7 0 15,-7-2 0-15,1 0 0 0,6-4 0 0,0 1 0 16,-7-1 0-16,8 1 0 0,-2-1 0 16,-5 1 0-16,6 2 0 0,-6 1 0 0,5-3 0 15,-4 2 0-15,-2 2 0 0,0-1 0 0,0 3 0 16,1 5 0-16,0-1 0 0,-7 0 0 0,6 1 0 16,-6 3 0-16,7 0 0 0,-7 3 0 15,6 5 0-15,0-1 0 0,2 1 0 0,4 2 0 16,2 1 0-16,-8 4 0 0,7-5 0 0,0 5 0 15,-6 1 0-15,5-1 0 0,-4-1 0 0,-2 1 0 16,0 2 0-16,0-2 0 0,1 4 0 16,0-5 0-16,-1 1 0 0,-6 4 0 0,7-5 0 15,-7-3 0-15,0 1 0 0,0-2 0 0,0-2 0 16,0-1 0-16,0 0 0 0,0-3 0 0,0-1 0 16,0 1 0-16,0-4 0 0,0 0 0 0,6 0 0 15,-6 0 0-15,0 0 0 0,0 0 0 0,0-4 0 16,0 1 0-16,0-1 0 0,6-3 0 15,8 0 0-15,-8-4 0 0,0 0 0 0,-6-4 0 16,0 5-1057-16,0-9-450 0,0 3-2 0,-6 2 116 16,0-1 191-16,0 1 301 0,-2 2 390 0</inkml:trace>
  <inkml:trace contextRef="#ctx0" brushRef="#br0" timeOffset="86503.86">29583 7452 46 0,'12'0'685'16,"1"0"197"-16,-6 0 133 0,-7-5 111 0,6 5-10 15,1 0-160-15,-7 0-205 0,6 0-134 16,-6 5-86-16,-6-3-70 0,-1 2-456 0,-6-1-5 16,0 5 0-16,1 0 0 0,-2 3 0 0,1 0 0 15,-6 3 0-15,6 1 0 0,6 0 0 0,0-1 0 16,-5 5 0-16,12-1 0 0,0 1 0 0,0-4 0 15,12-1 0-15,-5 4 0 0,6-7 0 16,0 0 0-16,0-4 0 0,6 1 0 0,-5-1 0 16,5-3 0-16,1-4 0 0,-8 0 0 0,15 0 0 15,-8-8 0-15,1 5 0 0,-1-8 0 16,1-1 0-16,0 2 0 0,-7-1 0 0,-1-4 0 0,-4 1 0 16,-2 3 0-16,-6-5 0 0,-6 1 0 15,-2 1 0-15,2 3 0 0,-13 0 0 0,-1 1 0 16,-12-2 0-16,5 5 0 0,-5 0 0 0,-1 4 0 15,7-5 0-15,0 4 0 0,6-1 0 0,8 3 0 16,5-2 0-16,1 1 0 0,6-1 0 0,-7 4 0 16,7-4-931-16,13 0-234 0,0-4-132 15,7 1 15-15,0 0 117 0,-1 4 163 0,7-1 226 16,-6 0 288-16</inkml:trace>
  <inkml:trace contextRef="#ctx0" brushRef="#br0" timeOffset="86872.05">29993 7425 579 0,'20'4'855'0,"-8"-1"153"16,2-3 114-16,-2 4 25 0,8 0-140 16,-7-4-234-16,-1 4-150 0,2 4-88 0,-8-6-51 15,1 5-426-15,0 1-58 0,-1 4 0 0,1-3 0 16,-1 3 0-16,7 3 0 0,0 0 0 0,-7-1 0 16,8 5 0-16,-8-2 0 0,1 3 0 15,-1-2 0-15,1 0 0 0,-1-3 0 0,1-1 0 16,5 1 0-16,-12-4 0 0,8 0 0 0,-8-7 0 15,0 3 0-15,6 0 0 0,-6-3 0 0,0-4 0 16,0 3 0-16,0-3 0 0,0-3 0 0,-6-3 0 16,-2-6 0-16,-4 1 0 0,-1 0 0 15,6-8 0-15,-12 1 0 0,12 0 0 0,-6-5 0 16,7 1 0-16,-1 1 0 0,0-1 0 0,7 0 0 16,0 0 0-16,7 4 0 0,0-2 0 0,5 3 0 15,2 2 0-15,5 1 0 0,1-2 0 0,6 2 0 16,0 3 0-16,7-1 0 0,-1 6 0 0,1-5 0 15,-1 3 0-15,-12 4 0 0,-1 2-350 16,1-6-746-16,-8 4-202 0,8-4-31 0,-7 5 97 16,-6-1 128-16,-7 4 216 0,0 4 249 0</inkml:trace>
  <inkml:trace contextRef="#ctx0" brushRef="#br0" timeOffset="87209.6">30475 7429 96 0,'6'18'658'0,"8"-4"155"0,-8 2 91 16,13-3 63-16,-5-4-99 0,6 2-129 0,-2-4-174 15,2 0-79-15,7-3-31 0,-1 4-12 0,6-5-24 16,1-3-47-16,-7 0-51 0,13 0-236 0,-7-3-85 16,1-1 0-16,-1-4 0 0,-6 1 0 15,1-3 0-15,-8-2 0 0,0 1 0 0,1 0 0 16,-13-4 0-16,-1 1 0 0,0 2 0 0,-6 1 0 16,-6-3 0-16,6 3 0 0,-6 0 0 0,-1 4 0 15,0 3 0-15,-6-3 0 0,7 2 0 16,-7 5 0-16,0 0 0 0,-7 5 0 0,-6-2 0 15,1 5 0-15,-2-1 0 0,1 4 0 0,0 3 0 16,6 1 0-16,-5 0 0 0,11-1 0 0,2 1 0 16,4 4 0-16,2-5 0 0,12 5 0 0,8-4 0 15,-1-1 0-15,7 1 0 0,6-4 0 16,0 3 0-16,13-2 0 0,0-6 0 0,7 2 0 16,5 0 0-16,-5-4 0 0,7-1 0 0,-2-3 0 15,1 0 0-15,7-3 0 0,0-1 0 0,-14 0 0 16,1 0 0-16,-7-4 0 0,-13 2-978 0,0-6-487 15,-19 4-27-15,-7 2 89 0,-7 2 185 16,-5 0 290-16,-8 1 377 0</inkml:trace>
  <inkml:trace contextRef="#ctx0" brushRef="#br0" timeOffset="88670.5">26174 8596 152 0,'20'-4'486'0,"0"1"211"0,-1 0 132 0,1-2 8 15,-1 1-51-15,-6-3-75 0,13 0-75 0,-13 0-107 16,1 3-47-16,-2-3-5 0,-6 2 11 15,-6-2 5-15,7 0-24 0,-7 0-350 0,7-1-119 16,-7 1 0-16,-7-3 0 0,0 2 0 0,1 1 0 16,-6-1 0-16,-2 1 0 0,1 0 0 0,-13 3 0 15,6 0 0-15,-6 1 0 0,7 3 0 0,-7 0 0 16,6 0 0-16,-6 3 0 0,7 1 0 16,-1 0 0-16,0-1 0 0,7 1 0 0,1 3 0 15,5 1 0-15,0 3 0 0,1 0 0 0,6-1 0 16,6 5 0-16,1-1 0 0,12 2 0 0,-6-2 0 15,1 5 0-15,6-1 0 0,-1 0 0 0,7 4 0 16,0-3 0-16,0-1 0 0,0 5 0 0,0-6 0 16,-7 2 0-16,1 3 0 0,-1-4 0 15,1 0 0-15,-7-3 0 0,0 0 0 0,0-1 0 16,-6-2 0-16,0-1 0 0,-1-4 0 0,-6 0 0 16,6 1 0-16,-6-5 0 0,0 5 0 0,0-8 0 15,-6 0 0-15,6 0 0 0,-6 0 0 16,-1 0 0-16,0-8 0 0,-12 5 0 0,5-5 0 15,-4 1 0-15,4 0 0 0,1-1 0 0,-7-3 0 16,8 5 0-16,-8-6 0 0,7 5 0 0,0-1 0 16,0 1 0-16,7-3 0 0,-8 1 0 15,8-1 0-15,0 2 0 0,-2 1 0 0,2-1 0 16,6 2 0-16,0-2 0 0,0 1 0 0,0-1 0 16,14 1 0-16,-14 3 0 0,12 1 0 0,-5-4 0 15,0 7 0-15,-1-9 0 0,0 9 0 16,14-3 0-16,-7 3 0 0,13 3 0 0,0-3 0 15,-7 5 0-15,7-1 0 0,1-4 0 0,-7 7 0 16,-2-7 0-16,9 3 0 0,-7 1 0 0,-1-1 0 16,0 1 0-16,-5 0 0 0,5 0 0 15,-6-1 0-15,0 1 0 0,1 0 0 0,-2 0 0 16,-5-2 0-16,6 2 0 0,0-4 0 0,-7 4 0 16,8-4 0-16,-2 0 0 0,-5 0 0 0,6 0 0 15,0-4 0-15,0 0 0 0,-6 2 0 0,-1-6-166 16,0 1-658-16,2-1-89 0,-2-3-66 15,0 1-18-15,-6-2 3 0,-6 1 42 0,0 5 131 16,6-3 140-16,-8-1 182 0,2 6 218 0,0 0 238 16,6 0 199-16,0 1 168 0,6-1 147 0,0 0 148 15,14 4 89-15,-13 0 8 0,-1 0-43 16,1 4-75-16,6-4-81 0,-7 0-116 0,0 0-88 16,8 0-26-16,-8 0 9 0,1 4 25 0,0-1 22 15,-7-3 17-15,6 4 4 0,-6 0-12 16,6 0-21-16,-6 3-331 0,7-4 0 0,-1 6 0 15,1-3 0-15,0 2 0 0,-1-2 0 0,0 6 0 16,1-5 0-16,6 4 0 0,-7-3 0 0,1-1 0 16,0 1 0-16,-7-2 0 0,0 2 0 15,0-1 0-15,0-3 0 0,6 0 0 0,1-1 0 16,-7 1 0-16,0-1 0 0,0-3 0 0,0-3 0 16,0 3 0-16,-7-4 0 0,1-3 0 0,6-1 0 15,-7 1 0-15,0-3 0 0,7-2 0 16,-6 1 0-16,6-3 0 0,-6-5 0 0,-1 5 0 15,7-1 0-15,-7-4 0 0,7 4 0 0,0-2 0 16,0 2 0-16,0 1 0 0,7 2 0 0,-7 1 0 16,0 0 0-16,7-1 0 0,-1 3 0 0,-6 4 0 15,6-2 0-15,1 3 0 0,6-3 0 0,0 3 0 16,-7 1 0-16,8-1 0 0,-2 1-214 0,2-1-736 16,-1 4-175-16,-7-4-126 0,8 0 33 15,-8 1 97-15,6 3 159 0,-4 0 206 16,4 0 258-16</inkml:trace>
  <inkml:trace contextRef="#ctx0" brushRef="#br0" timeOffset="88907.14">27132 8526 77 0,'7'7'672'16,"5"0"177"-16,2 1 118 0,-8 0 94 16,8-4-34-16,-2 3-97 0,1 0-162 0,-6 0-80 15,6 1-41-15,-7 3-142 0,8-4-505 0,-2 1 0 16,8 2 0-16,-13-3 0 0,5 8 0 0,-5-3 0 15,0-2 0-15,-1 2 0 0,0-1 0 16,1 0 0-16,0 0 0 0,-1-1 0 0,1 2 0 16,-1-1 0-16,-6-5 0 0,7 2 0 0,-1-1 0 15,1-7 0-15,-1 4 0 0,0-8 0 0,2 1 0 16,-2-5-850-16,-6-2-401 0,0-5-108 16,0 0 33-16,0 1 135 0,-6-1 190 0,6-4 245 15,-8 1 322-15</inkml:trace>
  <inkml:trace contextRef="#ctx0" brushRef="#br0" timeOffset="89054.16">27406 8435 502 0,'0'-8'789'0,"-6"1"111"0,-2 3 59 0,2-2-47 15,0 1-195-15,6-2-281 0,0 4-189 0,0-2-105 16,0 5-59-16,0 0-41 0,0 0-43 0,0 0-61 16,0 5-129-16,0-2-158 0,0-3-207 15,0 0-220-15,6 4-101 0,0-1-16 0,2 2 86 16,4-3 134-16,8 2 199 0</inkml:trace>
  <inkml:trace contextRef="#ctx0" brushRef="#br0" timeOffset="89310.51">27751 8453 11 0,'14'4'611'0,"-2"-1"192"0,-6 1 121 16,1 0 78-16,-7-1-60 0,-7-3-99 0,1 4-159 16,-14 0-89-16,8-1-41 0,-1 5-12 15,-1-1-22-15,2 0-360 0,-14 0-160 0,12 1 0 16,-5-1 0-16,6 5 0 0,0-2 0 0,7 2 0 15,-2 2 0-15,2-2 0 0,12 2 0 0,2-3 0 16,4 3 0-16,2-3 0 0,5 0 0 16,1 3 0-16,-1-2 0 0,7-1 0 0,0-3 0 15,0-2 0-15,0 3 0 0,7-9 0 0,-7 3 0 16,7 1 0-16,-1-8 0 0,-6 1 0 0,0-6 0 16,1 3 0-16,-15-5 0 0,1-1-259 0,-6 2-629 15,6-9-165-15,-7 4-159 0,-6-3 9 16,0 0 85-16,0-1 140 0,0 5 197 0,0-4 233 15</inkml:trace>
  <inkml:trace contextRef="#ctx0" brushRef="#br0" timeOffset="89572.35">27986 8343 437 0,'0'-8'763'0,"6"-3"139"16,-6 5 93-16,14-2-2 0,-8 1-98 0,-6 3-162 16,6 4-129-16,-6 0-57 0,0 0-10 15,0 4 1-15,7-1-291 0,-1 1-247 0,1 4 0 16,-1 2 0-16,1 1 0 0,-1 4 0 0,-6-1 0 15,6 1 0-15,2 7 0 0,-2-3 0 0,14 3 0 16,-1 0 0-16,1 0 0 0,6-1 0 0,-7 1 0 16,7 1 0-16,0-5 0 0,-6 4 0 15,-1 0 0-15,1-8 0 0,-7 5 0 0,0-4 0 16,-7-3 0-16,8-2 0 0,-8-3 0 0,7 1 0 16,-7-4 0-16,-6-1 0 0,-6-3 0 0,-13 0 0 15,5-3-496-15,-5-6-551 0,6-1-198 0,-7-5-43 16,1 1 89-16,-1 2 113 0,0 1 207 15,1-3 228-15</inkml:trace>
  <inkml:trace contextRef="#ctx0" brushRef="#br0" timeOffset="89716.21">28129 8533 198 0,'0'-2'689'0,"7"-3"173"0,-1-2 110 15,0 3 52-15,2-3-87 0,-2 3-125 16,0 1-188-16,-6-1-113 0,7 4-77 0,-1-3-66 16,7 3-76-16,0 0-90 0,1 0-74 0,5 0-58 15,0 3-34-15,-6-3-40 0,7 4-66 16,-14-1-110-16,8 1-122 0,-8-1-164 0,7 1-223 15,-6-4-284-15,-7 0-154 0,6 0-7 0,-6 0 60 16,0-4 133-16,13 4 207 0,-7-3 297 0</inkml:trace>
  <inkml:trace contextRef="#ctx0" brushRef="#br0" timeOffset="89938.58">28572 8475 297 0,'6'4'779'0,"14"-1"151"0,-6 5 106 0,-2-8 115 16,-5 7-77-16,6-3-192 0,-6 3-122 0,5 0-63 15,2 1-112-15,-2 0-585 0,8 1 0 16,-7 3 0-16,0-4 0 0,-6 2 0 0,5 6 0 16,-5-6 0-16,6 5 0 0,-6-4 0 0,-1-1 0 15,1 2 0-15,-1-1 0 0,-6 0 0 0,7-4 0 16,-1 1 0-16,0-5 0 0,-6 1 0 16,0 0 0-16,-12-4 0 0,5-4-606 0,1-3-555 15,-1-5-163-15,1 2-7 0,-1-2 121 0,1-3 148 16,-1 1 239-16,0-1 287 0</inkml:trace>
  <inkml:trace contextRef="#ctx0" brushRef="#br0" timeOffset="90055.93">28761 8416 436 0,'0'-4'762'0,"0"-3"110"0,7 4 62 16,-1-1-39-16,-6 1-192 0,0 3-268 0,0-5-207 16,0 5-127-16,0 0-115 0,0 0-161 0,0 0-170 15,7 0-225-15,-7 0-197 0,0 0-88 16,0 0-2-16,6 0 99 0,7 5 139 0</inkml:trace>
  <inkml:trace contextRef="#ctx0" brushRef="#br0" timeOffset="90407.28">29061 8442 222 0,'13'0'717'0,"6"4"155"0,-12-1 118 16,6-3 84-16,1 0-76 0,-8 0-136 16,-6 0-155-16,6 4-77 0,-6-4-54 0,0 4-47 15,0-1-515-15,-6 1-14 0,0 0 0 16,-8 3 0-16,1 0 0 0,6 1 0 0,-6 3 0 0,7-1 0 15,0 5 0-15,-1-3 0 0,0 2 0 16,-5-3 0-16,12 3 0 0,0-2 0 0,12-1 0 16,-5 0 0-16,6-4 0 0,0 0 0 0,0 0 0 15,0-3 0-15,7 0 0 0,-1-4 0 16,1 4 0-16,0-4 0 0,6-4 0 0,-7 4 0 16,-6-4 0-16,6 0 0 0,-5-3 0 0,-2 4 0 15,-12-4 0-15,0-5 0 0,0 1 0 0,-6 0 0 16,-8-3 0-16,-4-1 0 0,-2 3 0 15,1-2 0-15,-7 3 0 0,6 4 0 0,0-4 0 16,1 4 0-16,5 3 0 0,2-3 0 0,-2 3 0 16,1 0 0-16,7 4 0 0,6-3 0 0,0 3 0 15,0-4 0-15,0 4 0 0,0 0 0 0,-6 0-421 16,12-4-617-16,-6-3-186 0,6 3-56 16,1-3 74-16,-1 0 111 0,-6 3 202 0,7 0 220 15</inkml:trace>
  <inkml:trace contextRef="#ctx0" brushRef="#br0" timeOffset="90874.33">29210 8412 303 0,'14'4'686'16,"5"0"155"-16,-5 0 97 0,-2-1-16 0,2 1-80 16,-2 0-77-16,-5 3-131 0,6-3-58 15,0 3-24-15,-7 0-6 0,8-3-23 0,-2 3-460 16,-5 1-63-16,6-1 0 0,-6 4 0 0,-1-4 0 16,7 0 0-16,-6 5 0 0,-1-4 0 15,0 1 0-15,2 3 0 0,-2-1 0 0,0-4 0 16,-6 0 0-16,7 2 0 0,-7-3 0 0,6 2 0 15,-6-5 0-15,0 1 0 0,0 0 0 0,0-4 0 16,0 4 0-16,0-4 0 0,0-4 0 16,0 4 0-16,0-4 0 0,-6-3 0 0,6-1 0 15,0-3 0-15,0 0 0 0,0-3 0 0,6-2 0 16,-6 2 0-16,13-1 0 0,-6 1 0 0,-1-1 0 16,8 1 0-16,-2-1 0 0,2 4 0 15,-8 0 0-15,7 0 0 0,0 3 0 0,-6 1 0 16,5 4 0-16,-4-1 0 0,-2 1 0 0,7 3 0 15,-7 0 0-15,7 0 0 0,0 3 0 0,1 1 0 16,5-1 0-16,0 4 0 0,1 1 0 0,-1 3 0 16,7-3 0-16,-6 2 0 0,-1 1 0 15,7 0 0-15,-6 0 0 0,0 4 0 0,-1-4 0 16,7 4 0-16,-6-5 0 0,-1 5 0 0,-5-3 0 16,-8-2 0-16,7 1 0 0,-6 0 0 15,-1 0 0-15,7-3 0 0,-7-1 0 0,2-3 0 16,-2-1 0-16,-6 2 0 0,6-3 0 0,-6-2 0 15,6 0 0-15,-6 0 0 0,0 0 0 0,0 0 0 16,0 0 0-16,0-2 0 0,-6-6 0 0,6 4 0 16,-6-7 0-16,-8 0-1216 0,2-4-477 0,-1 1 48 15,-1-1 178-15,8 3 309 0,12-2 464 16</inkml:trace>
  <inkml:trace contextRef="#ctx0" brushRef="#br0" timeOffset="91657.93">31146 8189 330 0,'13'-4'502'0,"6"-3"184"0,-12-1 68 0,6 5-12 16,-6-5-57-16,-1 5-82 0,-6 0-85 0,6-6-114 16,-6 3-42-16,0-2 7 0,-6 4 32 15,6 0 33-15,-6 4 15 0,-1-3-10 0,1-1-29 16,-1 4-307-16,-6-4-103 0,-7 0 0 0,-6 1 0 16,7-1 0-16,-13 1 0 0,-8 3 0 0,7 0 0 15,-6 0 0-15,1 3 0 0,-2 1 0 16,1 3 0-16,13 1 0 0,-7 3 0 0,7 0 0 15,7 1 0-15,-1 2 0 0,8 1 0 0,4 2 0 16,2 6 0-16,12 0 0 0,8 2 0 0,-1 0 0 16,7 0 0-16,-1 5 0 0,0-4 0 15,1 3 0-15,6 1 0 0,-7-5 0 0,1 5 0 16,0-5 0-16,-1 0 0 0,-5-2 0 0,-2 0 0 16,2 2 0-16,-8-6 0 0,0-2 0 15,7-3 0-15,-13-2 0 0,7-4 0 0,-7-1 0 16,0 0 0-16,0-4 0 0,0-3 0 0,0 5 0 15,0-5 0-15,0-5 0 0,-7 2 0 0,1-4 0 16,-1 0 0-16,1-1 0 0,0-4 0 0,6 2 0 16,-7-1 0-16,7-4 0 0,0 5 0 15,0-5 0-15,-7 4 0 0,1-1 0 0,6 2 0 16,-6-1 0-16,6 3 0 0,-7-2 0 0,7 3 0 16,0-1 0-16,0 0 0 0,0 4 0 0,0 1 0 15,0-1 0-15,0 1 0 0,0-1 0 16,7 4 0-16,-7 0 0 0,0 0 0 0,6 0 0 15,-6 0 0-15,6 0 0 0,1 4 0 0,0-4 0 16,5 3 0-16,1 1 0 0,1-1 0 0,-2-3 0 16,2 4 0-16,-8 0 0 0,1 0-21 0,6-4-602 15,6 0-59-15,-5 0-65 0,12 0-52 0,-1-4-50 16,1 0-81-16,0 0-6 0,1-3 80 16,-1 4 124-16,0-1 142 0,0-3 171 0</inkml:trace>
  <inkml:trace contextRef="#ctx0" brushRef="#br0" timeOffset="91971.78">31381 8453 32 0,'0'0'573'0,"6"0"201"0,-6 0 129 16,-6 0 70-16,6-4-63 0,-7 4-85 0,0 0-137 15,1 0-112-15,-7 0-61 0,0 4-23 16,0 0-20-16,-7-1-52 0,8 5-382 0,-8-1-38 16,0 0 0-16,7 1 0 0,1 3 0 0,-2-1 0 15,8 5 0-15,-1-3 0 0,7 2 0 0,7 1 0 16,-1-5 0-16,8 5 0 0,-2 0 0 15,1-4 0-15,0 1 0 0,7-2 0 0,-7-3 0 16,-1 5 0-16,2-10 0 0,-20 6 0 0,-2-4 0 16,8-4 0-16,8 0 0 0,11-4 0 0,1-4 0 15,-8 2 0-15,2-2 0 0,-2-7 0 0,-5 5 0 16,0-1 0-16,-7-4 0 0,0 0 0 16,0 4 0-16,-14-3 0 0,14-2 0 0,-12 7 0 15,-2-3 0-15,-5 1 0 0,6 4 0 0,6-4 0 16,1 3 0-16,-8 1 0 0,8 3 0 0,-6 1 0 15,-2-1-182-15,1-3-793 0,13 3-246 0,-6-3-92 16,12 3 47-16,-6-3 118 0,7 7 189 16,-1-4 236-16</inkml:trace>
  <inkml:trace contextRef="#ctx0" brushRef="#br0" timeOffset="92374.4">31531 8439 306 0,'6'3'737'0,"14"1"164"15,-14-1 112-15,7 1 58 0,0-4-92 0,-13 4-156 16,7-1-140-16,-7 1-76 0,6 3-39 16,0-3-65-16,1 3-503 0,6 1 0 0,-6-1 0 15,-1 4 0-15,1-4 0 0,-1 4 0 0,1 1 0 16,-7 2 0-16,12-3 0 0,-4 3 0 0,-2-2 0 16,0 2 0-16,1 1 0 0,-1-3 0 15,1-2 0-15,-1 1 0 0,1-3 0 0,-1 2 0 16,-6-6 0-16,7 1 0 0,-7-2 0 0,0 0 0 15,0-3 0-15,0 0 0 0,0 0 0 0,-7-3 0 16,7-5 0-16,-6 1 0 0,-1 0 0 0,1-5 0 16,-7 1 0-16,6-3 0 0,-5-1 0 15,4 0 0-15,-11 0 0 0,13 1 0 0,-7-1 0 16,6 0 0-16,1 1 0 0,-1 3 0 0,0 0 0 16,7 0 0-16,0 0 0 0,0 4 0 0,0 3 0 15,0-3 0-15,14-1 0 0,-1 5 0 16,6-1 0-16,0 1 0 0,8-1 0 0,5 4 0 15,-6 0 0-15,-12-4 0 0,5 4 0 0,-6-4-586 16,0 1-289-16,7-1-129 0,-8 0-141 0,2-2 14 16,-8 1 63-16,1 2 132 0,-1-1 180 0,0 4 213 15</inkml:trace>
  <inkml:trace contextRef="#ctx0" brushRef="#br0" timeOffset="93243.19">33374 8533 51 0,'20'7'746'0,"0"1"272"16,-8 0 204-16,2-1 173 0,-1-3 65 0,-1-1-179 16,2 1-263-16,-2-4-1018 0,-4 0 0 15,-2 3 0-15,0-3 0 0,7 4 0 0,-13-4 0 16,7 0 0-16,-7 0 0 0,7 0 0 0,-7 0 0 15,0 0 0-15,0 0 0 0,-7-4 0 0,0 4 0 16,7-3 0-16,0 3 0 0,0-7 0 0,-13 0-187 16,1-1-1466-16,-8-4-36 0,0 5 75 0,-13 0 236 15,-12 0 376-15,-1-4 469 0</inkml:trace>
  <inkml:trace contextRef="#ctx0" brushRef="#br0" timeOffset="101284.35">32403 8303 49 0,'7'-4'414'0,"6"0"155"15,7 4 151-15,-7-4 35 0,0 4-37 0,0 0-75 16,-1 0-98-16,-4 0-120 0,-2-3-110 0,0 3-58 16,1-5-18-16,0 3 7 0,-1-3 24 15,0 5 23-15,1-2 15 0,-7 2 9 0,0 0-1 16,0 0-5-16,0 2-10 0,0-2-121 0,-7 0-180 15,7 0 0-15,-6 0 0 0,-7 0 0 16,0 0 0-16,-7 5 0 0,-6-5 0 0,-7 2 0 16,1 3 0-16,-1-2 0 0,-6 5 0 0,7-1 0 15,-1 1 0-15,7 2 0 0,0-2 0 0,6 3 0 16,1-4 0-16,-1 4 0 0,14 1 0 0,0-2 0 16,-2 5 0-16,2-3 0 0,6 2 0 15,6-3 0-15,-6 3 0 0,8 1 0 0,4 0 0 16,2 0 0-16,5-1 0 0,1 1 0 0,-1 0 0 15,7-1 0-15,0-3 0 0,0 3 0 0,7-2 0 16,-7-5 0-16,0 4 0 0,7-7 0 16,-7 3 0-16,6-3 0 0,1-4 0 0,-1 0 0 15,7 0 0-15,-6-4 0 0,-7 1 0 0,-6-5 0 16,-1 1-532-16,1-1-558 0,-7-3-192 0,0 0-23 16,-1 1 97-16,-4-2 121 0,4 4 224 0,-5-1 257 15</inkml:trace>
  <inkml:trace contextRef="#ctx0" brushRef="#br0" timeOffset="101717.92">32912 8431 125 0,'6'0'552'0,"14"4"191"16,-8-4 117-16,-4 0 23 0,4 4-110 0,2-4-136 16,-8 0-163-16,7 0-155 0,0 0-101 0,0-4-44 15,1 4-15-15,-8 0-1 0,7-4 4 16,0 4-5-16,-7 0 5 0,7-4-6 0,1 1-11 15,-8-1-8-15,0 0-13 0,8 0-16 0,-8-3-10 16,0 4-5-16,-6-4 0 0,7-5-8 0,-7 5-6 16,0-1-1-16,0-3 5 0,0 4 17 0,-7 0 8 15,1-4 12-15,0 3-92 0,-8 2-28 16,8-2 0-16,-8 4 0 0,2-3 0 0,12 3 0 16,-7 0 0-16,1 1 0 0,6-2 0 0,-7 5 0 15,-6 0 0-15,1 0 0 0,-2 0 0 16,1 5 0-16,0 2 0 0,-6-3 0 0,-1 3 0 15,6 1 0-15,2 2 0 0,-1 1 0 0,0 1 0 16,6-2 0-16,1 6 0 0,0-2 0 0,6 1 0 16,0-5 0-16,0 5 0 0,6 0 0 0,7 0 0 15,-7-1 0-15,14-3 0 0,0 4 0 16,-1-4 0-16,7 0 0 0,6 1 0 0,8-3 0 16,-1-1 0-16,6 0 0 0,7-4 0 0,-5 3 0 15,4-4 0-15,-5-3 0 0,7 4 0 0,-2-8 0 16,-5 4 0-16,-1-3 0 0,-5-1 0 15,-1 1-407-15,-13-5-686 0,0-4-208 0,-7 3-41 16,1 1 90-16,-7-4 133 0,0 5 235 0,-13 4 293 16</inkml:trace>
  <inkml:trace contextRef="#ctx0" brushRef="#br0" timeOffset="112612.43">27706 11815 487 0,'6'-3'689'0,"0"-5"122"15,-6 4 68-15,0 1-92 0,0-1-136 0,0 0-153 16,0-2-141-16,0-2-73 0,7 4-21 0,-7-3 7 16,0 3 20-16,-7 0 18 0,7-4 10 0,-6 6 4 15,0-5-8-15,-1 3-12 0,7-1-13 16,-13 2-217-16,7-5-72 0,-1 1 0 0,0 0 0 16,1 0 0-16,-7-1 0 0,0 5 0 0,6-5 0 15,-13 5 0-15,8-1 0 0,-8 4 0 0,7 0 0 16,-7 0 0-16,1 0 0 0,-7 4 0 15,6-1 0-15,-6 5 0 0,7-2 0 0,-1 6 0 16,0-1 0-16,1 3 0 0,0 2 0 0,-1 2 0 16,7 3 0-16,7 6 0 0,-8-2 0 0,8 1 0 15,6 3 0-15,0 1 0 0,6 3 0 16,1-4 0-16,6 4 0 0,-7 1 0 0,8-5 0 16,-1 3 0-16,-7-1 0 0,7-2 0 0,-6 0 0 15,5 0 0-15,-4-4 0 0,-2 1 0 0,0-4 0 16,-6 0 0-16,7-3 0 0,-7-1 0 15,0 0 0-15,0-3 0 0,0 4 0 0,-7-8 0 16,7 3 0-16,-6-3 0 0,6-3 0 0,-6-1 0 16,6 0 0-16,-8-3 0 0,8-1 0 0,-6 2 0 15,0-5 0-15,-1-5 0 0,1 2 0 0,-1-1 0 16,7-3 0-16,-6 0 0 0,6-1 0 0,0 1 0 16,0-5 0-16,0 2 0 0,6-1 0 0,-6-1 0 15,7 2 0-15,-1-1 0 0,1-4 0 16,-1 4 0-16,0-3 0 0,2 2 0 15,-2-3 0-15,-6 1 0 0,6-1 0 0,-6 4 0 0,0-4 0 16,0 5 0-16,0-2 0 0,0 5 0 0,7-1 0 16,-1 1 0-16,-6 4 0 0,0-1 0 15,0 1 0-15,0-1 0 0,0 4 0 0,0-4 0 16,7 4 0-16,-7-4 0 0,6 4 0 0,-6 4 0 16,7-4 0-16,6 4 0 0,0-4 0 0,7 7 0 15,-1-3 0-15,-6-1 0 0,6 2 0 16,1-3 0-16,0 2 0 0,-1-4 0 0,1 4 0 15,0 0 0-15,-1-1-32 0,-6-3-570 0,0 0-140 16,0 0-146-16,-6-3-200 0,-1-1-31 16,-6 0 42-16,-6 4 89 0,-1-4 171 0,-6 4 204 15</inkml:trace>
  <inkml:trace contextRef="#ctx0" brushRef="#br0" timeOffset="113063.05">27732 12197 483 0,'13'4'778'0,"-1"-1"143"16,-4 1 92-16,4-1-5 0,1 2-95 0,-6-3-167 15,-1 6-112-15,-6-1-59 0,13 5-23 16,-6-5-21-16,6 1-494 0,7 2-37 0,-8-2 0 16,-5 3 0-16,6 0 0 0,-6-1 0 0,-1 5 0 15,0-1 0-15,1 2 0 0,6-2 0 0,-7 2 0 16,1-6 0-16,-7 1 0 0,7 4 0 15,-7-7 0-15,6 2 0 0,-6-3 0 0,0 1 0 16,0-4 0-16,0-1 0 0,0 1 0 0,0-1 0 16,0-3 0-16,0 0 0 0,-6 0 0 0,6 0 0 15,-7-3 0-15,0-4 0 0,1 3 0 0,-7-7 0 16,13-1 0-16,-7-2 0 0,7-1 0 16,-6 1 0-16,6-1 0 0,0-7 0 0,0 4 0 15,-6-1 0-15,6-2 0 0,-7 1 0 0,7 2 0 16,0 0 0-16,-7-1 0 0,7 5 0 15,0-1 0-15,0 5 0 0,0-1 0 0,0 0 0 16,0 0 0-16,7-1 0 0,0 9 0 0,-1-5 0 16,0 5 0-16,14-1 0 0,-7 0 0 0,13 1 0 15,-6-1 0-15,12 0 0 0,-6 0 0 16,1 1 0-16,-1-1 0 0,-1 1-100 0,-5 3-585 16,0-4-96-16,-1 1-89 0,-12-1-94 0,6 0-62 15,-13 4 13-15,-13 0 83 0,6 0 144 0,1 0 168 16,-1 4 202-16</inkml:trace>
  <inkml:trace contextRef="#ctx0" brushRef="#br0" timeOffset="113324.93">28201 12146 96 0,'12'3'615'0,"8"5"185"15,-6-5 119-15,-2 0 52 0,1 2-72 16,1-5-87-16,-2 7-150 0,-5-3-84 0,-7 3-34 15,0 4-8-15,-7-4-3 0,1 0-307 0,0 4-226 16,-1 0 0-16,0 4 0 0,-6 3 0 16,7-3 0-16,-7 0 0 0,6-3 0 0,-5-2 0 15,4 1 0-15,8-1 0 0,0 2 0 0,0 3 0 16,8-4 0-16,-2 0 0 0,7-1 0 0,-6 2 0 16,5-1 0-16,1-3 0 0,-6-6 0 15,0 6 0-15,-1-4 0 0,-6-1-74 0,0-3-774 16,0-3-192-16,0-4-174 0,0-4-15 0,-6 0 77 15,-1-1 101-15,0 2 219 0,-6-2 261 16</inkml:trace>
  <inkml:trace contextRef="#ctx0" brushRef="#br0" timeOffset="113528.54">28259 12032 475 0,'13'-7'777'16,"7"-5"121"-16,-14 4 72 0,1 1-23 0,6-3-161 15,-7 2-250-15,1-3-172 0,0 7-109 0,-7-2-65 16,6 2-51-16,-6 0-51 0,0 0-52 0,0 1-50 16,0 3-48-16,-6 0-47 0,6 0-45 15,0 0-94-15,-7 3-133 0,7-3-147 0,-7 0-182 16,1 4-139-16,0-4-52 0,-1 4 46 0,0 0 115 16,1 2 157-16</inkml:trace>
  <inkml:trace contextRef="#ctx0" brushRef="#br0" timeOffset="113935.58">28689 12116 398 0,'14'0'704'16,"-8"0"149"-16,1 0 87 0,-1 0-42 0,0-4-100 15,1 4-109-15,-7-3-133 0,0 3-71 16,0 0-28-16,0 0-20 0,-7 0-30 0,1 0-54 0,-7 0-137 16,0 0-216-16,-6 3 0 0,-1-3 0 0,0 4 0 15,-5 3 0-15,5-4 0 0,0 5 0 16,1 1 0-16,5-3 0 0,-5 5 0 0,0 1 0 16,-1-2 0-16,7 5 0 0,-7-1 0 0,8 1 0 15,5 0 0-15,-6-1 0 0,13 1 0 0,-7 0 0 16,7 0 0-16,0-1 0 0,-6-3 0 15,6 3 0-15,0-2 0 0,0-1 0 0,6 0 0 16,-6 1 0-16,7-5 0 0,-7-1 0 0,6 2 0 16,1 0 0-16,6-5 0 0,-1 1 0 0,8 0 0 15,0-4 0-15,6 4 0 0,13-8 0 16,0 4 0-16,0-4 0 0,7 4 0 0,-7-7 0 16,-7 3 0-16,8 0-535 0,-7-4-130 0,5 5-135 15,-5-4-171-15,-7-1-99 0,0 1 1 0,1 0 49 16,-15-1 137-16,1 1 188 0,0 0 249 15</inkml:trace>
  <inkml:trace contextRef="#ctx0" brushRef="#br0" timeOffset="114296.09">28957 11889 621 0,'-7'-8'823'0,"0"-4"130"0,1 6 114 16,6-2 1-16,-7 1-91 0,1 3-190 0,0 4-101 15,6-4-60-15,0 4-56 0,0 0-557 0,6 0-13 16,-6 4 0-16,0 4 0 0,0 3 0 16,0 3 0-16,6 1 0 0,1-1 0 0,-1 9 0 15,1-1 0-15,6 0 0 0,1 3 0 0,-2 5 0 16,8-4 0-16,-7 0 0 0,7-1 0 15,-8 1 0-15,2 0 0 0,-2-4 0 0,8 3 0 16,-7-3 0-16,1-3 0 0,-2 2 0 0,-6-2 0 16,-6-4 0-16,7-1 0 0,-7 1 0 0,7-7 0 15,-1-1 0-15,1-4 0 0,-7 1 0 0,-7 0 0 16,-6-1 0-16,6 1-771 0,7-4-214 0,0 0-155 16,0-7-58-16,0 3 66 0,0 0 87 15,0-4 180-15,7 6 205 0</inkml:trace>
  <inkml:trace contextRef="#ctx0" brushRef="#br0" timeOffset="114474.98">29061 12252 137 0,'-19'-7'657'0,"11"3"169"0,2-4 107 0,0 1 59 15,-1-1-88-15,7 6-111 0,0-6-178 0,0 4-103 16,0 1-61-16,7-1-59 0,-1 0-63 16,0 0-85-16,2 1-81 0,11 3-65 0,-6-4-44 15,6 1-24-15,1 3-15 0,6-4-22 0,-6 4-37 16,5 0-63-16,-5-3-88 0,0 3-88 0,6 0-85 15,-13 0-131-15,13 0-158 0,-7-4-179 0,-5 4-145 16,5-5-35-16,-12 2 22 0,5 3 111 16,2 0 169-16,-8-3 231 0</inkml:trace>
  <inkml:trace contextRef="#ctx0" brushRef="#br0" timeOffset="114713.84">29445 12157 592 0,'0'3'791'16,"7"0"120"-16,-7 2 88 0,0-1-38 0,0-1-90 15,-7 4-161-15,7 0-92 0,-6 5-37 16,6-2-20-16,0 1-30 0,6 0-466 0,-12 4-65 16,6-3 0-16,0 1 0 0,6-1 0 0,1-1 0 15,12 3 0-15,-6-2 0 0,1-1 0 0,5 0 0 16,-12 0 0-16,6-4 0 0,-1 4 0 0,-5-4 0 16,6-2 0-16,1 2 0 0,-8-4 0 0,0-3 0 15,1 3 0-15,-1-3-180 0,1 0-600 16,6-3-170-16,-1-4-211 0,2-4-37 0,6 0 59 15,-8 0 86-15,8 0 194 0,-7 0 231 16</inkml:trace>
  <inkml:trace contextRef="#ctx0" brushRef="#br0" timeOffset="114853.49">29778 12097 592 0,'0'-10'794'0,"0"-5"108"16,-7 4 65-16,1 1-67 0,6-2-156 0,-7 1-244 15,0 0-161-15,1 7-94 0,0-4-62 16,-1 6-49-16,7 2-42 0,-7-5-64 0,7 5-71 15,0 0-60-15,0 5-96 0,0-5-167 0,7 2-211 16,0-2-249-16,5 5-100 0,-5-2-29 16,6 1 49-16,0 4 144 0,1-1 187 0</inkml:trace>
  <inkml:trace contextRef="#ctx0" brushRef="#br0" timeOffset="115197.59">29954 12138 463 0,'0'5'735'16,"6"1"133"-16,-12-2 83 0,6 0-45 0,-7-1-93 15,-6 0-127-15,0 6-116 0,-7-2-56 16,0 3-22-16,2 5-17 0,-2-3-40 0,0 2-152 0,7 1-283 16,1-5 0-16,4 8 0 0,8-2 0 0,0-2 0 15,0 1 0-15,0 0 0 0,8-4 0 16,10 3 0-16,-4-3 0 0,5-3 0 0,7 0 0 16,0-1 0-16,7-4 0 0,-7 0 0 0,0-3 0 15,7 0 0-15,-7-3 0 0,0 0 0 16,7-4 0-16,-7-1 0 0,-1 0 0 0,1-3 0 15,-12 0 0-15,5 1 0 0,-12-5 0 0,-1 3 0 16,1-2 0-16,-14-1 0 0,1 0 0 0,-7 4 0 16,-7-3 0-16,1 3 0 0,-7-3 0 0,-1 2 0 15,-5 1 0-15,6 0 0 0,-1 4 0 16,-5 0 0-16,13-1 0 0,-1 5 0 0,7-5 0 16,0 5 0-16,-7 0 0 0,1-2 0 0,-1 1-281 15,8 4-474-15,5-3-114 0,7-2-131 16,7 2-103-16,-1 0 25 0,6-1 66 0,8 0 151 15,0 4 171-15,-1 0 217 0</inkml:trace>
  <inkml:trace contextRef="#ctx0" brushRef="#br0" timeOffset="115596.65">30214 12116 210 0,'20'7'669'0,"0"-4"161"16,5 5 93-16,-12 1 33 0,7-3-77 0,-1-2-106 16,-5 3-151-16,5 5-78 0,1-2-23 0,0 5-17 15,-8-4-33-15,1-1-182 0,0 5-289 16,-6 0 0-16,5 1 0 0,-4-7 0 0,-2 7 0 15,0-2 0-15,0-3 0 0,-6 0 0 0,0 3 0 16,0-2 0-16,0-1 0 0,-6-4 0 0,6 4 0 16,-6-3 0-16,6-4 0 0,-6-1 0 0,-2 0 0 15,8-3 0-15,0 4 0 0,-6-4 0 0,6 0 0 16,0 0 0-16,-6-4 0 0,6-2 0 16,-7-1 0-16,7-5 0 0,0 1 0 0,0-4 0 15,0 1 0-15,7-5 0 0,-7 1 0 0,6 0 0 16,0 4 0-16,8-5 0 0,-8 0 0 0,8 4 0 15,-8 1 0-15,7 3 0 0,0 4 0 16,-6 0 0-16,-1 3 0 0,0-1 0 0,8 2 0 16,-2 6 0-16,2-3 0 0,5 9 0 0,1-2 0 15,0 0 0-15,5 4 0 0,1 0 0 0,0 3 0 16,1-3 0-16,-8 4 0 0,7 1 0 16,-6-2 0-16,-1 1 0 0,0 0 0 0,1-1 0 15,-7 1 0-15,-6-5 0 0,6 5 0 0,-13-4 0 16,6 1 0-16,8-2 0 0,-8 1 0 0,-6 0 0 15,-6 1 0-15,-8-5-466 0,8 3-938 16,-1-2-69-16,1-4 52 0,6 6 157 0,-13 1 211 16,0 0 313-16</inkml:trace>
  <inkml:trace contextRef="#ctx0" brushRef="#br0" timeOffset="116315.92">29119 12934 9 0,'8'-3'653'0,"-2"-1"191"0,-6-3 117 16,0-1 91-16,0 1-8 0,-6 0-131 15,6-4-187-15,-14 3-104 0,8-2-48 0,-1-1-28 16,-13 0-299-16,8-1-247 0,-2 5 0 0,-6-3 0 16,1-2 0-16,-7 1 0 0,6 5 0 0,-6-3 0 15,7 1 0-15,-1 6 0 0,14-2 0 16,-7 0 0-16,6 4 0 0,1 0 0 0,-1 0 0 15,1 4 0-15,6 0 0 0,-13 3 0 0,6 5 0 16,1-2 0-16,6 5 0 0,-6 3 0 0,6-3 0 16,0 7 0-16,0 0 0 0,0-1 0 0,6 1 0 15,0 4 0-15,7-3 0 0,0 6 0 16,0-3 0-16,7-1 0 0,-7 1 0 0,0-4 0 16,6 0 0-16,-5 4 0 0,-2-5 0 0,2-2 0 15,-8-1 0-15,7-3 0 0,0 0 0 16,-6-1 0-16,-1-3 0 0,-6 0 0 0,0 1 0 15,-6-5 0-15,6 0 0 0,-7-4 0 0,7 1 0 16,0 0 0-16,0-8 0 0,-6 4 0 0,-1-4 0 16,0 4 0-16,-5-3-464 0,6-1-397 0,-2-4-42 15,-4 2-28-15,5-2 17 0,0 1 21 0,-6-4 54 16,1 4 124-16,-2 0 140 0,2 3 188 16,-2-4 207-16,-5 1 225 0,6 0 208 0,0-1 193 15,-1 1 180-15,14 2 81 0,-12-1 2 0,12-2-53 16,-7-3-65-16,7 5-80 0,0-2-94 15,7 1-39-15,-7-1-4 0,6 4 13 0,0-3 3 16,8 3-6-16,-1 1-25 0,0 0-32 0,6-1-225 16,1-1-102-16,0 5 0 0,5-3 0 0,-11 0 0 15,12 3 0-15,-7 0 0 0,1 0 0 16,6 0 0-16,0 0 0 0,0 0 0 0,1 3 0 16,-9-3 0-16,9 3 0 0,-15-3 0 0,8 5-146 15,-6-1-487-15,5-4-149 0,1 0-158 16,-14-4-159-16,6-1-10 0,-4 5 53 0,-2 0 114 15,0-3 171-15,1 3 217 0</inkml:trace>
  <inkml:trace contextRef="#ctx0" brushRef="#br0" timeOffset="116696.12">29498 13118 362 0,'12'3'689'0,"-5"-3"148"0,-7 0 103 0,7 5-6 15,-7-5-81-15,0 0-87 0,0 0-130 0,-7 0-63 16,-6 0-30-16,-1 0-22 0,2 0-37 15,-8 4-431-15,7-1-53 0,1 0 0 0,-8 1 0 16,6 3 0-16,2 1 0 0,-1-1 0 0,-1 0 0 16,2 4 0-16,5 0 0 0,7 1 0 0,0-2 0 15,0 2 0-15,7 2 0 0,-7-2 0 0,12-2 0 16,-5 1 0-16,0-3 0 0,6 3 0 16,-7-5 0-16,0 2 0 0,1-4 0 0,0 3 0 15,-1-7 0-15,-6 4 0 0,14-4 0 0,-8-4 0 16,13 4 0-16,1-4 0 0,-8 1 0 0,8-4 0 15,-6 2 0-15,-1-1 0 0,-1-5 0 16,-5-1 0-16,6 5 0 0,1-3 0 0,-14-2 0 16,6 1 0-16,-6 0 0 0,-6 4 0 0,6-4 0 15,-14 0 0-15,1 3 0 0,0-3 0 0,-6 4 0 16,5 0 0-16,-6-1 0 0,8 1 0 0,-8-3 0 16,14 1 0-16,-7 3 0 0,-7 2 0 15,0 4-97-15,1-4-748 0,6 1-104 0,13-5-109 16,-7 4-78-16,7-4 43 0,0 6 81 0,7-3 167 15,-7 5 184-15,7-2 210 0</inkml:trace>
  <inkml:trace contextRef="#ctx0" brushRef="#br0" timeOffset="117047.26">29648 13075 497 0,'32'2'724'0,"-6"3"134"0,-7 2 73 16,7-4-55-16,-6 1-86 0,-1 0-107 0,-5 0-116 15,5 3-51-15,-6-3-13 0,-6 2-5 16,6 3-21-16,0-3-206 0,-7 2-271 0,-6 3 0 15,0 0 0-15,-6-1 0 0,6 2 0 0,-6-1 0 16,6 0 0-16,-7 1 0 0,7-2 0 16,0 1 0-16,0-3 0 0,-7 2 0 0,7-3 0 15,0-3 0-15,0 4 0 0,7-5 0 0,0 5 0 16,-7-8 0-16,0 4 0 0,0-2 0 0,-7-2 0 16,0 0 0-16,7 0 0 0,-6-2 0 15,6-2 0-15,-7 4 0 0,7-8 0 0,-6 1 0 16,6-1 0-16,-7-2 0 0,0-1 0 0,-5-4 0 15,6 0 0-15,-2 1 0 0,8-5 0 0,0 1 0 16,0-1 0-16,8 2 0 0,-2-2 0 0,6 0 0 16,-5 2 0-16,6 5 0 0,0-5 0 15,7 5 0-15,-8-3 0 0,2 4 0 0,5 0 0 16,7 4 0-16,0-4 0 0,1 3 0 0,-1 1 0 16,-6 3-94-16,5-2-937 0,15 1-245 0,-8-2-58 15,1 4 61-15,-1-2 123 0,1 5 186 16,-1 0 244-16</inkml:trace>
  <inkml:trace contextRef="#ctx0" brushRef="#br0" timeOffset="117332.42">30846 12960 121 0,'14'4'689'16,"-8"0"180"-16,0-1 115 0,1 1 98 0,-7 0-70 15,6-4-144-15,-6 0-176 0,-6 4-95 0,-1-1-56 16,-5 1-43-16,-8-4-260 0,-6 7-238 15,-7-4 0-15,-6 1 0 0,-7 4 0 0,7-1 0 16,1 3 0-16,5-1 0 0,1 1 0 0,-2-3 0 16,9 5 0-16,5-2 0 0,-6 2 0 0,6-5 0 15,7 4 0-15,7 3 0 0,0-2 0 16,6-1 0-16,0-4 0 0,6 4 0 0,0 1 0 16,7-6 0-16,13 2 0 0,0 0 0 0,-6-5 0 15,6 3 0-15,1-1 0 0,-9-2-373 0,9 1-307 16,5-4-100-16,1-4-85 0,-1 1-84 15,8-4-57-15,5 0 15 0,-19-1 97 0,7 0 153 16,-1-3 166-16</inkml:trace>
  <inkml:trace contextRef="#ctx0" brushRef="#br0" timeOffset="117679.67">31035 13115 103 0,'0'0'494'0,"7"0"203"0,6 0 134 0,-7 3 29 16,0-3-62-16,2 0-102 0,-2 0-103 15,7 0-139-15,-6 0-75 0,5 0-30 0,1-3-14 16,1 3-5-16,-2 0-28 0,8-4-42 15,0 0-46-15,-1 1-49 0,7-1-45 0,0 0-37 16,1-3-32-16,-9 2-23 0,2-4-10 0,0 5-6 16,-1-4-4-16,-5 0-2 0,-2 1-1 0,-12 0-5 15,14 4 0-15,-8-1 0 0,-6-1 0 16,7 2 0-16,-7 0 0 0,0-1 0 0,0 4 0 16,-7 0 0-16,1 0 0 0,-8 0 0 0,-5 7 0 15,-7-4 0-15,0 6 0 0,-6-1 0 0,-1 1 0 16,1 3 0-16,-1 3 0 0,-7-5 0 15,8 5 0-15,-1-1 0 0,7-2 0 0,7 2 0 16,-1-2 0-16,8-2 0 0,4 1 0 0,2 0 0 16,12 1 0-16,8-5 0 0,5 0 0 0,7 1 0 15,14-5 0-15,-1 1 0 0,13 0 0 0,-1-1 0 16,8-6 0-16,6-1 0 0,-6 4 0 16,0-4 0-16,-13 4 0 0,-1 0-935 0,7-3-272 15,-7 0-112-15,1-2 32 0,-7 5 117 0,-6 0 163 16,7 0 240-16,-8 5 313 0</inkml:trace>
  <inkml:trace contextRef="#ctx0" brushRef="#br0" timeOffset="117850.07">32403 13239 75 0,'7'0'653'0,"6"0"198"16,1 0 168-16,-2 0 146 0,1-3-61 15,-6 3-128-15,6-4-219 0,-1 4-162 0,-4 0-150 16,-2-4-136-16,0 4-105 0,1-3-166 0,-7 3-38 15,0 0-226-15,-7 0-237 0,1-3-335 0,0-2-318 16,-2 1-138-16,-4-4-7 0,-1 2 101 16,0 3 188-16,-6-2 311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7:08:31.543"/>
    </inkml:context>
    <inkml:brush xml:id="br0">
      <inkml:brushProperty name="width" value="0.05292" units="cm"/>
      <inkml:brushProperty name="height" value="0.05292" units="cm"/>
      <inkml:brushProperty name="color" value="#FF0000"/>
    </inkml:brush>
  </inkml:definitions>
  <inkml:trace contextRef="#ctx0" brushRef="#br0">3877 1644 143 0,'-26'12'637'0,"-7"-2"143"0,13-3 86 0,-6 5 50 0,0-2-139 16,1 1-175-16,-2 8-158 0,1-5-56 0,6 1 1 16,-6-4 26-16,7 1 32 0,-1-2 18 15,0-3 3-15,-5 1-27 0,12-4-428 0,0-1-13 16,6-3 0-16,7 0 0 0,7-3 0 16,-1-1 0-16,1-4 0 0,6-6 0 15,0-8 0-15,7 0 0 0,-1-8 0 0,0-6 0 16,8-4 0-16,-8-9 0 0,0 3 0 0,1-9 0 15,-1-1 0-15,1-3 0 16,-7 0 0-16,7-7 0 0,0 3 0 0,-2-2 0 16,9 2 0-16,-1-2 0 0,6 5 0 15,7-1 0-15,-5 9 0 0,5 4 0 0,-7 4 0 0,7 0 0 16,-7 7 0-16,7 1 0 0,-5 2 0 16,-2 5 0-16,1 4 0 0,-7-1 0 0,-1 8 0 15,1-4 0-15,-6 6 0 16,0 6 0-16,-7-2 0 15,-1 3 0-15,-4 3 0 0,-2 0 0 0,7 2 0 0,-13 4 0 0,7-4 0 16,-7 4 0-16,6 4 0 0,0 0 0 0,1 2 0 16,6 6 0-16,0 3 0 0,0 0 0 0,0 3 0 15,0 4 0-15,7 0 0 0,0 7 0 16,-8 1 0-16,8 3 0 0,-1 3 0 0,1 6 0 16,-8 1 0-16,8 4 0 0,-7 5 0 15,7 0 0-15,-7-1 0 0,6 0 0 0,-5 4 0 16,-1-4 0-16,6 0 0 0,-6-2 0 15,-7 3 0-15,8-6 0 0,-1 2 0 0,-7 0 0 16,7-8 0-16,0 1 0 0,-7-1 0 0,8-3 0 16,-8-5 0-16,8 2 0 0,-1-5 0 15,-7 0 0-15,7-3 0 0,0 1 0 0,-7-6 0 16,1 1 0-16,6-7 0 0,-6 0 0 16,-7-1 0-16,6-3 0 0,1 0 0 0,6-3 0 15,-7-8 0-15,-6 4 0 0,14-2 0 16,-14-4-245-16,0-2-1291 0,-8-7-60 0,-30-4 57 15,-1 1 193-15,-14-1 298 0,1-4 415 16</inkml:trace>
  <inkml:trace contextRef="#ctx0" brushRef="#br0" timeOffset="255.2">3778 1434 340 0,'34'-7'831'0,"-2"0"162"16,-7 0 104-16,2-1 110 0,19 1-114 0,-7-1-264 16,-1 2-165-16,9-2-104 0,-2 5-71 15,1-5-401-15,12 1-88 0,1 0 0 0,6 0 0 16,0-1 0-16,0 4 0 0,0 0 0 15,8-3 0-15,-15 3 0 0,-6 4 0 16,-13-3 0-16,13 6-449 0,-6-3-523 0,13 0-261 16,-7 4-90-16,-13-4 40 0,-7 4 129 0,1-1 233 15,-7 1 301-15</inkml:trace>
  <inkml:trace contextRef="#ctx0" brushRef="#br0" timeOffset="631.64">6144 1267 100 0,'20'-8'666'0,"6"-3"153"16,-6 0 137-16,-1 0 106 0,-6 4-56 0,6 2-105 0,-5-1-140 15,-8-2-35-15,7 0-36 0,0 1-186 0,-6-3-504 16,-7 2 0-16,0-3 0 0,-13 3 0 15,-1 1 0-15,-6-3 0 0,1 1 0 0,0 3 0 0,-8 2 0 16,8 0 0-16,-7 4 0 0,-6 0 0 16,6 4 0-16,-1 0 0 0,-5 2 0 0,-7 10 0 0,7-6 0 15,-8 9 0-15,7-1 0 0,1 5 0 0,-1 2 0 16,7 1 0-16,0-1 0 0,7 1 0 0,-1 3 0 0,0 1 0 16,7-1 0-16,1 4 0 0,5 0 0 15,7-3 0-15,0-5 0 0,0-3 0 0,7 4 0 16,5-4 0-16,1-1 0 0,7-1 0 0,6-3 0 15,0 6 0-15,13-8 0 0,-6-5 0 0,13 1 0 16,-1-3 0-16,-6 3 0 0,1-5 0 0,5 2-771 0,1-8-560 16,-7 0-78-16,7-8 51 0,-14 6 150 0,7-2 206 15,0 0 262-15</inkml:trace>
  <inkml:trace contextRef="#ctx0" brushRef="#br0" timeOffset="938.95">7396 1288 198 0,'12'-19'777'0,"-12"5"207"0,0-1 150 16,0 5 127-16,-12-1-46 0,-2 3-209 0,-5-3-170 15,-1 3-114-15,-6 1-664 0,-7 3-58 0,-5 0 0 16,-9 4 0-16,2 0 0 0,-7 4 0 0,-7 4 0 16,1-1 0-16,-1 5 0 0,6-1 0 0,-4 0 0 15,-2 7 0-15,0-4 0 0,7 5 0 0,6 3 0 16,-6 0 0-16,13 0 0 0,0 0 0 0,13 4 0 0,-1-1 0 15,8-2 0-15,13 6 0 0,-1-7 0 0,7 3 0 16,7 1 0-16,6-4 0 0,7 0 0 0,5-1 0 16,1 2 0-16,7-4 0 0,13-1 0 0,-1-3 0 15,7-5 0-15,1 1 0 0,5 0 0 0,-5 1 0 16,4-10 0-16,-4 3 0 0,6-2 0 0,-7-6 0 16,-13 3 0-16,0 0 0 0,0-5-339 0,-6-1-1052 15,-7-5-89-15,7-1 41 0,-7-2 164 0,6 3 208 0,-13 0 286 16,7 1 365-16</inkml:trace>
  <inkml:trace contextRef="#ctx0" brushRef="#br0" timeOffset="1322.07">7603 1567 238 0,'7'0'777'16,"6"-3"203"-16,-7 3 151 0,8 0 112 16,-8 0-91-16,1 0-234 0,-1 0-172 0,-6-4-134 0,7 4-218 15,6-5-394-15,-1 5 0 0,-4-3 0 0,-2 0 0 16,7 3 0-16,0-4 0 0,-7 0 0 0,7 1 0 0,7-5 0 15,0 1 0-15,-1-4 0 0,7 4 0 0,-6-1 0 16,0-3 0-16,-8 1 0 0,8-2 0 0,-7-3 0 16,0-3 0-16,-6 4 0 0,-7-5 0 0,0 9 0 15,-7-5 0-15,0 0 0 0,1 4 0 16,-14-4 0-16,1 4 0 0,-7 4 0 0,-7-4 0 0,7 4 0 16,-13 3 0-16,0 0 0 0,-7 4 0 0,0 4 0 15,-5 0 0-15,-1 3 0 0,-1 4 0 0,8 3 0 16,-1 5 0-16,1 3 0 0,5-3 0 0,8 6 0 15,5-4 0-15,15 2 0 0,-1 2 0 0,13 2 0 0,6 2 0 16,7-7 0-16,7 3 0 0,12 0 0 0,7-2 0 16,1 3 0-16,5-8 0 0,14 5 0 0,-7-6 0 15,7-3 0-15,6 3 0 0,-6-7 0 0,6 5 0 16,-7-8 0-16,7 0 0 0,-6 0 0 0,6-7 0 16,0-3 0-16,-19-1 0 0,-1 1 0 0,-6-1-144 15,1-7-995-15,-1-4-203 0,-7 0-34 0,-5 1 97 16,-8-5 144-16,0 1 240 0,-5-4 262 0</inkml:trace>
  <inkml:trace contextRef="#ctx0" brushRef="#br0" timeOffset="1591.92">8347 994 104 0,'0'-25'758'16,"0"3"254"-16,-7-1 165 0,1 2 135 0,-1 6 5 15,7 0-217-15,0 1-194 0,0 3-401 0,0 3-505 16,0-4 0-16,0 10 0 0,0 2 0 0,0 2 0 15,0 10 0-15,7-1 0 0,-1 8 0 0,1 6 0 0,5 1 0 16,2 8 0-16,5 2 0 0,1 4 0 0,6 0 0 16,0 5 0-16,6-1 0 0,-5 4 0 0,5-4 0 15,1 2 0-15,-1-5 0 0,1 4 0 0,-1-2 0 16,1-2 0-16,-7 0 0 0,6-1 0 0,-5-4 0 16,-7-3 0-16,-8 1 0 0,1-1 0 0,-6-4 0 15,-7-4 0-15,6 1 0 0,-6-7 0 0,0 3 0 16,-13-5 0-16,0 2 0 0,1-8-1448 15,-2-4-111-15,1-7 45 16,0 0 172-16,6-3 223 0,7-1 332 0,-6-3 370 0</inkml:trace>
  <inkml:trace contextRef="#ctx0" brushRef="#br0" timeOffset="1984.03">8796 1633 296 0,'0'-11'865'16,"7"-1"226"-16,-7 3 163 0,0 1 128 0,6-4-83 15,0 5-258-15,2 0-202 0,-2 0-715 0,6-4-124 16,2 3 0-16,5-3 0 0,1 4 0 0,6 0 0 0,0 0 0 15,0-1 0-15,7 1 0 0,-8-1 0 16,9-2 0-16,-2-2 0 0,1 1 0 0,-1 1 0 0,1-2 0 16,-7-2 0-16,0-1 0 0,-1 1 0 0,2-5 0 15,-8 1 0-15,-6-1 0 0,1 1 0 0,-8 0 0 16,0-5 0-16,-6 5 0 0,-6 0 0 0,-7 0 0 16,0 3 0-16,-6 0 0 0,-1 1 0 0,-6 2 0 15,0 1 0-15,-1 0 0 0,-5 4 0 0,6 4 0 16,-13-1 0-16,6 4 0 0,-6 4 0 0,0-1 0 15,-6 8 0-15,-2 0 0 0,9 4 0 0,-1 3 0 16,0 4 0-16,6 0 0 0,7 4 0 0,0-1 0 0,20 1 0 16,-2 3 0-16,16 1 0 0,11 3 0 0,7-4 0 15,13 4 0-15,7-3 0 0,6-1 0 0,0 0 0 16,13-3 0-16,-7-1 0 0,7-2 0 0,1-5 0 16,-1 1 0-16,-6-5 0 0,0-6 0 0,-8-1 0 15,-5 1 0-15,-7-2 0 0,-6-6 0 0,-7-4 0 16,6-3 0-16,-5-3 0 0,-8-2 0 0,-6-2 0 15,-13-4-301-15,0-1-654 0,6-2-96 0,-6-2-117 16,8-3 13-16,-2 0 78 0,-6 1 142 0,0 0 176 0,0-2 194 16</inkml:trace>
  <inkml:trace contextRef="#ctx0" brushRef="#br0" timeOffset="2307.02">9709 1344 411 0,'6'-16'720'16,"0"5"180"-16,0 0 129 0,2 1-5 0,-2 2-74 0,0 4-125 16,1-3-160-16,0 3-104 0,-1 4-69 0,1-4-48 15,5 4-274-15,2 0-170 0,5 4 0 0,1 0 0 16,6 0 0-16,0 3 0 0,0 1 0 0,7 2 0 15,-1 1 0-15,1 0 0 0,-1 5 0 0,1-2 0 16,-7 4 0-16,6-4 0 0,-5 1 0 0,-1 4 0 16,-7-5 0-16,1 1 0 0,-8 0 0 0,2-3 0 15,-2-3 0-15,-4-1 0 0,-2 0 0 0,-6-4 0 0,6-1 0 16,-6-3 0-16,-6 0 0 0,0-3 0 16,-2-1 0-16,-4-7 0 0,-2-1 0 0,-5-2 0 15,6-1 0-15,0-4 0 0,-7 2 0 0,8-5 0 0,5 0 0 16,-6-4 0-16,0 4 0 0,7-5 0 0,-2 6 0 15,8-1 0-15,0 0 0 0,0 0 0 0,0 3 0 16,8 2 0-16,4 2 0 0,1 0 0 0,7 4 0 16,0-1 0-16,6 6 0 0,7-2 0 0,5 5 0 15,1 0 0-15,-6 3 0 0,-1 3 0 0,-12 0 0 16,6 5-683-16,7-2-436 0,-1-1-152 16,7-1-7-16,1-1 111 0,-1 1 144 0,6-4 210 15,-5 3 219-15</inkml:trace>
  <inkml:trace contextRef="#ctx0" brushRef="#br0" timeOffset="2683.79">10959 1145 268 0,'46'0'638'0,"-7"-7"172"0,-6 0 109 0,-1-2-10 0,-5 3-89 16,-1 2-81-16,-7 0-130 0,1 1-62 0,-8 0-11 16,-5-2 6-16,6 1 10 0,-13 1-250 15,0-2-302-15,0 3 0 0,-13-2 0 0,0 4 0 0,-13 0 0 16,7 4 0-16,-14 3 0 0,-7 0 0 0,8 4 0 16,-7 3 0-16,0 2 0 0,-1 2 0 15,2 3 0-15,5 2 0 0,7 0 0 0,7 2 0 0,-1 0 0 16,7 0 0-16,6-2 0 0,7 3 0 0,0-4 0 15,7-3 0-15,6-2 0 0,0 2 0 0,7-9 0 16,0 2 0-16,-2-1 0 0,2-4 0 0,0-3 0 16,5-4 0-16,-5-4 0 0,0 0 0 0,6-3 0 15,0-8 0-15,-6 4 0 0,-1-7 0 0,-6-1 0 16,1 2 0-16,-8-5 0 0,0-1 0 16,-6 1 0-16,0 0 0 0,0 0 0 0,-6 0 0 15,6 5 0-15,-6-2 0 0,-2 4 0 0,8 1 0 16,-6 2 0-16,6 5 0 0,0-1 0 0,0 1 0 15,0 4 0-15,0 3 0 0,0 0 0 0,6 7 0 16,2 0 0-16,-2 4 0 0,13 3 0 0,-5 1 0 16,12 4 0-16,-7 0 0 0,13 3 0 15,-6-1 0-15,7 4 0 0,-1-2 0 0,1 0 0 16,-7-2 0-16,7-2 0 0,-7-1 0 0,0-3 0 0,-12-1 0 16,-8 1 0-16,0-8 0 0,-6-3-1450 0,0-4-115 15,0-4 38-15,-6-6 158 0,0-2 249 0,6-2 357 16</inkml:trace>
  <inkml:trace contextRef="#ctx0" brushRef="#br0" timeOffset="2941.72">11312 895 367 0,'-20'-30'1046'0,"7"9"291"0,0 3 214 0,6-1 188 16,1 2-63-16,6 1-1201 0,0 5-475 0,0 7 0 15,0 1 0-15,0-1 0 0,6 8 0 16,7 3 0-16,0 8 0 0,6 4 0 0,8 3 0 15,5 7 0-15,1 4 0 0,-1 7 0 0,8 1 0 16,5 2 0-16,-5 8 0 0,5 1 0 0,7 0 0 16,-7-1 0-16,2 0 0 0,5 1 0 0,-7-8 0 15,7 0 0-15,-6-3 0 0,-7-8 0 0,0-4 0 16,-13-4 0-16,1-3 0 0,-15-10 0 0,-6-2 0 16,-6-3 0-16,-12-7 0 0,-8-7-1414 15,0-12-152-15,1-1 47 0,-13-6 187 0,-1-3 235 0,1 2 299 16,5-2 361-16</inkml:trace>
  <inkml:trace contextRef="#ctx0" brushRef="#br0" timeOffset="3077.37">11722 1269 353 0,'-19'-17'886'16,"-1"-5"220"-16,0 3 162 0,7 4 129 0,0-4-95 16,6 9-263-16,1-5-216 0,0 4-806 0,-2-3-17 15,16 3 0-15,-2 0 0 0,7 3 0 0,7 1 0 16,0 2 0-16,6 3 0 0,-1-2 0 0,1 4 0 16,7 0 0-16,-7 4 0 0,0-2 0 15,-6-2 0-15,-7 5-1022 0,6-5-328 0,-6 7-60 16,1-7 74-16,5 5 155 0,-13-2 242 0,7-3 272 15</inkml:trace>
  <inkml:trace contextRef="#ctx0" brushRef="#br0" timeOffset="3236.56">12093 1116 119 0,'20'6'733'0,"6"-1"213"0,-13-1 172 0,13 3 145 15,-6 0 9-15,-1 0-168 0,7 4-158 0,-6 1-256 16,0-2-690-16,5 1 0 0,-5 4 0 0,6 0 0 16,-6-1 0-16,-1 1 0 0,1 3 0 0,6-3 0 15,-7 3 0-15,1-3 0 0,6 0 0 16,-14 0 0-16,8-1 0 0,-7 1 0 0,0-5 0 15,0-2 0-15,-13 3 0 0,-6-3 0 0,-1-5-279 0,-6-3-1182 16,7-7-72-16,-1-1 50 0,1-7 186 0,0 1 256 16,6-1 307-16</inkml:trace>
  <inkml:trace contextRef="#ctx0" brushRef="#br0" timeOffset="3344.4">12458 1171 390 0,'-13'-23'861'0,"7"2"153"0,6 2 78 0,0 4 42 0,6 1-222 15,-6 3-346-15,6-1-253 0,1 5-180 0,6-3-139 16,0 2-151-16,13 4-214 0,-6 1-264 0,6 3-256 15,13 3-104-15,0 1-10 0,7-4 69 0,13 0 169 16,-8 4 242-16</inkml:trace>
  <inkml:trace contextRef="#ctx0" brushRef="#br0" timeOffset="3610.82">13187 1013 526 0,'0'-3'904'0,"0"-6"171"0,-6 6 134 0,-13-1 113 0,-7 4-141 16,-6 0-213-16,-8 4-132 0,1-1-666 15,0 6-170-15,-1 5 0 0,1-3 0 0,7 7 0 16,6 0 0-16,0 1 0 0,13 3 0 0,7 4 0 0,12-4 0 15,7-1 0-15,13 6 0 0,6-9 0 0,14 4 0 16,7-8 0-16,12 1 0 0,0-4 0 16,6-1 0-16,8-5 0 0,-8-5 0 0,1-5 0 15,0 3 0-15,-14-6 0 0,1-7 0 0,-14 1 0 16,-5-1 0-16,-7-3 0 0,-15-4 0 0,2-1 0 16,-20 2 0-16,-6-1 0 0,-8 0 0 0,-4-1 0 15,-15 6 0-15,0-3 0 0,0 6 0 0,-6 3 0 16,13 4 0-16,-7-4 0 0,1 8 0 0,-1-2 0 15,7 5 0-15,0 0-620 0,0 0-889 0,13 5-32 16,7-2 87-16,-8 0 203 0,14-3 293 16,0 0 337-16</inkml:trace>
  <inkml:trace contextRef="#ctx0" brushRef="#br0" timeOffset="3959.58">13540 1024 373 0,'20'0'843'0,"12"0"183"0,-6 7 163 0,7 1 155 15,-1 2-89-15,1-3-212 0,12 8-116 0,-5-3-736 16,5-2-191-16,-6 5 0 0,-7 4 0 15,8-1 0-15,-8 0 0 0,-5 0 0 0,5 1 0 16,-13 0 0-16,7-5 0 0,-6 1 0 0,0-1 0 16,-7-3 0-16,-1-3 0 0,-4-1 0 0,-2-3 0 15,-6 0 0-15,0-4 0 0,0-4 0 0,-6-4 0 16,-8-3 0-16,1 0 0 0,7-7 0 0,-7-3 0 16,6-2 0-16,1-2 0 0,6-5 0 0,6 1 0 15,1-4 0-15,6 3 0 0,0 1 0 0,7-1 0 16,-8 1 0-16,8 7 0 0,-1 0 0 15,7 7 0-15,-6 1 0 0,6 6 0 0,7 1 0 0,6 7 0 16,-1 7 0-16,2 4 0 0,-1 0 0 0,6 7 0 16,-5 5 0-16,5-1 0 0,-5 3 0 0,5 1 0 15,-6-4 0-15,1 4 0 0,-2-4 0 0,1 0 0 16,-6 0 0-16,-1-4 0 0,1-3 0 0,-7-1 0 16,0-3 0-16,-6 1 0 0,-7-2 0 0,-7-1 0 15,8-6 0-15,-28 4 0 0,8-3 0 0,-13-1 0 16,-7-3-1179-16,6-7-488 0,-13-3 40 15,1-2 173-15,-1 1 302 0,1 0 412 0</inkml:trace>
  <inkml:trace contextRef="#ctx0" brushRef="#br0" timeOffset="4134.84">14922 957 41 0,'18'-2'820'0,"-11"2"291"0,-14-4 202 15,14 0 142-15,0 4 68 0,6-4-301 0,-1 1-516 0,2-2-706 16,-1 2 0-16,0-1 0 0,-7 4 0 0,7 4 0 15,1-4 0-15,-8 3 0 0,7 2 0 0,-6-2 0 16,-1 9 0-16,-12-2 0 0,6-3 0 0,-14 8-980 16,8-4-557-16,0 1-24 0,-8 2 103 0,8 1 226 15,-1-1 346-15,7-3 414 0</inkml:trace>
  <inkml:trace contextRef="#ctx0" brushRef="#br0" timeOffset="4294.99">15214 1211 726 0,'26'15'999'0,"-13"-4"191"0,7-4 162 0,6 1 121 16,0-1-233-16,7-4-212 0,-1 2-845 15,-6-3-183-15,1 2 0 0,-8 0 0 0,0-4 0 16,-6 4 0-16,-19-1 0 0,-1 1 0 0,-12 0 0 16,-20 0-1315-16,-6-4-368 0,-8 0 7 15,-12 2 147 1,19 3 399-16,14-2 509 0</inkml:trace>
  <inkml:trace contextRef="#ctx0" brushRef="#br0" timeOffset="5127.58">17156 943 565 0,'-19'-15'815'0,"-7"-3"164"0,6 3 144 0,0-3 32 16,1 6-98-16,-1-2-163 0,8-1-106 16,4 1-74-16,-4-1-613 0,12 0-101 0,-7 4 0 15,7 1 0-15,0 2 0 0,0 1 0 0,7 3 0 16,-7 4 0-16,12 4 0 0,2-1 0 0,6 9 0 16,5-2 0-16,1 9 0 0,14 0 0 0,-1 6 0 15,0-4 0-15,-1 6 0 0,9-1 0 0,-2-1 0 16,1 4 0-16,6-3 0 0,-13 0 0 0,0-1 0 15,0-3 0-15,-13-3 0 0,6-1 0 0,-12-7 0 16,0 1 0-16,-1-5 0 0,-12 0 0 0,0-4 0 16,-1-3 0-16,-6-7 0 0,0 0 0 0,0-8 0 15,0 1 0-15,0-6 0 0,-6-5 0 0,6 0 0 16,-7-5 0-16,0 1 0 0,1 0 0 0,-1-4 0 16,-6 3 0-16,7 1 0 0,-7-4 0 15,-1 3 0-15,8 1 0 0,0 10 0 0,-1-2 0 0,1 6 0 16,-1 1 0-16,7 3 0 0,-6-1 0 0,6 5 0 15,0 0 0-15,0 7 0 0,19-5 0 0,-6 10 0 16,1-2 0-16,-2 8 0 0,-5 4-283 0,-1 0-1117 16,7-4-98-16,7 0 37 0,-1 8 181 0,1-5 196 15,6 4 309-15</inkml:trace>
  <inkml:trace contextRef="#ctx0" brushRef="#br0" timeOffset="5454.66">18153 947 217 0,'33'4'750'0,"-7"0"175"16,-6-2 123-16,-1 3 98 0,-13-5-77 0,7 0-211 15,-6 0-155-15,-1 0-105 0,8 0-68 0,-8 0-183 16,14-7-347-16,-8 3 0 0,15-4 0 0,-7 0 0 16,5 1 0-16,1-3 0 0,0-2 0 0,-6 1 0 15,-1 4 0-15,1-4 0 0,-7-1 0 0,-6 2 0 16,-1 3 0-16,0-5 0 0,-6 4 0 16,-6 2 0-16,0-1 0 0,-1-1 0 0,-6 4 0 15,-7 1 0-15,7 0 0 0,-13 3 0 0,0 0 0 16,7 0 0-16,-13 3 0 0,5 0 0 0,-5 5 0 15,6 3 0-15,-7 1 0 0,7-2 0 0,0 5 0 16,6-1 0-16,7 1 0 0,0 3 0 16,6 0 0-16,14 1 0 0,6 0 0 0,7 3 0 0,5-5 0 15,8 6 0-15,7-1 0 0,-2-4 0 0,9 1 0 16,4 0 0-16,1-5 0 0,-6-3 0 0,0 0 0 16,6-8 0-16,-7 1 0 0,-6-1 0 0,-6-3 0 15,-7-3-36-15,-6-1-1117 0,-1-6-212 0,0-2-46 16,-5-2 83-16,-1-1 162 0,-7 1 259 0,7-6 301 15</inkml:trace>
  <inkml:trace contextRef="#ctx0" brushRef="#br0" timeOffset="5671.57">18863 580 368 0,'-13'-29'947'0,"7"-1"232"0,0 8 168 16,6 4 139-16,0-1-103 0,0 5-240 0,0 3-805 15,0 0-338-15,0 7 0 0,0 0 0 0,6 8 0 0,0 0 0 16,7 7 0-16,-6 3 0 0,6 5 0 0,-1-1 0 15,8 8 0-15,-6-1 0 0,5 8 0 0,1 1 0 16,6 2 0-16,0 0 0 0,-7 1 0 0,14 0 0 0,-7 3 0 16,0-4 0-16,6 1 0 0,-5 1 0 15,-7-1 0-15,5-5 0 0,1-3 0 0,-6-3 0 16,-8-4 0-16,8 0 0 0,-7-8-819 0,7-2-739 16,6-7-2-16,-13-2 92 0,7-6 224 0,0-6 324 15,6 1 409-15</inkml:trace>
  <inkml:trace contextRef="#ctx0" brushRef="#br0" timeOffset="6007.68">19736 834 183 0,'0'-19'790'0,"0"4"228"16,-12-4 170-16,5 9 137 0,-13 2-24 0,7 1-232 15,-6-1-201-15,-1 4-419 0,-6 2-449 0,7 4 0 16,-1 2 0-16,0 4 0 0,1-1 0 0,6 8 0 16,6-1 0-16,1 1 0 0,12 0 0 15,1 3 0-15,6 1 0 0,13-1 0 0,-7 0 0 16,14 1 0-16,-7-9 0 0,7 6 0 0,-1-9 0 15,1 1 0-15,-1-1 0 0,8-7 0 0,-8 0 0 16,7-5 0-16,-6-1 0 0,-1-5 0 0,-6-1 0 0,-6-2 0 16,-1-5 0-16,-5-3 0 0,-14 4 0 15,0-3 0-15,-6-2 0 0,-8 4 0 0,-5-2 0 16,-1 6 0-16,-6 1 0 0,0-5 0 0,0 8 0 16,-1 0 0-16,2-1 0 0,5 6 0 0,0 1 0 0,14 2 0 15,-7-1 0-15,13 4 0 0,-7 0 0 0,1 4 0 16,-1 4-61-16,7-5-857 0,7 5-173 0,6-4-155 15,20-1 11-15,-1 1 93 0,1-1 124 16,12 1 232-16,1 3 242 0</inkml:trace>
  <inkml:trace contextRef="#ctx0" brushRef="#br0" timeOffset="6210.32">20845 752 42 0,'12'-4'671'0,"2"-2"185"0,-14 2 163 15,-14-4 143-15,-6 8 13 0,-5-3-109 0,-9-1-174 16,-4 4-105-16,-7-4-266 0,-2 4-521 0,2 0 0 15,-7 0 0-15,13 4 0 0,-1 7 0 0,2-3 0 16,11 6 0-16,1 1 0 0,1-1 0 16,18 4 0-16,0 5 0 0,14-5 0 0,13 3 0 15,-1 2 0-15,8-5 0 0,5 4 0 0,7-3 0 0,6-4 0 16,7 3 0-16,-5-7 0 0,4-1 0 0,1-1 0 16,1-3 0-16,6 2 0 0,-8-8 0 0,8 0 0 15,-7-4 0-15,-6 4 0 0,-7-4 0 0,-7 1-715 16,7 0-644-16,-6-9-73 0,-7 1 52 0,-6-4 163 15,6 0 219-15,-13 1 268 0</inkml:trace>
  <inkml:trace contextRef="#ctx0" brushRef="#br0" timeOffset="6393.64">21437 807 56 0,'14'-10'693'0,"-8"-6"224"0,-6 6 176 16,0 2 150-16,-6 1 15 0,6-1-131 16,-8 2-191-16,8 2-141 0,0-4-722 0,0 8-73 15,0 0 0-15,0 0 0 0,8 8 0 0,-8-4 0 16,6 6 0-16,6-3 0 0,8 8 0 0,0 1 0 15,5-3 0-15,2 3 0 0,-1-1 0 0,6-1 0 16,1 3 0-16,-1-1 0 0,1-2 0 0,-7 1 0 16,0-4 0-16,-12-4 0 0,5 0-1163 0,-6-7-235 15,-6 0-26-15,-1-3 95 0,-6-5 163 0,-6-2 265 16,6-5 302-16</inkml:trace>
  <inkml:trace contextRef="#ctx0" brushRef="#br0" timeOffset="6542.55">21476 481 349 0,'-33'-26'809'0,"1"-3"151"0,-1 6 95 16,7 1 72-16,7 5-172 0,6 1-272 0,0 2-191 16,7-1-131-16,6 5-85 0,-8 2-71 0,2 1-94 15,6 3-126-15,0 0-147 0,0 4-117 0,0 0-131 16,6 0-169-16,8 0-169 0,-8 4-187 0,14 0-41 16,-1-1 20-16,1 1 80 0,-7 0 149 0,13-4 179 0</inkml:trace>
  <inkml:trace contextRef="#ctx0" brushRef="#br0" timeOffset="6740.67">21548 315 105 0,'19'0'664'15,"1"0"179"-15,0 0 134 0,-8 4 141 0,2 0-13 0,5 7-110 16,-6 0-123-16,0 0-48 0,1 3-136 0,-8 1-688 16,0 7 0-16,7-3 0 0,-6 3 0 0,-1 3 0 15,7 1 0-15,7-1 0 0,0 5 0 0,12-1 0 16,1 1 0-16,6-1 0 0,0 0 0 0,7 1 0 16,-1 3 0-16,1-8 0 0,-1 6 0 0,1-6 0 15,-7 0 0-15,0-2 0 0,1 2 0 0,-2-7 0 16,-5 4 0-16,-7-3 0 0,7-4 0 0,-7-1 0 15,-14 1 0-15,2-5 0 0,-8-1 0 16,-6-6-1065-16,0-3-481 0,0 0 9 0,-13-8 131 0,0 1 213 16,7-4 318-16,-8 0 389 0</inkml:trace>
  <inkml:trace contextRef="#ctx0" brushRef="#br0" timeOffset="6902.64">22173 790 464 0,'-19'-16'821'0,"-7"-2"160"0,13 4 137 15,-7 2 76-15,14 1-134 0,-8 0-205 0,8 1-151 16,6 1-111-16,0-2-192 0,6 4-401 0,1 0 0 15,13 0 0-15,0-1 0 0,6 5 0 0,-1-1 0 16,8 0 0-16,6 4 0 0,0 0 0 0,0 0 0 16,1 4 0-16,-1-4 0 0,-1 0-491 0,2 4-222 15,-1-1-123-15,-7 5-144 0,-5-1-112 0,5 4 40 16,-13-3 74-16,7-2 141 0,-6-1 156 0,6-1 212 16</inkml:trace>
  <inkml:trace contextRef="#ctx0" brushRef="#br0" timeOffset="7320.59">22779 705 24 0,'7'0'598'0,"0"-4"176"16,5 1 128-16,-12 3 123 0,8 0-33 0,-2 0-87 15,-6 3-145-15,6-3-72 0,0 4-38 0,1-1-37 16,-7-3-353-16,7 4-260 0,-1-1 0 0,7 5 0 16,7-4 0-16,0 3 0 0,5-3 0 0,-5 2 0 15,0 2 0-15,5-1 0 0,1 5 0 0,0-5 0 16,-6-4 0-16,6 6 0 0,1-7 0 0,-2 3 0 16,1-2 0-16,0-3 0 0,0 0 0 15,-6-3 0-15,7-2 0 0,-8-2 0 0,7-4 0 16,-6 0 0-16,-8-4 0 0,2 1 0 0,-2-1 0 0,-5-3 0 15,-1 0 0-15,1-1 0 0,-7 1 0 0,7-1 0 16,-7 1 0-16,0 0 0 0,0 4 0 0,0 2 0 16,0 1 0-16,0 3 0 0,0 1 0 0,6 3 0 15,-6 0 0-15,13 8 0 0,-6 0 0 0,-1 0 0 16,7 7 0-16,7 3 0 0,0 1 0 0,5 4 0 16,8 2 0-16,-8 5 0 0,8 3 0 0,0 5 0 15,6-2 0-15,0 9 0 0,0 0 0 0,1-2 0 16,-1 10 0-16,-1-8 0 0,2 2 0 0,-7 1 0 15,-1-3 0-15,-6-2 0 0,-7 2 0 0,1-4 0 16,-7-4 0-16,-7 1 0 0,-6-5 0 0,-6-8 0 16,-1 1 0-16,-5-3 0 0,-14-4 0 0,-1-4 0 15,1-5 0-15,-6-1 0 0,-1-5 0 0,-6-5 0 16,7-1 0-16,-2-2 0 0,2-7 0 0,13-2 0 16,-1-2 0-16,0 0 0 0,1 1 0 0,13-3-628 15,6-6-783-15,6 1-65 0,20-3 56 0,7 4 173 16,12-4 243-16,8 3 314 0</inkml:trace>
  <inkml:trace contextRef="#ctx0" brushRef="#br0" timeOffset="7549.3">24897 759 221 0,'20'-17'780'0,"-1"-2"213"0,-12 4 170 0,-7 5 146 0,-7-2-38 16,0 4-217-16,-11-1-154 0,4 0-400 15,-12 6-500-15,-13 3 0 0,0 3 0 0,-1 1 0 0,-5 7 0 16,6 0 0-16,7 4 0 0,6 3 0 0,-1 5 0 15,14-2 0-15,0 6 0 0,13-6 0 0,13 4 0 16,0-2 0-16,14-1 0 0,5 0 0 0,13-1 0 16,1-2 0-16,7 0 0 0,5-5 0 0,8 1 0 15,-1-5 0-15,0-1 0 0,0-6 0 0,-7-3 0 16,1-3 0-16,-7-2 0 0,0-2-1007 0,0-4-347 16,-6 0-52-16,-7-3 74 0,-13-1 159 15,7-4 235-15,-14-3 258 0</inkml:trace>
  <inkml:trace contextRef="#ctx0" brushRef="#br0" timeOffset="7948.63">25555 609 159 0,'-20'-26'682'0,"8"-3"160"16,-2-1 130-16,-5 8 131 0,12 1-48 0,-6 2-141 0,1 5-127 15,5 3-70-15,0 0-70 0,14 3-334 0,0 5-313 16,5-2 0-16,-5 5 0 0,6 8 0 0,0 0 0 16,-7 3 0-16,8 3 0 0,5 5 0 0,1 3 0 15,0 3 0-15,6 4 0 0,-1 2 0 0,9-2 0 16,-2 3 0-16,-7 1 0 0,15 1 0 0,-7-1 0 15,5 0 0-15,-5-4 0 0,-1-1 0 0,-5 3 0 16,-1-9 0-16,0 3 0 0,0-7 0 0,-13-2 0 16,0-5 0-16,0 0 0 0,0-4 0 0,-6-4 0 15,5-3 0-15,-5 0 0 0,-1-7 0 0,1-1 0 16,0-2 0-16,-1-2 0 0,0-5 0 0,2-2 0 16,-2 1 0-16,0 0 0 0,7-1 0 0,0-3 0 15,-6 3 0-15,5 6 0 0,-4-3 0 0,4 1 0 16,2 4 0-16,-2 5 0 0,1-2 0 0,1 4 0 15,-8 4 0-15,0 0 0 0,1 4 0 0,6 4 0 16,0-2 0-16,0 5 0 0,0 4 0 16,1 1 0-16,4 1 0 0,9 4 0 0,-7 2 0 15,6-4 0-15,-1 3 0 0,8 0 0 0,-7-1 0 0,6 1 0 16,2 1 0-16,-9-5 0 0,7-3 0 16,2 3 0-16,-9-7 0 0,-5-4-108 0,13 0-1024 0,-7-7-142 15,6 0-63-15,1-7 89 0,-1-3 141 0,8-2 221 16,-7-2 221-16,5-1 242 0</inkml:trace>
  <inkml:trace contextRef="#ctx0" brushRef="#br0" timeOffset="8308.02">27159 870 175 0,'12'-22'648'0,"-6"-4"144"16,-6 1 91-16,-6-1 39 0,-6 3-56 0,-2 9-68 15,-5-1-137-15,-7 1-31 0,-7 3 9 0,13 0 0 0,-6-8-101 16,0 7-538-16,7-2 0 0,-1 7 0 16,0 3 0-16,8 0 0 0,-8 4 0 0,7 4 0 15,0 0 0-15,0 3 0 0,7 4 0 0,-1 0 0 0,7 4 0 16,0-1 0-16,0 5 0 0,7 3 0 15,5 0 0-15,2 0 0 0,5 1 0 0,1-1 0 16,0-5 0-16,-2 2 0 0,2-4 0 0,7-4 0 16,-9-4 0-16,2 0 0 0,7-3 0 0,-1-8 0 15,0 1 0-15,-7-5 0 0,1-3 0 0,-8-3 0 16,8-1 0-16,-7-7 0 0,-6 0 0 0,6 3 0 16,-13-3 0-16,6 1 0 0,-6-2 0 0,0 6 0 0,-6-3 0 15,6 2 0-15,0 4 0 0,-6 3 0 0,-1 3 0 16,7 1 0-16,-7 3 0 0,7 4 0 0,0 4 0 15,0-1 0-15,7 5 0 0,0 3 0 0,-1 4 0 16,6-1 0-16,2 4 0 0,6 1 0 0,-7 0 0 16,13-2 0-16,-7 2 0 0,1-1 0 15,-1 4 0-15,0-6 0 0,-5 1 0 0,5 2 0 16,1-9 0-16,0 2 0 0,-8-1 0 0,-12 0 0 16,0-7-115-16,7-1-1038 0,-7-3-171 0,0 0-45 15,7-7 104-15,-7-4 149 0,6 0 236 0,7-3 237 16</inkml:trace>
  <inkml:trace contextRef="#ctx0" brushRef="#br0" timeOffset="9055.6">27530 781 93 0,'0'-22'615'0,"6"-3"187"0,-6-1 146 16,6 7 131-16,2 5-26 0,-8-1-76 0,0 7-133 0,0-2-73 16,6 3-63-16,-6-1-407 0,0 1-301 0,0 3 0 15,-6 4 0-15,-2 4 0 0,2 3 0 0,0 1 0 16,-1 3 0-16,0 3 0 0,1 1 0 16,6 4 0-16,6-1 0 0,1 0 0 0,0 0 0 0,-1 5 0 15,14-9 0-15,-8 4 0 0,8-6 0 0,-1 1 0 16,-5-5 0-16,-1 0 0 0,0-8 0 15,6 0 0-15,-5-4 0 0,5-2 0 0,0-6 0 0,-5-3 0 16,5 0 0-16,1-3 0 0,-1 0 0 0,-6 0 0 16,7-1 0-16,-7 1 0 0,7 3 0 0,-8 0 0 15,-5 1 0-15,6 3 0 0,0 0 0 0,-7 3 0 16,1 4 0-16,0 1 0 0,5 3 0 0,-5 0 0 16,6 3 0-16,6 5 0 0,-5-1 0 0,6 4 0 15,-1 4 0-15,7 4 0 0,0-4 0 0,0 6 0 16,7-2 0-16,-7-1 0 0,0 4 0 0,7-3 0 15,-1-1 0-15,1 3 0 0,-1-6 0 0,1-1 0 16,5-2 0-16,9-1 0 0,-2-7 0 0,1-1 0 16,-7-3 0-16,7 0 0 0,-7 0-287 0,13-7-291 15,-7-4 47-15,7-7 66 0,7-1 95 0,-14-2 118 16,-6 2 109-16,-13 0 57 0,-12 5 66 0,-2-1 103 16,-12 5 74-16,0-2 74 0,-6 1 59 15,0 0 70-15,-8 1 37 0,-5-2-18 0,-1 1-12 0,1 0-30 16,-7 4-206-16,6-4-131 0,1 3 0 0,0 1 0 15,-1-1 0-15,0 5 0 0,7-1 0 0,-7 4 0 16,8 0 0-16,-2 4 0 0,2 3 0 0,-1 1 0 16,-1 3 0-16,2 0 0 0,4 1 0 0,8-3 0 15,-6 7 0-15,6-5 0 0,0 3 0 0,0-3 0 16,6-3 0-16,2 2 0 0,-2-6 0 16,0 3 0-16,8-7 0 15,-8 0 0-15,7 0 0 0,0-3 0 0,0-1 0 0,0-4 0 16,0 2 0-16,7-2 0 0,-7-3 0 0,-1 0 0 15,2 4 0-15,-8-5 0 0,14 1 0 0,-7 2 0 0,-7-3 0 0,8 1 0 16,-2 3 0-16,-5 1 0 0,0 3 0 0,-1-3 0 0,0 7 0 16,1-4 0-16,-7 4 0 0,6 0 0 0,-6 4 0 15,7 3 0-15,0 1 0 0,-1 3 0 0,0 0 0 16,2 7 0-16,4-4 0 0,-6 9 0 0,14-1 0 16,-7 3 0-16,1 6 0 0,-2-6 0 15,8 8 0-15,-1-4 0 0,1 8 0 0,0-4 0 16,-1 0 0-16,7 0 0 0,-6 0 0 0,0 0 0 0,-1 0 0 15,-6 0 0-15,0-7 0 0,-1 3 0 0,2-3 0 16,-8 0 0-16,1-9 0 0,-7 2 0 16,0-1 0-16,-7-3 0 0,-5-4 0 0,-2-4 0 15,-5 1 0-15,-7-8 0 0,0 0 0 0,0 0 0 16,-7-11 0-16,1 3 0 0,-7-3 0 0,-1-3 0 16,1-1-1010-16,7-4-529 0,12-2 1 0,-13-1 112 0,7 0 211 15,7-1 318-15,6 2 412 16</inkml:trace>
  <inkml:trace contextRef="#ctx0" brushRef="#br0" timeOffset="9441.34">29413 877 286 0,'-20'-4'786'0,"7"4"152"16,0-3 102-16,6 3 101 0,1 0-83 0,0 3-238 15,-1-3-146-15,0 0-87 0,1-3-55 0,6-2-203 16,0 5-329-16,0-2 0 0,0-2 0 15,6 4 0-15,8-4 0 0,5 0 0 0,1-3 0 16,6-1 0-16,6 0 0 0,1-1 0 0,-1-7 0 16,14 5 0-16,-7-7 0 0,0 3 0 0,-6-2 0 15,-7-2 0-15,0 1 0 0,-13 2 0 0,6 2 0 16,-12-1 0-16,-7 1 0 0,0 3 0 0,0 3 0 16,-7-3 0-16,-12 8 0 0,6-4 0 0,-20 7 0 0,1 0 0 15,-7 7 0-15,7 0 0 0,-14 0 0 0,7 8 0 16,-1 0 0-16,7 6 0 0,7-1 0 0,1 5 0 15,11-4 0-15,8 6 0 0,6 2 0 0,6-3 0 16,14-1 0-16,6 1 0 0,7-4 0 0,12 0 0 16,1 0 0-16,7-3 0 0,4-9 0 15,2 5 0-15,0-4 0 0,6-8 0 0,1 1 0 0,-8-4 0 16,-6-7 0-16,-12 3-116 0,5-3-996 0,7-8-157 16,-13 5-64-16,7-5 80 0,-13-4 135 0,5-3 219 15,-5 0 225-15,6 1 258 0</inkml:trace>
  <inkml:trace contextRef="#ctx0" brushRef="#br0" timeOffset="9710.73">30605 712 385 0,'26'-18'705'0,"-12"-7"129"0,-2 5 107 16,1 2 33-16,-13 7-53 0,0 4-111 0,0 0-82 16,-13 3-24-16,-7-4-11 0,-6 5-197 0,1-5-496 15,-7 5 0-15,-8 3 0 0,7 0 0 0,-6 0 0 16,7 7 0-16,-1 0 0 0,7 1 0 0,6 3 0 16,8 3 0-16,-2 1 0 0,14 0 0 0,14 3 0 15,5 5 0-15,13-2 0 0,14 2 0 0,-1-2 0 16,14 1 0-16,-7 0 0 0,13-1 0 0,-6 6 0 15,0-9 0-15,-7 4 0 0,7 1 0 0,-14-6 0 16,-5 3 0-16,-8-3 0 0,-5 2 0 0,-8-5 0 16,-6 1 0-16,0-4 0 0,-20 0 0 0,-6 0 0 15,0 0 0-15,-19-4 0 0,-1 5 0 0,1-5 0 16,-8-4 0-16,1 6 0 0,0-6 0 16,0 0 0-16,13-3 0 0,-6 0 0 0,-1 0 0 0,13-3 0 15,-6 3-712-15,6-3-871 0,14-2-8 0,-7 1 105 16,7 1 227-16,12-4 331 0,7 3 413 15</inkml:trace>
  <inkml:trace contextRef="#ctx0" brushRef="#br0" timeOffset="9857.82">31719 1093 552 0,'46'4'1068'16,"0"-4"249"-16,6 0 199 0,-1-4 196 0,-4-4-151 16,-9 6-1096-16,-5-2-465 0,-1-4 0 0,-5 8 0 15,-7-7 0-15,-8 3 0 0,-6 4 0 0,2 0 0 16,-22-4 0-16,-5 8 0 0,-13 4 0 0,-14-5-196 15,-13 5-1570-15,-20-8-31 0,-18 4 100 16,-13-2 316-16,-14 6 527 0,-26 1 400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7:13:38.84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definitions>
  <inkml:trace contextRef="#ctx0" brushRef="#br0">2801 2022 26 0,'0'0'480'0,"-6"0"186"0,6 0 132 0,-7-3 52 16,7 3-66-16,-6-5-111 0,6 5-128 15,6 0-113-15,-6 0-46 0,7 0-11 0,-7 0 13 16,0 0 15-16,0-3 5 0,0 3-30 15,-7-4-47-15,-6 2-63 0,0-3-268 16,-7 2 0-16,8 3 0 0,-2-4 0 0,2-1 0 16,5 5 0-16,1-3 0 0,6 3 0 15,0-3 0-15,6-1 0 0,1 0 0 0,-7 1 0 16,12 0 0-16,-5-2 0 0,0 1 0 16,-1 1 0-16,0 3 0 0,14-4 0 0,-7 1 0 15,0 3 0-15,0 0 0 0,1-4 0 0,-2 4 0 16,8 0 0-16,-1 0 0 0,-5 0 0 15,-2 0 0-15,2 0 0 0,-1 0 0 16,-7 0 0-16,7 4 0 0,0-1 0 0,-7 1 0 16,2-1 0-16,-2 1 0 0,0 4 0 15,-6-5 0-15,0 1 0 0,0 3 0 0,0-4 0 16,-12 6 0-16,-2-6 0 0,-5 2 0 16,-1-3 0-16,-6 2 0 0,0-1 0 0,0 2 0 15,-1-2 0-15,8-3 0 0,0 0 0 16,0 0 0-16,5 0 0 0,1-3 0 0,0-2 0 15,7 2 0-15,6-1 0 0,0-3 0 16,0 0 0-16,6-1 0 0,7-3 0 0,-6 11 0 16,5-3 0-16,2 3 0 0,-1-3 0 15,-7-6 0-15,7 6 0 0,-6-1 0 0,-1 1 0 16,0 3 0-16,2 0 0 0,-2 0 0 16,0 0 0-16,-6 3 0 0,7 1 0 0,-7-1 0 15,0 1 0-15,0 1 0 0,0-2 0 16,-7-3 0-16,7 3 0 0,-12 1 0 0,4-4 0 15,2 0 0-15,0 0 0 0,-1 0 0 16,-6-4 0-16,0 4 0 0,7 0 0 16,-8-3 0-16,8 3 0 0,0 0 0 0,6-3 0 15,0-2 0-15,0 5 0 0,0-4 0 0,-7 1 0 16,0 3 0-16,21 0 0 0,-14 3-151 16,0-3-1259-16,-7 4-128 0,-19-4 5 15,0 8 136-15,6-1 262 0,8 3 434 16</inkml:trace>
  <inkml:trace contextRef="#ctx0" brushRef="#br0" timeOffset="1248.83">6066 1934 67 0,'-14'0'323'0,"8"4"78"0,6-4 55 16,-6 0 17-16,6 0 42 0,-6 0 27 15,-1-4-5-15,0 0-38 0,1 4-50 0,-7-3-67 16,6-1-100-16,-6 4-84 0,1-4-53 0,4 0-25 0,2 8-13 16,0-4-8-16,-1 4-14 0,1 0-9 0,6-4-4 15,-7 3-1-15,7-3-1 0,0 0-7 0,0 0-3 16,0 0-3-16,7 0-9 0,-7 0-9 0,6-3-7 16,1 3-2-16,-1 0-6 0,0 0-2 0,2-4-2 15,4 4-2-15,1 0 2 0,-6 0-2 0,6 0 3 0,0-4 3 16,-6 4 2-16,5 0 7 0,-6 0 2 15,8 4 9-15,-8-4 9 0,1 0 9 0,-1 4 1 16,8-1 4-16,-14-3 1 0,0 4 3 0,6 0-12 0,0-4 3 16,-6 4 4-16,0-1 4 0,0-3 0 0,0 0 0 15,0 4 17-15,0-4 1 0,0 3 2 0,-6-6 1 16,0 3 0-16,6-4-2 0,-14 4-8 0,8 4-10 16,-7-4-11-16,-1 0-11 0,8 0-39 0,-6 0-10 15,5 0 0-15,-6 0 0 0,6 0 0 0,1-4 0 16,-1 4 0-16,7-3 0 0,-7-1 0 0,7 0 0 15,0 0 0-15,7 1 0 0,-7-1 0 0,7 4 0 16,-1-4 0-16,1 0 0 0,-7 4 0 0,13 0 0 0,-6-2 0 16,-1 2 0-16,0 2 0 0,0-2 0 15,2 4 0-15,-2 0 0 0,0 3 0 0,7-3 0 0,1 4 0 16,-8 2 0-16,0-3 0 0,1 5 0 0,0-5 0 16,-1 3 0-16,-6-1 0 0,0 1 0 0,0-3 0 15,-6 1 0-15,6-4 0 0,-7 4 0 0,0-8 0 16,1 2 0-16,0 3 0 0,-8-5 0 0,1 0 0 15,-7-5 0-15,8 3 0 0,-1-6 0 0,0 1 0 16,6-1 0-16,-6-3 0 0,6 4 0 0,1-4 0 16,0 0 0-16,0 3 0 0,6-3 0 0,0 4 0 15,0 0 0-15,6 3 0 0,-6-3 0 0,12 3 0 0,-5 0 0 16,6 0 0-16,7 4 0 0,-13 0 0 0,5 8-274 16,-6-4-715-16,8-1-269 0,-8-3-99 0,1-3 24 15,-1 6 139-15,8-3 242 0,-8 4 342 0</inkml:trace>
  <inkml:trace contextRef="#ctx0" brushRef="#br0" timeOffset="2693.11">9636 1930 125 0,'-6'0'494'0,"6"0"193"0,0-3 135 16,-6-1 22-16,6 0-81 0,0 0-118 0,0 2-120 16,-7 2-153-16,-6 0-99 0,6 0-42 0,-5 0-13 15,5 0 3-15,-6-4 2 0,0 4-13 0,6 0-7 16,1-4-10-16,-1 4-17 0,1 0-15 0,6-4-14 15,0 4-13-15,0 0-13 0,0-3-13 0,0 3-9 16,0 0-9-16,6 0-2 0,1 0-70 0,-1-4-18 16,1 4 0-16,0 0 0 0,-7 0 0 0,0 0 0 15,6 0 0-15,7 0 0 0,-6 0 0 0,-1 0 0 16,0 0 0-16,8 0 0 0,-1 0 0 0,-7 4 0 0,7-4 0 16,-6 3 0-16,-1-3 0 0,0 4 0 0,2 0 0 15,-2-4 0-15,-6 4 0 0,6-2 0 0,-6 2 0 16,0 0 0-16,-6-4 0 0,0 7 0 0,-2-7 0 15,2 4 0-15,-7 0 0 0,0-4 0 0,7 4 0 16,-7-1 0-16,-1-3 0 0,8 0 0 0,-7 0 0 16,0 0 0-16,7 0 0 0,-8 0 0 0,8 0 0 0,-1 0 0 15,1 0 0-15,0 0 0 0,-2-3 0 0,2 3 0 16,6-4 0-16,-6 4 0 0,6-4 0 0,6 0 0 16,-6 1 0-16,6-1 0 0,8 0 0 0,-1 0 0 15,-7 2 0-15,8-2 0 0,-8 4 0 0,7 0 0 16,0-4 0-16,-7 4 0 0,8 0 0 0,-1 0 0 15,-7 0 0-15,7 4 0 0,-6 0 0 0,-1-2 0 16,0 2 0-16,-6 0 0 0,8 3 0 0,-8-3 0 16,0 0 0-16,-8 3 0 0,2-3 0 0,-7-1 0 15,0 1 0-15,7-4 0 0,6 3 0 0,-7 1 0 0,7-4 0 16,-13 0 0-16,6 0 0 0,1 0 0 0,0 0 0 16,-1 0 0-16,-6-4 0 0,7 4 0 0,-1-3 0 15,7-1 0-15,-7 1 0 0,7-1 0 0,0 1 0 16,0-1 0-16,7 0 0 0,-7 0 0 0,7-3 0 15,-1 3 0-15,7-2 0 0,0 2 0 0,-13 4 0 16,0 0 0-16,-6 0-169 0,-8 0-1105 0,8-4-164 16,6 0-29-16,0 4 85 0,0 4 197 0,0 0 368 0,0 2 382 15</inkml:trace>
  <inkml:trace contextRef="#ctx0" brushRef="#br0" timeOffset="4214.83">13084 1883 24 0,'6'3'452'0,"0"-3"207"16,2-3 144-16,-8 3 53 0,0 0-61 0,6-4-108 15,-6 4-127-15,6 0-174 0,-6 4-109 0,0-1-55 16,0 1-11-16,0-4 13 0,0 4 18 16,0 0 6-16,0-4 2 0,0 0-6 0,0 3-13 15,-6-3-22-15,6 0-26 0,6 4-25 0,-6-4-21 16,0 0-17-16,0 0-107 0,-6 0-13 0,6-4 0 15,0 4 0-15,6 0 0 0,-6-3 0 0,6 3 0 0,-6 0 0 16,0-4 0-16,0 4 0 0,0 0 0 16,0-4 0-16,8 4 0 0,-8-4 0 0,6 1 0 15,-6 3 0-15,6-4 0 0,-6 1 0 0,0 3 0 16,0 0 0-16,0-5 0 0,0 5 0 0,7 0 0 16,-1 0 0-16,1 5 0 0,6-5 0 0,-1 0 0 15,2 3 0-15,-1 1 0 0,7-1 0 0,-1 1 0 16,-6 0 0-16,7 0 0 0,-14-1 0 0,7 5 0 15,0-4 0-15,-6-2 0 0,-7 6 0 0,6-4 0 16,-6-1 0-16,0 1 0 0,-6 0 0 0,6 0 0 16,-7-4 0-16,-6 3 0 0,0-3 0 0,0 4 0 15,-6-4 0-15,5 0 0 0,-5 0 0 0,-1 0 0 16,0-4 0-16,8 4 0 0,-8-3 0 0,1 3 0 16,5-4 0-16,2 0 0 0,-2 0 0 0,2-3 0 15,-1 7 0-15,6-8 0 0,-6 6 0 0,7 2 0 16,6-4 0-16,0 0 0 0,0 0 0 0,0 4 0 15,6-3 0-15,0-1 0 0,1 4 0 0,0-4 0 16,12 0 0-16,-5 4 0 0,-2-3 0 16,8 3 0-16,-1 0 0 0,-5 0 0 0,-2 0 0 15,-6 0 0-15,-6 3 0 0,8-3 0 0,-2 4 0 16,-6 0 0-16,6-4 0 0,-6 4 0 0,0-1 0 16,0 1 0-16,0 0 0 0,0-4 0 0,0 4 0 15,0-4 0-15,0 0 0 0,0 0 0 0,0 0 0 16,0 0 0-16,0 0 0 0,0 0 0 0,0 0 0 15,0 0 0-15,0 0 0 0,0 0 0 0,0 0 0 16,0 0 0-16,0-4 0 0,7 4 0 0,-7-4 0 16,7 0 0-16,-7 4 0 0,0 0 0 0,6 0-972 15,7 0-367-15,0 0-82 0,-6-3 41 0,12 3 158 16,-6 3 249-16,13-3 339 0</inkml:trace>
  <inkml:trace contextRef="#ctx0" brushRef="#br0" timeOffset="5595.94">16817 1867 225 0,'0'4'413'0,"7"-4"106"0,-1 0 95 16,-6 0 52-16,0-7-2 0,0 7-48 0,-6-7-66 16,-1 7-77-16,7 0-111 0,0 0-87 0,0 3-37 15,7 1-13-15,-7-4 8 0,0 3 16 0,0-3 17 16,-7 0 3-16,7 0-10 0,-6 0-4 15,6-3-10-15,-6-1-18 0,6 1-21 0,-8-1-64 16,8 4-142-16,0 4 0 0,0-4 0 0,0 0 0 0,0-4 0 16,0 4 0-16,0 0 0 0,0-3 0 0,0-1 0 15,0 4 0-15,0-4 0 0,0 0 0 0,0 4 0 16,8-3 0-16,-8-1 0 0,6 4 0 16,0-3 0-16,1 3 0 0,-1 0 0 0,7 0 0 15,0 0 0-15,1 3 0 0,-2-3 0 0,8 4 0 16,-7-1 0-16,0 1 0 0,6 0 0 0,-11 0 0 15,4-1 0-15,-5 1 0 0,-1 3 0 0,-6-4 0 16,0 6 0-16,0-6 0 0,-6 1 0 0,-1 3 0 16,1-3 0-16,0 0 0 0,-2-1 0 0,-4 1 0 15,-2-4 0-15,1 4 0 0,-6-4 0 0,6 0 0 16,-1 0 0-16,2 0 0 0,-1-4 0 0,-7 4 0 16,14-4 0-16,-8 1 0 0,8-1 0 0,0 0 0 15,-1 0 0-15,0-3 0 0,7-1 0 0,0 1 0 16,7 3 0-16,0-3 0 0,-1 0 0 0,0 3 0 15,8 0 0-15,-8 1 0 0,7 3 0 0,0 0 0 16,-6 0 0-16,13-4 0 0,-8 4 0 0,2 0 0 16,-2 0 0-16,-5 0 0 0,6 4 0 0,0-1 0 15,-7-3 0-15,8 4 0 0,-8 0 0 0,-6 0 0 16,7-1 0-16,-1 1 0 0,-6-1 0 16,0 1 0-16,-6-4 0 0,-1 0 0 0,1 3 0 15,0-3 0-15,-2 0 0 0,-4 0 0 0,-2 0 0 0,8-3 0 16,-7 3 0-16,7 0 0 0,-1-4 0 15,0 1 0-15,7 3 0 0,-6-4 0 0,6 1 0 16,0-1 0-16,6 0 0 0,-6 0 0 0,7 1 0 16,6-1 0-16,-7 1 0 0,7-2 0 0,-13 3 0 15,7 2 0-15,-7-4-654 0,0 4-716 0,-7-4-101 16,-6 0 15-16,-6 1 150 0,0-1 263 0,-1 4 406 16</inkml:trace>
  <inkml:trace contextRef="#ctx0" brushRef="#br0" timeOffset="7265.65">20713 1909 121 0,'0'4'451'0,"8"-4"175"16,-2 0 138-16,-6 0 19 0,0 0-58 0,0 0-92 16,0 0-103-16,-6 0-150 0,-2 2-108 0,8-2-62 15,-12 8-19-15,6-8 4 0,-1 0 8 0,0 4 7 16,1-4 4-16,-7 0-1 0,6 0-2 0,0-4-4 15,1 4-3-15,6 0-1 0,0-4-5 0,0 0-5 16,0 2-4-16,0-2-124 0,0-4-65 0,0 5 0 16,0-5 0-16,6 1 0 0,-6 3 0 0,0-4 0 15,0 1 0-15,7-4 0 0,-7 4 0 0,7-1 0 16,-1 1 0-16,1 4 0 0,-1-4 0 0,1 3 0 16,0 4 0-16,-1-4 0 0,0 4 0 15,0 4 0-15,2-4 0 0,4 0 0 0,1 6 0 0,1-1 0 16,-2 2 0-16,-6 0 0 0,2 4 0 0,-8 0 0 15,6-4 0-15,0 5 0 0,-6-1 0 0,0 0 0 16,0-1 0-16,0-2 0 0,-6-1 0 16,0 1 0-16,-2-4 0 0,-4-1 0 0,-1 4 0 0,-7-3 0 15,0-4 0-15,2 3 0 0,-2-3 0 16,0 0 0-16,-13-3 0 0,1 3 0 0,13-4 0 16,-7 1 0-16,26-1 0 0,-7-3 0 0,7-1 0 15,0 1 0-15,0-1 0 0,7 2 0 0,-7-2 0 16,6 1 0-16,7 7 0 0,-6-4 0 0,-1 4 0 15,0-4 0-15,8-3 0 0,-1 4 0 0,-7 3 0 16,8-5 0-16,-2 5 0 0,-6 0 0 0,8 5 0 16,-1-5 0-16,-7 3 0 0,1-3 0 0,6 4 0 15,-7-1 0-15,0 1 0 0,2-4 0 0,-2 4 0 16,-6-4 0-16,6 4 0 0,1-8 0 0,-1 4 0 16,-6 0 0-16,0 0 0 0,0 0-948 0,14-4-440 15,-8-3-70-15,0 0 47 0,0-2 171 0,2 6 271 16,11-1 385-16</inkml:trace>
  <inkml:trace contextRef="#ctx0" brushRef="#br0" timeOffset="7984.38">23581 1853 39 0,'0'0'170'0,"-6"0"-2"0,-2 0-10 16,8 0-16-16,0 0-13 0,0 0-10 0,0 0-4 15,8 0 0-15,-2 0-1 0,-6 0-3 0,0 4 2 16,0-4 2-16,0 0 2 0,6 0-8 0,-6 3-8 16,7-3-14-16,-7 4-20 0,0-4-25 0,0 0-28 15,6 0-35-15,-6 0-41 0,7-4-45 0,0 4-50 16,-1 0-49-16,0-3-47 0,1 3-36 0,0-4-25 16,-1 4 14-16,0 0 32 0</inkml:trace>
  <inkml:trace contextRef="#ctx0" brushRef="#br0" timeOffset="8949.41">24102 1835 137 0,'0'0'205'0,"6"0"13"16,1 0 15-16,-7 0 6 0,7 0 3 0,-1 0-2 15,1 0-9-15,-1-4-11 0,0 4-19 0,8 0-23 16,-14-3-24-16,6 3-21 0,0 0-13 0,2-5-4 16,4 3 11-16,-5-2 35 0,-1 4 63 0,1-4 47 15,-7 0 27-15,0 1 4 0,0-1-9 0,0 0-31 16,0 4-59-16,-7 0-45 0,7-4-28 0,0 4-11 15,0 4-3-15,7 0-1 0,-7 0 5 0,7-1 9 16,-7 1 16-16,0-4 17 0,0 0 12 16,-7 0 8-16,7 0 4 0,0 0-2 0,-7 0-6 15,7 0-12-15,-6-4-13 0,-1 4-11 0,1-3-9 16,0 3-11-16,-2 0-10 0,2 0-7 0,0 0-7 16,6-4-75-16,-6 4-24 0,-2-4 0 0,2 4 0 15,0 0 0-15,6-4 0 0,-7 1 0 16,7 3 0-16,-6-4 0 0,6 1 0 0,-7-1 0 0,7 1 0 15,0-1 0-15,7 0 0 0,-7 4 0 0,6-4 0 16,1 4 0-16,5-3 0 0,2 3 0 0,-2-4 0 16,-4 4 0-16,4 0 0 0,1 0 0 0,7 4 0 15,-6-1 0-15,-2-3 0 0,8 4 0 0,-1 0 0 16,1 0 0-16,-8 3 0 0,2-4 0 0,-1 1 0 16,-7 3 0-16,1-3 0 0,0 0 0 0,-1 3 0 15,-6-3 0-15,-6 2 0 0,-1-1 0 16,0-2 0-16,-6 1 0 0,-7-1 0 0,2-3 0 15,-9 4 0-15,7-4 0 0,2 0 0 0,-2 0 0 16,0 0 0-16,7 0 0 0,-1-4 0 0,2 4 0 16,6-3 0-16,-2-1 0 0,2 1 0 0,6-2 0 15,0 3 0-15,0-6 0 0,0 1 0 0,14-1 0 16,-8 1 0-16,0 0 0 0,8 0 0 0,-2-1 0 16,-5 4 0-16,6 1 0 0,0-1 0 0,1 0 0 15,-2 4 0-15,1 0 0 0,0 0 0 0,0 0 0 16,1 4 0-16,-2 0 0 0,-6-1 0 0,-6 1 0 15,0 0 0-15,0 3 0 0,-6-3 0 0,6 3 0 16,-6-4 0-16,0 5 0 0,-8-4 0 0,8 3 0 16,-1-3 0-16,1-4 0 0,-1 4 0 0,0-4 0 15,1 0 0-15,6 0 0 0,0 0 0 0,0-4 0 16,0 0 0-16,13 0 0 0,-6 1 0 0,6-5 0 16,-1 1 0-16,8 0 0 0,-6 0 0 0,5-1 0 15,-6 1 0-15,0-1 0 0,7 5 0 0,-8-5 0 16,2 4 0-16,-8 1 0 0,1 3 0 15,-7-5 0-15,0 3 0 0,0 2 0 0,0 0 0 16,-13 0 0-16,-1 0-22 0,-6 0-1275 0,-5 0-165 16,5 0-30-16,-6 2 84 0,-6 6 200 0,-7 1 378 15,-7-3 389-15</inkml:trace>
  <inkml:trace contextRef="#ctx0" brushRef="#br0" timeOffset="10344.92">14726 631 307 0,'19'0'515'0,"-6"-8"154"0,1 5 71 0,-14-4-49 16,6 0-92-16,0 3-103 0,-6 0-124 0,7 0-139 15,-7 4-81-15,6-3-43 0,-6 3-20 0,7 0-6 16,-1-4-11-16,7 4-3 0,-6 0 0 0,6 0 10 0,0 7 12 16,6-3 19-16,1 7 18 0,-1-7 17 0,1 3 17 15,0-4 12-15,-7-3 6 0,7 4 2 0,-1-4-3 16,0 4-6-16,1-4-12 0,-1 0-9 0,1 0 0 15,0 0-18-15,-1 0-13 0,1 0-11 0,6 4-10 16,-7-4-13-16,1 0-22 0,0 0-7 0,5 0-4 16,-5 0-4-16,6 0-5 0,0 0-11 0,0 3-34 15,7-3 0-15,-1 0 0 0,-5 4 0 0,5-4 0 0,1 4 0 16,-1-4 0-16,1 0 0 0,6 3 0 0,-7-3 0 16,8 3 0-16,-8-3 0 0,1 5 0 15,-7-2 0-15,7-3 0 0,-1 4 0 0,1-4 0 16,-7 0 0-16,0 5 0 0,6-5 0 0,-5 2 0 0,-2-2 0 15,-5 4 0-15,6-4 0 0,0 0 0 0,0-4 0 16,0 4 0-16,-6 0 0 0,6-2 0 0,0 2 0 16,0-5 0-16,0 5 0 0,0 0 0 0,0-4 0 15,6 4 0-15,1 0 0 0,-1 0 0 0,2 0 0 16,-9 0 0-16,1 0 0 0,0 0 0 0,-6 0 0 0,7 0 0 16,-15 0 0-16,14 4 0 0,-6-4 0 0,-1 0 0 15,-5 5 0-15,5-5 0 0,1 2 0 0,-1-2 0 16,-6 0 0-16,7 4 0 0,-1-4 0 0,7 0 0 15,-6 0 0-15,-1 0 0 0,7 0 0 0,0 0 0 16,0 0 0-16,-6 0 0 0,7 0 0 0,-2 0 0 16,1 0 0-16,-6 0 0 0,0 0 0 0,-1 0 0 15,-6 0 0-15,6 0 0 0,-5 0 0 0,-2 0 0 0,2 0 0 16,-8 0 0-16,7 0 0 0,-7 0 0 0,8 0 0 16,-2 0 0-16,-5 0 0 0,6 0 0 15,0 0 0-15,-6 0 0 0,0 0 0 0,-1 0 0 0,0 0 0 16,0 0 0-16,-6 0 0 0,0 0 0 0,0 0 0 15,0 0 0-15,0 0 0 0,0 0 0 0,-6 0 0 16,-6 0 0-16,5 0 0 0,-6-4-58 0,-7 4-312 16,7 0-67-16,1-7-48 0,-8 3-74 0,7 1-95 15,-7 3-85-15,0 0-119 0,1-5-53 0,-1 2 11 16,-6 0 83-16,6-1 132 0,-5-3 160 0</inkml:trace>
  <inkml:trace contextRef="#ctx0" brushRef="#br0" timeOffset="10852.11">16680 568 286 0,'0'-3'621'0,"7"-2"140"0,-7-1 89 0,0-5-49 16,0 7-111-16,0-4-130 0,0 8-164 0,0 0-77 16,7 0-37-16,-1 4-2 0,0 0 8 15,1 0 17-15,0-1 3 0,-1 2-21 0,0-2-15 0,8 1-9 16,-1-2-18-16,-1 3-24 0,8-2-65 0,-6 1-156 15,11 1 0-15,-12-2 0 0,6-3 0 16,1 3 0-16,6 1 0 0,1 0 0 0,-1-1 0 0,0 1 0 16,-1 0 0-16,-5 0 0 0,13-1 0 0,-7 1 0 15,0-1 0-15,7 1 0 0,-7-1 0 0,-7 1 0 16,7 0 0-16,-6 0 0 0,6-1 0 0,-7-3 0 16,1 4 0-16,-7 0 0 0,6-4 0 0,-5 3 0 0,-1-3 0 15,-7 0 0-15,0 3 0 0,-6-3 0 0,7 5 0 16,0-2 0-16,-7-3 0 0,6 0 0 0,-6 4 0 15,0-4 0-15,-6 7 0 0,6-7 0 0,-7 4 0 16,0-1 0-16,-5 5 0 0,-1-5 0 0,-7 6 0 16,0-2 0-16,-6 3 0 0,1-2 0 0,-1-1 0 15,-7 5 0-15,1-6 0 0,-1 2 0 0,-7 3 0 16,8-4 0-16,-1 0 0 0,1 2 0 0,-1-2 0 16,13-1 0-16,-6 2 0 0,13-4 0 0,-6 3 0 15,6-3 0-15,-1-2 0 0,8 4 0 0,0-4 0 16,-1 2 0-16,7 0 0 0,0-4 0 0,0 0 0 15,0 4 0-15,0-1 0 0,7-3 0 16,-7 4 0-16,12 0 0 0,-4-4 0 0,-2 4 0 0,0-2 0 16,8-2 0-16,-2 0 0 0,1 0 0 0,1 5 0 15,-8-2-62-15,8 1-903 0,-8-4-281 0,7-4-92 16,0 1 38-16,-7-2 126 0,1 3 181 16,5-2 252-16</inkml:trace>
  <inkml:trace contextRef="#ctx0" brushRef="#br0" timeOffset="11667.11">18140 701 182 0,'0'-12'689'0,"13"1"157"0,-7 2 113 16,1-3 94-16,0 7-87 0,-1 2-168 0,-6 0-137 15,7 3-83-15,-7 0-62 0,6-4-56 0,-6 4-67 16,7 0-303-16,-7 4-90 0,13-4 0 0,-7 3 0 16,0 0 0-16,8 2 0 0,-8 2 0 0,1 0 0 15,-1 0 0-15,7 4 0 0,-6 1 0 0,-7-1 0 16,6 0 0-16,1 0 0 0,-7-1 0 0,13 2 0 15,0-5 0-15,-6 4 0 0,-1-4 0 0,0 4 0 16,-6-3 0-16,7-5 0 0,-7 5 0 0,0-4 0 16,0-4 0-16,0 4 0 0,0-4 0 0,0-4 0 15,0 4 0-15,-7-4 0 0,7-4 0 0,-6 2 0 16,6-10 0-16,-6 6 0 0,6-5 0 0,0 1 0 16,0-5 0-16,0 1 0 0,6 2 0 0,-6-2 0 15,6 4 0-15,1-1 0 0,-1 0 0 0,1 4 0 16,0 1 0-16,5 2 0 0,-4 1 0 0,4-1 0 15,1 5 0-15,0-5 0 0,0 4 0 0,1 4 0 16,-2-3 0-16,2 3 0 0,5 0 0 0,-6 0 0 16,0 3 0-16,0 1 0 0,0 4 0 0,7-1 0 15,-1 0 0-15,1 5 0 0,-8-2 0 0,8 1 0 0,0 4 0 16,-7-5 0-16,-1 9 0 0,2-4 0 0,-1 0 0 16,0-1 0-16,-6 5 0 0,-1-5 0 0,0 1 0 15,8-4 0-15,-14 0 0 0,6 1 0 0,-6-6 0 16,6 2 0-16,-6 0 0 0,0-5 0 15,0 3 0-15,0-6 0 0,0 0 0 0,0-2 0 16,0-2 0-16,0-3 0 0,7-1 0 0,-7-2 0 16,7-2 0-16,-7-2 0 0,6-1 0 0,1 1 0 0,-1-1 0 15,7 0 0-15,6 1 0 0,-5-1 0 0,5 1 0 16,1-3 0-16,-8 7 0 0,2-1 0 0,-8 0 0 16,8 4 0-16,5-4 0 0,-6 7 0 0,0-3 0 15,13 3 0-15,-6 0 0 0,5 1 0 16,2 3 0-16,-1 0 0 0,-6 0 0 0,6 3 0 0,-7 1 0 15,7 0 0-15,-6 3 0 0,-1 1 0 0,-6-1 0 16,6 0 0-16,-5 4 0 0,-2-4 0 0,2 4 0 16,-8 4 0-16,-6-1 0 0,7 2 0 0,-7-2 0 15,0 1 0-15,0 0 0 0,-7-1 0 16,7 1 0-16,-6-4 0 0,6 3 0 0,0-3 0 0,0 1 0 16,0-5 0-1,0 5 0-15,0-6 0 0,0 2 0 0,6-5 0 0,1 1 0 0,6 0 0 0,0-4 0 16,-1 0 0-16,-4 0 0 0,4-4-262 0,-5 0-919 15,0-3-180-15,-1 3-21 0,7-2 105 0,-7-2 154 16,8 1 256-16,-8-1 302 0</inkml:trace>
  <inkml:trace contextRef="#ctx0" brushRef="#br0" timeOffset="12051.19">19965 627 468 0,'12'-11'758'0,"2"1"122"0,-8 2 104 0,1 1 31 16,-7 3-76-16,0 0-167 0,0 1-99 0,-7 0-50 0,1-2-43 16,-14 1-81-16,7 1-499 0,-13-2 0 15,0 3 0-15,-14-2 0 0,8 4 0 0,-7 0 0 0,0 0 0 16,-7 4 0-16,7-2 0 0,0 6 0 16,7-4 0-16,-8 4 0 0,8 3 0 0,5-4 0 0,2 4 0 15,5 0 0-15,8 0 0 0,-2 0 0 0,14-1 0 16,0 2 0-16,6-1 0 0,8 0 0 0,5-3 0 15,1 3 0-15,6-4 0 0,7-4 0 0,-1 1 0 16,1 0 0-16,5-4 0 0,-5 0 0 0,7 0 0 16,-8-4 0-16,1-3 0 0,-1 3 0 0,-6-3 0 15,7-5 0-15,-7 6 0 0,-7-6 0 0,-5 1 0 16,-2 0 0-16,-5 0 0 0,6 0 0 0,-13 0 0 16,0 1 0-16,0 2 0 0,-13-3 0 0,6 1 0 0,-12 1 0 15,6 1 0-15,0 2 0 0,-7-2 0 16,8 5 0-16,4-5 0 0,-4 1 0 0,-1 3 0 0,-7 1 0 15,0-1-240-15,-6 1-873 0,13-5-212 0,-6 8-45 16,0-4 79-16,-1 4 163 0,7 0 235 16,6-3 284-16</inkml:trace>
  <inkml:trace contextRef="#ctx0" brushRef="#br0" timeOffset="12381.97">20199 305 274 0,'-13'0'808'0,"19"-4"198"16,-6 4 146-16,0 0 123 0,0 4-81 0,0-4-226 15,0 0-165-15,-6 0-108 0,6 0-679 0,-6 0-16 16,-1 4 0-16,7-2 0 0,0 6 0 0,-7-1 0 16,7 5 0-16,-6 2 0 0,6 1 0 0,0-1 0 0,0 6 0 15,6 1 0-15,1-3 0 0,-7 8 0 16,13-4 0-16,-7 4 0 0,1-1 0 0,6 1 0 15,0-4 0-15,0 4 0 0,6-8 0 0,-5 3 0 16,-1 2 0-16,0 0 0 0,0-2 0 0,-1-6 0 16,-4-1 0-16,4 1 0 0,-5-7 0 0,0 2 0 15,-7-1 0-15,0-2 0 0,0-4 0 0,13 0 0 16,6-3 0-16,0-3 0 0,-11 0 0 0,-16-4 0 16,2-2-444-16,0-1-681 0,6-5-182 0,0 3-22 15,0-2 107-15,-7-1 136 0,0 1 232 0,1-1 248 16</inkml:trace>
  <inkml:trace contextRef="#ctx0" brushRef="#br0" timeOffset="12549.57">20349 587 206 0,'-7'-7'641'0,"7"-5"153"0,0-2 99 16,0 6 27-16,7 1-70 0,-7-1-96 0,0 8-155 15,0-3-75-15,7-1-46 0,-7 4-53 0,13-3-67 16,-7 3-84-16,7-4-77 0,-6 4-75 0,13 0-51 16,-8 0-32-16,8 0-24 0,-1 0-30 0,7 0-36 15,-6 4-63-15,-1-1-101 0,-5-3-116 0,5 0-106 16,0 4-166-16,14-4-175 0,-13 7-212 0,-1-3-57 15,7 3 33-15,-12-2 66 0,4-2 157 0,2 1 197 16</inkml:trace>
  <inkml:trace contextRef="#ctx0" brushRef="#br0" timeOffset="12755.06">20851 554 394 0,'0'-8'716'16,"0"-3"129"-16,0 4 92 0,0 3 2 0,0 1-77 15,0 3-148-15,-6 0-105 0,6 3-41 0,-8 1-17 0,8-1-17 16,-6 5-45-16,0-1-456 0,-1 5-33 0,1-2 0 15,-1 2 0-15,0 2 0 0,1 5 0 0,0-5 0 16,6 5 0-16,0-1 0 0,6 1 0 0,0-1 0 16,1-4 0-16,6 1 0 0,0-1 0 0,1-2 0 15,-2 3 0-15,2-8 0 0,-8 0 0 0,-6 0 0 16,0-2-635-16,0-5-450 0,0-5-190 0,6 3-36 16,-6-7 94-16,0-1 134 0,0-2 236 0,7-3 282 15</inkml:trace>
  <inkml:trace contextRef="#ctx0" brushRef="#br0" timeOffset="12899.55">20857 395 431 0,'-6'-10'576'0,"0"-1"120"15,-2 1 66-15,8-2-101 0,0 5-137 16,-6 0-139-16,0-1-175 0,6 8-210 0,0 4-190 0,0 0-200 16,12 3-215-16,-4-4-103 0,4 5-15 0,2-5 61 15,5 5 100-15</inkml:trace>
  <inkml:trace contextRef="#ctx0" brushRef="#br0" timeOffset="13196.6">21261 495 172 0,'7'4'631'0,"-7"-8"153"15,0 1 96-15,0-1 30 0,6 4-81 0,-6 4-85 16,0-1-114-16,-6 4-49 0,-1-3-12 0,-6 4-7 0,7-5-20 16,-8 4-185-16,2-3-357 0,5 3 0 15,0 1 0-15,1 0 0 0,-1-1 0 0,7 0 0 0,0 0 0 16,7 1 0-16,-1 3 0 0,8-4 0 0,-2 1 0 15,2-1 0-15,12 0 0 0,-7-4 0 0,7 5 0 16,0-4 0-16,1-1 0 0,-1 1 0 0,6-4 0 16,-5 0 0-16,-2 0 0 0,8-4 0 0,-8 1 0 15,-5-1 0-15,7-4 0 0,-15 1 0 0,8-3 0 16,-14 2 0-16,-6-3 0 0,0 1 0 0,0-2 0 16,-6-2 0-16,-7 2 0 0,0-3 0 0,-7 5 0 0,1-2 0 15,-7 2 0-15,6 3 0 0,-6-5 0 16,7 5 0-16,-7 0 0 0,-1-1 0 0,8 1 0 0,-7 3 0 15,13 1 0-15,-6-2 0 0,12 3 0 0,7-2 0 16,-7 4 0-16,1-4 0 0,-8 0-107 0,8 4-912 16,6 0-264-16,0 0-80 0,0 0 47 0,0 0 159 15,0 0 208-15,14 0 262 0</inkml:trace>
  <inkml:trace contextRef="#ctx0" brushRef="#br0" timeOffset="13667.5">21684 401 528 0,'14'2'759'0,"-8"-2"110"0,7 4 92 16,0 4-7-16,-6 3-76 0,-1 0-165 0,8 7-84 15,-8-3-43-15,0 0-41 0,1 2-62 0,0 2-197 16,-1-1-286-16,7 1 0 0,-7 0 0 0,-6 2 0 16,7-3 0-16,0 4 0 0,-7-3 0 0,6-1 0 15,-6 1 0-15,0-8 0 0,0-4 0 0,0 4 0 16,0-7 0-16,-6-1 0 0,6-3 0 0,-7 0 0 15,7-7 0-15,0 3 0 0,-7-7 0 0,7 1 0 16,0-2 0-16,0-3 0 0,0-4 0 0,0 2 0 16,7-2 0-16,0 1 0 0,-1-3 0 0,0 2 0 15,8-4 0-15,-8 5 0 0,7 3 0 0,0-2 0 0,-6 2 0 16,5 0 0-16,2 4 0 0,-1-1 0 16,0 6 0-16,6-2 0 0,-5 5 0 0,5-2 0 0,0 2 0 15,1 3 0-15,-1 0 0 0,7 0 0 0,-6 3 0 16,7 2 0-16,-1 2 0 0,-1 1 0 0,1 2 0 15,0 1 0-15,1 0 0 0,-1 4 0 0,0 0 0 16,-7-1 0-16,13 4 0 0,-5 1 0 0,-7-2 0 0,6 3 0 16,0-2 0-16,-7 0 0 0,1 1 0 15,0-2 0-15,-8 2 0 0,8-4 0 0,-7 0 0 16,7-1 0-16,-14-2 0 0,7-1 0 0,0-1 0 16,-7-2 0-16,1 3 0 0,-1-4 0 0,1 0 0 0,0-3 0 15,-1 1 0-15,-6-3 0 0,0 3 0 16,6-2 0-16,-12 0 0 0,-7-3 0 0,-7 0 0 15,-18 0-1337-15,-2-3-421 0,-12 6 47 0,-13-3 194 16,-13 4 422-16,-1 0 513 0</inkml:trace>
  <inkml:trace contextRef="#ctx0" brushRef="#br0" timeOffset="16131.47">2104 9661 345 0,'-6'4'515'0,"-7"-1"142"16,-1-3 77-16,2 0-37 0,-2 0-89 0,2-3-102 16,5-1-99-16,7-4-121 0,0 1-88 15,7 0-53-15,5-1-11 0,2 1-18 0,5 0-11 16,7 0-1-16,0 3 2 0,0-4 16 16,0 4-2-16,-13 0 19 0,-6 4 12 15,0-3 8-15,-1 3 12 0,-6 0 10 16,0 0 11-16,0 0 5 0,0 3 2 0,0-3 2 15,0 8-12-15,0-4-21 0,0 0-23 16,0 3-20-16,0-7-56 0,0 4-69 0,-6-2 0 16,-1 3 0-16,7-2 0 0,0 5 0 15,-7-4 0-15,1-1 0 0,-1-3 0 16,1 0 0-16,-1 0 0 0,1-7 0 0,-1 7 0 16,1-8 0-16,6 0 0 0,-6 2 0 15,6-1 0-15,6-1 0 0,-6 4 0 16,6-3 0-16,7 3 0 0,-6-3 0 15,6 4 0-15,0 3 0 0,-6 0 0 0,5 0 0 16,2 3 0-16,5 2 0 0,-13 1 0 16,8-3 0-16,-8 5 0 0,0 0 0 15,2 3 0-15,-8-4 0 0,-8 4 0 0,8-4 0 16,-12 4 0-16,5-3 0 0,-6-1 0 0,0 0 0 16,0-3 0-16,0-1 0 0,0-3 0 15,0 0 0-15,0-3 0 0,0-1 0 16,0-3 0-16,7 4 0 0,6-6 0 15,0 3 0-15,0-2 0 0,0 1 0 0,0-1 0 16,6 0 0-16,-6 6 0 0,6-2 0 16,1 1 0-16,-1-5 0 0,1 8 0 15,-7-4 0-15,13 0 0 0,7 0-1122 0,-1 1-259 16,7 3-53-16,-13-4 69 0,14 4 163 16,-9 0 272-16,15 0 355 0</inkml:trace>
  <inkml:trace contextRef="#ctx0" brushRef="#br0" timeOffset="17014.73">4027 9635 209 0,'12'7'670'0,"-5"-3"152"0,6 0 98 16,-6 2 20-16,5-1-102 0,-5-1-119 15,6-1-153-15,-13 1-67 0,0-1-25 16,-13 4-4-16,0-7-16 0,0 4-43 0,0 0-212 16,0 0-199-16,-1-4 0 0,2 3 0 15,6-3 0-15,-1 0 0 0,7 0 0 0,-7-3 0 16,7-1 0-16,0 0 0 0,0 0 0 16,0-3 0-16,0 4 0 0,0-4 0 15,7-2 0-15,-7 6 0 0,7-4 0 16,-1 3 0-16,0 1 0 0,8-1 0 0,-8 0 0 15,0 0 0-15,1 4 0 0,-1 0 0 16,-6 0 0-16,7 4 0 0,0 0 0 16,-1 0 0-16,0-1 0 0,1 5 0 0,-7-2 0 15,0-1 0-15,0 2 0 0,0-3 0 16,0-1 0-16,-7 1 0 0,7-1 0 0,-6-3 0 16,0 0 0-16,-1 0 0 0,0 0 0 15,1-3 0-15,6-1 0 0,-7 1 0 16,7-1 0-16,0-3 0 0,0 2 0 15,7 2 0-15,-1 0 0 0,1-1 0 0,6 0 0 16,-7 1 0-16,8-1 0 0,-2 4 0 16,-5 0 0-16,0 0 0 0,-7 0 0 0,6 0 0 15,-6 4 0-15,0-1 0 0,0-3 0 16,0-3 0-16,0-1 0 0,-6 4 0 16,-1 0 0-16,-19-8 0 0,7 0-1078 0,5 2-408 15,8-1-33-15,12 3 72 0,14 0 206 16,-7 4 356-16,13-4 414 0</inkml:trace>
  <inkml:trace contextRef="#ctx0" brushRef="#br0" timeOffset="18194.34">8243 9564 132 0,'0'0'383'16,"6"5"110"-16,0-1 107 0,1-4 75 0,-1 3 12 15,-6-3-32-15,-6 5-60 0,6-5-69 0,0 2-100 16,0-2-81-16,0 0-27 0,-7 0 1 0,7 0 19 15,-6 0 9-15,-8 0 0 0,8 0-25 0,-7 0-39 16,6-2-41-16,1 2-84 0,0 0-158 16,-1 0 0-16,7 0 0 0,-6 0 0 0,6 0 0 15,0 0 0-15,-7 0 0 0,0 0 0 0,7 0 0 16,0 0 0-16,7 0 0 0,-7-5 0 0,7 5 0 16,-7 0 0-16,6 0 0 0,-6 0 0 0,7 0 0 0,-1 0 0 15,0 0 0-15,1 0 0 0,6 0 0 16,1 0 0-16,-8 0 0 0,7 0 0 0,0 0 0 15,0 5 0-15,7-3 0 0,-8 2 0 0,2-1 0 16,-1 1 0-16,-7 0 0 0,0 0 0 0,1 4 0 16,-7-5 0-16,7 1 0 0,-7 3 0 0,-7-4 0 15,0 5 0-15,-5-4 0 0,-15-1 0 0,7 1 0 16,-12 0 0-16,-1-1 0 0,1 0 0 0,-1 2 0 16,13-5 0-16,-5 4 0 0,12-4 0 0,-6-4 0 15,5 4 0-15,8-5 0 0,0 5 0 0,6-3 0 16,6 0 0-16,0-1 0 0,8-3 0 0,5-1 0 15,-6 1 0-15,6 2 0 0,1-1 0 0,0-1 0 16,-1 3 0-16,-6 0 0 0,6 4 0 0,-11-4 0 16,4 4 0-16,-5-4 0 0,-1 4 0 0,1 0 0 15,-7 0 0-15,0 4 0 0,0-4 0 0,-7 4 0 16,-6-4 0-16,7 4 0 0,-8 4 0 16,2-5 0-16,-2 1 0 0,2-2 0 0,-1-2 0 0,-1 5 0 15,8-5 0-15,0 0 0 0,-2 0 0 0,2 0 0 16,0-5 0-16,6 5 0 0,6-2 0 15,0-5 0-15,2 3 0 0,4-4 0 0,2 0 0 16,-8 1 0-16,7 5 0 0,-7-3-839 0,-6-2-515 16,7 2-90-16,-7-1 37 0,-7 2 158 0,1 4 251 15,0 0 356-15</inkml:trace>
  <inkml:trace contextRef="#ctx0" brushRef="#br0" timeOffset="19333.07">14993 9495 466 0,'0'4'688'0,"6"0"144"15,-6-1 65-15,-6 1-68 0,12 0-116 0,-6 0-136 16,0-4-163-16,0 3-97 0,-6 1-24 0,6-4 4 16,-14 3 20-16,2 1 16 0,-1-1-1 0,-1 1-2 15,8 1-19-15,-6-2-66 0,-2 0-245 0,8 1 0 16,-1-4 0-16,0 4 0 0,1-4 0 16,-1 3 0-16,7-3 0 0,-6 0 0 0,6 3 0 15,0-3 0-15,0 0 0 0,0 0 0 16,0 0 0-16,6 0 0 0,1 0 0 0,-1 0 0 15,1-3 0-15,6 3 0 0,1 0 0 0,4-3 0 16,2 3 0-16,-1 0 0 0,1 0 0 0,-13 3 0 16,0-3 0-16,-1 3 0 0,0-3 0 0,21 5 0 15,-8-1 0-15,0 4 0 0,-12-6 0 0,0 5 0 16,-1-3 0-16,-6 4 0 0,-6-4 0 16,-1 0 0-16,0-1 0 0,-12 1 0 0,0-2 0 15,-1-2 0-15,-6 5 0 0,7-5 0 0,-1 0 0 16,7-5 0-16,6 5 0 0,-6 0 0 0,7-2 0 15,0-2 0-15,-2 1 0 0,8-5 0 16,8 0 0-16,4 4 0 0,-6-3 0 0,8 0 0 16,-1 7 0-16,-1-3 0 0,2 3 0 0,-8 0 0 15,8-9 0-15,-2 6 0 0,-5 3 0 0,-1-3 0 16,8 3 0-16,-14 3 0 0,6-3 0 16,-6 3 0-16,-6 2 0 0,6 2 0 0,-7-2 0 15,0-3 0-15,1 2 0 0,-1-1 0 0,1 1 0 16,0-4 0-16,-1 4 0 0,7-4 0 0,-7 0 0 15,7 0 0-15,7 0 0 0,-7-4 0 0,7 0 0 16,-1-3 0-16,0 0 0 0,1 0 0 16,6-1 0-16,0 1-177 0,-7 0-1275 0,1-5-105 15,-7 2 29-15,7 3 160 0,-7-1 264 0,6 4 414 16</inkml:trace>
  <inkml:trace contextRef="#ctx0" brushRef="#br0" timeOffset="20576.68">26018 9650 47 0,'0'3'518'0,"0"0"192"16,0 2 129-16,-7-1 52 0,1-1-86 16,6 1-102-16,-7-4-144 0,1 3-126 0,6 1-65 15,-13-1-16-15,-1-3 8 0,-11 0-15 0,5 4-2 16,-6-4-22-16,0 0-25 0,7 0-23 0,-1 0-245 15,6 0-28-15,-4 0 0 0,11-4 0 16,0 4 0-16,1 0 0 0,6 0 0 0,0 0 0 16,6-3 0-16,-6-1 0 0,7 4 0 0,0-3 0 15,-1-1 0-15,6 4 0 0,-4-3 0 0,4-1 0 16,2 4 0-16,-8-5 0 0,7 5 0 16,0 0 0-16,0 0 0 0,0 5 0 0,0-5 0 15,0 4 0-15,0-1 0 0,-6 1 0 0,5-1 0 16,2 1 0-16,-1-1 0 0,0 5 0 15,-7-4 0-15,1 3 0 0,-1-4 0 0,-6 2 0 0,-6-3 0 16,6 2 0-16,-13 0 0 0,0 0 0 0,-6-1 0 16,-1-3 0-16,0 5 0 0,-6-5 0 15,7 0 0-15,-1 0 0 0,1-5 0 0,-1 2 0 16,6-1 0-16,8 0 0 0,-6-2 0 0,5 1 0 16,7-5 0-16,7 2 0 0,-1 4 0 0,6-6 0 15,2 3 0-15,6-2 0 0,5 3 0 0,1 2 0 16,-6-3 0-16,6 3 0 0,1 0 0 15,-8 0 0-15,0 4 0 0,-6 0 0 0,7 0 0 16,-7 4 0-16,-6 0 0 0,5 0 0 0,-12 3 0 16,0-3 0-16,-6 2 0 0,-7-1 0 0,0 2 0 15,-13 0 0-15,0 0 0 0,-1 1 0 16,2-4 0-16,-1 3 0 0,0-4 0 0,6-3 0 16,1 5 0-16,5-5 0 0,2 0 0 0,4-5 0 15,2 5 0-15,0-3 0 0,6 3 0 0,0-7 0 16,6 7 0-16,0-8 0 0,2 4 0 15,4 1 0-15,2-1 0 0,5 1 0 0,1-4 0 16,-8 3 0-16,8-1 0 0,-7-1 0 0,-6 2-565 16,-1-3-1033-16,-12 3-36 0,-1 4 81 15,-6 7 242-15,-13 1 375 0,0 3 438 0</inkml:trace>
  <inkml:trace contextRef="#ctx0" brushRef="#br0" timeOffset="23637.55">2677 14410 120 0,'0'0'598'0,"0"0"173"0,0 0 111 0,-6 4 28 16,6-4-102-16,6 0-131 0,1 0-171 16,6 0-95-16,-6 0-31 0,-7 4 7 15,0-4 25-15,-7 2 17 0,1 3 0 0,-8-1-26 16,2-1-335-16,-2-3-68 0,2 4 0 15,5-1 0-15,0-3 0 0,1 4 0 16,6-4 0-16,0 0 0 0,6 0 0 16,1 0 0-16,-7-4 0 0,7 4 0 0,-1-3 0 15,0-1 0-15,1 4 0 0,0-7 0 16,5 2 0-16,-5 3 0 0,6-2 0 0,-6 0 0 16,5 1 0-16,-5-1 0 0,0 4 0 15,-1-4 0-15,-6 0 0 0,6 4 0 0,-6 0 0 16,8-4 0-16,-8 4 0 0,0 0 0 15,0 0 0-15,0 0 0 0,0 0 0 16,-8 0 0-16,8 0 0 0,-6 0 0 16,6 0 0-16,-6 0 0 0,6 0 0 0,-7 0 0 15,7 0 0-15,0 0 0 0,0 0 0 16,0-3 0-16,7-1 0 0,5 4 0 16,2-8 0-16,5 2 0 0,1-2 0 0,6-3 0 15,-6 5 0-15,5-2 0 0,-11 4 0 16,6-3 0-16,-14 3 0 0,0 0 0 0,1 1 0 15,-1-1 0-15,-6 4 0 0,7 0 0 16,-1-4 0-16,-6 4 0 0,0 0 0 16,-6 0 0-16,-1 0 0 0,14 4 0 15,-7 0-605-15,0-1-801 0,-7-3-69 0,-12 4 56 16,-1 0 171-16,0 3 229 0,7 5 322 16</inkml:trace>
  <inkml:trace contextRef="#ctx0" brushRef="#br0" timeOffset="24798.57">9487 14395 15 0,'-7'8'520'0,"7"-1"209"0,0 1 132 16,0-1 59-16,0 0-88 0,0-3-134 0,0-1-151 16,-6 1-150-16,6 0-66 0,-7 0-23 0,7-1-1 15,-6 1 5-15,6-4-8 0,0 0-16 0,0 4-25 16,0-4-17-16,0 0-9 0,6 0-161 0,-6 0-76 15,0 0 0-15,0 0 0 0,0-4 0 0,-6 4 0 16,-1 0 0-16,-6-4 0 0,13 1 0 0,-6 3 0 16,6-4 0-16,-6 0 0 0,6-3 0 0,-8 3 0 15,8-3 0-15,8 2 0 0,-2-1 0 0,0 2 0 16,14 1 0-16,-7-5 0 0,7 4 0 0,-8-3 0 16,8 1 0-16,-1 0 0 0,1 4 0 0,6-2 0 15,0 0 0-15,-7 4 0 0,1 0 0 0,0 0 0 16,-1 0 0-16,-5 4 0 0,-8 0 0 0,6-4 0 15,2 2 0-15,-8 6 0 0,8-4 0 16,-14-1 0-16,0 5 0 0,0 0 0 0,0-1 0 16,-7-1 0-16,-6 3 0 0,-1-2 0 0,-4 4 0 15,-2-4 0-15,1 1 0 0,-8-4 0 0,-12 3 0 16,13-4 0-16,-7 1 0 0,0-1 0 0,27-3 0 16,-6 4 0-16,-8-8 0 0,7 4 0 0,-1-3 0 15,2-4 0-15,6 2 0 0,-2-1 0 0,2-2 0 16,6 1 0-16,6-4 0 0,2 0 0 0,-2 0 0 15,0 4 0-15,7-1 0 0,0 0 0 0,0 1 0 16,1 5 0-16,-8-6 0 0,0 8 0 0,0-4 0 16,2 0 0-16,-2 4 0 0,-6 4 0 0,6-4 0 15,1 4 0-15,-7-4 0 0,0 2 0 0,0 4 0 16,0-4 0-16,0-2 0 0,0 4 0 0,0-1 0 16,0-3 0-16,0 0 0 0,0 4 0 0,0-4 0 15,0-4 0-15,6 4 0 0,-6-3 0 16,0-1 0-16,-13 4 0 0,7-8-449 0,0 6-846 15,12-10-124-15,7 5 11 0,-7 3 132 0,1 4 181 0,0 0 290 16,-1 0 377-16</inkml:trace>
  <inkml:trace contextRef="#ctx0" brushRef="#br0" timeOffset="25941.01">13872 14286 217 0,'-6'3'306'0,"6"0"38"0,-7-3 19 16,7 5-1-16,-7-2-4 0,7-3 2 0,0 4 29 15,-6-1 39-15,0 1 7 0,6 0-17 0,-7-1-33 16,7 1-51-16,-7 0-73 0,7-4-83 16,0 0-47-16,0 3-25 0,0-3-8 0,0 4-2 15,0-4 5-15,0 0 16 0,7 4 21 0,-7-4 37 16,0 3 44-16,0-3 45 0,-7 5 34 16,1-3 13-16,-1 2 12 0,1-4-7 0,0 4-18 15,-2 0-236-15,2-1-62 0,0-3 0 0,6 0 0 16,-6 4 0-16,-1-4 0 0,7 0 0 15,0 0 0-15,0 0 0 0,7 0 0 0,-1 0 0 16,-6-4 0-16,6 4 0 0,0 0 0 0,2-3 0 16,-2 3 0-16,7-4 0 0,0 4 0 0,0-4 0 15,7 0 0-15,-8 2 0 0,8 2 0 16,-7-5 0-16,0 5 0 0,0-3 0 0,1 6 0 16,-8-3 0-16,-6 5 0 0,6-3 0 0,-6-2 0 15,7 4 0-15,-7 0 0 0,0 0 0 0,0 3 0 16,-7-3 0-16,7 0 0 0,-6-2 0 15,0 4 0-15,-2-4 0 0,2 2 0 0,-7-1 0 0,0 1 0 16,0-4 0-16,7 4 0 0,-8-4 0 0,8 0 0 16,6 0 0-16,-6 0 0 0,6 0 0 15,-7 0 0-15,7 0 0 0,0 0 0 0,0 0 0 16,0 0 0-16,0-4 0 0,0 4 0 0,7-4 0 16,-7 1 0-16,6-1 0 0,0 4 0 0,1 0 0 15,0-2 0-15,-1 2 0 0,1 0 0 16,-7-6 0-16,12 4 0 0,-5 2 0 0,6-4 0 15,-13 0 0-15,0-3 0 0,0 3-1191 0,0-4-343 16,0 1 1-16,6 0 126 0,-6 3 214 0,8 1 349 16,4-1 395-16</inkml:trace>
  <inkml:trace contextRef="#ctx0" brushRef="#br0" timeOffset="26886.29">16237 14376 183 0,'7'0'380'16,"6"0"100"-16,0 0 77 0,0 0 78 0,0 0 16 16,-7 0-28-16,-6 6-57 0,7-6-72 15,-7 0-95-15,0 0-126 0,6 0-72 0,8 0-36 16,-8 0-12-16,0 0 8 0,2 0 2 0,4 2 8 15,-12-2 8-15,6 0 11 0,-6 0 12 16,0 0-3-16,-6 4 1 0,6-4-2 0,-12 3 4 16,12-3 1-16,-8 0-6 0,2 4-31 0,6-4-166 0,-6 0 0 15,-8 4 0-15,8-4 0 0,-1 0 0 16,7 0 0-16,-6 0 0 0,6 0 0 0,0 0 0 16,6 0 0-16,-6 0 0 0,0-4 0 0,7 0 0 15,-7 4 0-15,0-3 0 0,0-1 0 0,6 4 0 16,-6-2 0-16,7-4 0 0,0 4 0 15,-1 2 0-15,0 0 0 0,2 0 0 0,-8-4 0 16,6 4 0-16,0 0 0 0,-6 4 0 16,6-4 0-16,-6 0 0 0,0 2 0 0,0 4 0 15,0-4 0-15,0 2 0 0,0-1 0 0,0 1 0 16,-6-4 0-16,6 4 0 0,-6 0 0 0,6-4 0 16,0 0 0-16,0 0 0 0,0 0 0 0,-6 0 0 15,6 0 0-15,-8 0 0 0,8-4 0 16,-6 4 0-16,6-4 0 0,0 4 0 0,0-4 0 15,0 1 0-15,0-1 0 0,0 4 0 0,0 0 0 16,6 0 0-16,-6-2 0 0,8-4 0 0,4 4 0 16,1-2 0-16,-6 0 0 0,12 4-174 15,-13-4-949-15,8-3-214 0,6 3-52 0,-8-2 77 16,1 1 151-16,1 2 261 0,6-1 308 0</inkml:trace>
  <inkml:trace contextRef="#ctx0" brushRef="#br0" timeOffset="27825.47">17403 14347 80 0,'8'0'267'0,"-8"0"43"0,6 0 8 0,-6 0-10 15,6 0-29-15,-6 0-41 0,7-2-49 0,-1 2-48 16,1 0-40-16,-7-5-36 0,7 5-26 0,-7 0-20 16,6-3-18-16,0 3-20 0,0 0-19 0,2-4-16 15,-2 4-10-15,0-4-3 0,1 4 5 0,-7-3 19 16,7 3 29-16,-1 0 38 0,1 0 45 15,-1 0 51-15,7 0 53 0,-6 3 63 0,5-3 83 16,-5 4 64-16,0-4 25 0,-1 0-10 0,1 4-26 16,-1-4-48-16,1 0-77 0,-1 0-73 15,1 0-47-15,-7 0-27 0,6 0-14 0,0 0-6 16,-6 0-1-16,8 0-1 0,-8 3 7 0,6 2 10 16,0-5 11-16,-6 2 11 0,0-2 13 15,0 0 17-15,0 0 15 0,0 0 8 0,0 0 10 16,0 0 2-16,-6 0-3 0,0 0-6 0,-2 0-4 15,2 0-1-15,0 0-7 0,6 0-4 0,-7 0-138 16,7-2-19-16,7 2 0 0,-1 0 0 0,0-5 0 16,-6 5 0-16,0 0 0 0,-6 0 0 15,6-3 0-15,0 3 0 0,0 0 0 0,0 0 0 16,0 0 0-16,6 0 0 0,-6 0 0 0,0 0 0 16,0 0 0-16,8 0 0 0,-8 3 0 0,6-3 0 15,0 5 0-15,-6-5 0 0,7 2 0 0,-7 2 0 16,6-4 0-16,-6 4 0 0,0 0 0 15,0-4 0-15,0 3 0 0,-6-3 0 0,6 4 0 16,-7-4 0-16,-5 4 0 0,-2-4 0 0,1 4 0 16,-6-4 0-16,6 0 0 0,-1 0 0 0,-5 0 0 15,6 0 0-15,7 0 0 0,-7 0 0 16,6 0 0-16,7 0 0 0,0 0 0 0,0 0 0 16,0 0 0-16,0 0 0 0,0 0 0 0,0 0 0 15,7 0 0-15,-1 0 0 0,1 0 0 0,-1-4 0 16,0 4 0-16,8-4 0 0,-8 4 0 15,0 0 0-15,-6 0 0 0,0 0-770 0,0 0-288 16,7-7-194-16,-7 3-36 0,0 0 91 0,0 4 130 16,0 0 234-16,0 0 276 0</inkml:trace>
  <inkml:trace contextRef="#ctx0" brushRef="#br0" timeOffset="28701.67">18042 14315 161 0,'14'0'261'0,"-2"0"22"0,2-4-3 0,5 4-17 16,-6-4-20-16,-6 4-14 0,5 0-5 0,2 0 3 16,-2 0 3-16,-5 0 2 0,6 0-7 15,0 4-12-15,-6-4-19 0,-1 4-25 0,1-4-29 16,-1 3-29-16,0-3-27 0,2 4-27 0,-2-4-21 15,7 4-13-15,-7-4 13 0,1 0 29 0,-1 0 41 16,1 3 35-16,-1-3 27 0,1 0 15 16,-7 0-2-16,7 0-14 0,-7 0-27 0,0 0-20 15,6-3-14-15,-6 3-1 0,6 0 0 0,-6-4 3 16,7 8 4-16,0-4 8 0,-7 0 13 0,0 3 12 16,0 1 13-16,0-4 10 0,0 4 14 15,0-4 20-15,-7 0 19 0,0 3 16 16,7 2 4-16,-6-5-4 0,6 2-10 0,0-2-35 0,0 4-192 15,0-4 0-15,0 0 0 0,0 0 0 0,-6 4 0 16,6-4 0-16,-7 0 0 0,7 0 0 16,0 0 0-16,0 0 0 0,0 0 0 0,0 0 0 15,0 0 0-15,0 0 0 0,0 0 0 0,0-4 0 16,0 4 0-16,7 0 0 0,-7 0 0 0,6-4 0 16,-6 4 0-16,6 0 0 0,-6-2 0 0,0 2 0 15,0 0 0-15,0 0 0 0,0 0 0 16,0 0 0-16,0 0 0 0,0 0 0 0,0 0 0 15,0 0 0-15,0 2 0 0,0-2 0 0,0 0 0 16,-6 0 0-16,0 4 0 0,-1-4 0 0,0 4 0 16,1-4 0-16,-1 4 0 0,7-1 0 15,-6-3 0-15,6 4 0 0,-7-4 0 0,7 0 0 16,0 0 0-16,0 4 0 0,0-4 0 0,0 0 0 16,0 0 0-16,7 0 0 0,-7 0 0 15,6 0 0-15,-6 0 0 16,0-4 0-16,0 4 0 0,0 0 0 0,0 0 0 0,0 0 0 0,0 0 0 15,0 0 0-15,0 0 0 0,7-4 0 0,-7 4 0 16,0-3 0-16,0 3 0 0,0-4-204 0,0 0-883 16,0-2-229-16,0 1-57 0,0 2 82 0,0 3 144 15,0 0 246-15,0 0 275 0</inkml:trace>
  <inkml:trace contextRef="#ctx0" brushRef="#br0" timeOffset="29686.66">18798 14326 105 0,'0'3'324'0,"6"1"81"0,1 0 64 0,6-4 58 16,-7 3 71-16,2 2 17 0,-2-3-28 0,0 2-48 15,-6 0-62-15,7-4-74 0,-1 4-95 0,-6-4-41 16,0 3-10-16,0-3 14 0,0 0 27 15,-6 4 18-15,-1-4 3 0,7 0-16 0,-6 4-24 16,0-4-32-16,-2 4-35 0,2-4-147 0,-7 0-65 16,13 0 0-16,-7-4 0 0,7 4 0 0,-6 0 0 15,6-4 0-15,0 4 0 0,0 0 0 0,0 0 0 16,0 0 0-16,0 0 0 0,0 0 0 16,6 0 0-16,-6 0 0 0,0 0 0 0,-6 0 0 15,0 0 0-15,6 0 0 0,-7 0 0 0,14 0 0 16,-1 0 0-16,0 4 0 0,-6 0 0 15,7-4 0-15,-7 0 0 0,0 2 0 0,0-2 0 16,0 6 0-16,0-6 0 0,0 2 0 0,0-2 0 16,0 0 0-16,0 0 0 0,0 0 0 0,0-2 0 15,0 2 0-15,0 0 0 0,0-6 0 0,0 6 0 16,0 0 0-16,0 0 0 0,0-2 0 16,0 2 0-16,0 0 0 0,0 0 0 0,0 2 0 15,0 4 0-15,0-6 0 0,0-6 0 0,0 4 0 16,0 2 0-16,0-8 0 0,-7 8 0 0,7-4 0 15,-12 1-656-15,-1-1-803 0,6 0-73 16,-19 0 43-16,-7 4 188 0,-12 0 296 0,-8 4 435 16</inkml:trace>
  <inkml:trace contextRef="#ctx0" brushRef="#br0" timeOffset="56406.75">3421 3604 324 0,'45'-15'855'0,"-13"4"199"16,-18 0 151-16,5 0 148 0,-12 1-58 0,-7-2-224 15,0-2-160-15,-7-1-788 0,1 4-123 16,-7 0 0-16,-1-1 0 0,-12 5 0 16,-6 0 0-16,-7 0 0 0,-6 7 0 15,-8 0 0-15,-12 4 0 0,-7 6 0 0,-6 1 0 16,-7 12 0-16,1-1 0 0,-1 7 0 15,1 4 0-15,11 3 0 0,8 5 0 0,13-1 0 16,7 0 0-16,19 5 0 0,6-5 0 16,27 4 0-16,12-3 0 0,13-5 0 15,21 1 0-15,6-3 0 0,6-2 0 0,13-6 0 16,0 0 0-16,-6-4 0 0,-7-7 0 16,-6-1 0-16,-20-6 0 0,-1-4-1138 15,2-4-483-15,-15-9 40 0,15 3 160 16,-1-2 246-16,0-3 367 0,1-4 378 15</inkml:trace>
  <inkml:trace contextRef="#ctx0" brushRef="#br0" timeOffset="56715.64">3727 3875 581 0,'0'-17'1032'0,"12"2"207"0,-5 0 169 16,-14 4 159-16,1 0-183 0,-6 0-404 0,4 4-980 16,-4 3 0-16,-8 4 0 0,1 7 0 15,-7 4 0-15,6 8 0 0,0-1 0 16,7 3 0-16,7 6 0 0,6 2 0 0,6-3 0 15,7 3 0-15,7-4 0 0,12 2 0 16,1-5 0-16,7-4 0 0,5 0 0 16,-7-7 0-16,9-3 0 0,-9-1 0 0,9-7 0 15,-9-7 0-15,-5-1 0 0,-7-3 0 16,-13-7 0-16,0 0 0 0,-6-4 0 16,-21-1 0-16,1 2 0 0,-7-5 0 0,-5 4 0 15,-1 0 0-15,-6-4 0 0,-8 9 0 16,7-3 0-16,1 5 0 0,5 5 0 15,-5-1 0-15,13 0 0 0,-1 3 0 0,8 1 0 16,-8 3 0-16,6 0 0 0,14 4 0 16,-6 0-111-16,19 0-1417 0,-6-2-67 0,5-4 65 15,2 4 195-15,5-2 276 0,7 1 356 16</inkml:trace>
  <inkml:trace contextRef="#ctx0" brushRef="#br0" timeOffset="57078.94">4228 3707 306 0,'40'0'911'0,"-21"3"235"15,-19 5 187-15,13-5 175 0,6 6-23 0,1-2-240 16,6-1-988-16,1 2-257 0,-8 7 0 16,0-1 0-16,1 1 0 0,-1 3 0 15,-5 0 0-15,-2 1 0 0,-5 3 0 16,0 1 0-16,-7-2 0 0,6-2 0 0,-6-1 0 16,0 0 0-16,0-2 0 0,0-7 0 15,0-1 0-15,0 0 0 0,0-8 0 16,0 0 0-16,0-8 0 0,7-3 0 0,-7-3 0 15,6-5 0-15,0-6 0 0,8-1 0 16,-8-3 0-16,7-1 0 0,0 4 0 0,-6 1 0 16,-1 2 0-16,1 6 0 0,0-3 0 15,-1 11 0-15,0 0 0 0,0 6 0 16,8 3 0-16,-1 3 0 0,0 8 0 16,6 4 0-16,1 4 0 0,6 3 0 0,7 3 0 15,-1-3 0-15,7 9 0 0,-6-10 0 16,6 5 0-16,0-1 0 0,0-3 0 0,0 0 0 15,-6-4 0-15,-14-2 0 0,1-7 0 0,-7 0 0 16,0-1 0-16,6-8 0 0,1-8-335 16,-7-3-1081-16,7-8-80 0,-8 2 52 0,2-6 169 15,-2 1 206-15,8-4 308 0</inkml:trace>
  <inkml:trace contextRef="#ctx0" brushRef="#br0" timeOffset="57365.8">5545 3638 593 0,'19'-15'918'0,"-6"1"196"16,6 2 160-16,-5 1 70 0,-1 0-109 0,-7 3-189 0,14 1-379 15,-14 0-667-15,1 3 0 0,-14 1 0 16,1-1 0-16,-14 4 0 0,1 0 0 0,-7 4 0 16,6-1 0-16,-6 1 0 0,0 3 0 0,13 0 0 15,0 1 0-15,0 3 0 0,13 4 0 0,0-1 0 16,13 1 0-16,6 0 0 0,7 3 0 0,7-3 0 16,-1 3 0-16,8 0 0 0,5 0 0 0,-6 1 0 15,1 4 0-15,-8-6 0 0,1 2 0 0,-7-5 0 16,0 5 0-16,-13-2 0 0,-7-2 0 0,1 5 0 15,-14-6 0-15,1 1 0 0,-14-4 0 0,1-1 0 16,-13 1 0-16,5-3 0 0,-11-1 0 0,4 1 0 16,-11-5 0-16,-1 2 0 0,1-5 0 0,-8 0 0 15,-5-5 0-15,13 2 0 0,-8-5 0 0,1-3 0 16,13 1-659-16,0-13-701 0,13 1-69 16,0-3 55-16,19-5 152 0,14 1 196 0,5-8 280 15</inkml:trace>
  <inkml:trace contextRef="#ctx0" brushRef="#br0" timeOffset="57591.05">5727 3377 452 0,'19'-11'987'16,"7"0"217"-16,7 3 154 0,7 2 144 0,-1 0-110 15,-1 4-236-15,9-2-1016 0,-9 4-140 0,-5 4 0 16,-1 4 0-16,1 1 0 0,-7 7 0 0,7 6 0 16,-7 3 0-16,0 1 0 0,-7 6 0 0,7-1 0 15,-6 1 0-15,0 5 0 0,-7 1 0 0,6-2 0 16,0 0 0-16,8 1 0 0,-8 0 0 0,0-4 0 15,1 3 0-15,6-6 0 0,-6-1 0 0,-1-3 0 16,-5 0 0-16,-2-5 0 0,-5-2 0 16,-7-7 0-16,-7 1 0 0,-5-9 0 0,-2 0 0 0,-18-8-542 15,6-4-958-15,-7 1-48 0,1-3 83 0,5-2 209 16,1-2 292-16,7 3 316 0</inkml:trace>
  <inkml:trace contextRef="#ctx0" brushRef="#br0" timeOffset="58065.59">6229 3866 676 0,'-7'-8'969'0,"1"-4"199"0,0 1 138 16,6 0 34-16,6 4-151 0,7-8-236 0,6 4-363 0,14 0-590 15,-7-1 0-15,7 3 0 0,6-7 0 0,-1 10 0 16,2-6 0-16,5 5 0 0,8 3 0 16,-1 0 0-16,-1 1 0 0,2 3 0 0,6 0 0 15,-7 3 0-15,-1 1 0 0,-4 3 0 0,5-3 0 16,-7 3-736-16,14 0-106 0,6-3-65 0,-7 4-28 16,15-8 18-16,-2 4 28 0,-6 0 122 0,6-1 203 15,-5-3 256-15,-1 4 305 0,-13-4 382 0,0 0 280 16,1-4 182-16,-14 1 103 0,-1-1 27 0,-4 0-18 15,-15-4-114-15,-6 2-70 0,0-1-256 0,-13 2-513 16,-6-2 0-16,-14 3 0 0,-6 4 0 16,-7-4 0-16,1 4 0 0,-14 4 0 0,-6 0 0 15,6-1 0-15,-6 6 0 0,-6 0 0 0,12 3 0 0,1 3 0 16,5-1 0-16,1 5 0 0,13-1 0 16,7 0 0-16,-1 1 0 0,14-1 0 0,-1-3 0 0,7 0 0 15,7-1 0-15,5-3 0 0,2 0 0 0,-2 1 0 16,8-9 0-16,-1 0 0 0,1 1 0 15,6-8 0-15,1 1 0 0,-1 0 0 0,-1-9 0 16,1 1 0-16,0-3 0 0,1-2 0 0,-8 2 0 16,0-3 0-16,-5 1 0 0,-1-3 0 0,-7 5 0 15,1-1 0-15,-1 4 0 0,-6 4 0 0,7-1 0 16,-1 0 0-16,0 6 0 0,2 2 0 0,-2 0 0 16,7 2 0-16,0 4 0 0,6 4 0 0,1-3 0 15,0 8 0-15,6 0 0 0,-1-1 0 0,2 1 0 16,-1 3 0-16,0 1 0 0,0-1 0 0,0 1 0 15,-7-5 0-15,1-2 0 0,0 2 0 0,-14-7 0 16,-6 1 0-16,7-5-1083 0,-7-6-307 0,6-1-26 16,-6-7 100-16,7 3 153 0,-7-6 247 0,7-1 271 15</inkml:trace>
  <inkml:trace contextRef="#ctx0" brushRef="#br0" timeOffset="58421.59">8053 3747 176 0,'-6'-10'767'15,"6"5"231"-15,0-2 165 0,0 3 112 0,-7 4-52 0,7 0-197 16,7 0-176-16,-1 4-137 0,1 3-713 15,12 0 0-15,1 5 0 0,-1-1 0 0,7 3 0 16,0 1 0-16,-6 4 0 0,6-1 0 0,-7 4 0 16,1-6 0-16,7 1 0 0,-9 2 0 0,2-5 0 15,0 1 0-15,-7-1 0 0,0-6 0 0,0 3 0 16,-7-8 0-16,1 1 0 0,-7-4 0 0,7-4 0 16,-7 1 0-16,0-8 0 0,0 0 0 0,0-7 0 15,0 3 0-15,0-7 0 0,0 1 0 0,0-2 0 16,0 4 0-16,0-3 0 0,0 0 0 0,0 4 0 15,0 3 0-15,6 0 0 0,-6 4 0 0,7 4 0 16,-1 0 0-16,-6 3 0 0,7 4 0 0,6 4 0 16,-1-1 0-16,2 8 0 0,5 0 0 0,1 8 0 15,0-4 0-15,6 7 0 0,-1 0 0 0,9-1 0 16,-9 2 0-16,1 3 0 0,0-4 0 0,0 0 0 16,1-1 0-16,-8-2 0 0,7-1 0 0,0 0 0 15,-12-2 0-15,4-7 0 0,2 3 0 16,-13-7 0-16,6-2 0 0,-13 0 0 0,-7-9-330 15,7-2-1108-15,7-7-78 0,0-4 51 0,-1 1 178 16,-6-4 238-16,6-3 311 0</inkml:trace>
  <inkml:trace contextRef="#ctx0" brushRef="#br0" timeOffset="58649.56">8861 3494 233 0,'0'-30'886'16,"0"8"252"-16,0 1 188 0,0-2 159 0,0 2 5 15,0 2-220-15,7 4-907 0,-7 5-363 0,13 2 0 16,-6 4 0-16,-1 1 0 0,0 3 0 0,14 3 0 15,-1 9 0-15,7 2 0 0,0 5 0 0,1 6 0 16,5 1 0-16,1 7 0 0,-1 4 0 16,1-1 0-16,-1 4 0 0,2 1 0 0,-2 3 0 0,1 0 0 15,-7-4 0-15,-1 4 0 0,8-3 0 0,-7 2 0 16,0-6 0-16,0 4 0 0,-6-4 0 0,-1-4 0 16,-5 1 0-16,-2-9 0 0,-6-4 0 0,2-2 0 15,-8-4 0-15,0-5 0 0,-8-5-317 0,2-5-1226 16,0-8-50-16,0-4 71 0,-8-2 214 15,8-1 302-15,-7-6 364 0</inkml:trace>
  <inkml:trace contextRef="#ctx0" brushRef="#br0" timeOffset="58770.14">9350 3891 506 0,'-13'-16'952'0,"6"-1"182"15,7-2 118-15,0 4 103 0,0 4-196 0,14-3-287 16,-8 3-232-16,14-3-319 0,6 2-321 0,7 1 0 16,5 3 0-16,7 2 0 0,2-1 0 0,-9 2 0 15,15 1 0-15,-8 4-1057 0,7-3-268 0,1-5-100 16,-1 5 12-16,0-1 167 0,0 4 267 0,7 0 410 15</inkml:trace>
  <inkml:trace contextRef="#ctx0" brushRef="#br0" timeOffset="59473.55">11462 3699 337 0,'38'-7'838'0,"-11"-1"204"0,-1 2 159 16,-1-2 135-16,-5 5-97 0,-8-1-212 0,-4-4-143 16,-2 5-597-16,-12-4-287 0,-8 3 0 0,2-3 0 15,-21 7 0-15,-7 0 0 0,-5 0 0 16,-14 0 0-16,-6 7 0 0,0-3 0 0,7 3 0 15,-1 4 0-15,13-4 0 0,7 4 0 0,13 4 0 16,7-1 0-16,19 1 0 0,6-1 0 0,20 6 0 16,26-3 0-16,7 6 0 0,19-5 0 15,7 0 0-15,6-3 0 0,-7 3 0 0,1 1 0 16,0-4 0-16,-14 3 0 0,-5-3 0 0,-7 0 0 16,-14-5 0-16,-6 1 0 0,-13 0 0 0,-6 0 0 15,-1 0 0-15,-5-3 0 0,-14-1 0 16,-7-1 0-16,-13 3 0 0,1-1 0 0,-14-2 0 15,-6-2 0-15,-13 0 0 0,7-1 0 0,-8-3 0 16,-5 4 0-16,5-8 0 0,-12 4 0 0,14-7 0 16,5 3 0-16,-7-2 0 0,8-6 0 0,6 1 0 15,6-4-854-15,14-2-630 0,13-3-20 16,6 3 97-16,12-6 190 0,8 5 288 0,13-4 337 16</inkml:trace>
  <inkml:trace contextRef="#ctx0" brushRef="#br0" timeOffset="59696.87">12100 3696 1 0,'59'-4'839'0,"-8"4"298"0,-5 0 199 16,-1-3 161-16,2-2 139 0,-9 5-264 0,1 0-999 16,-6 5-373-16,-1-2 0 0,2 8 0 15,-9 0 0-15,7 5 0 0,-12 1 0 0,7 4 0 16,-1 2 0-16,0 7 0 0,6-1 0 0,-5 4 0 16,-2 0 0-16,1 7 0 0,0-3 0 0,0 4 0 15,1-1 0-15,5-3 0 0,1 3 0 0,-7-3 0 16,6-4 0-16,-5 1 0 0,-1-5 0 0,-7-4 0 15,1-4 0-15,-8-5 0 0,-4-5 0 16,-8-4 0-16,-8-7 0 0,2-7-673 0,-7-8-959 16,7-3-9-16,-8-1 117 0,-6-6 252 0,2-5 373 15,-9 1 422-15</inkml:trace>
  <inkml:trace contextRef="#ctx0" brushRef="#br0" timeOffset="59952.92">12589 3751 204 0,'-33'-33'879'0,"7"4"252"16,-14-1 181-16,21 1 159 0,-7 0 12 15,13 3-249-15,6 4-757 0,1 3-477 0,6 8 0 16,13 1 0-16,6 2 0 0,14 5 0 0,13 3 0 16,5 7 0-16,15 1 0 0,-1 6 0 0,13 4 0 15,1 4 0-15,-2 4 0 0,2 0 0 0,-8 3 0 16,2-3 0-16,-15 6 0 0,-6-3 0 16,-6 0 0-16,-7 2 0 0,-13-2 0 0,-6-3 0 15,-14 0 0-15,-12-4 0 0,-8-4 0 0,-12 0 0 16,-13-3 0-16,-6-1 0 0,-7-2 0 0,-7-4 0 15,6-2 0-15,-5-3 0 0,13-6 0 0,-14 3 0 16,13-11 0-16,7 0 0 0,0-4-1272 16,19-3-257-16,20-4 24 0,0 1 150 0,14-2 199 15,11 1 302-15,9 3 391 0</inkml:trace>
  <inkml:trace contextRef="#ctx0" brushRef="#br0" timeOffset="60310.02">13416 3710 295 0,'32'4'867'16,"7"3"231"-16,-6 2 187 0,7-2 174 0,-8-5-28 15,7 6-206-15,-7-4-694 0,1 0-531 16,-1 0 0-16,1-4 0 0,7 0 0 0,-1 0 0 0,6-4 0 16,-6 0 0-16,7 0 0 0,-8-4 0 15,2 1 0-15,-1-4 0 0,-6 4 0 0,-7-4 0 16,0-3 0-16,-6 3 0 0,-8-4 0 0,-5 0 0 16,-7 1 0-16,-7-2 0 0,-5 2 0 0,-2-1 0 15,-6 1 0-15,-5-1 0 0,-1 4 0 16,0 4 0-16,0-1 0 0,-7 1 0 0,7 3 0 15,-7 4 0-15,1 0 0 0,-1 8 0 0,1 3 0 16,-1 0 0-16,13 7 0 0,-6 0 0 0,14 5 0 16,5-1 0-16,7-1 0 15,7 5 0-15,5 0 0 0,14-3 0 0,-6 2 0 0,13-4 0 16,-1 2 0-16,1-5 0 0,6 0 0 0,-1-3 0 16,2 1 0-16,-1-10 0 0,0 2 0 15,1-5 0-15,-2-3 0 0,1-3 0 0,-6-5 0 16,-1 2 0-16,-6-10 0 0,-6 5 0 0,-7-4 0 15,1-3-1371-15,-8 0-130 0,0-4 20 0,-6 3 148 16,-6 2 197-16,0 1 296 0,-8 1 372 16</inkml:trace>
  <inkml:trace contextRef="#ctx0" brushRef="#br0" timeOffset="60653.71">14498 3630 120 0,'19'4'681'0,"1"-4"186"16,0 4 139-16,-1-1 116 0,7-3-54 15,-14 4-115-15,8-4-158 0,7 0-91 0,-8 0-62 16,14-4-409-16,-1 1-233 0,7-1 0 0,-6 0 0 16,6-3 0-16,-7 2 0 0,2-1 0 0,-2-2 0 15,-7 5 0-15,2-6 0 0,-8-1 0 16,-6 3 0-16,1-1 0 0,-8-3 0 0,0 1 0 16,-12-2 0-16,0 5 0 0,-8-3 0 0,1 2 0 15,-6-3 0-15,0 4 0 0,-1 3 0 0,-7-3 0 16,1 2 0-16,0 5 0 0,1 0 0 15,-8 8 0-15,0 0 0 0,0-1 0 0,1 8 0 16,6-1 0-16,0 5 0 0,7-2 0 16,-1 2 0-16,13 3 0 0,1 0 0 0,12 0 0 0,1 0 0 15,13 0 0-15,6 0 0 0,6-4 0 16,13 1 0-16,1-2 0 0,7-1 0 0,6-1 0 16,-2-4 0-16,16-4 0 0,-8 0 0 0,20-3 0 15,-1-1 0-15,8 1-655 0,5-8-546 0,1 1-138 16,6-4 17-16,-6-1 129 15,-7 1 174-15,0 0 232 0,-13-4 251 0</inkml:trace>
  <inkml:trace contextRef="#ctx0" brushRef="#br0" timeOffset="61034.75">16296 3681 52 0,'0'-14'635'0,"6"-5"191"0,-6-3 129 15,-6 8 117-15,0-6-20 0,-14 6-59 0,7-1-133 16,-7 5-68-16,1-1-26 0,0 0-578 0,-8 3-188 16,-5 5 0-16,-8 3 0 0,1 3 0 15,1 5 0-15,-1 3 0 0,-1 3 0 0,7 5 0 16,1 3 0-16,12-1 0 0,1 6 0 0,5-2 0 15,14 4 0-15,0-3 0 0,14 0 0 0,5-1 0 16,1-2 0-16,6-5 0 0,-6 0 0 16,5-3 0-16,1-5 0 0,1 2 0 0,-1-9 0 15,0-3 0-15,0-3 0 0,7-3 0 0,-7-6 0 16,-7-3 0-16,1-3 0 0,-14-4 0 0,0-3 0 16,-12-10 0-16,0 6 0 0,-7-7 0 15,-7-4 0-15,0-2 0 0,-6-1 0 0,1-4 0 16,-1 2 0-16,0 5 0 0,-1 3 0 15,7 4 0-15,-6 4 0 0,14 3 0 0,-8 8 0 0,13 0 0 16,1 7 0-16,6 0 0 0,-6 7 0 16,6 4 0-16,0 4 0 0,6 3 0 0,0 3 0 15,1 9 0-15,13 3 0 16,-1 4 0-16,8 6 0 0,5 2 0 31,7 3 0-31,0-1 0 0,0 5 0 0,13-1 0 0,0 0 0 0,7 0 0 16,0 5 0-16,0-5 0 0,6 0 0 0,-13 1 0 0,-1-4 0 0,2-4 0 0,-14 0-1125 0,13-4-677 15,-7-3 48-15,8-1 200 0,12 1 418 0,13 0 532 16</inkml:trace>
  <inkml:trace contextRef="#ctx0" brushRef="#br0" timeOffset="61734.04">17991 3652 194 0,'-27'3'757'0,"14"1"227"0,-6 0 185 16,13 0 146-16,-8 3-38 0,14-3-211 0,0-1-157 16,14-3-389-16,-2 0-520 0,8 3 0 0,13 2 0 15,-1-2 0-15,13 1 0 0,8-1 0 0,12-3 0 16,6 4 0-16,7-4 0 0,7 0 0 0,0 0 0 15,-1 0 0-15,7-4 0 0,-6 4 0 16,0-7 0-16,-6 7 0 0,-14-8 0 0,-6 5 0 16,-8-4 0-16,-5 0 0 0,-20 3 0 0,-7-7 0 15,-19 4 0-15,-6-4-826 0,-7 0-613 0,-7 0-35 16,-12 0 94-16,-7-1 178 0,7 1 261 16,-8 0 286-16</inkml:trace>
  <inkml:trace contextRef="#ctx0" brushRef="#br0" timeOffset="61925.06">18733 3487 422 0,'-33'-7'914'0,"7"-2"227"0,0 2 176 15,0 5 141-15,13-6-103 0,1 4-228 16,4-4-670-16,2 8-457 0,6 0 0 0,6 4 0 16,2 0 0-16,-2 8 0 0,13 1 0 0,7 6 0 15,0 4 0-15,13 2 0 0,1 0 0 0,11 5 0 16,2-1 0-16,5 4 0 0,1 0 0 16,6 0 0-16,0 4 0 0,7 0 0 0,0-5 0 15,-1 3 0-15,1-6 0 0,-7 0 0 0,7 0 0 16,-20-7 0-16,-6 3 0 0,-1-9 0 15,-6-7-1123-15,7 0-496 0,-1-6 25 0,1-3 149 16,-7-3 252-16,0-1 403 0,1-1 370 0</inkml:trace>
  <inkml:trace contextRef="#ctx0" brushRef="#br0" timeOffset="62391.86">20975 3768 213 0,'58'-17'888'0,"-13"-4"251"0,-12 1 176 0,-7-1 154 0,-12-1 1 15,-8-4-256-15,-12 0-731 0,-14 0-483 0,-6 4 0 16,-7 1 0-16,-12-2 0 0,-7 5 0 16,-1 0 0-16,-6 6 0 0,-6 1 0 0,0 4 0 15,-6 4 0-15,-1 6 0 0,0 8 0 16,14 4 0-16,-7 4 0 0,12 6 0 0,14 4 0 16,13 1 0-16,14 2 0 0,18 5 0 0,20 0 0 15,7 3 0-15,12-4 0 0,14-2 0 0,13-1 0 16,5-2 0-16,2-6 0 0,-1-3 0 0,0-4 0 15,-6-4 0-15,0-6 0 0,-7-5 0 0,-6-6 0 16,-1-5 0-16,-13-2 0 0,-6-9 0 16,-6-2 0-16,-13-6 0 0,0-2 0 0,-14-8 0 15,-6 1 0-15,-6-9 0 0,-14-2 0 0,-7-1 0 16,-5-7 0-16,-1 4 0 0,-5-5 0 0,5 9 0 16,-7-4 0-16,8 6 0 0,-1 5 0 15,1 4 0-15,6 3 0 0,7 6 0 0,-1 6 0 16,7 2 0-16,0 4 0 0,0 8 0 0,-1 0 0 15,8 11 0-15,12 3 0 0,8 4 0 0,-1 7 0 16,7 11 0-16,6 0 0 0,6 8 0 16,1 8 0-16,6 0 0 0,7 2 0 0,-1 0 0 15,1 1 0-15,5 0 0 0,-5-1 0 0,7-2 0 16,-2-1 0-16,-5-4 0 0,-1-4 0 0,-5 1 0 16,-1-4 0-16,0-3 0 0,-13-5 0 0,-6-2 0 15,-7-9 0-15,-13-3-901 0,6-7-818 16,-6-4 33-16,0-4 166 0,6-7 305 0,1 1 456 15</inkml:trace>
  <inkml:trace contextRef="#ctx0" brushRef="#br0" timeOffset="62596.68">21842 3604 359 0,'-8'-12'991'0,"16"2"271"16,-8 3 188-16,6 7 145 0,-6 0-67 16,6 0-522-16,1 3-1006 0,-1 1 0 0,1 6 0 15,6 2 0-15,-1-1 0 0,8 8 0 0,0-5 0 16,6 5 0-16,0 3 0 0,0-1 0 15,0-1 0-15,6 1 0 0,-5 2 0 0,-1-6 0 16,0 5 0-16,-7-4 0 0,1 1 0 0,-7-9 0 16,0 2 0-16,-7-1 0 0,-12-7 0 0,-7-4 0 15,-6-4-704-15,-8-7-836 0,7-3-23 16,-5-5 107-16,-1 1 216 0,6-8 313 0,0-1 350 16</inkml:trace>
  <inkml:trace contextRef="#ctx0" brushRef="#br0" timeOffset="62732.66">21899 3563 315 0,'-25'-29'891'0,"-1"-3"228"16,-7 5 161-16,14 2 140 0,-1 2-59 15,1-2-262-15,5 7-393 0,1 0-706 0,0-1 0 16,0 7 0-16,7 2 0 0,6 3 0 0,0 3 0 16,19 4 0-16,1 0 0 0,6 4 0 0,-6 3 0 15,5 3 0-15,9 5-551 0,4 1-774 0,1-5-105 16,14 3 31-16,-8 5 155 0,7-2 203 16,-6-2 272-16,6 5 347 0</inkml:trace>
  <inkml:trace contextRef="#ctx0" brushRef="#br0" timeOffset="62981.48">22330 3531 308 0,'33'18'762'16,"-7"-4"193"-16,-1 5 160 0,-11-9 155 0,-2 7-54 0,8-3-182 15,-7 4-126-15,0-7-285 0,0 4-623 16,1-1 0-16,5 4 0 0,0-3 0 0,1 3 0 16,-7-3 0-16,7 4 0 0,-1-5 0 0,-6-3 0 15,6 4 0-15,-5-4 0 0,5-4 0 16,-12 0 0-16,6-3 0 0,-7 0 0 0,0-4 0 16,2-4 0-16,-2-3 0 0,6-4 0 0,-4-4 0 15,-2-3 0-15,7-4 0 0,-7-1 0 0,1-2 0 16,0-5 0-16,-7 1 0 0,6 0 0 0,0 0 0 15,2-1 0-15,-2 5 0 0,0-4 0 16,0 7 0-16,8-1 0 0,-8 9 0 0,1-1 0 16,5 8 0-16,14 0 0 0,7-1 0 0,-7 8 0 15,0 0 0-15,1 8 0 0,-1-1-566 0,0 0-608 16,-1 0-148-16,9 1 18 0,-2 0 121 16,-13 1 146-16,7 3 216 0,0-1 234 0</inkml:trace>
  <inkml:trace contextRef="#ctx0" brushRef="#br0" timeOffset="63327.62">23288 3534 254 0,'19'19'607'0,"8"-9"197"16,-8 5 119-16,0-4 44 0,1 1-53 15,6-4-72-15,-7 1-142 0,1-1-67 0,7 0-11 0,-2 3 2 16,8-4-323-16,6-4-301 0,-6 1 0 0,5 0 0 16,1-4 0-16,-5-4 0 0,5 4 0 15,-7-4 0-15,1 1 0 0,-7-4 0 0,6 3 0 16,-12-7 0-16,-1-1 0 0,-5 3 0 16,-2-3 0-16,-5-3 0 0,-7 0 0 0,-7 1 0 15,-5-1 0-15,-2 0 0 0,-5 1 0 0,-1 3 0 16,-6-4 0-16,0 7 0 0,7-3 0 0,-15 9 0 15,2-3 0-15,-13 10 0 0,-1-3 0 0,1 9 0 16,-2 1 0-16,-4 3 0 0,11 3 0 16,1 4 0-16,7-1 0 0,-1 2 0 0,14 3 0 15,12 0 0-15,-5-1 0 0,12 1 0 0,12-5 0 16,-5 1 0-16,12 5 0 0,8-10 0 0,5 2 0 16,13-1 0-16,8-3 0 0,-1-4 0 15,7 0 0-15,6-3 0 0,6 0 0 0,-6-8 0 16,1 0 0-16,5-6 0 0,-12 4 0 0,0-6 0 15,0-3-412-15,-8 0-948 0,15-4-94 0,-7-3 47 16,-2 3 166-16,-4-3 203 0,12-1 262 16,0 1 320-16</inkml:trace>
  <inkml:trace contextRef="#ctx0" brushRef="#br0" timeOffset="63542.52">25112 3553 190 0,'20'-19'755'16,"6"8"211"-16,-13-3 168 0,-13-1 157 15,0 4-18-15,-7-4-157 0,-5 4-131 0,-2 0-504 16,-6 4-481-16,-12 0 0 0,-7 7 0 0,-6 0 0 15,5 0 0-15,-5 3 0 0,-8 4 0 0,8 5 0 16,6 2 0-16,0 5 0 0,6 3 0 0,13 0 0 16,8 0 0-16,5 3 0 0,7 1 0 0,13 4 0 15,7-5 0-15,-1-3 0 0,7 4 0 16,7-1 0-16,6-2 0 0,6-4 0 0,-6-2 0 16,7 2 0-16,7-8 0 0,-14-1 0 0,6 2 0 15,1-9 0-15,-7 1 0 0,-1-8 0 0,9 1 0 16,-9-9-372-16,2 2-1161 15,5-9-50-15,-12 1 74 0,13-4 207 0,-1-1 296 0,1-2 372 16</inkml:trace>
  <inkml:trace contextRef="#ctx0" brushRef="#br0" timeOffset="63784.75">25835 3185 116 0,'-20'-21'933'0,"-12"6"294"0,-1 0 209 15,7-3 172-15,14 7 94 0,-1 4-533 0,-1 3-1169 16,2 0 0-16,6 8 0 0,6 3 0 0,-8 8 0 15,8 3 0-15,8 4 0 0,4 7 0 0,1 5 0 16,7 3 0-16,0 3 0 0,6-1 0 16,6 3 0-16,1-2 0 0,-1 5 0 0,7-5 0 15,-6 4 0-15,5-8 0 0,-11 5 0 0,5-9 0 16,-6 2 0-16,-6-5 0 0,-7-4 0 16,-7-2 0-16,-6-5 0 0,0-3-12 0,-13-8-1555 15,7-3-65-15,-7-8 65 0,6-3 197 16,-5-1 302-16,-2-3 392 0</inkml:trace>
  <inkml:trace contextRef="#ctx0" brushRef="#br0" timeOffset="63891.3">25900 3648 462 0,'-12'-7'968'16,"12"-4"190"-16,6 4 124 0,0-4 113 0,8 3-160 15,5-4-315-15,13 6-269 0,1-5-531 0,13 3-120 16,-1 4 0-16,1-3 0 0,7 0 0 16,-8 4 0-16,1 3 0 0,-7 0 0 0,-1 0-686 15,9 0-531-15,-9-4-150 0,8 0-11 0,-7 0 123 16,0 4 179-16,0 0 288 0,1 0 370 15</inkml:trace>
  <inkml:trace contextRef="#ctx0" brushRef="#br0" timeOffset="64090.67">26794 3517 407 0,'-14'3'923'0,"1"0"212"0,0 5 165 0,7-1 164 16,-1 4-100-16,7 3-227 0,0-2-676 0,7 2-461 16,-7 6 0-16,6-6 0 0,1 8 0 0,6-4 0 15,-1 0 0-15,2 0 0 0,12 1 0 16,-7-5 0-16,1 5 0 0,6-2 0 0,-6-1 0 15,-1-5 0-15,1 0 0 0,-8-4 0 0,-5 1 0 16,0-8 0-16,-7-4-1337 0,6-7-258 16,1-4 35-16,-7 0 171 0,0-2 255 0,0-5 363 15</inkml:trace>
  <inkml:trace contextRef="#ctx0" brushRef="#br0" timeOffset="64214.91">26871 3314 740 0,'-26'-18'981'0,"-6"-1"147"16,5 5 104-16,8-1 38 0,0 4-316 0,6 4-310 15,-1-1-212-15,8 8-136 0,6 4-108 0,6 4-104 16,14-1-113-16,0 8-117 0,13-4-140 16,5 7-170-16,15-4-205 0,6 1-218 0,6-4-188 15,6 5-28-15,0-7 46 0,8 3 125 0,12-1 185 16,-12-4 230-16</inkml:trace>
  <inkml:trace contextRef="#ctx0" brushRef="#br0" timeOffset="64451.55">27601 3410 350 0,'40'11'722'0,"-8"0"225"0,-25-1 171 0,-1 2 127 15,-12-2-32-15,-14 1-148 0,-6 5-139 16,-20-5-321-16,8 7-605 0,-2 0 0 0,1 0 0 15,6 4 0-15,14 1 0 0,6 2 0 0,7-3 0 16,6 0 0-16,12 0 0 0,8 0 0 16,13 1 0-16,-1-9 0 0,21 3 0 0,-8-5 0 15,7-4 0-15,0-1 0 0,6-7 0 0,1-4 0 16,-7-3 0-16,-6-3 0 0,-7-5 0 0,-6-5 0 16,-7-1 0-16,-20-5 0 0,1-7 0 0,-14 0 0 15,-13-1 0-15,-6 2 0 0,-13-1 0 16,1 0 0-16,-1 3 0 0,-7 5 0 0,1 3 0 15,12 7 0-15,-7 1 0 0,8 3 0 0,-1 7 0 16,7 1 0-16,-7 3-338 0,21 0-1118 16,12 0-70-16,0 0 56 0,6 3 184 0,14 1 244 15,-1-1 319 1</inkml:trace>
  <inkml:trace contextRef="#ctx0" brushRef="#br0" timeOffset="64769.89">28142 3384 69 0,'20'11'746'0,"-7"0"244"0,-7 0 205 0,7 4 186 15,0-1 77-15,7 2-188 0,0 2-189 0,-1 0-1080 16,1 1-1-16,-8-2 0 0,8 5 0 0,-7-3 0 16,7-2 0-16,-8 3 0 0,2-2 0 15,5 0 0-15,-12-3 0 0,-1 0 0 0,1-1 0 16,6-3 0-16,-13 0 0 0,7-7 0 0,-7-1 0 16,6-3 0-16,-6 0 0 0,0-7 0 0,0-4 0 15,0-8 0-15,6 2 0 0,0-5 0 0,8-5 0 16,-1 1 0-16,0-3 0 0,6 0 0 0,1 0 0 15,0 4 0-15,-1-1 0 0,7 7 0 16,0 1 0-16,-6-1 0 0,-1 9 0 0,1 6 0 16,6 0 0-16,7 8 0 0,-7 0 0 0,6 6 0 15,1 9 0-15,6-1 0 0,0 9 0 0,0-2 0 16,6 5 0-16,2-1 0 0,-9 0 0 16,15 5 0-16,-21-2 0 0,-5-3 0 0,-1-3 0 15,-20-1-606-15,0-3-1215 0,-18 3 7 0,-14-2 155 16,6-1 379-16,7 4 586 0</inkml:trace>
  <inkml:trace contextRef="#ctx0" brushRef="#br0" timeOffset="65468.35">5961 4962 135 0,'0'-8'755'0,"-6"5"270"16,-13-3 202-16,5-2 161 0,2 1 8 0,-2 2-202 16,8-2-163-16,-7-3-991 0,-7 2-40 0,1 0 0 15,-14 5 0-15,-12-1 0 0,-1 1 0 16,-6 3 0-16,0 3 0 0,0 4 0 0,-13 1 0 16,6 3 0-16,-6 3 0 0,6 6 0 0,0 5 0 15,13-4 0-15,7 8 0 0,27 5 0 16,18-1 0-16,14 4 0 0,19-4 0 0,6 0 0 0,7 0 0 15,7-4 0-15,12-3 0 0,-5-1 0 16,-1-3 0-16,7-3 0 0,-14-8 0 0,7 0 0 16,1-7 0-16,-8-4 0 0,-5-7-1001 0,-1-5-391 15,-1-3-41-15,-4-3 95 0,-2 0 163 0,1-4 252 16,-7-4 268-16</inkml:trace>
  <inkml:trace contextRef="#ctx0" brushRef="#br0" timeOffset="65735.72">6385 5061 551 0,'0'-15'883'0,"-6"1"189"0,-14 2 135 16,7 6 30-16,-13-5-133 0,-7 7-239 0,1 0-174 15,-1 4-125-15,-6 0-551 0,0 8-15 0,0-1 0 16,6 8 0-16,1-1 0 0,6 5 0 0,6 2 0 16,13 2 0-16,7 2 0 0,14 5 0 15,5-5 0-15,7 1 0 0,13 0 0 0,7-4 0 16,6 0 0-16,-6-4 0 0,6 1 0 0,0-9 0 0,-6-1 0 16,0-2 0-16,-1-4 0 0,-6-6 0 15,-7-2 0-15,2-2 0 0,-9-4 0 0,-5-4 0 0,-14-2 0 16,0-6 0-16,-12 2 0 0,0-2 0 15,-14-2 0-15,1-2 0 0,-7 6 0 0,-7-1 0 16,1 0 0-16,-1 3 0 0,1 4 0 0,5-3 0 16,1 7 0-16,6 1 0 0,1 1 0 0,0 3 0 15,6 2 0-15,-1 4 0 0,2 0 0 0,4 4-856 16,8-4-393-16,0 0-104 0,14 0 31 0,6 0 131 16,-1 3 178-16,7-3 247 0,7 3 340 15</inkml:trace>
  <inkml:trace contextRef="#ctx0" brushRef="#br0" timeOffset="66081.64">6887 5043 658 0,'26'7'935'0,"-7"-7"161"16,1 4 142-16,-7 3 82 0,0 0-149 0,7 0-182 15,-7-3-205-15,7 4-784 0,-1 0 0 16,0 3 0-16,-6 0 0 0,1 3 0 0,-2-3 0 0,-5 4 0 16,6-5 0-16,0 5 0 0,-7-1 0 15,1 3 0-15,0-7 0 0,-1 1 0 0,0 0 0 16,2-4 0-16,-2 0 0 0,-6-3 0 0,6 0 0 15,-6 0 0-15,6-8 0 0,-6 0 0 0,7-3 0 16,-7-4 0-16,7-4 0 0,6 1 0 0,-13-6 0 16,6-1 0-16,0-1 0 0,2-4 0 0,-8 5 0 15,6-2 0-15,-6 8 0 0,6-3 0 0,1 4 0 16,-7 3 0-16,7 3 0 0,-7 1 0 16,6 3 0-16,-6 4 0 0,6 4 0 0,7 3 0 0,1 1 0 15,5 6 0-15,0 5 0 0,8-2 0 0,5 6 0 16,-6 3 0-16,7 0 0 0,-1-1 0 0,7 1 0 15,-6-4 0-15,-7 4 0 0,0-1 0 0,7-3 0 16,-7-3 0-16,0-5 0 0,0-7 0 0,-7-7 0 16,1 0 0-16,6-2-1066 0,-6-10-339 15,5-3-25-15,-5 1 110 0,6-8 162 0,1 3 250 0,-1-3 265 16</inkml:trace>
  <inkml:trace contextRef="#ctx0" brushRef="#br0" timeOffset="66365.89">8197 4999 439 0,'6'-15'865'0,"-6"5"199"16,-6 2 153-16,-1-4 102 0,-6 9-103 15,-6-3-202-15,-7 1-149 0,-7 2-673 0,-6-1-192 16,-7 4 0-16,1 4 0 0,-7-1 0 0,6 4 0 16,7 0 0-16,6 5 0 0,13-1 0 0,8 3 0 15,12 1 0-15,6-1 0 0,20 5 0 0,7 0 0 16,13 2 0-16,12-2 0 0,8 4 0 0,-1-6 0 16,0 5 0-16,6-3 0 0,-12-2 0 0,-1 3 0 15,-12-2 0-15,0 0 0 0,-8-3 0 0,-11 0 0 16,-8-4 0-16,-6 3 0 0,-6 1 0 0,-7-3 0 15,-7 2 0-15,-6-3 0 0,-13 0 0 0,0-1 0 16,-6-2 0-16,-1-1 0 0,1-3 0 0,-7 0 0 16,-1 0 0-16,-5-8 0 0,6 0 0 0,5-3 0 15,-4-1 0-15,5-6 0 0,1-5 0 0,-1-3-682 16,21-4-797-16,-8 1-36 0,7-4 91 16,6-1 202-16,-6-7 269 0,7 5 305 0</inkml:trace>
  <inkml:trace contextRef="#ctx0" brushRef="#br0" timeOffset="66693.39">8164 4746 432 0,'39'-19'924'0,"-7"9"220"0,1-2 163 0,-1 5 150 16,-5 3-113-16,-1 1-201 0,6 3-703 0,-12 3-440 15,6 1 0-15,-7 7 0 0,8 4 0 0,-8 3 0 16,1 3 0-16,-1 2 0 0,-5 7 0 0,-2 3 0 16,8 3 0-16,-13 1 0 0,5 0 0 0,2 3 0 15,-8 4 0-15,7-4 0 0,0 4 0 0,-6-4 0 16,5 1 0-16,-4-4 0 0,4-4 0 0,2 0 0 15,-8-3 0-15,-6-8 0 0,6-1 0 0,-6-6 0 16,-6 0 0-16,0-8 0 0,-20-7 0 0,-1 0 0 16,1-4-1072-16,0-6-116 0,6-5-15 0,-5 1 108 15,5-5 189-15,0 1 323 0,7-1 374 16,-6 4 426-16,12 1 359 0,7-1 262 0,0 0 139 16,7-3 30-16,-1 3-47 0,14 1-124 0,0-6-106 15,6 6-615-15,-1-3-115 0,9 5 0 0,-2-3 0 16,13 4 0-16,-6 5 0 0,7-3 0 0,7 6 0 0,-8 3 0 15,13 0 0-15,-12 0 0 0,0 8 0 16,0-1 0-16,-1 4-758 0,7-4-334 0,1-3-180 16,12 3-3-16,6 0 107 0,-6 0 142 0,7 1 211 15,0-1 227-15</inkml:trace>
  <inkml:trace contextRef="#ctx0" brushRef="#br0" timeOffset="67032.25">9885 5208 147 0,'25'0'708'16,"1"-4"221"-16,-19 1 159 0,6-8 105 0,-19 0-37 15,-8-1-122-15,-12-2-164 0,7-1-105 0,-20 4-464 16,-1-4-301-16,-11 5 0 0,-1 3 0 15,-1-1 0-15,-12 4 0 0,6 4 0 0,1 0 0 0,-7 8 0 16,12-1 0-16,2 4 0 0,5 4 0 16,13-1 0-16,7 5 0 0,6 3 0 0,7 0 0 15,13 0 0-15,0 0 0 0,13 4 0 0,7-4 0 16,0-4 0-16,6 0 0 0,-1 1 0 0,9-4 0 16,-9-5 0-16,8-3 0 0,0-3 0 0,0-4 0 15,-1 0 0-15,1-6 0 0,-7-2 0 0,6-7 0 16,-6 1 0-16,-7-5 0 0,1 0 0 0,-7-2 0 15,0-2 0-15,0 2 0 0,-7 2 0 0,-6 1 0 16,8-1 0-16,-8 8 0 0,6 0 0 0,-6 1 0 16,6 2 0-16,1 4 0 0,-7 4 0 0,6 4 0 15,8 0 0-15,-2 7 0 0,2-1 0 0,-2 2 0 16,8 5 0-16,-1 3 0 0,7-2 0 16,-6 0 0-16,6 4 0 0,-7 0 0 0,1 0 0 0,0-4 0 15,-1-3 0-15,1 4 0 0,-7-9 0 0,0-2 0 16,0-1-547-16,-7-3-993 0,1-4-33 15,-7-4 94-15,-7 1 213 0,7-5 308 0,-6 2 351 16</inkml:trace>
  <inkml:trace contextRef="#ctx0" brushRef="#br0" timeOffset="67345.52">9943 5208 255 0,'-7'-12'846'16,"7"2"238"-16,-6 6 166 0,6-3 123 0,0 3-67 16,6 0-252-16,-6 4-201 0,7 0-683 0,-7 4-170 15,13 4 0-15,-7 3 0 0,8 3 0 0,-8 1 0 16,13 4 0-16,-5-1 0 0,6 0 0 0,-8 1 0 15,1 3 0-15,0-8 0 0,0 5 0 0,1-4 0 16,-8-5 0-16,6 1 0 0,-4-3 0 0,-2-5 0 16,-6-3 0-16,0 0 0 0,0-7 0 0,0-1 0 15,0-6 0-15,0-4 0 0,0-1 0 0,0-7 0 16,6 5 0-16,-6-5 0 0,7 0 0 0,-1 0 0 16,8 1 0-16,-8 6 0 0,8-3 0 0,-2 8 0 15,-6 2 0-15,8 2 0 0,5 3 0 16,1 7 0-16,12 0 0 0,1 3 0 0,6 8 0 15,0 1 0-15,7 5 0 0,-8 2 0 0,8 3 0 16,-7 3 0-16,0 1 0 0,1 3 0 0,-8-2 0 16,1-2 0-16,-7 0 0 0,-7-6 0 15,1-1-200-15,6-3-1501 0,-6-4-18 16,13 0 106-16,5 0 266 0,1 0 372 0,0-4 458 0</inkml:trace>
  <inkml:trace contextRef="#ctx0" brushRef="#br0" timeOffset="67823.23">11845 5127 160 0,'-6'-18'1111'0,"0"0"310"16,-1 2 181-16,7 2 129 0,0-1 104 16,0 5-1504-16,-7-1-331 0,7 6 0 0,0 2 0 15,7 3 0-15,0 3 0 0,12 9 0 0,7-1 0 16,0 7 0-16,13 0 0 0,1 9 0 16,5-2 0-16,7 4 0 0,-7 1 0 0,8 3 0 15,-7-4 0-15,5 1 0 0,-11-1 0 0,-1-4 0 16,0 2 0-16,-13-10 0 0,0 2 0 0,-6-1 0 15,-1-7 0-15,-6-3 0 0,0-5 0 16,-7 1 0-16,2-8 0 0,-8 1 0 0,6-9 0 16,-6-5 0-16,6-2 0 0,1-6 0 0,-7-4 0 15,6-2 0-15,-6-5 0 0,7-1 0 0,-7 1 0 16,0-1 0-16,0 4 0 0,0 0 0 16,0 3 0-16,0 5 0 0,0 3 0 0,0 3 0 15,6 5 0-15,1 3 0 0,5 7 0 0,2-3 0 16,6 7 0-16,-1 3-315 0,1 1-1250 0,6 4-49 15,0 2 79-15,-1 5 239 0,2 3 304 16,5 4 363-16</inkml:trace>
  <inkml:trace contextRef="#ctx0" brushRef="#br0" timeOffset="68089.63">13084 5196 302 0,'26'17'836'0,"6"-7"207"16,-5-3 153-16,5 1 128 0,1-8-74 16,-1 0-232-16,14 0-169 0,-7-8-476 0,0 1-373 0,-7-3 0 15,1-2 0-15,-1-3 0 0,1 0 0 16,-13 1 0-16,0-5 0 0,-8 5 0 0,-5-1 0 15,-7-3 0-15,-7 2 0 0,-5 2 0 0,-15-1 0 16,7 5 0-16,-12 3 0 0,-7-2 0 0,0 6 0 16,0 0 0-16,-7 3 0 0,7 0 0 15,0 6 0-15,0 6 0 0,0 2 0 0,7 6 0 16,6 1 0-16,6 4 0 0,0 5 0 0,7-1 0 16,13 4 0-16,0 1 0 0,13-1 0 0,7-1 0 15,6-1 0-15,6-2 0 0,7 0 0 0,1-7 0 16,5 0 0-16,7-5 0 0,0 0 0 15,0-8 0-15,1-1 0 0,-1-8 0 0,-7 0 0 16,8-8 0-16,-15-1 0 0,1-8-1361 0,7-4-225 16,-7-4 46-16,7-2 178 0,-7 2 243 15,6-5 326-15,-5-2 372 0</inkml:trace>
  <inkml:trace contextRef="#ctx0" brushRef="#br0" timeOffset="68300.89">13996 4863 621 0,'-20'-18'1101'0,"1"-1"250"0,5 2 196 0,8 1 183 0,6 3-190 15,-6 1-1239-15,-1 5-301 0,7 3 0 16,0 4 0-16,0 0 0 0,0 6 0 0,0 2 0 16,7 7 0-16,5 8 0 0,2 2 0 0,5 4 0 15,1 4 0-15,6 4 0 0,0 7 0 0,0-1 0 16,7 3 0-16,-1-3 0 0,1 5 0 16,-1-4 0-16,-5-3 0 0,5-5 0 0,1 1 0 15,-1-4 0-15,-6-3 0 0,1-9 0 0,-9 1 0 16,-4-7 0-16,-8-8 0 0,7-7-1126 15,1-4-544-15,-2-7 40 0,8-3 167 0,0-1 310 16,5-6 394-16</inkml:trace>
  <inkml:trace contextRef="#ctx0" brushRef="#br0" timeOffset="68599.89">14843 5073 363 0,'6'-23'911'0,"1"2"230"0,0 2 189 16,-1 0 174-16,0 5-58 0,1-1-206 0,-1 4-984 15,-6 5-256-15,-6-2 0 0,-7 4 0 0,0 4 0 16,-13 7 0-16,-7 0 0 0,0 8 0 0,1 4 0 15,6-1 0-15,0 8 0 0,7-1 0 16,-1 4 0-16,13 1 0 0,7-1 0 0,0 4 0 16,14-3 0-16,5-4 0 0,1-1 0 0,6-3 0 15,13 0 0-15,-7-7 0 0,7-1 0 0,7-5 0 16,-7-2 0-16,7-7 0 0,-7 0 0 0,0-5 0 16,-7-6 0-16,1 1 0 0,-13-12 0 15,0 0 0-15,-14 0 0 0,-6-4 0 0,-6-1 0 16,-14 2 0-16,-7 0 0 0,-5 0 0 0,-7 2 0 15,-1 0 0-15,-5 2 0 0,6 6 0 16,-7 1 0-16,1 6 0 0,5-3 0 0,8 4 0 16,6 3 0-16,-7 0 0 0,8 8 0 0,11 0-539 15,8-4-860-15,6 0-69 0,13 0 57 0,7 0 169 16,6 0 224-16,13 0 277 0</inkml:trace>
  <inkml:trace contextRef="#ctx0" brushRef="#br0" timeOffset="68829.34">15593 4940 340 0,'6'-3'848'0,"0"3"214"16,-12 3 173-16,0-3 157 0,-14 0-78 16,7 0-211-16,0 0-206 0,0 0-897 0,-7 5 0 15,0-3 0-15,1 5 0 0,-7 1 0 0,6 4 0 16,1-2 0-16,-1 9 0 0,0-5 0 0,8 5 0 16,-2 3 0-16,14-1 0 0,0 2 0 15,0-1 0-15,14 0 0 0,-2-1 0 0,15 2 0 16,-1-5 0-16,6 1 0 0,1-1 0 0,7-4 0 15,5-2 0-15,1-1 0 0,-1-5 0 0,1-1 0 16,-1-5 0-16,-6-5 0 0,1 3 0 0,-8-10-360 16,1 1-1083-16,-7-7-77 0,6 3 54 15,7-2 180-15,-6 0 246 0,6 0 316 0</inkml:trace>
  <inkml:trace contextRef="#ctx0" brushRef="#br0" timeOffset="69034.08">16400 4966 230 0,'6'-7'865'0,"-6"-1"272"0,-6 4 204 15,6 2 171-15,6-3 2 0,-6 2-213 0,8 3-1010 16,-8 0-291-16,0 0 0 0,0 3 0 0,-8 4 0 16,8 0 0-16,0 5 0 0,8 3 0 0,-8-1 0 15,6 8 0-15,6-3 0 0,8 3 0 16,0-1 0-16,7 2 0 0,5-1 0 0,7 0 0 16,0 3 0-16,-1-2 0 0,2-4 0 0,-7-5 0 15,-1 4 0-15,-6-11 0 0,-7 4 0 0,-5-7 0 16,-1-4 0-16,-13 0-1441 0,0-8-258 15,-13-2 56-15,7-5 201 0,-14 0 346 0,0-3 469 16</inkml:trace>
  <inkml:trace contextRef="#ctx0" brushRef="#br0" timeOffset="69185.42">16367 4811 343 0,'-32'-21'885'16,"12"-1"188"-16,7 7 111 0,7-4 81 0,0 5-153 15,6 3-321-15,0 4-274 0,0-1-178 16,6 2-133-16,7 2-166 0,7 4-202 0,0 0-259 0,-2-5-310 15,2 5-325-15,7 0-145 0,5 0-2 16,1 5 84-16,5-1 188 0,1-4 275 0</inkml:trace>
  <inkml:trace contextRef="#ctx0" brushRef="#br0" timeOffset="69380.82">16928 4676 405 0,'-7'0'949'0,"7"0"248"0,0 3 184 15,7-3 153-15,6 0-120 0,-7 0-238 0,2 5-1041 16,-8-1-135-16,0 2 0 0,6 5 0 15,-6 8 0-15,6-1 0 0,1 3 0 0,6 6 0 16,0 2 0-16,13 5 0 0,0-2 0 0,0 1 0 16,0 3 0-16,7-2 0 0,0 3 0 0,-1-4 0 15,-6 0 0-15,-1-3 0 0,2-9 0 16,-1 2 0-16,-13-6 0 0,-13-3 0 0,0-6 0 16,-7 1-1230-16,-5-9-340 0,5-9 33 0,-13 6 142 15,0-2 226-15,-5-1 345 0,5-2 387 0</inkml:trace>
  <inkml:trace contextRef="#ctx0" brushRef="#br0" timeOffset="69541.95">16987 5095 575 0,'-13'-12'930'16,"6"2"189"-16,7-5 132 0,0 0 64 0,13 1-156 15,-6-1-247-15,12 0-206 0,7 0-482 0,0 5-224 16,1-2 0-16,5 4 0 0,-6 5 0 0,7-1 0 16,-1 2 0-16,-5 4 0 0,-1 2 0 0,-14-1 0 15,8 5-520-15,-1-4-579 0,1 0-206 16,6 0-41-16,-7-4 98 0,1 3 141 0,0 1 252 15,6-4 302-15</inkml:trace>
  <inkml:trace contextRef="#ctx0" brushRef="#br0" timeOffset="69895.72">17553 4970 305 0,'0'0'818'0,"14"0"204"15,-14 4 148-15,6-1 122 0,-6-3-95 0,0 4-234 16,0-1-156-16,0 4-190 0,7 5-617 16,-7-1 0-16,6 0 0 0,-6 3 0 0,13-3 0 15,-6 0 0-15,5 3 0 0,2-2 0 0,-1 3 0 16,0-5 0-16,6 2 0 0,-5-5 0 0,-2-3 0 15,8-4 0-15,-1 0 0 0,7-8 0 0,0-2 0 16,1-1 0-16,-7-8 0 0,-2 0 0 16,2 1 0-16,7-7 0 0,-15 3 0 0,8-4 0 15,-7 0 0-15,0 0 0 0,-6 1 0 0,5 3 0 16,-4 7 0-16,-2 1 0 0,-6 3 0 0,6 7 0 16,-6 0 0-16,14 8 0 0,-8 7 0 15,0 4 0-15,7 10 0 0,7 8 0 0,0 8 0 16,6 3 0-16,-7 7 0 0,7 4 0 0,7 3 0 15,-7 5 0-15,-6 0 0 0,5-5 0 0,-5-2 0 16,-7-5 0-16,0-3 0 0,-13-5 0 16,0-1 0-16,-13-13 0 0,-7 0 0 0,-6-7 0 15,-6-4 0-15,-21-7 0 0,2 0 0 0,-1-7 0 16,-13-4 0-16,0-4 0 0,-2-3 0 0,2-1 0 16,7-3 0-16,-14-7 0 0,20 0 0 15,-7-11 0-15,-6 2-1075 0,7-9-708 0,-1-1 47 16,7 1 181-16,19-9 379 0,20 1 550 0</inkml:trace>
  <inkml:trace contextRef="#ctx0" brushRef="#br0" timeOffset="70575.42">19600 5186 271 0,'-7'4'873'0,"14"0"261"0,-1-2 182 0,7 3 145 15,-6-5-53-15,12-5-224 0,-5 5-640 0,11-2-544 16,8-2 0-16,12 0 0 0,14 4 0 16,13-4 0-16,19 1 0 0,14-1 0 0,5 0 0 15,13 0 0-15,15 2 0 0,-8 2 0 0,7 0 0 16,-7 0 0-16,-6 0 0 0,-13 0 0 0,-7 0 0 15,-13 0 0-15,-6 0 0 0,-20 0 0 16,-13 0 0-16,-25 0 0 0,-15 0-102 0,-18-5-1153 16,-14 2-164-16,-13-1-9 0,-18 4 123 0,-15-3 174 15,-12 3 270-15,-13 3 318 0</inkml:trace>
  <inkml:trace contextRef="#ctx0" brushRef="#br0" timeOffset="70768.73">20010 5303 135 0,'-59'22'714'0,"14"1"184"16,5-1 118-16,21-8 115 0,6-3-32 15,20 1-163-15,6-2-167 0,13-3-101 0,13 1-54 16,7-1-403-16,5-3-211 0,15-4 0 0,6 4 0 16,-1-4 0-16,7 0 0 0,7 0 0 0,-1-4 0 15,1 4 0-15,0 0 0 0,0-4 0 0,0 1 0 16,-7-1 0-16,0 0 0 0,-13 0 0 0,0-3-629 16,0 0-560-16,8-8-156 0,-2 0 0 15,-6 1 126-15,-6-1 163 0,-7 5 244 0,7-6 313 16</inkml:trace>
  <inkml:trace contextRef="#ctx0" brushRef="#br0" timeOffset="71075.25">21346 4981 274 0,'-39'-15'890'16,"13"3"247"-16,-7 3 187 0,13 1 152 0,8-4-47 16,-2 5-249-16,8 3-699 0,-1-2-481 15,7 6 0-15,0-5 0 0,13 5 0 0,13 0 0 16,14 5 0-16,5-2 0 0,8 0 0 0,5 5 0 15,7 0 0-15,0-1 0 0,0 3 0 16,0 2 0-16,0-1 0 0,-6 3 0 0,0 1 0 16,-7 3 0-16,1-3 0 0,-15 3 0 0,1 5 0 15,-13-1 0-15,-6 0 0 0,-7-1 0 0,-6 8 0 16,-14-2 0-16,-12 2 0 0,-7 4 0 16,-7-3 0-16,1 2 0 0,-8-2 0 0,-5 0 0 15,6-1 0-15,-7-4 0 0,1 5 0 0,5-8 0 16,-5 3 0-16,5-3 0 0,1-4 0 0,1 1 0 15,-1-1 0-15,-7-4 0 0,1 2 0 16,-8-9 0-16,1-3-552 0,7-2-1164 0,12-4 4 16,1-2 134-16,12 1 286 0,20-1 444 0,0-4 398 15</inkml:trace>
  <inkml:trace contextRef="#ctx0" brushRef="#br0" timeOffset="72659.11">23640 5087 423 0,'19'-4'687'0,"-6"0"151"15,6 0 95-15,-5 2-50 0,-2-3-96 0,2-2-87 16,-8-4-89-16,-6 4-38 0,0 0 9 0,7-4 27 16,-7 0-44-16,0-4-565 0,-7 0 0 15,7 1 0-15,-6-5 0 0,0 5 0 0,6-1 0 16,-8 1 0-16,2-2 0 0,0 2 0 0,-1-1 0 16,0 5 0-16,1-2 0 0,0 5 0 0,-1-4 0 15,1 7 0-15,-1-4 0 0,0 6 0 16,7-2 0-16,-6 4 0 0,0 0 0 0,-1 0 0 15,-6 4 0-15,-7-2 0 0,1 6 0 0,-7 7 0 16,-7 0 0-16,1 3 0 0,-1 7 0 0,1-3 0 16,-1 9 0-16,1-2 0 0,6 3 0 0,-1 1 0 15,8 3 0-15,0 1 0 0,5-3 0 0,8 2 0 16,-1 1 0-16,14-4 0 0,-1-3 0 16,8-1 0-16,-8-4 0 0,7-2 0 0,0-4 0 15,-7-5 0-15,1-3 0 0,-1 0 0 0,8-4 0 16,-8-4 0-16,7-3 0 0,6-3 0 0,8-1 0 15,5-3 0-15,1-4 0 0,-1 0 0 16,1-4 0-16,5-3 0 0,-5 4 0 0,0-5 0 16,6-3 0-16,-6 4 0 0,-7-5 0 0,0 2 0 15,-7-1 0-15,7 0 0 0,-12-1 0 0,-1 2 0 16,-7-5 0-16,0 4 0 0,-12-1 0 16,6-2 0-16,-6 3 0 0,-1 4 0 0,1-5 0 15,-1 6 0-15,0-3 0 0,7 3 0 0,-6 2 0 16,6 1 0-16,0-2 0 0,0 2 0 0,6 3 0 15,-12-1 0-15,6 2 0 0,0 3 0 16,0-5 0-16,0 5 0 0,0 4 0 0,0-4 0 16,0 3 0-16,0 0 0 0,-6 0 0 0,6 4 0 15,0 0 0-15,0 0 0 0,0 0 0 0,0 0 0 16,0 4 0-16,0 0 0 0,0 2 0 16,0 2 0-16,0 3 0 0,0 4 0 0,0 0 0 15,6-1 0-15,0 8 0 0,-6-4 0 0,7 5 0 16,-7 2 0-16,7 1 0 0,-7 0 0 0,6-1 0 15,-6 4 0-15,7-2 0 0,-7-1 0 16,6-1 0-16,-6 0 0 0,6-2 0 0,1-4 0 16,0-2 0-16,-1 2 0 0,0-5 0 0,1-3 0 15,0 1 0-15,6-5 0 0,0-4 0 0,6 4 0 16,1-3 0-16,6 0 0 0,7-4 0 16,5 0 0-16,1 0 0 0,7 0 0 0,-1-4 0 0,2 0 0 15,-9 1 0-15,1-1 0 0,1-4 0 16,-7 2-1028-16,5-5-627 0,-5-4 27 0,6 1 151 15,0-1 276-15,-6 1 419 0,-1 2 365 0</inkml:trace>
  <inkml:trace contextRef="#ctx0" brushRef="#br0" timeOffset="75953.95">24682 4977 619 0,'0'-3'823'0,"6"-1"141"16,-6 4 118-16,0-4 3 0,-6 0-79 15,6 1-143-15,-6-2-82 0,6 2-39 0,0-3-516 16,0 6-226-16,6-5 0 0,-6 2 0 0,6 3 0 15,2 0 0-15,-8 0 0 0,6 3 0 16,0-3 0-16,1 5 0 0,6-5 0 0,6 0 0 16,14 0 0-16,-1 0 0 0,14 0 0 0,-1 0 0 15,14 0 0-15,0 0 0 0,6-5 0 0,-7 2 0 16,7 3 0-16,1-4 0 0,-7 4 0 0,-1-3 0 16,-6 3 0-16,-6 0 0 0,-1-5 0 15,-6 5 0-15,-5 0 0 0,-9 0 0 0,1 0 0 16,-12 0 0-16,-2 0 0 0,-12 0 0 0,-6 5 0 15,-6-5 0-15,-8 3 0 0,-13-3-680 0,-7 0-825 16,-5 4-40-16,-7-1 84 16,-7 2 209-16,0 1 300 0,1 2 360 0</inkml:trace>
  <inkml:trace contextRef="#ctx0" brushRef="#br0" timeOffset="76201.53">24688 5146 541 0,'-6'19'882'0,"6"-9"158"0,6 1 133 16,2-3 108-16,4-1-133 0,8-4-192 0,5-3-112 15,15 4-518-15,-1-4-326 0,7 5 0 0,-7-5 0 16,6 3 0-16,-5 0 0 0,-1-3 0 16,-1 4 0-16,1 0 0 0,1-1 0 0,-1 1 0 15,-7 0 0-15,1 3 0 0,-7-7 0 0,7 4 0 16,-7-1 0-16,0-3 0 0,-7 4 0 0,1-4 0 16,-7 0 0-16,0 0 0 0,0 0 0 0,0-4 0 15,0 4 0-15,-7-3 0 0,1-1 0 0,-7 4 0 16,7-7 0-16,-7 3 0 0,0 0 0 15,-7 1 0-15,0-5 0 0,-12 2 0 0,-7 1 0 16,-7-2-216-16,7 0-1366 0,-6-5-50 0,-1 5 69 16,1-1 204-16,6 1 317 0,13 0 449 15</inkml:trace>
  <inkml:trace contextRef="#ctx0" brushRef="#br0" timeOffset="76761.52">27047 4617 575 0,'13'-7'835'0,"1"0"152"0,-2 3 134 16,-6 1 44-16,2-1-93 0,-2-1-155 0,0 2-75 16,1 0-165-16,0-5-677 0,-7 5 0 0,0 3 0 15,-7 0 0-15,0-4 0 0,-5 4 0 0,-2 0 0 16,-5 4 0-16,-1-1 0 0,-12 5 0 0,-1 3 0 16,1 0 0-16,-7 7 0 0,6 1 0 0,-6 6 0 15,13 4 0-15,-7 4 0 0,7 1 0 16,13 2 0-16,-7 1 0 0,14-1 0 0,6 5 0 15,6-1 0-15,2 0 0 0,11-2 0 16,0-1 0-16,8-5 0 0,5-3 0 0,7 1 0 16,7-8 0-16,12 0 0 0,0-7 0 0,7-1 0 15,8-6 0-15,4-4 0 0,2-4 0 0,0-8 0 16,5 1 0-16,-6-4 0 0,1-9 0 16,-2 3 0-16,-5-9 0 0,-6 0 0 0,-15-3 0 15,2-1 0-15,-15-2 0 0,-11-1 0 0,-8-4 0 16,-12 4 0-16,-7 0 0 0,-13 3 0 0,0-2 0 15,-20 5 0-15,1 2 0 0,-14 0 0 0,0 6 0 16,-12-3 0-16,-1 7 0 0,-6 1 0 16,0 2 0-16,0 6 0 0,0-2 0 0,6 4 0 15,7 0 0-15,6 4 0 0,7 4 0 0,-6-4 0 16,5 4 0-16,7 4 0 0,7-5 0 0,1 5 0 16,5-4 0-16,6 2 0 0,2-2-232 15,6 0-1300-15,6-4-57 0,12 0 72 0,8 0 204 16,6-4 277-16,13 0 361 0</inkml:trace>
  <inkml:trace contextRef="#ctx0" brushRef="#br0" timeOffset="78010.78">29184 4481 27 0,'99'-6'723'0,"-8"-2"222"15,-7 0 148-15,-12 1 124 0,-7 4 56 0,-12-5-204 0,-8 4-175 16,-6-3-105-16,-13-1-628 0,-6 2-161 15,-8 2 0-15,-4 0 0 0,-8 1 0 0,-8-2 0 16,2 2 0-16,-20-1 0 0,-7 0 0 0,-6 1 0 16,-13 0 0-16,-7-2 0 0,-12 5 0 0,-14-3 0 15,-6 3 0-15,-7 0 0 0,-13 3 0 16,-6-3 0-16,-13 5 0 0,-7-2 0 0,-12 0 0 16,-8 1 0-16,-13 3 0 0,-6-2 0 0,-6 2 0 15,-7 3 0-15,-7 2 0 0,1-5 0 0,-7 4 0 16,-6 0 0-16,6-4 0 0,-1 1 0 15,2-1 0-15,-1 4 0 0,6 0 0 0,1-4 0 16,0 0 0-16,12 5 0 0,7-4 0 0,0-1 0 16,13-5 0-16,13 6 0 0,0-4 0 0,7 4 0 15,13-8 0-15,-1 7 0 0,-6-7 0 16,14 4 0-16,-7-1 0 0,5 0 0 0,1 2 0 16,8-1 0-16,5-1 0 0,0-3 0 0,7 4 0 15,-1-4 0-15,7 0 0 0,7 0 0 0,6 0 0 16,8-4 0-16,-2 4 0 0,8 0 0 15,6 0 0-15,0 0 0 0,6-3 0 0,7 3 0 16,-1 0 0-16,8 0 0 0,5 0 0 0,8 0 0 16,6 0 0-16,0 0 0 0,6 0 0 0,8 0 0 15,-2 0 0-15,8 0 0 0,-8 0 0 0,8 0 0 16,6 0 0-16,-6 0 0 0,6 0 0 0,0 3 0 16,0-3 0-16,0 0 0 0,0 0 0 15,0 4 0-15,0-4 0 0,0 0 0 0,0 3 0 16,0-3 0-16,0 4 0 0,6 3 0 0,-6 1 0 15,6-1 0-15,-6 3 0 0,0 2 0 0,8 2 0 16,-2 2 0-16,-6-2 0 0,6 5 0 0,1-2 0 16,0 2 0-16,-1 3 0 0,7 4 0 15,0-4 0-15,6 8 0 0,1-5 0 16,0 5 0-16,-1-5 0 0,7 4 0 0,0 0 0 0,1 5 0 16,-1-1 0-16,-1 0 0 0,8 0 0 15,-7 0 0-15,0-4 0 0,-6 4 0 0,6 0 0 16,-7-3 0-16,1 3 0 0,-8-7 0 0,2 6 0 15,6-6 0-15,-14 3 0 0,7-4 0 0,0 1 0 16,-6-4 0-16,-1 5 0 0,0-6 0 0,8-2 0 16,-8-1 0-16,1 0 0 0,-1-2 0 15,7 1 0-15,0-5 0 0,-7 2 0 0,8-2 0 16,-8-5 0-16,7 3 0 0,-6-2 0 0,6-4 0 16,7 3 0-1,-1-3 0-15,13 2 0 0,2-1 0 16,11-2 0-16,7 1 0 0,7-1 0 0,6 2 0 0,12-2 0 0,8-3 0 0,7 0 0 15,-1 4 0-15,14-4 0 0,-2 0 0 0,15 0 0 16,-1 0 0-16,13 0 0 0,8-4 0 16,4 4 0-16,8 0 0 0,6-3 0 0,8-2 0 15,12 5 0-15,7-3 0 0,5-1 0 0,7-4 0 16,1 6 0-16,13-2 0 0,-8-4 0 0,2 1 0 16,-1 3 0-16,-1-3 0 0,-5-4 0 0,-1 4 0 15,-6-1 0-15,-6 5 0 0,-1-5 0 16,-6 2 0-16,-13-3 0 0,0 1 0 0,-13-1 0 15,0 5 0-15,-20-4 0 0,0 0 0 0,-6 6 0 16,-13-3 0-16,-13-2 0 0,-7 4 0 0,-6-1 0 16,-14 0 0-16,-12 0 0 0,-1 1 0 15,-5 3 0-15,-1-4 0 0,-7 0 0 0,-6 4 0 16,-5-3 0-16,-9 3 0 0,1 0 0 0,-6-3 0 16,0 3 0-16,-7 0 0 0,6 0 0 15,-6-5 0-15,1 5 0 0,-2 0 0 0,1 0 0 0,-6 0 0 16,6 0 0-16,-7 0 0 0,0 0 0 15,-6 0 0-15,8-4 0 0,-8 4 0 0,6 0 0 0,-6-3 0 16,6 3 0-16,1-3 0 0,-7-1 0 16,7 0 0-16,-7-3 0 0,6-1 0 0,-6 1 0 15,6-1 0-15,1-2 0 0,6-5 0 16,-6 1 0-16,5-5 0 0,-5-3 0 0,6-4 0 16,-7 1 0-16,1-4 0 0,-7-1 0 0,0-3 0 15,0 4 0-15,0-4 0 0,-7-1 0 0,1 5 0 16,-7-3 0-16,0-2 0 0,0 1 0 0,-7-1 0 15,8 2 0-15,-8 3 0 0,0-5 0 0,1 5 0 16,6-4 0-16,-6 0 0 0,5 0 0 16,8-1 0-16,-8 5 0 0,2-3 0 0,5 3 0 15,7-2 0-15,0 6 0 0,0 0 0 0,0 3 0 16,7 0 0-16,5 3 0 0,-5 1 0 16,6 3 0-16,-13 4 0 0,-6-4 0 0,-14 4 0 15,-19 1-736-15,-7 2-1111 0,-25 12 6 0,-14 0 167 16,-7 3 473-16,-5 4 564 0</inkml:trace>
  <inkml:trace contextRef="#ctx0" brushRef="#br0" timeOffset="83048.89">6 2561 174 0,'0'-10'186'0,"0"-2"-75"16,0 5-127-16,0 7-90 0,0 0-56 0</inkml:trace>
  <inkml:trace contextRef="#ctx0" brushRef="#br0" timeOffset="84771.57">638 1677 233 0,'-6'-14'718'0,"-14"-2"138"16,1-1 89-16,5 5 80 0,2-3-96 15,12 8-188-15,-14-4-99 0,2 0-34 0,-8 4 0 16,1 0-8-16,5-1-314 0,1 1-286 16,13 0 0-16,-7 4 0 0,1-2 0 0,0 5 0 15,-14 0 0-15,1 8 0 0,-7-5 0 16,12 11 0-16,8 2 0 0,6 6 0 0,-7 3 0 16,7 4 0-16,0 5 0 0,0 2 0 15,0-2 0-15,13 2 0 0,1 5 0 16,-2-5 0-16,2 5 0 0,5-1 0 0,-6 0 0 15,0 1 0-15,0-1 0 0,0-3 0 16,7-5 0-16,-1 2 0 0,1-5 0 0,-8-3 0 16,2 0 0-16,6-5 0 0,-7-2 0 15,-7 0 0-15,14-5 0 0,-1-3 0 0,7-3 0 16,0-8 0-16,-12 0 0 0,-8-8 0 16,-20 1 0-16,8-1 0 0,0-2-1237 0,-7-6-201 15,6 2-4-15,-12-1 127 0,12 1 172 16,7-5 271-16,0 5 304 0</inkml:trace>
  <inkml:trace contextRef="#ctx0" brushRef="#br0" timeOffset="85217.48">983 1614 276 0,'0'-25'864'0,"-25"-4"211"16,-9 7 152-16,15 0 127 0,-7 3-60 15,6 4-273-15,-6 1-217 0,13 3-528 0,13 0-276 16,7 8 0-16,-7 3 0 0,0 0 0 16,-7 10 0-16,1 5 0 0,6 3 0 0,6 8 0 15,1 3 0-15,6 4 0 0,6 3 0 0,-5 6 0 16,5-2 0-16,7 4 0 0,0 0 0 16,0-1 0-16,1 5 0 0,5-4 0 0,-6 0 0 15,7 2 0-15,-7-3 0 0,0-2 0 16,-7-2 0-16,1-3 0 0,-7 2 0 15,-7-1 0-15,8-5 0 0,-8-2 0 0,0-4 0 16,-6-5 0-16,0 2 0 0,0-5 0 0,-6 0 0 16,-14-4 0-16,1-2 0 0,-13-1 0 15,-8 0 0-15,-12 1 0 0,-6-5 0 16,-15 0 0-16,2 0 0 0,-14 1 0 0,1-1 0 16,-7 0 0-16,0-4 0 0,-2 6 0 15,16-3 0-15,12-2 0 0,12 0 0 16,8-1 0-16,12 2 0 0,0-2 0 0,14-3 0 15,0 4 0-15,6-4 0 0,13 0 0 0,13-4 0 16,-7 1 0-16,7-5 0 0,20 4 0 16,-1-3-563-16,27 0-863 0,19 2-81 15,-6-1 56-15,13 6 218 0,6 3 235 0,19 5 303 16</inkml:trace>
  <inkml:trace contextRef="#ctx0" brushRef="#br0" timeOffset="85437.6">1603 2672 657 0,'6'17'1009'0,"0"-5"179"0,-12 3 152 0,-7-5 152 0,-19 2-234 16,-14-1-223-16,-19 4-823 0,-8-5-212 16,-4 1 0-16,-14 0 0 0,6-3 0 15,-13 0 0-15,7-2 0 0,0 1 0 0,-1 5 0 16,8-5 0-16,-1 1 0 0,13-5 0 16,7 1 0-16,7 0 0 0,11-1 0 0,9-3 0 15,25 5 0-15,13-5 0 0,-7-5 0 16,20 2 0-16,0-5 0 0,-7 1-707 15,20 0-987-15,-18-4-1 0,4 6 111 16,1-2 290-16,13 4 504 0,-6 3 370 0</inkml:trace>
  <inkml:trace contextRef="#ctx0" brushRef="#br0" timeOffset="86883.43">253 9491 126 0,'-26'0'687'0,"-13"0"165"0,0-2 124 16,7-2 115-16,12-4-9 0,1-3-220 0,6 0-141 16,0-1-90-16,-1 2-57 0,8-5-61 15,0 4-437-15,-1-3-76 0,7 3 0 0,-7-3 0 16,7 2 0-16,-6 1 0 0,6 4 0 0,0-1 0 15,0 2 0-15,0-3 0 0,0 6 0 16,13 3 0-16,13-4 0 0,20 4 0 16,12 4 0-16,14-4 0 0,0 7 0 0,-1-2 0 15,-6 5 0-15,0-3 0 0,-6 5 0 16,0 3 0-16,-13-1 0 0,-1 3 0 16,-12 2 0-16,-14 3 0 0,-6 0 0 0,-13 1 0 15,-6 2 0-15,-14 4 0 0,-13 1 0 16,-5-1 0-16,-8-3 0 0,-6 3 0 15,0 0 0-15,-7 0 0 0,6-6 0 0,2 3 0 16,-1-4 0-16,13-1 0 0,6-6 0 16,7-1 0-16,0-2 0 0,13-5 0 0,0 4 0 15,13-4 0-15,0 0 0 0,13 2 0 16,6-6 0-16,7 1 0 0,7-1 0 0,13 1 0 16,5-4 0-16,8 0 0 0,-6 0 0 15,5 0 0-15,1-4 0 0,0 4 0 16,-7 0 0-16,6 0 0 0,-12 0 0 15,-1 0 0-15,-5 0 0 0,-8 4 0 16,1-4 0-16,-7 0 0 0,0 0 0 0,0 0 0 16,0 4 0-16,0-4 0 0,6-4 0 15,-12 4 0-15,-7-7 0 0,7 0 0 16,0-4-957-16,-1-1-627 0,7-3 9 0,-13 5 129 16,6-1 230-16,-5 0 334 0,5-3 413 15</inkml:trace>
  <inkml:trace contextRef="#ctx0" brushRef="#br0" timeOffset="87387.21">1264 9452 19 0,'-26'-5'781'0,"0"-2"283"16,6 3 197-16,7-3 161 0,-7 0 78 0,8 3-222 15,-2-3-412-15,1 3-866 0,0 4 0 16,6 0 0-16,1 0 0 0,0 0 0 15,6 0 0-15,6 4 0 0,0 3 0 16,1 4 0-16,0 3 0 0,12 1 0 0,-5 8 0 16,4 2 0-16,2 4 0 0,7 0 0 15,5 9 0-15,-6-5 0 0,0 7 0 16,7-4 0-16,-1 5 0 0,-5-4 0 16,-1 4 0-16,-7-5 0 0,1 1 0 0,-8-4 0 15,8-1 0-15,-7 2 0 0,0-8 0 0,0-1 0 16,-7 1 0-16,2 1 0 0,-8-10 0 15,6 2 0-15,-6-5 0 0,0 1 0 16,0-1 0-16,0 1 0 0,-6-4 0 16,-8 4 0-16,-5-5 0 0,-7 2 0 0,-7-1 0 15,-6-5 0-15,-7 2 0 0,-12 0 0 16,-1-1 0-16,-12 1 0 0,-8-2 0 16,1-1 0-16,0-2 0 0,-7 1 0 0,0 0 0 15,7-4 0-15,-6 3 0 0,5 1 0 16,1-4 0-16,0 3 0 0,13-3 0 0,6 0 0 15,7 0 0-15,13 0 0 0,6 0 0 16,7 0 0-16,7 0 0 0,6 0 0 0,0 0 0 16,-1 0 0-16,8 0 0 0,0 0 0 15,6 0 0-15,19 0 0 0,7 0 0 0,6 0 0 16,1-3 0-16,19 3 0 0,13-4-951 16,14 1-399-16,6 3-57 0,-8 0 70 0,-4 0 159 15,-2 3 224-15,14 1 259 0</inkml:trace>
  <inkml:trace contextRef="#ctx0" brushRef="#br0" timeOffset="87657.82">1615 10399 256 0,'40'6'765'0,"-15"6"185"15,-5-9 150-15,0 5 143 0,-20-1-52 0,-7 0-175 16,-18 0-119-16,-8 1-124 0,-7-1-773 16,-11 5 0-16,-8-5 0 0,-20 3 0 15,-5 2 0-15,-8-1 0 0,-5 0 0 0,-1-4 0 16,1 4 0-16,-2 0 0 0,-5-3 0 15,7-4 0-15,6 3 0 0,-1-4 0 16,1 1 0-16,19-1 0 0,7-3 0 0,13 0 0 16,13 4 0-16,13-4 0 0,-1 0 0 15,8 0 0-15,0 0 0 0,6-4 0 0,-1 4 0 16,8 0 0-16,0 0 0 0,6 0 0 0,0-3 0 16,0-1 0-16,0-4 0 0,-7-2-553 15,7 3-1100-15,7-1-37 0,-1 8 92 16,14-3 298-16,-20 3 426 0,32 0 410 0</inkml:trace>
  <inkml:trace contextRef="#ctx0" brushRef="#br0" timeOffset="105558.26">3368 10810 474 0,'7'-5'790'0,"6"-2"129"0,0 3 103 16,-1-6 63-16,2 2-91 0,-8-3-176 0,-6 4-101 15,-6 0-47-15,-8-1-30 0,2 0-578 16,-8 5-62-16,-5 0 0 0,-15 3 0 0,-5-4 0 16,-14 4 0-16,-13 4 0 0,0 2 0 15,1 2 0-15,6 0 0 0,6 2 0 16,13 2 0-16,14-1 0 0,6-1 0 16,19 6 0-16,7-2 0 0,20 5 0 0,13-1 0 15,18 1 0-15,8-2 0 0,7 3 0 16,5-3 0-16,0 4 0 0,-6-4 0 15,1 0 0-15,-1 2 0 0,-13-5 0 0,0 4 0 16,-6-2 0-16,-20-2 0 0,0 1 0 16,-6-1 0-16,-8 1 0 0,-4 0 0 15,-16-5 0-15,-4 2 0 0,-14 2 0 0,-13-3 0 16,-7 4 0-16,-19-4 0 0,-7 4 0 16,-6-9 0-16,-7 2 0 0,-6-4 0 15,7 0 0-15,5-4 0 0,8 0 0 0,12-4 0 16,7-3 0-16,6-7 0 0,27-2 0 15,12-6-697-15,20 0-806 0,13 0-32 16,0-3 86-16,7-1 196 0,-1 4 289 0,13 3 374 16</inkml:trace>
  <inkml:trace contextRef="#ctx0" brushRef="#br0" timeOffset="105836.47">3733 10805 660 0,'13'-3'1098'0,"13"6"204"0,0-3 158 16,-6 0 167-16,-7 5-190 0,0-2-830 0,0 5-607 16,-1-2 0-16,-4 10 0 0,4-2 0 15,2 9 0-15,5-2 0 0,1 8 0 16,6 1 0-16,7 7 0 0,-1-1 0 16,7 5 0-16,0 3 0 0,0 0 0 15,0 0 0-15,0 4 0 0,1-5 0 0,-1-2 0 16,-7 0 0-16,-6-1 0 0,-7-8 0 0,1-3 0 15,-6-2 0-15,-8-8 0 0,-6-5 0 16,-13-3 0-16,-14-4 0 0,-5-7 0 0,-7-7-1239 16,0-4-326-16,-1-7 28 0,-5-4 160 15,6-5 220-15,0-2 321 0,0-4 391 16</inkml:trace>
  <inkml:trace contextRef="#ctx0" brushRef="#br0" timeOffset="106131.24">3701 10909 356 0,'-7'-29'877'0,"-6"2"208"0,-13-2 181 0,7 7 168 16,-1 0-77-16,7 3-270 0,-7 5-358 16,20 2-729-16,13 6 0 0,7-2 0 15,6 8 0-15,13 4 0 0,7 3 0 0,5 4 0 16,8 4 0-16,13 3 0 0,0 4 0 16,-7 4 0-16,7 0 0 0,-7 4 0 15,-6 1 0-15,-8 4 0 0,-5-6 0 0,-7-1 0 16,-6-1 0-16,-7-1 0 0,-6-1 0 15,-14-7 0-15,-6 5 0 0,-13-6 0 0,-7-2 0 16,-12-1 0-16,-7-2 0 0,-7-5 0 16,1 0 0-16,-1-3 0 0,-7-4 0 15,8 0 0-15,-1-4 0 0,7-3 0 16,1 0 0-16,5-5 0 0,13 2 0 16,-6-5-466-16,13-3-950 0,7 0-71 0,-8 0 55 15,21-1 172-15,13 5 222 0,0-2 306 16</inkml:trace>
  <inkml:trace contextRef="#ctx0" brushRef="#br0" timeOffset="106503.55">4998 10946 270 0,'45'7'843'0,"-25"0"204"16,-8 5 130-16,2-6 122 0,-2-2-61 15,1 3-271-15,1-3-197 0,12 0-190 0,0 0-580 16,7-4 0-16,-1-4 0 0,1 0 0 0,-1 4 0 0,1-7 0 15,-7-1 0-15,0 2 0 0,0-2 0 0,-1-3 0 16,-5 4 0-16,-6-5 0 0,-8-3 0 16,1 1 0-16,-7 3 0 0,-7-8 0 0,-13 8 0 15,0-3 0-15,-5-1 0 0,-1 1 0 0,-6-2 0 16,-8 5 0-16,-5 1 0 0,-8-1 0 0,-6 3 0 16,1 4 0-16,-1 1 0 0,0 6 0 15,1 5 0-15,6-1 0 0,6 7 0 0,7 6 0 16,7-3 0-16,12 6 0 0,7 2 0 15,13 1 0-15,13-1 0 0,7 2 0 0,12-5 0 16,13 4 0-16,2-5 0 0,11-3 0 16,7 1 0-16,0-4 0 0,0-4 0 0,-6 0 0 15,0-4 0-15,-7 0 0 0,-13-7 0 16,1 4 0-16,-8-8 0 0,1 1 0 0,-14-5 0 16,-6 5 0-16,-6-8-313 0,-1 0-1098 0,0-4-85 15,1 0 46-15,6 4 167 0,-7 0 215 0,-6 0 301 16</inkml:trace>
  <inkml:trace contextRef="#ctx0" brushRef="#br0" timeOffset="106901.89">5623 10953 140 0,'0'2'715'0,"6"7"183"0,7-1 121 0,0-5 109 16,7-3-34-16,-7 0-167 0,6 0-156 16,1-3-96-16,13-2-62 0,6 5-402 0,0-3-211 0,0-1 0 15,0-3 0-15,0 0 0 0,-7-1 0 0,1-4 0 16,-7 5 0-16,0-3 0 0,1-2 0 0,-15 1 0 15,2 0 0-15,-8 0 0 0,-6 0 0 0,0 1 0 16,-6-6 0-16,-8 10 0 0,2-5 0 0,-8 3 0 16,-7 0 0-16,9 2 0 0,-9 2 0 0,-5-4 0 15,6 8 0-15,-7 0 0 0,1 4 0 0,-1 4 0 16,1-2 0-16,5 2 0 0,1 3 0 16,0 3 0-16,6 2 0 0,1-2 0 0,6 1 0 15,0 3 0-15,7 1 0 0,6-2 0 0,6 3 0 16,7-2 0-16,0 0 0 0,6 1 0 0,1-2 0 15,12-2 0-15,1 3 0 0,0-2 0 0,6-5 0 16,0 0 0-16,0-1 0 0,0 1 0 0,1-7 0 16,-8 0 0-16,1 0 0 0,5-8 0 0,-5 4 0 15,-1-4 0-15,-5-3 0 0,-1-4-970 0,0 0-409 16,7 0-48-16,-1-1 84 0,14 1 158 0,12 0 243 16,1 1 280-16</inkml:trace>
  <inkml:trace contextRef="#ctx0" brushRef="#br0" timeOffset="107363.02">7272 10882 552 0,'6'-10'844'0,"7"-1"154"0,-7 0 135 0,-6-4 65 16,-13 4-105-16,1 0-191 0,-14 3-108 0,6-3-117 15,-13 1-677-15,-6 2 0 0,0 5 0 0,0-1 0 16,-6 0 0-16,-8 8 0 0,1 0 0 0,7-1 0 16,-1 9 0-16,-7 2 0 0,14 1 0 15,1 0 0-15,11 3 0 0,1 4 0 0,14 0 0 16,4 1 0-16,8-2 0 0,14 1 0 0,-2 4 0 15,21-4 0-15,-1 0 0 0,15-5 0 0,-1 3 0 16,11-2 0-16,-4-4 0 0,12-3 0 0,-6 1 0 16,6-5 0-16,-7-4 0 0,1-3 0 0,-13 4 0 15,-1-8 0-15,-5 1 0 0,-7-4 0 0,-1-8 0 16,-6 1 0-16,-7-5 0 0,-5-4 0 0,-8 5 0 16,-6-7 0-16,-6-1 0 0,-8-3 0 0,2-1 0 15,-8-3 0-15,0-4 0 0,-5 1 0 0,-8-1 0 16,7 0 0-16,-14-3 0 0,8-1 0 0,-7 5 0 15,0-1 0-15,6 1 0 0,1 2 0 0,-1 5 0 16,13 3 0 15,-6 1 0-31,0 3 0 0,13 4 0 0,0-1 0 0,0 8 0 0,0-1 0 16,6 6 0-16,7 2 0 0,-6 4 0 0,6 4 0 0,6 2 0 0,-6 9 0 0,7 7 0 0,6 1 0 16,7 7 0-16,-1 2 0 0,14 5 0 0,-1 3 0 15,8 1 0-15,-1 6 0 0,13-2 0 0,0 1 0 16,0-1 0-16,13-1 0 0,-6 0 0 0,-1-3 0 15,-5-4 0-15,5-5 0 0,-12 1 0 0,0-4 0 16,-8-2 0-16,-5-5 0 0,-7-4 0 0,0-3 0 16,-7-5 0-16,-5-3 0 0,-8-3 0 0,1-8 0 15,0-3-1054-15,-1-3-469 0,0-5 1 0,1 1 129 16,6-5 199-16,-6 4 309 0,5-7 375 0</inkml:trace>
  <inkml:trace contextRef="#ctx0" brushRef="#br0" timeOffset="107526.65">8047 10843 577 0,'0'-11'940'0,"0"3"211"15,0 1 160-15,0 3 89 0,0 4-141 0,0-3-208 16,6 6-549-16,-6-3-502 0,7 8 0 0,0-2 0 16,5 6 0-16,-6 2 0 0,14-3 0 0,-7 5 0 15,7 1 0-15,0 3 0 0,6-3 0 0,-7 2 0 16,1 0 0-16,0-2 0 0,-1 2 0 0,-6-5 0 16,0 1 0-16,7-8 0 0,-14 0 0 0,-6 1 0 15,-6-5 0-15,-2 2-376 0,-4-10-738 16,6-6-165-16,-8-3-38 0,1-1 100 0,1-4 132 15,-2 2 222-15,-6-5 230 0</inkml:trace>
  <inkml:trace contextRef="#ctx0" brushRef="#br0" timeOffset="107633.6">8138 10846 158 0,'-20'-29'622'0,"1"-4"201"0,-1 0 140 0,1 3 92 0,-1 1-45 0,0 3-111 15,8 4-205-15,-2 1-137 0,-5 2-107 0,13 0-97 16,-1 9-104-16,0-1-111 0,7 3-144 16,7 8-179-16,-7 4-185 0,13 0-277 0,0 0-366 15,7-2-174-15,6 6-35 0,-7-1 74 0,7 8 130 16,7-4 248-16</inkml:trace>
  <inkml:trace contextRef="#ctx0" brushRef="#br0" timeOffset="108310.96">8470 10743 270 0,'26'11'795'0,"1"0"184"0,-8 4 173 0,-6-1 169 15,0 2-27-15,-7-2-218 0,1 5-126 0,6-1-596 16,1-4-354-16,-8 8 0 0,6-2 0 16,-5 1 0-16,6 1 0 0,0-4 0 0,-7 5 0 15,8-6 0-15,-2-2 0 0,-4-1 0 0,4 1 0 16,-5-7 0-16,6 0 0 0,-6-1 0 0,-1-3 0 15,0-4 0-15,1 0 0 0,6-8 0 0,0-3 0 16,-6 0 0-16,6-8 0 0,-1-3 0 0,-4 1 0 16,-2-1 0-16,6-4 0 0,-5 0 0 0,-7 0 0 15,7 4 0-15,-7 0 0 0,0 4 0 0,0 4 0 16,0 3 0-16,6-1 0 0,1 4 0 0,6 6 0 16,-6 4 0-16,5 2 0 0,8 7 0 15,-1 5 0-15,7-2 0 0,-6 4 0 0,13 4 0 0,-7 0 0 16,6-2 0-16,1 1 0 0,6 1 0 0,-7-4 0 15,8-3 0-15,-1 3 0 0,13-7 0 0,0 0 0 16,6-7 0-16,1-1 0 0,0-3 0 0,-1 0 0 16,1-7 0-16,-6 0 0 0,-1-4 0 0,-13-1 0 15,6-5 0-15,-5 3 0 0,-15-5 0 0,-5-4 0 16,-7-2 0-16,0 0 0 0,-13 2 0 16,-13-7 0-16,6 5 0 0,-12-1 0 0,-1 4 0 15,-6 3 0-15,0 5 0 0,0-1 0 0,0 5 0 16,0 3 0-16,0-1 0 0,-6 8 0 0,12 4 0 15,-7 0 0-15,1 6 0 0,14 1 0 0,-8 8 0 16,13-5 0-16,7 4 0 0,7 5 0 0,6-2 0 16,0-2 0-16,7 3 0 0,0-4 0 0,-1-2 0 15,1-2 0-15,6-3 0 0,-7-5 0 0,1 2 0 16,-1-8 0-16,7 0 0 0,-6-2 0 0,-1-10 0 16,-6 1 0-16,7-3 0 0,-14-5 0 0,1 1 0 15,-1-1 0-15,7 0 0 0,-13 2 0 0,7 2 0 16,-7 0 0-16,6 0 0 0,-6 7 0 0,7 2 0 15,6 6 0-15,0 3 0 0,0 8 0 0,6 4 0 16,1 3 0-16,6 8 0 0,0 4 0 0,1 2 0 16,5 5 0-16,1 0 0 15,5 3 0-15,-5 4 0 0,7 1 0 0,-8-2 0 0,1-2 0 16,-8 2 0-16,-5-2 0 0,-7 0 0 0,0-2 0 16,-13-4 0-16,0-3 0 0,-13-3 0 0,0-4 0 15,-13-2 0-15,-7-2 0 0,1-5 0 0,-7-1 0 16,-7-4 0-16,1-4 0 0,-2-4 0 0,-4-3 0 15,-1 0 0-15,13-3 0 0,-7-8 0 16,1 0-1463-16,5-7-199 0,7-4 51 0,7-3 184 16,26-2 316-16,26-6 462 0</inkml:trace>
  <inkml:trace contextRef="#ctx0" brushRef="#br0" timeOffset="108816.88">11663 10790 483 0,'6'-6'1032'0,"8"2"248"0,6 0 177 0,-1 1 140 15,1-1-147-15,-8 0-558 0,8 4-892 0,-14 0 0 16,8 4 0-16,5 3 0 0,-6 5 0 15,6 2 0-15,1 5 0 0,-7-1 0 0,7 7 0 16,0-3 0-16,-1 9 0 0,0-6 0 0,1 0 0 16,6 1 0-16,0-4 0 0,-6 0 0 0,0-3 0 15,-2-5 0-15,2-6 0 0,-1-1 0 16,8-7 0-16,5-4 0 0,1-3 0 0,0-8 0 16,0-4 0-16,-8-6 0 0,-5-1 0 0,6-3 0 15,-6-8 0-15,5 4 0 0,-11-4 0 0,5 1 0 16,-6 3 0-16,-7 0 0 0,8 3 0 15,-8 8 0-15,1 8 0 0,-7-2 0 0,6 7 0 16,-6 4 0-16,6 10 0 0,-6 4 0 0,7 7 0 16,0 2 0-16,5 8 0 0,2 3 0 0,5 1 0 15,1 3 0-15,6-1 0 0,0 1 0 0,7 0 0 16,-1-3 0-16,1-1 0 0,-1-4 0 16,1-2 0-16,-1-5 0 0,1 0 0 0,7-2 0 15,-8-9 0-15,1 1 0 0,-7-8 0 0,-1 0 0 16,-5-8-158-16,0 1-1220 0,-1-9-109 0,7-6 35 15,-12 4 159-15,-2-3 202 0,2-2 278 16,-2-2 350-16</inkml:trace>
  <inkml:trace contextRef="#ctx0" brushRef="#br0" timeOffset="109217.79">13201 10788 372 0,'0'-19'858'0,"0"4"204"0,0 4 170 0,0 0 147 16,6 4-106-16,1 0-230 0,0 7-145 0,6 3-824 16,-1 5-74-16,-5 3 0 0,0 7 0 15,12 0 0-15,-6 11 0 0,13 1 0 0,1 3 0 16,5 4 0-16,1 0 0 0,5 3 0 0,1 0 0 15,7 5 0-15,-7-2 0 0,7 1 0 0,-7 0 0 16,6 4 0-16,-12-8 0 0,0 1 0 16,-8-4 0-16,2-4 0 0,-7 0 0 0,-1-8 0 15,-6-2 0-15,-7-5 0 0,1-3 0 0,-14-8 0 16,1-3 0-16,-7-4 0 0,-6-4 0 0,-1-7 0 16,-13-4 0-16,-6-4 0 0,1-3 0 15,-2-3 0-15,1-8 0 0,-6 0 0 0,5-4 0 16,1-3 0-16,7-8 0 0,-1-2 0 0,7-3 0 15,6-1 0-15,7-2 0 0,0-2 0 0,13 5 0 16,0 3 0-16,0 2 0 0,13 4 0 16,0 4 0-16,1 3 0 0,-2 7 0 0,8 5 0 15,-1 6 0-15,7 1 0 0,7 7 0 0,-1 4 0 16,2 7 0-16,5 3 0 0,-1 12 0 0,1 3 0 16,1 8 0-16,-1-1 0 0,-7 9 0 15,-5-2 0-15,-1-2 0 0,-14 3 0 0,8 1 0 16,-13-2 0-16,-7-2 0 0,-7-1 0 0,1-3 0 15,-14 0 0-15,0-8 0 0,-6 4 0 0,1-7 0 16,-15-1 0-16,1 1 0 0,0-4 0 0,-7-3 0 16,7-5 0-16,-13 1 0 0,7-4 0 0,-1-4 0 15,1-3-1659-15,12-5-46 0,-7 1 76 0,8 0 225 16,6 1 344-16,0-2 496 0</inkml:trace>
  <inkml:trace contextRef="#ctx0" brushRef="#br0" timeOffset="109575.93">15416 10516 680 0,'33'-8'1158'0,"-1"5"235"0,1-9 166 16,0 5 139-16,-7 0-223 0,0 4-1247 0,-20 3-228 15,-6 7 0-15,-6 3 0 0,-14 5 0 0,1 8 0 16,-13 6 0-16,-8 4 0 0,1 7 0 0,0 4 0 16,7 4 0-16,-2 3 0 0,9 5 0 0,5-2 0 15,14 2 0-15,12-1 0 0,0-5 0 16,21-1 0-16,5-6 0 0,7 3 0 0,13-10 0 15,13-3 0-15,-6-4 0 0,13-7 0 0,-7-4 0 16,0-3 0-16,0-9 0 0,0 0-428 0,-6-12-1189 16,-6 0-27-16,-15-2 92 0,1-3 236 15,7 0 330-15,-7-3 463 0</inkml:trace>
  <inkml:trace contextRef="#ctx0" brushRef="#br0" timeOffset="110558.49">16811 10967 587 0,'0'-3'830'16,"6"-1"146"-16,7-3 131 0,-6 0 37 0,-7 3-96 16,6 0-175-16,-6 0-107 0,7 0-77 15,5 0-518-15,-4 4-171 0,-2 0 0 0,7 0 0 16,0 4 0-16,6 4 0 0,1 0 0 0,6 1 0 16,0 8 0-16,7-3 0 0,6 3 0 0,-7 6 0 15,8-2 0-15,5 6 0 0,-6-2 0 0,7 1 0 16,6 0 0-16,-6-4 0 0,-8-1 0 0,2 6 0 15,-1-9 0-15,-6-3 0 0,-14-1 0 16,7-3 0-16,-13-4 0 0,0-3 0 0,0 0 0 16,0-8 0-16,1-3 0 0,5-8 0 0,-13 1 0 15,7-9 0-15,-6-2 0 0,-1-1 0 0,-6-7 0 16,0-4 0-16,0 1 0 0,0-5 0 0,0 1 0 16,0 0 0-16,0 4 0 0,7-1 0 15,-7 7 0-15,0 4 0 0,0 4 0 0,0 4 0 16,0 3 0-16,13 4 0 0,7 4 0 0,-1 7 0 15,-6 0 0-15,6 3-100 0,1 4-1280 0,-7 1-118 16,13-1 20-16,-12 5 152 0,4 2 198 16,-4 1 308-16,-1 3 384 0</inkml:trace>
  <inkml:trace contextRef="#ctx0" brushRef="#br0" timeOffset="110872.4">18009 11003 191 0,'8'12'721'0,"-2"-1"168"0,0-4 116 0,7 0 111 16,7-3-64-16,0-1-157 0,6 1-158 0,6-4-103 15,7-4-74-15,6 1-169 0,1-4-391 0,0 0 0 16,0-1 0-16,-1-3 0 0,-5 1 0 16,-8-2 0-16,-6 1 0 0,0-3 0 0,-7 3 0 15,-5 0 0-15,-14-1 0 0,-7 1 0 0,-6 1 0 16,-7 2 0-16,-12 1 0 0,-1-1 0 0,-6 4 0 16,-7 2 0-16,1 2 0 0,-1 0 0 15,1 2 0-15,-1 2 0 0,7 7 0 0,0-3 0 16,7 6 0-16,6 1 0 0,6 4 0 0,7 0 0 15,13-2 0-15,6 5 0 0,7 0 0 0,7 4 0 16,12-4 0-16,7 0 0 0,7 4 0 16,-1-4 0-16,8 0 0 0,5-1 0 0,1 2 0 15,0-5 0-15,-7-7 0 0,7 3 0 0,-8-6 0 16,-4 0 0-16,-9-5 0 0,-5-3 0 0,-1-3-532 16,-5-5-846-16,-1-6-82 0,-6-5 45 0,-8 1 169 15,1-1 217-15,7-6 279 0</inkml:trace>
  <inkml:trace contextRef="#ctx0" brushRef="#br0" timeOffset="111097.97">19045 10681 663 0,'0'-12'1088'0,"0"-2"221"15,8 3 165-15,-2 4 141 0,0-1-245 16,1 2-698-16,-1 1-672 0,1 10 0 0,6-2 0 16,0 8 0-16,0 7 0 0,0 1 0 0,0 6 0 15,6 5 0-15,1 2 0 0,-6 5 0 0,11 0 0 16,-5 3 0-16,6 4 0 0,0-3 0 15,-7 0 0-15,7-2 0 0,0 2 0 0,-6-4 0 16,7-4 0-16,-9-4 0 0,2-3 0 0,-7-4 0 16,-6-7 0-16,0-4-710 0,-1-8-812 15,-6 0-27-15,0-6 91 0,-6 0 205 0,6-8 304 16,0-1 378-16</inkml:trace>
  <inkml:trace contextRef="#ctx0" brushRef="#br0" timeOffset="111392.7">19717 10934 436 0,'0'-15'939'0,"0"5"230"0,0 2 177 0,0 1 151 16,-13 3-139-16,6 0-258 0,-6 4-754 0,-6 8-346 16,-1-1 0-16,-6 9 0 0,13-3 0 0,-7 6 0 15,14 4 0-15,6 2 0 0,13 0 0 0,7 4 0 16,12-2 0-16,7-2 0 0,7 1 0 16,-1-4 0-16,14 0 0 0,-7-4 0 0,7-3 0 15,0-4 0-15,-1-5 0 0,-5-1 0 0,-8-5 0 16,1-5 0-16,-1-1 0 0,-12-5 0 0,-1-4 0 15,-12-3 0-15,-7-1 0 0,-13-3 0 0,0 0 0 16,-13-3 0-16,-13-1 0 0,0 0 0 16,-13 4 0-16,0-3 0 0,-7 3 0 0,1 4 0 15,5 2 0-15,1 3 0 0,0 1 0 0,7 4 0 16,6 1 0-16,-1 3 0 0,8 0 0 0,6 4 0 16,-1 0 0-16,2 4 0 0,5-4 0 15,1 0-1408-15,6 0-168 0,13-4 38 0,13 2 169 16,0 2 245-16,7-5 353 0</inkml:trace>
  <inkml:trace contextRef="#ctx0" brushRef="#br0" timeOffset="111644.93">21066 10802 437 0,'20'0'971'0,"-1"3"227"16,-13-3 170-16,1 5 147 0,-14-2-130 15,1 1-265-15,-13 0-923 0,-8-1-197 0,-5 0 0 16,-1 5 0-16,-6 3 0 0,0 0 0 0,6 0 0 15,-5 3 0-15,-2 5 0 0,7-1 0 0,1 5 0 16,5 2 0-16,9-3 0 0,4 4 0 0,8-4 0 16,6 3 0-16,6-2 0 0,8-1 0 15,-2-4 0-15,8 0 0 0,-1-3 0 0,7-5 0 16,7 2 0-16,7-7 0 0,-2-3 0 16,7-2 0-16,2-7 0 0,-9 3 0 0,-5-7 0 15,-1 0 0-15,1-4-852 0,0-2-531 0,-7-2-51 16,6 1 78-16,-6 0 156 0,7-5 244 0,-1 5 263 15</inkml:trace>
  <inkml:trace contextRef="#ctx0" brushRef="#br0" timeOffset="111832.69">21542 10926 603 0,'12'-3'888'0,"1"-3"185"15,-6 6 171-15,0-6 84 0,-1 4-85 0,-6 2-175 16,6-4-324-16,-6 4-744 0,7 0 0 0,0 4 0 16,-1-2 0-16,-6 6 0 0,6 3 0 0,1 5 0 15,6-2 0-15,6 4 0 0,-5 1 0 16,12 2 0-16,-7 5 0 0,7-3 0 0,-6 3 0 15,6-1 0-15,0-4 0 0,1 5 0 0,-8-4 0 16,7-3 0-16,0-4 0 0,-6-1 0 0,-8-6 0 16,8-5 0-16,-13-3-715 0,-1-7-788 0,0-1-30 15,-18-2 80-15,-8-9 206 0,1-3 300 16,-7 0 356-16</inkml:trace>
  <inkml:trace contextRef="#ctx0" brushRef="#br0" timeOffset="111965.38">21607 10652 235 0,'-20'-34'832'0,"0"1"190"15,1 4 108-15,5 0 67 0,2 7-100 0,6 3-335 16,6 1-267-16,0 7-174 0,6 1-114 0,6 2-134 16,8 4-174-16,-7-1-238 0,7 3-287 0,0-2-343 15,-1 0-169-15,1 4-29 0,-8 0 67 16,8 0 163-16,0 4 252 0</inkml:trace>
  <inkml:trace contextRef="#ctx0" brushRef="#br0" timeOffset="112172.95">21880 10405 188 0,'7'0'817'0,"-1"5"219"0,-6-2 153 15,6 1 158-15,8-1 26 0,-8 7-228 0,1 2-173 16,6 3-848-16,0 4-124 0,0 6 0 0,0 1 0 16,13 3 0-16,7 4 0 0,-1 4 0 15,14-1 0-15,-1 8 0 0,1-3 0 0,6 2 0 16,0 2 0-16,-7 0 0 0,2-2 0 0,-9-2 0 16,2-2 0-16,-1-5 0 0,-7-4 0 0,-5-4 0 15,-8-5 0-15,-19-3 0 0,0-11 0 0,-13-3-1311 16,0-8-261-16,-7-6 34 0,7-1 155 15,-12-4 236-15,5-3 346 0,-6 0 376 0</inkml:trace>
  <inkml:trace contextRef="#ctx0" brushRef="#br0" timeOffset="112263.57">22337 10872 174 0,'0'-22'713'0,"6"7"149"0,0-3 77 0,8-1 44 0,12 5-153 16,-7-5-264-16,7 8-242 0,7 0-145 16,-1 3-83-16,7 2-96 0,1 2-169 0,-2 0-204 15,1 1-304-15,1 3-171 0,-7 0-86 0,-1 3 6 16,1 5 115-16,-1-8 174 0</inkml:trace>
  <inkml:trace contextRef="#ctx0" brushRef="#br0" timeOffset="112613.92">23073 10758 513 0,'12'3'864'0,"2"-3"160"15,6 4 128-15,-14 0 86 0,7 0-104 0,-7 3-212 16,7 1-149-16,0 6-202 0,7-3-571 0,-7 3 0 16,6 5 0-16,-6-4 0 0,7 4 0 0,0 2 0 15,6-3 0-15,-7-3 0 0,7 4 0 16,-6-8 0-16,-1 0 0 0,7-4 0 0,0 0 0 15,1-3 0-15,-1-4 0 0,0-4 0 0,0-3 0 16,-7 0 0-16,1-8 0 0,-7 1 0 16,7-9 0-16,-14 5 0 0,7-7 0 0,-6 2 0 0,-1 1 0 15,0 0 0-15,1 3 0 0,0 5 0 0,-7 3 0 16,6 3 0-16,-6 5 0 0,7 3 0 0,5 3 0 16,8 9 0-16,0 3 0 0,6 10 0 15,7 1 0-15,-1 7 0 0,1 0 0 0,6 8 0 16,7-1 0-16,-1 4 0 0,1 0 0 0,-1 4 0 15,-6-8 0-15,-7 4 0 0,2-4 0 0,-9 0 0 16,1-3 0-16,-12-4 0 0,-8-3 0 16,-6-5 0-16,-6-2 0 0,-8-6 0 0,-5-1 0 15,-1-5 0-15,-12-9 0 0,-7-2 0 0,-7-7 0 16,-6-3-902-16,0-9-668 0,6-3-3 0,-13-3 113 16,1-1 221-16,-1-3 341 0,7 0 421 15</inkml:trace>
  <inkml:trace contextRef="#ctx0" brushRef="#br0" timeOffset="115243.67">30455 10355 183 0,'20'-12'930'16,"-8"1"270"-16,-4 4 156 0,4 3 129 15,1 1 23-15,1 6-308 0,-2 4-871 0,8 5-329 16,0 3 0-16,5 6 0 0,9 4 0 0,-2 9 0 15,1 3 0-15,6 3 0 0,-7 4 0 0,7 7 0 16,-13-3 0-16,7 7 0 0,-7-4 0 16,-13 1 0-16,-6-1 0 0,-1-4 0 0,-6 2 0 15,0-6 0-15,-6 1 0 0,-8-2 0 0,-5-6 0 16,-13 1 0-16,-1-8 0 0,-13 1 0 16,-19-8-1198-16,0-5-540 0,-20-5 41 0,-6-1 173 15,-7 0 351-15,-19 0 550 0</inkml:trace>
  <inkml:trace contextRef="#ctx0" brushRef="#br0" timeOffset="118411.52">13142 11844 291 0,'13'-7'788'15,"7"-8"158"-15,-20 8 110 0,0-8 96 0,-6 4-104 16,-8-3-249-16,-5 3-152 0,-1 0-88 0,-6-3-61 16,0 2-91-16,-7 1-407 0,7 0 0 0,-7-1 0 15,1 6 0-15,-7-2 0 0,-7 1 0 16,-5 7 0-16,-2 0 0 0,-12 4 0 0,7 3 0 16,-14 3 0-16,-6 7 0 0,6 0 0 0,-6 4 0 15,0 6 0-15,-1 2 0 0,1 0 0 0,13 7 0 16,6-1 0-16,0 1 0 0,21 0 0 15,-1 1 0-15,13 4 0 0,6-5 0 16,13 0 0-16,7-2 0 0,14 3 0 0,5-8 0 0,1 0 0 16,6-6 0-16,-7-1 0 0,7-4 0 0,0-3 0 15,-6-4 0-15,-1-4 0 0,7-3 0 16,7-4 0-16,-1-8 0 0,8 0 0 0,-7-2 0 16,5-9 0-16,-5 2 0 0,6-10 0 0,-7 2 0 15,1-5 0-15,0 1 0 0,0-4 0 0,-1 0 0 16,1-3 0-16,-7 2 0 0,-1-2 0 15,9 6 0-15,-9-3 0 0,-5 0 0 0,6 8 0 16,-6-4 0-16,-1 6 0 0,-6-2 0 0,6 6 0 16,-5 1 0-16,-8 7 0 0,7 0 0 0,-6 4 0 15,-1 0 0-15,1-2 0 0,-7 9 0 0,0-3 0 16,0 6 0-16,0 2 0 0,0 2 0 16,0 4 0-16,0 4 0 0,0 2 0 0,0 10 0 15,0-2 0-15,0 1 0 0,6 3 0 0,-6-3 0 16,14 7 0-16,-8-4 0 0,7 1 0 0,6-1 0 15,-6 0 0-15,13 0 0 0,-6 0 0 0,6 2 0 16,1-6 0-16,-2 1 0 16,1-4 0-16,-6 0 0 0,6-1 0 0,0-1 0 0,-1 1 0 15,-5-6 0-15,7 3 0 0,-7-3 0 0,-2-4 0 16,-4 1 0-16,5-2 0 0,1-3 0 16,-8 1 0-16,8-4 0 0,0 3 0 0,-1-3 0 15,1-4 0 1,6 0 0-16,7-4 0 0,-13 0 0 15,5 1 0-15,-5-9 0 0,-7 2-1195 0,0-5-537 0,-13-4 45 0,6 5 182 0,-6-1 340 0,7 0 520 16</inkml:trace>
  <inkml:trace contextRef="#ctx0" brushRef="#br0" timeOffset="120292.68">14888 11900 87 0,'7'4'645'0,"0"-4"189"15,-1-4 138-15,0 4 128 0,2 0-27 16,-8 0-87-16,6 0-127 0,0 0-77 0,0-4-45 15,1 4-621-15,0-4-116 0,-1 4 0 0,1 0 0 16,-1 4 0-16,0 0 0 0,8 0 0 0,-8 6 0 16,14 1 0-16,-7 4 0 0,0 0 0 0,0 6 0 15,7 1 0-15,-8 1 0 0,8 2 0 0,-7 1 0 16,7-1 0-16,-1 1 0 0,-6 4 0 16,0-8 0-16,7 4 0 0,-14-5 0 0,0 2 0 15,2-8 0-15,-8-2 0 0,0-1 0 0,-14-1 0 16,2-7 0-16,-15-8 0 0,1 1-793 0,-6-9-684 15,5-3-41-15,1-3 93 0,0 0 201 16,-6-8 288-16,5-3 333 0</inkml:trace>
  <inkml:trace contextRef="#ctx0" brushRef="#br0" timeOffset="120464.79">14837 11598 431 0,'0'-14'947'0,"6"-5"205"0,7 5 143 16,-13 3 115-16,0 0-161 0,0 0-309 15,0 0-266-15,7 0-581 0,-7 4-93 0,6 3 0 16,-6-1 0-16,6 3 0 0,1 2 0 0,-1 2 0 16,8 3 0-16,-8 2 0 0,8 4-708 0,4 0-345 15,-4 1-208-15,11-2-43 0,-5 5 90 0,13-1 131 16,6 5 233-16,7-2 294 0</inkml:trace>
  <inkml:trace contextRef="#ctx0" brushRef="#br0" timeOffset="120793.12">16009 11822 406 0,'0'4'854'0,"-6"-8"161"16,-7 4 131-16,-1-3 132 0,-18 3-130 0,-1 0-227 15,-5 0-152-15,-9 0-115 0,9 3-654 0,-7-3 0 16,5 8 0-16,1-5 0 0,6 8 0 0,7-3 0 16,14 3 0-16,-2 3 0 0,20 1 0 15,8-1 0-15,6 5 0 0,19-4 0 0,6 0 0 16,7-1 0-16,7 1 0 0,6-1 0 0,0 1 0 15,0 0 0-15,-13-4 0 0,1 4 0 0,-1-4 0 16,-13 4 0-16,-13-5 0 0,0 5 0 16,-7-4 0-16,1-1 0 0,-14 7 0 0,-6-7 0 15,-12 5 0-15,-8-4 0 0,-13-1 0 0,-5 5 0 16,-8-3 0-16,0-6 0 0,0 5 0 16,1-3 0-16,-1-1 0 0,1 0 0 0,-1-7 0 0,1 5 0 15,-1-10 0-15,1 5 0 0,-8-3 0 16,7-4 0-16,7-1-86 0,7-3-1219 0,6 1-143 15,7-5 2-15,5 0 124 0,8 4 180 0,-1-1 285 16,14 2 363-16</inkml:trace>
  <inkml:trace contextRef="#ctx0" brushRef="#br0" timeOffset="121176.87">18153 11904 193 0,'6'-4'851'16,"-6"0"272"-16,-6 0 201 0,0 1 174 0,-1-5 34 15,-6-4-230-15,7 6-934 0,-1-2-368 16,1 1 0-16,6 3 0 0,0 0 0 0,0 1 0 15,0 3 0-15,6 3 0 0,1 1 0 0,12 7 0 16,-6 9 0-16,7 1 0 0,-1 5 0 0,7 3 0 16,-6 4 0-16,6 8 0 0,0-1 0 15,0 4 0-15,0 0 0 0,-6 0 0 0,6 0 0 16,6 0 0-16,-5 0 0 0,-8-4 0 0,7-3 0 16,-13 0 0-16,6-4 0 0,-5-8 0 0,-8-3 0 15,0-3 0-15,1-4 0 0,-7-8 0 16,-7-4 0-16,-5 1 0 0,-2-8 0 0,-12-6 0 15,-6-5-1170-15,5-4-393 0,2-6 25 0,-15-1 146 16,8-3 215-16,-7 0 324 0,6-8 400 0</inkml:trace>
  <inkml:trace contextRef="#ctx0" brushRef="#br0" timeOffset="121460.04">17906 11748 579 0,'-20'-21'1006'0,"7"4"185"0,7-3 128 0,-2 6 110 16,16 2-212-16,4 5-278 0,21 0-428 0,6 7-511 15,13 0 0-15,13 7 0 0,14 8 0 0,6 3 0 16,6 2 0-16,0 5 0 0,0 0 0 16,1 8 0-16,-1-4 0 0,-14 4 0 0,2 1 0 15,-14-1 0-15,-6 4 0 0,-7-5 0 0,-13-2 0 16,-20 0 0-16,1-1 0 0,-20 0 0 16,-13-7 0-16,-13 4 0 0,-7-4 0 0,-19-4 0 15,0-4 0-15,-7 1 0 0,7 0 0 0,0-4 0 16,-7-3 0-16,14-2 0 0,5 1 0 0,8-7 0 15,6-3 0-15,7-1 0 0,-7-2 0 16,-1-2 0-16,15-3-150 0,5 0-1043 0,26-3-182 16,8-5-18-16,-1 4 121 0,13 1 154 0,-1-1 242 15,2 0 275-15</inkml:trace>
  <inkml:trace contextRef="#ctx0" brushRef="#br0" timeOffset="121765.22">19430 11951 88 0,'46'-15'751'16,"-13"1"231"-16,-7 3 178 0,-13 0 159 0,-13 0 42 15,0-1-194-15,-13 4-183 0,-13 2-605 0,-7 3-379 16,1 3 0-16,-2 3 0 0,2 3 0 0,-1 6 0 16,1 7 0-16,13-5 0 0,-1 8 0 15,6 1 0-15,14 2 0 0,0 1 0 0,14-1 0 16,-2 1 0-16,8 0 0 0,13-1 0 0,-1 1 0 16,7-4 0-16,7-3 0 0,-7-5 0 15,7-3 0-15,-7 1 0 0,0-10 0 0,1 2 0 16,-2-8 0-16,-5 2 0 0,-7-6 0 0,-13-3 0 15,0-4 0-15,0-4 0 0,-19 2 0 0,-8-6 0 16,1 1 0-16,-13-3 0 0,0 3 0 0,0 0 0 16,-7 0 0-16,-5 0 0 0,5 3 0 15,1 5 0-15,5-1 0 0,1 0 0 0,7 4 0 16,12 3 0-16,1 2 0 0,-1 2 0 0,1 0 0 16,6 4-178-16,6-3-935 0,14-1-211 0,5 0-37 15,9 0 94-15,-2 4 140 0,14 0 223 16,6-2 255-16</inkml:trace>
  <inkml:trace contextRef="#ctx0" brushRef="#br0" timeOffset="122084.49">20622 11808 86 0,'40'0'679'15,"-7"-4"173"-15,-15 0 114 0,2 1 104 0,-13-5-30 16,-14 4-129-16,-5 4-156 0,-14 0-70 0,-14 0-24 16,-5 4-175-16,-8 0-486 0,-5 0 0 15,6 3 0-15,-7 1 0 0,13 2 0 0,7 1 0 16,7 0 0-16,12 5 0 0,7 1 0 0,13 2 0 15,13-1 0-15,7 4 0 0,12-3 0 16,7 6 0-16,7-2 0 0,13-1 0 0,-7-1 0 16,0 1 0-16,0 0 0 0,0 0 0 0,-6-3 0 0,-7-1 0 15,-7 1 0-15,1-5 0 0,-13 1 0 0,0-1 0 16,-14 1 0-16,-6-4 0 0,-6 0 0 16,-14 5 0-16,-7-10 0 0,-11 5 0 0,-9-7 0 15,9 4 0-15,-7-5 0 0,-8 1 0 0,1-1 0 16,-7-3 0-16,8 0 0 0,5 0 0 0,7-3 0 15,6-4 0-15,-7 3 0 0,8-7 0 16,-1-1-436-16,14-6-927 0,19 0-90 16,0-4 38-16,0-4 152 0,7 1 197 0,5-6 286 0</inkml:trace>
  <inkml:trace contextRef="#ctx0" brushRef="#br0" timeOffset="122292.02">21027 11819 442 0,'39'0'944'0,"-7"0"213"15,1 0 170-15,-7 3 178 0,-6 1-100 0,-1 0-228 16,-6 3-943-16,-6 4-234 0,5 1 0 0,-4 3 0 16,-2-1 0-16,0 3 0 0,0 10 0 0,1-5 0 15,0 3 0-15,-1 0 0 0,1 2 0 0,-7-2 0 16,6 5 0-16,8-8 0 0,-8 3 0 0,7-2 0 16,-6-5 0-16,-1 0 0 0,0-3 0 15,7-5 0-15,-6-2 0 0,-7-4 0 0,-7-1 0 16,1-10-76-16,-7-1-1356 0,0-6-103 0,6-4 32 15,1 0 165-15,-8-1 228 0,8-4 329 0,0-2 366 16</inkml:trace>
  <inkml:trace contextRef="#ctx0" brushRef="#br0" timeOffset="122436.78">21196 11690 518 0,'-13'-33'929'0,"0"4"168"0,6-1 111 0,1 4 83 16,0 5-250-16,-1 2-322 0,0 1-240 15,1 4-175-15,6 3-165 0,-7 0-191 0,1 6-204 16,6 3-298-16,6 2-382 0,1 0-214 0,13 0-65 15,-8 7 48-15,8 0 106 0,-1 4 244 16,7 4 355-16</inkml:trace>
  <inkml:trace contextRef="#ctx0" brushRef="#br0" timeOffset="122668.85">21554 11551 149 0,'7'-4'762'0,"-1"0"247"0,1 1 206 0,-7 3 184 0,7-4 22 15,-7 4-170-15,6-4-266 0,-6 4-985 16,6 0 0-16,8 4 0 0,-8 3 0 0,7 1 0 15,7 6 0-15,-1 1 0 0,8 6 0 0,-2 6 0 16,1-1 0-16,7 10 0 0,-7 1 0 16,-6 4 0-16,6-1 0 0,-13 7 0 0,6-2 0 15,-6 2 0-15,-7 2 0 0,8-6 0 0,-1-2 0 16,-6-1 0-16,12-3 0 0,-13-5 0 0,1-3 0 16,0-2 0-16,-7-6 0 0,6-9 0 0,-6-1 0 15,-6-7 0-15,-8-4 0 0,-11-4-370 16,11-7-1098-16,-6-3-71 0,1-5 67 0,0 0 194 15,6-3 259-15,-7 0 309 0</inkml:trace>
  <inkml:trace contextRef="#ctx0" brushRef="#br0" timeOffset="122782.52">21757 12025 146 0,'0'-20'739'0,"0"6"223"15,0 3 168-15,6-4 132 0,-6 5-38 0,6-1-207 16,8 3-226-16,-1-3-185 0,6 4-292 0,0 0-314 16,8 2 0-16,-1 5 0 0,6-2 0 15,7 2 0-15,-6 2 0 0,-7 3 0 0,-6-2-300 16,-8 1-571-16,8-4-316 0,-7 0-127 0,0-4 13 15,7 4 124-15,-13 0 191 0,5 0 272 0</inkml:trace>
  <inkml:trace contextRef="#ctx0" brushRef="#br0" timeOffset="122970.89">22290 11863 621 0,'14'6'921'0,"-8"-6"187"0,1 8 175 0,-1 0 113 0,1 3-139 15,0-1-200-15,5 6-509 0,2-2-548 16,5 5 0-16,1-1 0 0,-1 5 0 0,0-2 0 15,8 5 0-15,-1-4 0 0,-6 3 0 0,-1-3 0 16,0 0 0-16,-6 1 0 0,1-8 0 0,-2 2 0 16,-5-5 0-16,6-2 0 0,-19-5 0 0,-1-3 0 15,-12-2-438-15,-1-7-1005 0,7-7-73 16,-7-1 56-16,8-4 187 0,-2 2 252 0,-5-6 314 16</inkml:trace>
  <inkml:trace contextRef="#ctx0" brushRef="#br0" timeOffset="123148.97">22349 11687 319 0,'-12'-23'843'0,"5"6"205"16,0 5 147-16,7-2 107 0,0 2-144 0,0 9-319 16,0-5-251-16,7 8-194 0,0 0-141 0,5 3-104 15,2 5-96-15,5 1-98 0,-6 1-129 0,13 1-135 16,-7 4-182-16,8-1-207 0,-1-3-208 16,0 3-186-16,0-2-19 0,0-1 57 0,-7 0 136 15,7 1 189-15,-6-5 221 0</inkml:trace>
  <inkml:trace contextRef="#ctx0" brushRef="#br0" timeOffset="123378.89">22708 11785 248 0,'12'12'677'15,"2"-1"189"-15,-8 0 140 0,8 3 100 0,-2-3-16 16,1 5-98-16,1 1-142 0,6 2-78 0,-2-1-188 16,9 1-584-16,-1 3 0 0,0-1 0 0,0 6 0 15,-1-5 0-15,-5 4 0 0,7-5 0 16,-1 1 0-16,-7-4 0 0,7 1 0 0,-13-4 0 16,6-4 0-16,-11 0 0 0,-2-4 0 0,0-3 0 15,1-1 0-15,6-6 0 0,-7-4 0 0,1-5 0 16,-1-2 0-16,-6-9 0 0,0 1 0 15,0-7 0-15,-6 0 0 0,-7-4 0 0,0-1 0 16,0-2 0-16,-1 0 0 0,2-1 0 0,5 0 0 16,-6 4 0-16,7 4 0 0,-1 7 0 0,1-1 0 15,-1 5 0-15,0 3 0 0,7 4 0 16,7 4 0-16,-7 3 0 0,0 4 0 0,0 0 0 16,13 4-19-16,-13 3-1377 0,19-3-114 0,-5 3 29 15,6 1 153-15,-8-1 201 0,14 4 295 16,-7 0 379-16</inkml:trace>
  <inkml:trace contextRef="#ctx0" brushRef="#br0" timeOffset="123692.72">23411 11830 408 0,'14'7'817'0,"5"0"154"0,1 1 133 0,0-5 119 15,5 5-108-15,-5-4-214 0,6-2-129 0,6-2-79 16,7-2-506-16,1-2-187 0,-1-4 0 0,0 1 0 16,-7-4 0-16,-6 4 0 0,1-4 0 15,-8-4 0-15,-6 4 0 0,-7-4 0 0,-6 5 0 16,-6-2 0-16,-7 2 0 0,-6-6 0 0,-8 9 0 15,-5 0 0-15,-1 3 0 0,-6 4 0 0,0 0 0 16,0 4 0-16,-6 7 0 0,5 1 0 16,1 5 0-16,0 2 0 0,7 3 0 0,-1 3 0 15,7 1 0-15,6 3 0 0,8-2 0 0,-2 5 0 16,14-3 0-16,6 2 0 0,2-6 0 16,11 5 0-16,13-5 0 0,1-4 0 0,13 2 0 15,-1-5 0-15,13 1 0 0,1-8 0 0,6 0 0 16,-6-1 0-16,13-2 0 0,-7-4 0 15,7-1 0-15,-7-3 0 0,1-3 0 0,-15-1 0 0,8-7 0 16,-7 0-486-16,-7-1-1137 16,1-2-20-16,-1-1 89 0,2 7 244 0,11-2 352 0,14 6 449 15</inkml:trace>
  <inkml:trace contextRef="#ctx0" brushRef="#br0" timeOffset="123864.05">25692 12175 915 0,'0'11'1279'0,"-7"-4"215"0,21-7 142 0,-8-4 125 16,7 4-655-16,-7-3-1106 0,8-1 0 0,-2 1 0 16,-4 3 0-16,11-4 0 0,-19 4 0 0,6 0 0 15,-12-3 0-15,-7 3-902 0,-1-4-800 16,-4-1-4-16,-15 2 120 0,-13 3 314 0,-19 3 573 16</inkml:trace>
  <inkml:trace contextRef="#ctx0" brushRef="#br0" timeOffset="131967.91">443 14253 141 0,'-20'0'626'16,"-6"0"154"-16,-7 0 104 0,7 0 48 15,20 0-86-15,6 0-94 0,6 0-133 0,-6 0-54 16,-6 0-20-16,0 0-1 0,-2 0-9 15,-4-5-113-15,5 5-422 0,7 0 0 0,0 0 0 16,7 0 0-16,5 0 0 0,2-3 0 16,-2 3 0-16,8 0 0 0,7-4 0 15,5 1 0-15,7 3 0 0,1 0 0 0,11-4 0 16,-5 4 0-16,-1 0 0 0,-5 0 0 16,-1 0 0-16,0 4 0 0,-13-1 0 15,-6 1 0-15,-1-1 0 0,-6 4 0 16,0-3 0-16,-7 4 0 0,-6 3 0 0,-26 0 0 15,-6 0 0-15,-7 0 0 0,-6 4 0 16,-14-1 0-16,7-3 0 0,-7 4 0 0,6 1 0 16,8-7 0-16,5 3 0 0,15-1 0 15,5 0 0-15,8 0 0 0,4 0 0 0,8 0 0 16,20-1 0-16,7 2 0 0,18-1 0 16,7 0 0-16,13-1 0 0,-6 2 0 15,13-1 0-15,-1 0 0 0,-6 1 0 16,0-2 0-16,-6 1 0 0,-13 0 0 0,-1 0 0 15,-12 0 0-15,-13 0 0 0,-8-1 0 16,-5 7 0-16,-14-8 0 0,-5 3 0 0,-8-4 0 16,-6 2 0-16,7 1 0 15,-7-3 0-15,6 3 0 0,1-5 0 0,-1 2 0 16,-6 3 0-16,6-4 0 0,1 1 0 0,5 3 0 16,-5-3 0-16,6-2 0 0,0 2 0 15,0-5 0-15,6 5 0 0,1-2 0 16,0 0 0-16,-1-4 0 0,7 2 0 15,0 0 0-15,0-4 0 0,-7-4 0 0,1 0 0 16,-20 2 0-16,7-6 0 0,-27 4 0 16,13-4-510-16,20-3-487 0,-19-3-134 0,12-1-95 15,-6 0 57-15,-13-3 106 0,19 0 181 16,14 0 192 0,-1-1 226-16</inkml:trace>
  <inkml:trace contextRef="#ctx0" brushRef="#br0" timeOffset="132476.46">1179 14161 272 0,'13'-15'753'0,"7"0"162"0,-14 4 145 16,0 0 144-16,8 0-73 0,-8 4-169 16,-12-1-122-16,-1 8-72 0,0-4-482 15,1 8-286-15,0 1 0 0,-8 5 0 16,1 1 0-16,7 5 0 0,-8 5 0 0,2 1 0 15,6 4 0-15,6-1 0 0,6 9 0 16,0-1 0-16,8-1 0 0,5 1 0 0,1 4 0 16,-1-5 0-16,7 6 0 0,0-1 0 15,0-5 0-15,0 5 0 0,0-4 0 0,-7 0 0 16,8 1 0-16,-14-2 0 16,6 2 0-16,-12-5 0 15,6-4 0-15,-7 6 0 0,-6-10 0 0,0 1 0 0,0-4 0 16,-6-3 0-16,-7 1 0 0,-7-7 0 15,8 3 0-15,-8-2 0 0,0-3 0 0,-6 2 0 16,7-2 0-16,-7 0 0 0,6-3 0 16,-6 0 0-16,0 3 0 0,0-4 0 0,0 2 0 15,-6-2 0-15,-1 0 0 0,-7-3 0 16,-5 4 0-16,-1 0 0 0,-13-4 0 16,2 3 0-16,-9-3 0 0,-6 0 0 0,-6-3 0 15,0 3 0-15,-1-4 0 0,2 0 0 16,4 1 0-16,8 0 0 0,7-2 0 0,13 2 0 15,12-1 0-15,1 1 0 0,12-1 0 16,7 0 0-16,6 1 0 0,20-1 0 0,-6-3 0 16,-7 3 0-16,-7-1 0 0,1 3-71 15,31-3-872-15,15 3-151 0,5-2-156 0,8 4 26 16,-15 0 122-16,9 4 114 0,-2-2 197 16,7 3 230-16</inkml:trace>
  <inkml:trace contextRef="#ctx0" brushRef="#br0" timeOffset="132847.79">1850 15119 43 0,'33'3'410'0,"-14"1"138"0,-6-1 161 15,1 1 56-15,-14 0-32 0,-8 3-71 0,16-3-71 16,4-4-74-16,-5 4-88 0,6-1-32 15,-13 0 15-15,0 2 39 0,-13-2 35 16,0 1 23-16,-13-1 0 0,-7-3-489 16,1 0-20-16,-1 4 0 0,-13-4 0 0,1 0 0 15,-7 4 0-15,-13-1 0 0,0-3 0 16,-8 4 0-16,2-4 0 0,-14 0 0 16,7 4 0-16,0-4 0 0,-1 0 0 0,2 3 0 31,4-3 0-31,-4 0 0 0,12 0 0 0,0 0 0 0,-1 0 0 0,14 0 0 0,6 0 0 15,7-3 0-15,7 3 0 0,12 0 0 16,7-4 0-16,13 0 0 0,0 1 0 16,-6-1 0-16,-1 0 0 0,7-3 0 15,0-1-1191-15,0 2-364 0,7-2 21 16,-14 5 129-16,7 3 224 0,0 0 340 0,0 0 395 16</inkml:trace>
  <inkml:trace contextRef="#ctx0" brushRef="#br0" timeOffset="139982.47">25815 10832 86 0,'14'-11'622'0,"-1"0"171"0,0-1 123 16,-6 4 119-16,-7 2-27 0,0-2-86 0,0 1-105 15,0 3-61-15,0-3-33 0,6 3-210 0,-6 1-513 16,6-1 0-16,1 4 0 0,-7-4 0 0,7 4 0 16,-1 0 0-16,-6 0 0 0,6 0 0 0,1 4 0 15,0 0 0-15,-1 3 0 0,1 0 0 16,-1 4 0-16,1 1 0 0,6 2 0 0,-1 5 0 16,-4-1 0-16,4 0 0 0,1 5 0 15,0-2 0-15,0 4 0 0,7-2 0 0,0 3 0 16,-1-4 0-16,-6-1 0 0,6 1 0 0,-5 0 0 15,-1-3 0-15,0-1 0 0,-7-3 0 0,1 0 0 16,-1-5 0-16,-6 2 0 0,0-9 0 0,0 5 0 16,0-5 0-16,-6 0 0 0,6-3 0 0,-7 0 0 15,7 0 0-15,-6 0-388 0,6-6-713 0,-7-2-194 16,1 5-28-16,-1-9 90 0,1 5 133 16,-8 0 223-16,2-4 248 0</inkml:trace>
  <inkml:trace contextRef="#ctx0" brushRef="#br0" timeOffset="140210.29">25888 10669 329 0,'-7'-17'706'0,"7"2"153"16,0-4 112-16,-13 5 40 0,7 3-60 16,-1 0-123-16,-6-1-141 0,0 10-96 0,7-6-73 15,-2 4-86-15,8 1-124 0,-6-1-308 0,6 4 0 16,-6 0 0-16,6 0 0 0,6 0 0 15,-6 4 0-15,6-1 0 0,8 1 0 0,-1 0 0 16,7 2 0-16,-1-1-296 0,7 5-331 0,0-2-227 16,-6-4-276-16,6-1-87 0,-7 1 48 0,1 3 93 15,-7 5 190-15,6-2 228 0</inkml:trace>
  <inkml:trace contextRef="#ctx0" brushRef="#br0" timeOffset="140753.29">26533 10817 92 0,'12'4'658'16,"-5"-1"174"-16,0 0 123 0,-1 5 108 0,0-4-46 15,2 0-106-15,-8-1-168 0,6 1-97 0,-6-1-55 16,6 1-48-16,1 0-403 0,-1 3-140 0,7-3 0 16,-6 4 0-16,-1 2 0 0,0-3 0 15,-6 5 0-15,8-2 0 0,-8 5 0 0,0 4 0 16,0-5 0-16,0 5 0 0,0-2 0 0,0 6 0 15,6-5 0-15,0 5 0 0,-6-5 0 16,7-4 0-16,-7 5 0 0,0-5 0 0,0-3 0 16,0 0 0-16,0 0 0 0,-7-3 0 0,-5-1 0 15,12-2 0-15,-8-3 0 0,16-2 0 0,-8 0 0 16,0 0 0-16,0-2 0 0,0-7 0 16,0 6 0-16,-8-8 0 0,8 0 0 0,-6-1 0 15,0 2 0-15,6-5 0 0,-7-3 0 0,1-4 0 16,-1-1 0-16,7-2 0 0,0-4 0 0,0-1 0 15,7-3 0-15,-1 4 0 0,-6-4 0 0,7 4 0 16,-7-1 0-16,6 5 0 0,-6 2 0 0,6 5 0 16,-6 0 0-16,8 7 0 0,-8-1 0 15,6 5 0-15,0 0 0 0,1 4 0 0,0 3 0 16,6 3 0-16,6 4 0 0,-6 0 0 0,13 8 0 16,-6-1 0-16,5 5 0 0,2 0 0 0,-8-2 0 15,8 6 0-15,-8-1 0 0,7 4 0 16,-6-5 0-16,0 6 0 0,-2-6 0 0,2 4 0 15,-7-2 0-15,1 2 0 0,-8-2 0 0,6-5 0 16,-4 5 0-16,-2-5 0 0,0-4 0 0,-6 1 0 16,7-4 0-16,-7 0 0 0,0-4 0 0,0-3 0 15,-7 0 0-15,1-1 0 0,0 1 0 16,6-4-221-16,0-4-1063 0,12 1-142 0,1-5 16 16,7 1 128-16,-8 0 172 0,8-4 271 0,0 3 329 15</inkml:trace>
  <inkml:trace contextRef="#ctx0" brushRef="#br0" timeOffset="141025.84">27556 10743 583 0,'-6'-14'805'0,"-2"3"145"16,-4-1 129-16,-2 2 21 0,1-1-90 0,1 3-186 16,-2 0-118-16,2 5-87 0,-2-1-104 0,8 4-515 15,-7 4 0-15,0-1 0 0,-6 9 0 16,-1-1 0-16,7 3 0 0,-7 5 0 0,7 3 0 15,0-4 0-15,7 5 0 0,6 2 0 0,0 1 0 16,0-4 0-16,12 3 0 0,2-2 0 0,5 2 0 16,1-4 0-16,0-1 0 0,5-2 0 0,-5 0 0 15,0-7 0-15,-1 4 0 0,7-8 0 0,-6 5 0 16,0-6 0-16,-2-1 0 0,-4-2 0 16,-1 1 0-16,-1-4-726 0,8 0-159 0,-6-4-133 15,-2 1-127-15,1-5 14 0,1 0 91 0,5-3 134 16,-6 4 181-16,7-4 217 0</inkml:trace>
  <inkml:trace contextRef="#ctx0" brushRef="#br0" timeOffset="141367.54">27933 10890 148 0,'7'-10'638'0,"6"-2"180"0,-6 5 126 0,-1-4 77 0,-6 4-25 16,6-1-61-16,-6 0-148 0,0 2-91 16,7 2-58-16,0 4-68 0,-1-4-570 0,8 8 0 15,-8 0 0-15,7-1 0 0,-7 5 0 0,1 3 0 16,-1-1 0-16,7 5 0 0,-7-1 0 0,8 1 0 15,-1 5 0-15,-6-3 0 0,6 2 0 16,-7 0 0-16,0 2 0 0,1-3 0 0,-7-3 0 16,7 3 0-16,-7-3 0 0,0-4 0 0,0 0 0 15,-7-3 0-15,7-4 0 0,-7 2 0 0,7-6 0 16,-12 0 0-16,5-3 0 0,-6 0 0 0,0-9 0 16,-1 1 0-16,2-3 0 0,-8-5 0 15,1-3 0-15,-1-4 0 0,0 1 0 0,1-5 0 16,6-3 0-16,-6 0 0 0,-1 0 0 0,7 3 0 15,0 1 0-15,6 7 0 0,7-3 0 16,-6 6 0-16,6 1 0 0,6 3 0 0,1 4 0 16,-1 0 0-1,14 4 0-15,12-1 0 0,1 1 0 0,-7 3 0 0,13 1 0 16,-7 3 0-16,8 0-898 0,-1 0-374 0,-6 3-86 0,5-3 54 0,-4 0 131 16,-9 4 207-16,8 0 237 0,0-4 279 0</inkml:trace>
  <inkml:trace contextRef="#ctx0" brushRef="#br0" timeOffset="141717.1">28474 10677 405 0,'7'8'690'0,"6"-1"152"16,0-3 89-16,-7 3-36 0,8-4-67 0,-2 1-82 16,-5 0-144-16,0 0-100 0,6-1-61 0,-7-3-37 15,8 4-44-15,-2-4-56 0,2 0-63 0,5 0-241 16,-6-4 0-16,-6 4 0 0,5-3 0 0,-6 3 0 16,2-4 0-16,-2 0 0 0,0 0 0 15,1 1 0-15,0-4 0 0,-7 3 0 0,6-3 0 16,-6-4 0-16,0 3 0 0,0-3 0 0,-6 4 0 15,6-4 0-15,-14 3 0 0,8 2 0 0,0-3 0 16,-2 2 0-16,-4 4 0 0,-1-1 0 0,6 1 0 16,-6 3 0-16,-7 0 0 0,-6 3 0 15,7 4 0-15,-1 0 0 0,-12 5 0 0,6-1 0 0,-7 4 0 16,7 2 0-16,-7 3 0 0,7-3 0 16,1 6 0-16,11-1 0 0,8-4 0 0,0 3 0 15,12 2 0-15,0-1 0 0,1-4 0 16,6 1 0-16,6-1 0 0,1 1 0 0,6-5 0 15,1-3 0-15,-9 1 0 0,15-3 0 0,-7 0 0 16,7-6 0-16,-1 2 0 0,-6-5 0 0,7 0 0 16,-7 3 0-16,-6-6-818 0,6-2-539 0,0 2-60 15,-7-1 62-15,1-1 156 0,6 3 222 16,-7-5 260-16</inkml:trace>
  <inkml:trace contextRef="#ctx0" brushRef="#br0" timeOffset="142144.06">29204 10794 448 0,'6'-6'746'0,"8"-6"161"0,-14-3 135 16,-6 5 40-16,-2-1-54 0,-4 0-121 0,-8 3-120 16,1 5-77-16,-7-5-176 0,0 1-534 0,-7 3 0 15,1 4 0-15,-1 0 0 0,-7 4 0 16,8-1 0-16,-1 5 0 0,7 3 0 0,-6-1 0 16,13 6 0-16,-8 2 0 0,1 1 0 0,13 3 0 15,0 3 0-15,0-3 0 0,6 1 0 16,1-2 0-16,6 1 0 0,6-3 0 0,1-1 0 15,-7-3 0-15,7-1 0 0,-1-2 0 0,0-2 0 16,1-3 0-16,6 1 0 0,0-4 0 0,0-1 0 16,6-6 0-16,1-1 0 0,6-7 0 0,1-1 0 15,-8 2 0-15,7-1 0 0,-6-4 0 0,0-3 0 16,-8 3 0-16,-6-8 0 0,8 6 0 16,-8-5 0-16,1 0 0 0,-7-1 0 0,0 6 0 15,0 1 0-15,0-2 0 0,0 7 0 0,0 0 0 16,6 4 0-16,-6 0 0 0,0 2 0 0,0 2 0 15,6 3 0-15,-6 3 0 0,8 2 0 0,4 2 0 16,2 4 0-16,-8 4 0 0,13 0 0 16,-5 2 0-16,6 2 0 0,-8 0 0 0,14-1 0 15,-13 1 0-15,1-2 0 0,4 3 0 16,-4-7 0-16,5-1 0 0,1-1 0 0,0-4 0 0,-14 0 0 16,0 1 0-16,1-5-449 0,-1-3-495 0,8-3-89 15,-2 0-97-15,2-9 0 0,-2-2 68 16,-5 2 145-16,6-3 175 0,6-3 188 0</inkml:trace>
  <inkml:trace contextRef="#ctx0" brushRef="#br0" timeOffset="142440.87">29628 10633 180 0,'6'-15'631'15,"8"1"177"-15,-8-1 127 0,-6 4 59 0,0 1-41 16,0 2-65-16,-6 1-143 0,-8 3-98 0,1 4-56 16,-6 0-48-16,0 4-267 0,-1 3-276 15,-6 1 0-15,6-1 0 0,1 3 0 0,-1 5 0 16,7-1 0-16,0 1 0 0,6 0 0 0,7 7 0 15,0-3 0-15,0 2 0 0,7 2 0 0,-1-5 0 16,7-4 0-16,-6 5 0 0,13-1 0 0,-1 1 0 16,1-1 0-16,6 0 0 0,-6-3 0 0,-1-1 0 15,0 1 0-15,0-1 0 0,-5 1 0 16,-1-3 0-16,-6-1 0 0,-1 0 0 0,-6-4 0 16,-6 4 0-16,-14-3 0 0,6-1 0 0,-11-3 0 15,5 0 0-15,-12-2 0 0,6-2 0 0,-1 0 0 16,1 0 0-16,0-2 0 0,1-2 0 15,-9 0 0-15,-5 4-2 0,7-4-896 0,6-3-141 16,7-3-180-16,11-2-14 0,8-2 91 0,0-2 117 16,14 3 200-16,5-3 227 0</inkml:trace>
  <inkml:trace contextRef="#ctx0" brushRef="#br0" timeOffset="142777.74">29889 10710 181 0,'25'0'655'0,"1"0"170"0,-6 0 122 15,0 4 59-15,-1-8-71 0,7 4-95 0,0-4-167 16,7 1-103-16,-7-1-64 0,0 1-45 0,0-1-51 16,-7 1-228-16,8-5-182 0,-14 1 0 0,6-1 0 15,-5 2 0-15,-2-6 0 0,-5 4 0 16,-1-3 0-16,-6 0 0 0,0 0 0 0,-13 1 0 16,7-2 0-16,-8 2 0 0,-5 3 0 15,0-5 0-15,-8 5 0 0,1 0 0 0,7-1 0 0,-7 8 0 16,0-3 0-16,0 3 0 0,-1 3 0 15,1 5 0-15,1 3 0 0,-8 4 0 0,0-1 0 16,0 4 0-16,1 5 0 0,13 2 0 0,-7-4 0 16,12 9 0-16,8-4 0 0,0 0 0 0,6-1 0 15,6-3 0-15,8 1 0 0,-2-1 0 0,8-4 0 16,6 1 0-16,7-5 0 0,6-3 0 16,6-5 0-16,-5 0 0 0,-2-4 0 0,-5 2 0 15,-1-8-689-15,7 2-210 0,7-6-100 0,-1-4-126 16,1-3 10-16,0-3 67 0,-7 4 148 0,6-4 174 15,-6-1 193-15</inkml:trace>
  <inkml:trace contextRef="#ctx0" brushRef="#br0" timeOffset="143028.57">30801 10607 17 0,'6'-10'507'0,"-6"-2"210"16,0 2 135-16,-6-1 74 0,-1 3-49 0,-6 5-66 16,-13-5-90-16,0 5-114 0,7 3-60 0,-7 0-34 15,-1 3-33-15,7 5-46 0,2-1-252 16,-2 1-182-16,7 2 0 0,-1 5 0 0,8-4 0 15,6 3 0-15,6 5 0 0,1-1 0 0,6 4 0 16,-6-3 0-16,5 3 0 0,8 0 0 0,0-4 0 16,-7 4 0-16,0 0 0 0,0-3 0 0,7 3 0 15,-8-8 0-15,-5 4 0 0,0-3 0 0,-1 0 0 16,1-3 0-16,-7-3 0 0,-7 3 0 0,1-4 0 16,-8-1 0-16,-6 0 0 0,2-3 0 15,-2-1 0-15,-13 5 0 0,-6-5 0 0,-19 1-49 16,5 0-1418-16,-6-4-94 0,-6 0 32 0,-6 0 155 15,-7 0 256-15,-7 3 386 0</inkml:trace>
  <inkml:trace contextRef="#ctx0" brushRef="#br0" timeOffset="145705.7">3218 15894 150 0,'27'-4'632'0,"-15"-4"162"16,8 1 104-16,0-1 26 0,-1-7-83 15,7 5-115-15,0-5-155 0,-13 4-68 0,7-1-24 16,-14 2 7-16,-6 3 15 0,-6-1-2 16,6 4-312-16,-13-3-187 0,13 4 0 0,-7-1 0 15,7 4 0-15,-6 0 0 0,-7 4 0 0,-7 4 0 16,-6-2 0-16,0 5 0 0,-7 1 0 16,1 2 0-16,5-3 0 0,2 4 0 15,5-5 0-15,14 5 0 0,6-3 0 0,6 3 0 16,21-5 0-16,5 5 0 0,7-4 0 15,13 3 0-15,13 1 0 0,0 0 0 0,0-1 0 16,8 5 0-16,-2-1 0 0,-6-3 0 0,-6 7 0 16,-7-4 0-16,-1 1 0 0,-17-2 0 15,-9 3 0 1,-5-3 0-16,-14 6 0 0,-6-5 0 0,-12 0 0 0,-21 1 0 0,-7-1 0 16,-11 1 0-16,-1-1 0 0,-13 0 0 15,0 1 0-15,-8-5 0 0,8 5 0 0,7-5 0 16,6 1 0-16,6-4 0 0,7-3 0 15,7-1 0-15,12-4 0 0,0-6 0 0,7 3 0 16,1-4 0-16,18-3-254 0,7-5-1029 16,7-6-138-16,-1 0 21 0,-6 0 129 0,13-4 156 15,0 0 267-15,1-4 358 0</inkml:trace>
  <inkml:trace contextRef="#ctx0" brushRef="#br0" timeOffset="146035.84">3792 15750 61 0,'6'-7'691'0,"8"-1"230"15,11 2 174-15,-5 1 138 0,6-2 18 0,-20 3-177 16,1-3-197-16,-7 3-145 0,0 0-476 16,0 4-256-16,13 0 0 0,-6 8 0 0,-1-1 0 15,0 4 0-15,-6 8 0 0,14-1 0 16,-8 4 0-16,8 4 0 0,-2-1 0 0,8 4 0 15,-1 4 0-15,7 1 0 0,1 2 0 16,-1 1 0-16,0 4 0 0,6-1 0 0,1 4 0 16,-1-4 0-16,-5 0 0 0,-1 1 0 15,-1 0 0-15,-5-2 0 0,6-2 0 0,-13-3 0 16,7-5 0-16,-8-3 0 0,-4-4 0 16,-2-8 0-16,-6-2 0 0,0-4 0 15,-14-2 0-15,14-6-226 0,0 0-777 0,0-6-169 16,0-2-96-16,0-7 43 0,-6 4 107 15,6-8 187-15,6 5 226 0,2-1 264 0</inkml:trace>
  <inkml:trace contextRef="#ctx0" brushRef="#br0" timeOffset="146408.18">4587 16293 34 0,'32'-18'607'0,"-18"-1"191"0,11-2 130 16,-11-2 115-16,-2 2 27 0,-5 2-73 0,-7 0-163 16,-7 5-77-16,-12-1-41 0,12 4-309 15,1 0-407-15,-7 4 0 0,-1 3 0 0,2 4 0 16,-8 0 0-16,1 8 0 0,-1 2 0 15,-6 1 0-15,-7 8 0 0,7-1 0 0,7 1 0 16,-1-1 0-16,8 4 0 0,5-3 0 16,0 2 0-16,14-2 0 0,0-1 0 0,12 1 0 15,1-2 0-15,12-5 0 0,1-1 0 16,-1 0 0-16,1-4 0 0,-1-7 0 16,7 5 0-16,-6-10 0 0,6 5 0 0,-6-7 0 15,-7-4 0-15,0 0 0 0,-7-1 0 0,1-2 0 16,-7-4 0-16,-6 4 0 0,-1-1 0 15,-12-4 0-15,-1 5 0 0,-6-1 0 0,-7 1 0 16,1-1 0-16,-7 3 0 0,0 1 0 16,0 5 0-16,-1-3 0 0,1 3 0 15,7-2 0-15,-1 5 0 0,8-5 0 0,-2 4 0 16,2 0 0-16,-2 4 0 0,8-4 0 16,6 4-696-16,6-3-608 0,8-4-84 0,-2 3 51 15,14-3 131-15,-6 3 169 0,13 4 261 16,-1-4 354-16</inkml:trace>
  <inkml:trace contextRef="#ctx0" brushRef="#br0" timeOffset="146874">5108 16047 489 0,'0'8'846'0,"0"-5"171"0,0 1 128 0,0 4 105 16,-13-1-127-16,0 0-229 0,0 4-136 16,0 0-98-16,6-1-651 0,7 2-9 0,7-1 0 15,6 3 0-15,7 5 0 0,-1-4 0 0,13-1 0 16,-12 1 0-16,6 0 0 0,1-1 0 0,-9 5 0 15,9-4 0-15,-14-1 0 0,6 1 0 0,1 0 0 16,-7-4 0-16,0-1 0 0,0-2 0 0,-7-1 0 0,2 0 0 16,4-3 0-16,-6 1 0 0,2-3 0 15,-2-2 0-15,0 0 0 0,-6 0 0 0,7 0 0 0,-1-7 0 16,1 0 0-16,0-4 0 0,-1 0 0 0,0-3 0 16,0-1 0-16,2 0 0 0,-2 1 0 0,0 2 0 15,-6 1 0-15,7 0 0 0,-7 7 0 0,7 1 0 16,-7-2 0-16,0 5 0 0,0 0 0 0,0 0 0 15,6 5 0-15,-6 2 0 0,7 4 0 0,5 0 0 16,8 1 0-16,-7 2 0 0,7-3 0 0,-1 8 0 16,0-9 0-16,-5 5 0 0,5-1 0 0,1-3 0 0,-7 0 0 15,6-3 0-15,1 0 0 0,-7-1 0 0,0-4 0 16,0 2 0-16,1-3 0 0,-8-2 0 0,6 0 0 16,2-2 0-16,-1-3 0 0,-1-2 0 0,8-4 0 15,-13-3 0-15,0-2 0 0,-1-2 0 0,0-1 0 16,-6-2 0-16,-6-1 0 0,0-4 0 0,-8 1 0 15,2 2 0-15,-2-2 0 0,1 3 0 0,-7 0 0 0,8 3 0 16,-8 1 0-16,7 3 0 0,0 4 0 16,0 1 0-16,7-2 0 0,-1 5 0 0,0 3 0 15,-5 1 0-15,5-1 0 0,0 0 0 0,1 0 0 0,-1 1 0 16,7-1 0-16,-13 4 0 0,13 0-520 0,0-3-805 16,13-4-91-16,-6-1 39 0,6 4 134 0,0-4 181 15,0 5 277-15,6-1 360 0</inkml:trace>
  <inkml:trace contextRef="#ctx0" brushRef="#br0" timeOffset="147113.14">6034 15944 357 0,'12'8'847'0,"8"-1"246"15,-20 4 164-15,6-3 123 0,1 0-42 0,6-2-231 16,6 2-295-16,1-1-812 0,0 4 0 0,-1 0 0 16,7 4 0-16,-12-1 0 0,5 5 0 0,-6-1 0 15,6 3 0-15,-5 2 0 0,-8 3 0 0,7 0 0 16,0-5 0-16,-6 4 0 0,-1-2 0 0,7-4 0 15,-6-1 0-15,-1-3 0 0,-6-4 0 0,6 0 0 16,-6-4 0-16,0 0 0 0,-6 1 0 0,6-8 0 0,-6 0 0 16,-1-4 0-16,0-7 0 0,-5 4 0 15,-8-4 0-15,1-4-581 0,5-3-687 0,-5-8-109 0,6-1 27 16,-6-2 143-16,-1 0 179 0,0-3 255 0,7 1 304 16</inkml:trace>
  <inkml:trace contextRef="#ctx0" brushRef="#br0" timeOffset="147210.73">6014 15875 360 0,'-13'-16'765'0,"13"2"148"0,-7 3 85 15,14 0 63-15,-1 0-161 16,1 3-297-16,-7 6-209 0,6-6-140 0,1 4-87 0,-7 1-85 0,7-1-87 16,-7 0-86-16,6 4-126 0,0 0-186 0,0-4-239 15,2 4-232-15,4 0-89 0,-5 0-15 0,-1 4 72 16,8 0 160-16,-8 0 226 0</inkml:trace>
  <inkml:trace contextRef="#ctx0" brushRef="#br0" timeOffset="147951.69">6340 15871 385 0,'12'15'776'0,"15"0"155"15,-14-5 126-15,6 5 133 0,-5 3-69 0,-8-3-211 16,0 7-116-16,7-3-68 0,0-1-425 0,0 0-301 16,7 1 0-16,-7 3 0 0,13-4 0 0,-6 3 0 0,0-1 0 15,5-3 0-15,-5 2 0 0,-8 0 0 0,8-4 0 16,-6-5 0-16,-2 1 0 0,1-3 0 0,-6-1 0 16,0-4 0-16,-1-3 0 0,0 0 0 0,0-8 0 15,2 2 0-15,-2-5 0 0,0-3 0 16,8-5 0-16,-1 0 0 0,-7-2 0 0,8-6 0 0,-8 6 0 15,6-5 0-15,-4 4 0 0,4 0 0 0,1 0 0 16,1 3 0-16,-8 5 0 0,6 3 0 0,-4 0 0 16,-2 3 0-16,0 5 0 0,8 3 0 0,-1 0 0 15,6 8 0-15,7 2 0 0,0 9 0 0,-6-5 0 0,6 9 0 16,0 2 0-16,0 1 0 0,0-5 0 0,6 8 0 16,-6-2 0-16,0-2 0 0,7-2 0 0,0-6 0 15,-1 2 0-15,-6-4 0 0,0-3 0 0,7-2 0 16,-7-3 0-16,0-3 0 0,7-8 0 0,-1 1 0 15,-5-9 0-15,-1-2 0 0,6-1 0 0,-6 0 0 16,-7-6 0-16,1-2 0 0,-7 2 0 0,-6-2 0 16,-7-2 0-16,0-1 0 0,0 0 0 0,-13 1 0 15,0-2 0-15,-7 6 0 0,0-1 0 0,1 3 0 16,-7-3 0-16,0 7 0 0,0 1 0 0,-7 3 0 0,7 3 0 16,-7 2 0-16,1 1 0 0,-1 5 0 0,1 5 0 15,-1 1 0-15,7 6 0 0,0-1 0 0,7 4 0 16,5 3 0-16,8 4 0 0,6-4 0 0,6 9 0 15,8-6 0-15,5 4 0 0,1-2 0 16,6-1 0-16,0-4 0 0,7 0 0 0,-1 0 0 0,-5-6 0 16,-2-2 0-16,-5 2 0 0,0-5 0 0,-2-7 0 15,2 0 0-15,0-7 0 0,-1-1 0 0,-5-6 0 0,5-1 0 16,-12 0 0-16,-1-3 0 0,1-4 0 16,-7 4 0-16,-7-5 0 0,7 2 0 0,-6 2 0 0,-1 1 0 15,0 3 0-15,1 5 0 0,6-2 0 16,-6 5 0-16,6 0 0 0,0 3 0 0,0 4 0 0,0 4 0 15,6 6 0-15,7 6 0 0,-6 5 0 0,12 1 0 16,1 8 0-16,12 6 0 0,-6 1 0 0,1 7 0 16,5 8 0-16,-6-1 0 0,1 4 0 0,5 0 0 15,-7 0 0-15,-5 0 0 0,6-4 0 0,-6-3 0 16,-7-4 0-16,-7-4 0 0,1 2 0 0,0-10 0 0,-14-3 0 16,0-3 0-16,-5-4 0 0,-8-3 0 0,1-5 0 15,-7 1 0-15,-7-5 0 0,-7-6 0 0,8 0 0 16,-7 0 0-16,-7-8 0 0,7 0 0 0,-6 0 0 15,-1-3 0-15,7-3 0 0,-7-9 0 0,13 0 0 16,1-3 0-16,-7-3 0 0,7-1-224 0,-1-3-1254 16,20 0-66-16,-6-8 53 0,11 4 175 0,2 4 261 15,0 2 356-15,-1 2 327 0</inkml:trace>
  <inkml:trace contextRef="#ctx0" brushRef="#br0" timeOffset="148568.67">9206 16003 503 0,'-6'-8'886'0,"12"1"233"0,-6 5 168 0,0-3 123 16,0 2-135-16,-6-5-287 0,0 4-265 0,-1-3-723 15,-13 0 0-15,1 4 0 0,-8-2 0 0,8 5 0 16,-7 5 0-16,0-2 0 0,0 4 0 0,0 0 0 16,0 8 0-16,0-1 0 0,0 6 0 0,6-3 0 0,1 9 0 15,6-4 0-15,6 4 0 0,1-4 0 0,12 3 0 16,1 1 0-16,6-4 0 0,6 0 0 0,7-3 0 16,1-5 0-16,-1 1 0 0,6-3 0 0,-6-5 0 15,7-4 0-15,-1-3 0 0,-5-3 0 0,5-1 0 16,-13-3 0-16,1-4 0 0,0-3 0 0,-7-5 0 15,0 0 0-15,-7-3 0 0,1-4 0 0,-1 1 0 16,0-2 0-16,-6-5 0 0,-12 3 0 0,5-4 0 0,1-3 0 16,-1-1 0-16,7-1 0 0,-6 2 0 0,6-5 0 15,-7 1 0-15,7 0 0 0,0-1 0 0,0 1 0 16,7 0 0-16,-7-2 0 0,6 6 0 0,1 0 0 16,-1 3 0-16,1-4 0 0,-7 7 0 15,6 1 0-15,-6 0 0 0,0 8 0 0,0 1 0 0,0 5 0 16,0 5 0-16,0-1 0 0,0 7 0 15,0 0 0-15,6 8 0 0,-6 7 0 0,8 3 0 16,-2 6 0-16,0 1 0 0,8 4 0 0,-2 5 0 16,1 3 0-16,7 1 0 0,0 2 0 0,-1 1 0 0,7-1 0 15,0 5 0-15,0-1 0 0,7 0 0 0,-7 0 0 16,0-3 0-16,7 4 0 0,-14-5 0 0,7-2 0 16,0-1 0-16,-6-3 0 0,-1-1 0 0,-5 0 0 15,4-7 0-15,-10 0 0 0,4-3 0 0,2-5 0 16,-1 1 0-16,13-8 0 0,0 0 0 0,0-4 0 15,-7 5 0-15,-13-4 0 0,8-4-719 0,5-4-527 0,7-7-111 16,7 0 26-16,-7 0 132 0,0 0 178 16,6-3 254-16,-5 3 299 0</inkml:trace>
  <inkml:trace contextRef="#ctx0" brushRef="#br0" timeOffset="148889.09">10380 15831 315 0,'0'-15'745'0,"0"-3"174"0,-7 3 142 0,-6 0 134 16,-6 5-82-16,-7-5-185 0,-7 7-126 0,1 2-80 0,-15-3-331 15,2 6-391-15,-7-1 0 0,6 8 0 16,1-1 0-16,6 1 0 0,-1 7 0 0,1 4 0 0,7 0 0 16,12-1 0-16,-6 9 0 0,13-5 0 0,7 4 0 15,6 3 0-15,6 2 0 0,7-2 0 0,13 0 0 16,0 1 0-16,7-1 0 0,13-2 0 0,-1-1 0 16,1 0 0-16,-1-4 0 0,1 1 0 0,-1-9 0 15,-5 1 0-15,-1-3 0 0,-7-5 0 0,7 2 0 16,-6-10 0-16,-7 2 0 0,-6-9 0 0,-1 2 0 15,-6-5 0-15,-6 1 0 0,5-5 0 0,-12-3 0 16,-6 1 0-16,0-6 0 0,-7 5 0 0,-1-3 0 16,-5-1 0-16,6 1 0 0,-7 2 0 0,1 1 0 15,-1 0 0-15,-6 8 0 0,7-1 0 0,-1 4 0 16,0 1 0-16,14 2 0 0,0 1 0 0,6 3 0 16,0 0 0-16,-13 4 0 0,6 0-133 15,7 0-1000-15,0 0-207 0,7 0-25 0,6 0 85 0,-1 0 136 16,8 4 233-16,0 0 277 0</inkml:trace>
  <inkml:trace contextRef="#ctx0" brushRef="#br0" timeOffset="149375.49">10647 15773 426 0,'13'2'810'0,"6"2"188"0,-6 0 139 0,1 0 91 16,-2-1-136-16,2 1-228 0,-8 4-126 0,7-1-96 15,7 0-386-15,-8 0-256 0,8 1 0 0,0 6 0 0,-7 0 0 31,-1 2 0-31,2-1 0 0,5 3 0 0,1 0 0 0,-7 0 0 0,0 1 0 16,-1-1 0-16,8-4 0 0,-7-2 0 0,1 3 0 0,-2-5 0 16,2 2 0-16,-8-5 0 0,0-3 0 0,1-1 0 15,0-3 0-15,-7-3 0 0,6-5 0 16,-6 1 0-16,0-1 0 0,0-2 0 0,0-5 0 0,0 3 0 16,-6-2 0-16,-1-4 0 0,0 4 0 0,1-5 0 15,0 4 0-15,6 1 0 0,-7-1 0 0,7 8 0 16,-7-5 0-16,7 8 0 0,0-2 0 0,7 1 0 15,-7 5 0-15,13 5 0 0,-7-3 0 0,14 6 0 16,-7 4 0-16,13-1 0 0,-6 0 0 0,6 7 0 16,-1-4 0-16,2 5 0 0,5-1 0 0,1-2 0 15,0 1 0-15,0-2 0 0,-1-1 0 16,-6-2 0-16,7-5 0 0,-8 0 0 0,-5 1 0 16,6-8 0-16,0 0 0 0,-7-4 0 0,1-3 0 15,-6-4 0-15,-2-1 0 0,1-2 0 0,-6-4 0 16,0-1 0-16,-7-3 0 0,-7 0 0 0,0 0 0 15,-6-3 0-15,-7 2 0 0,2-2 0 0,-2-1 0 16,0 4 0-16,1 1 0 0,-1-2 0 0,0 4 0 16,1 1 0-16,6 7 0 0,-6 0 0 0,12 3 0 15,0-2 0-15,7 6 0 0,-6 1 0 0,-7 3 0 16,-7 0-316-16,14 3-1120 0,6-3-79 0,0 0 51 16,0 0 164-16,6 0 226 0,1 0 346 0</inkml:trace>
  <inkml:trace contextRef="#ctx0" brushRef="#br0" timeOffset="149797.84">11963 15599 410 0,'0'8'845'0,"6"-1"178"0,-6 4 143 0,0 4 132 15,-6-1-120-15,-1 1-255 0,7-1-167 0,-6 1-164 16,6 4-592-16,6-5 0 0,-6 5 0 0,7-4 0 16,-1 3 0-16,-6 1 0 0,7-1 0 15,0 0 0-15,-1 1 0 0,0-1 0 0,1 1 0 16,-7-5 0-16,7 1 0 0,-7-5 0 0,6 1 0 15,-6-3 0-15,0-5 0 0,0 1 0 0,0-4 0 16,0-4 0-16,0 1 0 0,0-5 0 0,0-3 0 16,6 4 0-16,-6-8 0 0,7 0 0 0,6-2 0 15,0-5 0-15,7-1 0 0,-1 1 0 0,1-3 0 16,0 3 0-16,6 0 0 0,-1-1 0 0,-5 9 0 16,0-1 0-16,-1 0 0 0,1 5 0 0,0 6 0 15,-2 0 0-15,2 0 0 0,7 8 0 0,-9 0 0 16,9 3 0-16,-7 7 0 0,6-2 0 0,0 6 0 15,-7-2 0-15,7 5 0 0,-6 2 0 0,-1-2 0 16,1 1 0-16,6 4 0 0,-6-5 0 16,-1 6 0-16,-6-6 0 0,0 1 0 0,0-3 0 0,0-1 0 15,7 0 0-15,-7-3 0 0,-7 0 0 0,8-4 0 16,-8 0 0-16,0-4 0 0,1 1 0 0,-7-5 0 16,-7 1 0-16,1 0 0 0,0-4 0 15,-14-4-1353-15,13 0-240 0,-6-7 37 0,0 4 151 16,0-1 259-16,6-2 398 0</inkml:trace>
  <inkml:trace contextRef="#ctx0" brushRef="#br0" timeOffset="150539.59">15853 15497 354 0,'20'-7'823'0,"6"-1"183"0,-7 1 138 0,-6 0 122 15,-6 2-120-15,-1 3-243 0,-6-2-142 0,6 0-103 16,-6 0-528-16,0 0-130 0,0 4 0 0,-12 4 0 15,-8 4 0-15,-13 3 0 0,-6 7 0 0,-6 4 0 16,-7 7 0-16,-1 0 0 0,-5 8 0 0,5 0 0 16,2 3 0-16,5 4 0 0,7 0 0 0,6 4 0 15,14-5 0-15,0 6 0 0,11-5 0 0,16-1 0 16,-2 2 0-16,20-5 0 0,-1 0 0 0,15 2 0 16,5-10 0-16,8 1 0 0,-1-6 0 0,7-6 0 15,0-3 0-15,6-3 0 0,-7-8 0 0,1 1 0 16,0-4 0-16,-8-4 0 0,-5-4-981 0,6-4-392 15,-6 1-40-15,-7-8 70 0,-7 1 158 0,1-5 249 16,-1 1 295-16</inkml:trace>
  <inkml:trace contextRef="#ctx0" brushRef="#br0" timeOffset="150859.62">16576 15787 229 0,'0'-12'792'0,"0"5"241"0,-6 4 160 0,0-4 102 0,-2 3-47 16,8 4-277-16,0 0-205 0,14 4-158 0,-2-1-552 15,15 4-56-15,5 4 0 0,-6 4 0 16,7 3 0-16,-1 4 0 0,1 3 0 0,-1 2 0 16,1-2 0-16,-1 5 0 0,-5-1 0 0,5 1 0 15,2-1 0-15,-9-3 0 0,-5-4 0 0,6 0 0 16,-13-5 0-16,6-2 0 0,-12-3 0 0,-1-5 0 16,1-4 0-16,0 1 0 0,5-8 0 0,-5-2 0 15,0-5 0-15,5-9 0 0,2-1 0 0,-1-4 0 16,13-5 0-16,-14 1 0 0,8-4 0 0,0-4 0 15,-7-3 0-15,-1 2 0 0,-4 2 0 0,-2-1 0 16,0 8 0-16,7-3 0 0,-13 9 0 0,0 0 0 16,0 6 0-16,0 2 0 0,7 4 0 0,6 4 0 15,0 3 0-15,6 4 0 0,-5 4 0 0,5 0-13 16,1 3-1247-16,12 0-160 0,1 0-12 0,-7 4 101 16,-6 0 171-16,5 4 284 0,-5-1 343 0</inkml:trace>
  <inkml:trace contextRef="#ctx0" brushRef="#br0" timeOffset="151230.34">17703 15867 100 0,'14'15'650'0,"-8"4"194"0,7-9 129 0,7 2 88 16,0-5 2-16,-2 0-129 0,9 0-197 0,-7 1-102 15,12-5-53-15,1 1-29 0,12-8-494 0,-5 1-59 16,11-5 0-16,1 1 0 0,1 0 0 0,-1-8 0 16,0 1 0-16,-6-1 0 0,-8-4 0 0,-11 2 0 15,5-2 0-15,-12-3 0 0,-1 0 0 0,-5 3 0 16,-14-3 0-16,0 5 0 0,-14 1 0 0,1-2 0 15,-13 6 0-15,0 2 0 0,-7 3 0 0,-5 3 0 16,-8 4 0-16,-6 0 0 0,0 4 0 0,-7 6 0 16,0 5 0-16,1 0 0 0,5 3 0 0,8 8 0 15,-1-3 0-15,13 2 0 0,1 4 0 0,12-4 0 16,7 5 0-16,7-1 0 0,6 1 0 16,13-5 0-16,0 4 0 0,6-2 0 0,7-2 0 0,7-2 0 15,-1-2 0-15,15 1 0 0,-9-4 0 0,1 1 0 16,7-4 0-16,-7-1 0 0,7-6 0 15,-7-1 0 1,0 0 0-16,1-7 0 0,-2 0 0 0,1-3 0 0,0-4 0 0,-5-1 0 0,-9-3 0 16,-5-4-145-16,6-3-1086 0,-6-1-156 0,5-6-11 15,-5 0 108-15,-7-1 157 0,6 0 266 0,-5-4 323 16</inkml:trace>
  <inkml:trace contextRef="#ctx0" brushRef="#br0" timeOffset="151431.63">18680 15666 375 0,'0'-15'813'0,"0"1"203"0,0 6 162 0,-6 1 140 15,0-1-88-15,6 5-250 0,0-1-165 0,0 0-349 16,6 0-466-16,0 4 0 0,2 4 0 0,-2 4 0 16,0 6 0-16,1-2 0 0,-1 9 0 15,1-3 0-15,0 8 0 0,-1 1 0 0,0 2 0 16,8 0 0-16,-8 4 0 0,0-1 0 0,1 2 0 0,0-1 0 16,-1 0 0-16,1 3 0 0,5-2 0 0,-5-1 0 15,6-4 0-15,-7 0 0 0,2-6 0 0,4-6 0 16,1-2 0-16,-13 0 0 0,7-4 0 15,-1-4 0-15,-6 4-369 0,13-11-613 0,-7 0-134 16,14-6-100-16,-6-9 32 0,5 0 91 0,1-4 187 16,6 1 207-16,6-5 231 0</inkml:trace>
  <inkml:trace contextRef="#ctx0" brushRef="#br0" timeOffset="151731.99">19254 15937 221 0,'20'-18'698'0,"6"-5"196"0,-7 6 168 16,-5-3 151-16,-8 3-20 0,-6 6-125 0,0 0-170 15,-6 0-112-15,-14 4-628 0,1-1-158 0,-15 8 0 16,2 4 0-16,-7 2 0 0,6 2 0 0,1 7 0 15,-1 0 0-15,7 6 0 0,0-2 0 0,13 7 0 16,0-1 0-16,7 5 0 0,12-5 0 0,1 5 0 16,6-4 0-16,7 0 0 0,-1-1 0 15,7-4 0-15,0-6 0 0,6 4 0 0,1-7 0 16,-1-6 0-16,1-2 0 0,-1-4 0 0,1 0 0 16,-1-7 0-16,-5-1 0 0,5-2 0 0,-12-6 0 15,0-2 0-15,-7 0 0 0,-7-4 0 0,1 0 0 0,-7-4 0 16,-7 1 0-16,-6-1 0 0,1-4 0 15,-8 5 0-15,6 0 0 0,-5 2 0 0,-1 4 0 16,0 9 0-16,8-1 0 0,6 0 0 0,-8 3 0 16,14 0 0-16,-6 6 0 0,6 2 0 0,-7 0 0 15,7 2-378-15,0 3-854 0,7-5-135 0,13 0 8 16,-8 3 107-16,8-3 158 0,0 4 254 0,5-4 310 16</inkml:trace>
  <inkml:trace contextRef="#ctx0" brushRef="#br0" timeOffset="151975.71">20245 15738 338 0,'26'-3'837'0,"-7"-1"224"0,-6 2 175 0,0 2 162 16,-13-5-69-16,0 1-252 0,-6-3-186 15,-7 3-867-15,-13 1-24 0,0 3 0 0,-13 0 0 16,6 0 0-16,-13 3 0 0,8 5 0 0,11-1 0 16,-5 4 0-16,-1 8 0 0,7-5 0 0,6 8 0 15,1 0 0-15,6 0 0 0,6 3 0 0,7 2 0 16,7-2 0-16,6 1 0 0,6 0 0 0,1-1 0 15,13-2 0-15,-1-2 0 0,1-2 0 0,5-4 0 16,-5-1 0-16,7-3 0 0,-8 0 0 0,7-7 0 16,0-1 0-16,7-3 0 0,-7-3 0 0,-7-1 0 15,-5-3 0-15,-8-4-159 0,0 0-1217 0,8-4-104 16,-8-3 25-16,1 3 139 0,-1 1 195 0,1-2 306 16,-7-1 380-16</inkml:trace>
  <inkml:trace contextRef="#ctx0" brushRef="#br0" timeOffset="152214.87">20936 15680 228 0,'6'-4'844'0,"0"4"255"0,-6 0 161 16,0 4 104-16,0-1-18 0,0-3-277 15,0 8-232-15,0 3-693 0,0 0-144 0,0 5 0 16,0 5 0-16,7-3 0 0,6 8 0 0,0 0 0 16,0-1 0-16,0 1 0 0,0 4 0 0,7-5 0 15,-7 1 0-15,0 0 0 0,-1-4 0 0,8 0 0 16,0-8 0-16,-7-3 0 0,-7 0 0 0,-12-3 0 15,12-4-321-15,1-8-918 0,-7-4-137 0,7-6 2 16,-7-1 107-16,-7 1 152 0,0-6 270 0,1 3 330 16</inkml:trace>
  <inkml:trace contextRef="#ctx0" brushRef="#br0" timeOffset="152310.67">21027 15522 337 0,'-14'-29'827'0,"8"4"167"15,-7-2 81-15,6 2 53 0,1 7-178 16,6 3-351-16,0 1-254 0,0 2-165 0,6 5-89 15,1-1-91-15,0 8-99 0,5 0-213 0,2 0-283 16,5 0-275-16,1 4-143 0,-8 0-33 16,2 3 34-16,5-3 177 0,-6 0 267 0</inkml:trace>
  <inkml:trace contextRef="#ctx0" brushRef="#br0" timeOffset="152524.56">21196 15365 397 0,'6'0'894'15,"8"4"217"-15,-8 3 156 0,0 0 140 0,2-3-109 16,-2 3-234-16,0-3-311 0,7 3-753 0,-6 0 0 15,6 7 0-15,7 1 0 0,-1 5 0 0,7 1 0 16,6 5 0-16,-6-1 0 0,7 4 0 16,-7 5 0-16,7-1 0 0,-7 0 0 0,0 3 0 15,-7 1 0-15,1 1 0 0,-7-7 0 0,0 7 0 0,0-9 0 16,-6 1 0-16,-7-5 0 0,0-2 0 0,0-6 0 16,-7-2 0-16,7-4 0 0,-7-8 0 15,-12 5 0-15,-7-8 0 0,0 0-20 0,-6-8-1165 16,12 1-197-16,-7-3-22 0,9-2 112 0,-2-2 157 15,7 3 251-15,-7-4 272 0</inkml:trace>
  <inkml:trace contextRef="#ctx0" brushRef="#br0" timeOffset="152681.7">21333 15859 133 0,'-6'-9'635'16,"6"-3"183"-16,6 1 117 0,7-4 75 0,0 5-89 15,6-5-183-15,-5 1-264 0,12 2-167 0,-7-3-111 16,13 4-68-16,-5 0-56 0,5 4-36 0,1 3-30 16,-7 0-44-16,6 1-63 0,-5 3-125 0,-1 0-170 15,0 0-214-15,-7 0-240 0,1 0-98 16,0-4-12-16,-8 4 87 0,2 0 148 0,5 0 208 15</inkml:trace>
  <inkml:trace contextRef="#ctx0" brushRef="#br0" timeOffset="153045.28">21899 15702 163 0,'14'4'683'0,"-8"-1"188"0,1 1 128 0,0 0 97 15,-1-1-46-15,0 1-143 0,-6 3-173 0,-6 5-94 16,6-1-54-16,0 0-124 0,0-1-462 0,0 2 0 16,6 3 0-16,1-1 0 0,-7 1 0 0,6-1 0 15,1 0 0-15,6-2 0 0,0-1 0 0,-6-3 0 16,-1-2 0-16,0-1 0 0,8-2 0 0,-1-3 0 15,-1-3 0-15,2-2 0 0,5-5 0 0,-6-1 0 16,7-1 0-16,-7-6 0 0,7 0 0 0,-8 0 0 16,-5-1 0-16,6-3 0 0,0 0 0 15,-7 0 0-15,1 4 0 0,0-5 0 0,-1 9 0 16,0-1 0-16,1 5 0 0,-7 3 0 0,0-1 0 16,-7 4 0-16,7 8 0 0,7 4 0 0,0 2 0 0,6 5 0 15,-1 3 0-15,-4 8 0 0,-2-1 0 0,6 9 0 16,2-1 0-16,-1 3 0 0,0 9 0 15,6-1 0-15,1-1 0 0,6 6 0 0,0-2 0 16,0 4 0-16,0-2 0 0,0-5 0 0,-6-1 0 16,-1 1 0-16,-6-3 0 0,-6-5 0 0,-1-6 0 15,-12-1 0-15,-1 0 0 0,-19-3 0 0,0-4 0 16,-13-4 0-16,0 0 0 0,-13-3 0 0,0-3 0 16,-1-5 0-16,-5 3 0 0,6-6 0 0,-13 1 0 15,0-2 0-15,-1-3 0 0,1 0 0 0,0-3 0 16,6-6 0-16,-6 3 0 0,7-9 0 0,-7-1-314 15,6-1-1293-15,0-4-37 0,0-2 80 0,7-3 222 16,1 0 339-16,11 1 451 0</inkml:trace>
  <inkml:trace contextRef="#ctx0" brushRef="#br0" timeOffset="153965.29">24826 16036 66 0,'26'-4'286'0,"0"1"82"16,-1-1 79-16,1 1 120 0,1-1 77 0,-7 1 17 15,-14-1-29-15,0 0-66 0,-6 0-79 0,6-4-122 16,2 5-81-16,-2-3-19 0,0-6 25 0,-6 4 47 16,-6 1 51-16,0 0 50 0,-8-1 37 15,8 1 4-15,0 0-333 0,-8 0-146 0,-5-1 0 16,-1 4 0-16,-6 1 0 0,-7-1 0 0,-5 4 0 16,-8 4 0-16,0-1 0 0,0 5 0 0,1 3 0 15,-1 3 0-15,7 5 0 0,7 4 0 0,6-6 0 16,-1 9 0-16,15-4 0 0,5 4 0 0,7-1 0 15,13-3 0-15,0 4 0 0,7-4 0 0,6-3 0 16,0-2 0-16,0-2 0 0,7-3 0 0,-7-2 0 16,6-1 0-16,1-3 0 0,-7-6 0 15,-1 0 0-15,9-4 0 0,-9-3 0 0,1-5 0 0,0 2 0 16,1-5 0-16,-7-3 0 0,-2-4 0 0,2 0 0 16,0-8 0-16,-7 1 0 0,-7 0 0 0,8-4 0 15,-2-4 0-15,-5 4 0 0,-1-7 0 0,-6 0 0 16,7-1 0-16,0-3 0 0,-7 4 0 0,6-5 0 15,-6 9 0-15,0 0 0 0,0 2 0 0,0 5 0 16,0 7 0-16,0 3 0 0,0 5 0 16,0 3 0-16,0 3 0 0,0 1 0 0,0 4 0 15,0 3 0-15,0 3 0 0,0 4 0 0,0 9 0 16,6-2 0-16,-6 4 0 0,7 4 0 0,-7 7 0 16,13-3 0-16,-7 7 0 0,1 0 0 0,6 5 0 15,0-2 0-15,0 3 0 0,0-1 0 0,7 2 0 16,-1-3 0-16,1-1 0 0,6 1 0 0,0-4 0 15,0-3 0-15,-7-5 0 0,1-3 0 0,0 0 0 16,-1-3 0-16,1-9 0 0,-1 2 0 0,-6-5 0 16,0-3 0-16,1-4 0 0,-8 0 0 0,0-4-785 15,-6-6-616-15,7-2-47 0,-7-7 69 0,7 4 166 16,-1 1 238-16,0-1 292 0</inkml:trace>
  <inkml:trace contextRef="#ctx0" brushRef="#br0" timeOffset="154301.59">25679 15974 212 0,'33'-4'755'0,"-1"4"170"0,-6 0 139 15,1 0 121-15,-15 0-61 0,2 0-198 0,-2 0-218 16,2 0-113-16,5 0-99 0,7-4-295 0,0-3-201 16,7 0 0-16,6 4 0 0,-7-5 0 15,8-3 0-15,-8 4 0 0,1-5 0 0,-7 2 0 16,-1-1 0-16,-5-4 0 0,-6-1 0 0,-2 2 0 16,-5 0 0-16,-7 3 0 0,-7-5 0 0,-5 2 0 15,-14 3 0-15,-1 0 0 0,-5 1 0 0,-1 2 0 16,1 1 0-16,-8 7 0 0,1-5 0 0,0 5 0 15,13 5 0-15,-13 2 0 0,7 1 0 0,-2 2 0 16,2 5 0-16,7 6 0 0,11-2 0 0,-6 8 0 16,8-2 0-16,5 1 0 0,7-1 0 0,7 4 0 15,5-3 0-15,8 4 0 0,-6-5 0 0,11 5 0 16,1-9 0-16,0 5 0 0,7-3 0 0,-1-6 0 16,8-2 0-16,-7 0 0 0,5-4 0 0,-5-4 0 15,-1 0 0-15,-5-3 0 0,5-4 0 0,-6-6 0 16,1 1 0-16,-1-5 0 0,-1 2 0 0,1-7-611 15,0 0-469-15,7-10-183 0,-1 3-24 0,8-4 89 16,-1 4 126-16,0 0 225 0,7-3 254 0</inkml:trace>
  <inkml:trace contextRef="#ctx0" brushRef="#br0" timeOffset="156590.93">28892 15886 14 0,'19'-11'473'0,"0"3"225"0,-6 0 141 0,1 1 91 0,6-3-34 15,-8-1-98-15,-6 0-106 0,8 0-126 0,-14 0-48 16,0 3-12-16,0 1-1 0,0-1-25 0,-14 6-204 15,8-6-276-15,-14 4 0 0,-6 4 0 0,1 0 0 16,5 0 0-16,-6 7 0 0,-7 4 0 0,7 0 0 16,0 8 0-16,-7-1 0 0,7 5 0 15,1-2 0-15,-9 4 0 0,9 5 0 0,5-4 0 16,0 3 0-16,2 1 0 0,4-5 0 0,8 1 0 0,6-1 0 16,0-3 0-16,0-3 0 0,6-4 0 15,-6-5 0-15,6 2 0 0,8-1 0 0,-8-8 0 16,0 1 0-16,2-4 0 0,4-4 0 0,1 1 0 15,1-8 0-15,4-1 0 0,-4-2 0 0,6-1 0 16,-7 0 0-16,-1-7 0 0,2 1 0 0,-2-1 0 16,-5 0 0-16,6-5 0 0,-6 6 0 0,-1-1 0 15,1 3 0-15,-1 1 0 0,1 4 0 0,-1-1 0 16,0 8 0-16,-6-5 0 0,8 8 0 0,-2 0 0 16,0 2 0-16,1 4 0 0,6 2 0 0,-7 4 0 15,7 3 0-15,1 1 0 0,-2 5 0 0,2 2 0 16,5 3 0-16,-6 0 0 0,0-1 0 15,1 6 0-15,-2-5 0 0,-6 0 0 0,1-1 0 0,0-2 0 16,-1-5 0-16,7 2 0 0,-7-5 0 0,2-5 0 16,-8-2 0-16,0 1 0 0,0-5-1075 15,0-9-229-15,6 3-56 0,0-5 64 0,-6-1 134 0,7 1 224 16,-7-3 262-16,13-1 311 0</inkml:trace>
  <inkml:trace contextRef="#ctx0" brushRef="#br0" timeOffset="156904.44">29901 15695 269 0,'0'-8'793'16,"0"1"210"-16,-12 3 156 0,4 1 123 0,-10-1-62 15,-2 4-262-15,-7 0-181 0,-5 4-135 0,-7-1-554 16,0 4-88-16,0 1 0 0,6-1 0 0,-6 8 0 16,7-4 0-16,6 8 0 0,-1-4 0 0,7 0 0 15,1-1 0-15,6 3 0 0,7 2 0 0,6 0 0 16,6-2 0-16,7 6 0 0,6-4 0 0,1 3 0 15,7-1 0-15,-1 1 0 0,6-2 0 0,1 1 0 16,-7-3 0-16,0 1 0 0,0-1 0 0,-7-3 0 16,1-5 0-16,-7 2 0 0,-6-2 0 0,6-3 0 15,-13-3 0-15,0 4 0 0,0-5 0 0,-13-3 0 16,6 5 0-16,-19-5 0 0,7 0 0 0,-14 3 0 16,7-6 0-16,0 3 0 0,6-5 0 15,-5 2 0-15,-9-9 0 0,2 5 0 0,-1-7-878 0,7 3-540 16,13-3-40-16,1-1 76 0,-2 0 172 15,14-3 270-15,0 3 308 0</inkml:trace>
  <inkml:trace contextRef="#ctx0" brushRef="#br0" timeOffset="157285.17">30254 15820 463 0,'19'0'891'0,"0"0"200"0,8 3 110 0,-1-3 70 0,-1-3-173 16,1 3-298-16,7-4-221 0,-1 0-170 0,8-4-95 15,-1 2-240-15,7-2-74 0,-1 1 0 0,-6-3 0 16,1 2 0-16,-8-3 0 0,1 0 0 0,-7 3 0 16,-7-3 0-16,1 0 0 0,0 0 0 0,-8-4 0 15,1 4 0-15,-6-3 0 0,-7 3 0 0,-13-3 0 16,6 2 0-16,-5 1 0 0,-15 0 0 0,8-1 0 16,-8 6 0-16,1-2 0 0,-6 5 0 0,-7 3 0 15,0 3 0-15,-1 8 0 0,1 0 0 16,7 4 0-16,-7 4 0 0,13-1 0 0,-7 4 0 15,7 3 0-15,6 6 0 0,1-2 0 0,12-4 0 16,1 8 0-16,-1-4 0 0,7 1 0 0,7-4 0 16,-1 3 0-16,8-4 0 0,-2 1 0 0,2-4 0 15,5-3 0-15,1-1 0 0,6-3 0 0,0 0 0 16,0-8 0-16,1 0 0 0,-2 0 0 0,1-7 0 16,0 0 0-16,7-4 0 0,-1 1 0 0,1-8 0 15,-7 4 0-15,-6-4 0 0,-1-4-768 0,1 0-526 16,6-7-88-16,6-3 39 0,1 2 140 0,-7-2 196 15,0 3 260-15,7-7 321 0</inkml:trace>
  <inkml:trace contextRef="#ctx0" brushRef="#br0" timeOffset="157573.64">31426 15625 548 0,'20'-7'872'0,"-8"0"183"16,-4-1 145-16,-2 8 83 0,-6-4-140 0,-6 4-229 16,-8-3-141-16,-6 3-370 0,-5 0-403 0,-8 3 0 15,0 5 0-15,0-1 0 0,1 4 0 0,-1 8 0 16,7-5 0-16,1 4 0 0,5 1 0 0,7 3 0 15,6-1 0-15,7 2 0 0,0-1 0 16,14-1 0-16,5 2 0 0,1 0 0 0,6-6 0 16,0 2 0-16,7-1 0 0,-7 1 0 0,6-1 0 15,-6 0 0-15,7 1 0 0,-14-9 0 0,7 5 0 16,-12-3 0-16,5-2 0 0,-13 1 0 0,1-3 0 16,-7 3 0-16,0 0 0 0,-7 0 0 0,-6-4 0 15,-7 4 0-15,1 0 0 0,-7-1 0 0,-6-2 0 16,-8-1 0-16,1 5 0 0,0-5 0 15,1-4 0-15,5 1 0 0,0-4 0 0,0 0 0 0,-12 0 0 16,6-4-314-16,7-2-1055 0,5-5-96 0,14-5 23 16,-6 2 150-16,12-5 207 0,-6 5 300 15,13-4 361-15</inkml:trace>
  <inkml:trace contextRef="#ctx0" brushRef="#br0" timeOffset="157817.6">32293 15200 702 0,'6'4'1054'0,"14"-1"166"0,6 3 129 16,0 10 127-16,-7-2-212 0,1 8-324 15,7 4-754-15,-8 3-186 0,0 5 0 0,8 6 0 16,-1 0 0-16,-7 4 0 0,1 0 0 0,-1 0 0 16,0 4 0-16,-5-4 0 0,-1 4 0 0,-7-4 0 15,-6 4 0-15,-6-1 0 0,-7 2 0 0,-1-6 0 16,-12 6 0-16,0-3 0 0,-6 2 0 0,-7 0 0 15,-14-8 0-15,-5 0 0 0,-7-6 0 0,-7-1-338 16,-6-4-1250-16,0-4-34 0,-13-2 76 0,-14 2 203 16,-5 2 314-16,-14-2 470 0</inkml:trace>
  <inkml:trace contextRef="#ctx0" brushRef="#br0" timeOffset="159581.75">11715 17570 256 0,'20'-11'646'0,"-1"5"150"16,1-10 90-16,-7 2 42 15,0-1-109-15,0 1-146 0,0-5-165 0,-6-4-73 16,-7 6-16-16,0-5 10 0,-7 3 11 16,-6 2-3-16,0-2-25 0,-7 0-305 0,0 8-107 15,2 0 0-15,-9 0 0 0,1 4 0 16,0 3 0-16,-13 4 0 0,0 0 0 16,-7 11 0-16,-6 4 0 0,-7 3 0 0,1 5 0 15,6 6 0-15,-7 3 0 0,7 6 0 16,13-1 0-16,0 2 0 0,7 6 0 0,5-5 0 15,8-3 0-15,12-1 0 0,1-3 0 16,6-4 0-16,6-3 0 0,-6-4 0 0,7-3 0 16,5-8 0-16,2 0 0 0,6-8 0 15,5-3 0-15,1-8 0 0,7 2 0 16,-1-9 0-16,8 0 0 0,-8-3 0 16,7-3 0-16,0-2 0 0,-6-7 0 0,6 5 0 15,-6-8 0-15,-1 0 0 16,-5 1 0-16,5-2 0 0,-6 1 0 0,-7 0 0 15,1 7 0-15,-7 4 0 0,7 3 0 16,-14 4 0-16,0 5 0 0,2 3 0 0,-2 3 0 16,0 4 0-16,0 7 0 0,2 5 0 0,-8 2 0 15,6 8 0-15,-6 0 0 0,6 0 0 16,1 4 0-16,-1-1 0 0,1 1 0 16,6 1 0-16,-7-6 0 0,8 1 0 15,-2 0 0-15,-5-3 0 0,6-5 0 0,0 1 0 16,0-5 0-16,6-3 0 0,-5 1 0 15,12-4 0-15,7 0 0 0,-1 0 0 0,1-1 0 16,-1-3 0-16,7 0-555 0,7 0-897 16,6-3-46-16,13-1 67 0,13 0 177 15,7 0 266-15,19 4 351 0,13-4 296 16</inkml:trace>
  <inkml:trace contextRef="#ctx0" brushRef="#br0" timeOffset="159945.37">14042 17461 626 0,'-14'-9'956'0,"2"6"226"0,4 3 160 0,2 0 132 15,0 3-144-15,6-3-248 0,6 9-883 16,0 1-199-16,2 2 0 0,4 3 0 0,-5 2 0 16,13 5 0-16,-8 0 0 0,2 9 0 15,-2-6 0-15,2 8 0 0,5-4 0 16,-12 5 0-16,6-5 0 0,-1 3 0 16,-4-2 0-16,-2-1 0 0,0-4 0 15,-6 2 0-15,7-9 0 0,-7 0 0 0,0-4 0 16,-7-6 0-16,7-1 0 0,-12 1 0 15,-8-4 0-15,0-4 0 0,-5-4-1053 0,-2-7-410 16,14-11-10-16,0 3 120 0,0-2 187 16,6-9 307-16,7-3 335 0,7-7 247 15</inkml:trace>
  <inkml:trace contextRef="#ctx0" brushRef="#br0" timeOffset="160081.91">14243 17266 620 0,'14'-37'864'0,"5"3"126"0,1 9 62 0,-8 0 35 0,8 6-268 16,-14 4-345-16,1 8-215 0,6 0-125 0,-6 4-105 15,-1 6-100-15,8 4-182 0,4 0-231 0,2 2-305 16,7 1-162-16,-1-3-54 0,0 5 20 0,7 2 138 16,5 9 214-16</inkml:trace>
  <inkml:trace contextRef="#ctx0" brushRef="#br0" timeOffset="160352.73">14967 17331 489 0,'20'5'785'0,"-1"2"141"0,-6 0 134 0,-7 1 132 0,-12-1-87 16,-20 0-200-16,0 4-107 0,-7 0-67 15,1 3-531-15,-7 1-200 0,-7 0 0 16,7-1 0-16,6 1 0 0,1 4 0 16,12-5 0-16,7 5 0 0,6-1 0 0,14 1 0 15,12 3 0-15,8-1 0 0,19 2 0 16,12-1 0-16,7 4 0 0,-6-5 0 0,6 6 0 16,-6-2 0-16,6-2 0 0,-6 2 0 15,-14-4 0-15,-13-2 0 0,-6-1 0 16,-6-3 0-16,-20-1 0 0,0 2 0 15,-13-6 0-15,-13-2 0 0,-7 3 0 0,-12-3 0 16,-1-1 0-16,-6-4 0 0,6-3 0 16,-12 0 0-16,12 0 0 0,-6-3 0 15,-7-4-241-15,7-1-1409 0,-6 1-27 0,6-1 98 16,-1 4 232-16,8-6 363 0,13-1 450 16</inkml:trace>
  <inkml:trace contextRef="#ctx0" brushRef="#br0" timeOffset="161146.68">17527 17369 405 0,'-19'-4'810'0,"13"4"203"0,-1-3 140 16,0-1 101-16,7 4-76 0,7 4-243 15,0-1-162-15,12 9-124 0,1-2-628 0,-1 9-21 16,1-2 0-16,6 9 0 0,-6 4 0 16,-1 3 0-16,0-1 0 0,8 2 0 0,-8-1 0 15,-6 0 0-15,6 0 0 0,-5-7 0 16,-2-1 0-16,2-6 0 0,-2-5 0 15,-5 1 0-15,0-4 0 0,-7-7 0 16,13-4 0-16,-7-4 0 0,0-3 0 16,8-7 0-16,6-5 0 0,-1-8 0 0,13 2 0 15,1 0 0-15,-1-9 0 0,8 2 0 0,-7 1 0 16,5 2 0-16,-11 4 0 0,5 4 0 16,-6 6 0-16,-6-1 0 0,-1 10 0 15,1-3 0-15,6 9 0 0,0 9 0 0,7 1 0 16,-1 5 0-16,1 11 0 0,-1-1 0 15,1 5 0-15,-7-1 0 0,0 1 0 16,0-1 0-16,0-3 0 0,-6-1 0 16,0-3 0-16,-8-3 0 0,-6-5 0 0,8 1 0 15,-8-4 0-15,1-3 0 0,6-5 0 16,12 1 0-16,2-4 0 0,-1 3 0 16,0-6 0-16,0-1-889 0,-7-7-673 0,7-4 4 15,-18 4 120-15,-2 4 224 0,-6-4 336 16,0 0 412-16</inkml:trace>
  <inkml:trace contextRef="#ctx0" brushRef="#br0" timeOffset="161485.69">18915 17681 444 0,'27'0'770'0,"5"3"164"0,-6-6 122 15,0 3 107-15,1-4-86 0,-2-3-270 0,8-4-170 16,6 0-122-16,0-1-86 0,0-2-75 16,7-1-349-16,6-2-5 0,0-3 0 15,-6-2 0-15,-7 4 0 0,-1 0 0 0,-11-4 0 16,-7 3 0-16,-1 0 0 0,-12-2 0 15,-7 6 0-15,-7-3 0 0,-6 3 0 0,0 4 0 16,-7 1 0-16,0-2 0 0,-5 5 0 16,-1 7 0-16,-6 0 0 0,-8 7 0 0,7-3 0 15,-6 7 0-15,7 3 0 0,-1 9 0 16,13 10 0-16,2-4 0 0,4 7 0 16,14-2 0-16,0-1 0 0,14-1 0 15,4-2 0-15,2 0 0 0,7-1 0 0,-1-4 0 16,-1 2 0-16,7-10 0 0,-5 2 0 15,5-8 0-15,-6 0 0 0,1-4 0 16,5-2 0-16,8-5 0 0,-1-5 0 16,0 2 0-16,-1-1 0 0,2 1 0 0,5-5-38 15,8-7-1214-15,5-3-157 0,7 0-4 0,-6-5 101 16,12 1 174-16,8 1 279 16,-1-1 318-16</inkml:trace>
  <inkml:trace contextRef="#ctx0" brushRef="#br0" timeOffset="161963.34">20727 17442 421 0,'26'-26'773'0,"-7"4"155"15,-13 5 119-15,-12-6 134 0,-13 8-87 16,-13 0-225-16,-14 8-125 0,-13 4-76 0,-6 3-202 16,-6 3-466-16,6 8 0 0,-1 0 0 15,1 12 0-15,6-2 0 0,14 4 0 16,5 5 0-16,15 3 0 0,5 1 0 16,7 5 0-16,13-1 0 0,7-5 0 15,5 0 0-15,8-4 0 0,-1-3 0 0,-5-5 0 16,5-5 0-16,0-2 0 0,-5-7 0 0,11-2 0 15,1-10 0-15,1 1 0 0,5-6 0 16,1-9 0-16,-1 2 0 0,2-6 0 16,-2 0 0-16,-7-2 0 0,9-4 0 0,-9 8 0 15,1-2 0-15,-6 4 0 0,-7 5 0 16,7 3 0-16,-14 3 0 0,8 5 0 16,-2 3 0-16,8 7 0 0,-1 8 0 15,7 4 0-15,0 6 0 0,7 4 0 16,6 8 0-16,1 7 0 0,5 0 0 0,1 7 0 15,5 5 0-15,2-1 0 0,-1 3 0 0,0 1 0 16,-7-4 0-16,-6-4 0 0,-6-3 0 16,-13-8 0-16,0 0 0 0,-14-11 0 15,-6 2 0-15,-6-9 0 0,-21-4 0 16,-11-3 0-16,-15-3 0 0,-12-6 0 0,0 1 0 16,-13-7 0-16,6 0 0 0,-6-7 0 15,13 1 0-15,0-14 0 0,18 2 0 16,2-5 0-16,6-2 0 15,6-4 0-15,14-4-1128 0,19-7-430 0,26-4 24 0,7-1 129 16,12-2 220-16,14 3 361 0,-1 0 385 0</inkml:trace>
  <inkml:trace contextRef="#ctx0" brushRef="#br0" timeOffset="162331.01">21646 17541 516 0,'12'-22'802'15,"-12"3"160"-15,0 5 134 0,-19-1 141 16,-7 8-125-16,-13-5-240 0,-13 12-134 0,-1 0-92 15,2 9-436-15,5-3-210 0,-6 10 0 16,6 1 0-16,14 6 0 0,6 2 0 16,-1 0 0-16,21 6 0 0,0-2 0 15,12 0 0-15,13 0 0 0,7-2 0 0,0 2 0 16,7-7 0-16,7-4 0 0,-8 0 0 16,7-7 0-16,-6 0 0 0,-1-7 0 0,1-4 0 15,-7-4 0-15,6-3 0 0,-12-3 0 16,-7-2 0-16,0-6 0 0,-6-5 0 0,-1 2 0 15,-6-4 0-15,0-2 0 0,6 2 0 16,-6 2 0-16,0 2 0 0,0 2 0 16,0 5 0-16,0 2 0 0,0 1 0 15,0 8 0-15,7 3 0 0,6 3 0 0,6 5 0 16,1 7 0-16,0-1 0 0,6 5 0 16,7 2 0-16,-1 2 0 0,7 2 0 0,7 2 0 15,-7-2 0-15,6-4 0 0,-5 2 0 16,-1-5 0-16,-1-4 0 0,-5-2 0 15,-7-9 0-15,0 5 0 0,-13-4 0 0,1-2 0 16,-14-4-474-16,6-10-910 0,-6-3-68 16,-6-2 53-16,-8-2 161 0,1-3 219 15,-7-4 289-15,2 1 337 0</inkml:trace>
  <inkml:trace contextRef="#ctx0" brushRef="#br0" timeOffset="162566.65">22089 17159 174 0,'6'-19'796'0,"1"9"273"0,-14 3 190 15,1-1 137-15,-1 1 90 0,0 7-284 0,1 0-393 16,-6 3-809-16,4 6 0 0,2-3 0 0,6 8 0 16,0 5 0-16,14 3 0 0,-2 0 0 0,8 4 0 15,13 3 0-15,-1 4 0 0,1 4 0 16,5 0 0-16,1 4 0 0,-5-1 0 16,-2 8 0-16,-7-5 0 0,2 10 0 15,-1-3 0-15,0 1 0 0,0 1 0 0,0-8 0 16,1-4 0-16,-2-3 0 0,-5-4 0 15,-7-7 0-15,-6-4 0 0,-7-15-1045 16,-7-7-202-16,-6-7-67 0,0-5 60 0,-7-5 131 16,8-2 199-16,-8-6 237 0,7 2 279 15</inkml:trace>
  <inkml:trace contextRef="#ctx0" brushRef="#br0" timeOffset="162752.75">22454 17769 45 0,'-7'-26'465'0,"7"3"244"0,7 2 162 16,-7 3 119-16,6-4 82 0,1 3-72 0,-1 1-181 15,7 0-165-15,0-1-124 0,13 4-96 0,-6 4-103 16,13 0-108-16,5 0-175 0,-5 4-48 15,6 4 0-15,1 3 0 0,-2 0 0 16,-5 7-14-16,-1 3-302 0,-5-1-233 16,-1-3-283-16,0-2-295 0,-7 3-96 0,-12-4 34 15,0 2 97-15,-7-5 211 0,0 0 270 16,6-5 284-16</inkml:trace>
  <inkml:trace contextRef="#ctx0" brushRef="#br0" timeOffset="162932.51">22975 17527 450 0,'0'10'789'0,"0"6"234"0,0-2 180 16,0 1 165-16,0 2-35 0,0 3-243 16,0 1-155-16,6 1-935 0,1-3 0 15,6 6 0-15,0-3 0 0,0 1 0 0,0-5 0 16,7 4 0-16,-7-3 0 0,-1-2 0 16,-5-3 0-16,0-2 0 0,5-1 0 15,-4-3 0-15,-2 3 0 0,0-4 0 0,-12 0 0 16,0-3-876-16,-8-8-465 0,1-3-46 15,-6 0 49-15,-1-4 150 0,1-5 216 16,-1-1 302-16,0-2 311 0</inkml:trace>
  <inkml:trace contextRef="#ctx0" brushRef="#br0" timeOffset="163486.13">23294 17456 397 0,'20'5'738'0,"0"-2"167"16,-1 0 138-16,-6 1 131 0,-7-4-67 15,7 4-220-15,1 0-115 0,5 0-64 16,0 3-248-16,8-3-460 0,-1 2 0 0,0 6 0 15,0-1 0-15,-1 3 0 0,8 2 0 16,-7-2 0-16,0 4 0 0,1-4 0 16,5 9 0-16,-6-5 0 0,1 1 0 15,-1 3 0-15,0-4 0 0,-7 1 0 0,7 3 0 16,0-5 0-16,0-2 0 0,-7 0 0 16,8 0 0-16,-14-1 0 0,0-6 0 15,7-5 0-15,-14 5 0 0,7-4 0 0,-6 3 0 16,-1 0 0-16,0-4 0 0,1-3 0 15,-1 5 0-15,-6-5 0 0,7-5 0 0,0 5 0 16,5-7 0-16,-4-1 0 0,4-2 0 16,1-5 0-16,-6-3 0 0,6-4 0 15,-7 0 0-15,8-4 0 0,-8-3 0 0,0-5 0 16,-6 2 0-16,0-2 0 0,0-2 0 16,0 3 0-16,0-3 0 0,-6 6 0 15,6-3 0-15,-6 8 0 0,6-2 0 16,-8 10 0-16,2-2 0 0,6 4 0 0,-6 8 0 15,6-4 0-15,-7 3 0 0,7 1 0 16,-6 7 0-16,-1 4 0 0,-6 7 0 0,1 0 0 16,4-1-1089-16,2-2-416 0,6 0 5 15,0 7 102-15,0 0 196 16,0-5 318-16,0 5 412 0</inkml:trace>
  <inkml:trace contextRef="#ctx0" brushRef="#br0" timeOffset="163821.71">24285 17490 341 0,'26'10'752'0,"0"2"191"15,-7-5 152-15,1-3 127 0,0 0-47 16,-1-1-232-16,7 1-171 0,0-4-136 0,7 0-324 16,5-4-312-16,2 1 0 0,-1-5 0 15,0 1 0-15,-7 0 0 0,-5-4 0 16,-1 0 0-16,0-5 0 0,-13 1 0 16,-6 1 0-16,-7-1 0 0,-14-2 0 15,-6 2 0-15,1 3 0 0,-13-2 0 0,-1 3 0 16,-6 7 0-16,-7 1 0 0,0 6 0 15,1 5 0-15,-1 6 0 0,1 5 0 0,-1 3 0 16,7 7 0-16,7 0 0 0,5 5 0 16,15-2 0-16,12 4 0 0,19 2 0 0,7-1 0 15,6-1 0-15,15-2 0 0,11-1 0 16,7-8 0-16,7 1 0 0,0-8 0 16,6-3 0-16,0-4 0 0,0-4 0 15,-6-4 0-15,-7 2 0 0,-13-10 0 0,0-2 0 16,-6-3 0-16,-13 2 0 0,-7 1 0 15,6-5 0-15,1 2-943 0,-1-5-625 0,7 0 15 16,0 4 126-16,1 1 225 0,5 6 330 16,-5-3 401-16</inkml:trace>
  <inkml:trace contextRef="#ctx0" brushRef="#br0" timeOffset="163962.74">25783 17740 403 0,'14'3'755'0,"12"1"181"0,-20-4 157 0,7 0 140 15,-6 0-80-15,-7 0-241 0,6 4-182 0,1-1-155 16,-1-3-174-16,7 3-401 0,-6-3 0 15,-7 0 0-15,6 0 0 0,-6 0 0 16,0 0 0-16,-6 4 0 0,-14 1-388 16,7-5-365-16,-13-5-342 0,-6 1-150 15,-7-2-10-15,-14 2 95 0,-12 0 129 0,-13-3 262 16,-7-1 350-16</inkml:trace>
  <inkml:trace contextRef="#ctx0" brushRef="#br0" timeOffset="165194.84">22981 17258 105 0,'-6'0'545'0,"0"4"194"0,-2 0 106 16,2-4 104-16,-6-4-13 0,5 0-78 16,0 4-165-16,1 0-119 0,-7-3-70 0,-1 3-64 15,8 0-71-15,6 0-89 0,0 0-89 16,0 0-70-16,0 0-79 0,0 0-42 15,0 0 0-15,0 0-106 0,0 3-223 0,0 5-367 16,0-4-356-16,6-4-186 0,2 0-67 16,4-4 59-16,-12 0 152 0,0 0 352 15</inkml:trace>
  <inkml:trace contextRef="#ctx0" brushRef="#br0" timeOffset="176942.79">26944 15743 224 0,'0'0'634'0,"6"-5"131"0,-6 2 89 0,-6 6-4 16,6 2-125-16,-8-5-146 0,8 0-184 15,0 0-81-15,0 0-47 0,-6 0 1 0,0 0 22 16,-1 0 25-16,1 0 15 0,-8 3 4 0,8 1 9 16,-7 0-12-16,0 0-12 0,0-4-265 0,0 3-54 15,0 1 0-15,0-4 0 0,-6 3 0 0,5 2 0 0,-5-5 0 16,6 2 0-16,-6 2 0 0,-1-4 0 0,6 4 0 16,-5 0 0-16,6-4 0 0,0 3 0 15,-1 1 0-15,2 0 0 0,-8 0 0 0,7-2 0 16,7 3 0-16,-8-2 0 0,2 5 0 0,5-5 0 15,-6 5 0-15,0 3 0 0,7-1 0 0,-8 1 0 16,2 5 0-16,5 1 0 0,-6-2 0 0,7 4 0 16,-8 3 0-16,8 0 0 0,6-4 0 0,-7 5 0 15,7-6 0-15,0 2 0 0,7 0 0 0,-7-2 0 16,6 2 0-16,8-5 0 0,-2 2 0 0,2-2 0 16,-2 1 0-16,8-4 0 0,-1 0 0 0,1 0 0 15,6-3 0-15,0-2 0 0,1 5 0 0,5-7 0 16,1 4 0-16,-1-6 0 0,1-2 0 15,-7 0 0-15,6-2 0 0,1-2 0 0,-13 0 0 16,-1 0 0-16,-6 1-501 0,0-5-631 0,-7-3-176 16,-6 4-20-16,8 0 105 0,-8-1 140 0,6 5 239 15,0-1 263-15</inkml:trace>
  <inkml:trace contextRef="#ctx0" brushRef="#br0" timeOffset="177495.61">27067 16058 214 0,'13'-3'573'0,"-7"3"188"0,0-4 128 15,-6 0-1-15,8 1-45 0,-2-1-59 0,-6-4-112 16,0 5-101-16,6-1-49 0,1 4-28 0,-7-3-35 16,7-1-43-16,-1-3-311 0,1 3-105 0,-1 0 0 15,0 1 0-15,2-2 0 0,-2 5 0 0,0 0 0 16,0 0 0-16,2 5 0 0,4 2 0 0,1 1 0 16,1-1 0-16,-8 3 0 0,14 2 0 15,-8 2 0-15,2 1 0 0,5-1 0 0,-6 1 0 16,0 3 0-16,0 1 0 0,7-5 0 0,-7 5 0 15,0 0 0-15,-1-2 0 0,-4-2 0 0,-2-1 0 16,0 3 0-16,7-7 0 0,-13 1 0 0,7-3 0 16,-7-5 0-16,6 1 0 0,-6-1 0 0,0-3 0 15,0 0 0-15,-6 0 0 0,6-3 0 16,-7-4 0-16,-6-1 0 0,7 1 0 0,0-1 0 0,-2-7 0 16,2 5 0-16,0-9 0 0,-1 1 0 0,1-4 0 15,-1-1 0-15,1-2 0 0,-7-1 0 0,6 1 0 16,0 3 0-16,1-4 0 0,0 4 0 0,-1 1 0 15,0 1 0-15,1-2 0 0,0 8 0 0,-1-5 0 16,1 2 0-16,-1 2 0 0,0-1 0 0,1 5 0 16,0-3 0-16,6-1 0 0,-8 4 0 0,8 1 0 15,8-2 0-15,-8 5 0 0,6-1 0 0,-6 1 0 16,6 4-508-16,1-1-391 0,6 1-148 16,-6-1-137-16,-1 0 18 0,0 4 84 0,8 4 147 15,-2-4 194-15,2 4 227 0</inkml:trace>
  <inkml:trace contextRef="#ctx0" brushRef="#br0" timeOffset="177996.03">27712 15981 261 0,'20'7'630'0,"5"0"161"0,-5 1 106 0,-7 0-22 16,0-4-99-16,0-1-107 0,1 1-163 0,-2-4-86 15,2 0-43-15,-8 0-21 0,0 0-8 0,1 0-22 16,-1 0-34-16,8 0-46 0,-8 0-36 16,0-4-23-16,8 4-163 0,-2-7-24 0,2 3 0 0,5-3 0 15,-6-1 0-15,0 2 0 0,1-2 0 0,-2 0 0 16,1-3 0-16,-6 1 0 0,6 2 0 16,-13-3 0-16,0-4 0 0,0 4 0 0,0-3 0 15,0 3 0-15,-7-5 0 0,1 5 0 0,-1 1 0 16,7-1 0-16,-6 0 0 0,-1 0 0 0,1 4 0 15,-14-1 0-15,7 1 0 0,0 3 0 0,-6 0 0 16,5 0 0-16,-5 2 0 0,0 2 0 0,-1 0 0 16,1 0 0-16,-7 2 0 0,-1 2 0 0,1 4 0 15,-6-1 0-15,5 3 0 0,8 6 0 0,-7-5 0 16,6 8 0-16,1-6 0 0,6 6 0 16,-1 0 0-16,14-5 0 0,0 4 0 0,0 1 0 0,14-1 0 15,-8 0 0-15,8 1 0 0,5-4 0 0,-6-1 0 16,6 5 0-16,1-8 0 0,0 3 0 0,5-3 0 15,1 0 0-15,-6 0 0 0,7 0 0 0,-9 1 0 16,2-1 0-16,7-5 0 0,-15 6 0 16,8-9 0-16,0 5 0 0,-1-5 0 0,-6-3 0 0,-6 4 0 15,-1 0 0-15,-6 0 0 0,6-4-944 0,2-4-281 16,-2-4-111-16,7 1 20 0,-13 0 131 16,6 4 180-16,1-6 259 0,6 6 324 0</inkml:trace>
  <inkml:trace contextRef="#ctx0" brushRef="#br1" timeOffset="194827.47">2619 14498 104 0,'0'0'433'0,"-7"0"168"0,-5 0 146 0,4 0 10 15,-10 0-54-15,4-3-91 0,-5 3-103 16,5-4-145-16,8 0-129 0,0-3-73 0,12 0-36 16,0 0-17-16,1-5-4 15,6 5 10-15,0-8 2 0,-6 3 14 0,0 2 16 16,-1-1 16-16,0 3 6 0,0-1-8 16,8 1-2-16,-8-4-16 0,14 5-16 15,-7-1-21-15,13 1-16 0,-6 4-11 0,12-5-9 16,1 5-4-16,-1-5-3 0,1 5-4 15,-1-1-6-15,-5 0-4 0,5 4-3 16,-12 0-6-16,-1 4-2 0,7 0-1 0,-12 7 0 16,-2-4-7-16,8 5-6 0,-13-2-4 15,-1 5-3-15,0 3-3 0,-12 1-6 16,0-1 0-16,-1 0 2 0,-6 1-3 0,-6-5-1 16,-1 5-1-16,-6-5 0 0,0-2 0 15,-1 2-3-15,1-3 0 0,1-4 2 16,-1 1 0-16,6-5 0 0,-6-3 1 0,-7 0 0 15,13-3-7-15,-5-5 2 0,-1-2 0 16,6-6 1-16,7 1-1 0,-7-2 2 0,14-5 5 16,-8 0-5-16,8 0 0 0,6 0 0 15,6-1 0-15,2 5 0 0,-2-1-2 16,7 5 1-16,7-1 1 0,-8 4-1 16,14 1-1-16,-6 2 0 0,6 1 1 0,-7 3 3 15,8 4 2-15,-1 0-1 0,-6 4 2 16,6 3 1-16,-14 1-1 0,8 2 1 15,-7 1-1-15,1 0 1 0,-14 5-1 0,0-6 1 16,0 5-3-16,-14-1 0 0,-6 1 0 16,1 0-2-16,-7 0 1 0,0-1-1 15,-7-3-1-15,7-3 1 0,6-2-2 16,8 2 4-16,-8-4 3 0,7-4 0 0,0 0 2 16,6-4 2-16,1 1-10 0,0-8-2 15,6 0 0-15,6-1 0 0,0-2 0 0,8 3 0 16,-2 0 0-16,2-1 0 0,-1 5 0 15,-13-1-46-15,6 6-78 0,0 2-128 16,8 0-181-16,6 2-303 0,-1 4-324 0,-13-6-141 16,1 2-15-16,-1 5 78 0,7-3 155 15,7 4 294-15</inkml:trace>
  <inkml:trace contextRef="#ctx0" brushRef="#br1" timeOffset="196061.56">9429 14532 168 0,'-14'0'385'0,"1"0"89"0,0 0 74 16,6-5 57-16,-12 5-1 0,6 0-39 0,-7 0-58 15,7 0-69-15,-6-3-90 0,0 3-118 0,5-3-74 16,1-2-44-16,7 1-28 0,-1-3-13 0,7 0-9 0,-6 0-2 16,6-1 1-16,0 1 7 0,0-3 7 0,0 2 8 15,6 1 7-15,-6-1 3 0,7 4 0 16,-1-3-3-16,1 0-8 0,-1 0-4 0,0 3 7 15,8 0-11-15,-8-3-7 0,14 3-5 0,-7 4 0 16,13-4-8-16,-6 0-13 0,6 4-3 0,7 0-2 16,-8 0-4-16,1 0-1 0,0 0 2 0,-6 0 0 15,-1 4 0-15,1-4 1 0,-7 4 2 0,-6 0-2 16,-1 0-4-16,-6 3-2 0,0-3-10 0,-6 3 0 16,-1 0-2-16,-6 0 1 0,0 1-4 0,0-1 2 15,-6 1 8-15,5-2-1 0,-5 2 2 16,-1-4 5-16,7-1 6 0,-6 5 0 0,5-8 1 15,2 4-1-15,-1-4-7 0,-1 0-7 0,-5 0-1 16,0 0-1-16,-8-4 0 0,15 0 4 0,-8 0 8 16,14 1 1-16,-8-4-1 0,8 2-3 0,-1-1-4 15,7-2-3-15,7 5-7 0,-1-5-4 0,8-3 0 16,-8 4-4-16,7 0 0 0,0-1-4 0,0 8-1 16,7-3-1-16,-8 3-1 0,2-4 0 0,-2 4-2 15,2 4 0-15,-8-4-1 0,1 3 1 0,5 1-2 16,-12 0-10-16,0-2-34 0,0 7-79 0,-6-6-118 15,0 4-211-15,6-3-294 0,0-4-278 0,0 0-117 16,0-7-1-16,12 3 74 0,2 1 190 0,5-6 283 16</inkml:trace>
  <inkml:trace contextRef="#ctx0" brushRef="#br1" timeOffset="197166.72">13859 14374 204 0,'-7'2'401'0,"7"4"79"16,0-6 65-16,-6 0 6 0,0 2-8 0,-1-2-41 15,0 0-54-15,1 4-65 0,-1-4-75 16,-5 0-88-16,4 0-80 0,-4-4-46 0,-1 4-20 16,6 0-8-16,-6-2 0 0,7-4 2 0,-8 4 19 15,8-2-9-15,6 0-7 0,-6 0-1 0,6-3-7 16,0 3-1-16,0 0-25 0,0-3 3 15,6 4 2-15,0-1 4 0,1-3-1 16,0 7-9-16,6-8 1 0,-7 8 6 0,1-3 10 0,6 3-2 16,-7-4-1-16,8 4 8 0,-2 0-4 15,-5 4-5-15,6-4-7 0,0 3-5 0,0 1-1 16,0 0-4-16,7 3-4 0,-7-3-3 0,-1 4-1 16,2-6 4-16,-2 6 6 0,-4-1 7 15,-2 5 5-15,-6-4 1 0,0-2 5 0,0 5-1 16,-6 0 1-16,-2-3 2 0,-4 3 2 0,-2-1 5 15,2-2 1-15,-1-1 3 0,-7 1 5 0,7-4 1 16,0-2 1-16,0 3-3 0,6-5 1 0,-6 0-6 16,1-5-8-16,-2 3-6 0,8-2-5 15,-7-4-4-15,6 1-6 0,1-4 0 0,6 0 2 16,0 4 2-16,6-4 1 0,1-1 2 0,0 1-2 16,-1 3-4-16,0 2-6 0,8-2-10 0,5 1-9 15,-13 3-9-15,8-2-29 0,-2 6-66 16,-5 0-125-16,-7 0-169 0,7 0-305 0,-7-5-335 15,6 2-154-15,7-5-32 0,0 5 73 0,0-1 141 16,7 0 294-16</inkml:trace>
  <inkml:trace contextRef="#ctx0" brushRef="#br1" timeOffset="198388.61">16335 14351 281 0,'6'-4'433'0,"8"-3"106"16,-8 4 98-16,-6-1 18 0,0 0-33 0,0 4-62 15,0 0-70-15,0-3-82 0,0 3-123 16,0 0-89-16,0 0-47 0,0 0-22 0,6 0-9 15,-6 0-6-15,7 0-1 0,-7 3-3 0,0-3-6 16,0 4-3-16,0-4-9 0,0 4-9 16,0-4-10-16,0 3 1 0,0 2 5 0,7-3 4 15,-1 6 4-15,1-4 2 0,-1-1 2 0,0 1-12 16,2 4-14-16,-2-8-18 0,0 8-11 0,0-6-11 16,2 2-6-16,-8-1-1 0,0 1-2 15,0-4 0-15,0 4 3 0,-8-4-1 0,2 4 4 16,-6-4-6-16,4 4-7 0,-4-4 1 0,-1 3-7 15,6-3 2-15,0 0-6 0,1 0 0 0,-6 0 9 16,4-3-5-16,2-1-2 0,0 0-1 0,-1 0-1 16,0 0 3-16,1 1-8 0,6-1 4 15,-7 4 1-15,7-2-3 0,-6 2-12 0,6 0-33 16,0 0-65-16,6 0-79 0,-6 2-143 0,13-2-198 16,1 0-253-16,-2 0-185 0,8 0-47 15,-7 4 17-15,7-4 113 0,6 3 184 0,6-3 259 16</inkml:trace>
  <inkml:trace contextRef="#ctx0" brushRef="#br1" timeOffset="199415.86">17651 14347 22 0,'7'0'335'0,"-1"0"103"0,1 0 93 15,-1 0 88-15,1 0 29 0,-7 4-23 0,0-4-65 16,0 0-89-16,-7 4-99 0,7 0-131 15,-13-4-81-15,0 0-52 0,7 3-20 0,-7-3-10 16,7 0-5-16,-2 0-8 0,8-3-5 0,-6 3 0 16,0 0-2-16,6-4 0 0,-7 4-3 15,7 0-5-15,-6-4-6 0,6 0-11 0,0 4 0 16,0-2 1-16,6-3 5 0,-6 2 6 0,7-1 12 16,-1-3 18-16,0 7 10 0,2-8 16 0,-8 8 5 15,6-3 0-15,0 3-9 0,-6-4-13 0,7 4-7 16,-1 0-10-16,1-4-9 0,-1 4-6 0,7 0-2 15,-6 0-4-15,0 0-6 0,-7 4-12 16,6 0-1-16,-6-1-1 0,0 1-5 0,0 0-4 16,0-4-3-16,0 3-4 0,-6 1-1 0,-1 0-2 15,0-1 0-15,-6 2 3 0,7-3 12 16,-1 2 11-16,-6 0 11 0,7-4 10 0,0 0 10 16,-2-4-1-16,2 0-6 0,0 2-9 0,-1-3-12 15,1 2-8-15,-1-1-9 0,7-3-3 0,0 3-4 16,0-3-4-16,0-1-3 0,0 5 0 15,7-4 1-15,-1 2-4 0,-6-1 4 0,7 2 5 16,-7 0 0-16,6 1-1 0,-6 3-1 0,0-5-1 16,0 5-4-16,0-3-5 0,0 3 0 0,6 0-2 15,-6 3-1-15,8-3 2 0,-2 5 1 0,0-5 2 16,-6 3 1-16,7 5-1 0,-7-2 1 16,-7-1 0-16,7 2 0 0,0 0-2 0,-6-3 0 15,0 3 0-15,-2-3 0 0,8-1-1 0,-6 1-1 16,6 0 1-16,-6-1 1 0,6-3-2 15,0 0 0-15,0 5 0 0,0-5 0 0,0 0 0 16,0-5 2-16,0 5-2 0,0 0-2 0,6-3 1 16,-6-1 1-16,6 4 0 0,2-7 0 0,4 7 0 15,1-8 1-15,0 5-1 0,0 3-1 16,1-4-4-16,5 0-7 0,-6 4-6 0,-7 0-12 16,7 0-19-16,1 0-20 0,-8 0-41 0,0 4-51 15,-6 0-54-15,8-1-52 0,-8 5-61 0,6-5-129 16,0 1-119-16,0 0-166 0,1-1-156 15,6-3-49-15,0 5 19 0,-7-3 117 0,8 2 146 16,-2-4 216-16</inkml:trace>
  <inkml:trace contextRef="#ctx0" brushRef="#br1" timeOffset="200178.22">17997 14374 200 0,'0'0'490'0,"0"0"180"16,0 0 130-16,0 0-8 0,-6 0-83 16,-2 0-98-16,2-4-104 0,0 0-134 0,6 4-85 15,0 0-27-15,0 0-19 0,6 0-9 0,0 0-8 16,-6 0-15-16,8 0-18 0,-8 0-31 0,6 0-6 15,-6 0-9-15,6 0-11 0,-6 0-17 0,0 0-19 16,0 0-16-16,0 0-12 0,0 4-11 0,0-4-8 16,0 0-8-16,0 0-6 0,0 0-5 15,0 0-5-15,-6 0 0 0,6 0-2 0,-6 0-2 16,6 0 0-16,6 0 0 0,-6 0 2 0,6-4-13 16,0 4-13-16,2-4 0 0,-2-3 0 15,7 3 0-15,-7-2 0 0,14-2 0 0,-8 4 0 16,2-3 0-16,-1 3 0 0,0 0 0 0,0 1 0 15,13-1 0-15,-13 4 0 0,7 0 0 0,-1-4 0 16,-6 4 0-16,-7 4 0 0,8-4 0 16,-8 4 0-16,7-4 0 0,-6 3 0 0,-1 1 0 15,7 0 0-15,-6-1 0 0,0 1 0 0,-7 0 0 16,6-1 0-16,-6 2 0 0,0-3 0 0,-6 2 0 16,6 0 0-16,-7 0 0 0,-6-1 0 15,6 1 0-15,1 0 0 0,-1 0 0 0,1-4 0 16,-7 2 0-16,7 4 0 0,-8-6 0 0,8 0 0 15,-7-6 0-15,0 6 0 0,6-2 0 0,1 2 0 16,-1-4 0-16,0 0 0 0,7 0 0 0,-6 1 0 16,6-1 0-16,0 0 0 0,0 0 0 0,6 4 0 15,-6-2 0-15,7 2 0 0,-7-5 0 16,13 5 0-16,-6 0 0 0,-1 0 0 0,1 0 0 16,-1 0 0-16,1 0 0 0,-7 0 0 0,6 0 0 15,-6 5 0-15,6-5 0 0,-6 2 0 16,-6 2-181-16,6 0-144 0,-13-4-160 0,7 4-219 15,6-8-272-15,0 4-155 0,13-8-15 0,-7 6 64 16,8-3 135-16,5 2 211 0,0-1 292 0</inkml:trace>
  <inkml:trace contextRef="#ctx0" brushRef="#br1" timeOffset="200772.25">18811 14370 112 0,'-7'0'233'15,"1"0"7"-15,0 0-12 0,-7 0-31 16,6 0-42-16,0 0-51 0,7 0-45 0,0-4-44 0,0 4-34 16,0 0-22-16,0 0-10 0,0 0 2 0,0 0 3 15,0 0 11-15,-6 0 13 0,6 0 17 16,-6 0 16-16,6-4 23 0,0 4 24 0,0 0 30 15,-7 0 35-15,0 0 36 0,7 0 32 16,0 0 25-16,0 0 27 0,0 0 40 0,7 0 60 16,0 0 40-16,-7 0 12 0,0 0-12 0,6 0-31 15,-6 0-57-15,0 0-89 0,6 0-68 16,-6 0-45-16,0 0-27 0,0 0-17 0,0 0-10 16,7 0-1-16,-7 0-8 0,7 0-2 0,-7 4 3 15,0-4 7-15,0 0 11 0,0 0 9 0,0 0 11 16,6 0 8-16,1 0 9 0,-7 0 6 15,6 0 0-15,-6 0 4 0,0 0 2 0,0 0 5 16,0 0 5-16,0 0 6 0,0 0 2 0,0 0-5 16,0 0-9-16,0 0-16 0,0 0-18 0,0 0-21 15,0 0-14-15,0 0-14 0,0 0-16 0,0-4-31 16,0 4-65-16,6 0-82 0,-6 0-174 16,20-7-238-16,-6-1-304 0,5 1-138 0,0 0-27 15,-6 0 35-15,1-1 148 0,-2 5 226 0</inkml:trace>
  <inkml:trace contextRef="#ctx0" brushRef="#br1" timeOffset="202867.33">2059 9740 451 0,'-20'0'735'0,"1"0"120"16,-1-2 79-16,6-2-31 0,2 1-115 0,6-2-163 16,-8-2-121-16,1 3-56 0,1 0-22 15,-2 2-21-15,1-3-37 0,6 2-59 0,7-4-50 16,-6 7-78-16,6-8-181 0,0 4 0 16,6 4 0-16,1-7 0 0,0 4 0 15,-1-1 0-15,8 1 0 0,-2-1 0 0,-5-1 0 16,-1 2 0-16,8 0 0 0,4-1 0 15,9 0 0-15,-7 1 0 0,6-1 0 0,-7 4 0 16,1 0 0-16,-7 0 0 0,6 4 0 16,-5-1 0-16,-2 1 0 0,1 0 0 15,-6 2 0-15,-1 3 0 0,1-2 0 16,-7 3 0-16,-7-2 0 0,-6-1 0 0,0 5 0 16,-7-6 0-16,1 2 0 0,-7-5 0 15,0 5 0-15,6-4 0 0,1-2 0 16,-1-2 0-16,0 0 0 0,8 0 0 0,-1 0 0 15,0-2 0-15,6-2 0 0,1-4 0 16,6 1 0-16,0-3 0 0,0-2 0 0,6-3 0 16,1 5 0-16,6-1 0 0,-6 0 0 15,11 0 0-15,-4-1 0 0,6 4 0 16,-7 6 0-16,13-5 0 0,-7 3 0 16,1 0 0-16,-1 4 0 0,0 0 0 0,-5 0 0 15,-8 4 0-15,7 0 0 0,-13-1 0 16,0 1 0-16,-13 3 0 0,7-4 0 0,-8 5 0 15,2-1 0-15,-1-3 0 0,0 0 0 16,-7-1 0-16,13-3 0 0,-5 0 0 16,5 0 0-16,-6 0 0 0,7 0 0 0,-1-3 0 15,7 3-408-15,13-4-285 0,13-3-235 16,0-5-222-16,7 4-55 0,-7-1 61 16,0-3 96-16,7 4 201 0,-1 1 268 15</inkml:trace>
  <inkml:trace contextRef="#ctx0" brushRef="#br1" timeOffset="203944.89">3909 9694 353 0,'0'0'554'0,"0"0"171"0,0 0 70 16,-6 3-40-16,-1-3-77 0,0 0-98 16,7 4-127-16,0-4-130 0,0 0-70 0,7 3-21 15,-7-3 8-15,0 0 16 0,0 0 9 16,-7-3 7-16,-5 3-4 0,4-4-8 16,-4 1-19-16,-1-1-23 0,6 0-34 15,-6 0-33-15,7-3-25 0,0 4-117 0,-2-4-9 16,8 3 0-16,0-4 0 0,8 1 0 15,-2 3 0-15,0-3 0 0,7-1 0 0,-6 5 0 16,6-2 0-16,7 3 0 0,-8-2 0 16,8 1 0-16,-7 3 0 0,7-4 0 15,-8 4 0-15,2 0 0 0,-1 0 0 16,-7 4 0-16,1-4 0 0,0 3 0 0,-7 3 0 16,6 2 0-16,-6 0 0 0,0-1 0 15,-6 4 0-15,6-3 0 0,-7-1 0 16,0 0 0-16,1 0 0 0,6-3 0 0,0 4 0 15,-7-5 0-15,1 1 0 0,0-4 0 16,-8 0 0-16,8 0 0 0,-8 0 0 0,8-4 0 16,0 1 0-16,-1-1 0 15,7-4 0-15,0 5 0 0,0-1 0 0,0-3 0 16,7 0 0-16,5 2 0 0,2-1 0 16,6 2 0-16,-8 0 0 0,8 1 0 0,-7-1 0 15,7 4 0-15,-8 0 0 0,1 4 0 16,7-1 0-16,-14 1 0 0,1 3 0 0,0 1 0 15,-7-1 0-15,-7 0 0 0,0 0 0 16,1 5 0-16,-7-5 0 0,0 3 0 16,0-2 0-16,-7-4 0 0,1 4 0 15,6-5 0-15,-14 1 0 0,15-2 0 0,-8-2 0 16,1 0 0-16,-1 0 0 0,6-2 0 16,2-2 0-16,-1-4 0 0,6 5 0 0,7-5 0 15,0 2 0-15,7-2 0 0,6-3 0 16,13 0 0-16,0 0 0 0,7-1 0 15,-7 2 0-15,0 3-334 0,7-1-282 0,-8 1-305 16,1 2-229-16,-6 3-82 0,-26-2 26 16,-8 4 101-16,2 0 216 0,-8 6 324 15</inkml:trace>
  <inkml:trace contextRef="#ctx0" brushRef="#br1" timeOffset="205184.67">8177 9665 39 0,'7'-4'420'0,"-1"4"156"0,1 0 158 16,-1 0 47-16,-6-5-55 0,0 5-91 16,0 0-102-16,0-3-145 0,-6 3-124 0,6-3-67 15,-7-1-29-15,7 4-5 0,0-4 1 0,0 1 18 16,0-1-2-16,7 4-4 0,-7-8-7 0,0 5-10 15,0-2-12-15,6 3-17 0,-6-2-17 0,6 1-16 16,1-1-12-16,0 0-8 0,-1 4-8 0,8-4-5 16,-8 0-7-16,13 4-6 0,-5 0-5 0,-2-4-2 15,2 4-3-15,-2 0-4 0,8 4-1 0,-7-4-2 16,0 4-2-16,0 0-5 0,0 0-3 0,-6 0-1 16,-1 3-3-16,1-5-2 0,-1 6-5 0,-6 0 0 15,-6-4-3-15,-1 3 2 0,1 0-2 0,-8-4-2 16,8 6-2-16,-14-2-2 0,8-4-2 15,-1 4-6-15,-7-7 0 0,6 4 2 0,-4 0 6 16,-2-4-3-16,1 4 0 0,5-4 0 0,-6-4 1 16,1 0-2-16,6 0-5 0,0 4 5 0,-1-7-1 15,2 0 2-15,-1 0-1 0,6-1 1 0,7 1-1 16,0 0-3-16,0-1 2 0,7 1-2 0,0 0 3 16,5 3 0-16,2-3-1 0,5 3 0 0,1-4-1 15,6 4 1-15,0 1-2 0,-7-1 1 0,1 2 0 16,6-3 2-16,-6 5 0 0,-1 0 1 15,7 0 0-15,-13 0 0 0,7 0 0 0,-7 0 2 0,0 0 0 16,-1 5 1-16,-12-3 0 0,8 2 4 0,-8-1 0 16,0 1 0-16,-8 4-3 0,-4-4 0 15,-1 0-2-15,-7 3-1 0,-6-5-1 0,0 3-1 16,0 2 2-16,7-3-2 0,-7 0 0 0,-1-1 0 16,15-3 1-16,-2 4 0 0,-6-4-2 0,14 0 0 15,0 0-2-15,-1-4-3 0,1 1-6 0,6-1-11 16,6-4-20-16,7 0-35 0,0 6-62 0,0-5-105 15,7 3-90-15,-1 0-170 0,7-8-218 0,0 5-269 16,7-3-99-16,-7 1 22 0,0 6 49 0,0 0 157 16,1-1 226-16</inkml:trace>
  <inkml:trace contextRef="#ctx0" brushRef="#br1" timeOffset="206210.54">15078 9550 296 0,'19'-3'564'0,"-6"3"163"0,0 0 105 16,-7 0-50-16,-6 0-105 0,0 0-114 16,0 0-137-16,8 0-135 0,-2 0-78 0,0 3-34 15,-6-3-14-15,0 0-2 0,0 0 0 0,-6 0-4 16,6 4-8-16,-6-4-9 0,-2 0-10 15,-11 0-3-15,6 0-3 0,-6 0 4 0,5 0 4 16,-5 0 3-16,-1 0-3 0,8 0-7 0,-2 0-18 16,8-4-20-16,0 4-15 0,-2 0-15 15,2-3-14-15,0 3-10 0,6 0-8 0,0-3-2 0,0 3-5 16,0 0-3-16,12-5 0 0,-4 5-4 16,-2 0-1-16,14 0-10 0,-1 0-1 0,1 0-1 15,-8 0-1-15,8 0 2 0,-7 5 2 0,0-5 3 16,6 3-1-16,-5 4 3 0,-8-3-2 15,7 2-1-15,-6-1 2 0,-7 2 0 0,0 0-1 16,0 0-1-16,-7 1 0 0,0 0-1 0,-5-4-4 16,6 3 2-16,-14-5 1 0,7 3-1 15,-7-2 2-15,0-3 1 0,8 0 1 0,-8 0-1 16,7 0 1-16,0 0-2 0,0-3-4 0,7-2 0 16,-2-1 0-16,8-1 0 0,0-1 0 0,0 0 0 15,14-1 0-15,-1-3 0 0,0 1 0 0,6 0 0 16,1-1 0-16,0 2 0 0,6 3-13 15,-7 3-6-15,1-4-3 0,-1 5-6 0,-6 3-14 16,0 0-28-16,7 0-50 0,-14 3-80 0,0 1-102 16,2 4-176-16,-8-5-254 0,0 1-282 0,0-4-113 15,0 0-1-15,0 0 60 0,0 0 159 0,0 0 259 16</inkml:trace>
  <inkml:trace contextRef="#ctx0" brushRef="#br1" timeOffset="208063.91">25979 9694 66 0,'0'0'373'0,"0"0"114"16,0 0 147-16,-6 3 55 0,6 1-7 0,-14-4-50 16,1 0-73-16,7 0-88 0,-1 0-126 0,-6 0-84 15,13 0-41-15,0-4-6 0,-6 1 9 0,-1-1 18 16,0 0 11-16,1 0-1 0,-7 1-10 15,6-1-16-15,1 1-20 0,0-1-30 0,-1-3-34 16,1 2-28-16,6 2-19 0,-7 0-16 0,0-1-11 16,7 0-7-16,0-3-8 0,7 3-6 0,0 0-7 15,6 1-6-15,-1-4-11 0,8 3-22 16,0 1 0-16,-1-1 0 0,7 0 0 0,0 0 0 16,7 0 0-16,-7 4 0 0,-6-4 0 0,5 4 0 15,-11 0 0-15,6 0 0 0,-14 0 0 0,7 4 0 16,-7-4 0-16,1 4 0 0,-7 0 0 15,0 4 0-15,0-5 0 0,-7 3 0 0,1 2 0 16,-1 4 0-16,-5-5 0 0,4 0 0 0,-11 1 0 16,6-1 0-16,0 0 0 0,0 0 0 0,0-3 0 15,-7-4 0-15,7 4 0 0,0-4 0 16,0 0 0-16,1 0 0 0,-8 0 0 0,7-4 0 16,0 0 0-16,0 4-8 0,-1-7-53 0,2 0 9 15,5 0 9-15,-6-1 13 0,7 1 9 16,-1-4 9-16,1 3 5 0,6 0 3 0,6 2 1 15,-6-1-1-15,7-1 1 0,5 4 1 0,2-3-1 16,-2 3 0-16,8 2 2 0,0-3-1 0,5 2-1 16,-5 3 0-16,0 0 1 0,-1 0 1 15,1 0 1-15,-7 0 1 0,0 3 2 0,0 4 1 16,-7-3-1-16,1 3-1 0,-7 1 3 0,7 0-1 16,-7-5 1-16,-7 3-2 0,7 2 2 0,-7 0-2 15,1-4-3-15,-1-1-1 0,-5 1-3 0,-2 0-2 16,8-1 0-16,-14 0-14 0,7 2-38 15,0-5-73-15,0 4-107 0,-7-4-123 0,8 0-226 16,-8-4-285-16,7-4-201 0,0-3-54 0,0 0 40 16,0-1 89-16,0-1 207 0,7 1 290 0</inkml:trace>
  <inkml:trace contextRef="#ctx0" brushRef="#br1" timeOffset="213574.86">2991 1945 18 0,'-14'0'361'0,"-6"0"91"0,8 0 99 16,-1-3 60-16,-7-1 0 0,0 0-43 0,1 0-70 16,-1 1-73-16,8-1-80 0,-2 4-106 15,2-4-84-15,4 0-44 0,8 2-22 0,-6-2-5 16,6 0-6-16,0 0-8 0,0-3-6 0,6 3 0 16,-6 0-2-16,8 1-10 0,-2 3-2 15,7 0-2-15,0 0 0 0,-7 0-8 16,7 0-1-16,-6 0-2 0,0 0-9 0,-1-4-6 15,8 4-7-15,-2 0-3 0,1-3-4 16,7 3 0-16,-8 0 2 0,8-5-1 16,0 5 3-16,6 0 4 0,-13 0 2 0,7 0 5 15,-1 0 2-15,-6 5 2 0,0-5 1 16,1 3-2-16,-8 4-3 0,0-3 0 0,0 4-3 16,-6 3-2-16,-6-5-3 0,0 6-2 15,-8-1-2-15,2 0-3 0,-8-1-7 0,1 2 12 16,-7-5 2-16,-1 3 8 0,8-1 4 15,-14-1 5-15,7-6 9 0,1 5-8 0,-2 1 0 16,1-4-1-16,0 0-3 0,6 0-4 16,1-4-4-16,-1 0 0 0,8 0-4 0,-2-4 0 15,8 4 3-15,6-8 2 0,0 5-1 16,0-5 6-16,0 2-7 0,6-2-7 16,0-4-8-16,8 1-2 0,5 0-3 0,1 0-7 15,0 1 5-15,-1 2 2 0,-6 1-3 16,6 3-7-16,-5 0-13 0,-2 0-27 0,2 4-40 15,-1 0-44-15,-7 4-59 0,14 0-136 16,-8-4-173-16,8 7-278 0,-6-3-132 0,-8 0-44 16,-6 0 15-16,0-1 116 0,6 1 172 15</inkml:trace>
  <inkml:trace contextRef="#ctx0" brushRef="#br1" timeOffset="214587.84">6014 1997 7 0,'-7'0'345'0,"7"0"95"0,7 0 103 16,-1 0 84-16,1-4 17 0,-7 4-30 0,0-5-61 0,-7 5-71 16,1-3-95-16,6 0-125 0,-7-1-85 0,1 0-49 15,-1 1-15-15,0 3-10 0,-5 0 3 0,-2 0-5 16,8 3-3-16,-7-3 0 0,0 0-9 0,0 0-6 15,-7 0-11-15,1 0-9 0,-1-3-8 0,8 3-5 16,-2 0-2-16,2-3 1 0,-2-2 0 0,8 1-2 16,-1 1-2-16,-6-1-4 0,6 1-5 0,7-1 9 15,-6 1-7-15,6-5-4 0,0 4-6 0,6-3-5 16,-6-1-5-16,7 6-14 0,0-6 1 0,6 1 1 0,-7 3 2 16,8-4 1-16,5 5 0 0,-6-1 0 0,6 1-3 15,1-2 0-15,0 5 1 0,-1-4-3 0,1 4 1 16,0 0 0-16,5 0-4 0,-5 4 1 0,0-4 3 15,-2 5 1-15,2 2 1 0,-7-4 3 0,1 5 5 16,-2-1 1-16,-5 1 1 0,0-2 2 0,-7 6-1 16,0-1-3-16,-7 0-1 0,0-1-3 0,-5 2-1 15,5-1-6-15,-6 0 3 0,-6-4-3 0,-1 0 2 16,7 0 2-16,-7 1 0 0,0-4 3 0,2 0-1 16,4 0 0-16,-5-4 0 0,-1 2-2 0,0-2-1 15,8 0-1-15,-8 0-1 0,13 0-3 0,-5-2-1 16,5 2 0-16,0-4-3 0,7 0 1 0,-6 0-1 0,6-4 1 15,6 5-3-15,-6-3 0 0,7 1-10 0,6-2-21 16,-7 2-41-16,14 2-63 0,-7-4-72 16,7 3-148-16,-1 1-202 0,7-5-300 0,-12 4-127 0,-2 1-30 15,-6-1 26-15,1 1 123 0,-7 3 199 16</inkml:trace>
  <inkml:trace contextRef="#ctx0" brushRef="#br1" timeOffset="-213935.06">9786 1923 294 0,'-6'0'432'15,"0"0"95"-15,-7 0 67 0,-1 0 21 0,8-4-32 16,-8 0-63-16,2 4-74 0,6-2-84 0,-8 2-102 16,-5 0-104-16,5 0-59 0,2-4-29 0,-2 4-9 0,2 0 0 15,-8 0-5-15,7-4 0 0,0 4 1 0,0-4 2 16,0 4 1-16,0-3-6 0,0 3 5 0,-1 0 4 15,2 0 7-15,-8 0 2 0,7 0 12 0,7 0 19 16,-8-4 6-16,2 4 6 0,6-4 4 0,-2 0-3 16,-4 1-9-16,5-1-18 0,1 1-9 0,6 3-17 15,-7-5-14-15,7 1-12 0,0 1-8 0,0 3-2 16,0-4 0-16,0 4-2 0,7-3-4 0,-1-1 0 16,7 4 5-16,7-3-11 0,-1-1-8 0,1 4 1 15,6-4-1-15,0 0-4 0,0 4-9 0,-7-3 6 16,1 3 5-16,6 0 0 0,-13 0-3 0,7 0 6 15,-14 0 5-15,8 3 5 0,-8-3 2 0,0 4 1 0,1 0 8 16,-7 0-3-16,0-1-1 0,0 4-4 0,0-3-4 16,-7-1-4-16,1 6-7 0,0-6-1 15,-2 1 1-15,2-1 0 0,0 1 2 0,-8 0-2 0,2 0 6 16,5-1-4-16,-6 1-4 0,0 0-5 0,0-4-3 16,-6 4-3-16,12-2-22 0,-6-2-50 0,-6 8-74 15,5-8-100-15,14 0-228 0,0 0-361 0,0-4-172 16,0-2-52-16,-6-2 20 0,-7 1 75 0,-7-1 213 15</inkml:trace>
  <inkml:trace contextRef="#ctx0" brushRef="#br1" timeOffset="-212679.08">13292 1952 90 0,'7'0'415'0,"-7"0"115"16,13 0 138-16,-13 0 32 0,0-3-45 0,0-1-85 16,-7 4-97-16,1-3-104 0,-7-1-130 0,6 4-100 15,-12-4-53-15,5 0-23 0,8 1-5 0,-13-1 1 16,12 0-3-16,-6-2-3 0,7 2-2 15,-2 0-4-15,2-3-10 0,6 3-7 0,6-4-4 16,-6 1-5-16,14-1-7 0,-8 1-3 0,8 0 1 16,-8 0 2-16,7 3 3 0,0 0 9 0,-6 4 3 15,5-4-6-15,2 1 0 0,-1-1-4 0,0 1-3 16,-7-2-10-16,7 5 2 0,7 5 6 0,-7-2 0 16,6 1 4-16,1 3-2 0,-7-3 3 0,7 3 4 15,-1-3-4-15,-6 3 2 0,0-4-4 0,1 1-2 16,-2 4-3-16,-6-4-5 0,-6-1-1 0,7 1-5 15,-7 0 1-15,-7 0-1 0,7-1 3 0,-6 1-2 16,-6-4-1-16,4 4-1 0,-4-4-3 16,-2 4 6-16,1-4 0 0,1 0 8 0,-2 0 5 15,2 0 10-15,5 0 8 0,-6-4 0 0,0 4 0 0,6-4-5 16,1 0-5-16,-1 1-2 0,1-1-12 16,-8 0-2-16,8 0 1 0,0 1-4 0,6-4-2 15,-7 2 0-15,7 1 4 0,7 1 1 0,-7-1 0 16,6 1-1-16,-6-1 2 0,0 4-5 0,6-3 0 15,8-1-5-15,-1 4 1 0,-7 0-2 0,14-4 0 16,-7 4-1-16,6 0 0 0,7 4 1 0,1-4-5 16,-7 0 0-16,-2 4-4 0,-4-1 2 0,-8-3 0 15,7 4 0-15,-13-4 4 0,0 3 7 0,0 1 1 16,0-4-3-16,-13 3 2 0,7 1 1 16,-1-4-2-16,-6 5-8 0,-7-5 4 0,8 3 4 15,-2-3 1-15,1 0 2 0,1 4-2 0,-8-4 0 16,7 0-14-16,6 0-24 0,1-4-30 0,-7 1-53 15,6-2-118-15,7 1-167 0,0 1-255 0,0 3-178 16,7-7-77-16,-7 3-6 0,0-3 92 0,6-1 154 16,1 5 258-16</inkml:trace>
  <inkml:trace contextRef="#ctx0" brushRef="#br1" timeOffset="-211746.72">17052 1871 189 0,'0'5'483'0,"6"-5"165"0,1 3 125 0,-7-3-9 16,0 0-89-16,-7-3-110 0,7 3-111 0,0 0-151 16,-6-5-111-16,6 5-65 0,-6 0-33 0,-1-4-11 15,7 1-12-15,-7 3-9 0,-5 0-10 0,4-4-12 16,-11 4-37-16,6-3 3 0,0 6 3 0,-7-3-16 16,1 4 2-16,-1-4 10 0,-6 0 37 0,6 3-4 15,1 1-2-15,6 1 27 0,0-5 9 0,1 0 1 16,-2 0 0-16,8-5 1 0,-1 5-2 0,0-7-11 15,1 7-12-15,6-7-11 0,0 3-8 0,0 1-11 16,0-5-7-16,6 4-4 0,1-3-3 0,6 4 1 16,1-2-3-16,-2 3-3 0,14-2 0 15,-7 4-1-15,8 0 0 0,-8-4-3 0,1 4 3 16,7 0 1-16,-2 4 3 0,-12-4 4 0,6 0 2 16,-11 4 4-16,-2-2-3 0,0 3 4 0,1-5 2 15,0 3 24-15,-1 1 16 0,-6-1-19 0,0-3-8 16,-6 4-6-16,-1 0-4 0,0-4-29 0,1 4-17 15,-8-1 17-15,-5 1 2 0,0-1 7 0,0 1 1 16,-8-4 5-16,14 3-2 0,-6 1-1 0,5-4 6 16,2 0-2-16,4 0-3 0,2 0-3 0,0 0 0 15,6-4-2-15,-7 1-12 0,7 3-29 16,0 0-40-16,0-7-49 0,7 0-80 0,-7-1-163 16,12 1-217-16,-12-5-241 0,8 6-102 0,-8-2-25 15,6 1 41-15,0-1 143 0,1 1 217 0</inkml:trace>
  <inkml:trace contextRef="#ctx0" brushRef="#br1" timeOffset="-210306.19">20975 1876 52 0,'6'3'359'0,"-6"-3"82"16,6 0 80-16,-6-3 16 0,0 3 19 0,-6 0-18 16,0-5-44-16,-1 5-59 0,7 0-64 15,-6 0-82-15,6 0-98 0,-7 0-65 0,7 0-34 16,-7-4-13-16,7 4 8 0,-6-3-14 0,0 3-8 15,-2-4-11-15,2 1-4 0,0 3-4 0,0-4-21 16,-1 4 10-16,-6 0-4 0,6 0-2 0,-5 4-5 16,4-4 0-16,2 0 0 0,0 0-5 0,0 0 2 15,6-4 2-15,-8 4 2 0,8-3-2 0,-6-1-2 16,0 4 1-16,6-4-3 0,0 0 21 0,0 4-13 16,0-3-5-16,6-1-2 0,0 4-6 0,2-3-2 15,4 3-20-15,2 0 9 0,-2-5 20 0,8 5-12 16,-1 0-2-16,1 0 0 0,0 5-2 0,-1-5-5 15,7 3-17-15,-6 1 9 0,-1-4 5 0,1 3 4 16,-8 1 2-16,2 0 5 0,-1 0 0 0,-7-1 1 16,1-3 1-16,-1 4 2 0,1-1 5 15,-7 1 3-15,0-4 2 0,0 3 8 0,-7 1 2 16,-6 1-4-16,7-5-3 0,-13 3-6 0,5 1-3 16,-12-4-7-16,0 3-8 0,0-3 3 0,-6 4-1 15,-2-4-1-15,2 0 2 0,7 0 8 0,-9 0 5 16,9 0 7-16,-1 0 9 0,6 0 9 0,0-4 8 15,7 4 2-15,7-3 5 0,-8 3 3 0,8-4 0 16,0 4-4-16,6-3-7 0,6 3-7 0,0-5-9 16,-6 1-9-16,14 1-8 0,-1-4-6 15,7 3-3-15,-2-3-3 0,2 3 3 0,0 0-5 0,-1 1 0 16,1 3 1-16,0-4-1 0,-7 4-1 0,0-3-1 16,0 3-2-16,-1 0 1 0,2 0-2 15,-1 3 1-15,0-3-1 0,-6 0 2 0,-1 4 2 16,0-1-3-16,1-3 3 0,0 4 0 0,-7 0-1 15,0-4-1-15,0 4-1 0,0-1 3 0,-7-3-1 16,7 0-2-16,-13 4 3 0,7-4-1 0,-1 0 1 16,1 0-4-16,-8 0-1 0,2 0 1 0,4 0 0 15,2 0-1-15,0-4 1 0,0 4-3 0,6-3 0 16,-7 3-6-16,0-4-7 0,7 4-3 0,0-4-11 16,7 4-11-16,0 0-17 0,-1-4-17 0,6 1-19 15,-4 3-26-15,11-4-22 0,-6-4-19 0,13 2-15 16,-7 2-17-16,1 0-29 0,-7 4-44 15,-6 4-52-15,6 0-48 0,-1 0-38 0,-4 3-37 16,11-4-22-16,-6 1-14 0,-7-4-26 0,1 3-23 16,-7 1 19-16,0 0 46 0,-7 0 63 0</inkml:trace>
  <inkml:trace contextRef="#ctx0" brushRef="#br1" timeOffset="-209743.6">21131 1876 249 0,'13'0'531'16,"0"-5"178"-16,-7 1 111 0,1 1-45 0,0-4-101 15,-7 3-118-15,0-3-143 0,-7 3-165 0,0 0-96 16,7-3-51-16,-6 4-22 0,0-2-12 15,-1-1-7-15,-13 6-4 0,7 0-9 0,0 0-3 16,-7 4 3-16,8-2-1 0,-1-2 1 0,0 5 3 16,-7-5 0-16,13 0 6 0,-5 3-4 0,-8-3 4 15,7 0 5-15,0 0-2 0,0 0 0 0,-1 0-8 16,2 0-3-16,-8 4-7 0,7-4-6 0,1 3-2 16,-8-3 1-16,0 4 0 0,1 0 3 0,5 3-3 15,-6-3-3-15,2 3-4 0,-2 0-10 0,7 1-2 16,-1-1-8-16,-4 1-4 0,11-4-2 0,-6 3 2 15,6 1-3-15,1-6 4 0,6 6 5 0,0-1 3 16,0-3 0-16,0 0-3 0,0 0 5 0,6-1-6 16,1 1-1-16,-1-1 1 0,1 1 0 15,12-4 2-15,1 3-1 0,-1-3-1 0,7 0-1 16,0 0-4-16,-6 0 1 0,7 0-1 0,-1-3-3 16,-7 3 4-16,1-4-4 0,-2 1-13 0,-4-1 7 15,-1 1 2-15,0-1 0 0,-6 0 1 0,-1-3 3 16,0 3 13-16,-6-4-7 0,-6 6-2 0,6-6-1 15,-6 4 10-15,-7 1-9 0,-1-5-2 0,-6 4-4 16,8 1-1-16,-8 3-2 0,7-4-10 0,1 4 6 16,-8 0 6-16,6 0 3 0,2 0 0 0,5 0-4 15,1 0 0-15,-1 0-9 0,0 4-23 0,7-4-41 16,0 0-53-16,0 0-75 0,0 0-163 0,7 0-216 16,-7 0-260-16,0 0-112 0,7-4-23 15,-7 4 35-15,6 0 142 0,1 0 214 0</inkml:trace>
  <inkml:trace contextRef="#ctx0" brushRef="#br1" timeOffset="-208454.88">24246 1791 324 0,'0'-4'420'0,"6"1"87"0,0-4 90 16,1 3 39-16,-7-4-17 0,0 1-59 0,0 3-68 15,0-2-84-15,0-3-123 0,0 6-93 0,0-2-45 16,0 3-18-16,0 2-4 0,0 2-1 16,0 3-3-16,-7-2-1 0,1-3-1 0,0 4 4 15,0 1 7-15,-8-5 2 0,1 6 0 0,6-6-3 16,-6 4-4-16,-7 3-7 0,14-3-14 0,-6 0-19 16,-2 3-8-16,8-3-9 0,-1 3-10 0,1-4-14 15,6 1-11-15,-7 4 0 0,7-5-7 0,7 5-4 16,-7-4-3-16,6-2-1 0,7 3-2 0,1-2-2 15,-2 1-5-15,2-1-2 0,-2-3-1 0,1 4-3 16,7-4 0-16,-6 0-1 0,-2-4 1 0,1 4-3 16,0-3 1-16,0-4 4 0,7 2-3 0,-8-1-2 15,2-5 0-15,-1 3 0 0,-7 1-2 16,8 0 0-16,-8-4 1 0,6 0 4 0,-12 3 0 16,8-3 5-16,-8 4 4 0,0 2 2 0,-8-1 0 15,2 2 0-15,-6 0 1 0,-2 1 2 0,-11 3-1 16,5 0-2-16,-6 0 0 0,6 0 5 0,-5 3 0 15,-2 1-3-15,1 0 2 0,0 2 4 0,6 2 4 16,1-4-1-16,-1 7 4 0,0-7 1 0,8 7-2 16,-2-3-3-16,8 2-3 0,-1-3-3 0,7 1-3 15,-6-4-1-15,6 3 1 0,0-3-1 0,6 2-1 16,-6-1 0-16,7-2-1 0,-1-3 0 0,8 4-3 16,-8-4-1-16,8 0 0 0,4-4-3 15,2 4-2-15,-7-3-1 0,1-2-1 0,-2-1 0 16,2 2-1-16,5-3 0 0,-6-1 2 0,0 1 1 15,-7 0-2-15,8 0 4 0,-8-5-3 0,0 5-1 16,1 0-3-16,-7-1-2 0,0 4 2 0,0-4-1 16,-7 6 3-16,1-2 5 0,0 4 2 0,-8-4 0 15,8 4 0-15,-14 0 1 0,7 0-3 0,1 4 0 16,4-4-1-16,-4 4 0 0,6-4 0 0,-2 2-2 16,2 3-1-16,6-5-1 0,0 3-2 0,0 1-5 15,0 1-9-15,14 1-27 0,-8-2-57 0,0 3-111 16,0-3-121-16,14 4-236 0,-7-5-307 0,1 1-233 15,-2-4-77-15,-12 0 38 0,0 0 85 0,-6 3 219 16,-14 1 307-16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7:24:34.258"/>
    </inkml:context>
    <inkml:brush xml:id="br0">
      <inkml:brushProperty name="width" value="0.05292" units="cm"/>
      <inkml:brushProperty name="height" value="0.05292" units="cm"/>
    </inkml:brush>
  </inkml:definitions>
  <inkml:trace contextRef="#ctx0" brushRef="#br0">8190 5204 465 0,'-13'0'779'15,"0"0"119"-15,-7 4 95 0,-6-4-16 0,1 5-153 16,-1-2-191-16,-7 4-98 0,-13 0-42 0,1 8-32 15,-1-1 7-15,1-2-30 0,-1 3-211 0,7 2-227 16,-7-2 0-16,0 1 0 0,14 1 0 0,-8-5 0 16,1 3 0-16,13-5 0 0,0 1 0 0,7 0 0 15,5 0 0-15,14-4 0 0,14 4 0 0,5-3 0 16,14 3 0-16,6 1 0 0,6-6 0 16,1 2 0-16,13 3 0 0,-6-5 0 0,4 2 0 15,2 3 0-15,0-3 0 0,-7-1 0 0,-6 0 0 16,6 5 0-16,-14-6 0 0,-4 2 0 0,-2 3 0 15,-5 1 0-15,-8-3 0 0,-6 7 0 0,-6-5 0 16,-1 3 0-16,-12-3 0 0,-1 4 0 0,0-4 0 16,-12 3 0-16,-1 1 0 0,-6-1 0 0,-7 1 0 15,-5 1 0-15,-1-5 0 0,-1 3 0 0,1-3 0 16,0 0 0-16,7 1 0 0,-1-6 0 0,1 2 0 16,-2-1 0-16,2-3 0 0,7-4 0 0,5 0 0 15,6-4 0-15,1-3 0 0,-6 3 0 0,0-4 0 16,11 1-524-16,2-3-624 0,6-5-166 0,6 4-10 15,2-7 113-15,4 7 140 0,2-4 229 0,-2 4 267 16</inkml:trace>
  <inkml:trace contextRef="#ctx0" brushRef="#br0" timeOffset="260.58">8347 5380 173 0,'12'-10'785'0,"-5"-1"240"0,6 3 171 0,-7 1 121 16,-6 4-33-16,7 3-217 0,-7 0-162 0,7 3-466 15,-7 4-439-15,0 5 0 0,0-2 0 0,0 9 0 16,-7 3 0-16,7 0 0 0,-7 4 0 0,7 7 0 16,-6 0 0-16,-7-1 0 0,13 6 0 0,-7-2 0 15,7 1 0-15,0-1 0 0,7 5 0 0,0-5 0 16,-1 1 0-16,0-4 0 0,1-1 0 0,6-1 0 16,0-2 0-16,-6 0 0 0,-1-3 0 0,-6-3 0 15,7-2 0-15,-7-6 0 0,6-5 0 0,0-1 0 16,-6-3 0-16,-12-2 0 0,5-4-722 0,1-4-693 15,-7-2-48-15,6-6 76 0,-6 5 173 0,6-4 247 16,7-4 268-16</inkml:trace>
  <inkml:trace contextRef="#ctx0" brushRef="#br0" timeOffset="554.54">8314 5528 597 0,'-6'-22'851'0,"-14"-5"146"0,7 1 116 0,6 5 26 16,-12-1-126-16,13 0-193 0,-2 0-98 0,8 0-64 15,8 3-377-15,-2-3-281 0,13 5 0 0,7 2 0 16,0 0 0-16,13 4 0 0,-6 4 0 0,6 3 0 16,0 4 0-16,-6 0 0 0,6 4 0 0,0 3 0 15,-6 7 0-15,-1 1 0 0,1 4 0 0,-1-1 0 16,-5 5 0-16,5 2 0 0,-12 0 0 0,5 5 0 16,1-5 0-16,-12 6 0 0,-1-6 0 0,0 0 0 15,-6 0 0-15,-1 1 0 0,-12-4 0 0,-1 1 0 16,-13-2 0-16,7-2 0 0,-12 0 0 0,-8-5 0 15,0 1 0-15,7-4 0 0,-14 0 0 0,2-4 0 16,-1-4 0-16,-1-6 0 0,1-1 0 16,-13 1 0-16,7-8-148 0,6-4-1294 0,6-7-84 0,14 0 48 15,-1 3 173-15,13-2 216 0,1-2 306 16,12-2 366-16</inkml:trace>
  <inkml:trace contextRef="#ctx0" brushRef="#br0" timeOffset="928.87">8790 5407 240 0,'25'7'747'0,"8"-4"156"0,-13 4 110 16,6-3 96-16,0-4-91 0,-7 4-195 0,1 0-145 16,0-4-84-16,6 3-52 0,-7-3-60 0,7-3-440 15,-6 3-42-15,-1-4 0 0,-6 0 0 0,6-3 0 16,-5 3 0-16,-1-3 0 0,6 0 0 0,-6-1 0 16,1 1 0-16,-2-3 0 0,-12-2 0 0,8-3 0 15,-8 5 0-15,0-6 0 0,0 2 0 0,-8-1 0 16,2 1 0-16,0-1 0 0,-8 0 0 0,1 1 0 15,1 3 0-15,-8-3 0 0,0 5 0 0,1 1 0 16,6 6 0-16,-6-2 0 0,-1 4 0 16,0 4 0-16,7-2 0 0,-13 10 0 0,6-1 0 0,1 8 0 15,-7-1 0-15,6 4 0 0,1 3 0 16,-1-3 0-16,7 4 0 0,6 3 0 0,1 1 0 16,6-4 0-16,0 0 0 0,6-1 0 0,8-3 0 15,-1 0 0-15,7 1 0 0,-8-9 0 0,14 4 0 16,-6-4 0-16,6-2 0 0,0-4 0 0,0 1 0 15,0-4 0-15,7-2 0 0,-1 1 0 0,1-8 0 16,6-4 0-16,0 2 0 0,-13-5 0 0,-7-1 0 16,1 5-268-16,0-7-893 0,-1-5-182 0,7 1-14 15,-12 0 116-15,5 0 146 0,-6 3 230 0,-6 3 242 16</inkml:trace>
  <inkml:trace contextRef="#ctx0" brushRef="#br0" timeOffset="1298.63">9500 5395 586 0,'6'0'818'0,"0"0"167"16,-6 0 138-16,0 4-9 0,-6-4-97 0,0 8-185 15,0-5-114-15,-8 4-92 0,8-3-254 0,-1-1-372 16,1-3 0-16,6 4 0 0,0-4 0 0,0 0 0 16,6 0 0-16,7 0 0 0,1 0 0 0,-2 0 0 15,8-4 0-15,-1 1 0 0,1-4 0 0,0 3 0 16,-1-3 0-16,1-1 0 0,-1-3 0 16,-6-10 0-16,1 2 0 0,-2 0 0 0,-5-3 0 15,-1 5 0-15,-12 2 0 0,-1-4 0 0,-5 5 0 16,-2 3 0-16,-12 0 0 0,7 3 0 0,-7 4 0 15,0 1 0-15,-7 3 0 0,7 0 0 0,0 3 0 16,-7 6 0-16,1 1 0 0,-1 1 0 0,7 7 0 16,-7-3 0-16,7 4 0 0,0-2 0 0,7 5 0 15,6 1 0-15,0-1 0 0,7-4 0 0,12 4 0 16,7 0 0-16,0-4 0 0,12 2 0 0,9-6 0 16,5 1 0-16,-1-1 0 0,1 1 0 0,1-4 0 15,5-5 0-15,8 3 0 0,5-9 0 0,-13 0 0 16,-5 0 0-16,-7-5 0 0,-7 5-847 0,6-7-212 15,7-4-141-15,0 0-23 0,0-3 86 0,1 3 123 16,-2 0 200-16,1-3 210 0</inkml:trace>
  <inkml:trace contextRef="#ctx0" brushRef="#br0" timeOffset="1767.91">10529 5296 351 0,'27'-14'768'16,"-1"-1"162"-16,-14-3 123 0,-5-1 73 15,-7 5-79-15,-7-1-163 0,-5 4-117 0,-8 0-65 16,0-1-139-16,-6 5-563 0,-7 0 0 0,1 0 0 15,-7 7 0-15,7 0 0 0,-7 7 0 0,-1 0 0 16,1 4 0-16,7 4 0 0,-1 3 0 0,1 1 0 16,-1 3 0-16,7 0 0 0,12 4 0 0,2-1 0 15,12 1 0-15,0 0 0 0,6-1 0 0,8 1 0 16,4-4 0-16,2-3 0 0,7 3 0 0,-1-7 0 16,0-1 0-16,7-7 0 0,-7 4 0 0,-1-7 0 15,7 0 0-15,-5-4 0 0,5-4 0 16,1-3 0-16,-1-5 0 0,-6-3 0 0,1 1 0 15,-1-8 0-15,-14-4 0 0,2 1 0 0,-8-9 0 16,1 2 0-16,-14-9 0 0,1 1 0 0,-8-8 0 16,2 0 0-16,-8-2 0 0,1-3 0 15,-7 2 0-15,0 4 0 0,6-1 0 0,-6 0 0 16,7 8 0-16,-1 3 0 0,1 1 0 16,-1 7 0-16,7 2 0 0,0 6 0 0,6 2 0 0,1 8 0 15,0 7 0-15,6 0 0 0,0 8 0 16,0 7 0-16,12 7 0 0,-5 5 0 0,13 2 0 15,-8 11 0-15,8 2 0 0,-7 6 0 0,13 0 0 16,-6 4 0-16,-1 3 0 0,1 0 0 0,6 5 0 16,-6-5 0-16,-1-1 0 0,0-1 0 15,0-6 0-15,-5-2 0 0,-8-4 0 0,8-4 0 16,-2 0 0-16,-5-12 0 0,6 2 0 0,-6-4 0 16,-7-5 0-16,6-7 0 0,-6-3 0 0,0-4 0 15,-6-7 0-15,-8 0 0 0,8-4-721 16,-1-8-798-16,1-4-15 0,6 2 103 0,0-1 203 15,6 0 294 1,1-3 328-16</inkml:trace>
  <inkml:trace contextRef="#ctx0" brushRef="#br0" timeOffset="1941.02">10823 5165 363 0,'13'-5'889'0,"7"2"231"16,-14 6 183-16,0-3 170 0,-6 7-50 0,6 1-169 16,-6-1-888-16,0 7-366 0,0 3 0 0,7 0 0 15,0 2 0-15,-1-1 0 0,1 1 0 16,-1 2 0-16,1 1 0 0,6 0 0 0,-1-3 0 0,8-1 0 15,-7 1 0-15,1-5 0 0,-2 1 0 16,-5-1 0-16,0-6 0 0,5-4 0 0,2-4 0 16,-14 0 0-16,0-9 0 0,-7-1-81 0,0-9-1339 15,1-6-103-15,0-4 44 0,-8 0 177 16,2-5 221-16,-2 1 284 0,1-3 339 0</inkml:trace>
  <inkml:trace contextRef="#ctx0" brushRef="#br0" timeOffset="2056.77">10856 4999 606 0,'-14'-22'887'0,"1"4"162"16,7 4 110-16,6-6-1 0,0 9-173 15,0 0-268-15,6 4-207 0,1 3-144 0,5-3-101 16,-4 4-87-16,4 3-112 0,1 3-147 0,0 4-157 16,0 1-204-16,7 0-241 0,-8 2-284 15,8 2-173-15,-7-2-20 0,1 4 66 0,5 2 155 0,0-2 217 16,1 5 278-16</inkml:trace>
  <inkml:trace contextRef="#ctx0" brushRef="#br0" timeOffset="2349.05">11103 5098 265 0,'13'23'729'0,"0"-6"206"0,-6 5 175 0,-1-3 125 0,6 3-35 16,-4 0-116-16,4-3-134 0,-5-2-267 0,6 2-683 15,-6-4 0-15,-1 3 0 0,0-7 0 16,1 1 0-16,6-2 0 0,-13-3 0 0,6-3 0 16,1 0 0-16,0-4 0 0,12-4 0 0,-6-3 0 15,0-5 0-15,1-2 0 0,-2-5 0 0,1-2 0 16,7-2 0-16,-7-2 0 0,6 4 0 16,-5-2 0-16,-8 4 0 0,7 5 0 0,0-1 0 15,-6 4 0-15,-1 4 0 0,8 4 0 0,-8 3 0 16,6 3 0-16,8 8 0 0,-7 0 0 0,7 8 0 15,0-2 0-15,-8 5 0 0,8 1 0 16,-1-1 0-16,1 0 0 0,0 0 0 0,5 0 0 16,1-3 0-16,-12-2 0 0,5-2 0 0,1-1 0 15,0-6 0-15,6-4 0 0,-7-4 0 0,7-4 0 16,-6 0 0-16,6-2-757 0,-1-9-447 16,8 0-131-16,7-8 31 31,-2 1 131-31,1 5 186 0,14-6 214 0,-1 2 245 0</inkml:trace>
  <inkml:trace contextRef="#ctx0" brushRef="#br0" timeOffset="2739.77">12413 5109 330 0,'6'-14'767'0,"-6"-6"185"0,-6 6 157 16,-1-4 121-16,-13 4-57 0,-6 2-143 16,0 1-99-16,0 4-262 0,-7-1-669 0,-6 1 0 15,7 7 0-15,-1 0 0 0,-5 4 0 0,5 3 0 16,1 8 0-16,5-5 0 0,1 9 0 0,13 0 0 16,-6 2 0-16,12 2 0 0,7-1 0 0,7 4 0 15,5-5 0-15,2 4 0 0,5-5 0 16,1-2 0-16,0-7 0 0,5 3 0 0,-5-6 0 15,0-4 0-15,-1-4 0 0,7-4 0 0,-6-4 0 16,-1-2 0-16,7-5 0 0,-13-3 0 16,6-2 0-16,-5-1 0 0,-8 3 0 0,7-4 0 15,-6 4 0-15,-1-1 0 0,1 4 0 0,-1 5 0 16,-6-2 0-16,7 5 0 0,0 7 0 0,-1 0 0 16,6 7 0-16,2 5 0 0,12 6 0 15,0 3 0-15,-7 9 0 0,14 3 0 0,-1 5 0 16,-5-2 0-16,-1 8 0 0,6-3 0 0,-12 3 0 15,-1-1 0-15,-5-2 0 0,-8 3 0 0,0-8 0 16,-12 1 0-16,-7-4 0 0,0 1 0 16,-6-9 0-16,-7 0 0 0,-1-6 0 0,-11-1 0 15,-2-7 0-15,1-3 0 0,-7-5 0 0,-5-6 0 16,-2-1 0-16,8-8 0 0,-1 2 0 0,13-9 0 16,1-3 0-16,6-3 0 0,13-6 0 0,6 2 0 15,7-3-882-15,13-5-620 0,14 5-5 16,5-5 117-16,7 3 191 0,0 1 284 0,7 1 323 15</inkml:trace>
  <inkml:trace contextRef="#ctx0" brushRef="#br0" timeOffset="3165.58">13246 4885 281 0,'0'-3'874'15,"0"3"251"-15,-6 3 177 0,0 4 139 16,-7-3-53-16,6 3-222 0,-6 1-552 0,-7 3-614 15,8 4 0-15,-2 2 0 0,14 3 0 0,-6 1 0 16,6 1 0-16,6 0 0 0,1 5 0 0,6-6 0 16,13 1 0-16,-6 0 0 0,5 0 0 0,8-4 0 15,-7-3 0-15,0 3 0 0,0-6 0 16,0-5 0-16,1-3 0 0,5-4 0 0,-6-4 0 16,1-3 0-16,-2-5 0 0,-5-2 0 0,0-5 0 15,-1-2 0-15,0-5 0 0,-6 4 0 0,1-5 0 16,-8 6 0-16,-6-1 0 0,6 0 0 15,-6 3 0-15,0 2 0 0,0 2 0 0,0 3 0 16,0 2 0-16,0 6 0 0,0 1 0 0,7 3 0 16,-7 0 0-16,13 7 0 0,-13 3 0 0,13 5 0 15,0 0 0-15,0 3 0 0,7 4 0 16,-1 0 0-16,1 5 0 0,6-2 0 0,-6 1 0 16,5-1 0-16,1-2 0 0,0-2 0 0,-6 1 0 15,6-7 0-15,-7-4 0 0,1 0 0 0,0-11 0 16,-7 4 0-16,7-8-814 0,-8-7-389 15,2-4-123-15,-1-3 33 0,-1-1 130 0,-5 2 189 16,6-6 213-16,-7 2 233 16</inkml:trace>
  <inkml:trace contextRef="#ctx0" brushRef="#br0" timeOffset="3353.15">14107 5020 220 0,'0'-14'686'15,"0"3"223"-15,6 4 175 0,-6 0 97 0,0 3-55 16,0 4-95-16,7 0-143 0,-1 7-103 0,1 0-504 16,-1 5-281-16,-6 5 0 0,7 2 0 15,-7 8 0-15,12-2 0 0,-4 8 0 0,-2 0 0 16,0 4 0-16,1-1 0 0,0 5 0 0,5-5 0 15,1 5 0-15,1-5 0 0,-2 1 0 0,2-5 0 16,-2 2 0-16,8-1 0 0,-7-8 0 16,7-2 0-16,-8 0 0 0,-5-6 0 0,6-5 0 15,-6-3 0-15,-1-9 0 0,1 0 0 0,0-9 0 16,-7-3 0-16,0-3 0 0,0-7-796 16,-7-4-475-16,0-6-97 0,-12-5 55 0,-1 0 138 15,-6-3 204-15,7-4 226 0,-1 0 267 0</inkml:trace>
  <inkml:trace contextRef="#ctx0" brushRef="#br0" timeOffset="3558.82">14126 5066 480 0,'-19'-37'801'0,"5"-1"180"16,2 6 142-16,-2-2 52 0,2 5-80 0,-1 3-180 0,6 1-115 16,0 3-94-16,14 4-591 0,6-1-115 0,0 4 0 15,13 5 0-15,7 6 0 0,5 0 0 16,-4 4 0-16,17 8 0 0,-5-1 0 0,-7 5 0 16,7 5 0-16,-7 2 0 0,0 3 0 0,-7 3 0 15,1 4 0-15,-1-3 0 0,-12 3 0 16,0 1 0-16,-7-1 0 0,-7 1 0 0,-6 0 0 15,0-5 0-15,-12-4 0 0,-2 5 0 0,-5-4 0 16,-13 0 0-16,-1-3 0 0,-7-4 0 0,-11-8 0 16,-2 0 0-16,-12-3-1555 0,0-4-224 15,-1 4 81-15,1 0 264 0,0-1 406 0,7 4 481 16</inkml:trace>
  <inkml:trace contextRef="#ctx0" brushRef="#br0" timeOffset="9219.14">12980 5832 536 0,'6'-7'1024'0,"0"-1"236"0,1 2 169 0,-1-2 149 16,1 4-165-16,0 1-462 16,-7-1-951-16,0 4 0 0,0 0 0 0,6 0 0 0,-6 4 0 15,6 3 0-15,0 1 0 0,8 2 0 0,-1 5 0 16,0 3 0-16,6 0 0 0,1 5 0 15,0 2 0-15,6 1 0 0,-1 0 0 0,9-1 0 16,-9 2 0-16,8 2 0 0,-13-3 0 0,6 3 0 16,0-8 0-16,-13 2 0 0,0-1 0 0,0-8 0 15,0 1 0-15,-13-4 0 0,-7-8 0 16,-12-3 0-16,-1 0-593 0,-12-3-928 0,-1-4-33 16,1-4 94-16,-1 0 212 0,1-4 300 0,6-1 321 15</inkml:trace>
  <inkml:trace contextRef="#ctx0" brushRef="#br0" timeOffset="9365.61">13051 5972 257 0,'-6'-11'804'16,"12"3"223"-16,-12 4 155 0,6-3 114 0,0 4-92 16,0-2-259-16,6 3-206 0,-6-2-186 0,13 4-369 15,0 0-184-15,6 0 0 0,7 4 0 0,7-2 0 16,-1 3 0-16,8 2 0 0,-1 0 0 16,0 4 0-16,1 0 0 0,-2 4-97 0,-5-4-508 15,6 0-154-15,-7-3-138 0,1-4-136 0,-1-2-46 16,2-2 34-16,-15 5 95 0,13-5 166 0,-6-5 182 15</inkml:trace>
  <inkml:trace contextRef="#ctx0" brushRef="#br0" timeOffset="9632.11">13813 5987 292 0,'7'-9'716'0,"6"3"186"0,-13 2 138 0,0-3 64 15,-7 3-58-15,1 0-115 0,-7 0-164 0,-1 1-107 16,-4 3-76-16,-2 3-435 0,0 1-149 16,1 4 0-16,5 3 0 0,-5 4 0 0,6-1 0 15,0 1 0-15,-7 7 0 0,14-4 0 0,6 0 0 16,0 1 0-16,13-1 0 0,0-4 0 0,7 6 0 15,5-11 0-15,1 3 0 0,7-4 0 16,-1-5 0-16,-5 1 0 0,5-4 0 0,-6-4 0 16,7-3 0-16,-7-1 0 0,-6-2 0 0,-1-5 0 15,-6 3 0-15,-6-2 0 0,-7-1 0 0,-7-2 0 16,1 1 0-16,-1 2 0 0,-12 3 0 16,5-3 0-16,2 2 0 0,-2 4 0 0,2-3 0 15,-1 5 0-15,-1-3 0 0,8 3 0 0,-7 2 0 16,0 4 0-16,0 0-633 0,13-4-727 0,0 1-80 15,0-1 48-15,7 0 166 0,5 4 205 16,2 0 277-16</inkml:trace>
  <inkml:trace contextRef="#ctx0" brushRef="#br0" timeOffset="9893.79">14093 5792 374 0,'0'-8'845'0,"0"1"193"0,8 4 145 0,-8-4 122 16,0 3-135-16,0-4-246 0,6 8-172 0,0 0-152 16,7 0-600-16,0 8 0 0,6 3 0 15,-5-1 0-15,6 2 0 0,-1 5 0 0,1 2 0 16,6-1 0-16,0 4 0 0,-7 1 0 0,13-1 0 16,-5 3 0-16,-1-3 0 0,0 4 0 0,7-4 0 15,-15 4 0-15,9-4 0 0,-14-8 0 16,0 1 0-16,-7-4 0 0,-6 0 0 0,0-4 0 15,-6-3-695-15,0-4-639 0,-7-6-81 0,-1-6 46 16,-6-3 161-16,8 0 216 0,-8 4 256 16,1-3 309-16</inkml:trace>
  <inkml:trace contextRef="#ctx0" brushRef="#br0" timeOffset="10548.12">14302 5934 337 0,'0'-6'790'0,"0"-2"188"0,0 5 142 16,6-1 85-16,-6 0-104 0,14 4-212 0,-8 0-160 15,7 0-128-15,0 0-160 0,7 0-441 0,5 0 0 16,-5 4 0-16,7 0 0 0,-9-1 0 15,9 1 0-15,-7 0 0 0,0-4 0 0,-2 0 0 16,-4 4 0-16,-1-2 0 0,-7 3-31 0,1-5-509 16,0-5-75-16,-7-1-76 0,-7-2-36 0,0-3 16 15,-6-3 45-15,1-9 53 0,-2 5 115 16,2-4 179-16,4 1 217 0,-4 2 272 16,-8 1 204-16,7-1 141 0,-1 0 100 0,2 4 70 0,-1 1 22 15,-7 3-64-15,8 4-40 0,4-4-41 16,2 8-55-16,6-1-375 0,6 4-132 0,8 7 0 15,5 0 0-15,1 8 0 0,6 0 0 0,-6 3 0 16,13 4 0-16,-7 4 0 0,6-1 0 0,-7 1 0 16,2 3 0-16,5 1 0 0,-6-4 0 15,-6-1 0-15,6-3 0 0,-13 1 0 0,7-6 0 16,-7-5 0-16,0-2 0 0,0 2 0 0,-7-5 0 16,1-3 0-16,0-4 0 0,-7-4 0 0,0-3 0 15,0-5 0-15,0 2 0 0,0-5 0 0,0 1 0 16,0-1 0-16,6-4 0 0,-6 5 0 15,0-5 0-15,0 8 0 0,0 0 0 0,6-1 0 16,1 6 0-16,0 2 0 0,-1 0 0 16,-6 4 0-16,6 8 0 0,7-4 0 0,1 7 0 15,-2-1 0-15,8 5 0 0,-7-1 0 0,7 1 0 0,6 0 0 16,0-1 0-16,-7-2 0 0,7-1 0 16,0 0 0-16,1-3 0 0,-1-4 0 0,0-2 0 15,7-4 0-15,-7-2 0 0,-1-4 0 0,8-3 0 16,-14 0 0-16,1-7 0 0,-7-1 0 0,-7 0 0 15,1 2 0-15,-7-5 0 0,-7-1 0 0,1 5 0 16,-7 0 0-16,-7-1 0 0,8 5 0 16,-8-1 0-16,0 8 0 0,1 0 0 0,5 0 0 15,-4 3 0-15,-9 4 0 0,1 7 0 0,6-3 0 16,-5 6 0-16,5 2 0 0,7 3 0 0,0-1 0 16,7 4 0-16,6 0 0 0,6 5 0 15,0-2 0-15,14 2 0 0,6-5 0 0,7 4 0 16,6-3 0-16,-1-5 0 0,9 1 0 0,-2 0 0 15,7-5 0-15,-13-2 0 0,7-1 0 0,-7-3 0 16,-7-1 0-16,1-3 0 16,-13 4-177-16,6-4-1084 0,-13 0-152 0,6 0-5 0,-19 0 120 15,0 3 170-15,0 6 275 0,-12-3 332 0</inkml:trace>
  <inkml:trace contextRef="#ctx0" brushRef="#br0" timeOffset="11063.7">13546 6595 123 0,'0'8'687'0,"6"-1"181"16,-6 1 122-16,8-2 92 0,-8-1-75 15,0-1-127-15,6-1-166 0,-6 1-92 0,6-1-51 16,8-3-37-16,5 4-421 0,1-4-113 0,6 0 0 16,0 0 0-16,7-4 0 0,5 1 0 0,-5-4 0 15,6 3 0-15,-7-4 0 0,1-3 0 0,-7 4 0 16,6-4 0-16,-12 0 0 0,6-4 0 15,-13 4 0-15,1-3 0 0,-14-1 0 0,0 4 0 16,-8-1 0-16,-4 2 0 0,-1 3 0 0,-7-1 0 16,0 1 0-16,-6 3 0 0,1 1 0 0,-1-2 0 15,-7 5 0-15,-7 0 0 0,2 0 0 16,5 5 0-16,-6 2 0 0,13 0 0 0,6 4 0 16,-6 3 0-16,13-2 0 0,1 2 0 0,-2 1 0 15,8 0 0-15,6 0 0 0,6-1 0 16,14 5 0-16,-7-5 0 0,13 5 0 0,6-5 0 15,7-3 0-15,1 3 0 0,-1-2 0 0,6-4 0 16,1-1 0-16,-1-3 0 0,8-4 0 0,-1 0 0 16,-7 0 0-16,8 0 0 0,-7 0-483 15,-1-4-423-15,1-3-95 0,-1-1-93 0,-6 1-9 16,7-5 52-16,-14 5 131 0,7-4 167 0,-6 0 181 16</inkml:trace>
  <inkml:trace contextRef="#ctx0" brushRef="#br0" timeOffset="11456.62">14634 6518 411 0,'0'-11'686'0,"-6"0"154"15,-14 1 98-15,8 2-55 0,-2 1-89 16,1 0-92-16,-7 0-127 0,2 3-77 0,-9-4-40 16,1 8-21-16,0 0-36 0,0 0-49 0,7 8-136 15,-7-4-216-15,12 6 0 0,1 1 0 0,0 0 0 16,6 7 0-16,1-3 0 0,6 4 0 16,0-1 0-16,0 1 0 0,6-2 0 0,8 2 0 15,-1 0 0-15,-7-5 0 0,8 1 0 0,4 0 0 16,-4-1 0-16,-1-3 0 0,7-3 0 0,-2-2 0 15,-4 2 0-15,6-4 0 0,-1-1 0 16,1-3 0-16,0-3 0 0,-8-1 0 0,8 0 0 16,-1-3 0-16,-5-4 0 0,-2 0 0 0,2-1 0 15,-1-2 0-15,-7-4 0 0,7 0 0 0,-6-4 0 16,-1 0 0-16,0 0 0 0,-6 0 0 16,7-1 0-16,-7 1 0 0,7 4 0 0,-7 4 0 15,6 3 0-15,-6 0 0 0,0 3 0 0,7 4 0 16,-7 1 0-16,6 3 0 0,1 3 0 0,-1 5 0 15,1 3 0-15,-7 4 0 0,6-1 0 0,0 1 0 16,2 7 0-16,17-3 0 0,-5 2 0 16,0 2 0-16,6-6 0 0,-7 2 0 0,1 0 0 15,0-9 0-15,-2 1 0 0,-4-3 0 16,-1 2 0-16,-7-5-488 0,8-5-702 0,-2 0-155 0,2-7 0 16,-2-1 124-16,-5 0 155 0,13 1 245 0,-8 0 266 15</inkml:trace>
  <inkml:trace contextRef="#ctx0" brushRef="#br0" timeOffset="11775.48">15247 6478 469 0,'13'-14'808'0,"0"-1"193"0,-13 0 159 16,0 4 67-16,0-1-63 0,0 6-174 15,0-2-112-15,0 1-384 0,6 3-494 0,-12 0 0 16,0 4 0-16,-8 0 0 0,-5 4 0 0,5 0 0 16,-4 3 0-16,-9 1 0 0,14 3 0 15,-6 0 0-15,-1 0 0 0,7 4 0 0,0-1 0 16,0 1 0-16,7-4 0 0,6 3 0 0,6 1 0 15,0-3 0-15,8-2 0 0,-1 1 0 0,13 4 0 16,0-4 0-16,0 0 0 0,7 0 0 0,-1 0 0 16,7-4 0-16,-6 1 0 0,-1 3 0 15,1-4 0-15,-7 0 0 0,0 1 0 0,0 2 0 16,-13-3 0-16,0 1 0 0,0 0 0 0,-7-1 0 16,-6 1 0-16,0-2 0 0,-12 2 0 0,-8-1 0 15,-6-3 0-15,-13 3 0 0,0-3 0 0,-7 0 0 16,-6-4 0-16,0 0 0 0,0 0 0 15,-7 0 0-15,7-4-564 0,6-3-599 0,8-1-156 16,5-3 5-16,13-3 117 0,0 3 146 0,14-5 230 16,12 2 244-16</inkml:trace>
  <inkml:trace contextRef="#ctx0" brushRef="#br0" timeOffset="12048.46">15540 6244 365 0,'13'-12'893'0,"0"1"225"0,-6 4 157 0,5 3 125 16,2 1-111-16,-1 6-204 0,0 4-319 0,0 5-766 16,-13 3 0-16,0 7 0 0,0 0 0 0,-7 7 0 15,-5 0 0-15,12 7 0 0,-7 2 0 16,7-1 0-16,7-1 0 0,-7 0 0 0,12 1 0 16,-5 0 0-16,6-4 0 0,0-4 0 0,7 1 0 15,-8-1 0-15,2-7 0 0,-1-4 0 0,-7 1 0 16,0-8 0-16,2-5 0 0,-2-1 0 15,-6-5 0-15,0-5 0 0,-6 3-106 0,-2-10-1246 16,2-3-129-16,0-2 28 0,-7 2 159 0,6-4 198 16,-6 1 276-16,0 0 324 0</inkml:trace>
  <inkml:trace contextRef="#ctx0" brushRef="#br0" timeOffset="12178.68">15560 6518 274 0,'-7'-15'812'0,"14"5"233"0,-14-1 172 0,7 3 131 15,0 1-89-15,13 4-234 0,0-2-188 0,13 5-463 16,7 0-374-16,-1 0 0 0,8 0 0 0,5 5 0 15,-6-5 0-15,7 3 0 0,-7 1 0 16,7-1 0-16,-7 1 0 0,0-4 0 0,-7 4 0 16,-6-4 0-16,1 0 0 0,-8 0-827 0,-6-4-597 15,0-3-66-15,-6 3 55 0,-1-4 191 0,-6 6 285 16,-6 2 359-16</inkml:trace>
  <inkml:trace contextRef="#ctx0" brushRef="#br0" timeOffset="18184.88">22499 5524 482 0,'20'-4'864'0,"-1"0"163"16,-6 1 127-16,-6-1 89 0,6 1-134 15,-13 3-217-15,0 0-147 0,0 0-101 0,-13 0-613 16,0 0-31-16,-13 3 0 0,0 1 0 0,-7-1 0 16,-13 5 0-16,7-1 0 0,7 1 0 0,-7-2 0 15,13 3 0-15,6-3 0 0,1 2 0 0,-1 3 0 16,7-4 0-16,6 0 0 0,7 4 0 15,7-3 0-15,6 3 0 0,0 0 0 0,13 1 0 16,6-2 0-16,15 1 0 0,-2 0 0 0,7 3 0 16,0-2 0-16,0-1 0 0,0 0 0 0,7-1 0 15,-7 2 0-15,-7-2 0 0,2 2 0 0,-9-1 0 16,-5-4 0-16,-7 4 0 0,0 1 0 16,-6-6 0-16,-13 2 0 0,5 3 0 0,-12-4 0 15,-12 0 0-15,-8 4 0 0,-7-3 0 0,-5 3 0 16,-7-5 0-16,-7 6 0 0,1-5 0 0,-14 5 0 15,7-5 0-15,0 1 0 0,6-1 0 0,-6-4 0 16,13 1 0-16,0-4 0 0,7-4 0 16,-1 1 0-16,7-4 0 0,0-5 0 0,6 1-1098 15,1-7-361-15,12-1-8 0,0 1 123 0,7 0 178 16,0-1 274-16,7-2 314 0</inkml:trace>
  <inkml:trace contextRef="#ctx0" brushRef="#br0" timeOffset="18467.25">22929 5271 375 0,'40'-15'930'0,"5"4"225"15,-6 4 167-15,0-1 150 0,-6 1-86 0,-7 0-228 16,-7 4-765-16,1 3-393 0,-7 0 0 16,-6 0 0-16,-1 3 0 0,0 8 0 0,-6 0 0 15,0 7 0-15,0 4 0 0,0 3 0 0,0 1 0 16,7 4 0-16,-1 3 0 0,1 3 0 0,6-2 0 15,1 3 0-15,-2-1 0 0,8 0 0 16,-1 1 0-16,-5 1 0 0,5-2 0 0,0-3 0 16,1 0 0-16,-7 0 0 0,0-3 0 0,-6-5 0 15,-7 0 0-15,6-6 0 0,-6-4 0 0,-6-1 0 16,-1-6 0-16,-19-5-262 0,0-3-1297 0,6-3-47 16,-6-9 80-16,7 2 214 0,-1-5 299 0,8 4 366 15</inkml:trace>
  <inkml:trace contextRef="#ctx0" brushRef="#br0" timeOffset="18807.78">23542 5604 375 0,'25'-13'940'0,"8"1"238"16,0 4 169-16,-14 1 150 0,1 3-85 15,-7 1-234-15,0 0-914 0,-6-2-264 0,-7 5 0 16,0 5 0-16,-7-2 0 0,-6 0 0 0,-6 8 0 16,5 1 0-16,-5 3 0 0,0-1 0 0,5 3 0 15,1 6 0-15,7 3 0 0,0-4 0 16,6 4 0-16,6 0 0 0,7-4 0 0,7 0 0 15,-1-1 0-15,14-2 0 0,-8-5 0 0,9-3 0 16,-2-3 0-16,1-5 0 0,-1 1 0 0,7-8 0 16,-6 1 0-16,5-9 0 0,-5-2 0 15,0-1 0-15,-7-7 0 0,0 0 0 0,-6 1 0 16,-8-6 0-16,2 2 0 0,-14-1 0 0,0 4 0 16,-6 0 0-16,-8 1 0 0,-12 5 0 0,0-2 0 15,-7 3 0-15,-6 4 0 0,-6 0 0 0,-1 1 0 16,-6 6 0-16,7-3 0 0,-2 3 0 15,2 4 0-15,6 0 0 0,6 0 0 0,14 0 0 16,-7-4 0-16,13 4 0 0,0 0 0 0,-7 0 0 16,20 0-526-16,0-4-834 0,13-3-80 0,0-1 49 15,1 6 153-15,4-2 191 0,2-4 270 0</inkml:trace>
  <inkml:trace contextRef="#ctx0" brushRef="#br0" timeOffset="19564.73">24903 5472 183 0,'20'4'768'0,"0"-1"229"0,-1 2 166 16,-5-2 139-16,-2 1-15 0,8 4-184 15,-7-6-155-15,13 6-508 0,-6 3-440 0,-1 0 0 16,1 0 0-16,-1 4 0 0,-6-1 0 0,7 6 0 16,-7-3 0-16,0 2 0 0,0 3 0 0,-1 0 0 15,2-1 0-15,6-2 0 0,-7 3 0 0,-1-3 0 16,2-1 0-16,-2-4 0 0,2-2 0 15,-1 3 0-15,-7-9 0 0,1 2 0 0,-1-5 0 16,1-3 0-16,-7-3 0 0,-13-1 0 16,6-6-199-16,-6-5-1235 0,-7-7-92 0,8 0 43 15,-2-4 169-15,-11 0 230 0,5 1 324 0</inkml:trace>
  <inkml:trace contextRef="#ctx0" brushRef="#br0" timeOffset="19688.09">25027 5388 210 0,'-6'-10'863'0,"6"2"237"0,-19 1 154 0,5-5 111 0,2 5-47 15,5-1-299-15,7 1-282 0,0 0-412 16,0 3-325-16,7 1 0 0,5-1 0 16,2 0 0-16,-2 4 0 0,1 0 0 0,-6 4 0 0,0 0-435 15,-1-1-588-15,0-3-246 0,-6 4-72 16,7-1 64-16,-7 6 135 0,13-7 242 0,-7 6 304 16</inkml:trace>
  <inkml:trace contextRef="#ctx0" brushRef="#br0" timeOffset="20410.75">25256 5421 254 0,'26'15'804'0,"0"2"205"15,-7 2 164-15,7 0 149 0,0-1-29 16,0 1-221-16,7 2-154 0,-1-2-572 0,1-1-346 16,-7 4 0-16,0-3 0 0,1 3 0 0,-15-4 0 15,8 0 0-15,-7-3 0 0,0 0 0 0,6-4 0 16,-11-1 0-16,4 2 0 0,-6-8 0 16,-6 2 0-16,7-1 0 0,-7-5 0 0,7-5 0 15,-7 2 0-15,6-4 0 0,7-5 0 0,-7-3 0 16,14-2 0-16,-6-2 0 0,-2 1 0 15,1-3 0-15,1-2 0 0,4 0 0 0,-4 6 0 0,-1-2 0 16,0 4 0-16,-6 5 0 0,5 2 0 16,-5 1 0-16,0 3 0 0,-1 4 0 0,7 0 0 15,0 8 0-15,0 3 0 0,0 4 0 0,6-1 0 16,-5 4 0-16,5 0 0 0,1 5 0 0,6-1 0 16,-6-4 0-16,-1 4 0 0,7 0 0 0,-6-4 0 15,6-3 0-15,-7 4 0 0,7-8 0 16,0-4 0-16,1-4 0 0,5-3 0 0,-6-3 0 15,1-1 0-15,5-3 0 16,7 0-694-16,6-8-34 0,1-4 1 0,6 5 54 0,-6-5 104 16,6-2 136-16,-7-2 218 0,-11 0 213 0,-9 6 195 15,1-4 167-15,-12 1 153 0,-8 3 106 0,-12-2 9 16,-2 4 15-16,2-4 13 0,-7 5-227 16,-6 3-429-16,0 5 0 0,-8-2 0 0,-12-1 0 15,6 3 0-15,-6 2 0 0,0 4 0 0,7 0 0 16,-8 7 0-16,8 1 0 0,-7 4 0 0,13 2 0 15,-1 1 0-15,1 2 0 0,14 2 0 0,5 3 0 16,7-4 0-16,0 0 0 0,7 1 0 16,5-4 0-16,8-1 0 0,0-3 0 15,6-3 0-15,-1-5 0 0,8 1 0 0,0-8 0 0,0 1 0 16,-1-1 0-16,1-6 0 0,-7-7 0 0,-1 8 0 31,-5-11 0-31,0 6 0 0,-7-4 0 0,0 4 0 0,-6-1 0 0,-1 0 0 0,0 4 0 0,2 4 0 16,-2 0 0-16,0 3 0 0,-6 4 0 15,7 4 0-15,-7-2 0 0,6 10 0 0,7 3 0 16,0 2 0-16,7 9 0 0,6 1 0 0,0 4 0 16,0 3 0-16,7 3 0 0,6-1 0 0,-7 9 0 15,1-5 0-15,-1 0 0 0,-5 4 0 16,-9-3 0-16,2 0 0 0,-6-4 0 0,-8-5 0 16,-6-3 0-16,-6 2 0 0,-1-6 0 15,-12-7 0-15,-7 0 0 0,-1-7 0 0,-11-3 0 0,-2-4 0 16,1-4 0-16,-13-4 0 0,6-4 0 15,0-3 0-15,1-4 0 0,6-6 0 0,0-2 0 16,6-6 0-16,1 3-526 0,19-6-998 0,-1-2-35 16,8-2 84-16,6 3 208 0,6 0 289 15,14-1 355-15</inkml:trace>
  <inkml:trace contextRef="#ctx0" brushRef="#br0" timeOffset="20902.95">28240 5557 404 0,'0'-3'966'0,"-7"3"238"0,1 0 171 0,-8-5 151 15,-11 5-98-15,5-4-246 0,-12 1-1076 0,-14 3-106 16,0-3 0-16,-6 3 0 0,0 3 0 16,-7 0 0-16,1 1 0 0,0 7 0 0,5 0 0 15,7 4 0-15,7-1 0 0,7 6 0 16,5 1 0-16,15 1 0 0,12 0 0 0,0 0 0 0,12 0 0 15,15 1 0-15,5-1 0 0,7-8 0 0,1 1 0 16,-1-5 0-16,6 2 0 0,1-9 0 16,6 1 0-16,0-8 0 0,-6-3 0 0,-1-3 0 15,-5-2 0-15,-1-6 0 0,-7 0 0 16,-6-9 0-16,-13-2 0 0,0 0 0 0,-6-3 0 0,-7-6 0 16,-7-2 0-16,-6 0 0 0,-6-9 0 15,-1 2 0-15,-6-5 0 0,0 6 0 0,-7-6 0 16,7 8 0-16,7 0 0 0,-7 7 0 0,6 1 0 15,1 6 0-15,12 7 0 0,-6 5 0 0,7 4 0 16,-1 3 0-16,7 6 0 0,0 5 0 16,0 5 0-16,13 6 0 0,-7 7 0 0,1 7 0 15,6 5 0-15,0 7 0 0,7 3 0 0,0 8 0 16,-1 0 0-16,7 4 0 0,0-6 0 0,7 6 0 16,-1 0 0-16,7-5 0 0,-7 1 0 15,8-7 0-15,-7-1 0 0,5-4 0 0,-5-3 0 16,6-4 0-16,-6-6 0 0,-8-5 0 0,8-6 0 15,-7-10 0-15,-12-2-517 0,-2-2-984 0,8-6-40 16,-7-3 85-16,1 0 203 0,4-3 284 16,2-5 302-16</inkml:trace>
  <inkml:trace contextRef="#ctx0" brushRef="#br0" timeOffset="21221.94">28754 5560 599 0,'7'-15'893'0,"0"-2"184"0,-1 2 157 0,-6-3 67 0,0 2-84 15,0 7-162-15,0-3-240 0,0 1-815 16,0 7 0-16,-6 0 0 0,-8 1 0 0,2 6 0 15,-8 1 0-15,1 3 0 0,-1 5 0 0,0 2 0 16,1 5 0-16,6-1 0 0,0 8 0 0,7-5 0 16,6 5 0-16,0 0 0 0,12-1 0 0,1 1 0 15,7-4 0-15,0 0 0 0,6-8 0 16,-7 1 0-16,7-3 0 0,0-5 0 0,7 1 0 16,-1-8 0-16,7 0 0 0,-6-8 0 0,-7-3 0 15,0 0 0-15,-6-3 0 0,-8-5 0 0,2-3 0 16,-8 4 0-16,-12-5 0 0,-8-2 0 15,-4 4 0-15,-9-2 0 0,-5 0 0 0,-8 6 0 16,8-5 0-16,-1 3 0 0,1 4 0 0,5 1 0 16,1 3 0-16,1 0 0 0,-1 7 0 0,0-4 0 15,12 5 0-15,8-1 0 0,6 4 0 16,-7-3 0-16,7 3 0 0,0-4-714 0,7 1-753 16,6-1-33-16,-6 0 90 0,11 4 183 0,-4-4 269 15,6 4 310-15</inkml:trace>
  <inkml:trace contextRef="#ctx0" brushRef="#br0" timeOffset="21633.65">29093 5370 290 0,'14'8'826'16,"6"-2"200"-16,-8 5 163 0,8 1 156 0,-1-2-49 15,-5 1-228-15,12 4-160 0,-7 0-665 16,1-1-243-16,-2 5 0 0,-4-1 0 0,-1 4 0 16,7-4 0-16,-14 4 0 0,7 0 0 0,-6-3 0 15,5 3 0-15,-5-4 0 0,0-3 0 0,-1 0 0 16,1-1 0-16,-7-6 0 0,6-1 0 0,0-3 0 15,-6 0 0-15,7-4 0 0,-7-4 0 16,7-4 0-16,-1 1 0 0,8-4 0 0,-2-3 0 16,-5-1 0-16,6 1 0 0,-7-3 0 0,1 0 0 15,-1 5 0-15,0 3 0 0,2-3 0 0,-2 8 0 16,0-3 0-16,1 7 0 0,0 0 0 16,6 3 0-16,-1 5 0 0,8-1 0 0,0 0 0 15,-1 8 0-15,7-3 0 0,7 2 0 0,-7-2 0 16,6 2 0-16,1-3 0 0,-7-4 0 0,6 4 0 15,-5-8 0-15,-1 1 0 0,0-4 0 0,0-4 0 16,0-3 0-16,-7 0 0 0,1-4 0 16,-1-4 0-16,-5-3 0 0,-8-4 0 0,0 1 0 15,-6-2 0-15,-6-3 0 0,0-3 0 0,-14 3 0 16,7 1 0-16,0-1 0 0,-13 0 0 16,7 4 0-16,-8 0 0 0,1 0 0 0,0 7 0 0,0 1 0 15,-7-1 0-15,8 3 0 0,5 2 0 16,-6 3 0-16,0-1 0 0,7 4 0 0,-7-3-652 15,12 0-838-15,1 4-37 0,7-5 79 0,-1 4 199 16,14 4 292-16,6-3 330 0</inkml:trace>
  <inkml:trace contextRef="#ctx0" brushRef="#br0" timeOffset="22000.47">29999 5267 173 0,'32'19'768'0,"1"-2"216"16,-1 2 178-16,2 3 157 0,5-3-5 0,-13 6-206 15,6-3-179-15,1 4-495 0,-1-4-434 16,-5 4 0-16,-8-4 0 0,0 0 0 0,1-5 0 15,-7 2 0-15,7-4 0 0,-14-1 0 0,7-3 0 16,-6-3 0-16,-1-4 0 0,-6 0 0 0,7-4 0 16,-7-4 0-16,0-4 0 0,0-2 0 15,0-2 0-15,-7-6 0 0,7-1 0 0,0-2 0 16,7-6 0-16,-7 5 0 0,6-7 0 0,0 3 0 16,2 1 0-16,-2 4 0 0,6-2 0 0,-4 4 0 15,-2 8 0-15,7 1 0 0,-7 2 0 16,1 4 0-16,6 4 0 0,7 8 0 0,6-1 0 15,-7 9 0-15,7 1 0 0,-6 2 0 0,6 3 0 16,-1 3 0-16,2 1 0 0,5 1 0 0,-6-2 0 16,1 0 0-16,-1 0 0 0,0-2 0 15,0-5 0-15,-7-4 0 0,1 2 0 0,6-3 0 16,-7-1 0-16,-5-4 0 0,6-5 0 0,-1 1 0 16,-6 0 0-16,6-4 0 0,-19-4 0 0,6 0 0 15,-12-2 0-15,-7-6-712 0,-6-2-1049 16,-8-2 28-16,1 3 162 0,-6 1 316 0,6 1 492 15</inkml:trace>
  <inkml:trace contextRef="#ctx0" brushRef="#br0" timeOffset="22592.78">26800 6464 541 0,'0'-7'1058'16,"0"3"244"-16,13-4 170 0,0 8 136 0,0 0-164 15,0 0-678-15,0 0-766 0,0 8 0 0,6 3 0 16,-5-1 0-16,5 5 0 0,1 3 0 15,6 1 0-15,-7 6 0 0,7 2 0 0,7-2 0 16,-7 5 0-16,0-1 0 0,7 0 0 0,-7 0 0 16,0-3 0-16,-7-1 0 0,1 2 0 0,0-5 0 15,-14 0 0-15,0-8 0 0,1 1 0 16,-7-8 0-16,-13 5 0 0,-13-12 0 0,0 0 0 16,-13-4-684-16,0-4-824 0,-1 1-31 0,-5-4 103 15,-1 4 203-15,7-4 293 0,0 3 321 0</inkml:trace>
  <inkml:trace contextRef="#ctx0" brushRef="#br0" timeOffset="22747.72">26695 6761 522 0,'0'-7'924'0,"0"-1"207"0,0-3 149 0,7 4 87 16,0-1-132-16,5-2-237 0,15-1-264 15,-1 3-734-15,0 1 0 0,13 0 0 0,-7 0 0 16,8 2 0-16,-1 2 0 0,0-1 0 0,-1 4 0 16,2 4 0-16,-1-4 0 0,0 0 0 15,1 3 0-15,-8 4 0 0,1-2 0 0,-7 2-504 16,6-4-592-16,1-6-197 0,6-2-24 0,-7 3 108 15,1-3 137-15,-1-2 220 0,1 4 241 16</inkml:trace>
  <inkml:trace contextRef="#ctx0" brushRef="#br0" timeOffset="23014.92">27627 6618 111 0,'7'-8'667'0,"6"1"239"0,-13-1 182 15,0 1 145-15,0 0-17 0,0 0-98 0,-6 3-182 16,-1 0-150-16,0 1-656 0,-5 3-130 16,-8 3 0-16,0 5 0 0,1-1 0 0,-1 4 0 15,0 4 0-15,7 2 0 0,1 2 0 0,5 3 0 16,7 0 0-16,7 1 0 0,12-2 0 0,-6 2 0 15,14-2 0-15,-2-2 0 0,7-5 0 16,2 1 0-16,-2-4 0 0,1-3 0 0,6-5 0 0,-7-3 0 16,7-3 0-16,-13-8 0 0,7 0 0 15,-13-4 0-15,-1 0 0 0,-6-6 0 0,-13-2 0 16,-6 1 0-16,-8 0 0 0,-12-1 0 0,1 2 0 16,-8 3 0-16,0-1 0 0,-6 5 0 0,6-1 0 15,-5 4 0-15,5 4 0 0,1 3 0 0,5 0 0 16,1 1 0-16,0 3 0 0,6 3 0 15,1-3-58-15,6 4-1447 0,13-4-77 0,7-4 57 16,12 8 188-16,1 0 257 0,12-4 343 0</inkml:trace>
  <inkml:trace contextRef="#ctx0" brushRef="#br0" timeOffset="23261.97">28735 6411 100 0,'19'-2'1008'0,"1"-2"349"0,0 4 230 16,-7 0 181-16,-1 4 77 0,2-2-1319 0,-8 3-526 16,1 2 0-16,12-3 0 0,-6 3 0 15,13 4 0-15,0 1 0 0,-6 2 0 0,7 1 0 16,-2 6 0-16,1 1 0 0,-6 4 0 0,0 0 0 16,5 0 0-16,-5 3 0 0,0 0 0 0,-1 1 0 15,1-5 0-15,-8 1 0 0,2-1 0 0,-2-2 0 16,2-9 0-16,-14-2 0 0,0-5 0 15,-6-7-100-15,-8-7-1361 0,2-5-82 0,-2-2 49 16,-5-1 177-16,-7-3 230 0,0-1 310 0</inkml:trace>
  <inkml:trace contextRef="#ctx0" brushRef="#br0" timeOffset="23407.85">28937 6618 677 0,'0'-4'933'0,"0"0"168"0,6 1 117 16,1 3 15-16,12 0-172 0,1 3-255 0,6-3-215 15,7 4-147-15,6-4-317 0,7 4-127 0,-7-1 0 16,7 0 0-16,-1 2 0 0,-6-1 0 15,-7-1 0-15,-6-3-328 0,-6 4-307 0,6-8-179 16,1-8-186-16,-15 2-134 0,-5-1 21 0,-1-7 69 16,-6-1 158-16,-6-3 186 0,-1 0 228 0</inkml:trace>
  <inkml:trace contextRef="#ctx0" brushRef="#br0" timeOffset="23917.87">29322 6306 445 0,'-20'-18'878'0,"7"-1"204"0,-1 8 142 0,2-3 74 15,6 6-130-15,6 4-227 0,0 4-194 0,0 7-339 16,0 4-408-16,6 8 0 0,6 3 0 15,2 4 0-15,5 3 0 0,1 4 0 0,-7 4 0 16,13 4 0-16,-6-2 0 0,6 2 0 0,0 0 0 16,6-5 0-16,-5 4 0 0,-1-3 0 15,-1-4 0-15,1-3 0 0,-6-5 0 0,0-6 0 16,-1-2 0-16,-5-1 0 0,5-9 0 0,-6 0 0 16,0-7 0-16,7-7 0 0,-1 0 0 0,0-4 0 15,-5-9 0-15,5 3 0 0,-5-9 0 0,-8 4 0 16,6-3 0-16,-5 2 0 0,0-2 0 0,-1 6 0 15,1 0 0-15,-7 2 0 0,6 2 0 16,-6 8 0-16,7 0 0 0,0-1 0 0,-7 8 0 16,6 0 0-16,-6 8 0 0,6-1 0 0,0 3 0 15,8 5 0-15,-1-1 0 0,0 5 0 0,0 0 0 16,7-2 0-16,-1-1 0 0,1 2 0 0,6-3 0 16,0-4 0-16,0 0 0 0,7-4 0 15,-1-3 0-15,1-1 0 0,-7-3 0 0,13-3 0 16,-7-8 0-16,-6 0 0 0,7 0 0 0,-13-7 0 15,5-1 0-15,-11-2 0 0,-8-2 0 0,0-3 0 16,-6 4 0-16,-6-3 0 0,-7 6 0 16,0-2 0-16,-6 2 0 0,5 4 0 0,-12 1 0 15,7 2 0-15,-7 5 0 0,6 4 0 0,-6 6 0 16,0 1 0-16,7 3 0 0,-14 8 0 0,7-1 0 16,12 5 0-16,2-1 0 0,12 4 0 15,0 4 0-15,20-4 0 0,-1 4 0 0,13-1 0 16,8 1 0-16,5-4 0 0,7-4 0 0,7 1 0 15,0 0 0-15,6-9 0 0,0 1 0 0,-6-3 0 16,-1-6 0-16,-13-2-135 0,-11 0-1523 16,-2-2-28-16,-6-2 90 0,-13 4 227 0,13 0 342 15,-7 6 470-15</inkml:trace>
  <inkml:trace contextRef="#ctx0" brushRef="#br0" timeOffset="24556.09">27315 7689 441 0,'0'-11'980'0,"0"-3"254"16,6 3 191-16,-6 0 161 0,6 0-107 16,-6 0-433-16,7 4-1046 0,-7 2 0 0,0 5 0 15,0 0 0-15,-7 0 0 0,7 8 0 0,-6 4 0 16,6 2 0-16,-6 4 0 0,6 4 0 15,6 4 0-15,0-1 0 0,8 6 0 0,5-2 0 16,1 3 0-16,6-3 0 0,0 2 0 0,-7-6 0 16,7 0 0-16,0-6 0 0,-6-1 0 0,-1-7 0 15,1-4 0-15,-7 1 0 0,13-8 0 16,-6-8 0-16,0 1 0 0,-1-4 0 0,-6-7 0 16,0-1 0-16,0-2 0 0,0-2 0 0,-7-3 0 15,1 4 0-15,0 0 0 0,-7 4 0 0,6 0 0 16,1 3 0-16,-7 3 0 0,6 3 0 0,-6 5 0 15,6 0 0-15,-6 4 0 0,8 4 0 16,-8 3 0-16,0 5 0 0,0 2 0 0,12 1 0 16,8 3 0-16,-1 0 0 0,1-4 0 0,0 1 0 15,5 0 0-15,1-1 0 0,0-6 0 0,-6-1 0 16,6-3 0-16,1-4 0 0,-2 0 0 0,-5-7 0 16,0-1 0-16,-8-6 0 0,2-1 0 15,-8-4 0-15,1 1 0 0,-7-4 0 0,0 0 0 16,-7-3 0-16,7 2 0 0,-6-2 0 0,-1 6 0 15,0 1 0-15,1 4 0 0,6-1 0 0,-6 8 0 16,6-4 0-16,0 7 0 0,0 0 0 0,0 4 0 16,-8 4-139-16,8 0-1092 0,8 0-164 15,4 3-9-15,2 0 120 0,-1 4 158 0,6 3 261 16,0-3 295-16</inkml:trace>
  <inkml:trace contextRef="#ctx0" brushRef="#br0" timeOffset="24847.79">28338 7778 492 0,'19'11'838'0,"1"-5"188"16,-1-1 141-16,1 2 52 0,6-7-100 0,0 0-198 15,-7 0-156-15,-5-7-131 0,-2 0-624 0,8-1-10 16,0-3 0-16,-7 1 0 0,-1-2 0 0,8 1 0 16,-6-1 0-16,-2 3 0 0,-5-3 0 15,-7 1 0-15,0 0 0 0,0-1 0 0,-7 2 0 16,-5 3 0-16,-2-1 0 0,-6 1 0 0,1 3 0 16,-7 1 0-16,0 3 0 0,0 3 0 0,-1 1 0 15,9 3 0-15,-9 4 0 0,7 3 0 0,2 1 0 16,10 4 0-16,2-1 0 0,0 5 0 15,6-2 0-15,6 2 0 0,8-2 0 0,-2 1 0 16,8-4 0-16,6 5 0 0,-1-9 0 16,8 5 0-16,0-5 0 0,6-3 0 0,0-3 0 15,0-5 0-15,7 1 0 0,6-4 0 0,-13-4 0 16,6 1 0-16,1-5-151 0,-7-3-1120 0,7-3-147 16,6-5 5-16,-6 1 136 0,-1-1 168 0,1-3 263 15,7 4 296-15</inkml:trace>
  <inkml:trace contextRef="#ctx0" brushRef="#br0" timeOffset="25089.9">29439 7638 334 0,'0'-14'847'0,"-6"-2"214"16,-8 5 164-16,8 0 145 0,-8 1-80 0,-5-1-209 16,-1 3-146-16,-6 4-887 0,0 1-48 0,1 3 0 15,-8 3 0-15,1 1 0 0,6 7 0 16,-1 0 0-16,7 0 0 0,2 4 0 0,4 4 0 16,8-1 0-16,6 0 0 0,6 4 0 0,0 0 0 15,8 3 0-15,5 2 0 0,1-5 0 16,12 0 0-16,-6 3 0 0,1-2 0 0,-1-1 0 15,-1-5 0-15,-5 2 0 0,0-1 0 0,-1-2 0 16,-6-6 0-16,6 5 0 0,-12-3 0 0,0-6 0 16,-1 5 0-16,-6-3 0 0,-6-1 0 15,-1-1 0-15,-12 2 0 0,-1-4 0 0,-6 0 0 16,0 0 0-16,-14-4 0 0,-5 0 0 0,-1-4 0 16,-5-4-391-16,-2 0-1131 0,15-5-46 0,11 1 83 15,-5-1 210-15,18-7 281 0,2-2 326 0</inkml:trace>
  <inkml:trace contextRef="#ctx0" brushRef="#br0" timeOffset="25331.58">29725 7444 239 0,'40'-8'920'0,"-7"8"279"0,-8 0 197 0,-5-4 165 16,6 4 23-16,-6 0-292 0,-1 4-1292 15,1 4 0-15,-8 6 0 0,2 1 0 0,-2 2 0 16,2 6 0-16,-8 0 0 0,7 6 0 0,1 0 0 15,-8 5 0-15,6-2 0 0,-4 5 0 0,11-5 0 16,-6 5 0-16,0-3 0 0,7-2 0 16,-1 1 0-16,-6-3 0 0,0-4 0 0,-7-4 0 15,8-4 0-15,-14-2 0 0,0-3 0 0,0-5 0 16,-14-8-346-16,2 0-1304 0,-15-8-17 16,-5 4 94-16,-1-3 243 0,-13-3 354 0,7-2 452 15</inkml:trace>
  <inkml:trace contextRef="#ctx0" brushRef="#br0" timeOffset="25456.14">29823 7877 240 0,'20'-4'877'0,"12"4"228"0,1 0 153 16,13-8 128-16,13 5-38 0,-1-5-285 16,14 2-279-16,-1-2-654 0,14 0-130 0,0 5 0 0,6-5 0 15,-6 5 0-15,-14-1 0 0,-12-3 0 16,6 3 0-16,-19-4-1062 0,-1 6-381 0,1-2-70 16,-20 0 57-16,7 4 209 0,-8 4 339 0,1-4 425 15</inkml:trace>
  <inkml:trace contextRef="#ctx0" brushRef="#br0" timeOffset="31100.98">11285 16404 107 0,'-6'17'128'0,"-1"2"-21"0,1-1-20 16,-7 1-21-16,6-5-16 0,0-2-15 0,-5 2-16 15,5-3-20-15,0-3-32 0,1-2-44 0,6 1-51 16,0-2-25-16,0-5-10 0</inkml:trace>
  <inkml:trace contextRef="#ctx0" brushRef="#br0" timeOffset="35446.37">7617 11485 109 0,'12'7'656'0,"2"-3"171"0,-1 0 114 0,0-1 84 16,6 1-81-16,-5 0-130 0,-8-4-140 0,0 3-75 16,1 1-26-16,0-4-12 0,-7 0-93 0,6 0-468 15,-6 0 0-15,-6-4 0 0,-1 4 0 0,-6 4 0 16,-1 0 0-16,-11 0 0 0,-7 2 0 0,-2 2 0 16,-11-1 0-16,-1 1 0 0,1 2 0 0,-8 1 0 15,2-3 0-15,5 3 0 0,7 0 0 0,-1-4 0 16,8 1 0-16,13 3 0 0,-7 0 0 0,12 0 0 15,8-4 0-15,6 4 0 0,13 4 0 0,0-4 0 16,13 1 0-16,7-3 0 0,13 2 0 0,-1 1 0 16,14-1 0-16,-1 0 0 0,1 3 0 0,0-3 0 15,6 4 0-15,-13 0 0 0,7-1 0 16,-14 1 0-16,1 0 0 0,-7-1 0 0,-13 1 0 16,0-1 0-16,-7 2 0 0,-5-2 0 0,-8-3 0 15,7 1 0-15,-13 2 0 0,-7-3 0 0,-5 1 0 16,-14-3 0-16,-13 3 0 0,-1-1 0 0,1-4 0 15,-7 4 0-15,1-3 0 0,6-5 0 0,-7 5 0 16,14-5 0-16,-7 1 0 0,6 0 0 0,1-4 0 16,6 0 0-16,-1 0 0 0,7-4 0 0,2-3 0 15,4-1 0-15,8-3-1 0,-1 0-979 0,14-7-156 16,-7-1-134-16,12 1 23 0,8-3 104 0,0-2 159 16,6-2 211-16,7-1 245 0</inkml:trace>
  <inkml:trace contextRef="#ctx0" brushRef="#br0" timeOffset="35708.8">8184 11422 306 0,'25'-17'822'0,"1"1"192"0,-6 6 144 0,-7-5 130 15,1 3-79-15,-8 4-228 0,6 2-144 0,-4-2-261 16,-2 1-576-16,0 3 0 0,1 0 0 0,0 8 0 16,-1 0 0-16,1 8 0 0,-1-3 0 15,-6 11 0-15,6 2 0 0,-6-1 0 0,7 6 0 16,-7 2 0-16,7 4 0 0,-1 3 0 0,0 4 0 15,1 1 0-15,0 0 0 0,-1 3 0 0,1-3 0 16,-1-2 0-16,1 2 0 0,6-5 0 0,-1 1 0 16,-4 0 0-16,4-7 0 0,-5-1 0 15,-1-7 0-15,7 0 0 0,-6-3 0 16,-1-5 0-16,-6-3 0 0,0-7 0 0,-13 3 0 0,0-11-364 16,0-3-1070-16,7-4-74 0,0 0 54 0,-2-4 180 0,8 1 233 15,0-6 299-15</inkml:trace>
  <inkml:trace contextRef="#ctx0" brushRef="#br0" timeOffset="36041.11">8620 11739 135 0,'6'-16'727'16,"1"5"221"-16,0 4 170 0,-1 0 140 15,-12-1-39-15,-1 8-188 0,-6 0-188 0,1 0-148 0,-8 0-478 16,0 3-217-16,1 5 0 0,5 3 0 0,-5 4 0 16,12 4 0-16,1 3 0 0,-1-5 0 15,7 10 0-15,7-6 0 0,-1 6 0 0,1-6 0 16,12 2 0-16,-5 2 0 0,11-7 0 0,-5 0 0 15,6-3 0-15,-6 1 0 0,-1-7 0 0,7-1 0 16,-6 0 0-16,-1-4 0 0,1-1 0 0,6-10 0 16,-6 3 0-16,-1-3 0 0,1-5 0 0,-1 2 0 15,-6-2 0-15,-6-2 0 0,6-4 0 0,-13 3 0 16,0-3 0-16,-13-1 0 0,6 2 0 0,-6-3 0 16,-6 2 0-16,5 3 0 0,-11-3 0 0,5 3 0 15,-6 1 0-15,-7 3 0 0,13-5 0 0,-6 7 0 16,1-3 0-16,5 4 0 0,-6 1 0 0,20 5 0 15,-1-3 0-15,7 1 0 0,0 4 0 0,0 0 0 16,0 0 0-16,7 0-437 0,5 0-665 0,8 0-185 16,6 0-28-16,1 4 97 0,-1 1 124 15,-1-3 223-15,1 2 244 0</inkml:trace>
  <inkml:trace contextRef="#ctx0" brushRef="#br0" timeOffset="36495.71">9056 11712 495 0,'0'0'819'0,"8"-2"173"0,-2 2 136 15,0 0 40-15,1 0-110 0,-7 2-208 0,0 2-133 16,0-1-96-16,6 1-278 0,-6 0-343 0,0 4 0 16,7-1 0-16,-7 4 0 0,6 0 0 0,7 8 0 15,-7-2 0-15,8 2 0 0,-1 2 0 0,0 2 0 16,0-1 0-16,0-1 0 0,6 2 0 0,-5-5 0 16,-1 0 0-16,0 1 0 0,0-5 0 0,-1 1 0 15,2-3 0-15,-8-2 0 0,8-6 0 16,-8 3 0-16,0-7 0 0,1-3 0 0,-1-1 0 0,1-3 0 15,0-4 0-15,-7-5 0 0,0 7 0 0,0-11 0 16,0 6 0-16,0-4 0 0,0-1 0 0,0 5 0 16,0-1 0-16,-7 0 0 0,7 3 0 15,-7 3 0-15,7-3 0 0,0 8 0 0,0 0 0 0,0 1 0 16,0 6 0-16,0 1 0 0,0 0 0 16,14 8 0-16,-8-3 0 0,7 3 0 0,6 3 0 15,-5-5 0-15,11 6 0 0,-5-2 0 0,6-3 0 16,1-3 0-16,-1 2 0 0,-7-2 0 0,1-1 0 15,6-7 0-15,-7 4 0 0,1-8 0 0,6 4 0 16,-6-7 0-16,-1-4 0 0,-13 0 0 0,1 0 0 16,-7-7 0-16,-7 0 0 0,1-1 0 0,-7 1 0 15,-1-5 0-15,2 1 0 0,-8 0 0 0,1 0 0 16,-1 0 0-16,-6 5 0 0,0-6 0 0,7 8 0 16,-1 1 0-16,-6-1 0 0,13 4 0 0,-7 0 0 15,14 4 0-15,0 3 0 0,-2 0 0 0,-11 1 0 16,13 3-633-16,-1-4-715 0,7 0-86 0,7 1 42 15,-7 3 159-15,6 3 207 0,13 1 279 0</inkml:trace>
  <inkml:trace contextRef="#ctx0" brushRef="#br0" timeOffset="36732.4">9891 11639 190 0,'19'8'798'0,"1"2"240"16,-14 1 184-16,8 0 152 0,-8 0-2 0,0 0-209 15,1 0-147-15,-7 0-998 0,7 5-18 0,-1-2 0 16,0 1 0-16,1 2 0 0,-1-2 0 0,1 4 0 15,0-1 0-15,-1 0 0 0,0-4 0 0,8 6 0 16,-8-3 0-16,0-1 0 0,1-2 0 0,-7 1 0 16,7-4 0-16,-7-4 0 0,6 4 0 0,1-7 0 15,-7 0 0-15,0-4 0 0,0-4 0 0,-13 0-862 16,6-7-557-16,0 1-46 0,1-5 81 0,0 0 180 16,6-3 265-16,-14-4 290 0</inkml:trace>
  <inkml:trace contextRef="#ctx0" brushRef="#br0" timeOffset="36805.97">9930 11555 276 0,'-7'-19'684'0,"-6"1"131"16,7 0 71-16,6 3-5 0,-7 3-174 0,7 2-220 16,-6-2-241-16,6 5-199 0,0 5-201 0,0-4-219 15,6 4-276-15,1 2-144 0,6 0-55 0,0 2 31 16,0 6 109-16,6-1 166 0</inkml:trace>
  <inkml:trace contextRef="#ctx0" brushRef="#br0" timeOffset="37535.99">10236 11650 212 0,'14'22'740'0,"4"-4"173"16,-4 4 139-16,-1 1 129 0,7-2-60 0,-8 1-199 16,-6 4-155-16,8-4-106 0,-1-4-85 0,0 1-530 15,0-1-46-15,-7-3 0 0,1-5 0 0,-7-2 0 16,7 0 0-16,-7-5 0 0,6 1 0 0,7-4 0 16,-6-4 0-16,-1-3 0 0,1 0 0 15,-1-4 0-15,0 0 0 0,1-9 0 0,-7 6 0 16,7-4 0-16,-1 0 0 0,0-1 0 0,8 4 0 15,-8 1 0-15,-6 3 0 0,7-1 0 0,-1 6 0 16,-6 3 0-16,7-1 0 0,-7-1 0 16,13 10 0-16,-7-1 0 0,8 5 0 0,-2 3 0 15,8 3 0-15,-7 3 0 0,0-3 0 0,0 7 0 16,7 0 0-16,-1-5 0 0,1 6 0 0,0-4 0 16,6 3 0-16,-1-8 0 0,1 1 0 15,-6-4 0-15,13-4 0 0,-1 1 0 0,1-5 0 16,-7-3 0-16,0-3 0 0,-7-5 0 0,7 1-251 15,-6-4-493-15,6-4-73 0,7-3-48 0,-7 0-20 16,7-4-14-16,-1 2-7 0,1-1 84 0,-14-1 157 16,7 4 212-16,-6-1 254 0,-1 1 286 15,-12 3 327-15,5-2 252 0,-12 5 134 0,-6-3 38 16,0 1-8-16,-7-1-20 0,-13 4-89 0,6 3-66 16,-12 1-19-16,-7 0 1 0,-1 0-225 0,1-1-412 15,-6 1 0-15,-1 7 0 0,1 0 0 16,5 4 0-16,7 3 0 0,1 4 0 0,6 3 0 15,13 1 0-15,0 7 0 0,6-4 0 0,14 5 0 16,6-1 0-16,0-1 0 0,13 2 0 0,0-1 0 16,0-4 0-16,7-3 0 31,-7-1 0-15,0-2 0-16,0-5 0 0,-7 1 0 0,8-8 0 0,-1-4 0 0,0 0 0 0,-7-7 0 0,1 1 0 0,-8-5 0 0,2-1 0 0,-8-2 0 0,-6 0 0 15,7-5 0-15,-7 9 0 0,0-4 0 0,0 4 0 16,0 2 0-16,0 4 0 0,-7 1 0 15,7 5 0-15,0 2 0 0,0 2 0 0,7 5 0 16,-7 4 0-16,13 12 0 0,0-1 0 0,-7 11 0 16,14-1 0-16,-14 9 0 0,8 0 0 15,-8 2 0-15,1 5 0 0,-1 0 0 0,1 3 0 16,-1-3 0-16,1-4 0 0,5 0 0 0,-4-3 0 16,-2-5 0-16,-6-6 0 0,0 0 0 0,0-5 0 15,-14-6 0-15,2-2 0 0,-8-5 0 16,-13-9 0-16,1 1 0 0,-13-4 0 0,-1-7 0 15,0-1 0-15,7-6 0 0,-6-1 0 0,6-8 0 16,6 2 0-16,7-5-545 0,6 0-962 0,20-6-38 16,0-1 84-16,20 3 202 0,-1-3 282 0,13 8 336 15</inkml:trace>
  <inkml:trace contextRef="#ctx0" brushRef="#br0" timeOffset="38003.28">12328 11800 299 0,'26'-15'793'16,"-6"5"212"-16,-8 3 176 0,-5-1 148 16,-14 4-88-16,-5-4-208 0,-2 2-152 0,-5 3-452 15,-7-6-429-15,-6 6 0 0,-8 6 0 0,1 2 0 16,-6-1 0-16,-1 5 0 0,13 3 0 0,-6 3 0 16,7 3 0-16,-1 1 0 0,7 2 0 15,13 1 0-15,-6 0 0 0,19 1 0 0,0-5 0 16,12 4 0-16,8 0 0 0,-1-4 0 0,14-2 0 15,-7-2 0-15,6 1 0 0,8-8 0 16,-7 0 0-16,5-7 0 0,1 0 0 0,1 0 0 16,-7-11 0-16,-1 4 0 0,1-9 0 0,-15-1 0 15,9-2 0-15,-14-3 0 0,-6-7 0 0,-1 3 0 16,-6-6 0-16,-6 2 0 0,-8-7 0 16,1 4 0-16,1-8 0 0,-8 5 0 0,0-4 0 15,1 3 0-15,-7 0 0 16,12 0 0-16,-5 5 0 0,-1 5 0 0,8 2 0 0,-2 7 0 0,2-1 0 15,5 5 0-15,0 3 0 0,7 4 0 16,0 3 0-16,0 4 0 0,0 7 0 0,7 0 0 16,0 9 0-16,5 5 0 0,2 4 0 0,-2 2 0 0,8 6 0 15,-1-1 0-15,1 5 0 0,0 4 0 16,6-1 0-16,-1 0 0 0,-5 5 0 0,0-6 0 16,6-2 0-16,-7 1 0 0,1-2 0 15,-1-7 0-15,1-3 0 0,0-4 0 0,-1-4 0 16,-6-4 0-16,6-2-128 0,1-4-1338 0,7-8-77 15,-1-4 56-15,0 0 177 0,6 0 231 0,7-4 307 16</inkml:trace>
  <inkml:trace contextRef="#ctx0" brushRef="#br0" timeOffset="38310.21">13187 11748 500 0,'0'-18'881'16,"-6"4"211"-16,0 3 178 0,-14-1 102 0,7 2-111 15,-13 3-206-15,-6-1-295 0,-1 4-760 16,-6 4 0-16,-1 4 0 0,2 0 0 0,-1 7 0 15,6 4 0-15,7-1 0 0,6 4 0 0,1 5 0 16,12-1 0-16,7 3 0 0,14-3 0 0,5 4 0 16,7-5 0-16,0 6 0 0,6-9 0 15,1 1 0-15,-1-5 0 0,1-2 0 0,-7-2 0 16,7-6 0-16,-7-1 0 0,6-3 0 0,-12-7 0 16,7 0 0-16,-15-4 0 0,8 0 0 0,-14-7 0 15,1 0 0-15,-7-5 0 0,0 5 0 0,-7-5 0 16,1 2 0-16,-8-1 0 0,8 0 0 15,-6 7 0-15,-2-3 0 0,1 3 0 0,1 4 0 16,-2 0 0-16,2 4 0 0,-2 2 0 0,8 2 0 16,-14 3 0-16,7 3 0 0,-7-3-567 0,14 5-814 15,6-5-72-15,0 0 55 0,0 3 165 16,6 1 211-16,8 1 269 0</inkml:trace>
  <inkml:trace contextRef="#ctx0" brushRef="#br0" timeOffset="38741.58">13495 11719 578 0,'12'8'883'0,"-6"-5"198"0,-6 9 162 0,7-1 60 0,0 0-106 16,-1 0-205-16,7 3-146 0,1 1-778 0,-2 0-68 15,2-1 0-15,-2 5 0 0,-5-2 0 0,13 6 0 16,-8-4 0-16,2-1 0 0,-2 0 0 16,2 0 0-16,11-3 0 0,-11 1 0 0,5-7 0 15,-6-1 0-15,-6-4 0 0,-7 0 0 0,6-8 0 16,1 0 0-16,6 1 0 0,-7-9 0 0,0 2 0 15,-6-5 0-15,8 4 0 0,-8-4 0 16,6 1 0-16,0-1 0 0,-6 3 0 0,7 2 0 16,-7 3 0-16,6-1 0 0,-6 4 0 0,7 2 0 15,0 2 0-15,5 2 0 0,-5 2 0 0,6 7 0 16,7 1 0-16,-7-2 0 0,6 5 0 16,8 0 0-16,-2 0 0 0,1-1 0 0,0-3 0 15,1 1 0-15,5-3 0 0,-6-1 0 0,0-4 0 16,7 0 0-16,-13-8 0 0,5 0 0 0,-5 1 0 15,0-9 0-15,-8 2 0 16,-5-5 0-16,0 1 0 0,-7-5 0 0,-14-3 0 0,8 0 0 0,-7-5 0 16,-6 6 0-16,-1-5 0 0,-6 1 0 15,7-1 0-15,-8 1 0 0,1 6 0 0,6-3 0 16,1 7 0-16,6 1 0 0,0 2 0 0,0 5 0 16,6 0 0-16,7 4 0 0,-6-1 0 0,6 4 0 15,0 0 0-15,0 0-1235 0,6 0-191 0,14 0-9 16,-7 0 116-16,13 4 172 0,0-4 270 15,7 3 305-15</inkml:trace>
  <inkml:trace contextRef="#ctx0" brushRef="#br0" timeOffset="39035.56">14439 11664 510 0,'7'8'846'0,"-1"3"190"0,6-1 166 16,-12 7 81-16,0 0-78 0,14-2-205 0,-8-1-131 16,1 5-629-16,6-1-240 0,-6 1 0 0,-1-1 0 15,0 0 0-15,2 1 0 0,-2-1 0 16,-6-3 0-16,6-1 0 0,0-3 0 0,-6 0 0 15,8-3 0-15,-8-5 0 0,6 1 0 0,-6-8 0 16,6 1 0-16,1-5 0 0,-1-3 0 0,1-3 0 16,0-5 0-16,5 2 0 0,-6-6 0 15,14 1 0-15,-6 0 0 0,-1-3 0 0,-7 2 0 16,7 5 0-16,-6 3 0 0,5 0 0 0,-5 4 0 16,-7 3 0-16,7 5 0 0,6 0 0 0,6 6 0 15,0 0 0-15,8 9 0 0,-8-1 0 16,8 3 0-16,-1 9 0 0,-1-5 0 0,-5 8 0 15,6-4 0-15,-13 3 0 0,7-2 0 0,-8-1 0 16,-4 3 0-16,-8-3 0 0,6-3-1216 0,7-1-428 16,6 0 45-16,8 1 169 0,5-1 277 15,1 5 394-15</inkml:trace>
  <inkml:trace contextRef="#ctx0" brushRef="#br0" timeOffset="39687.58">13031 12582 403 0,'0'-6'790'16,"0"-6"185"-16,0 5 162 0,0 3 100 0,-6-3-72 15,6 3-173-15,0 0-125 0,0 4-242 0,6 0-625 16,8 0 0-16,-8 8 0 0,0-8 0 16,1 11 0-16,0-1 0 0,6 2 0 0,-1 5 0 15,2 2 0-15,6 7 0 0,-1-1 0 0,7 6 0 16,0 1 0-16,0 1 0 0,7 0 0 0,-1 0 0 15,1 3 0-15,-1 1 0 0,1-4 0 16,-1 1 0-16,-6-5 0 0,1 0 0 0,-7-7 0 16,-8-3 0-16,-12-2 0 0,-12-5 0 0,-2-1-457 15,-12-7-840-15,7-8-116 0,-14-3 25 16,0-1 153-16,0-2 203 0,8-5 250 0,-8 0 287 16</inkml:trace>
  <inkml:trace contextRef="#ctx0" brushRef="#br0" timeOffset="39839.81">13096 12901 57 0,'-6'-10'663'0,"12"-2"194"0,-6 5 142 15,8-1 100-15,-2 2-64 0,0-2-138 16,8 1-213-16,-2 3-128 0,15 0-92 0,5 1-70 16,1 3-70-16,5-4-162 0,2 4-162 0,5 4 0 15,-6-4 0-15,7 7 0 0,-7-3 0 0,0 3 0 16,1 1-122-16,-8-2-322 0,-6-1-204 0,0-2-194 16,0 1-199-16,-13-4-89 0,6-4 33 15,-5 4 75-15,-8 0 179 0,7-3 204 0</inkml:trace>
  <inkml:trace contextRef="#ctx0" brushRef="#br0" timeOffset="40108.82">13813 12814 552 0,'0'-8'785'0,"7"5"157"16,-7-5 118-16,0 4-14 0,0 2-77 0,-7-3-158 0,-5 5-135 15,-2 0-84-15,2 5-65 0,-2 1-296 16,1 5-231-16,0 1 0 0,6 2 0 0,1 4 0 16,6 1 0-16,6 3 0 0,14-1 0 0,-7 1 0 15,13 0 0-15,0-3 0 0,1-1 0 0,5-3 0 16,-6-4 0-16,-7-1 0 0,7-1 0 15,1-6 0-15,-8-3 0 0,0 0 0 0,1-7 0 16,-6-1 0-16,-1-6 0 0,-7 2 0 0,-6-5 0 16,0-2 0-16,0 1 0 0,-6-1 0 0,-7 1 0 15,-1 0 0-15,2-1 0 0,-2 5 0 0,1 3 0 16,0-4 0-16,0 8 0 0,7 0 0 16,0-1 0-16,6 4 0 0,-8 8 0 0,8-4-536 15,0 0-909-15,14 4-57 0,5-4 71 0,1 7 178 16,6-3 245-16,0 3 312 0</inkml:trace>
  <inkml:trace contextRef="#ctx0" brushRef="#br0" timeOffset="40376.46">15032 12651 174 0,'13'-2'942'0,"-6"2"293"15,-7 0 177-15,0 0 108 0,6 0-1 0,7 2-303 16,-6 6-1043-16,5 4-173 0,-12-1 0 0,0 7 0 16,7 4 0-16,-7-1 0 0,7 8 0 15,-1 2 0-15,1-2 0 0,5 3 0 0,-4 2 0 16,4-5 0-16,1 0 0 0,0 1 0 0,0-1 0 16,1 2 0-16,-8-6 0 0,6-4 0 15,-4-2 0-15,-2-12 0 0,-6 1 0 0,-14-4 0 16,2-4 0-16,-14-4-610 0,-1-7-807 0,1 0-68 15,1-9 63-15,-1 3 187 0,6-2 248 0,0 0 282 16</inkml:trace>
  <inkml:trace contextRef="#ctx0" brushRef="#br0" timeOffset="40539.78">15032 12862 96 0,'6'-4'661'16,"14"0"165"-16,-14 4 97 0,8 4 63 0,5 0-120 16,1-2-179-16,0 6-237 0,5-1-146 0,1 1-86 15,6-1-56-15,1 0-48 0,-7 1-40 0,7 0-47 16,-1-2-46-16,2 2-51 0,-2-8-47 15,1 0-64-15,-1 0-108 0,-6-8-107 0,1 5-88 16,-8-5-82-16,-6-3-80 0,0 1-69 0,-7-5-13 16,8 1 59-16,-8 2 80 0,0-6 103 15,-6 4 112-15</inkml:trace>
  <inkml:trace contextRef="#ctx0" brushRef="#br0" timeOffset="41079.08">15573 12707 148 0,'-7'-19'468'16,"7"2"218"-16,0-3 142 0,-6 6 20 15,6-1-42-15,0 1-65 0,6 2-64 0,-6 2-121 16,0 3-69-16,-6 4-34 0,6-2 1 0,0 5 3 15,0 5-22-15,13 1-288 0,-1 5-147 16,2 4 0-16,6 3 0 0,-8 5 0 0,1 2 0 0,7 4 0 16,-14 1 0-16,8-1 0 0,5 4 0 15,-6 4 0-15,0-5 0 0,1 2 0 0,4-1 0 16,-4-4 0-16,5-3 0 0,1 0 0 0,-8 0 0 16,2-9 0-16,-8 3 0 0,1-11 0 0,-1 3 0 15,8-4 0-15,-8-5 0 0,7-3 0 16,0-3 0-16,0-1 0 0,7-4 0 0,-1-2 0 15,0-1 0-15,-5-1 0 0,5-1 0 0,1-4 0 16,-8 7 0-16,8-1 0 0,-6 0 0 0,-8 4 0 16,7 0 0-16,-7 3 0 0,1 4 0 0,0 0 0 15,-1 4 0-15,0 3 0 0,1 3 0 0,6 2 0 16,-6 2 0-16,12 1 0 0,-6-1 0 16,7 6 0-16,-7-6 0 0,6 1 0 0,1-4 0 15,-1 4 0-15,1-9 0 0,-1 2 0 0,1-5 0 16,6 1 0-16,0-4 0 0,1-4 0 0,5 1 0 15,-6-5 0-15,1-2 0 0,-2-1 0 16,1-4 0-16,-6-3 0 0,-8-1 0 0,2 2 0 16,-14-6 0-16,0 0 0 0,0 2 0 0,-14-2 0 15,8 1 0-15,-6 0 0 0,-2 4 0 0,1 0 0 16,0 0 0-16,0 7 0 0,-7-4 0 16,14 8 0-16,-7 3 0 0,0 1 0 0,-6 3 0 15,-1 3 0-15,6 4 0 0,-5 4 0 0,6 4 0 16,0 0 0-16,7 3 0 0,0 0 0 15,6 0 0-15,0 5 0 0,12-5 0 0,1 4 0 16,0-4 0-16,14 4 0 0,-1-2 0 0,-1-3 0 16,9-3 0-16,-2 1 0 0,1-3 0 0,-1-5 0 15,7 3 0-15,-7-1 0 0,-5-6-697 16,5 4-793-16,1-3-29 0,-7 3 83 0,0 1 194 16,0-1 289-16,7 3 333 0</inkml:trace>
  <inkml:trace contextRef="#ctx0" brushRef="#br0" timeOffset="41684.11">14393 13973 24 0,'6'8'677'0,"2"-2"233"16,-8-1 159-16,6 2 121 0,7-4 0 0,0 1-159 16,-6 0-218-16,5 0-167 0,2 0-106 15,5-4-439-15,7 3-101 0,6-3 0 0,-5 0 0 16,5-3 0-16,1 3 0 0,-1-4 0 0,8-4 0 16,-8 4 0-16,-5-6 0 0,5 2 0 0,-6-3 0 15,0 0 0-15,-7 0 0 0,-6 1 0 0,1-5 0 16,-8 1 0-16,-12-2 0 0,-1 2 0 15,-6-4 0-15,0 3 0 0,0 0 0 0,-6 1 0 16,5 2 0-16,-5-3 0 0,6 8 0 0,-6 0 0 16,5 0 0-16,-5 2 0 0,-1 5 0 15,-6 0 0-15,0 9 0 0,-7 1 0 0,1 1 0 16,-1 7 0-16,7 4 0 0,0 0 0 0,0 1 0 16,13 2 0-16,-1 1 0 0,8-1 0 0,6 4 0 15,6-2 0-15,8-1 0 0,-1-4 0 0,13 4 0 16,6-5 0-16,-5 1 0 0,11-3 0 0,9-5 0 15,-2 2 0-15,1-6 0 0,-1-3 0 0,7-4 0 16,1-3 0-16,-1 0 0 0,-7-3 0 16,8-4 0-16,-8 0-401 0,1-5-557 0,-1-2-93 15,1 3-99-15,-1-8 15 0,1 1 69 0,-1 3 147 16,1 0 177-16,-7-2 194 0</inkml:trace>
  <inkml:trace contextRef="#ctx0" brushRef="#br0" timeOffset="42097.97">15651 13889 607 0,'13'-15'813'0,"-13"-3"168"0,-6 3 130 15,-1 0-4-15,-6 1-79 0,-13 3-178 0,7 0-115 16,-1 4-106-16,7 3-299 0,0 1-330 0,0 3 0 16,-1 7 0-16,-5 0 0 0,6 4 0 0,0 8 0 15,0-5 0-15,0 8 0 0,7-4 0 0,-2 4 0 16,8 0 0-16,8 1 0 0,-2-2 0 16,0 1 0-16,1 0 0 0,0-3 0 0,5-4 0 15,-5-1 0-15,6-3 0 0,-6-4 0 0,13 0 0 16,-8-7 0-16,8 0 0 0,-7-3 0 15,7-4 0-15,-8 0 0 0,2-5 0 0,-2-3 0 16,1 1 0-16,1-1 0 0,-2-4 0 0,-5-2 0 16,0-2 0-16,-1-2 0 0,0 3 0 0,1 0 0 15,-7 0 0-15,7 4 0 0,-7-1 0 0,6 5 0 16,-6 6 0-16,7-2 0 0,-7 6 0 0,6 1 0 16,-6 3 0-16,6 3 0 0,2 4 0 0,-2 4 0 15,0 4 0-15,0 3 0 0,1 4 0 16,6 0 0-16,-6 0 0 0,-1 4 0 0,1 0 0 15,0-1 0-15,-1 1 0 0,6-7 0 0,-12 3 0 16,8-8 0-16,-2-3 0 0,0-4 0 0,1-3 0 16,6-4 0-16,-6-4 0 0,5 1-239 15,8-8-856-15,0 0-125 0,5-7-75 0,1-1 79 16,1-4 123-16,-1 2 208 0,6-2 213 0,1 2 229 16</inkml:trace>
  <inkml:trace contextRef="#ctx0" brushRef="#br0" timeOffset="42337.01">16276 13738 243 0,'14'-17'738'0,"-2"-3"201"0,-5 6 171 0,-1 3 135 15,-6 0-64-15,-6 4-156 0,-1-1-162 16,1 8-122-16,0 0-635 0,-8 5-106 0,2 1 0 16,-2 2 0-16,8 3 0 0,-7 0 0 0,6 3 0 0,1 2 0 15,-1 1 0-15,7 2 0 0,7 0 0 16,-1-2 0-16,14 2 0 0,-7-1 0 0,0 1 0 16,7-2 0-16,-1 6 0 0,1-5 0 15,0 1 0-15,-2-2 0 0,-4-2 0 0,-8 4 0 0,7 0 0 16,-7-1 0-16,-6-3 0 0,0-1 0 15,0 1 0-15,0-1 0 0,-6-3 0 16,0 0 0-16,-1-3 0 0,-6-1 0 0,0-3 0 16,1 0 0-16,-2-4 0 0,-6 0 0 0,-5-8 0 15,-1 1 0-15,-7-4 0 0,-7-1-850 0,8-5-612 16,-7-2-22-16,7-3 97 0,-1 0 184 0,7 0 276 16,0-7 296-16</inkml:trace>
  <inkml:trace contextRef="#ctx0" brushRef="#br0" timeOffset="42557.75">16374 13372 268 0,'26'-4'936'0,"-6"8"274"0,0 6 197 0,-1 1 165 15,1 4 16-15,0 3-378 0,5 4-1210 16,1 4 0-16,0 4 0 0,7 3 0 0,-7 3 0 16,6 0 0-16,-5 5 0 0,-1 3 0 0,0 0 0 15,-13 1 0-15,-7 2 0 0,0-3 0 0,8-4 0 16,-8-3 0-16,0-4 0 0,2-3 0 15,-8-1 0-15,6-10 0 0,-6-2 0 0,0-5 0 16,0-1 0-16,0-8 0 0,0-3 0 0,0-3 0 16,0-8 0-16,0-4 0 0,-6 1-706 15,-2-8-813-15,2 0-17 0,-7 0 103 0,6-1 202 0,1 1 293 16,0 0 331-16</inkml:trace>
  <inkml:trace contextRef="#ctx0" brushRef="#br0" timeOffset="42678.42">16752 13808 283 0,'13'-7'757'0,"7"-1"166"0,-8 5 101 16,15-1 78-16,-1 1-145 0,6-1-258 15,1 1-197-15,7-1-144 0,5-1-91 0,1 2-88 16,5 3-129-16,-5 0-160 0,-1-3-235 0,2-1-322 16,-9-3-299-16,-5-1-141 0,-7 1-23 0,-6-4 62 15,-1 3 175-15,7 1 291 0</inkml:trace>
  <inkml:trace contextRef="#ctx0" brushRef="#br0" timeOffset="44634.16">21684 11687 298 0,'20'-4'823'16,"13"0"181"-16,-13 4 141 0,-1 0 128 0,-6 0-81 15,-13-3-245-15,0 3-180 0,0-4-125 0,-6 0-542 16,-1 4-100-16,-26 0 0 0,-6 0 0 16,0 0 0-16,-7 4 0 0,20 3 0 0,-6 4 0 0,5 0 0 15,-5 0 0-15,6 4 0 0,7-3 0 16,-1 2 0-16,7 1 0 0,13 0 0 0,7-1 0 16,13 1 0-16,5-1 0 0,15 0 0 0,11 1 0 15,8-1 0-15,7-2 0 0,5 3 0 0,0-5 0 16,-6 2 0-16,1 3 0 0,-7-8 0 15,-8 4 0-15,-4-3 0 0,-9-2 0 0,-5 2 0 16,-7-1 0-16,-6 4 0 0,-14-4 0 0,-6 0 0 16,-6 1 0-16,-8 4 0 0,-18-2 0 0,-1 1 0 15,-12 0 0-15,5-3 0 0,-11 3 0 0,5-4 0 16,7 0 0-16,-1-3 0 0,8-1 0 16,7-3 0-16,-2 0 0 0,8 0 0 0,-1-10 0 15,7 3 0-15,-1-8-984 0,8 1-228 0,6-5-109 16,0-3 43-16,-6 3 120 0,6-3 191 15,0 4 223-15,0 0 277 0</inkml:trace>
  <inkml:trace contextRef="#ctx0" brushRef="#br0" timeOffset="44870">22154 11628 480 0,'19'-4'913'0,"7"-2"187"0,-6 6 138 15,0 0 122-15,-7 0-150 0,7 3-225 0,-8 0-164 16,8 5-737-16,-1 3-84 0,1 0 0 15,-8 7 0-15,2 8 0 0,-1-1 0 0,7 5 0 16,-1 2 0-16,-6 5 0 0,7 1 0 0,-1 6 0 16,7-4 0-16,0 4 0 0,-6-4 0 0,6 4 0 15,0-4 0-15,0-3 0 0,-6 0 0 16,0-5 0-16,-2-2 0 0,-4-5 0 0,-8-5 0 16,1-3 0-16,-1-5 0 0,0-9 0 0,-12 1 0 15,-7-8 0-15,0-7 0 0,0 0-1309 0,-7-11-161 16,8 1 10-16,-15-6 137 0,1 2 177 15,7-4 283-15,-7-1 353 0</inkml:trace>
  <inkml:trace contextRef="#ctx0" brushRef="#br0" timeOffset="45110.97">22349 11683 505 0,'-6'-22'869'16,"6"0"169"-16,0 1 141 0,0-2 94 0,6 8-149 16,8 0-233-16,5 5-152 0,1-2-166 15,18 5-573-15,2 0 0 0,18 7 0 0,-6 3 0 16,13 5 0-16,0 3 0 0,-6 3 0 0,7 8 0 15,-15 4 0-15,-4 4 0 0,-2-1 0 0,-6 9 0 16,-13-6 0-16,-6 4 0 0,-8 1 0 16,-12 0 0-16,-6-4 0 0,-7-4 0 0,-13 4 0 15,-6-7 0-15,-7-3 0 0,-7-2 0 0,-7-6 0 16,2-1 0-16,-2-3 0 0,1-7 0 16,7 0 0-16,-1-8 0 0,1 0 0 0,-1-7 0 15,7-3 0-15,0-5-1098 0,13-3-355 0,6 0-13 16,7-3 115-16,7-1 173 0,6 4 277 0,6-5 333 15</inkml:trace>
  <inkml:trace contextRef="#ctx0" brushRef="#br0" timeOffset="45501.65">23008 11710 366 0,'38'2'830'0,"8"2"164"0,-7 3 137 16,-6-3 135-16,-1 4-121 0,1-1-247 0,-7-3-165 15,0-2-110-15,7 3-418 0,-13-5-205 0,6 0 0 16,-1-5 0-16,1 3 0 0,-6-5 0 15,6 3 0-15,-7-4 0 0,1-3 0 0,-7 0 0 16,-6-1 0-16,6-2 0 0,-13-1 0 0,0 1 0 16,-13 3 0-16,-1-4 0 0,-4 0 0 0,-2 1 0 15,-7 3 0-15,8-4 0 0,-14 4 0 16,8 4 0-16,-9-1 0 0,2 5 0 0,-1-1 0 16,-6 8 0-16,1-1 0 0,-2 5 0 0,1 6 0 15,0 1 0-15,7 3 0 0,-1 5 0 16,13 3 0-16,8-1 0 0,12 4 0 0,12 0 0 15,8 5 0-15,13-5 0 0,6 0 0 0,13 1 0 16,-1-5 0-16,15 2 0 0,-1-6 0 0,0-2 0 16,0-1 0-16,7-7 0 0,-14 0 0 15,8-4 0-15,-8-7 0 0,-5 0 0 0,-7-3 0 16,-7-5 0-16,-7-3 0 0,-12-3 0 0,-1-1-670 16,-6-3-500-16,0 0-150 0,-7-5 14 0,2 2 122 15,-8 1 162-15,0 2 223 0,-8 0 243 0</inkml:trace>
  <inkml:trace contextRef="#ctx0" brushRef="#br0" timeOffset="45832.71">23894 11742 106 0,'-7'0'641'16,"14"0"183"-16,-7 0 122 0,6 0 68 0,1 0-78 16,-7 4-109-16,13-4-185 0,-7 2-98 0,0 3-50 15,8-2-29-15,-8 1-32 0,7 0-114 0,0-4-319 16,7 0 0-16,-7 0 0 16,7-4 0-16,-1 0 0 0,1-4 0 0,-8 2 0 0,2-6 0 15,5 1 0-15,-12 2 0 0,-1-8 0 0,1 3 0 16,-7-1 0-16,0 1 0 0,-7-1 0 0,-6-2 0 15,-6 0 0-15,-1 8 0 0,-13-7 0 16,7 5 0-16,-6 1 0 0,-7 2 0 0,13 4 0 16,-7 1 0-16,1 3 0 0,-1 0 0 0,-7 7 0 15,2 1 0-15,5 6 0 0,1 1 0 0,5-1 0 16,1 9 0-16,14-1 0 0,12-1 0 16,0 5 0-16,12 0 0 0,2 0 0 0,12 0 0 15,6-1 0-15,7-3 0 0,6 0 0 0,-5 1 0 16,5-2 0-16,8-6 0 0,-8 0 0 0,-5-1 0 15,-2-3 0-15,1-7 0 0,-6 0 0 16,-1-4 0-16,-6-4 0 0,1 0 0 0,-14-7 0 16,6 0-968-16,-5-3-398 0,5-1-52 0,-6-1 76 15,-6-1 156-15,13 2 239 0,-8 0 276 16</inkml:trace>
  <inkml:trace contextRef="#ctx0" brushRef="#br0" timeOffset="46251.77">24780 11606 574 0,'7'-11'843'0,"-7"0"164"0,0 3 142 0,-7 1 43 0,-6 3-81 16,-13 1-178-16,0 3-107 0,-7 0-270 16,-6 0-556-16,0 7 0 0,-7 0 0 0,1 1 0 15,-1 6 0-15,1 1 0 0,-1 0 0 0,13 7 0 16,1-4 0-16,6 7 0 0,6-2 0 0,1 0 0 16,13-2 0-16,6 2 0 0,6-2 0 0,0-3 0 15,14 4 0-15,-1-6 0 0,7 1 0 16,7-5 0-16,-7-1 0 0,13-5 0 0,-7-1 0 15,8-5 0-15,-1 0 0 0,0-5 0 0,-7-1 0 16,1-5 0-16,-7-9 0 0,-6 6 0 0,0-8 0 16,-8 1 0-16,-5-6 0 0,-1-2 0 15,-6 0 0-15,-6-5 0 0,-7 2 0 16,-1-5 0-16,2 0 0 0,-8-3 0 0,1 0 0 0,-7 0 0 16,-1 3 0-16,8 0 0 0,0 4 0 0,-8 0 0 15,14 7 0-15,-6 1 0 0,5 6 0 16,8 1 0-16,0 7 0 0,-1 0 0 0,0 8 0 15,7-1 0-15,7 4 0 0,0 7 0 0,-1 4 0 16,0 7 0-16,1 4 0 0,13 4 0 0,-7 3 0 16,0 4 0-16,13 4 0 0,0 4 0 15,-7-2 0-15,14 2 0 0,-1 3 0 0,2-1 0 16,-2 3 0-16,7-6 0 0,-7 0 0 0,1-7 0 16,-1 0 0-16,-5-4 0 0,-1-3 0 0,-7-5 0 15,-6-9 0-15,-6-1 0 0,-1-7 0 16,-6-4-1280-16,7-7-313 0,0-5 31 0,-1-2 160 15,6-1 249-15,2 0 371 0,-1-3 366 0</inkml:trace>
  <inkml:trace contextRef="#ctx0" brushRef="#br0" timeOffset="46430.81">25243 11647 423 0,'13'0'913'0,"6"-4"210"16,-12 4 170-16,-1 4 181 0,-6 3-83 16,6-4-205-16,-6 4-798 0,0 5-388 0,0-1 0 15,0 0 0-15,0 3 0 0,0 1 0 0,0 0 0 16,7 3 0-16,0-3 0 0,-1 3 0 15,1-3 0-15,-1-1 0 0,1 1 0 0,6 0 0 16,-7-4 0-16,0-5 0 0,-6 2 0 0,0-4 0 16,0-4 0-16,-6-4-216 0,0-4-1070 0,-7-6-149 15,6-1 15-15,1-6 153 0,-7-1 191 16,6-4 261-16,-6-3 279 0</inkml:trace>
  <inkml:trace contextRef="#ctx0" brushRef="#br0" timeOffset="46551.75">25236 11606 84 0,'-19'-37'671'0,"5"4"239"15,-12 0 176-15,7 1 139 0,-14 3-5 0,7 6-168 16,0-3-234-16,6 8-179 0,14-1-153 15,0 5-486-15,-1 2 0 0,7 5 0 0,7-1 0 16,5 6 0-16,2 2 0 0,-2 2 0 0,2 6-258 16,-1-4-575-16,6 4-327 0,-6-1-140 0,13-5 6 15,-13 6 119-15,13 0 166 0,-6-1 256 16</inkml:trace>
  <inkml:trace contextRef="#ctx0" brushRef="#br0" timeOffset="47240.21">25392 11442 638 0,'13'9'894'0,"-6"3"172"0,6 3 159 0,-6-4 94 16,-7 3-132-16,6 5-189 0,7-9-134 0,0 5-864 15,-7 3 0-15,1 1 0 0,-7-2 0 16,6 3 0-16,1-2 0 0,6 0 0 0,1 1 0 16,-8-5 0-16,6 1 0 0,-5-4 0 0,6 0 0 15,-6-3 0-15,-1-1 0 0,0-3 0 0,2-2 0 16,-2-2 0-16,0-2 0 0,14-5 0 16,-7-5 0-16,7-3 0 0,0 1 0 0,-8-5 0 15,8 1 0-15,-7 0 0 0,-1-1 0 0,2 1 0 16,-8 7 0-16,0 0 0 0,2-1 0 0,-8 5 0 15,6 0 0-15,0 7 0 0,1 0 0 16,-1 7 0-16,1 4 0 0,0 0 0 0,11 8 0 16,-4 3 0-16,6-3 0 0,5 2 0 0,1 4 0 15,14-6 0-15,-7 4 0 0,5-5 0 0,1-3 0 16,0 0 0-16,1-5 0 0,-1-3 0 16,0-3 0-16,-7-8 0 0,8 1 0 0,-8-9 0 15,-5 2 0-15,-2-9 0 0,-5 2 0 0,-14-6 0 16,1 0 0-16,-7-2 0 0,0-4 0 0,-13 3 0 15,0-3 0-15,-7 3 0 0,0 0 0 16,1 5 0-16,-7-1 0 0,0 4 0 0,0 2 0 16,0 5 0-16,7 1 0 0,-8 6 0 15,1 0 0-15,-6 8 0 0,5 0 0 0,1 6 0 0,7 5 0 16,-1-1 0-16,14 9 0 0,-7-5 0 0,13 4 0 16,6 0 0-16,7 0 0 0,0-4 0 0,7 2 0 15,-7-3 0-15,6-5 0 0,1-2 0 0,-1-3 0 16,1 1 0-16,6-8 0 0,1-4 0 15,-1-3 0-15,6-4 0 0,-6-4 0 0,-7-2 0 16,1-3 0-16,-13 2 0 0,-1-4 0 0,0 0 0 16,2 4 0-16,-8-4 0 0,0 4 0 0,0 3 0 15,0 3 0-15,0 3 0 0,0 1 0 16,6 4 0-16,0 4 0 0,0 6 0 0,1 2 0 16,13 7 0-16,0 4 0 0,12 6 0 0,1 4 0 15,5 8 0-15,1 7 0 0,7 0 0 16,-1 9 0-16,-5 1 0 0,5 4 0 0,-5-3 0 15,-7 4 0-15,-7-4 0 0,-14 0 0 0,1-4 0 16,-6-2 0-16,-14-6 0 0,-6-2 0 16,1-7 0-16,-14-5 0 0,-7-8 0 0,-7-2 0 0,-5-8 0 31,-1-4 0-31,1-3 0 0,-7-8 0 16,6-3 0-16,0-4 0 0,1-8 0 0,-1 1 0 0,14-5 0 0,-1-2 0 0,20-5 0 0,0-2 0 15,7-1 0-15,18-4 0 0,8 4-746 0,13-4-775 16,12 4-20-16,-5 4 92 0,11 0 201 0,8 3 306 15,7 1 374-15</inkml:trace>
  <inkml:trace contextRef="#ctx0" brushRef="#br0" timeOffset="47644.07">27966 11448 203 0,'13'-4'934'0,"-6"2"275"0,-7 4 178 0,6-4 123 16,0 2-4-16,2 0-293 0,-2 2-984 15,0 5-229-15,1 1 0 0,-1 4 0 0,1 6 0 16,6 0 0-16,-1 4 0 0,2 4 0 0,6-1 0 16,5 4 0-16,-5 1 0 0,6-1 0 0,0-4 0 15,1-2 0-15,-1 0 0 0,-7-6 0 0,1-2 0 16,-1-8 0-16,7 0 0 0,0-7 0 0,-6-7 0 16,6-3 0-16,0-5 0 0,-7-3 0 15,1-5 0-15,-1-2 0 0,-5-5 0 0,-2 5 0 16,-5-9 0-16,-7 5 0 0,0 0 0 0,0 3 0 15,-7 1 0-15,1 3 0 0,-7 3 0 0,6 5 0 16,1 2 0-16,-1 5 0 0,7 7 0 16,-6 4 0-16,6 3 0 0,6 9 0 0,1 1 0 15,-1 4 0-15,14 6 0 0,6 2 0 0,0-3 0 16,7 7 0-16,-1 0 0 0,7-4 0 0,7 1 0 16,6-1 0-16,-6-6 0 0,-1-2 0 15,1-6 0-15,-7-5 0 0,7 2 0 0,-1-12 0 16,-12 0 0-16,-14-8 0 0,-6-3-513 0,1-3-637 15,6-4-143-15,-8-5-10 0,1-2 116 16,0-1 140-16,-6 1 219 0,-1-1 224 0</inkml:trace>
  <inkml:trace contextRef="#ctx0" brushRef="#br0" timeOffset="48070.65">29184 11555 114 0,'0'-19'584'0,"8"5"241"15,-8-1 187-15,0 4 162 0,0 0 19 0,0-1-64 16,-8 6-170-16,8-2-119 0,0 4-479 0,-6 0-361 16,0 8 0-16,-7 8 0 0,-1-1 0 0,14 7 0 15,0 0 0-15,7 4 0 0,-7 4 0 0,13 7 0 16,-6 0 0-16,-1 7 0 0,0 2 0 15,-6 1 0-15,8 4 0 0,-8-3 0 0,12 4 0 16,-6 0 0-16,2-4 0 0,-2 0 0 0,7-7 0 16,0-1 0-16,-6-3 0 0,5-7 0 0,2-4 0 15,-8 0 0-15,0-10 0 0,1-2 0 16,6-6 0-16,0-4 0 0,-7-4 0 0,8-4 0 16,-2-6 0-16,2-4 0 0,-8 0 0 0,-6-4 0 15,0-4 0-15,0 0 0 0,-6-7 0 16,-8 0-311-16,2-4 72 0,-8-3 81 0,0 0 77 15,-5-4 72-15,-1-1 66 0,-7-2 62 0,1 2 58 16,-1 2 57-16,1-5-23 0,-2 4-211 0,-5 0 0 16,-6 4 0-16,13 0 0 0,-2 3 0 15,15 8 0-15,13-1 0 0,-1 7 0 0,7 6 0 16,7 1 0-16,12 5 0 0,1 4 0 16,12 3 0-16,7 4 0 0,7 4 0 0,13 8 0 0,-8 2 0 15,15 3 0-15,-8 6 0 0,1 3 0 16,-7 3 0-16,0 0 0 0,-6 5 0 0,-14-1 0 15,2 0 0-15,-22 0 0 0,1 1 0 0,-13-5 0 16,-6-4 0-16,-13 1 0 0,-1-5 0 16,-13 2 0-16,-7-9 0 0,-5 1 0 0,6-3 0 15,-7-10 0-15,-12 2 0 0,19-8 0 0,-14-3 0 16,8-3-1673-16,7-5-50 0,-9 1 80 0,9 2 234 0,11-3 372 16,1 1 487-16</inkml:trace>
  <inkml:trace contextRef="#ctx0" brushRef="#br0" timeOffset="48375.92">31081 11360 475 0,'-20'-8'1126'16,"-6"6"277"-16,20-4 197 0,6 4 173 0,-7-2-110 15,7 4-1512-15,0 0-151 0,7 0 0 16,-1 4 0-16,1 6 0 0,6 2 0 0,-1 3 0 16,8 3 0-16,0 4 0 0,6 3 0 0,0 4 0 15,0 5 0-15,0-1 0 0,-6 3 0 0,6 6 0 16,0-6 0-16,-1 3 0 0,-5-5 0 16,0 3 0-16,-7-8 0 0,0-3 0 0,6-5 0 15,-12-1 0-15,0-11 0 0,-14 3 0 0,0-12 0 16,-5-4-1056-16,5-6-383 0,-6-5-24 0,-7 0 120 15,7-3 177-15,-7-1 273 0,8 2 284 0</inkml:trace>
  <inkml:trace contextRef="#ctx0" brushRef="#br0" timeOffset="48488.77">31250 11739 127 0,'-13'-12'603'16,"7"1"238"-16,6 5 173 0,0-3 122 0,6 1-37 15,7 5-123-15,0 0-232 0,7-1-176 0,5 0-140 16,15 4-103-16,-1 4-91 0,0 0-138 0,13-4-96 16,-13 3 0-16,1 0-47 0,-8 2-250 0,-6-5-159 15,0 3-219-15,0-6-217 0,-6 3-220 16,6-8-37-16,-13 5 61 0,0-5 113 0,0-3 195 15,0 0 224-15</inkml:trace>
  <inkml:trace contextRef="#ctx0" brushRef="#br0" timeOffset="48747.83">31817 11580 327 0,'6'-11'736'0,"2"-3"182"0,-2 2 149 0,-6 1 95 15,0 1-37-15,0 2-126 0,-6 5-140 0,-2-5-100 16,-4 8-520-16,-8 0-239 0,1 4 0 16,-1 7 0-16,-6 0 0 0,6 7 0 0,1 0 0 15,5 4 0-15,8 4 0 0,0 0 0 0,12 3 0 16,8-4 0-16,5 1 0 0,7 1 0 0,6-5 0 15,1-5 0-15,7 2 0 0,-2-8 0 16,1-4 0-16,0-3 0 0,1-8 0 0,-1 1 0 16,-7-8 0-16,1 0 0 0,-13-8 0 0,-8 1 0 15,-6-3 0-15,-6-2 0 0,-6 0 0 0,-6-2 0 16,-8 4 0-16,1 2 0 0,-15-3 0 0,2 3 0 16,-1 4 0-16,7 5 0 0,-7-1 0 15,1 7 0-15,13 0 0 0,-13 8-376 0,-2 0-1214 0,9 3-28 16,-8 4 89-16,-6 7 221 0,6 1 310 15,1 7 417-15</inkml:trace>
  <inkml:trace contextRef="#ctx0" brushRef="#br0" timeOffset="49396.65">26461 12887 339 0,'13'0'966'0,"0"4"263"16,0-1 182-16,0 4 146 0,0-3-41 0,6 3-343 16,-12 1-1173-16,0 3 0 0,-1 0 0 15,0 3 0-15,2 5 0 0,-8-1 0 0,6 8 0 16,0 1 0-16,1-2 0 0,12 4 0 0,0 4 0 16,15 3 0-16,5 0 0 0,0 2 0 0,7-1 0 15,5-1 0-15,1 1 0 0,-5-1 0 16,-9-2 0-16,-5-9 0 0,-1 1 0 0,-25-7 0 15,-14-4 0-15,-19-13 0 0,-13 3-940 0,1-12-686 16,-9-1 15-16,-5 4 134 0,1-11 253 16,-2 5 389-16,7-9 391 0</inkml:trace>
  <inkml:trace contextRef="#ctx0" brushRef="#br0" timeOffset="49563.71">26474 13243 240 0,'13'-4'770'0,"20"1"156"0,-1-1 102 0,7 4 95 0,6 0-81 16,2 0-265-16,-1 0-196 0,11 0-128 0,2 4-89 15,0-1-91-15,6 5-107 0,-13-4-118 16,1 3-136-16,-1 0-143 0,-13-4-141 0,-7 1-205 16,1-4-217-16,-13-4-240 0,-1-3-61 0,-6 0 36 15,-13-4 88-15,7 0 177 0,-14-4 211 16</inkml:trace>
  <inkml:trace contextRef="#ctx0" brushRef="#br0" timeOffset="50084.14">27145 13015 300 0,'-13'-15'775'0,"13"-2"178"0,-6 5 149 0,-1-3 126 0,7 8-96 15,-7 0-205-15,1-1-173 0,12 5-99 0,8 3-290 16,-1 8-365-16,13-1 0 0,-6 3 0 0,12 9 0 16,-7 3 0-16,9 4 0 0,-9 3 0 15,8 1 0-15,0 3 0 0,0 3 0 0,-1 4 0 16,1-3 0-16,-1 3 0 0,1-3 0 0,-1 1 0 16,-6-6 0-16,7-3 0 0,-13-3 0 0,5 0 0 15,-11-8 0-15,5-7 0 0,-6 0 0 16,7-3 0-16,-1-4 0 0,1-12 0 0,-1-3 0 15,7 1 0-15,-6-10 0 0,6-2 0 0,-7 4 0 16,1-4 0-16,6-3 0 0,-6 3 0 0,-1 3 0 16,-6 0 0-16,0 4 0 0,1 1 0 0,-8 7 0 15,0-1 0-15,1 5 0 0,-1-1 0 0,1 8 0 16,6 3 0-16,-1 1 0 0,2 7 0 16,12 2 0-16,-7-1 0 0,7 6 0 15,1-4 0-15,5 1 0 0,1-2 0 0,-1-2 0 16,8-4 0-16,-1 0 0 0,-1-7 0 0,2-1 0 0,5-3 0 15,-6-7 0-15,1-1 0 0,-7-2 0 0,5-9 0 16,-11 2 0-16,5-6 0 0,-12 2 0 16,-1-6 0-16,-6-2 0 0,-6 3 0 0,-7-3 0 15,-7 0 0-15,0 2 0 0,-5 2 0 0,-1 4 0 16,-1 2 0-16,2 0 0 0,-2 4 0 0,-5 5 0 16,-1 2 0-16,0 4 0 0,-6 4 0 15,1 8 0-15,-8 0 0 0,0 5 0 0,0 3 0 16,15 5 0-16,11 2 0 0,-6 2 0 0,19 2 0 15,8 2 0-15,-2-3 0 0,14 3 0 16,13-4 0-16,1 1 0 0,5-4 0 0,1 0 0 16,13-4 0-16,-8 1 0 0,2-8 0 0,5-1 0 15,-5-2 0-15,-8-4 0 0,-6-1 0 0,-7-3 0 16,-5-3-271-16,-14-1-1307 0,6-4-41 16,-12 1 83-16,0-3 218 0,-1 2 307 0,8 1 390 15</inkml:trace>
  <inkml:trace contextRef="#ctx0" brushRef="#br0" timeOffset="50608.14">30084 13140 165 0,'20'-7'901'0,"6"4"279"15,-20-6 186-15,7 3 149 0,-7 2 24 0,-6-3-268 16,7 3-1017-16,0 4-254 0,-7 0 0 15,6 0 0-15,-6 4 0 0,0 3 0 0,0 3 0 16,0 9 0-16,0-4 0 0,0 6 0 0,0 2 0 16,0 0 0-16,6 6 0 0,1-4 0 0,0 1 0 15,6 0 0-15,-7-4 0 16,7-4 0-16,6 1 0 0,-11-5 0 0,4-3 0 0,1-4 0 16,-6-3 0-16,6-4 0 0,7-4 0 0,-8-3 0 15,2-1 0-15,5-7 0 0,-6 1 0 0,0-4 0 16,1 0 0-16,-2-1 0 0,-6 1 0 15,1-4 0-15,-7 7 0 0,0 1 0 0,0-1 0 16,7 4 0-16,-1 3 0 0,-6 4 0 0,0 1 0 16,7 3 0-16,-1 7 0 0,0 1 0 15,14 3 0-15,0 4 0 0,6-1 0 0,1 4 0 16,5 1 0-16,-7-1 0 0,9 1 0 0,-2-1 0 16,1-3 0-16,-7-5 0 0,-7 1 0 0,7-3 0 15,-13-5 0-15,7-3 0 0,-1 0 0 16,8-7 0-16,-8-1 0 0,-6-6 0 0,6-1 0 15,-19 1 0-15,0-8 0 0,-6 0 0 0,-1 0 0 16,1-4 0-16,-1 0 0 0,-12-3 0 0,-1 4 0 16,-6-5 0-16,0 4 0 0,7 0 0 0,-1 5 0 15,1-2 0-15,-1 4 0 0,0 5 0 16,8 3 0-16,-2 0 0 0,14 1 0 0,7 6 0 16,0 0 0-16,5 0 0 0,-6 4 0 0,8 4-788 15,6 0-532-15,5 0-83 0,1 3 57 16,-12 0 157-16,5 4 221 0,1-4 245 0,0 4 291 15</inkml:trace>
  <inkml:trace contextRef="#ctx0" brushRef="#br0" timeOffset="50928.71">30963 13082 82 0,'13'7'668'0,"7"4"195"16,0-4 140-16,-7 4 126 0,6-8-25 0,0 6-108 15,1-6-173-15,0 4-98 0,-1-7-63 16,7 4-526-16,0-4-136 0,7-4 0 0,-7 4 0 16,0-7 0-16,7 4 0 0,-7-6 0 0,0 3 0 15,0-2 0-15,-7-3 0 0,1 4 0 0,-13-7 0 16,-1 2 0-16,-6 1 0 0,0 0 0 0,-6-1 0 15,-7 2 0-15,-1 3 0 0,-5-1 0 16,0 1 0-16,-8 3 0 0,1 1 0 0,0 3 0 16,0 0 0-16,-7 3 0 0,1 4 0 0,-1 1 0 15,7 3 0-15,1 8 0 0,-1-5 0 0,12 9 0 16,1-2 0-16,7 1 0 0,12 0 0 16,7 4 0-16,1-4 0 0,12 3 0 0,6-2 0 15,7-1 0-15,0-4 0 0,0-3 0 0,1-1 0 16,5-3 0-16,-6-3 0 0,-6-1 0 0,6-7 0 15,0 0 0-15,-1-3 0 0,9-9 0 0,-15 5 0 16,1-5 0-16,-14-2 0 0,0-1-509 16,8-2-501-16,-1-6-110 0,6-2-90 0,1-2 53 15,-7-2 91-15,6 3 185 0,-5-3 192 0,5 0 212 16</inkml:trace>
  <inkml:trace contextRef="#ctx0" brushRef="#br0" timeOffset="51169.8">31961 13008 92 0,'20'-25'508'0,"-2"6"260"16,-4 1 191-16,-8 3 154 0,1 1 33 0,-7 2-52 15,-7 1-148-15,1 4-107 0,-8-1-113 16,2 1-726-16,-2 4 0 0,-5 3 0 0,-1 0 0 15,8 3 0-15,-2 4 0 0,8 1 0 0,-8 3 0 16,14 0 0-16,0 3 0 0,0 5 0 0,14-1 0 16,-2 1 0-16,8 2 0 0,7 5 0 15,-1-4 0-15,6 5 0 0,-5-2 0 0,-1 5 0 16,-7-9 0-16,-6 4 0 0,0 2 0 0,-1-5 0 16,-12 0 0-16,8-4 0 0,-8 0 0 15,-8 1 0-15,2-5 0 0,0-2 0 0,-7-1 0 16,6-4 0-16,-12 0 0 0,5 0 0 0,2-3 0 15,-2-4 0-15,-5 4 0 0,-7-4 0 0,14-4 0 16,-8 0 0-16,0-6 0 0,1-1 0 16,-1 0 0-16,-6-5-757 0,6-1-671 0,1-6-42 15,13 2 82-15,-2-2 174 0,2 0 256 0,6-2 282 16</inkml:trace>
  <inkml:trace contextRef="#ctx0" brushRef="#br0" timeOffset="51429.7">32169 12659 141 0,'13'-15'874'0,"-7"5"289"0,-6 2 214 16,0-3 172-16,7 4 63 0,0 0-255 0,-1 2-1239 16,0 10-118-16,1-1 0 0,6 6 0 0,0 9 0 15,7 2 0-15,0 6 0 0,-1 5 0 16,7 1 0-16,-6 4 0 0,6 7 0 0,-1-3 0 16,-5 7 0-16,6-5 0 0,-6 5 0 0,-1-1 0 15,1 2 0-15,6-6 0 0,-7-2 0 0,1-7 0 16,0-2 0-16,-8-6 0 0,-5-1 0 15,0-2 0-15,-7-8 0 0,0-5 0 0,-7-6 0 16,-6-4 0-16,-7-4 0 0,-12-6-130 0,13-5-1417 16,-7-4-60-16,-1-3 80 0,1 0 206 0,6 0 282 15,1-4 341-15</inkml:trace>
  <inkml:trace contextRef="#ctx0" brushRef="#br0" timeOffset="51545.89">32312 13077 406 0,'-6'-10'876'0,"6"-5"209"0,6 9 159 15,1-6 144-15,6 4-116 0,0-3-243 0,6 4-192 16,7-1-783-16,13 5-54 0,1-4 0 0,12 3 0 15,0 1 0-15,7 3 0 0,-7 0 0 16,7 0 0-16,-8 0 0 0,-11 3 0 0,-1 1 0 16,-13-4-325-16,-7 0-1196 0,-5-4-93 0,-14 4 37 15,-7-3 190-15,7 3 339 0,0 0 492 0</inkml:trace>
  <inkml:trace contextRef="#ctx0" brushRef="#br0" timeOffset="53455.83">23685 15052 238 0,'0'-3'668'0,"6"3"154"16,1 0 92-16,-7 0-1 0,7 3-134 0,-1 2-155 15,8-2-183-15,-2 0-83 0,-5 5-22 16,6 4 9-16,0-2 6 0,-7 5 2 0,8 3-17 15,5 0-39-15,-6 1-42 0,0-1-94 0,0 1-161 16,0-1 0-16,-7 0 0 0,8-4 0 0,-1-2 0 16,-7-1 0-16,1 0 0 0,-1-4 0 15,1-3 0-15,-7-1 0 0,6 1 0 0,-6-4 0 16,0-4 0-16,0 1 0 0,0-1 0 0,0-7 0 16,0 0 0-16,0-4 0 0,0 1 0 15,6-1 0-15,-6-3 0 0,8-1 0 0,-2 1 0 16,0 0 0-16,1 3 0 0,-1-3 0 0,1 7 0 15,6-4 0-15,-7 8 0 0,1-4 0 0,0 2 0 16,-1 6 0-16,0 0 0 0,-6 3 0 16,14 0 0-16,-8 0 0 0,7 0 0 0,0 6 0 15,0-1 0-15,1 2 0 0,-2 1 0 0,8-1 0 16,-1 4 0-16,1 0 0 0,-8 0 0 0,8 0 0 16,-7-4 0-16,7 4 0 0,-14 0 0 0,8-4 0 15,-8 1 0-15,0-1 0 0,1-3 0 16,-7-4 0-16,7 3 0 0,-7-3 0 0,0 0 0 15,0-3 0-15,0-1 0 0,0 0 0 0,0-7 0 16,6 4 0-16,-6-7 0 0,7-1 0 0,-1 0 0 16,8 1 0-16,-8-1 0 0,0 0 0 15,8 3 0-15,-8-2 0 0,0 7 0 0,1-4 0 16,-1 7 0-16,-6-3 0 0,7 7 0 0,-7 0 0 16,7 0 0-16,-1 4 0 0,6-1 0 0,-4 4 0 15,4 1 0-15,8 4 0 0,-7 2 0 0,7-2 0 16,-1 2 0-16,1 1 0 0,-1-1 0 0,8-3 0 15,-15 4 0-15,8-4 0 0,-1-1 0 16,-5-2 0-16,-2-1 0 0,-5-3 0 0,-7-4-486 16,0 0-200-16,0-4-88 0,0-3-77 0,-7-1-78 15,1-2-54-15,0-5 6 0,-1 4 107 0,0-7 143 16,14 7 164-16</inkml:trace>
  <inkml:trace contextRef="#ctx0" brushRef="#br0" timeOffset="53749.67">24708 15016 291 0,'26'-8'679'0,"-7"1"163"0,8 0 121 16,-14 4 10-16,6-2-55 0,-12-2-62 15,0 4-145-15,-1 3-56 0,-6-4-32 0,6 0-27 16,1 4-512-16,-7-3-84 0,0 3 0 0,-7 3 0 16,-5 1 0-16,-2 3 0 0,1 5 0 0,1-2 0 15,-2 5 0-15,8-1 0 0,-8 1 0 0,14 3 0 16,8 2 0-16,-2-3 0 0,7 2 0 16,0-5 0-16,0 1 0 0,7 0 0 0,-1-5 0 0,-6 1 0 15,0-3 0-15,-6-5 0 0,6 2 0 16,-1-5 0-16,8 0 0 0,-7-5 0 0,7-2 0 15,0-4 0-15,-8 0 0 0,8 0 0 0,-7-3 0 16,-7-1 0-16,8 1 0 0,-14-1 0 16,0 1 0-16,0-3 0 0,-7 3 0 0,-6 3 0 15,0 0 0-15,-7 1 0 0,8-2 0 0,-15 1 0 16,7 8 0-16,-6-5 0 0,1 5 0 16,5-1 0-16,0 1 0 0,1 3 0 0,-1 0 0 0,8 0-544 15,-2-4-384-15,8 0-174 0,6 4-102 16,0-3 32-16,0-1 86 0,6 0 167 0,8-3 199 15,5 7 259-15</inkml:trace>
  <inkml:trace contextRef="#ctx0" brushRef="#br0" timeOffset="54133.73">25256 14876 604 0,'12'-4'831'0,"2"1"172"0,-2 3 150 15,-12-4 15-15,0 4-87 0,7 4-187 0,0-4-126 16,12 0-84-16,1 3-679 0,-8 1-5 0,8 0 0 15,0 7 0-15,-7-1 0 0,7 5 0 0,-1 1 0 16,0 2 0-16,-6 4 0 0,7 0 0 16,0 0 0-16,6-1 0 0,-7 2 0 0,1 0 0 0,-8-6 0 15,8 2 0-15,-7-1 0 0,1-3 0 16,-8-1 0-16,0-7 0 0,-6 1 0 0,-6-1 0 16,-7-3 0-16,0-4 0 0,-6-4-375 0,-7 0-549 15,-1-3-102-15,-5 0-67 0,-1-5-12 0,1 6 55 16,-1-5 140-16,0 3 193 0,0-3 259 15,8 4 300-15,5 0 325 0,0-4 317 0,1 3 240 16,12-3 129-16,-5 4 24 0,5-1-26 0,7-3-58 16,0 4-123-16,0-1-110 0,0 1-75 15,0 0-67-15,13 4-75 0,0-1-80 0,6-4-86 16,8 8-72-16,5-3-59 0,-6 3-46 0,7 0 0 16,-1 3-88-16,1 1-108 0,-1 0-117 15,-6 0-133-15,1-1-179 0,-1-3-170 0,-6 4-183 16,-1-4-76-16,-6-4 21 0,6 4 83 0,-5-3 161 15,-8 3 184-15</inkml:trace>
  <inkml:trace contextRef="#ctx0" brushRef="#br0" timeOffset="54316.15">25732 14957 558 0,'6'0'791'0,"0"0"133"0,-6 0 87 0,6 4-41 16,2-4-83-16,-2 4-157 0,0-1-92 0,-6 5-39 16,13-1-8-16,1 4-99 0,12-4-492 0,0 4 0 15,-7 0 0-15,7 3 0 0,0-2 0 0,0 5 0 16,-7 0 0-16,1-3 0 0,0 1 0 15,-7-1 0-15,0 1 0 0,0-4 0 0,0 0 0 16,-6-1 0-16,5-2 0 0,-12-1 0 0,0 0 0 16,0-2 0-16,0-1-165 0,-6-8-663 0,6-1-123 15,-6-2-130-15,6-4-72 0,-7 0 53 16,-6-3 92-16,7 3 178 0,-1-4 190 0,0-3 217 16</inkml:trace>
  <inkml:trace contextRef="#ctx0" brushRef="#br0" timeOffset="54425.99">25992 14965 362 0,'0'-15'681'0,"0"3"151"0,-7 6 87 15,7-6-55-15,-6 5-142 0,6 1-164 0,0-2-221 16,0 4-152-16,0 0-97 0,6-3-77 16,7 7-100-16,0-4-148 0,0 4-166 0,1 0-197 15,-2 0-183-15,2 0-78 0,5 4 17 0,-6-1 106 16,0 1 140-16</inkml:trace>
  <inkml:trace contextRef="#ctx0" brushRef="#br0" timeOffset="54708.53">26220 14899 474 0,'0'2'762'0,"6"-2"130"15,-6 6 89-15,-6 0-17 0,6-3-92 0,-6 5-165 16,-8 4-132-16,2-3-67 0,-2 7-41 0,8-1-35 16,6 0-65-16,6-1-177 0,0 4-190 15,2-4 0-15,11 1 0 0,-6-1 0 0,13 3 0 16,-7-7 0-16,1 1 0 0,6 0 0 0,-13-4 0 16,7 0 0-16,-1-3 0 0,7-4 0 0,-6-4 0 15,-8-3 0-15,8 0 0 0,-7-4 0 16,-6 0 0-16,-7 1 0 0,-7-7 0 0,1 3 0 15,-13 3 0-15,-7-3 0 0,-1 3 0 0,1-4 0 16,-6 5 0-16,5 2 0 0,-5 1 0 0,12-1 0 16,-5 5 0-16,-1-1 0 0,12 4 0 15,8-4 0-15,-1 4 0 0,7 0 0 0,7 4-620 16,5-4-224-16,8-4-124 0,0 1-144 0,6-1-5 16,7-3 54-16,-1 2 122 0,7 3 178 0,-6-2 200 15</inkml:trace>
  <inkml:trace contextRef="#ctx0" brushRef="#br0" timeOffset="54991.89">26663 14895 450 0,'20'4'767'0,"-1"-4"131"16,0 2 95-16,1 6 27 0,-7-1-83 0,7 1-158 16,-8 4-115-16,-4 2-49 0,11 1-28 0,-6-1-106 15,0 4-481-15,0-3 0 0,0 0 0 16,0 3 0-16,0-3 0 0,0 0 0 0,-6-4 0 16,-1 0 0-16,1 0 0 0,-1-7 0 0,-6 3 0 15,0-7 0-15,0 0 0 0,0 0 0 0,0-4 0 16,-6-3 0-16,6-4 0 0,-7 0 0 15,7 0 0-15,0-4 0 0,7 0 0 0,-1 0 0 16,0 5 0-16,8-2 0 0,-2 1 0 0,2 0 0 16,5 4 0-16,1 4 0 0,0-1 0 0,5 4 0 15,1 4 0-15,7-1 0 0,-7 4 0 0,6 4 0 16,1 4 0-16,-1 0 0 0,-5-1 0 16,-1 5 0-16,0-1 0 0,-6 1 0 0,-14 3 0 15,-6-4 0-15,0 0-766 0,0-3-533 0,-6-1-87 16,-1-3 42-16,-12 1 147 0,-14-1 185 15,1 4 255-15,-8-5 336 0</inkml:trace>
  <inkml:trace contextRef="#ctx0" brushRef="#br0" timeOffset="58632.54">27380 14612 135 0,'20'0'440'0,"-8"4"144"0,8-4 164 16,-7 0 30-16,0 3-47 0,-6 1-79 15,-1-4-89-15,-6 0-115 0,6 0-137 0,-6 0-77 16,0-4-41-16,0 4-22 0,-6 0-15 0,0-3-16 16,-8 3-10-16,1 0-18 0,0-4-8 15,-12 4 1-15,-8 0 11 0,-7 0 19 0,2 0 13 16,-1 0 16-16,-7 0 5 0,-7 0 0 0,2 0-3 16,-2 0-10-16,1 0-14 0,1 0-51 0,-2 0-91 15,1-4 0-15,-1 4 0 0,8 0 0 16,-7-4 0-16,-1 4 0 0,8-3 0 0,-1 3 0 15,-5 0 0-15,5 0 0 0,1 0 0 0,-8 0 0 16,1 0 0-16,7 0 0 0,-8 3 0 0,8-3 0 16,-14 0 0-16,7 0 0 0,0 0 0 0,0 4 0 15,0-4 0-15,-7 0 0 0,7 0 0 16,-1 4 0-16,2-4 0 0,-2 0 0 0,7 0 0 16,-5 0 0-16,5 0 0 0,1 0 0 0,-1 0 0 15,7 4 0-15,-14-4 0 0,8 0 0 0,5 3 0 16,-5-3 0-16,6 4 0 0,-7 0 0 0,8-4 0 15,-1 3 0-15,-1 0 0 0,1-3 0 16,0 5 0-16,0-5 0 0,6 0 0 0,-6 4 0 16,0-4 0-16,1 3 0 0,-2-3 0 0,-5 5 0 15,5-5 0-15,-5 2 0 0,-1 2 0 0,7-4 0 16,0 3 0-16,0-3 0 0,7 0 0 0,-8 0 0 16,7 5 0-16,1-5 0 0,-1 3 0 15,1-3 0-15,-1 0 0 16,1 4 0-16,-8-4 0 0,1 0 0 0,0 4 0 15,-7-4 0-15,1 0 0 0,-1 4 0 0,7-4 0 0,-13 0 0 0,13 0 0 16,-6 3 0-16,5-3 0 0,1 0 0 16,1 0 0-16,5 0 0 0,-7 0 0 0,8 0 0 15,-1 0 0-15,1 0 0 0,-1 0 0 0,7 0 0 16,-6 0 0-16,5 0 0 0,1 0 0 0,-6 0 0 16,-7 0 0-16,-6 0 0 0,-1 0 0 15,0 0 0-15,-6 4 0 0,6-4 0 0,-13 0 0 16,8 3 0-16,5-3 0 0,-7 0 0 0,8 4 0 15,-1-4 0-15,1 0 0 0,6 3 0 0,-7-3 0 16,7 0 0-16,-7 4 0 0,1-4 0 16,6 0 0-16,-7 4 0 0,1-4 0 0,-7 4 0 15,-1-4 0-15,1 3 0 0,-6-3 0 0,6 4 0 16,-1 0 0-16,1-4 0 0,0 3 0 0,6 0 0 16,7-3 0-16,1 5 0 0,-2-2 0 15,7-3 0-15,7 0 0 0,0 4 0 0,-7-4 0 16,8 0 0-16,-1 0 0 0,0 0 0 0,-7 0 0 15,-6 0 0-15,0 0 0 16,0 0 0 0,-7 0 0-16,-6 0 0 15,0 0 0-15,0 0 0 0,-7 0 0 0,7 0 0 0,-14 3 0 0,9-3 0 0,-2 0 0 0,7 4 0 0,-7-4 0 0,13 0 0 16,-6 4 0-16,6-4 0 0,1 3 0 0,5-3 0 16,2 0 0-16,-1 4 0 0,0-4 0 0,-7 4 0 15,7-4 0-15,-7 0 0 0,1 0 0 16,5 0 0-16,-5 0 0 0,-1 0 0 0,1 0 0 15,-1 0 0-15,-6 0 0 0,0 0 0 0,7 0 0 16,-2 0 0-16,2 0 0 0,-1 0 0 0,7 3 0 16,0-3 0-16,0 4 0 0,0-4 0 0,0 0 0 15,7 4 0-15,-2-1 0 0,-5-3 0 0,7 5 0 16,-1-5 0-16,1 2 0 0,-1-2 0 16,7 0 0-16,-6 4 0 0,-1-4 0 15,-6 0 0-15,6 0 0 0,-6 0 0 0,0 4 0 0,0-4 0 16,0 0 0-16,-7 0 0 0,8 0 0 0,-8 4 0 15,0-4 0-15,0 0 0 0,1 3 0 16,5-3 0-16,-5 5 0 0,6-5 0 0,0 0 0 16,0 3 0-16,13-3 0 0,0 4 0 0,7-4 0 15,-1 0 0-15,0 0 0 0,1 2 0 0,-1-2 0 16,7 6 0-16,-7-6 0 0,1 0 0 16,-8 2 0-16,2-2 0 0,5 4 0 0,-6 0 0 15,-6 0 0-15,5-1 0 0,1 1 0 0,-6 0 0 16,13-1 0-16,-7 1 0 0,-1 3 0 0,7-3 0 15,2 3 0-15,-2 0 0 0,6 1 0 0,1 3 0 16,1-1 0-16,-2 2 0 0,8-1 0 16,6 3 0-16,-6 2 0 0,6-2 0 0,0 1 0 15,0-1 0-15,0 1 0 0,0 0 0 0,6-1 0 16,-6 5 0-16,6-4 0 0,0-1 0 0,-6 5 0 16,0-5 0-16,0 5 0 0,0-5 0 0,14 4 0 15,-8 1 0-15,7-4 0 16,1 3 0-16,-8 0 0 15,8 1 0-15,-8-5 0 0,6 5 0 0,2-1 0 16,-8 3 0-16,7-5 0 0,1 3 0 0,-8-1 0 0,6-4 0 0,2 4 0 0,-8-3 0 16,7 0 0-16,1-3 0 0,-8-3 0 0,6 3 0 15,-4-1 0-15,-2-4 0 0,0 1 0 0,1 0 0 16,-7-5 0-16,7 4 0 0,-7-7 0 0,0 7 0 16,6-3 0-16,1-4 0 0,-1 4 0 0,0 0 0 15,1-1 0-15,0 1 0 0,-1-4 0 0,0 3 0 16,1 1 0-16,0-1 0 0,-1 1 0 0,1 0 0 15,-1 0 0-15,1-1 0 0,6 5 0 0,-7-5 0 16,0 0 0-16,2 2 0 0,-2-5 0 16,0 3 0-16,7 1 0 0,0-4 0 0,0 4 0 15,7-4 0-15,0 0 0 0,-8 4 0 0,8-4 0 16,-1 0 0-16,1 3 0 0,0-3 0 0,5 0 0 16,2 4 0-16,5-4 0 0,-6 0 0 0,7 0 0 15,-7 0 0-15,0 4 0 0,7-4 0 0,-7 3 0 16,6-3 0-16,1 0 0 0,-1 0 0 0,7 0 0 15,-5 4 0-15,4 0 0 0,1-4 0 0,0 0 0 16,1-4 0-16,-8 4 0 0,7-4 0 0,0 4 0 16,1 0 0-16,-8 0 0 0,7 0 0 0,-6 0 0 15,-1 0 0-15,7 0 0 0,-7 0 0 0,8 0 0 16,-7 0 0-16,6 0 0 0,-1 0 0 0,9 0 0 16,-9 0 0-16,15 0 0 0,-8-3 0 0,7 3 0 15,-6-4 0-15,6 4 0 0,-6 0 0 0,-1-4 0 16,-5 4 0-16,5 0 0 0,1 0 0 0,-1 0 0 15,-6 0 0-15,-6 0 0 0,0 0 0 0,-1 0 0 16,1 0 0-16,-1 0 0 0,1 0 0 0,0 4 0 16,-7-4 0-16,13 0 0 0,-7 0 0 15,1 0 0-15,6 0 0 0,-6 0 0 0,6 0 0 16,-7 0 0-16,1 0 0 0,-1 0 0 0,1 4 0 0,-1-4 0 16,8 3 0-16,-7-3 0 0,5 0 0 0,1-3 0 15,1 3 0-15,5 0 0 0,-6 0 0 16,7 0 0-16,-1 0 0 0,1 0 0 0,-1 0 0 15,1 0 0-15,0 0 0 0,-7 0 0 0,0 3 0 16,0-3 0-16,0 0 0 0,-6 0 0 0,0 4 0 16,-8-4 0-16,1 4 0 0,0-4 0 15,7 0 0-15,-7 4 0 0,0-4 0 0,7 0 0 0,-7 0 0 16,0 3 0-16,7-3 0 0,-1 4 0 0,1-4 0 16,-1 3 0-16,1-3 0 0,6 4 0 0,-6-4 0 15,0 0 0-15,5 3 0 0,1-3 0 16,0 0 0-16,1 4 0 0,-8-4 0 0,1 0 0 15,-1 4 0-15,1-4 0 0,-7 0 0 0,0 4 0 0,7-4 0 16,-7 0 0-16,0 3 0 0,7-3 0 0,-1 0 0 16,1 0 0-16,-1 4 0 0,-6-4 0 15,7 0 0-15,-1 0 0 0,1 0 0 0,6 0 0 0,-7-4 0 16,8 4 0-16,-7 0 0 0,5-3 0 0,-5 3 0 16,-1 0 0-16,1 0 0 0,-1-4 0 0,1 4 0 15,7 0 0-15,-8 0 0 0,7 0 0 0,6 0 0 16,-5 0 0-16,5 0 0 0,-5 0 0 15,-8-4 0-15,7 4 0 0,0 0 0 0,-7 0 0 16,8 0 0-16,-1 0 0 0,-6 0 0 0,5 0 0 16,1 0 0-16,1 0 0 0,-1 0 0 0,0 0 0 15,0 0 0-15,0 0 0 0,0 0 0 0,7 0 0 16,-7 0 0-16,0 0 0 0,1 0 0 0,-2 0 0 16,1 0 0-16,0 4 0 0,1-4 0 0,-1 0 0 15,-1 0 0-15,2 0 0 0,-1 4 0 0,0-4 0 16,0 0 0-16,0 0 0 0,0 3 0 0,0-3 0 15,1 0 0-15,-1 0 0 0,0 0 0 0,7 0 0 16,-1 4 0-16,-6-4 0 0,7 0 0 0,-1 3 0 16,1-3 0-16,-7 0 0 0,7 4 0 15,-7-4 0-15,-1 3 0 0,-5-3 0 0,-1 0 0 0,2 0 0 16,-2 4 0-16,7-4 0 0,-6 4 0 0,6-4 0 16,0 0 0-16,0 4 0 0,0-4 0 15,0 0 0-15,1 0 0 0,-2 0 0 0,9 0 0 16,-9 0 0-16,7 0 0 0,8 3 0 0,-1-3 0 15,-7 4 0-15,1-4 0 0,6 0 0 0,-6 4 0 16,-1-4 0-16,1 0 0 0,7 3 0 0,-15-3 0 16,8 0 0-16,-7 4 0 0,0-4 0 0,-6 0 0 15,5 4 0-15,-11-4 0 0,5 0 0 0,8 0 0 16,-8 0 0-16,14 0 0 0,6 0 0 0,0 0 0 16,0 0 0-16,7 0 0 0,-7 0 0 0,7 0 0 15,-1 0 0-15,-5 0 0 0,-2 0 0 0,-5 0 0 16,-1 0 0-16,-5 0 0 0,-1 0 0 0,0 0 0 15,-7 0 0-15,1 0 0 0,-1 0 0 0,1 0 0 16,-13 0 0-16,6 0 0 0,-6 0 0 0,-1 0 0 16,1 0 0-16,0 0 0 0,-8 0 0 15,1 0 0-15,0 0 0 0,0 0 0 0,7-4 0 0,0 4 0 16,-1-4 0-16,-6 4 0 0,6-3 0 0,1 3 0 16,0 0 0-16,-1 0 0 0,7-4 0 0,-6 4 0 15,-7 0 0-15,7 0 0 0,-8-4 0 0,14 4 0 16,1-3 0-16,-8 3 0 0,7 0 0 0,6 0 0 15,-6 0 0-15,1 0 0 0,5 0 0 0,-6 0 0 16,1 0 0-16,5 0 0 0,-6-4 0 0,0 4 0 16,-7 0 0-16,-5 0 0 0,-8 0 0 0,1 0 0 15,0 0 0-15,-1-4 0 0,-6 4 0 16,6 0 0-16,-6 0 0 0,0 0 0 0,0 0 0 16,0 0 0-16,0-4 0 0,0 4 0 0,0 0 0 15,0 0 0-15,0 0 0 0,0 0 0 0,0 0 0 16,0 0 0-16,0 0 0 0,0-3 0 0,0-4 0 15,-6 3 0-15,6 1 0 0,-6-5 0 0,6 4 0 16,-7-3 0-16,7 0 0 0,-7 0 0 0,7-1 0 16,-12 1 0-16,4 0 0 0,2-5 0 15,0 1 0-15,-1 0 0 0,1 0 0 0,-1 0 0 0,1-3 0 16,-1-1 0-16,1 0 0 0,-8 1 0 0,2-1 0 16,5-4 0-16,0 5 0 0,-5-5 0 0,5 5 0 15,1-4 0-15,-8 3 0 0,2-3 0 0,4 3 0 16,-4-1 0-16,-1-1 0 0,6-2 0 15,1 5 0-15,-1-5 0 0,1 2 0 0,6-2 0 16,-6 3 0-16,6-2 0 0,-14 4 0 0,14-4 0 16,-6-1 0-16,6 1 0 0,-7 0 0 0,0-1 0 15,1 1 0-15,6-1 0 0,-13 4 0 16,7 1 0-16,6-1 0 0,-7 1 0 0,0-1 0 16,1 4 0-16,-7 0 0 0,6-3 0 0,1 3 0 15,0-1 0-15,-1 1 0 0,0 3 0 16,1-2 0-16,-1 3 0 0,1-5 0 0,0 5 0 0,-8-4 0 15,8 4 0-15,0 0 0 0,-1-1 0 16,0 1 0-16,7-1 0 0,-6-2 0 0,-1 3 0 16,7-1 0-16,-6 4 0 0,6-4 0 0,-7 1 0 15,7 4 0-15,-7-5 0 0,7 5 0 0,-6-5 0 16,6 1 0-16,-6 0 0 0,0 3 0 16,6-4 0-16,-8 2 0 0,8-2 0 0,-6 1 0 15,6-1 0-15,0 1 0 0,0 0 0 0,0 0 0 16,-6-1 0-16,6 0 0 0,0 1 0 0,-7 0 0 15,1 0 0-15,6 2 0 0,0 2 0 16,-7-4 0-16,0 3 0 0,7 1 0 0,-6-5 0 16,6 4 0-16,-6 1 0 0,6-1 0 0,-7 1 0 15,-12-1 0-15,5 4 0 0,-11-3 0 0,-9 3 0 16,-5 0 0-16,1 0 0 0,-8 0 0 16,0 3 0-16,-6-3 0 0,-7 7 0 0,-12-7 0 15,-8 0 0-15,-12 4-1459 0,-19-4-321 0,-14 7 79 16,-33 4 233-1,-25 3 413-15,-26 9 494 0</inkml:trace>
  <inkml:trace contextRef="#ctx0" brushRef="#br0" timeOffset="68234.78">16068 4713 175 0,'0'0'315'0,"0"4"52"0,0-4 36 15,7 0 18-15,-1 3 21 0,1-3 28 16,-1 4-9-16,-6-1-40 0,6-3-59 0,-6 5-65 15,0-3-72-15,0-2-89 0,0 4-58 0,0-4-36 16,0 4-19-16,0-4-10 0,-6 4-6 16,6-4-5-16,0 3-4 0,0 1-1 0,0 0-2 15,0 0 0-15,0-2 0 0,0 3 1 0,6-2 1 16,-6 1 0-16,7 1 6 0,-7-3-2 16,0 2-1-16,0-4 7 0,0 4 5 0,0-1 5 15,7 1 3-15,-7 0-1 0,0 4 13 0,0-6 8 16,0 3 4-16,0 2 6 0,0-4 0 0,0 5 14 15,0-4 0-15,0 3-19 0,0 1 13 0,0-6 6 16,0 6 7-16,0-1 2 0,0 1-3 16,-7-1 18-16,7 0-6 0,7 1 0 0,-7-5 3 15,6 5 3-15,-6-1 6 0,6-3 4 0,1 4 1 16,-7-1 0-16,0 1-1 0,0-6 0 0,0 5-6 16,0 1-8-16,0 0-5 0,0-1-4 15,0-3-5-15,0 3-2 0,0 0-3 0,0 1 1 16,0-1 1-16,0 0 2 0,0-4 0 0,0 6 2 15,0-2 2-15,0 0 0 0,-7 0 0 0,1 1-2 16,6 0-5-16,0-1-7 0,0-1-7 16,0 2-6-16,0 0-5 0,0-1-5 0,0 0-3 15,0 1 3-15,0-1-2 0,0 0-4 0,0 4-1 16,0-3-1-16,0-1 0 0,0 3-4 0,0-2 4 16,0-1-17-16,0 5-11 0,0-5 0 15,0 0 0-15,0 4 0 0,0-3 0 0,6-1 0 16,-6 4 0-16,0-4 0 0,0 4 0 0,0-3 0 15,0-1 0-15,0 3 0 0,0-2 0 16,7-1 0-16,-7 5 0 0,0-5 0 0,0 0 0 16,7 0 0-16,-7 1 0 0,0 3 0 15,0-3 0-15,0 2 0 0,6-3 0 0,-6 1 0 0,0 3 0 16,0 0 0-16,0 0 0 0,7-4 0 0,-7 4 0 16,0 0 0-16,0 1 0 0,0-2 0 15,0 2 0-15,0-1 0 0,0 0 0 0,0-1 0 16,6 2 0-16,1-5 0 0,-7 3 0 0,6 2 0 15,-6-1 0-15,0-4 0 0,7 4 0 0,-7 1 0 16,6-6 0-16,-6 6 0 0,6-5 0 0,-6 4 0 16,8 1 0-16,-2-2 0 0,-6-3 0 15,0 5 0-15,0-5 0 0,0 3 0 0,6 2 0 16,-6-5 0-16,7 3 0 0,-7-2 0 0,0 4 0 16,0-5 0-16,0 3 0 0,0-1 0 0,6 1 0 15,-6-3 0-15,0 1 0 0,0 3 0 16,0-3 0-16,0 2 0 0,0-3 0 0,0 5 0 15,0-5 0-15,-6 0 0 0,12 0 0 0,-6 1 0 16,7 3 0-16,-7-5 0 0,0 3 0 0,0-1 0 16,0 2 0-16,0-3 0 0,0 1 0 15,0 3 0-15,0-4 0 0,0 4 0 0,0-4 0 16,0 1 0-16,-7-2 0 0,7 6 0 0,0-5 0 16,0 5 0-16,0-5 0 0,0 1 0 0,0-1 0 15,-6 0 0-15,6 4 0 0,0-4 0 16,-7 0 0-16,7 0 0 0,0 2 0 0,0-3 0 15,0 2 0-15,0 3 0 0,0-4 0 0,0 0 0 16,0 4 0-16,0 1 0 0,0-5 0 0,0 4 0 16,0-4 0-16,0 4 0 0,0-3 0 0,0 3 0 15,0-4 0-15,0 4 0 0,0-4 0 0,0 1 0 16,0 2 0-16,7-3 0 0,-7 1 0 16,0 4 0-16,6-5 0 0,-6 0 0 0,0 1 0 15,0-1 0-15,7 0 0 0,-7 4 0 0,6-3 0 16,1-1 0-16,-7 1 0 0,0 2 0 0,0-3 0 15,0 5 0-15,0-5 0 0,0 0 0 16,0 4 0-16,6-4 0 0,-6 5 0 0,0-5 0 16,0 0 0-16,7 0 0 0,-7 5 0 0,7-5 0 15,-7 3 0-15,6-2 0 0,-6-1 0 16,6 1 0-16,-6-1 0 0,0 0 0 0,0 0 0 0,0 2 0 16,7-3 0-16,0 2 0 0,-7-5 0 15,6 5 0-15,-6-1 0 0,0 0 0 0,0-3 0 16,0 4 0-16,0-1 0 0,0-3 0 0,0 0 0 15,0 3 0-15,0-4 0 0,6 4 0 16,-6 1 0-16,0-4 0 0,0 3 0 0,0-3 0 16,0 2 0-16,0-1 0 0,0 2 0 0,0-3 0 15,7 3 0-15,-7-4 0 0,0 1 0 0,6 4 0 16,-6-5 0-16,0 4 0 0,0 0 0 16,0 1 0-16,0 0 0 0,0 3 0 0,0-4 0 15,0 0 0-15,0 1 0 0,0 3 0 0,0-4 0 16,0 1 0-16,0-1 0 0,0 3 0 0,0-2 0 15,0-1 0-15,0 1 0 0,0-4 0 16,0 3 0-16,0 0 0 0,-6-4 0 0,6 2 0 16,0-2 0-16,0 1 0 0,0 0 0 0,0 3 0 15,0-3 0-15,0-1 0 0,0 1 0 0,0 3 0 16,0-3 0-16,0-1 0 0,0 1 0 0,0 0 0 16,0 3 0-16,0 1 0 0,0-2 0 15,0 2 0-15,0-4 0 0,0 3 0 0,0 1 0 0,-7-5 0 16,7 4 0-16,0 0 0 0,0 2 0 15,0 2 0-15,0-4 0 0,0 0 0 0,0 0 0 16,0 0 0-16,0-3 0 0,0 4 0 16,0-1 0-16,0 1 0 0,0-1 0 0,0 0 0 15,0 0 0-15,0 1 0 0,0-1 0 0,0 0 0 16,0 1 0-16,0-1 0 0,0 1 0 0,0-1 0 16,0 0 0-16,0 5 0 0,7-5 0 0,-7 0 0 15,0 0 0-15,0 1 0 0,0-1 0 0,0 3 0 16,0-2 0-16,0-1 0 0,0 1 0 0,6 3 0 15,-6-4 0-15,7 5 0 0,-7-5 0 16,0 0 0-16,0 4 0 0,0-4 0 0,0 4 0 16,0-3 0-16,7-1 0 0,-7 0 0 0,0 1 0 15,0-1 0-15,6 0 0 0,-6 0 0 0,0 1 0 16,0-1 0-16,0 1 0 0,0-2 0 16,0 0 0-16,0 0 0 0,0 2 0 0,0-5 0 15,0 5 0-15,0 3 0 0,0-4 0 0,0 0 0 16,0 1 0-16,0-1 0 0,0-4 0 15,0 5 0-15,6 0 0 0,-6-6 0 0,0 6 0 16,0-4 0-16,0 3 0 0,0 1 0 0,0-5 0 16,0 4 0-16,0 0 0 0,0 1 0 15,0-4 0-15,0 4 0 0,0-1 0 0,0 0 0 16,0-3 0-16,0 4 0 0,0-2 0 0,0 2 0 16,0-5 0-16,0 5 0 0,0-1 0 0,0-3 0 15,0 3 0-15,0-4 0 0,0 5 0 0,0-1 0 16,0 1 0-16,0-5 0 0,-6 4 0 15,6 1 0-15,0-5 0 0,0 5 0 0,0 0 0 0,0-5 0 16,0 1 0-16,0 4 0 0,0-5 0 0,0 4 0 16,0-3 0-16,0 3 0 0,0-3 0 15,0 0 0-15,-6-1 0 0,-1 1 0 0,0-1 0 16,7 1 0-16,0-1 0 0,7 1 0 0,0 0 0 16,-7-4 0-16,0 4 0 0,0-1 0 15,0 5 0-15,0-8 0 0,6 3 0 0,-6 1 0 16,0 0 0-16,0-4 0 0,0 3 0 15,0 1 0-15,0 1 0 0,0-3 0 0,0 2 0 0,0-1 0 16,0-3 0-16,0 4 0 0,0 0 0 16,0 0 0-16,0 0 0 0,0 0 0 0,0 3 0 15,0-5 0-15,-6 4 0 0,6 0 0 0,-7-2 0 16,0 0 0-16,7 3 0 0,0-3 0 0,0 2 0 31,0 2 0-31,0-4 0 0,0 3 0 0,0 0 0 0,0 1 0 0,0-5 0 0,0 5 0 16,0 0 0-16,0-2 0 0,0 2 0 0,0 0 0 15,0 3 0-15,0-1 0 0,0 1 0 0,0 1 0 16,7 2 0-16,0 1 0 0,-7-1 0 0,6 6 0 16,-6-7 0-16,6 6 0 0,-6-5 0 15,8 5 0-15,-2 0 0 0,0-2 0 0,-6 2 0 16,6-5 0-16,-6 5 0 0,7-5 0 0,-7 1 0 16,7 0 0-16,-7 0 0 0,6-1 0 0,-6 1 0 15,7 0 0-15,-1-1 0 0,-6-3 0 16,6 5 0-16,-6-2 0 0,8-3 0 0,-8 4 0 15,6-5 0-15,-6 5 0 0,6-4 0 0,-6 4 0 16,6-4 0-16,-6 3 0 0,8-2 0 0,-8-2 0 16,6 5 0-16,-6-3 0 0,6 2 0 0,-6-3 0 15,7 4 0-15,-7 0 0 0,6-5 0 16,-6 5 0-16,7-3 0 16,0-3 0-16,-7 7 0 0,6-5 0 0,-6 3 0 0,0-3 0 0,6 4 0 15,-6-4 0-15,0 1 0 0,0 2 0 0,8-3 0 16,-8 3 0-16,6-2 0 0,0-1 0 15,-6 4 0-15,6-1 0 0,-6-3 0 0,7 4 0 16,-7-1 0-16,7 1 0 0,-7-1 0 0,6 2 0 16,-6-6 0-16,7 5 0 0,-7-3 0 0,6 2 0 15,0 1 0-15,-6-1 0 0,8 1 0 0,-8-1 0 16,6 1 0-16,-6-4 0 0,0 4 0 0,0 0 0 16,0-1 0-16,0-3 0 0,6 0 0 15,-6 4 0-15,6-4 0 0,-6 4 0 0,0-5 0 16,8 1 0-16,-8 1 0 0,6-1 0 0,-6 3 0 15,0-3 0-15,6 3 0 0,-6-2 0 0,0-1 0 16,7 0 0-16,-7 0 0 0,0 3 0 16,0-3 0-16,0 1 0 0,0-2 0 0,0 6 0 15,6-6 0-15,-6 2 0 0,0-2 0 0,0 5 0 16,0-4 0-16,0 0 0 0,0 0 0 0,0 0 0 16,0 0 0-16,0 1 0 0,-6-2 0 15,6-3 0 1,0 5 0-16,-7-1 0 15,7 0 0-15,0-4 0 0,0 4 0 0,-6-4 0 0,6 4 0 0,-6-4 0 0,-2 1 0 0,8 3 0 0,-6-3 0 16,6-1 0-16,-6 1 0 0,6 2 0 0,-6-3 0 16,6 1 0-16,-8-1 0 0,8 0 0 15,-6 0 0-15,0 2 0 0,6-3 0 0,-7 2 0 16,7-5 0-16,-6 5 0 0,6-1 0 0,0 4 0 16,0-4 0-16,0 1 0 0,0 0 0 0,0-1 0 15,0 0 0-15,0 0 0 0,0 1 0 0,0-1 0 16,0 0 0-16,0 1 0 0,0-1 0 15,-7 0 0-15,7 0 0 0,0 5 0 0,0-5 0 16,0 1 0-16,0 2 0 0,0 2 0 0,0-3 0 16,0-1 0-16,0 4 0 0,0-1 0 0,0-4 0 15,0 4 0-15,0 1 0 0,0-2 0 16,0-3 0-16,0 5 0 0,0-5 0 0,0 3 0 16,0 2 0-16,7-2 0 0,-7-3 0 0,0 5 0 15,0-1 0-15,0 0 0 0,0-3 0 0,0 2 0 16,0 1 0-16,0-3 0 0,0 3 0 15,0-1 0-15,0 2 0 0,0-5 0 0,0 3 0 16,0 2 0-16,0-1 0 0,0-3 0 0,0-1 0 16,0 1 0-16,0 2 0 0,6-3 0 0,-6-3 0 15,0 4 0-15,0-1 0 0,0-3 0 0,0 2 0 16,0-1 0-16,0 2 0 0,0-2 0 16,7-3 0-16,-7 5 0 0,0-3 0 0,0 0 0 15,0 0 0-15,0 0 0 0,0 0 0 0,0-2 0 16,0 3 0-16,6-3 0 0,-6 6 0 0,0-8 0 15,0 8 0-15,0-4 0 0,0-1 0 16,0 1 0-16,0-1 0 0,0 1 0 0,6-4 0 16,-6 3 0-16,0 1 0 0,0-4 0 0,0 5 0 15,0-2 0-15,0-3 0 0,0 3 0 0,0-3 0 16,0 4 0-16,0-4 0 0,0 4 0 16,0-1 0-16,0 1 0 0,0 4 0 0,0-5 0 15,0 4 0-15,0-2 0 0,0-3 0 0,0 6 0 16,8-1 0-16,-8 1 0 0,6 3 0 15,-6-4 0-15,6 4 0 0,-6-3 0 0,6 3 0 16,-6 0 0-16,14-4 0 0,-14 4 0 0,6-4 0 16,-6 1 0-16,7 2 0 0,-7-2 0 0,6 3 0 15,-6 0 0-15,7-3 0 0,-7 3 0 0,7-1 0 16,-1-2 0-16,-6 3 0 0,0-1 0 0,0 2 0 16,6-5 0-16,-6 4 0 0,0-4 0 0,0 4 0 15,0-3 0-15,6-1 0 0,-6 0 0 0,0 1 0 16,0-1 0-16,0 4 0 0,0-7 0 15,8 3 0-15,-8 1 0 0,0-4 0 0,0-2 0 16,0 6 0-16,0-4 0 0,0-1 0 0,0 5 0 16,0-4 0-16,0 3 0 0,0-4 0 0,0 1 0 15,0 3 0-15,-8-2 0 0,8 1 0 16,0-2 0-16,0 0 0 0,0 3 0 0,0-3 0 16,0 3 0-16,0 0 0 0,0 0 0 0,0 1 0 15,0 0 0-15,0 3 0 0,0-4 0 0,0 8 0 16,0-4 0-16,0 0 0 0,0 0 0 15,0 3 0-15,8-3 0 0,-8 3 0 0,6 1 0 16,0 1 0-16,-6-2 0 0,7 4 0 0,-7-3 0 16,6-1 0-16,-6 1 0 0,7-1 0 0,-7 1 0 15,7 5 0-15,-7-6 0 0,0 4 0 16,6-3 0-16,0 3 0 0,-6 1 0 0,7-2 0 16,-7 3 0-16,7-2 0 0,-7-4 0 0,6 9 0 15,-6-6 0-15,6 2 0 0,-6-1 0 16,7 0 0-16,0 5 0 0,-1-5 0 0,1 1 0 15,-1-5 0-15,0 4 0 0,-6 1 0 0,14-1 0 16,-8-3 0-16,0 7 0 0,2-3 0 0,-2-1 0 16,0 0 0-16,1 3 0 0,-1-2 0 0,1 4 0 15,-1-1 0-15,1 0 0 0,5 3 0 0,-4-3 0 16,-2 4 0-16,0 0 0 0,1 0 0 16,0-5 0-16,-1 4 0 0,0 1 0 0,1 1 0 15,-1-5 0-15,1-1 0 0,6 2 0 0,-7 2 0 16,2-7 0-16,-8 4 0 0,6 1 0 0,0-5 0 15,-6 0 0-15,7 1 0 0,-1-1 0 16,-6 0 0-16,7 1 0 0,-7-1 0 0,6 5 0 16,1-6 0-16,5 5 0 0,-4-3 0 0,-2 3 0 15,-6-4 0-15,6 5 0 0,1-2 0 0,0 2 0 16,-1-2 0-16,0 6 0 0,1-2 0 0,-1 0 0 16,1 0 0-16,6 5 0 0,0-4 0 15,-6 4 0-15,5-1 0 0,2 4 0 0,-1-4 0 16,-1 5 0-16,2-2 0 0,-2-2 0 0,2 2 0 15,-1-2 0-15,-7 3 0 0,8-4 0 0,-2 1 0 16,-6-1 0-16,8 1 0 0,-8-5 0 0,7 4 0 16,1-3 0-16,-8 0 0 0,7-3 0 15,-6 2 0-15,-1-4 0 0,0-2 0 0,1 3 0 16,0 0 0-16,6-3 0 0,-13-1 0 0,6-3 0 16,-6 3 0-16,6-4 0 0,-6 1 0 0,7-1 0 15,-7 1 0-15,7-3 0 0,-7-2 0 16,0 2 0-16,0-1 0 0,0-4 0 0,0 4 0 15,0-4 0-15,0 0 0 0,0-3 0 0,0 4 0 16,0-5 0-16,0 5 0 0,0-4 0 16,0 3 0-16,0-4 0 0,0 1 0 0,-7 3 0 15,7-3 0-15,0 0 0 0,-7 3 0 0,7-4 0 16,0 2 0-16,0 2 0 0,0-3 0 0,0-1 0 16,0 4 0-16,0-3 0 0,0 0 0 0,0 3 0 15,0-3 0-15,0-1 0 0,0 4 0 0,0-3 0 16,0 0 0-16,0 3 0 0,0 1 0 15,0 3 0-15,0-4 0 0,0 4 0 0,0 4 0 16,0-4 0-16,0 1 0 0,0 2 0 0,0 1 0 16,7 2 0-16,-7-2 0 0,0-1 0 0,0 5 0 15,0 0 0-15,0-2 0 0,0 3 0 0,0 1 0 16,7-2 0-16,-7-1 0 0,6 4 0 16,0-3 0-16,-6-1 0 0,8 0 0 0,-8 1 0 15,0-1 0-15,0 1 0 0,0-2 0 0,0 2 0 16,0-1 0-16,0-3 0 0,0 3 0 0,0 4 0 15,0-3 0-15,0-1 0 0,6 0 0 16,-6 0 0-16,6 1 0 0,-6 0 0 0,0-1 0 16,0 3 0-1,0-2 0 1,0 0 0-16,-6 3 0 0,6 0 0 0,0 0 0 0,-6 4 0 0,6-5 0 0,-8 2 0 0,8 2 0 0,-6-3 0 0,0 4 0 16,6-5 0-16,-7 2 0 0,7-2 0 15,-7 2 0-15,7-1 0 0,0 0 0 0,0-4 0 16,0 1 0-16,0-2 0 0,0 3 0 0,0-6 0 15,0 1 0-15,0-1 0 0,0 1 0 16,7-4 0-16,-7 4 0 0,0-4 0 0,0 0 0 16,0 1 0-16,0-6 0 0,0 5 0 0,0 1 0 15,0-2 0-15,0 1 0 0,0 0 0 0,0 0 0 16,0 0 0-16,0 0 0 0,0 0 0 0,0 0 0 16,0 1 0-16,0-6 0 0,0 5 0 0,0 1 0 15,0-2 0-15,0 5 0 0,0-4 0 16,0 0 0-16,0 0 0 0,0 0 0 0,7 0 0 15,-7 1 0-15,0-2 0 0,0 1 0 0,0 1 0 16,0 1 0-16,0-1 0 0,0-1 0 16,0 0 0-16,0 1 0 0,0-6 0 0,0 5 0 15,-7 1 0-15,7-2 0 0,0-3 0 0,-7 5 0 16,7-1 0-16,0 0 0 0,0-4 0 0,0 4 0 16,-6-3 0-16,6 3 0 0,-6-4 0 0,6 4 0 31,0 0 0-31,0 0 0 0,0-1 0 0,0 2 0 0,0-1 0 0,0 0 0 0,0 4 0 0,0-4 0 15,0 4 0-15,0-5 0 0,0 5 0 16,6 3 0-16,-6 1 0 0,0-1 0 0,0 3 0 16,0-1 0-16,0-3 0 0,0 6 0 0,0-1 0 15,0 0 0-15,-6 1 0 0,6-2 0 0,0-3 0 16,0 8 0-16,0-7 0 0,0 2 0 16,0 1 0-16,0 1 0 0,0-1 0 0,6-1 0 15,-6 1 0-15,0 0 0 0,0 4 0 0,0 0 0 16,0 3 0-16,0 1 0 0,0 3 0 0,0 0 0 15,0-4 0-15,0 4 0 0,0 0 0 0,0-3 0 0,-6 6 0 16,-1-2 0-16,1 2 0 0,-1-3 0 16,0 4 0-16,1-5 0 0,-7 2 0 0,13 3 0 15,-7-8 0-15,1 4 0 0,0-4 0 0,6 1 0 16,-7-1 0-16,7 0 0 0,-7-3 0 0,7 1 0 16,-6-2 0-1,-1 0 0 1,7-3 0-16,-6 0 0 15,6 0 0-15,0 0 0 0,-6-1 0 0,6 2 0 0,0-4 0 0,0-1 0 0,0 0 0 0,0 1 0 0,0-1 0 0,0 1 0 0,0-5 0 0,0 5 0 16,6-2 0-16,-6 2 0 0,6-1 0 0,-6 1 0 16,7 0 0-16,-1-2 0 0,-6 6 0 0,7-5 0 15,-7 4 0-15,0-3 0 0,0-2 0 16,0 5 0-16,7-3 0 0,-7 3 0 0,6 0 0 16,-6 0 0-16,6 4 0 0,1-1 0 0,-7 1 0 15,0 0 0-15,7-1 0 0,-1 1 0 16,-6-1 0-16,6-2 0 0,-6 2 0 15,7-2 0-15,-7-2 0 0,7-2 0 0,-7 3 0 16,0 0 0-16,0-3 0 0,0-5 0 16,0 1 0-16,6-5 0 0,-6 2 0 15,0-5 0-15,-6 0 0 0,-1-7 0 0,0 3 0 16,1-6 0-16,-20-4 0 0,-7-3 0 16,-5-9 0-16,-9-3-28 0,-11-7-1658 0,-1-2-25 15,0-1 87-15,8-9 222 0,5-10 367 16,7-4 485-16</inkml:trace>
  <inkml:trace contextRef="#ctx0" brushRef="#br0" timeOffset="73854.73">33094 10564 125 0,'-6'4'494'0,"12"-2"191"0,0 3 123 0,-6-2 19 16,-6 4-83-16,-7-7-118 0,7 8-125 0,-7-8-162 16,0 4-92-16,-1-1-46 0,-5-3-8 0,0 4 12 15,-1-1 27-15,1 1 29 0,-14-1 24 16,7 1 19-16,-7 1 8 0,1-2-3 0,-8 0-17 16,1-3-91-16,-6 4-201 0,5 0 0 0,-5-4 0 15,6 0 0-15,0 3 0 0,0-3 0 0,0 0 0 16,-1 4 0-16,1-4 0 0,1 0 0 0,-2 0 0 15,1 4 0-15,0-4 0 0,0 0 0 16,0 4 0-16,-6-4 0 0,-2 3 0 0,2 2 0 16,-7-5 0-16,7 2 0 0,-8 2 0 0,1-1 0 15,0-3 0-15,0 5 0 0,-7-2 0 0,7 1 0 16,7-4 0-16,-7 4 0 0,-1-4 0 16,8 4 0-16,-1-4 0 0,-7 0 0 0,8 3 0 15,-1-3 0-15,1 0 0 0,-1 0 0 0,7 4 0 16,-13-4 0-16,7 0 0 0,-1 3 0 0,-6-3 0 15,-7 0 0-15,7 4 0 0,-7-4 0 16,7 3 0-16,1-3 0 0,-2 4 0 0,1-4 0 16,-7 4 0-16,8-4 0 0,-2 4 0 0,1-4 0 15,-1 0 0-15,2 0 0 0,-1 0 0 0,5 0 0 16,-4 0 0-16,-1 0 0 0,-1 0 0 16,2 0 0-16,-2 0 0 0,1 0 0 0,-7 0 0 15,1 3 0-15,-1-3 0 0,7 0 0 0,0 0 0 16,0 0 0-16,-1 4 0 0,2-4 0 15,-2 0 0-15,1 0 0 0,1 0 0 0,4 0 0 16,-5 4 0-16,-7-4 0 0,14 0 0 0,-7 0 0 16,0 0 0-16,6 0 0 0,1 0 0 0,-1 0 0 15,1 0 0-15,-1 0 0 0,1 0 0 0,-8 0 0 16,7 0 0-16,-5 0 0 0,-2 0 0 0,1 0 0 16,0 3 0-16,0-3 0 0,6 3 0 0,-5-3 0 15,-2 0 0-15,7 0 0 0,7 0 0 0,-7 0 0 16,7 5 0-16,7-5 0 0,-7 0 0 15,7 0 0-15,-8 0 0 0,1 0 0 0,0 0 0 16,0 0 0-16,-7 0 0 0,7 0 0 0,-13 0 0 16,7 0 0-16,-1 0 0 0,-7 0 0 0,2 0 0 15,5 0 0-15,-7 0 0 0,8 0 0 16,-7 0 0-16,7 0 0 0,-1 3 0 0,7-3 0 16,-7 0 0-16,7 0 0 0,0 0 0 15,7 4 0-15,-7-4 0 0,5 0 0 0,2 4 0 16,-1-4 0-16,-5 0 0 0,5 0 0 0,0 3 0 15,-5-3 0-15,-2 0 0 0,1 4 0 0,0-4 0 16,-1 0 0-16,2 0 0 0,-1 0 0 0,0 0 0 16,-1 0 0-16,1 0 0 0,1 0 0 15,5 0 0-15,-7 0 0 0,8 0 0 0,-7 0 0 16,6 3 0-16,-5-3 0 0,5 0 0 0,0 4 0 16,7-4 0-16,-6 0 0 0,-2 4 0 0,2-4 0 15,-1 0 0-15,1 0 0 0,-1 4 0 0,7-1 0 16,-6-3 0-16,5 4 0 0,-5 0 0 0,6-4 0 15,-7-4 0-15,1 4 0 0,-1 0 0 16,1 0 0-16,-1 0 0 0,7 0 0 0,-6 0 0 16,-1 0 0-16,1 0 0 0,-7 0 0 15,6 0 0-15,-7 0 0 0,8 0 0 0,-7 0 0 16,0 0 0-16,-1 0 0 0,2 4 0 0,-1-4 0 16,0 0 0-16,-1 4 0 0,1-4 0 0,7 0 0 15,-7 0 0-15,7 2 0 0,-2-2 0 0,2 4 0 16,-1-4 0-16,7 0 0 0,1 0 0 15,-8 0 0-15,7 0 0 0,0 0 0 0,-7 0 0 16,7 4 0-16,0-4 0 0,0 0 0 0,-1 4 0 16,9-4 0-16,-15 0 0 0,7 3 0 15,-7-3 0-15,1 0 0 0,6 5 0 0,-7-5 0 0,1 0 0 16,-2 3 0-16,9-3 0 0,-8 4 0 0,7-4 0 16,0 4 0-16,6-4 0 0,-6 0 0 0,7 3 0 15,-1-3 0-15,-6 0 0 0,7 3 0 16,-1-3 0-16,0 5 0 0,-6-2 0 0,7-3 0 15,-7 4 0-15,0 0 0 0,-1-4 0 0,1 3 0 16,-6 1 0-16,5-4 0 0,-5 3 0 16,-1 1 0-16,7-4 0 0,-6 4 0 0,13-1 0 15,-7-3 0-15,-1 0 0 0,1 4 0 0,6-4 0 16,1 0 0-16,-7 4 0 0,6-4 0 16,1 0 0-16,-1 3 0 0,-6-3 0 0,0 0 0 15,0 5 0-15,1-5 0 0,-2 0 0 0,1 2 0 16,-6-2 0-16,-1 4 0 0,1-4 0 0,-1 0 0 15,-7 0 0-15,8 4 0 0,-7 0 0 0,0-4 0 16,-1 3 0-16,2-3 0 0,-1 0 0 16,-1 4 0-16,8-4 0 0,6 0 0 0,-7 4 0 15,0-4 0-15,1 0 0 0,-7 0 0 0,7 0 0 16,-7 0 0-16,-1 0 0 0,-5 0 0 0,6 0 0 16,-7 0 0-16,1 0 0 0,-1 0 0 0,-7 0 0 15,2 0 0-15,-8 4 0 0,-6-4 0 0,-7 0 0 16,0 0 0-16,0 0 0 0,7 0 0 15,0 0 0-15,-6 0 0 0,-1 0 0 0,0-4 0 16,1 4 0-16,6 0 0 0,-7-4 0 16,0 0 0-16,1 4 0 0,5-3 0 0,-5-1 0 0,12 0 0 15,-6 4 0-15,6-4 0 0,0 2 0 0,1-3 0 16,-1 5 0-16,8-3 0 0,-8-1 0 16,0 0 0-16,0 1 0 0,7 3 0 0,-7-4 0 15,1 0 0-15,-1 4 0 0,7-3 0 0,-6-1 0 16,5 4 0-16,1-3 0 0,-7-1 0 0,14 0 0 15,-7 4 0-15,-1-3 0 0,8-2 0 16,-1 5 0-16,7-3 0 0,-7 3 0 0,7-3 0 16,1 3 0-16,-1-4 0 0,-1 4 0 0,7-4 0 15,1 1 0-15,-1 3 0 0,1-5 0 16,6 2 0-16,-7 3 0 0,7 0 0 0,-6-4 0 16,5 4 0-16,1-4 0 0,-6 4 0 0,-1 0 0 15,7-4 0-15,-13 4 0 0,7 0 0 0,-7 0 0 16,6 0 0-16,-7 0 0 0,2 4 0 0,5-4 0 15,-6 0 0-15,7 4 0 0,-8-4 0 16,8 0 0-16,-7 4 0 0,6-4 0 0,1 0 0 16,-7 3 0-16,6-3 0 0,-6 0 0 0,0 5 0 15,-7-5 0-15,7 0 0 0,6 0 0 0,-5 0 0 16,-1 3 0-16,-7-3 0 0,7 0 0 16,-1 4 0-16,1-4 0 0,7 0 0 0,-1 0 0 15,-6 0 0-15,7 0 0 0,-1 0 0 0,0 0 0 16,0 0 0-16,8 0 0 0,-1 0 0 0,-7 0 0 15,1 0 0-15,-2 0 0 0,9 0 0 0,-1 0 0 16,-7 0 0-16,7 0 0 0,-6 0 0 16,-1 0 0-16,1 0 0 0,-1 0 0 0,-7 0 0 15,8 0 0-15,-7 0 0 0,7 0 0 0,-1 0 0 16,-7 4 0-16,2-4 0 0,5 0 0 0,-6-4 0 16,-1 4 0-16,8-4 0 0,-7 4 0 15,7 0 0-15,-1-3 0 0,1 3 0 0,5-5 0 0,-5 5 0 16,6-3 0-16,-1 3 0 0,1-4 0 15,1 0 0-15,5 4 0 0,-6-4 0 0,6 2 0 16,-5 2 0-16,-1-4 0 0,-1 0 0 16,7 0 0-16,-12 4 0 0,6-3 0 0,-7-1 0 0,7 0 0 15,-6 0 0-15,-1 4 0 0,1 0 0 16,-1-3 0-16,7-1 0 0,-7 1 0 0,7-1 0 16,0 0 0-16,1 4 0 0,-2-3 0 0,8 3 0 15,-1 0 0-15,7-5 0 0,-7 5 0 0,8 0 0 16,-2-3 0-16,1 3 0 0,1-3 0 15,-8 3 0-15,7 0 0 0,0 0 0 0,-7-4 0 16,7 4 0-16,1-4 0 0,-8 4 0 0,7 0 0 16,-7-3 0-16,0 3 0 0,1 0 0 15,6 0 0-15,-13 0 0 0,7 0 0 0,-1 0 0 16,0-4 0-16,-5 4 0 0,5 0 0 0,0 0 0 16,1 0 0-16,-1 0 0 0,-6 0 0 0,13 0 0 15,-13 0 0-15,6 0 0 0,0 0 0 0,1 0 0 16,-7 0 0-16,0 0 0 0,0 0 0 15,-7 4 0-15,1-4 0 0,-1 0 0 0,1 0 0 16,-7 3 0-16,6-3 0 0,-6 0 0 0,6 4 0 16,0-4 0-16,-5 4 0 0,5-4 0 0,1 3 0 15,-1 0 0-15,7 2 0 0,-7-2 0 0,1 1 0 16,6-4 0-16,-7 0 0 0,1 0 0 16,-1 0 0-16,1 0 0 0,-2-4 0 0,2 4 0 15,5 0 0-15,-5 0 0 0,-7 0 0 0,7 0 0 16,-7 0 0-16,0 0 0 0,-1 0 0 0,1 0 0 15,-7 0 0-15,1 4 0 0,6-4 0 16,-7 0 0-16,7 4 0 0,-7-4 0 0,8 0 0 16,-1 3 0-16,-1-3 0 0,7 0 0 0,1 0 0 15,-1 0 0-15,7 0 0 0,-6 0 0 16,-1 0 0-16,1 0 0 0,-1 0 0 0,1 0 0 0,-1 0 0 16,1 0 0-16,-1 0 0 15,-6 0 0 1,6 0 0-16,-6 0 0 0,0 0 0 0,-7 0 0 0,7 0 0 0,-6 0 0 15,5 0 0-15,-5 4 0 0,-1-4 0 0,7 0 0 0,1 0 0 0,5 3 0 16,1-3 0-16,5 0 0 0,1 0 0 0,6 0 0 16,-6 0 0-16,7 0 0 0,-1 0 0 15,8 0 0-15,-8 0 0 0,0 0 0 0,1 0 0 16,5 0 0-16,-5 4 0 0,0-4 0 0,6 0 0 16,-13 0 0-16,6 0 0 0,0 0 0 0,-5 0 0 15,-2 0 0-15,1 0 0 0,0 0 0 16,-6 0 0-16,5 0 0 0,1 0 0 0,-6 0 0 15,-1 0 0-15,1 0 0 0,5 0 0 0,-5 0 0 16,-1 0 0-16,1 0 0 0,-1-4 0 0,1 4 0 16,-1 0 0-16,7 0 0 0,-6 0 0 15,5 0 0-15,1 0 0 0,0 0 0 0,0 0 0 16,0 0 0-16,0-3 0 0,0 3 0 0,0 0 0 16,0 0 0-16,0 0 0 0,-1 0 0 0,-5 0 0 15,6 0 0-15,-7 0 0 0,7 0 0 16,-7 0 0-16,1 0 0 15,-1 0 0-15,1 0 0 0,-1 0 0 0,1 0 0 0,-1 0 0 0,-13 0 0 16,14 0 0-16,-7 0 0 0,0 0 0 0,-1 0 0 16,-5-4 0-16,6 4 0 0,7 0 0 0,-8 0 0 15,1 0 0-15,-6 0 0 0,5-3 0 0,2 3 0 16,-1 0 0-16,-7 0 0 0,7 0 0 16,-7 0 0-16,7 0 0 0,-6 0 0 0,-1 0 0 15,1 0 0-15,-1 0 0 0,-7 0 0 0,8 0 0 16,-7 0 0-16,-1-4 0 0,8 4 0 15,-7 0 0-15,-1-4 0 0,8 8 0 0,-7-4 0 16,0 0 0-16,6 4 0 0,-6-8 0 0,7 4 0 16,-1 0 0-16,1 0 0 0,-2 0 0 0,2 0 0 15,6 0 0-15,-7 0 0 0,8 0 0 0,5 0 0 0,-7 0 0 16,8 0 0-16,-1 0 0 0,1 0 0 0,-1 0 0 16,1 0 0-16,6 0 0 0,-7 0 0 15,0 0 0-15,1 0 0 0,-1 0 0 0,-5 0 0 16,4 4 0-16,2-4 0 0,-7 0 0 0,6 0 0 15,-5 0 0-15,-2 0 0 0,1 0 0 0,0 3 0 16,0-3 0-16,-1 0 0 0,2 4 0 0,-1-4 0 16,-1 0 0-16,1 3 0 0,0-3 0 15,7 0 0-15,-7 0 0 16,6 0 0-16,-6 0 0 0,6 0 0 0,-5 0 0 0,5 0 0 0,-7 0 0 0,1 0 0 16,1 0 0-16,-1 0 0 0,-7 0 0 0,7 0 0 15,0 0 0-15,-1 0 0 0,1 8 0 0,1-4 0 16,-2-1 0-16,1-3 0 0,0 0 0 0,-1 0 0 15,8-3 0-15,-7 3 0 0,7 0 0 0,-7 0 0 16,6 0 0-16,1 0 0 0,-1 0 0 0,0 0 0 16,0 0 0-16,1 0 0 0,-1 0 0 0,7 0 0 15,-13 0 0-15,7 0 0 0,-7 3 0 0,-1-3 0 16,-5 0 0-16,-1 0 0 0,-6 4 0 0,0-4 0 16,0 4 0-16,-7-4 0 0,0 4 0 0,8-4 0 15,-8 0 0-15,7 0 0 0,-1 2 0 16,2-2 0-16,5 4 0 0,-7-4 0 0,2 0 0 15,-1 4 0-15,5-4 0 0,-4 0 0 0,-1 4 0 16,6-4 0-16,0 0 0 0,8 3 0 0,-2-3 0 16,1 0 0-16,6 0 0 0,-5 0 0 0,5 0 0 15,7 0 0-15,0 0 0 16,-7 0 0-16,7 0 0 0,0 0 0 0,0 0 0 0,7 0 0 0,-1 0 0 16,-6 0 0-16,7 0 0 0,-1 0 0 0,0 0 0 15,-6 0 0-15,7 0 0 0,-1-3 0 0,-6 3 0 16,7 0 0-16,-7 0 0 0,-1-4 0 0,7 4 0 15,-6 0 0-15,-6-4 0 0,5 4 0 0,-5 0 0 16,-7-4 0-16,0 4 0 0,-7 4 0 16,1-4 0-16,6 4 0 0,-7-4 0 0,7 0 0 15,-7-4 0-15,8 4 0 0,-9 0 0 16,2-4 0-16,-1 4 0 0,-5-2 0 16,5 2 0-16,-6 0 0 0,0 0 0 0,-7-4 0 15,0 4 0-15,1-4 0 0,-7 0 0 16,6 4 0-16,-6-3 0 0,-7-1 0 15,0 0 0-15,-5 4 0 0,-2-4 0 0,-6 1 0 16,8 3 0-16,-8-4 0 16,0 1 0-16,13 3 0 0,0-4 0 0,1 0 0 15,12 4 0-15,13-3 0 0,1-2 0 0,12 5 0 16,1-3 0-16,12 0 0 0,1 3 0 16,5 0 0-16,8 0 0 0,-7 0 0 15,6 0 0-15,1 0 0 0,0 0 0 16,-1 0 0-16,0 0 0 0,-6-4 0 0,1 4 0 15,-2-4 0-15,2 4 0 0,-8 0 0 16,0-3 0-16,7 3 0 0,-7 0 0 0,1-4 0 16,-1 4 0-16,8-4 0 0,-8 4 0 15,0 0 0-15,-6 0 0 0,7 0 0 16,-1 0 0-16,0 0 0 0,-5 4 0 0,5-4 0 16,-6 4 0-16,0-4 0 0,-1 0 0 15,-5 0 0-15,6 3 0 0,1-3 0 16,-2 0 0-16,1 0 0 0,0 0 0 0,0 0 0 15,7 0 0-15,-1 0 0 0,-6 0 0 16,6 0 0-16,1 0 0 0,-1 0 0 0,0 0 0 16,1 0 0-16,-1 0 0 0,1 0 0 15,-7 0 0-15,6-3 0 0,0 3 0 16,-5 0 0-16,-1 0 0 0,0 0 0 16,-7 0 0-16,1 0 0 0,-1 0 0 15,1 0 0 1,-2 0 0-16,-5 3 0 0,7-3 0 0,-7 0 0 0,7 4 0 0,-8-4 0 0,7 0 0 15,8 0 0-15,-1 0 0 0,0 0 0 16,-1 0 0-16,8 0 0 0,0 0 0 16,-1 0 0-16,-6 0 0 0,-1 4 0 0,8-4 0 15,-7 0 0-15,6 0 0 0,-12 0 0 16,-1 0 0-16,1 0 0 0,-1 3 0 16,1-3 0-16,-1 3 0 0,1-3 0 0,-1 0 0 15,0 5 0-15,0-2 0 0,1 1 0 16,6 0 0-16,-7-4 0 0,-6 0 0 15,7 3 0-15,-7 1 0 0,-7-1 0 0,1 1 0 16,-1 0 0-16,0 3 0 0,0-7 0 16,8 8 0-16,-1-4 0 0,-1-4 0 0,15 2 0 15,5 2 0-15,0-4 0 0,14 0 0 16,6 0 0-16,6 0 0 0,0 0 0 0,1 0 0 16,12 4 0-16,-11 0-208 0,4-4-1286 15,-5 0-73-15,-26-8 39 0,19 2 152 16,0 6 243-16,19-4 499 0</inkml:trace>
  <inkml:trace contextRef="#ctx0" brushRef="#br0" timeOffset="180022.25">24493 5623 289 0,'7'-3'676'0,"-1"3"142"0,-6-4 84 16,0 4-19-16,0 0-130 0,7-4-158 15,-7 4-185-15,6 0-87 0,1 0-31 0,-1 0-13 16,0 0-6-16,-6 0-16 0,0 0-24 0,8 4-32 16,-8-4-35-16,0 0-22 0,0 0-17 15,0 4-14-15,0-4-12 0,-8 3 9 0,8 1 8 16,0-2 1-16,0 6-110 0,0 1-9 0,0 1 0 15,0 1 0-15,0 0 0 0,0 3 0 16,0-2 0-16,0 3 0 0,0-5 0 0,0 5 0 16,0-1 0-16,0 2 0 0,0-6 0 0,0 5 0 15,0-3 0-15,0-2 0 0,0 5 0 0,0-8 0 16,0 4 0-16,0-4 0 0,0-3 0 16,0 0 0-16,0-1 0 0,0 1 0 0,8 0 0 0,-8-4 0 15,6 0 0-15,0 0 0 0,1 0 0 16,-1 0 0-16,-6 0 0 0,0 0 0 0,0-4 0 15,7 0 0-15,6 1 0 0,-7-1 0 0,8 0 0 16,-2-3 0-16,2 0 0 0,-2 3 0 16,1-3 0-16,1-1 0 0,-2 1 0 0,2-1 0 15,-8 1 0-15,1 0 0 0,6 4 0 0,-7-5 0 16,-6 4 0-16,7 4 0 0,-7-3 0 0,0-1 0 16,0 4 0-16,0 0 0 0,0 0 0 15,0 0 0-15,0 0 0 0,6 0 0 0,-6 0 0 16,6 0 0-16,-6 4 0 0,8-1 0 0,-2 1 0 15,0 0 0-15,1 0 0 0,0-1 0 0,-1 4 0 16,0 0 0-16,1 1 0 0,-1-4 0 0,1 3 0 16,0 1 0-16,-1-5 0 0,7 4 0 0,-6 0 0 15,-1-3 0-15,0 0 0 0,1 0 0 16,0-1 0-16,-7 1 0 0,0 0 0 0,6-4 0 16,1 0 0-16,-7 4 0 0,0-4 0 0,0 2 0 15,6-2 0-15,-6-2 0 0,6-2 0 0,-6 4 0 16,8-8 0-16,-8 5 0 0,6-5 0 15,0 1 0-15,0 0 0 0,-6-4 0 0,7 3 0 16,-7 1 0-16,7-3 0 0,-7-2 0 0,0 1 0 16,0 0 0-16,0 1 0 0,-7-2 0 0,7 1 0 15,-7-4 0-15,7 5 0 0,-6-2 0 16,6 1 0-16,-6 4 0 0,0-4 0 0,-2 0 0 16,2 4 0-16,0-1 0 0,-7 2 0 0,13 1 0 15,-14-2 0-15,14 2 0 0,-6 3 0 0,6-5 0 16,-6 3 0-16,6 0 0 0,-7 4-82 0,-6 0-348 15,7 0-218-15,-8-4-265 0,1-4-222 16,-6 6-56-16,-8-3 47 0,8 3 86 0,-13 2 208 16,-1 0 284-16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7:55:39.200"/>
    </inkml:context>
    <inkml:brush xml:id="br0">
      <inkml:brushProperty name="width" value="0.05292" units="cm"/>
      <inkml:brushProperty name="height" value="0.05292" units="cm"/>
      <inkml:brushProperty name="color" value="#FF0000"/>
    </inkml:brush>
  </inkml:definitions>
  <inkml:trace contextRef="#ctx0" brushRef="#br0">10633 9918 50 0,'20'0'647'0,"-7"0"160"0,7 4 86 15,0-4 47-15,6 0-99 0,-14 2-208 0,8-2-213 16,-1 0-105-16,1 4-12 0,0-4 33 16,5 0 37-16,1 0 20 0,7-4 6 0,-1 4-5 15,8-2-24-15,-1-2-293 0,0 4-77 0,1-4 0 16,-1 4 0-16,6-4 0 0,1 4 0 0,-1 0 0 15,1 0 0-15,-1-3 0 0,7 3 0 16,-5 3 0-16,-2-3 0 0,1 0 0 0,-1 4 0 16,1 0 0-16,5 0 0 0,-4-4 0 0,-2 2 0 15,1 2 0-15,-1-4 0 0,1 4 0 0,-1-4 0 16,1 4 0-16,-1-4 0 0,8 0 0 16,-1 0 0-16,0 0 0 0,6-4 0 0,1 4 0 0,0-4 0 15,6 0 0-15,1 4 0 0,-1-2 0 16,-7-2 0-16,7-4 0 0,0 8 0 0,7-7 0 15,-14 3 0-15,7 4 0 0,-6-4 0 0,-6 1 0 16,-1 3 0-16,-1-4 0 0,2 4 0 16,-7 0 0-16,-1 0 0 0,1-3 0 0,-1 3 0 15,1 0 0-15,-1 0 0 0,-6 0 0 0,7-4 0 16,-7 4 0-16,7 0 0 0,-1 0 0 0,8 0 0 16,-8 0 0-16,1 0 0 0,-1-5 0 15,-5 5 0-15,5 0 0 0,1 0 0 0,-7 0 0 16,0 0 0-16,-7 0 0 0,2 0 0 0,-2 0 0 15,1 0 0-15,-1 0 0 0,-5 0 0 0,-2 0 0 16,8 0 0-16,-8 0 0 0,8 0 0 0,-1 5 0 16,2-5 0-16,-1 0 0 0,-1 4 0 15,1-4 0-15,-1 0 0 0,1 3 0 0,-1-3 0 16,1 4 0-16,-7-1 0 0,6-3 0 0,-6 4 0 16,1-4 0-16,5 0 0 0,-6 4 0 0,1-4 0 15,5 0 0-15,-7 4 0 0,2-4 0 16,5 3 0-16,1-3 0 0,0 0 0 0,0 0 0 15,5 0 0-15,-5 0 0 0,6 0 0 0,-7 0 0 16,8 0 0-16,-1 0 0 0,-13 0 0 0,6 4 0 16,1-4 0-16,-1 4 0 0,-5-4 0 15,5 0 0-15,-6 0 0 0,1 4 0 0,-1-4 0 16,-7 0 0-16,7 0 0 0,-6 0 0 0,-1 0 0 16,1 0 0-16,6 2 0 0,-7-2 0 0,14 0 0 15,-8 4 0-15,8-4 0 0,-7 0 0 0,0 0 0 16,7 0 0-16,-1 4 0 0,1-4 0 15,7 0 0-15,-8 4 0 0,1-4 0 0,-7 0 0 16,6 3 0-16,-5-3 0 0,-2 0 0 0,1 0 0 16,-12 0 0-16,-2 0 0 0,8 0 0 0,-1 4 0 15,7-4 0-15,7 0 0 0,-7 0 0 0,-6 4 0 16,0-4 0-16,-1 0 0 0,1 0 0 0,0 0 0 16,-2 4 0-16,2-4 0 0,-1 0 0 15,1 0 0-15,6 0 0 0,-6 0 0 0,5 0 0 16,8 0 0-16,-7 0 0 0,0 3 0 0,7-3 0 15,-7 0 0-15,0 0 0 0,0 0 0 16,1 0 0-16,-8 4 0 0,0-4 0 0,1 0 0 16,7 0 0-16,-8 0 0 0,0 0 0 0,0 0 0 15,1 0 0-15,0 0 0 0,-1 3 0 0,1-3 0 16,0 0 0-16,6 0 0 0,-1 0 0 0,1 0 0 16,7 0 0-16,7 0 0 0,-1 0 0 15,-1 0 0-15,1 0 0 0,7 0 0 0,-1 0 0 16,8 0 0-16,-7 0 0 0,-7-3 0 0,6 3 0 15,-5 0 0-15,-8 0 0 0,1 0 0 0,-7 0 0 16,-7 0 0-16,7 0 0 0,-12-4 0 16,4 4 0-16,2-3 0 0,-7 3 0 0,1 0 0 15,6 0 0-15,-2 0 0 0,2 0 0 0,7-4 0 16,5 4 0-16,7 0 0 0,7-4 0 16,5 0 0-16,8 4 0 0,0-3 0 0,6 3 0 15,0-4 0-15,1 4 0 0,-1 0 0 0,0-4 0 16,-6 4 0-16,-1-4 0 0,-13 4 0 0,1 0 0 15,-7 0 0-15,-6 0 0 0,-1 0 0 0,-12 0 0 16,6-2 0-16,-7 2 0 0,1 0 0 0,-7 0 0 16,0 0 0-16,0 0 0 0,1 0 0 15,-2 0 0-15,-5 0 0 0,6 0 0 0,0 0 0 16,-7 0 0-16,8 0 0 0,-2 0 0 0,2 0 0 16,5 0 0-16,1 0 0 0,0 0 0 0,-2 0 0 15,9 0 0-15,5 0 0 0,1 0 0 16,-1 0 0-16,8 0 0 0,-7 0 0 0,-1 0 0 0,-6 0 0 15,7 0 0-15,-7 0 0 0,-1 0 0 16,-5 0 0-16,6 0 0 0,-13-4 0 0,7 4 0 16,0-4 0-16,-8 4 0 0,1-4 0 0,0 4 0 15,7 0 0-15,-1 0 0 0,1 0 0 0,-7 0 0 16,7 0 0-16,0 0 0 0,-2 0 0 16,9 0 0-16,-1 0 0 0,6 0 0 0,-5-3 0 15,11 3 0-15,1-4 0 0,1 4 0 0,-1 0 0 16,0 4 0-16,0-4 0 0,-6 3 0 0,6-3 0 15,0-3 0-15,-1 3 0 0,-4-4 0 16,-2 4 0-16,-5 0 0 0,-8-4 0 0,7 4 0 16,-6 0 0-16,-1 0 0 0,0-4 0 15,8 4 0-15,-8-3 0 0,-6 3 0 0,7-4 0 16,-1 1 0-16,-5 3 0 0,11-4 0 0,-5 4 0 16,0 0 0-16,-2-5 0 0,2 5 0 0,-7 0 0 15,7-2 0-15,0 2 0 0,-1 0 0 0,-6 0 0 16,0 0 0-16,1 0 0 0,-8 0 0 0,6 0 0 15,2 0 0-15,-8 0 0 0,7 2 0 16,1-2 0-16,-2 0 0 0,8 5 0 0,0-5 0 16,-7 0 0-16,6 4 0 0,0-4 0 0,1 0 0 15,-7 0 0-15,7 0 0 0,0 0 0 0,-1 0 0 16,0 0 0-16,1 0 0 0,-7 0 0 16,13 0 0-16,-13 0 0 0,7 0 0 0,6 0 0 15,0 0 0-15,-1 0 0 0,9-4 0 0,5 4 0 16,6-5 0-16,7 3 0 0,7 2 0 0,6 0 0 15,6-5 0-15,1 5 0 0,0 0 0 0,0-3 0 16,-7 3 0-16,6 0 0 0,1-4 0 16,0 4 0-16,-1 0 0 0,-6 0 0 0,0 0 0 15,-6 0 0-15,-6 0 0 0,-1 0 0 16,-13 0 0-16,0 0 0 0,-7 0 0 0,-6 0 0 0,-6 0 0 16,6 0 0-16,-7 0 0 0,1 0 0 0,0-3 0 15,-1 3 0-15,-5 0 0 0,6 0 0 16,-2 0 0-16,9-4 0 0,-1 4 0 0,6-4 0 15,-5 4 0-15,11 0 0 0,8-4 0 0,0 1 0 16,12 3 0-16,1-4 0 0,6 4 0 0,0 0 0 16,0-3 0-16,7 3 0 0,-7 0 0 0,0 3 0 15,0-3 0-15,-6 0 0 0,-6 0 0 16,-1 0 0-16,-13 0 0 0,0 0 0 0,-7 0 0 16,1 0 0-16,-14 0 0 0,8 0 0 0,-15 0 0 15,8 0 0-15,-7 0 0 0,7 0 0 16,-8 0 0-16,2 0 0 0,-2 0 0 0,2 0 0 15,5 0 0-15,1 0 0 0,-8 0 0 0,15 0 0 16,-1 0 0-16,-6 0 0 0,12-3 0 0,7 3 0 16,0 0 0-16,7-5 0 0,6 5 0 15,0 0 0-15,-6 0 0 0,13 0 0 0,-8 0 0 16,2 0 0-16,5 0 0 0,1 0 0 0,-7 0 0 16,0 0 0-16,0 5 0 0,-6-5 0 0,-1 0 0 15,-6 3 0-15,-5-3 0 0,-2 0 0 0,1 0 0 16,-1 0 0-16,-6 0 0 0,-7 0 0 15,8 0 0-15,-14 0 0 0,6 0 0 0,-5 0 0 16,5 0 0-16,-6 0 0 0,0 0 0 0,0 0 0 16,6 0 0-16,1-3 0 0,6 3 0 0,1 0 0 15,11-5 0-15,1 5 0 0,7 0 0 0,13-2 0 16,-8 2 0-16,14 0 0 0,1-4 0 0,-7 4 0 16,6 0 0-16,0 0 0 0,-6-4 0 15,0 4 0-15,-1 0 0 0,-6-4 0 0,-6 4 0 16,-7 0 0-16,-1-3 0 0,-11 3 0 0,-1 0 0 15,-6 0 0-15,-1 0 0 0,1 0 0 0,-8-4 0 16,2 4 0-16,6 0 0 0,-8 0 0 16,1-4 0-16,0 4 0 0,6 0 0 0,1-4 0 15,7 4 0-15,-1 0 0 0,13-2 0 0,-1 2 0 16,8 0 0-16,7-5 0 0,-2 5 0 0,2-3 0 16,-1 3 0-16,-1 0 0 0,8-4 0 0,0 4 0 15,-7 0 0-15,7 0 0 0,-7 0 0 16,0 0 0-16,-12 0 0 0,-8 0 0 0,-6 0 0 15,1 0 0-15,-9 0 0 0,2 0 0 0,-7 0 0 16,-7 0 0-16,2 0 0 0,-2 0 0 16,7 0 0-16,-6 0 0 0,-1 0 0 0,0 0 0 15,1 0 0-15,-7 0 0 0,-7 0 0 0,1 0 0 16,6 0 0-16,0 0 0 0,13-3 0 0,0 3 0 16,-6 0 0-16,-1 0 0 0,7 0 0 15,-6 0 0-15,-7 0 0 0,6 0 0 0,-6 0 0 16,6 0 0-16,-6 0 0 0,0 0 0 0,0 0 0 15,0 0 0-15,0 0 0 0,0 0 0 0,0 0 0 16,0 0 0-16,0 0 0 0,0 0 0 0,0 0 0 16,7 0 0-16,0 0 0 0,-7 0 0 15,0 0 0-15,0 0 0 0,6 0 0 0,1 0 0 16,-1 0 0-16,0 0 0 0,2 0 0 0,-2 0 0 16,0 0 0-16,0 0 0 0,1 0 0 0,0 0 0 15,-1 0 0-15,7 0 0 0,-13 0 0 0,7 0 0 16,-7 0 0-16,7 0 0 0,-7 0 0 0,6 0 0 15,-6 0 0-15,6 0 0 0,0 0 0 16,2 0 0-16,-2 0 0 0,0 0 0 0,1 0 0 16,-1 0 0-16,8 0 0 0,-8 0 0 0,0 0 0 15,8 0 0-15,-2 0 0 0,-5 0 0 0,0 0 0 16,-1 0 0-16,7 0 0 0,0 0 0 0,-6 0 0 16,5-4 0-16,2 4 0 0,-1 0 0 15,0 0 0-15,6 0 0 0,-5 0 0 0,12-4 0 16,-7 4 0-16,1 0 0 0,0-4 0 0,-1 4 0 15,-6 0 0-15,6 0 0 0,-5 0 0 0,-2-3 0 16,-5 3 0-16,6 0 0 0,-7 0 0 16,7-4 0-16,1 4 0 0,-8 0 0 0,7-4 0 15,-6 4 0-15,-1 0 0 0,0 0 0 0,1 0 0 16,0 0 0-16,-1 0 0 0,7 0 0 16,-7 0 0-16,8 0 0 0,-8 0 0 0,7 0 0 15,0 0 0-15,-6 0 0 0,-1 0 0 0,1 0 0 16,0 0 0-16,-1 0 0 0,0 0 0 0,0 0 0 15,-6 0 0-15,14 0 0 0,-8 0 0 16,1-3 0-16,-1 3 0 0,1 0 0 0,6 0 0 16,0 0 0-16,0 0 0 0,0 0 0 0,0 0 0 15,6 0 0-15,1 0 0 0,0-3 0 0,-1 3 0 16,7 0 0-16,-6-5 0 0,0 5 0 0,-1 0 0 16,7 0 0-16,-6 0 0 0,-1-4 0 15,1 4 0-15,6 0 0 0,-7-3 0 0,7 3 0 0,0-5 0 16,13 5 0-16,1 0 0 0,-1 0 0 15,7-2 0-15,-1 2 0 0,7 0 0 0,-7 0 0 16,8 0 0-16,6 0 0 0,-7 0 0 0,-1 0 0 16,2 0 0-16,-1 0 0 0,1 0 0 15,-8 0 0-15,1 0 0 0,-7 0 0 0,-7 0 0 16,1 0 0-16,-7 0 0 0,0 0 0 16,-7 0 0-16,7 0 0 0,-12 0 0 0,5 0 0 0,-13 0 0 15,8 0 0-15,-8 0 0 0,0 0 0 0,1 0 0 16,-7 0 0-16,7 0 0 0,-7 0 0 15,0 0 0-15,0 0 0 0,0 0 0 0,-7 0 0 16,-6-4 0-16,-7 4 0 0,-5-3 0 0,-8-2 0 16,-19-2 0-16,-1-1 0 0,-12 6-874 0,-13-3-668 15,0 2-20-15,-13 3 95 0,-7 0 217 16,-6 3 329-16,0 2 432 0</inkml:trace>
  <inkml:trace contextRef="#ctx0" brushRef="#br0" timeOffset="2855.65">3421 11257 580 0,'6'0'770'0,"0"3"117"16,1-3 71-16,6 0-82 0,0 0-128 16,7-3-185-16,-1 3-112 0,1-3-51 0,-1 3-8 15,8 0 2-15,-2-4-10 0,1 4-23 16,0-4-29-16,7 4-237 0,-1-3-95 16,1-1 0-16,7 0 0 0,5 4 0 0,1 0 0 15,5 0 0-15,15-4 0 0,-8 4 0 16,14-3 0-16,0 3 0 0,0 0 0 15,-1-5 0-15,1 5 0 0,0 0 0 16,-1-2 0-16,0 2 0 0,-5 0 0 16,6 0 0-16,-1 0 0 0,-6 2 0 0,7-2 0 0,0 0 0 15,-1 5 0-15,1-5 0 0,0 0 0 16,-7 0 0-16,1 0 0 0,5-5 0 0,-6 5 0 16,6 0 0-16,-12-2 0 0,6 2 0 0,-6 0 0 15,0-4 0-15,-1 4 0 0,1 0 0 0,-7 0 0 16,1 0 0-16,-2 0 0 0,-5 0 0 0,-1 0 0 0,-5 0 0 15,5 4 0-15,1-4 0 0,-7 0 0 16,6 0 0-16,-5 0 0 0,5-4 0 0,-6 4 0 0,7 0 0 16,-7-3 0-16,7 3 0 0,-7 0 0 15,0-4 0-15,7 4 0 0,-7 0 0 0,-1-4 0 16,-4 4 0-16,-2-4 0 0,7 4 0 0,0-4 0 16,0 4 0-16,7 0 0 0,-1-4 0 0,1 4 0 15,-1 0 0-15,1-3 0 0,7-1 0 0,-2 4 0 16,2 0 0-16,-1-2 0 0,0 2 0 0,0 0 0 15,0 0 0-15,-7 0 0 0,8 0 0 0,-7-5 0 16,-1 5 0-16,-5 0 0 0,-8 0 0 0,-6 0 0 16,7 0 0-16,-8 0 0 0,-5 0 0 0,0 0 0 15,-1 0 0-15,1-4 0 0,-8 4 0 0,8 0 0 16,-7 0 0-16,-6 0 0 0,0 0 0 0,5 0 0 16,-6 0 0-16,2 0 0 0,-2 0 0 0,-6 0 0 15,6 0 0-15,-6 0 0 0,0 0 0 0,0 0 0 16,0 0 0-16,0 0 0 0,0 0 0 0,0 0 0 15,0 0 0-15,0 0 0 0,0 0 0 0,0 0 0 16,0 0 0-16,0 0 0 0,0 0 0 0,0 0 0 16,-6 0 0-16,6 0 0 0,0 0 0 15,-6 0 0-15,6 0 0 0,-8 0 0 0,-4 0 0 16,-1 0 0-16,-7-3 0 0,0 3 0 0,-12 0 0 16,-1-5 0-16,-12 2 0 0,-1 0 0 0,-12-1 0 15,-7 0 0-15,-1 1 0 0,-12-1 0 0,0 0 0 16,0 4 0-16,0-4 0 0,-1 1 0 0,2 3 0 15,-8 0 0-15,6-4 0 0,2 1 0 0,-8 3 0 16,12-4 0-16,2 1 0 0,0 3 0 0,-2-4 0 16,2 0 0-16,6 4 0 0,0-4 0 0,-7 4 0 15,1 0 0-15,-8-3 0 0,1 3 0 0,0-4 0 16,0 4 0-16,-1 4 0 0,2-4 0 0,-2 3 0 16,8-3 0-16,-8 0 0 0,8 0 0 0,-8 0 0 15,2 0 0-15,-2 0 0 0,-6 0 0 16,0 0 0-16,1 0 0 0,12 0 0 0,1 0 0 15,6 0 0-15,0 0 0 0,6 0 0 16,-7 0 0-16,15 0 0 0,-2 0 0 16,-6 0 0-16,7 0 0 0,-7 0 0 15,2 0 0-15,-9 4 0 0,1-4 0 0,0 0 0 16,-7 4 0-16,0 0 0 0,7-4 0 16,-6 0 0-16,12 3 0 0,-6-3 0 0,12 0 0 15,1 0 0-15,13 0 0 0,7-3 0 16,6 3 0-16,-1 0 0 0,15 0 0 15,-8 0 0-15,14 0 0 0,-7 0 0 0,6 0 0 16,-6 0 0-16,7 0 0 0,6 0 0 16,-8 0 0-16,2 0 0 0,6 0 0 15,-6 0 0-15,6 0 0 0,-6 0 0 16,-1 0 0-16,7 0 0 0,-7 0 0 0,7 0 0 16,0 0 0-16,0 0 0 0,7 0 0 15,-7 0 0-15,13 0 0 0,-7 0 0 0,0 0 0 16,2 0 0-16,11 0 0 0,7 0 0 15,13 0 0-15,19-4 0 0,1 4 0 0,13 0 0 16,6-4 0-16,7 4 0 0,12-4 0 16,1 4 0-16,13-3 0 0,6 3 0 15,1-4 0-15,12 4 0 0,0 0 0 0,7 0 0 16,0 0 0-16,0 0 0 0,-7 4 0 0,1-4 0 16,-7 3 0-16,-1-3 0 0,-5 4 0 15,-8 0 0-15,-5 0 0 0,-8-1 0 0,-5 1 0 0,-1-1 0 16,-6 1 0-16,-8-4 0 0,-4 3 0 0,-8 1 0 15,-7-4 0-15,1 8 0 0,-8-8 0 0,-4 3 0 16,-2-3 0-16,1 4 0 0,-7 0 0 0,-1-4 0 16,-4 3 0-16,-2 0 0 0,1-3 0 0,-1 0 0 15,1 0 0-15,-14 0 0 0,7 5 0 16,-6-5 0-16,-7 0 0 0,-6 0 0 0,-1 0 0 0,0 0 0 16,-6 0 0-16,0 0 0 0,-6 0 0 15,0 0 0-15,-1 0 0 0,-6 0 0 0,0 0 0 16,-7 0 0-16,1 0 0 0,-14-5 0 0,7 5 0 15,-19 0 0-15,6-3 0 0,-20 3 0 0,-7-3 0 16,-5 3 0-16,-14 0 0 0,0 0 0 0,-19 0 0 16,0 0 0-16,-19 0 0 0,-8 0 0 0,-12 0 0 15,-14 0 0-15,-6 0 0 0,-13 0 0 16,0 0 0-16,-6 0 0 0,6 3 0 0,-6 0 0 16,6 2 0-16,0-5 0 0,6 3 0 15,14 1 0-15,6 1 0 0,13-5 0 0,14 2 0 16,12-2 0-16,13 0 0 0,19 0 0 15,21 0 0-15,-1 0 0 0,20 0 0 16,7 0 0-16,5 0 0 0,15 0 0 0,-2 0 0 16,14 0 0-16,14 4 0 0,5-4 0 15,21 0 0-15,11 0 0 0,15 0 0 16,18 0 0-16,14 0 0 0,6 0 0 16,20 0 0-16,6 0 0 0,7-4 0 0,7 4 0 15,6-2 0-15,0 2 0 0,-1-5 0 0,-12 5 0 16,-7-4 0-16,-6 4 0 0,-19 0 0 0,-14-3 0 15,-6 3 0-15,-20 0 0 0,-20-5 0 0,-5 5 0 16,-28-3 0-16,1 3 0 0,-13-3 0 0,-19-5-1412 16,-1 5-285-16,-19-9 52 0,-13 5 177 15,-13 4 337-15,-14-4 518 0</inkml:trace>
  <inkml:trace contextRef="#ctx0" brushRef="#br0" timeOffset="5072.87">9559 9939 332 0,'6'0'667'0,"-6"0"146"16,0 0 87-16,0 0-31 0,0 0-114 0,0 0-128 15,0 0-134-15,0 0-69 0,0-3-20 0,-6 3-2 16,6 0-10-16,-7 0-27 0,0 0-42 0,1 0-41 15,-7 0-139-15,-1 3-143 0,2-3 0 16,-14 4 0-16,6 4 0 0,-5-5 0 0,-2 1 0 0,7 3 0 16,-12 0 0-16,6 1 0 0,0-5 0 0,-1 5 0 15,2-5 0-15,-7 5 0 0,5-4 0 16,1 4 0-16,-6-6 0 0,-1 2 0 0,1 0 0 0,5 0 0 16,-5-1 0-16,6-3 0 0,0 4 0 15,-1-4 0-15,1 4 0 0,0-4 0 0,7-4 0 16,-7 4 0-16,6 0 0 0,1-4 0 0,-1 1 0 15,0 3 0-15,1-4 0 0,-1 4 0 0,8-4 0 16,-8 0 0-16,0 2 0 0,7 2 0 0,0-5 0 16,0 5 0-16,7 0 0 0,0-3 0 0,-2 3 0 15,-4 0 0-15,5 0 0 0,-6 0 0 0,0 0 0 16,0 3 0-16,-6-3 0 0,5 5 0 0,-12-5 0 16,7 2 0-16,-1-2 0 0,-6 0 0 0,0 0 0 15,0 4 0-15,0-4 0 0,0 0 0 0,-6 0 0 16,5 0 0-16,1-4 0 0,-6 4 0 0,5-2 0 15,1-3 0-15,-6 5 0 0,5 0 0 0,-5-3 0 16,13 3 0-16,-13 0 0 0,5-4 0 0,1 4 0 16,6 0 0-16,1-5 0 0,-7 5 0 0,6-3 0 15,0 3 0-15,-5 0 0 0,5-3 0 0,0 3 0 16,-6 0 0-16,7 0 0 0,-7 0 0 16,6 0 0-16,-6 0 0 0,-7 3 0 0,7-3 0 15,-6 3 0-15,-1 2 0 0,7-5 0 0,-7 4 0 16,8-1 0-16,-1-3 0 0,-6 5 0 0,5-3 0 15,1-2 0-15,-6 4 0 0,5-4 0 0,-5 0 0 16,6 0 0-16,-7 0 0 0,1 0 0 0,-1-4 0 16,1 4 0-16,-1-2 0 0,1 2 0 0,-1-5 0 15,7-2 0-15,0-1 0 0,6 1 0 0,1 3 0 16,-7-2 0-16,6-3 0 0,0 9 0 0,7-7 0 16,1 7 0-16,-2-3 0 0,8 3 0 0,-8-4 0 15,8 1 0-15,0 3 0 0,-1-4 0 0,1 4 0 16,-1 4 0-16,0-4 0 0,-5 3 0 0,-2 1 0 15,-5-1 0-15,-1 4 0 0,-6 2 0 0,0-6 0 16,0 4 0-16,-7 0 0 0,1 5 0 0,-1-4 0 16,1-2 0-16,-7 2 0 0,6-1 0 0,1 1 0 15,-1-5 0-15,1 1 0 0,-2-1 0 16,9-3 0-16,-7 7 0 0,5-7 0 0,-5 4 0 16,-1-4 0-16,0-4 0 0,0 4 0 0,8-7 0 15,-8 7 0-15,0-7 0 0,1 4 0 0,6-5 0 16,0 1 0-16,-6 3 0 0,6-4 0 0,-1 6 0 15,1-3 0-15,0-2 0 0,6 2 0 0,-5 2 0 16,-1 0 0-16,6-1 0 0,-6 4 0 0,7-4 0 16,-1 4 0-16,-6 0 0 0,-1 4 0 0,1-4 0 15,7 0 0-15,-13 4 0 0,6-1 0 0,-7 0 0 16,1 2 0-16,5-1 0 0,-5 4 0 0,-8-6 0 16,-5 2 0-16,-8 0 0 0,1 0 0 0,-6-4 0 15,0 3 0-15,5-3 0 0,-5 0 0 16,-1 0 0-16,6 0 0 0,2-3 0 15,-8-1 0-15,7 0 0 0,-1 0 0 16,2 2 0-16,5-6 0 0,1 4 0 0,5-4 0 16,1 5 0-16,7-1 0 0,-1 0 0 15,7 1 0-15,0 0 0 0,6-2 0 0,1 5 0 16,5-4 0-16,2 4 0 0,-8 4 0 16,1 1 0-16,-1-2 0 0,-6 0 0 15,0 1 0-15,-7 3 0 0,-6 1 0 0,-7-4 0 16,1 4 0-16,-1-6 0 0,1 2 0 15,-8 0 0-15,1 0 0 0,1-1 0 16,-2-3 0-16,8 0 0 0,-7 0 0 0,6 0 0 16,-6-3 0-16,6-1 0 0,1 4 0 15,-1-4 0-15,7 0 0 0,7 2 0 16,-1-6 0-16,1 4 0 0,5-4 0 0,1 5 0 16,0-1 0-16,0 0 0 0,7 1 0 15,5 0 0-15,-6-2 0 0,8 1 0 16,-8 1 0-16,7-1 0 0,1 4 0 0,-2-3 0 15,-6 3 0-15,1-4 0 0,-1 1 0 16,-6 3 0-16,0-4 0 0,-13 4 0 16,-6 0 0-16,5 0 0 0,-5 0 0 0,-1 0 0 15,-5 4 0-15,4-4 0 0,2 3 0 16,-1 1 0-16,7-4 0 0,1 3 0 16,4 1 0-16,9-1 0 0,11-3 0 0,-5 4 0 15,19 1 0-15,0-5 0 0,0 0 0 16,19 3 0-16,-12-3 0 0,0 3-1365 15,-7-3-366-15,-20 4 60 0,0 3 188 0,-6 1 359 16,-7-1 521-16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7:37:24.493"/>
    </inkml:context>
    <inkml:brush xml:id="br0">
      <inkml:brushProperty name="width" value="0.05292" units="cm"/>
      <inkml:brushProperty name="height" value="0.05292" units="cm"/>
    </inkml:brush>
  </inkml:definitions>
  <inkml:trace contextRef="#ctx0" brushRef="#br0">15455 12472 269 0,'0'4'654'16,"0"-1"148"-16,0 2 84 0,-6-2-9 0,0-3-145 16,6 3-185-16,0-3-181 0,0 0-105 15,0-3-41-15,6 3-4 0,0 0 9 0,-6-3 15 16,0 3 14-16,0 0 4 0,0 0-3 0,-6 0-7 15,-8 3-12-15,2-3-17 0,5 0-24 0,-6 0-24 16,-6 0-111-16,-1 0-60 0,0 0 0 0,-5 3 0 16,-1-3 0-16,-7 0 0 0,-7 4 0 15,8 0 0-15,-7-4 0 0,0 3 0 0,-7 1 0 16,1-4 0-16,-7 4 0 0,7-4 0 0,-8 4 0 16,1-4 0-16,-1 0 0 0,-5 3 0 0,0-3 0 15,6 0 0-15,-1 0 0 0,1 0 0 16,0 0 0-16,6 0 0 0,-6 0 0 0,0 0 0 15,6 0 0-15,1-3 0 0,-7 3 0 0,7 0 0 16,-8-4 0-16,1 4 0 0,-1 0 0 0,-5-4 0 16,-1 4 0-16,-6 0 0 0,0 0 0 0,0 0 0 15,-6 4 0-15,-8-4 0 0,8 0 0 0,-8 4 0 16,8-1 0-16,-2-3 0 0,8 5 0 16,-6-3 0-16,6-2 0 0,6 4 0 0,7-4 0 15,0 3 0-15,0-3 0 0,0 0 0 16,6 0 0-16,-6 0 0 0,6 0 0 0,-5 0 0 0,-2 5 0 15,1-5 0-15,-7 0 0 0,7 3 0 16,-13-3 0-16,6 0 0 0,0 4 0 0,-6 0 0 16,7-4 0-16,-1 4 0 0,1-1 0 0,6 1 0 15,-1-4 0-15,-5 3 0 0,5 1 0 0,2-4 0 16,-2 3 0-16,-5 1 0 0,5-4 0 16,2 5 0-16,-2-2 0 0,1-3 0 0,0 3 0 15,7-3 0-15,-8 0 0 0,2 4 0 0,5-4 0 16,-7 0 0-1,2 4 0-15,-2-4 0 0,-5 3 0 0,5-3 0 16,-5 3 0-16,-1 2 0 0,0-1 0 0,0-1 0 0,2 1 0 0,-2-1 0 16,0 1 0-16,13 3 0 0,-5-3 0 0,5 0 0 15,1-1 0-15,-2-3 0 0,9 4 0 0,-9-1 0 16,9-3 0-16,-1 5 0 0,-1-3 0 0,8-2 0 16,-7 4 0-16,6-4 0 0,1 0 0 0,6 0 0 15,-7 0 0-15,7 0 0 0,0 0 0 0,-1 0 0 16,8 0 0-16,0 0 0 0,-1 0 0 0,1 0 0 15,5 0 0-15,2 0 0 0,-2 0 0 0,8 0 0 16,-7 0 0-16,7 0 0 0,-2 0 0 0,8 0 0 16,-6 0 0-16,6 0 0 0,-6 0 0 15,0 0 0-15,-8 0 0 0,21-4 0 0,6 4 0 0,-7 0 0 16,14 4 0-16,-7 0-32 0,7 0-1452 0,6-4-92 16,6-4 32-16,1 8 148 0,-7-4 264 15,13 8 431-15</inkml:trace>
  <inkml:trace contextRef="#ctx0" brushRef="#br0" timeOffset="1936.74">16270 16586 81 0,'-13'0'436'0,"6"0"149"0,1 0 169 0,-7-3 43 15,0 0-53-15,0 3-86 0,-1 0-94 0,8 0-119 16,6 0-129-16,-6 0-55 0,6-4-9 0,-7 0 10 16,-6 1 15-16,0-1 7 0,0 4-9 0,-6-4-22 15,5 4-32-15,-5 0-33 0,-1 4-26 0,8-4-19 16,-2 4-15-16,2-4-23 0,5 0-105 0,0 3 0 16,7-3 0-16,-6 0 0 0,-1 4 0 0,7-4 0 15,0 0 0-15,-6-4 0 0,0 1 0 0,-2 3 0 16,2-4 0-16,0 8 0 0,-1-4 0 0,-6 0 0 15,7 0 0-15,-7 0 0 0,-1 0 0 16,2 3 0-16,-2-3 0 0,2 0 0 0,-2 4 0 0,-5-4 0 16,-1 4 0-16,1-1 0 0,6 0 0 15,-14-3 0-15,9 4 0 0,-2 1 0 0,0-2 0 16,-6 0 0-16,0 1 0 0,0-4 0 0,0 4 0 16,-7-1 0-16,7-3 0 0,-6 0 0 0,5 4 0 15,-5-4 0-15,-1 0 0 0,1 4 0 0,-8-4 0 16,8 0 0-16,-7 0 0 0,0 4 0 0,7-4 0 15,-8 0 0-15,-5 0 0 0,-1 3 0 0,0 1 0 0,8-1 0 16,-9-3 0-16,9 0 0 0,-1 0 0 16,-1 0 0-16,1-3 0 0,0 3 0 0,0 0 0 15,6 3 0-15,1-3 0 0,-1 0 0 0,-6 0 0 16,7-3 0-16,-1 3 0 0,-7 0 0 0,8 0 0 16,-7 0 0-16,0 3 0 0,-13-3 0 0,0 5 0 15,-6-3 0-15,-1 2 0 0,0 0 0 0,1 0 0 16,-1-1 0-16,0 2 0 0,7-5 0 0,-1 3 0 15,8 1 0-15,7-2 0 0,-2-2 0 0,1 5 0 16,6-5 0-16,7 3 0 0,6-3 0 0,-5 0 0 16,11 0 0-16,-4 0 0 0,-2 0 0 15,-7 4 0-15,-5-4 0 0,-1 0 0 0,1 5 0 0,-1-5 0 16,1 0 0-16,-8 3 0 0,8-3 0 0,-1 0 0 16,-6 3 0-16,1-3 0 0,-9 0 0 0,2 4 0 15,5 0 0-15,2-4 0 0,-1 3 0 16,6-3 0-16,1 0 0 0,-1 3 0 0,0-3 0 15,-6 0 0-15,0 5 0 0,0-5 0 0,7 0 0 16,-14 4 0-16,13-4 0 0,1 3 0 0,-1-3 0 16,-6 0 0-16,6 0 0 0,-6 0 0 0,0 0 0 15,1 0 0-15,-2 0 0 0,7 0 0 0,1 0 0 16,-1 0 0-16,1 0 0 0,5 0 0 0,-5 0 0 16,6 0 0-16,0 0 0 0,-7-3 0 0,-6 3 0 15,0 0 0-15,7 0 0 0,-8 0 0 0,8 0 0 16,-1 0 0-16,1 0 0 0,-7 0 0 0,-7 3 0 15,1-3 0-15,-8 0 0 0,8 0 0 0,-1 4 0 16,7-1 0-16,0 1 0 0,0-4 0 0,12 0 0 16,-5 3 0-16,-1-3 0 0,7 0 0 0,-6 4 0 15,5-4 0-15,2 0 0 0,-1 4 0 0,0-4 0 16,-7 0 0-16,1 4 0 0,-14-4 0 0,7 3 0 16,-7 1 0-16,1-4 0 0,6 4 0 0,-7 0 0 15,7-4 0-15,-7 2 0 0,1 3 0 31,-1-2 0-31,7 1 0 0,0-1 0 0,-1-3 0 0,8 4 0 0,-1-4 0 0,7 4 0 0,-7-4 0 16,1 0 0-16,-1 4 0 0,1-4 0 0,-7 4 0 0,0-1 0 16,7-3 0-16,-2 3 0 0,9-3 0 0,-1 5 0 15,-7-5 0-15,7 0 0 0,6 4 0 0,-6-4 0 16,0 0 0-16,7 3 0 0,-1-3 0 0,7 0 0 16,0 4 0-16,-6-4 0 0,5 0 0 0,-5 3 0 0,6-3 0 15,-6 0 0-15,-1 4 0 0,-6-4 0 16,-7 3 0-16,1 1 0 0,-1 0 0 0,1 0 0 0,-1-1 0 15,7 1 0-15,6-1 0 0,-6-3 0 0,13 5 0 16,-7-3 0-16,8-2 0 0,-2 0 0 0,2 4 0 16,5-4 0-16,1 0 0 0,-1 0 0 0,7 0 0 15,-7 0 0-15,7 0 0 0,-6 0 0 0,6 0 0 16,0 0 0-16,0 0 0 0,-6 0 0 0,6 0 0 16,0 0 0-16,0 0 0 0,0 0 0 0,0 0 0 15,0 0 0-15,0 0 0 0,0 0 0 0,0 0 0 0,0-4 0 16,0 4 0-16,0 0 0 0,0 0 0 15,0 0 0-15,0 0 0 0,0 4 0 0,-7-4 0 16,7 4 0-16,-7-4 0 0,14 4 0 0,6-4 0 0,-7 0 0 16,8 0 0-16,-8-4-61 0,-6 4-1514 0,0-8-59 15,-13 1 57-15,-6 0 180 0,-1 0 314 0,-13 3 459 16</inkml:trace>
  <inkml:trace contextRef="#ctx0" brushRef="#br0" timeOffset="18489.59">9194 4485 35 0,'26'-4'779'0,"-7"-2"251"0,-6-2 148 16,6 0 97-16,-11 1 33 0,4 4-298 0,-5-5-228 15,0 1-162-15,-7 0-446 0,-7 0-174 0,0 3 0 16,-5 8 0-16,-8 3 0 0,7 3 0 16,-7 2 0-16,-6 2 0 0,0 8 0 0,7-3 0 15,-1 6 0-15,0 1 0 0,1 3 0 0,6 0 0 16,-6 0 0-16,11 5 0 0,-4-5 0 0,5 4 0 15,0 0 0-15,1 1 0 0,6-1 0 0,0-4 0 16,0 4 0-16,13-3 0 0,-6 2 0 0,-1-3 0 16,8 0 0-16,5-3 0 0,-6 1 0 0,6-2 0 15,1 1 0-15,6-8 0 0,-7 5 0 16,1-6 0-16,6 2 0 0,0-7 0 0,7-6 0 0,-1 2 0 16,-5-1 0-16,-15-3 0 0,8-8-660 0,0-3-706 15,-1-1-74-15,1-7 47 0,-1 5 162 16,1-5 219-16,0 3 282 0</inkml:trace>
  <inkml:trace contextRef="#ctx0" brushRef="#br0" timeOffset="18756.59">9885 4775 160 0,'12'-12'762'0,"1"-2"236"0,-6 3 167 15,-1 0 135-15,1 4-32 0,-1 0-199 16,-6-1-186-16,0 5-297 0,0-5-586 0,0 8 0 15,0 0 0-15,0 4 0 0,0 0 0 0,0 7 0 16,7 3 0-16,-7 1 0 0,7 4 0 0,5 0 0 16,-5 6 0-16,6-4 0 0,6 8 0 0,1-2 0 15,0 2 0-15,-1 0 0 0,1 1 0 0,0-5 0 16,6 5 0-16,-14-1 0 0,8-4 0 0,-7 2 0 16,1-2 0-16,-2-6 0 0,-6-2 0 0,-6-2 0 15,-6-3 0-15,-6-10 0 0,-8 3-822 16,0-10-762-16,7 3 1 0,-13-6 120 0,0-3 226 15,6 1 334-15,7-5 403 0</inkml:trace>
  <inkml:trace contextRef="#ctx0" brushRef="#br0" timeOffset="18936.62">9885 4874 213 0,'0'-11'781'0,"6"-3"211"0,0 6 138 0,-6 1 112 16,7-1-72-16,-1 5-233 0,7-1-180 0,0 1-141 15,13 3-263-15,0 0-353 0,7 0 0 16,-1 0 0-16,7 3 0 0,1 1 0 0,5-1 0 15,8 1 0-15,-7 4 0 0,5 3 0 0,-5-5 0 16,-13 2 0-16,-1-4 0 0,-13 3-526 0,7-3-401 16,1-4-173-16,-8 4-129 0,0-4 44 0,-5 0 95 15,6 0 190-15,-1-4 198 0,1 4 233 0</inkml:trace>
  <inkml:trace contextRef="#ctx0" brushRef="#br0" timeOffset="19254.66">10744 4809 593 0,'13'-8'817'0,"-6"0"151"0,0 1 122 16,-7 3-7-16,0 2-79 0,0 2-169 15,0 0-105-15,-7 0-71 0,0 0-247 0,-6 0-412 16,1 2 0-16,-2 2 0 0,-6 7 0 0,-5 1 0 16,5-2 0-16,0 9 0 0,1-2 0 0,-1 2 0 15,8-1 0-15,-2 4 0 0,8-3 0 16,6 2 0-16,6-1 0 0,1-3 0 0,6 2 0 16,6-4 0-16,1-4 0 0,0 3 0 0,6-6 0 15,-1 0 0-15,9-6 0 0,-9-2 0 0,1 0 0 16,-6-2 0-16,6-10 0 0,-7 1 0 0,1 0 0 15,-14-4 0-15,8 1 0 0,-8-1 0 0,-6-3 0 16,0 2 0-16,-6-1 0 0,-8 2 0 16,8 1 0-16,-6-2 0 0,-8 2 0 0,7 3 0 15,-1-1 0-15,2 6 0 0,-2-5 0 0,2 7 0 16,-8-4 0-16,13 1 0 0,7 4 0 0,7-2 0 16,-7 5 0-16,0-2 0 0,0-2-33 0,13 0-1174 15,0 0-184-15,7-3-22 0,-1 3 108 16,7-2 158-16,0 1 258 0,7-2 292 0</inkml:trace>
  <inkml:trace contextRef="#ctx0" brushRef="#br0" timeOffset="19612.72">11253 4734 420 0,'6'4'860'16,"1"0"167"-16,-1 3 132 0,1 1 123 16,-1-2-121-16,-6 6-214 0,7-1-152 0,-7 4-255 15,6-5-540-15,0 5 0 0,-6 4 0 0,0-4 0 16,8 3 0-16,-2 0 0 0,-6-3 0 0,6 4 0 15,1-4 0-15,-1 2 0 0,1-5 0 0,-1-2 0 16,1 1 0-16,-1-3 0 0,1-1 0 16,-7-3 0-16,7-1 0 0,-7-3 0 0,6-3 0 15,0-1 0-15,1-7 0 0,0-4 0 0,5 1 0 16,-5-2 0-16,6-5 0 0,-6 2 0 16,-1 1 0-16,0-4 0 0,2 3 0 0,-2-2 0 0,0 6 0 15,-6 1 0-15,6 2 0 0,-6 5 0 16,7 1 0-16,-7-3 0 0,7 6 0 0,-1 3 0 15,-6 0 0-15,7 3 0 0,5 6 0 0,2-3 0 16,-2 9 0-16,8 0 0 0,0-1 0 0,-1 5 0 16,1-1 0-16,0 0 0 0,5 0 0 0,1 1 0 15,-6-1 0-15,0-4 0 0,5 2 0 0,2-5 0 16,-1-1 0-16,-6 2 0 0,6-5-209 16,-7-7-1135-16,13 0-114 0,1-7 16 0,-7 3 145 15,7-4 192-15,-7 1 282 0,6 0 363 0</inkml:trace>
  <inkml:trace contextRef="#ctx0" brushRef="#br0" timeOffset="19873.16">12321 4749 582 0,'0'-11'922'15,"0"0"195"-15,0 4 150 0,0 0 68 16,-6 3-122-16,-1-3-218 0,7 3-235 0,-13 0-760 16,7 4 0-16,-14 0 0 0,1 4 0 0,-7 3 0 15,0 5 0-15,-7-2 0 0,1 5 0 0,-1 0 0 16,1-1 0-16,12 5 0 0,-7 0 0 15,8 2 0-15,6 2 0 0,7-2 0 0,6 1 0 16,6-4 0-16,14 1 0 0,-1 2 0 0,7-1 0 16,6-3 0-16,1-2 0 0,13-1 0 15,-7-2 0-15,7-5 0 0,-1-3 0 0,8-4 0 16,-2-4 0-16,-5 1 0 0,-7-4 0 0,-7-5 0 16,1-2-448-16,-7-1-855 0,0-3-112 0,-6-5 26 15,-7 1 147-15,0 0 188 0,-6 4 258 16,-1-4 322-16</inkml:trace>
  <inkml:trace contextRef="#ctx0" brushRef="#br0" timeOffset="20251.71">12615 4587 261 0,'-14'-17'816'0,"14"2"219"15,-12 4 157-15,12 0 135 0,-8 3-66 0,8 4-226 16,0 1-182-16,8-1-442 0,-2 1-411 16,0 6 0-16,8 4 0 0,-1 5 0 0,-1 5 0 15,14 3 0-15,-6 6 0 0,13-1 0 0,-7 4 0 16,6 5 0-16,-5-5 0 0,-1 7 0 0,-1 1 0 15,1-4 0-15,-6 1 0 0,0-5 0 16,-1 0 0-16,-5 0 0 0,-2-3 0 0,2-1 0 16,-8-6 0-16,0 0 0 0,1-5 0 0,-1-3 0 15,-6-4 0-15,7-2 0 0,-7-3 0 0,7-2 0 16,-7-7 0-16,6-4 0 0,-6 0 0 0,6-3 0 16,0-8 0-16,2 3 0 0,-2-3 0 15,0-3 0-15,1 2 0 0,0 5 0 0,6-4 0 16,-7 8 0-16,0-1 0 0,2 4 0 0,-2 0 0 15,0 4 0-15,0 2 0 0,2 3 0 16,-2 4 0-16,0 3 0 0,7-2 0 0,1 8 0 16,-2 0 0-16,8 1 0 0,0 2 0 0,-1 1 0 15,-6-1 0-15,0 4 0 0,7-2 0 0,-7-1 0 16,6-1 0-16,-6 1 0 0,7-5 0 0,-7-3 0 16,6-3 0-16,-6 4 0 0,7-8 0 15,-7-4-847-15,6-4-628 0,8-2-23 0,-7-1 92 16,-2-5 188-16,9 2 290 0,-1-1 324 0</inkml:trace>
  <inkml:trace contextRef="#ctx0" brushRef="#br0" timeOffset="20444.52">13748 4713 407 0,'-6'-8'946'0,"-1"1"224"0,7 3 150 0,-7 4 123 16,7 0-129-16,0 0-243 0,7 0-551 0,0 0-520 16,-7 8 0-16,0-1 0 0,6 4 0 15,-6 3 0-15,7 1 0 0,-1-1 0 0,1 9 0 16,0-4 0-16,5-1 0 0,-6 4 0 0,8 0 0 15,-8-4 0-15,1 5 0 0,-1-6 0 0,1-2 0 16,0-1 0-16,-14-2 0 0,0-4 0 0,-6-5-201 16,-7-3-1311-16,8-7-65 0,-14-1 64 15,6-3 197-15,1-3 280 0,5-1 331 0</inkml:trace>
  <inkml:trace contextRef="#ctx0" brushRef="#br0" timeOffset="20560.62">13495 4613 417 0,'-14'-17'809'0,"8"-6"120"0,-1 8 67 0,0-2 13 15,7 1-219-15,0 5-319 0,7 1-207 0,0 2-123 16,-1 4-79-16,8 4-66 0,-2 0-103 0,-6 4-182 16,8 0-225-16,5 0-260 0,7 3-128 0,0 0-46 15,7 0 47-15,-7 4 149 0,13-3 205 16</inkml:trace>
  <inkml:trace contextRef="#ctx0" brushRef="#br0" timeOffset="21263.75">13989 4650 583 0,'19'11'827'0,"1"4"128"16,7-3 112-16,-8-2 24 0,0 5-88 15,-5 4-183-15,-1-5-93 0,0 3-50 0,6 0-236 16,-5-4-441-16,-2 3 0 0,2-6 0 0,-2 5 0 16,1-4 0-16,-6-1 0 0,0-2 0 15,-7-4 0-15,0-1 0 0,0 1 0 0,0-4 0 16,0 0 0-16,0-4 0 0,0-3 0 0,0-1 0 16,6-2 0-16,-6-5 0 0,6 1 0 0,-6-1 0 15,7 0 0-15,-7-3 0 0,7 3 0 16,-1 0 0-16,0 4 0 0,8 1 0 0,-8 2 0 15,1 1 0-15,-1 3 0 0,0 0 0 0,14 4 0 16,-7 0 0-16,7 4 0 0,-7 3 0 0,12 1 0 16,-11 3 0-16,12 3 0 0,-13-3 0 0,13 3 0 15,-13 3 0-15,13 0 0 0,-6-3 0 0,0-2 0 16,-8 3 0-16,8-4 0 0,-1-5 0 16,1 2 0-16,0-4 0 0,5-1 0 0,1-3 0 15,-6 0 0-15,6-3 0 0,1-4 0 0,-2 0 0 16,1-5 0-16,-6-3 0 0,0 5 0 15,-8-5 0-15,1 0 0 0,-6-3 0 0,-7 3 0 16,-7 0 0-16,1 1 0 0,-7-1 0 0,0 4 0 16,-6 1 0-16,-1 1 0 0,0 3 0 15,-5 1 0-15,-2 5 0 0,1 0 0 0,-6 5 0 16,12 1 0-16,-6 3 0 0,-1 1 0 0,15 5 0 16,-1-1 0-16,6 1 0 0,7 4 0 0,7-5 0 15,0 4 0-15,5-2 0 0,2-2 0 0,5 1 0 16,-6-4 0-16,0 0 0 0,0-4 0 0,6-4 0 15,-5 1 0-15,-1-4 0 0,0-4 0 0,0 1 0 16,-1-4 0-16,2-4 0 0,-8 0 0 16,1-1 0-16,-7-3 0 0,0 5 0 0,-7-5 0 15,7 4 0-15,-6 4 0 0,6 0 0 0,0-1 0 16,0 4 0-16,0 4 0 0,6 0 0 0,-6 4 0 16,7 6 0-16,-1 2 0 0,7 3 0 15,0 4 0-15,-6-2 0 0,6 10 0 0,7 2 0 16,-1 0 0-16,1 5 0 0,6-5 0 0,0 7 0 15,-1-3 0-15,-5 3 0 0,6-3 0 0,1 1 0 16,-15-1 0-16,2 1 0 0,-2-9 0 16,-5 0 0-16,-7-6 0 0,0-1 0 0,-13-3 0 15,0-1 0-15,-6-7 0 0,-1 1 0 0,-6-4 0 16,7-4 0-16,-14-4 0 0,7-6 0 0,0-6 0 16,-7 1 0-16,-6-2 0 0,13-10-418 15,6-2-944-15,0 0-91 0,8-7 35 0,5-2 152 16,1 6 202-16,12-9 278 0,7 4 368 0</inkml:trace>
  <inkml:trace contextRef="#ctx0" brushRef="#br0" timeOffset="21440.8">15299 4456 68 0,'13'-4'781'0,"7"4"236"16,-20 0 162-16,12 4 140 0,8 7 74 16,0 0-250-16,6 7-187 0,7 0-621 0,5 4-335 15,-11 8 0-15,5 0 0 0,7 6 0 0,-6-3 0 16,-1 7 0-16,-6-3 0 0,-6 3 0 15,0 1 0-15,-7-1 0 0,-1 0 0 0,-4 2 0 16,-2-3 0-16,-6 2 0 0,-20-5 0 0,1 1 0 16,-1-4 0-16,0-4-436 0,1 1-1307 0,12-4 5 15,7-4 125-15,7-1 290 0,19-6 477 16,13 4 396-16</inkml:trace>
  <inkml:trace contextRef="#ctx0" brushRef="#br0" timeOffset="22309.35">20766 4393 452 0,'26'-10'811'16,"0"-5"160"-16,-7 7 114 0,1 1 52 0,-6 0-107 15,-8 3-207-15,0 4-128 0,1-4-84 16,-7 4-54-16,-7-3-538 0,1 3-19 0,-14 3 0 16,-12 5 0-16,5-1 0 0,-11 4 0 0,-9 8 0 15,2-2 0-15,-7 5 0 0,0 1 0 0,0 2 0 16,6 5 0-16,7 3 0 0,0 0 0 16,7 0 0-16,6 3 0 0,6 2 0 0,13-2 0 15,7 4 0-15,13-3 0 0,7-4 0 0,6 3 0 16,7-6 0-16,6 3 0 0,7-6 0 15,5-2 0-15,8-4 0 0,6-2 0 0,-7-4 0 16,-11-1 0-16,5-7-44 0,-7-3-1377 0,8-4-102 0,-1-4 32 16,-7-3 158-16,-6 0 216 0,1 0 306 15,-2-8 380-15</inkml:trace>
  <inkml:trace contextRef="#ctx0" brushRef="#br0" timeOffset="22755.22">21437 4606 703 0,'-6'-10'1005'0,"-1"-2"181"16,1 5 129-16,6 0 41 0,-7-1-197 0,7 4-258 16,-7-4-335-16,1 8-566 0,6 0 0 15,-6 0 0-15,6 8 0 0,0 4 0 0,6-1 0 16,-6 4 0-16,13 2 0 0,-6 2 0 0,-1 3 0 16,1 0 0-16,5-4 0 0,2 5 0 0,-8-2 0 15,7-2 0-15,-6-1 0 0,6 0 0 16,-7-2 0-16,1-2 0 0,-7-3 0 0,7-4 0 15,-7 1 0-15,0-4 0 0,-7-4 0 0,7-4 0 16,-7 0 0-16,1-7 0 0,-1 0 0 0,1-1 0 16,-1-6 0-16,0 0 0 0,7 0 0 0,-6 3 0 15,6-3 0-15,0-1 0 0,0 5 0 0,6-1 0 16,-6 0 0-16,7 4 0 0,-7 1 0 16,7-2 0-16,6 1 0 0,-7 4 0 0,1 3 0 15,6-3 0-15,-1 4 0 0,2 3 0 0,5-4 0 16,1 4 0-16,6 4 0 0,-6-1 0 0,5 4 0 15,-5 0 0-15,6 1 0 0,0 3 0 16,1-1 0-16,-8 5 0 0,7 1 0 0,0 2 0 16,-6-4 0-16,6 1 0 0,-7 3 0 0,1-3 0 15,-7 0 0-15,0-1 0 0,6-3 0 0,-12 1 0 16,6-1 0-16,-13-4 0 0,0 0 0 0,0-3 0 16,13 0 0-16,-6-4 0 0,-1-4 0 15,-6 4 0-15,0-8-446 0,6-2-988 0,1-1-69 16,0-4 57-16,12 5 181 0,-5-7 242 0,4 7 300 15</inkml:trace>
  <inkml:trace contextRef="#ctx0" brushRef="#br0" timeOffset="23082.03">22382 4606 168 0,'20'-7'788'0,"6"4"230"0,-20-1 155 0,7-4 121 16,-6 5-29-16,-1 3-212 0,-6-4-199 16,7 0-276-16,-7 1-578 0,-7 3 0 0,1 0 0 15,-8 7 0-15,2 0 0 0,-2 1 0 0,2 3 0 16,-1 3 0-16,-7 1 0 0,6-1 0 0,8 5 0 15,-6 0 0-15,5-1 0 0,0 0 0 0,7 4 0 16,7-3 0-16,6 0 0 0,-1-2 0 16,8-3 0-16,0 1 0 0,-1-3 0 0,7-1 0 15,1-5 0-15,5 2 0 0,1-8 0 0,-1 0 0 16,1-3 0-16,-1-2 0 0,2-5 0 0,-9-1 0 16,1-4 0-16,-6 1 0 0,-8-1 0 0,2-4 0 15,-8 1 0-15,-6-1 0 0,-6 2 0 16,-8-2 0-16,2 0 0 0,-14 5 0 0,6-1 0 15,-5 0 0-15,-2 5 0 0,1 2 0 0,6-3 0 16,8 8 0-16,5-4 0 0,-6 7 0 0,6 0 0 16,1-4 0-16,6 4-1120 0,6 0-476 15,14 0 32-15,-1 4 145 0,14 3 235 0,13-4 352 16,5 4 389-16</inkml:trace>
  <inkml:trace contextRef="#ctx0" brushRef="#br0" timeOffset="23707.98">24147 4570 38 0,'-6'-4'692'0,"6"0"245"16,-13 0 188-16,7-4 155 0,-14 6 19 15,14-2-124-15,0 1-187 0,-2-2-331 0,8 2-657 0,-6 3 0 16,0 0 0-16,-1 0 0 0,0 0 0 16,7 0 0-16,-6 3 0 0,6 2 0 0,0-2 0 15,0 1 0-15,0-2 0 0,6 6 0 0,-6-8 0 16,0 4 0-16,0 0 0 0,0 0 0 0,0-4 0 16,0 0 0-16,0 0 0 0,0 0 0 0,0 0 0 15,0 0 0-15,0-4 0 0,0-4 0 16,0 5 0-16,0-4 0 0,0 0 0 0,0-1 0 15,0-4 0-15,0 5 0 0,0 0 0 16,0 0 0-16,0-1 0 0,0 1 0 0,0 0 0 16,0 4 0-16,0-2 0 0,0 5 0 0,0 0 0 15,0 0 0-15,0 5 0 0,0 1 0 0,14 5 0 16,-8 1 0-16,0 5 0 0,8 3 0 0,5 1 0 16,1 4 0-16,0 5 0 0,6-1 0 15,-1 1 0-15,9-1 0 0,4 0 0 0,-5 0 0 16,6 1 0-16,-7 0 0 0,8-4 0 0,-15-1 0 15,8-3 0-15,-7-4 0 0,-6 1 0 0,0-5 0 16,-8-2 0-16,1-5 0 0,-13 1 0 16,-13-8 0-16,7 0-143 0,-8-4-1137 0,2-7-151 15,-1-3 12-15,0-1 153 0,-7-4 181 0,1 0 252 16,-1 1 269-16</inkml:trace>
  <inkml:trace contextRef="#ctx0" brushRef="#br0" timeOffset="24113.97">24311 4763 58 0,'-20'-14'661'0,"7"3"192"0,-7 0 153 0,8 1 116 16,-2-2-37-16,8 1-116 0,-7 5-210 0,13 2-126 15,0-4-113-15,0 5-95 0,13-2-325 0,7 2-100 16,6-1 0-16,7 4 0 0,-1 0 0 0,7 0 0 16,7 4 0-16,-1-4 0 0,-6 3 0 0,7 5 0 15,-7-5-427-15,0 2-217 0,7-1-149 16,-7-1-126-16,-7-3-89 0,8 0-26 0,-8 0 35 16,1-3 137-16,-7 3 156 0,-1-4 197 0,-5-1 263 15,-7 5 267-15,0-6 229 0,7 1 256 16,-13 2 239-16,-1-1 155 0,-6 0 56 0,-6-3 10 15,-1 3-32-15,0 0-103 0,-12 2-115 0,-1 2-85 16,0 0-53-16,8 0-465 0,-8 2-113 16,1 2 0-16,-7 0 0 0,-1 3 0 0,1 4 0 15,0 5 0-15,7-6 0 0,-1 9 0 0,8-5 0 16,4 5 0-16,8-2 0 0,8 2 0 0,-2 0 0 16,7-4 0-16,6 3 0 0,0-3 0 0,8-4 0 15,-1-1 0-15,6-2 0 0,1-1 0 16,-1-7 0-16,1 0 0 0,0 0 0 0,0-7 0 15,-8-1 0-15,1 1 0 0,-6-7 0 16,-7-1 0-16,-6 0 0 0,-7-3 0 0,0-1 0 0,-7 0 0 16,-6 2 0-16,-7-2 0 0,-6 1 0 0,7 0 0 15,-1 6 0-15,1-2 0 0,-7 3 0 16,12 3 0-16,-4 2 0 0,4 1 0 0,1-2 0 16,0 7 0-16,6-3-739 0,7 3-621 0,0 0-68 15,14-4 55-15,-8 4 161 0,13 0 219 16,7 4 265-16</inkml:trace>
  <inkml:trace contextRef="#ctx0" brushRef="#br0" timeOffset="24476.88">25249 4603 540 0,'0'3'857'0,"7"-3"170"15,-7 4 131-15,6-1 53 0,-6 1-86 16,6 4-189-16,-6-1-122 0,14 3-291 0,-8-2-523 16,0 3 0-16,8 4 0 0,-8-3 0 0,1 2 0 15,6 1 0-15,6 2 0 0,-5-2 0 0,11-1 0 16,-5 3 0-16,6-4 0 0,0-1 0 15,0 2 0-15,1-3 0 0,-2-3 0 0,1 3 0 16,-6-7 0-16,6-2 0 0,-7 3 0 0,1-5 0 16,0-5 0-16,-8 3 0 0,8-6 0 0,-7-3 0 15,1 0 0-15,-2-1 0 0,-6-2 0 16,-6-3 0-16,8 0 0 0,-8 3 0 0,-8 3 0 16,8-3 0-16,-6 3 0 0,0 0 0 0,0 3 0 15,-2 2 0-15,8-3 0 0,0 6 0 0,0 0 0 16,0-2 0-16,8 5 0 0,-2 5 0 0,-6-2 0 15,6 5 0-15,0-1 0 0,2 0 0 16,4 4 0-16,1 0 0 0,1 3 0 0,4-2 0 16,2-1 0-16,7 3 0 0,-8-3 0 0,0 4 0 15,1-3 0-15,6-5 0 0,1 0 0 0,-8 0 0 16,0 1 0-16,1-8-165 0,6 0-1271 0,0 0-87 16,6-8 46-16,-5 1 172 0,11 0 230 15,-4-4 293-15,5-1 362 0</inkml:trace>
  <inkml:trace contextRef="#ctx0" brushRef="#br0" timeOffset="24758.97">26741 4566 289 0,'13'-11'791'0,"7"0"197"0,-14 3 146 0,0 5 119 15,-6-1-93-15,-6 4-198 0,0 0-146 0,-7 0-105 16,0 4-624-16,-6-1-87 0,-1 5 0 16,-6 3 0-16,-1 4 0 0,-5-4 0 0,-1 7 0 15,-6 0 0-15,7 0 0 0,-1 1 0 0,0 3 0 16,8-4 0-16,5 1 0 0,0 2 0 0,14-2 0 15,-1-1 0-15,14 1 0 0,-1 0 0 0,8-5 0 16,4-3 0-16,9 0 0 0,5-1 0 16,8-5 0-16,-1 2 0 0,0-7 0 0,-1 0 0 15,9 0 0-15,-1-4 0 0,-1-4 0 0,1-2 0 16,-7-1 0-16,-7-4 0 0,1 1-798 0,-7-5-488 16,0 1-92-16,0-1 46 0,-7-3 144 15,-5 4 213-15,5 0 239 0,-6-5 283 0</inkml:trace>
  <inkml:trace contextRef="#ctx0" brushRef="#br0" timeOffset="25129.34">27165 4470 316 0,'0'-14'765'0,"0"-5"182"0,-6 4 143 16,-8 1 106-16,8 3-64 0,-1 0-148 15,7 3-115-15,-6-2-62 0,6 2-722 0,0 1-85 16,0 3 0-16,0 4 0 0,0 4 0 0,0 0 0 16,0 7 0-16,6 4 0 0,1-1 0 0,-1 9 0 15,8-2 0-15,-2 5 0 0,8-1 0 16,-1 4 0-16,13 0 0 0,2 5 0 0,-9-1 0 15,8-4 0-15,0 4 0 0,-8-3 0 0,2-1 0 16,-1-4 0-16,-6-2 0 0,-1 0 0 0,0-6 0 16,-6 2 0-16,1-9 0 0,-8 2 0 15,8-5 0-15,-14-3 0 0,0 0 0 0,0-8 0 16,0 0 0-16,0 0 0 0,0-6 0 0,0-1 0 16,0-4 0-16,0 0 0 0,6-3 0 0,-6-3 0 15,6 2 0-15,0 0 0 0,1 1 0 16,6 3 0-16,-6 0 0 0,-1 0 0 0,0 4 0 15,2 4 0-15,-2 0 0 0,0 3 0 0,1 4 0 16,0 0 0-16,-1 0 0 0,7 7 0 0,0 1 0 16,0 3 0-16,7 1 0 0,-1-2 0 0,1 5 0 15,0-1 0-15,-2 5 0 0,9-4 0 16,-1-1 0-16,-6 1 0 0,-1 0 0 0,7-4 0 16,0-4 0 15,-6 0 0-31,-1-3 0 0,-13-4 0 0,1 0 0 0,0-8-730 0,-1 1-510 0,8-7-119 0,-2-5 35 0,-5 1 138 0,6-1 192 15,0-3 232-15,7 0 263 0</inkml:trace>
  <inkml:trace contextRef="#ctx0" brushRef="#br0" timeOffset="25328.51">28259 4525 249 0,'7'-11'792'0,"13"4"218"0,-14 0 152 0,0 3 128 0,-6 8-63 16,0-4-194-16,0 4-155 0,-6 3-328 16,0 0-550-16,-8 0 0 0,14 9 0 0,14-2 0 15,-2 1 0-15,2-1 0 0,-2 5 0 0,8-1 0 16,-1-4 0-16,-5 5 0 0,5-5 0 0,-6 2 0 15,-6-2 0-15,6-3 0 0,-6 0 0 16,5-4 0-16,-6 0 0 0,-6-3 0 0,0-4 0 16,0-4 0-16,-6-3-1051 0,0-3-360 0,6-5-28 15,-6-3 110-15,-1-1 166 0,7-4 255 0,-7-2 272 16</inkml:trace>
  <inkml:trace contextRef="#ctx0" brushRef="#br0" timeOffset="25428.89">28338 4371 6 0,'-14'-18'654'0,"8"3"187"16,-7 1 104-16,6 3 56 0,1-1-88 0,6 2-220 15,0 3-291-15,0-1-187 0,6 4-114 16,14 4-82-16,-7 0-90 0,0 4-169 0,14-4-183 16,-9 4-220-16,9 0-182 0,-1-1-78 0,0 3 6 15,0 0 122-15,0 0 158 0</inkml:trace>
  <inkml:trace contextRef="#ctx0" brushRef="#br0" timeOffset="26145.92">28689 4364 262 0,'14'11'739'15,"-1"-3"178"-15,-7 2 133 0,7-3 108 0,-13 5-49 16,0 3-146-16,0-1-132 0,7 1-91 0,-7-4-318 15,6 7-422-15,-6-3 0 0,6-1 0 16,1 5 0-16,6-2 0 0,-13 3 0 0,7-3 0 16,-1-1 0-16,1 2 0 0,12-4 0 0,1-3 0 15,-7-3 0-15,0-1 0 0,0 0 0 0,0-7 0 16,6 0 0-16,-5 0 0 0,-2-7 0 0,1 0 0 16,-6-5 0-16,12 2 0 0,-11-5 0 15,4-3 0-15,-6 0 0 0,8-1 0 0,-1 1 0 16,-7-1 0-16,0 5 0 0,2-1 0 0,-8 4 0 15,0 1 0-15,0 2 0 0,6 4 0 16,0 4 0-16,-6 0 0 0,7 7 0 0,-7 1 0 16,7 3 0-16,-1 4 0 0,0-1 0 0,14 1 0 15,-7 2 0-15,13 3 0 0,0-6 0 0,1 1 0 16,5-1 0-16,1 1 0 0,5-8 0 16,1 0 0-16,1 1 0 0,5-8 0 0,1 0 0 15,-1 0 0-15,8-8 0 0,-8 1 0 0,-5 0 0 16,-2-4 0-16,-11-3 0 0,-1-2 0 15,-7-1 0-15,-12-3 0 0,6-1 0 0,-13 3 0 16,-13-1 0-16,-1 2 0 0,-5-2 0 0,0 4 0 16,-8 1 0-16,8 3 0 0,-14 0 0 0,7 3 0 15,1 0 0-15,-2 5 0 0,1 3 0 0,0 0 0 16,6 3 0-16,-6 5 0 0,13 3 0 16,1-3 0-16,-2 3 0 0,8 3 0 0,6-3 0 0,6 0 0 15,0 4 0-15,8-1 0 0,-1-2 0 0,6-2 0 16,0-3 0-16,8 5 0 0,-7-9 0 15,6 2 0-15,0-5 0 16,0 0 0-16,-1-5 0 0,-5 2 0 0,0-1 0 0,6 0 0 0,-13-3 0 16,0 3 0-16,6 1 0 0,-5-1 0 0,-1 1 0 15,-7-1 0-15,8 4 0 0,-8 4 0 16,6-1 0-16,2 1 0 0,-8 6 0 0,7 2 0 16,1 3 0-16,-8 3 0 0,6 3 0 0,-4 2 0 15,4 7 0-15,1-5 0 0,7 8 0 16,0 1 0-16,-1-3 0 0,1 3 0 0,0-5 0 15,-8 5 0-15,2-2 0 0,-2-2 0 0,1-5 0 16,-6 2 0-16,-7-6 0 0,0-2 0 0,0-1 0 16,-7-4 0-16,-6-2 0 0,-7-4 0 0,2-1 0 15,-9-5 0-15,-5-2 0 0,-1 0 0 0,1-2 0 16,-8-5 0-16,7-5 0 0,1-3 0 16,-1 1 0-16,7-5 0 0,7 1 0 0,-7-4 0 15,13-7 0-15,0 0-1352 0,26-9-227 16,0 2 43-16,6-5 161 0,7 1 241 0,14 0 345 15,11-5 370-15</inkml:trace>
  <inkml:trace contextRef="#ctx0" brushRef="#br0" timeOffset="26345.77">30279 4096 68 0,'7'-11'802'16,"-1"4"241"-16,-6 3 171 0,7 4 150 16,6 4 81-16,0 3-241 0,7 4-199 0,5 10-959 15,1 5-46-15,7 4 0 0,13 6 0 0,6 1 0 16,7 8 0-16,0-1 0 0,6 4 0 0,-7-1 0 15,7 4 0-15,-6 1 0 0,-7-4 0 16,-6 3 0-16,-7 1 0 0,-1-4 0 0,-4 2 0 16,-9-2 0-16,-11 0 0 0,-2-1 0 0,-12 2 0 15,0-6 0-15,-6 1 0 0,-7-3 0 0,-7-1 0 16,1-7 0-16,-20 5-1232 0,6-9-583 16,-13 3 69-16,-5-3 220 0,-8 4 429 0,-13 1 514 15</inkml:trace>
  <inkml:trace contextRef="#ctx0" brushRef="#br0" timeOffset="27392.6">26253 7209 326 0,'6'-5'746'0,"14"5"164"0,-14-2 123 0,7 2 66 16,-6 0-83-16,-1 0-174 0,-6 0-147 0,0 0-89 15,0 2-51-15,0-2-192 0,7 5-363 0,-7 2 0 16,6-3 0-16,-6 7 0 0,0-1 0 0,0 2 0 16,0-1 0-16,0 3 0 0,0 1 0 15,0 0 0-15,0 0 0 0,6-1 0 0,2-3 0 16,-2 3 0-16,0-2 0 0,7-5 0 0,-6 1 0 15,6-1 0-15,0-4 0 0,12-3 0 0,2 0 0 16,5-3 0-16,14-4 0 0,7-1 0 16,-2-3 0-16,14-3 0 0,1-5 0 0,-1-3 0 15,6 0 0-15,1 0 0 0,-6 0 0 0,-1 0 0 16,0 4 0-16,-13-1 0 0,0 1 0 0,-6 3 0 16,-7 1 0-16,-1 3 0 0,-11 3 0 15,-8 1 0-15,1 3 0 0,-7 1 0 0,-13 3 0 16,6 0 0-16,-12 3 0 0,0 8-1627 0,-8-3-115 15,1 9 85-15,0 2 239 0,-6 3 383 0,13 4 482 16</inkml:trace>
  <inkml:trace contextRef="#ctx0" brushRef="#br0" timeOffset="28281.83">26129 10614 497 0,'13'-3'768'0,"6"3"148"15,-12-4 111-15,5 1 5 0,-4 3-67 16,-2-4-143-16,-6 4-119 0,0 0-71 0,-6 4-44 0,6-1-347 16,0 1-241-16,-14 8 0 0,8-2 0 15,-7 5 0-15,0-1 0 0,0 5 0 16,7-1 0-16,-2 1 0 0,8 3 0 0,0-4 0 15,8 0 0-15,4 0 0 0,1-2 0 0,7-2 0 0,12-3 0 16,1 0 0-16,6-4 0 0,7 1 0 16,6-8 0-16,13 0 0 0,-6-8 0 0,6 1 0 15,0 0 0-15,6-8 0 0,-5 4 0 0,5-8 0 16,1 1 0-16,0 0 0 0,-1 0 0 16,1-1 0-16,-6 1 0 0,-1 0 0 0,-7-1 0 15,-6 5 0-15,-6-1 0 0,-1 4 0 0,-12-1 0 16,-1 2 0-16,-12 6 0 0,6-3 0 0,-20 7 0 15,-6 0-1588-15,0 0-113 0,-6 4 73 16,-6 3 212-16,-8 7 342 0,6 5 487 0</inkml:trace>
  <inkml:trace contextRef="#ctx0" brushRef="#br0" timeOffset="29171.02">27315 14550 295 0,'19'3'759'16,"14"-3"169"-16,-8 5 134 0,2-2 124 15,-8 0-58-15,-6 1-190 0,1 0-125 0,-2-1-77 16,2 1-390-16,5 0-346 0,-13 3 0 0,-6 4 0 16,0 0 0-16,-6 4 0 0,-7 0 0 0,0-1 0 15,0 5 0-15,-7-5 0 0,14 5 0 16,-1-5 0-16,1-3 0 0,6 4 0 0,6-4 0 15,1 0 0-15,6-3 0 0,6-2 0 0,14-2 0 16,13 0 0-16,19-8 0 0,6 0 0 16,20-2 0-16,7-6 0 0,7-3 0 0,6 1 0 15,-1-1 0-15,-12-7 0 0,6 4 0 0,-12 0 0 16,-7 4 0-16,-8-6 0 0,-5 2 0 31,-7 3 0-31,-6 1 0 0,-14-1 0 16,1 0 0-16,-7-3 0 0,0 7 0 0,-6-4 0 0,-14 4 0 0,8 0 0 0,-7 0 0 15,-8 1 0-15,-6-2 0 0,-6 5 0 0,0 3 0 0,-6-7 0 0,-20 8 0 16,-7-1 0-16,-13-1-127 0,-11 10-1677 0,-16 2-1 16,-12 8 125-16,-12 4 304 0,-13 10 505 15,-15 3 408-15</inkml:trace>
  <inkml:trace contextRef="#ctx0" brushRef="#br0" timeOffset="37977.75">16257 8390 195 0,'-7'0'430'0,"1"-3"104"0,-1-1 116 0,14 4 16 15,-7 0-41-15,-7 0-70 0,1 4-84 0,6-4-87 16,-7 0-119-16,1 0-88 0,-1 0-23 0,1 0-36 16,-8 3-19-16,8-3-11 0,0 0-8 15,-1 5-4-15,1-5-22 0,-1 0 14 0,1 0 11 16,-1 0 8-16,1 0 8 0,-1 0 7 0,-6 0 1 15,7 0-2-15,-8 0 3 0,8 0 7 0,-13 0-3 16,5 0-3-16,2 0-1 0,-8 0 2 16,0 0 2-16,7 0-3 0,-7 0 5 0,-6 0 7 15,1 0 2-15,-1 0 1 0,0 0-2 0,-7 0-7 16,1 0-8-16,-1 0-7 0,-7 0-7 0,1 0-6 16,1 3-65-16,-1-3-18 0,-1 0 0 0,1 0 0 15,0 0 0-15,7 0 0 0,-14 0 0 16,7 0 0-1,-1 0 0-15,1 0 0 0,1 4 0 0,-1-4 0 0,-1 0 0 0,1 0 0 0,0 0 0 16,0 0 0-16,0 0 0 0,0 0 0 16,0 3 0-16,7-3 0 0,-8 0 0 0,1 0 0 15,0-3 0-15,-1 3 0 0,-5 0 0 0,6 0 0 16,-7-4 0-16,8 4 0 0,-9 0 0 0,9 0 0 16,-9 0 0-16,-4 0 0 0,5 4 0 15,-5-4 0-15,-2-4 0 0,7 4 0 0,-5 0 0 16,-2 0 0-16,7 0 0 0,1 0 0 0,-1 0 0 15,-6 0 0-15,6-3 0 0,1 3 0 0,-7 0 0 16,-1-5 0-16,8 5 0 0,-1 0 0 0,1 0 0 16,-1-3 0-16,7 3 0 0,-13 0 0 0,7 0 0 15,-1 0 0-15,7-4 0 0,-7 4 0 16,7 0 0-16,-6 0 0 0,5 0 0 0,-5 0 0 16,-1 0 0-16,7-4 0 0,-6 4 0 0,5-3 0 15,-5 3 0-15,5 0 0 0,1 0 0 16,0 0 0-16,1 0 0 0,5 0 0 0,0 0 0 15,0 0 0-15,1 0 0 0,5 0 0 0,-5 0 0 16,7 0 0-16,-9 0 0 0,2 3 0 0,6-3 0 16,0 4 0-16,0-4 0 0,0-4 0 15,0 4 0-15,6 0 0 0,1 0 0 0,-1 0 0 0,1-3 0 16,5 3 0-16,2 0 0 0,-2 0 0 16,2 0 0-16,-2 0 0 0,8 0 0 0,-7 0 0 15,0 0 0-15,0 0 0 0,-1 0 0 16,2-3 0-16,-8 3 0 0,7 0 0 0,1 0 0 15,4 0 0-15,-4 0 0 0,5 0 0 0,-6 0 0 0,6 0 0 16,1 0 0-16,6 0 0 0,-6 0 0 16,6 0 0-16,-7 0 0 0,7 0 0 0,0 0 0 15,0 0 0-15,0 0 0 0,0 0 0 0,-7 0 0 16,7 0 0-16,-6 0 0 0,6 0 0 0,-6 0 0 16,6 0 0-16,-7 0 0 0,7 0 0 15,-7 3 0-15,7-3 0 0,-13 0 0 0,13 0 0 16,-6 3 0-16,-1-3 0 0,1 0 0 0,-1 0 0 15,7 0 0-15,-6 4 0 0,0-4 0 0,6 0 0 16,-8-4 0-16,8 1 0 16,0 3 0-16,-6 0 0 0,0 0 0 0,6 0 0 0,-7 3 0 15,7-3 0-15,0 0 0 0,7 0 0 0,-7 0 0 16,0 0 0-16,0 0 0 0,0 0 0 16,0 0 0-16,0 0 0 0,0 0 0 0,0 0 0 15,0 0 0-15,0 0 0 0,0 0 0 0,0 0 0 16,0 0 0-16,0 0 0 0,0 0 0 0,0 0 0 15,0-3 0-15,0 3 0 0,-7 0 0 0,7-3 0 16,-6 3 0-16,-1 0 0 0,7-5 0 16,-6 2 0-16,6-1 0 0,-7 0 0 0,7 1 0 15,-6-4 0-15,6 3 0 0,-7 0 0 0,7-3 0 16,-7-1 0-16,7 2 0 0,-6 2 0 0,0-4 0 16,6 1 0-16,0-1 0 0,0 0 0 0,0 1 0 15,0-4 0-15,0 4 0 0,0 0 0 16,0-4 0-16,6 4 0 0,0-4 0 0,-6 0 0 15,7-1 0-15,0 2 0 0,-7-5 0 0,6 4 0 16,1-4 0-16,-1 0 0 0,7 1 0 0,-13-5 0 16,7 1 0-16,-1 4 0 0,0-5 0 15,2 5 0-15,4-6 0 0,-5 7 0 0,-1-3 0 16,1 2 0-16,6-1 0 0,0 1 0 0,-6-1 0 16,5 1 0-16,2-1 0 0,-8 1 0 15,7-1 0-15,-7-1 0 0,8 2 0 0,-8-1 0 0,0 1 0 16,2-4 0-16,-2-1 0 0,0 1 0 0,0-5 0 15,1 5 0-15,-7-4 0 0,7 0 0 16,-7 0 0-16,0 4 0 0,0-5 0 0,0 5 0 16,0 0 0-16,0-4 0 0,0 8 0 0,0-5 0 15,0 1 0-15,6 3 0 0,1 0 0 16,-7 0 0-16,0 5 0 0,6-2 0 0,0 1 0 16,-6 5 0-16,8-6 0 0,-8 5 0 0,6 0 0 15,-6-1 0-15,0 5 0 0,6-5 0 0,-6 0 0 16,0 6 0-16,7-6 0 0,-7 1 0 0,0-1 0 15,0 8 0-15,0-6 0 0,0 0 0 16,0 0 0-16,0 2 0 0,0-3 0 0,7 3 0 16,-1 0 0-16,-6-3 0 0,6 3 0 0,-6 1 0 15,7-1 0-15,-7 0 0 0,6 1 0 0,-6-1 0 16,7 0 0-16,0 1 0 0,-1 3 0 16,0 0 0-16,1 0 0 0,0 0 0 0,-7 0 0 15,12 0 0-15,2 0 0 0,5 3 0 16,7-3 0-16,0 0 0 0,7 4 0 0,-7-4 0 0,13 4 0 15,-7-4 0-15,7 0 0 0,-5 0 0 16,4 0 0-16,-5 0 0 0,6 0 0 0,-7 0 0 16,8 0 0-16,-7 0 0 0,5 0 0 0,-5-4 0 15,6 4 0-15,-7 0 0 0,1-4 0 0,7 4 0 16,-2 0 0-16,1-3 0 0,1 3 0 0,-1 0 0 16,0-4 0-16,-1 4 0 0,2-4 0 15,-1 4 0-15,7-3 0 0,-7 3 0 0,0-4 0 0,0 4 0 16,0-4 0-16,0 4 0 0,0 0 0 15,1-4 0-15,-8 4 0 0,7 0 0 0,-6-3 0 16,-1 3 0-16,7 0 0 0,-7 0 0 0,8 0 0 16,-7 0 0-16,6 0 0 0,-1 0 0 0,2 0 0 15,-1 0 0-15,0 0 0 0,1 0 0 16,-2 0 0-16,1 0 0 16,7 0 0-16,-7-4 0 0,0 4 0 0,7 0 0 0,-1 0 0 0,-6 0 0 15,1 0 0-15,5 0 0 0,-5 0 0 16,5 0 0-16,-6 0 0 0,7-3 0 0,-7 3 0 15,7 0 0-15,-8-4 0 0,8 4 0 0,0 0 0 16,-8-3 0-16,9 3 0 0,-9 0 0 0,8-4 0 16,-7 4 0-16,6-4 0 0,-5 4 0 0,-1-4 0 15,-6 4 0-15,5 0 0 0,-5-3 0 16,7 3 0-16,-8-5 0 0,7 5 0 0,-7-2 0 16,-5 2 0-16,5 0 0 0,1-5 0 0,-1 5 0 15,-6 0 0-15,7-2 0 0,-13 2 0 0,6 0 0 16,-1-5 0-16,1 5 0 0,7 0 0 15,-7-3 0-15,0 3 0 0,7 0 0 0,-7-4 0 16,7 4 0-16,-1-4 0 0,-6 4 0 0,7 0 0 16,-7 0 0-16,-6-4 0 0,5 4 0 0,-11-3 0 15,-2 3 0-15,2 0 0 0,-8 0 0 16,1 0 0-16,-1 0 0 0,1 0 0 0,-1 0 0 16,-6-4 0-16,7 4 0 0,-7 0 0 0,6 0 0 15,0 0 0-15,8 0 0 0,-8-4 0 0,7 4 0 16,-6 0 0-16,6-3 0 0,0 3 0 15,-6 0 0-15,-1 0 0 0,-6 0 0 0,6 0 0 16,-6 0 0-16,14 0 0 0,-8 0 0 0,0 0 0 16,1 3 0-16,-7-3 0 0,6 0 0 0,-6 4 0 15,7-4 0-15,0 0 0 0,-7 4 0 0,0 3 0 16,0-7 0-16,0 8 0 0,-7-5 0 0,0 4 0 16,1 0 0-16,-1 5 0 0,1-1 0 0,0 3 0 15,-1-2 0-15,0 2 0 0,1 1 0 16,6-1 0-16,-6 5 0 0,6-3 0 0,0 1 0 15,0 2 0-15,0-1 0 0,0 0 0 0,0 4 0 16,6-3 0-16,-6 6 0 0,0-6 0 0,6 6 0 16,-6-2 0-16,0-2 0 0,0 8 0 15,0-2 0-15,-6 2 0 0,6 0 0 0,-6-3 0 16,-1 3 0-16,0 1 0 0,1-1 0 0,-1 0 0 16,7-3 0-16,0 4 0 0,7-5 0 0,-7 1 0 15,6-1 0-15,1-2 0 16,0-2 0-16,-1-2 0 0,0-1 0 0,1 1 0 0,0-4 0 15,-1-5 0-15,0 5 0 0,1-4 0 16,-1-4 0-16,-6 4 0 0,7-4 0 0,0 1 0 0,-7-5 0 16,6 5 0-16,-6-1 0 0,6 1 0 15,-6-5 0-15,0 5 0 0,0-5 0 0,0 1-85 16,-6-4-1576-16,6 0-33 0,0 0 82 0,6-4 218 16,2 1 363-16,-8 3 477 0</inkml:trace>
  <inkml:trace contextRef="#ctx0" brushRef="#br0" timeOffset="40283.68">16805 14033 29 0,'0'2'616'15,"6"-2"172"-15,-6 5 111 0,0-2 75 0,0-3-83 16,6 4-123-16,-6-4-171 0,0 3-77 0,-6-3-23 16,0 0 6-16,-14 4 16 0,0-4-13 15,7 0-422-15,-13 4-84 0,6-4 0 0,-12 0 0 16,-1 4 0-16,1-4 0 0,-7 0 0 0,0 0 0 15,-1 0 0-15,1 0 0 0,1 0 0 0,-2 0 0 16,1 0 0-16,-6 0 0 0,-8 0 0 0,1 0 0 16,0 0 0-16,0 0 0 0,0 0 0 15,-7 3 0-15,0-3 0 0,-6 0 0 0,7 0 0 16,-7 0 0-16,-7 0 0 0,6-3 0 16,1 3 0-16,-6 0 0 0,6-4 0 0,-7 4 0 0,13-4 0 15,-6 0 0-15,6 4 0 0,1-3 0 16,6-1 0-16,0 1 0 0,-7-2 0 0,14 3 0 15,-8-6 0-15,7 4 0 0,1 1 0 0,-7-5 0 16,-1 4 0-16,2 0 0 0,-1-2 0 0,-7 2 0 16,6-1 0-16,-5 2 0 0,0 0 0 15,-1 3 0-15,7-4 0 0,-13 0 0 0,6 4 0 16,-6 0 0-16,-1-3 0 0,1 3 0 0,0-4 0 16,0 4 0-1,0 0 0-15,0-4 0 16,0 4 0-16,6-4 0 0,1 4 0 15,-1-3 0-15,-6-1 0 0,6 1 0 0,1-2 0 0,-7 3 0 0,6-2 0 0,-6 4 0 0,-1-4 0 0,7 0 0 16,-6 4 0-16,0-3 0 0,0 3 0 0,0-4 0 16,0 4 0-16,6 4 0 0,-6-4 0 0,13 0 0 15,-7 3 0-15,7-3 0 0,-7 0 0 0,14 4 0 16,-8-4 0-16,8 0 0 0,-1 0 0 16,1 0 0-16,-1 0 0 0,-6 0 0 0,7-4 0 15,-2 4 0-15,9 0 0 0,-1-3 0 16,0 3 0-16,-1 0 0 0,14-4 0 0,-7 4 0 15,7 0 0-15,-6-4 0 0,13 4 0 0,-7-4 0 0,12 4 0 16,-5 0 0-16,6 0 0 16,6 0 0-16,-5 0 0 0,5 0 0 0,7 4 0 0,-7-4 0 15,7 4 0-15,0 0 0 0,-6-1 0 0,6 1 0 16,0 4 0-16,0-1 0 0,0 0 0 0,0 4 0 16,0 0 0-16,6 4 0 0,-6-5 0 15,7 6 0-15,-7 1 0 0,7-2 0 0,5 4 0 16,-5 0 0-16,6-2 0 0,0 5 0 15,0-3 0-15,0 3 0 0,7 4 0 0,-8-4 0 0,2 0 0 16,-1 3 0-16,-1-2 0 0,8 2 0 16,-6-3 0-16,-8 4 0 0,7-3 0 15,0 2 0-15,-6-3 0 16,5 3 0 0,-6-3 0-16,8 4 0 0,-1-4 0 0,0 0 0 0,0 0 0 0,1 0 0 0,-2 0 0 0,2-1 0 15,-2 2 0-15,8 0 0 0,-7-2 0 0,-1 1 0 0,2-4 0 16,-1 4 0-16,7 0 0 0,-14-3 0 0,7 3 0 15,-6-4 0-15,5 1 0 0,2-1 0 0,-8 1 0 16,1-5 0-16,-1 1 0 0,7 0 0 16,-6-1 0-16,-1-3 0 0,-6 4 0 0,6-4 0 15,-6 0 0-15,8 0 0 0,-2 0 0 0,0-4 0 16,-6 4 0-16,7-4 0 0,-7 4 0 16,6-3 0-16,1-1 0 0,-1 1 0 0,1-5 0 0,-1 5 0 15,1-5 0-15,0 1 0 0,5 0 0 16,2 0 0-16,-8-1 0 0,7 1 0 0,7-1 0 15,-8 1 0-15,2-1 0 0,-2 1 0 0,8 0 0 16,-1 0 0-16,1-1 0 0,0-3 0 0,-1 4 0 16,7 0 0-16,7-4 0 0,-1 3 0 0,1-3 0 15,13 0 0-15,-1 0 0 0,1-3 0 0,13 3 0 16,-7 0 0-16,7-4 0 0,-1 4 0 16,-6 0 0-16,0-4 0 0,1 4 0 0,6 0 0 15,-2-3 0-15,2 3 0 0,-7 0 0 0,7 0 0 16,0 0 0-16,6 0 0 0,-6-4 0 15,12 4 0-15,-5 0 0 0,5-4 0 0,1 0 0 16,0 4 0-16,-1-3 0 0,-6-1 0 0,7 1 0 16,-14 3 0-16,8 0 0 0,-7-4 0 0,-8 4 0 15,2 0 0-15,-7 0 0 0,5 0 0 16,-11 0 0-16,-1 0 0 0,0 0 0 0,-1 0 0 16,2 0 0-16,-1 0 0 0,6 0 0 0,-5 0 0 15,5-3 0 1,1 3 0-16,-1-4 0 0,1 4 0 0,0 0 0 0,0 0 0 0,-1-4 0 15,7 4 0-15,-13-4 0 0,7 4 0 0,-7 0 0 16,7 0 0-16,-1 0 0 0,8 0 0 0,-2 0 0 16,1 0 0-16,7 0 0 0,0-3 0 0,-1 3 0 15,1 0 0-15,0-4 0 0,-7 4 0 16,-7-4 0-16,2 4 0 0,-2-3 0 0,-7 3 0 16,9 0 0-16,-2-3 0 0,1 3 0 0,-1 0 0 15,-5 0 0-15,-1 0 0 0,-1-5 0 0,2 5 0 16,-1 0 0-16,0 0 0 0,0-3 0 0,0 3 0 15,6 0 0-15,-6-4 0 0,7-1 0 16,1 5 0-16,-2-3 0 0,1 0 0 0,-1 3 0 16,0-3 0-16,-5-2 0 0,-8 2 0 0,7-1 0 15,-13 0 0-15,7 0 0 0,-1 1 0 16,1-1 0-16,-7 1 0 0,-6 3 0 0,6-4 0 16,-13 1 0-16,7 3 0 0,-14-4 0 0,7 0 0 15,-6 4 0-15,-1-4 0 0,0 4 0 0,-6-3 0 16,0-1 0-16,0 4 0 0,0 0 0 0,-6 0 0 15,6-4 0-15,-6 4 0 0,-1-3 0 0,0 0 0 16,1-2 0-16,0 2 0 0,-2-1 0 0,2 1 0 16,0-1 0-16,6-3 0 0,-7 3 0 15,7-3 0-15,-6 3 0 0,6-8 0 0,-7 6 0 16,7-2 0-16,0 0 0 0,0-1 0 0,0-3 0 16,0-3 0-16,0 4 0 0,7-4 0 0,-7-3 0 15,0-1 0-15,0 5 0 0,0-5 0 16,0 1 0-16,-7 0 0 0,7 0 0 0,-6-1 0 15,-1 1 0-15,7 0 0 0,-6-5 0 0,6 4 0 16,-6-2 0-16,-2-1 0 0,2 4 0 0,6-4 0 16,-6-4 0-16,-1 4 0 0,7-4 0 15,-7 4 0-15,7 0 0 0,0-3 0 0,0 0 0 16,0 2 0-16,0-3 0 0,0 4 0 0,0 3 0 16,0-3 0-16,-6 5 0 0,6-2 0 0,-7 1 0 15,1 2 0-15,-7 2 0 0,-6-1 0 16,-1 5 0-16,0-5 0 0,-19 0 0 0,7-3 0 15,-14 3 0-15,-6-4-1084 0,-7 2-708 0,-12-2 66 16,-14 1 194-16,-12-5 372 0,5 2 519 0</inkml:trace>
  <inkml:trace contextRef="#ctx0" brushRef="#br0" timeOffset="42477">15859 9866 72 0,'-13'0'437'15,"13"3"200"-15,0 2 138 0,-6-5 21 0,0 2-53 16,-2-2-90-16,2 5-106 0,0-5-168 0,0 0-100 16,6 0-46-16,0 0 1 0,0-5 12 0,-7 5 22 15,0-2 15-15,1 2 5 0,-14-5-3 16,7 2-8-16,-13 3-10 0,7-4-16 0,-1 4-17 16,-6-3-227-16,0 3-7 0,0 0 0 0,7-4 0 15,-8 4 0-15,1 0 0 0,0 0 0 16,6 0 0-16,-5 4 0 0,-1-4 0 0,-1 0 0 0,8 0 0 15,-8 0 0-15,1 0 0 0,1 0 0 16,-1 3 0-16,0-3 0 0,-7 0 0 16,7 0 0-16,-7 0 0 0,1 0 0 0,-1 0 0 0,1 0 0 15,6 0 0-15,-13 4 0 0,5-4 0 0,-5 0 0 16,7 3 0-16,-1-3 0 0,1 0 0 0,-1 5 0 16,7-5 0-16,-6 0 0 0,-1 0 0 15,1 0 0-15,6 0 0 0,-1 0 0 0,-5 2 0 16,6-2 0-16,-1 0 0 0,-5 0 0 0,-1 0 0 15,-5 0 0-15,5 0 0 0,-6 0 0 0,6 0 0 16,-6 0 0-16,6 0 0 0,-5 0 0 16,-1 0 0-16,5 0 0 0,-11 0 0 0,6 0 0 15,7 0 0-15,-2 0 0 0,-4 0 0 0,5 0 0 16,-6 0 0-16,7 0 0 0,-1 0 0 0,1 0 0 16,-1 0 0-16,-7 0 0 0,2 0 0 15,5 0 0-15,-13 0 0 0,21-2 0 0,-15 2 0 16,7 0 0-16,-5-5 0 0,-1 5 0 0,-7 0 0 15,7-3 0-15,-7 3 0 0,1-4 0 0,-8 4 0 16,1-3 0-16,-7 3 0 0,0-8 0 16,-6 8 0-16,0-7 0 0,7 3 0 0,-7 1 0 15,0-2 0-15,0 3 0 0,6 2 0 0,-6-4 0 16,6 4 0-16,-6-4 0 0,0 4 0 0,7 0 0 16,-8 0 0-16,8 0 0 0,-1 0 0 0,0 0 0 15,-6 0 0-15,-1 0 0 0,8 0 0 16,-7 0 0-16,-7 0 0 0,7 0 0 0,0 0 0 15,-7 4 0-15,7-4 0 0,0 0 0 0,0 0 0 16,6 0 0-16,1 0 0 0,5 0 0 0,2 0 0 16,5 0 0-16,7-4 0 0,-7 4 0 0,7 0 0 15,0-4 0-15,-1 4 0 0,1-3 0 0,1-1 0 16,-1 4 0-16,-7-4 0 16,1 0 0-16,5 4 0 0,-5-2 0 0,5 2 0 0,-5 0 0 15,6-5 0-15,-7 5 0 0,1 0 0 16,-1 0 0-16,1 0 0 0,5 0 0 0,1 0 0 15,0 0 0-15,-1-3 0 0,1 3 0 0,7 0 0 16,-7 0 0-16,13-4 0 0,-13 4 0 0,7 0 0 16,-8-3 0-16,1-1 0 0,0 4 0 0,-1-4 0 15,2 0 0-15,-1 1 0 0,6-1 0 0,-6 4 0 16,6-4 0-16,-6 1 0 0,7 3 0 0,-1-3 0 0,1-2 0 16,-1 5 0-16,1 0 0 0,5 0 0 0,1 0 0 15,0 0 0-15,0 0 0 0,1 0 0 0,5 0 0 16,0 5 0-16,1-5 0 0,-7 0 0 15,12 0 0-15,-5 0 0 0,6 3 0 0,0-3 0 16,-1 0 0-16,2 0 0 0,-2 0 0 0,-5 0 0 16,-7 0 0-16,13 0 0 0,-6 0 0 0,-8 0 0 15,1 0 0-15,0 0 0 0,0 0 0 0,-7 0 0 16,8-3 0-16,5 3 0 0,-6-5 0 0,0 5 0 16,7 0 0-16,5 0 0 0,-6 0 0 0,8-4 0 15,-8 4 0-15,7 0 0 0,7 0 0 0,-8 0 0 16,2 0 0-16,5 0 0 0,-6 0 0 0,6-3 0 15,1 3 0-15,-7-5 0 0,6 5 0 16,-12 0 0-16,6 0 0 0,-7-2 0 0,7 2 0 0,-7-4 0 16,1 4 0-16,6 0 0 0,-6-3 0 0,5 3 0 15,-5 0 0-15,6-5 0 0,0 5 0 16,-7 0 0-16,0-3 0 0,2 3 0 0,-2 0 0 16,1-4 0-16,-8 4 0 0,1-4 0 0,0 4 0 0,6 0 0 15,-12-4 0-15,5 4 0 0,2-2 0 16,-1-3 0-16,6 5 0 0,0 0 0 0,1-3 0 0,-1 3 0 15,1 0 0-15,0-4 0 0,-1 1 0 16,1 3 0-16,-7-4 0 0,6 0 0 0,-6 4 0 16,-1-4 0-16,1 4 0 0,-6 0 0 0,-1-3 0 15,1-1 0-15,-1 4 0 0,7-3 0 0,0 3 0 16,0 0 0-16,7-4 0 0,-1 4 0 0,1 0 0 16,-1-3 0-16,7 3 0 0,0 0 0 0,0-4 0 15,-1 4 0-15,8 0 0 0,-6 0 0 0,-2-5 0 16,8 5 0-16,-1 0 0 0,1 0 0 0,-1-3 0 15,7 3 0-15,-7 0 0 0,7 0 0 0,-6 0 0 16,6 0 0-16,0 0 0 0,0 0 0 0,0 0 0 16,0-3 0-16,0 3 0 0,0 0 0 0,0 0 0 15,0 0 0-15,6 0 0 0,1 3 0 0,6 0 0 16,6-3 0-16,-5 5 0 0,12 2 0 16,-13 0 0-16,0 0-1272 0,-6-3-435 0,-34 0 51 15,-11 0 169-15,-28-4 303 0,-18 7 550 0</inkml:trace>
  <inkml:trace contextRef="#ctx0" brushRef="#br0" timeOffset="62698.89">14999 6831 14 0,'7'11'609'0,"-7"0"140"0,-7-1 78 0,-5 2 48 15,-2 3-94-15,1-5-206 0,0 5-234 16,0-1-125-16,1 2-64 0,4-5-38 0,2 3-19 15,12-2-13-15,2-2-6 0,4 5 7 0,8-4 9 16,-1-1 13-16,7-2 12 0,0-1 14 0,7-3 17 16,6 0 11-16,1-4 10 0,-2 0 2 0,7 0 4 15,8-8-1-15,-1 5-5 0,7-9-10 16,0 5-14-16,6-7-5 0,0 3-6 0,6-3-3 16,8-5-4-16,-8 4-2 0,8-4-94 0,-8 1-31 15,8-1 0-15,-8-2 0 0,-6 3 0 16,0 3 0-16,-6-3 0 0,-1 3 0 0,-12 0 0 15,7 4 0-15,-14 1 0 0,-1-2 0 16,-11 5 0-16,-1 3 0 0,0-3 0 0,-7 7-448 0,-12-4-591 16,-7 4-232-16,-13 4-86 0,-20-1 33 15,-12 5 136-15,-14 3 246 0,-7 7 431 0</inkml:trace>
  <inkml:trace contextRef="#ctx0" brushRef="#br0" timeOffset="63786.89">15755 13746 566 0,'6'0'790'0,"-6"4"115"0,7-4 72 0,0 3-61 15,-7-3-174-15,6 0-242 0,1 0-127 16,-7 0-61-16,0 0-25 0,0 0-11 0,6 0-10 16,-6 0-12-16,0 4-13 0,-6 0-21 0,-1 2-8 15,1 3 0-15,-1-2-70 0,-6 3-142 16,7 5 0-16,-14-3 0 0,7 2 0 0,0-3 0 15,0 0 0-15,7-1 0 0,6-2 0 0,0 0 0 16,0-1 0-16,0-3 0 0,6-1 0 0,7-3 0 16,-6 0 0-16,6 0 0 0,7-3 0 15,5-1 0-15,15 0 0 0,11-3 0 0,8-5 0 16,13-2 0-16,6-1 0 0,0 0 0 0,0-2 0 16,0-2 0-16,-6 5 0 0,0-5 0 15,-7 4 0-15,-6 1 0 0,0-1 0 0,-8 4 0 16,-5-3 0-16,-7 2 0 0,-7 1 0 0,-12 0 0 15,0 7 0-15,-7-3-585 16,-1 0-568-16,2-4-166 0,-1 4-19 0,-13-5 105 16,-7 10 135-16,1-2 251 0,-14 4 338 0</inkml:trace>
  <inkml:trace contextRef="#ctx0" brushRef="#br0" timeOffset="64994.01">14960 9701 522 0,'33'0'815'0,"-1"0"113"0,1 0 71 15,-13-4 28-15,6 1-181 0,-13 3-202 0,-13-4-87 16,0 0-26-16,0 0-4 0,-7 4-12 0,-6-3-235 16,-6-1-280-16,-7 1 0 0,-7 3 0 0,-7 0 0 15,-5 0 0-15,-20 3 0 0,-7 4 0 16,-6-3 0-16,-13 4 0 0,-6 2 0 0,-2-3 0 16,1 5 0-16,-5 3 0 0,-2-1 0 0,1 1 0 15,6 0 0-15,0-1 0 0,7 5 0 0,7-4 0 16,-1-1 0-16,6 4 0 0,8-4 0 15,0 2 0-15,-2-1 0 0,8-4 0 0,0-1 0 16,7 1 0-16,-1 1 0 0,6-5 0 0,2 0 0 16,5 0 0-16,7-2 0 0,0-2 0 0,0 0 0 15,12-6 0-15,2 0 0 0,5-6 0 0,7 6 0 16,-6-4 0-16,12-4 0 0,7 3-620 0,7-7-254 16,5-2-144-16,2-2-127 0,5-3 21 15,1-4 62-15,12 4 125 0,1 0 183 0,-1-3 226 16</inkml:trace>
  <inkml:trace contextRef="#ctx0" brushRef="#br0" timeOffset="65248.78">13266 9495 61 0,'26'-10'649'15,"0"2"162"-15,1-3 94 0,-8 3 58 0,-6 2-114 16,6-3-169-16,-12 6-213 0,0-1-93 16,-7 1-28-16,-7 3 4 0,-19 3 21 0,-14 1 13 15,-18 8-8-15,-14 2-19 0,-19 1-109 0,-13 7-248 16,-19 0 0-16,-8 0 0 0,-12 4 0 0,6-1 0 15,-7 1 0-15,8 0 0 0,-8-4 0 0,8 0 0 16,12-1 0-16,-1 2 0 0,15-1 0 16,5-4 0-16,14 0 0 0,7 1 0 0,6-4 0 15,13-5 0-15,12 1 0 0,8 0 0 0,12-4 0 16,7 0 0-16,6-7 0 0,8 5 0 16,-2-1 0-16,8-4 0 0,6-4-359 0,12-1-279 0,15-5-121 15,19-5-141-15,5-6-154 0,15-2-6 16,6-6 39-16,6 3 97 0,6 5 163 0,7-6 206 15</inkml:trace>
  <inkml:trace contextRef="#ctx0" brushRef="#br0" timeOffset="65486.28">12184 9539 590 0,'40'-4'798'15,"-8"-3"109"-15,-13 4 65 0,-11-1-72 0,-8 1-164 16,-8 3-224-16,-24 0-102 0,-7 0-21 0,-26 7 12 16,-20 0 20-16,-6 5 11 0,-13-2-15 15,-13 5-111-15,-15-1-306 0,2 5 0 0,-6-4 0 16,-7 3 0-16,-14 3 0 0,1-2 0 0,-7 0 0 15,6-2 0-15,14 3 0 0,0-3 0 0,19-2 0 16,7 0 0-16,12-4 0 0,14 3 0 0,7-6 0 16,25-1 0-16,7-3 0 0,13 0 0 15,13 0 0-15,0-4 0 0,12 2 0 0,1-2 0 16,7-2 0-16,12-2-362 0,7-4-167 0,13-3-103 0,20-3-111 16,-1-5-128-16,8 2-113 0,6-6-16 15,-1-2 28-15,14-5 117 0,0 4 160 0,5-3 219 0</inkml:trace>
  <inkml:trace contextRef="#ctx0" brushRef="#br0" timeOffset="65707.06">10686 9422 526 0,'0'-4'816'0,"-7"4"97"0,-12 4 65 0,-20 3-3 15,-7-3-161-15,-19 6-252 0,-13 2-79 16,-7-1-15-16,-20 0 2 0,-11 7-1 0,-2 1-29 16,-5 2-163-16,-15 5-277 0,8 0 0 0,0 0 0 15,-1-4 0-15,8 4 0 0,-1-5 0 0,13 1 0 16,1-3 0-16,12-2 0 0,7 3 0 0,12-6 0 15,8-2 0-15,5 3 0 0,14-9 0 0,6 2 0 16,14-1 0-16,-1-3 0 0,13 0 0 0,-5-2 0 16,12 3 0-16,6-5-286 0,7-5-247 0,13-1-104 15,13-9-106-15,7-3-112 0,6-1-127 0,7-3-19 16,0-4 33-16,5 1 117 0,8-1 149 0,-1 1 186 16</inkml:trace>
  <inkml:trace contextRef="#ctx0" brushRef="#br0" timeOffset="65909.75">9174 9418 70 0,'26'-7'680'0,"-12"3"163"0,-14 4 91 0,-8 0 54 16,-4 0-90-16,-21 4-195 0,-7 3-203 0,-17 1-83 16,-9 2-17-16,-18 1 5 0,-7 4-3 0,-14 0-28 15,-5 3-52-15,-8-3-67 0,-6 3-255 0,-7 1 0 16,1-2 0-16,0 6 0 0,-1-4 0 0,8-1 0 16,12 0 0-16,7-4 0 0,12 2 0 0,21-6 0 15,6 2 0-15,19-2 0 0,13-3 0 0,7 1 0 16,20-1-309-16,6-7-124 0,20 0-86 15,-1-3-123-15,21-11-125 0,11-1-157 0,8-7-71 16,6 0-3-16,7-4 69 0,6 4 145 0,0-4 186 16</inkml:trace>
  <inkml:trace contextRef="#ctx0" brushRef="#br0" timeOffset="66074.56">8503 9334 315 0,'6'-4'760'0,"-12"4"126"0,-14 4 75 0,-13 0 34 15,-25 3-147-15,-7 1-243 0,-19 2-132 16,-15 1-48-16,-18 4-16 0,-13 0-13 0,-14 3-29 15,1-4-55-15,0 5-78 0,-1-5-74 0,14 6-115 16,13-6-45-16,19 1 0 0,13-1 0 0,27-2 0 16,5-2 0-16,21 5-212 0,19-3-141 0,7-3-201 15,6-1-272-15,12 0-263 0,15-4-89 0,-1-4 28 16,6 3 76-16,1 1 180 0,13-2 271 0</inkml:trace>
  <inkml:trace contextRef="#ctx0" brushRef="#br0" timeOffset="67007.6">15378 12329 156 0,'25'0'497'0,"-5"4"197"0,6 0 123 0,-13-2-1 15,0 3-76-15,-7-2-109 0,1 1-121 0,6-4-153 16,-6 0-61-16,5 4 8 0,-12-4 42 16,-12 7 45-16,-8-3 38 0,1-1 14 0,-15 5-10 15,-4 0-102-15,-15 2-331 0,-5-3 0 0,-8 1 0 16,-11 3 0-16,-2-1 0 0,-6 2 0 15,-12 3 0-15,6-5 0 0,-13 1 0 0,-7 4 0 16,7 0 0-16,-7-1 0 0,7 1 0 0,-7 0 0 16,13 3 0-16,1-3 0 0,5 0 0 0,8-1 0 15,5-3 0-15,14 0 0 0,0-4 0 0,12 0 0 16,8 1 0-16,-1-4 0 0,14-1 0 16,-1 2 0-16,7-5 0 0,7 0-503 0,6-8-133 15,13 0-89-15,13-6-77 0,6-1-76 0,1 1-83 16,6-8-8-16,0 3 77 0,0-2 126 0,6 1 149 15,2-1 190-15</inkml:trace>
  <inkml:trace contextRef="#ctx0" brushRef="#br0" timeOffset="67240.03">13768 12362 587 0,'25'-11'824'0,"-5"4"132"15,-7 0 82-15,-6-1-51 0,-7 4-144 0,-7 4-223 16,-12 0-117-16,-13 4-54 0,-15 4-16 16,-4 2-6-16,-15 1-18 0,7 4-294 0,-12 0-115 15,-7-1 0-15,-7 5 0 0,1-1 0 0,-8 1 0 16,7-1 0-16,-6 4 0 0,6-4 0 15,1 1 0-15,6-1 0 0,6-4 0 0,14 1 0 16,-1-4 0-16,13 1 0 0,13-5 0 0,1-4 0 0,12-3 0 16,-5 4 0-16,5-4 0 0,0-4 0 15,1 4 0-15,5-7-488 0,8 0-178 0,12-8-92 16,14-4-88-16,13-2-100 0,-1-4-51 0,14-6 12 16,0 6 100-16,6-4 139 0,7-1 169 15</inkml:trace>
  <inkml:trace contextRef="#ctx0" brushRef="#br0" timeOffset="67827.31">12901 12255 50 0,'45'-14'642'0,"1"3"191"15,-13-1 110-15,-13 10 65 0,-20-3-91 16,-20 5-140-16,-13 5-201 0,-13 1-87 0,-11 5-19 16,-22 4 13-16,-12 3 14 0,0 1-15 0,-13-1-458 15,-7 4-24-15,-7 0 0 0,1 4 0 0,-1-4 0 16,8-3 0-16,-1 3 0 0,7 0 0 16,-1-4 0-16,8-4 0 0,6 5 0 0,6-7 0 15,13-3 0-15,0 3 0 0,21-4 0 0,-2-1 0 16,14-7 0-16,13 0 0 0,0-4 0 0,13 1 0 15,0-9 0-15,7 4 0 0,-1-6 0 16,14-1-181-16,5-2-357 0,14-6-6 0,7 1-24 16,7-3-25-16,5-4-4 0,7-1-24 0,7-3-45 15,12-4-46-15,-6 0 10 0,8 5 89 16,-16-2 166-16,16 1 250 0,-8 7 323 0,-13 0 336 16,-1 9 235-16,-11 2 131 0,-14 7 12 0,-7 2-68 0,-12 1-130 15,-14 5-135-15,-19 8-53 0,-19 3-16 16,-14 4 9-16,-19 10 8 0,-14-4-144 0,-11 10-311 15,-15-2 0-15,-12 3 0 0,-13 5 0 16,-7-3 0-16,-7 2 0 0,1 1 0 0,0-4 0 16,6 1 0-16,6-2 0 0,21-3 0 0,5-3 0 15,21-4 0-15,18-3 0 0,14-9 0 0,13 2 0 16,7-5 0-16,12 0 0 0,13-7 0 0,8 0 0 16,12-7 0-16,12 0 0 0,2-5 0 0,11-2 0 15,8-4 0-15,6-1-128 0,0-3-504 0,14 0-31 16,-1-4-34-16,-1 1 6 0,8-4 29 0,6 3 20 15,7-3 33-15,0 2 92 0,-7 2 147 0,-7 6 178 16,1-2 238-16,-20 6 251 0,7 3 166 16,-20 5 97-16,-7 4 36 0,-5-1-9 0,-14 1-64 15,-14 6-83-15,-18 4-23 0,-13 0 9 0,-14 8 22 16,-20 0 13-16,-6 7-9 0,-6-3-365 0,-19 6-87 16,-1-2 0-16,-7 2 0 0,-5 1 0 0,-7 0 0 15,12-4 0-15,-6 3 0 0,13-2 0 0,8-2 0 16,11-3 0-16,7-3 0 0,20 0 0 0,13-8 0 15,13 0 0-15,7-3 0 0,18 1 0 0,1-10 0 16,7 1 0-16,0-6 0 0,12-1 0 16,7 0-72-16,7-8-540 0,6 1-95 0,13-4-85 0,-1-4-91 15,9-3-114-15,5-4-14 0,6 0 40 16,14 0 130-16,-7-4 147 0,14 0 188 0</inkml:trace>
  <inkml:trace contextRef="#ctx0" brushRef="#br0" timeOffset="68129.7">9670 12005 206 0,'45'-14'742'16,"1"3"161"-16,-27 4 96 0,-19 3 69 0,-6 0-107 15,-27 8-224-15,-19 7-157 0,-13 5-68 0,-20 1-14 16,-19 9 1-16,-7 0-14 0,-13 3-484 0,-12 0-1 16,-2 1 0-16,-5 3 0 0,13-3 0 15,0-1 0-15,6-4 0 0,13 1 0 0,20-4 0 0,12-3 0 16,14-5 0-16,20-3 0 0,6-4 0 0,13 1 0 16,12-8 0-16,14 0 0 0,7-8 0 0,19-3 0 15,14-3-528-15,-2-5-159 0,15-3-73 0,4 0-41 16,2-4-22-16,0-3-49 0,7 0-38 0,-8-5 65 15,0 5 112-15,8-4 128 0,-14 4 207 16,0 0 309-16,-7 3 326 0,1 7 343 0,-13 1 210 0,-7 3 126 16,-13 5 16-16,-20 6-86 0,-12 4-131 0,-7 4-212 31,-20 6-109-15,-19 5-59-16,-6 3-40 0,-14 5-34 0,-6 2-43 0,0 1-55 0,-7 3-102 0,-1 1-153 15,16-1-189-15,-2-3-364 0,6-4-326 0,14 0-171 0,6-4-47 0,14 4 59 0,-7-3 138 16,6 6 330-16</inkml:trace>
  <inkml:trace contextRef="#ctx0" brushRef="#br0" timeOffset="69393.77">16250 16668 99 0,'14'0'573'16,"-2"0"183"-16,8 0 115 0,-14 0 29 0,1 0-84 15,6 2-117-15,0-2-178 0,-7-2-116 0,2 2-34 16,-2-4 3-16,-6 4 20 0,-6 0 1 0,-2 0 10 16,2 4-19-16,-7-4-160 0,-7 0-226 0,-6 0 0 15,0 0 0-15,-13 0 0 0,-6 2 0 0,-14 10 0 16,1-4 0-16,-7 3 0 0,-8 0 0 0,2 0 0 15,-14 3 0-15,0 1 0 0,-12 0 0 0,5 3 0 16,-11 1 0-16,4-5 0 0,2 5 0 0,-7-2 0 16,13 2 0-16,-1-4 0 0,1 3 0 0,19-3 0 15,7 0 0-15,6-5 0 0,8 2 0 0,11-5 0 16,1 1 0-16,13-6 0 0,0-2 0 0,7-2 0 16,-1-2 0-16,0-4 0 0,7 5 0 15,0-9 0-15,6 10 0 0,7-10-370 0,0 1-327 0,7 0-96 16,6-8-78-16,0 1-78 0,1-1-49 15,4-6 14-15,-4 4 98 0,12-6 149 0,-1 2 164 16</inkml:trace>
  <inkml:trace contextRef="#ctx0" brushRef="#br0" timeOffset="69635.69">14987 16392 364 0,'19'-10'781'0,"13"-2"143"0,-12 5 95 0,-7 0 43 16,-6-1-137-16,-14 4-231 0,-6 4-127 0,-13 4-52 15,-13 7-17-15,-7 0-2 0,1 1-150 0,-14 2-346 16,-6 1 0-16,-7 3 0 0,-6 8 0 0,-7-4 0 15,-6 4 0-15,0-1 0 0,-1 1 0 0,1 0 0 16,0-1 0-16,12-3 0 0,-5-4 0 0,19 5 0 16,-1-4 0-16,1-5 0 0,20 1 0 0,6-5 0 15,0 1 0-15,13-3 0 0,7-5 0 0,-8-3 0 16,14 0 0-16,6 0 0 0,1-3 0 0,0-5 0 16,0 4 0-16,12-6 0 0,0-1-618 0,7 0-141 15,7-3-82-15,0-5-81 0,12-8-98 16,7 2-2-16,7-5 58 0,5 1 144 0,8 0 151 0,0 0 189 15</inkml:trace>
  <inkml:trace contextRef="#ctx0" brushRef="#br0" timeOffset="69819.85">14192 16370 253 0,'32'-4'692'0,"-6"1"165"0,-13 3 107 0,7 3 18 15,-14 1-94-15,-12-4-133 0,-8 7-176 0,-12 1-79 16,-13 3-33-16,-7 4-10 0,-19 3-10 0,-12 1-97 16,-15-2-350-16,-12 6 0 0,-6 0 0 0,-8-2 0 15,1 1 0-15,-1-4 0 0,1 5 0 0,-1-6 0 16,1-2 0-16,7 3 0 0,5 1 0 0,8-5 0 15,5-2 0-15,21-1 0 0,12 0 0 0,7-4 0 16,13-7 0-16,13 4 0 0,0-4 0 0,13-4 0 16,6 1-482-16,7-6-260 0,13 3-147 0,0-8-187 15,13-3-48-15,-6 0 37 0,13-2 77 0,-1-3 171 16,13 5 203-16</inkml:trace>
  <inkml:trace contextRef="#ctx0" brushRef="#br0" timeOffset="70009.98">12921 16451 191 0,'0'4'715'0,"-7"-1"152"15,-12 8 97-15,-14-3 51 0,-6 6-123 0,-26 1-180 16,-13-1-187-16,-13 6-72 0,-20 1-27 16,-13 4-10-16,-6 1-16 0,-1 3-40 0,1-2-105 15,-7 2-255-15,6-3 0 0,-5-1 0 0,12-3 0 0,13 4 0 16,7-7 0-16,20-5 0 0,18 1 0 0,14-5 0 16,6-2 0-16,7-4 0 0,7-4 0 0,5 3-227 15,21-3-207-15,0 0-107 0,6-7-128 0,19-1-134 16,1-2-159-16,6-5-55 0,6-3 11 0,7 0 91 15,7-5 145-15,-1 1 185 0</inkml:trace>
  <inkml:trace contextRef="#ctx0" brushRef="#br0" timeOffset="70212.67">11703 16542 7 0,'6'0'664'0,"0"5"178"16,-12 2 117-16,-20 0 80 0,-7 1-44 16,-19-1-144-16,-13 7-220 0,-20 1-94 0,-19 7-39 15,-20 4-14-15,-7-1-26 0,-11 1-232 0,-2 0-226 16,-12 0 0-16,6-5 0 0,0 6 0 0,6-6 0 15,8 1 0-15,12-3 0 0,13 3 0 0,14-8 0 16,18-3 0-16,8 0 0 0,25 1 0 0,7-9 0 16,13 4 0-16,13-7 0 0,13 0 0 0,0-2 0 0,13-6-211 15,13-4-339-15,0 5-100 0,13-4-95 0,-7-4-96 16,7-3-124-16,7-1-30 0,-1-2 25 0,2-4 113 16,5 2 146-16,7-2 177 0</inkml:trace>
  <inkml:trace contextRef="#ctx0" brushRef="#br0" timeOffset="70391.27">10445 16540 555 0,'6'0'820'0,"-12"2"137"0,-21 5 72 16,-18 5-14-16,-7-1-156 0,-19 7-238 0,-14 4-101 16,-20 0-56-16,-12 12-2 0,-7-5-9 0,-6 4-28 15,-7-3-414-15,6-1-11 0,1-3 0 0,6 3 0 16,13-7 0-16,14 0 0 0,6-4 0 0,13-3 0 16,19 0 0-16,7-5 0 0,19-2 0 0,1-1 0 15,12-3 0-15,0-4 0 0,14 0 0 0,12 0-515 16,8-4-212-16,18-7-167 0,13-3-217 0,1-5-39 0,13 0 53 15,-6-6 80-15,12 4 186 0,0-9 213 16</inkml:trace>
  <inkml:trace contextRef="#ctx0" brushRef="#br0" timeOffset="70594.67">9897 16477 263 0,'-12'7'767'16,"-8"4"150"-16,-26 0 106 0,-12 0 86 0,-8 4-111 15,-25 2-244-15,-1 6-150 0,-18 0-68 0,-13 2-42 16,-1 4-37-16,-7-3-188 0,1 0-269 0,-7-1 0 15,13-3 0-15,7 0 0 0,13 1 0 0,6-5 0 16,19-4 0-16,14-2 0 0,13-5 0 0,13 1 0 0,13-2 0 16,7-2 0-16,12-4 0 0,20-4-190 0,7 0-392 15,13-3-141-15,12-3-131 0,7-2-134 0,1-5-68 16,12-2 19-16,6-3 85 0,0 0 156 0,14-4 176 16</inkml:trace>
  <inkml:trace contextRef="#ctx0" brushRef="#br0" timeOffset="70756.2">9435 16477 565 0,'12'3'827'0,"-12"1"128"0,-12 0 90 0,-21-1-5 16,-6 1-133-16,-13 4-229 0,-13 2-101 16,-20 1-49-16,-6 7-24 0,-14 1-34 0,-5 0-375 15,-1 2-95-15,-7-6 0 0,15 3 0 0,5 1 0 0,13-4 0 16,13-5 0-16,13 2 0 0,20-5 0 0,13 0 0 16,0-4 0-16,20 2 0 0,-7-1 0 0,19-8-28 15,14-1-539-15,5 2-137 0,22-4-119 0,-1-3-106 16,5-7-111-16,8 0 3 0,6-2 59 0,-6 1 145 15,13 0 159-15,-7-4 184 0</inkml:trace>
  <inkml:trace contextRef="#ctx0" brushRef="#br0" timeOffset="70889.77">9096 16425 60 0,'25'-4'671'0,"-11"4"173"15,-1 0 114-15,-13 0 73 0,-7 4-90 16,-5 0-166-16,-15-4-231 0,1 7-111 0,-13 1-69 16,-13-1-46-16,-7 4-43 0,1 4-52 0,-7-1-62 0,0 1-63 15,-8 3-71-15,-11 0-96 0,-7 5-118 0,0 2-136 16,0-3-269-16,-1 0-366 0,-6-3-169 0,0-2-37 15,-12 6 49-15,-21 0 96 0,-11 2 252 16</inkml:trace>
  <inkml:trace contextRef="#ctx0" brushRef="#br0" timeOffset="190137.87">22148 9022 3 0,'19'7'613'0,"7"-3"145"15,13-1 78-15,1-3 58 0,11 4-56 16,8-4-220-16,19-4-202 0,7 4-105 0,13-3-32 15,5-1-12-15,15 0-14 0,-1 1-18 0,1 0-16 16,5-2-18-16,1-2-25 0,0 0-14 16,0 0-21-16,7-1-16 0,-8 1-21 0,1 0-22 15,-6 0-20-15,5-5-29 0,-5 4-20 0,-2 1-13 16,2 0-12-16,-7 4-63 0,-7-1-94 16,-13 0-94-16,0 0-216 0,-12 4-354 0,-21 0-231 15,-5 0-68-15,-21 0 24 0,-13 4 59 0,-13 4 198 16,-18 0 349-16</inkml:trace>
  <inkml:trace contextRef="#ctx0" brushRef="#br0" timeOffset="190669.33">23014 11933 209 0,'26'11'666'16,"7"0"118"-16,5-1 69 0,2-2 50 16,12-1-159-16,14 4-225 0,-1-6-177 0,12 2-97 15,8-7-55-15,6 0-42 0,13 0-39 0,-5 0-31 16,5-5-17-16,7 3-25 0,-1 2-17 0,1 0-28 15,0 0-38-15,-1 0-121 0,8 0-227 16,-7 2-312-16,-14-2-165 0,1 5-73 0,-7 5-12 16,-12 2 92-16,-8 2 204 0</inkml:trace>
  <inkml:trace contextRef="#ctx0" brushRef="#br0" timeOffset="191400.6">23887 15236 122 0,'-32'14'633'0,"12"-2"149"0,1-5 93 0,5 4 49 15,2-4-58-15,4-3-239 0,16 0-226 16,4-4-96-16,8 0-23 0,13 0 16 0,6 3 28 0,19-3 33 16,14 0 13-16,6 0-1 0,20 0-9 0,13 0-76 15,6-3-286-15,7 3 0 0,6-4 0 16,7 0 0-16,0 4 0 0,0 0 0 0,6 0 0 16,-12 0 0-16,-1 0 0 0,-7 4 0 0,1-4 0 15,-13 4 0-15,-1-1 0 0,-5 1 0 0,-7-1 0 16,-13 1 0-16,-8 4 0 0,-4-5 0 15,-8 2-527-15,-13-5-828 0,-7-8-109 0,1 0 21 16,-13 1 141-16,-1 0 218 0,1-4 388 0</inkml:trace>
  <inkml:trace contextRef="#ctx0" brushRef="#br0" timeOffset="197133.33">11989 8197 378 0,'0'2'788'0,"13"2"110"0,-13 0 60 16,0 0 34-16,7-4-234 0,-7 3-288 0,0-3-150 15,6 0-37-15,-6 0-26 0,6 0-11 0,-6 0-14 16,7 4-31-16,-7-4-33 0,6 4-48 15,1-4 15-15,6 4 21 0,1-4 17 0,4 2 17 16,9 3 3-16,5-2-9 0,7 1-93 0,1 1-91 16,-8-3 0-16,-5-2 0 0,-2 4 0 15,1-4 0-15,6 0 0 0,-5 0 0 0,5-4 0 16,-6 4 0-16,7-2 0 0,-1-7 0 0,1 6 0 16,7-4 0-16,-8 3 0 0,1-4 0 0,-1 1 0 15,1-1 0-15,-7 6 0 0,0-3 0 16,0 2 0-16,0-1 0 0,0 1 0 0,-6 3 0 15,6 0 0-15,0 0 0 0,7 3 0 0,5 1 0 16,1-1 0-16,1 4 0 0,5-3 0 16,-6 7 0-16,13-3 0 0,-6-2 0 0,0 2 0 15,6 3 0-15,-7-4 0 0,1 1 0 0,-1 4 0 16,-5-5 0-16,5 0 0 0,-6 0 0 0,7 1 0 16,-13-1 0-16,5-3 0 0,-5 0 0 0,-1 2 0 15,-5-2 0-15,-1 0 0 0,0-4 0 0,-6 0 0 16,-1 0 0-16,1 0 0 0,0-4 0 0,5 0 0 15,1 0 0-15,0-2 0 0,1 2 0 0,-8-3 0 16,8 3 0-16,-2-4 0 0,-12 5 0 0,6-2 0 16,1 3 0-16,6 2 0 0,-6-5 0 15,6 5 0-15,-7 0 0 0,14 5 0 0,-1-3 0 16,8 3 0-16,-1-2 0 0,0 5 0 0,0-1 0 16,1 1 0-16,-2-2 0 0,1 2 0 15,1-1 0-15,-8 1 0 0,7-1 0 16,-6-3 0-16,-1 3 0 0,-19-3 0 0,7-1 0 0,0 2 0 15,-1-2 0-15,0-3 0 0,8 0 0 0,5 0 0 16,-6-3 0-16,7-2 0 0,-1-2 0 16,1 0 0-16,-7 0 0 0,0-1 0 0,1 1 0 15,-9-1 0-15,2 2 0 0,0 2 0 0,-7-4 0 16,-1 5 0-16,2 3 0 0,5-4 0 0,-5 4 0 16,5 0 0-16,0 0 0 0,8 4 0 15,-1-4 0-15,0 3 0 0,0 1 0 0,7 0 0 16,-1 2 0-16,1-2 0 0,-7 4 0 0,6-1 0 15,-5-3 0-15,-1 3 0 0,6 0 0 0,-6-3 0 16,0 0 0-16,-6 4 0 0,0-8 0 16,-2 3 0-16,-4 0 0 0,5 1 0 0,1-4 0 15,0-4 0-15,5 1 0 0,1 0 0 0,0-5 0 16,1 0 0-16,-1 1 0 0,6-4 0 0,-5 4 0 16,5-5 0-16,-6 6 0 0,0-2 0 15,-7 1 0-15,1 3 0 0,-7 0 0 0,0 1 0 16,-6-2 0-16,5 5 0 0,2 0 0 0,-1 0 0 15,6 0 0-15,1 0 0 0,-1 0 0 0,1 5 0 16,6-2 0-16,1-3 0 0,-9 4 0 16,2 0 0-16,7-4 0 0,-9 4 0 0,2-1 0 0,7-3 0 15,-15 4 0-15,8 0 0 0,-7-4 0 16,0 4 0-16,-6-4 0 0,5 0 0 0,-12 2 0 16,-12-4 0-16,-1 2-452 0,-7-4-1108 0,-12 0-65 15,-15 4 58-15,-4 4 215 0,-15 0 366 0,1 2 462 16</inkml:trace>
  <inkml:trace contextRef="#ctx0" brushRef="#br0" timeOffset="200173.45">12569 15108 84 0,'20'-15'607'0,"6"5"161"0,-7-2 96 15,1 4 56-15,-1-3-104 0,1 8-189 0,-1-5-232 16,-6 4-135-16,1 1-71 0,-2 3-32 16,1-4 21-16,7 4 33 0,-7 4 28 0,13-1 20 15,0 5 21-15,-6-1 17 0,12 1-16 0,-6 3-22 16,7 1-23-16,-1-2-23 0,1 1-162 0,-1 0-51 16,1 0 0-16,-7 0 0 0,0 0 0 0,1-4 0 15,-1 4 0-15,0-4 0 0,-7-3 0 16,1 3 0-16,-1-3 0 0,1 0 0 0,-1-1 0 15,-6 2 0-15,7-1 0 0,-1-4 0 16,1 0 0-16,0 0 0 0,6-4 0 0,6-1 0 16,1-2 0-16,-1-4 0 0,7 4 0 0,0-5 0 15,1 2 0-15,-1-1 0 0,-7 0 0 0,7 0 0 16,-7 0 0-16,-5 4 0 0,5-4 0 0,-12 3 0 31,6 5 0-15,-7-6 0-16,-5 6 0 0,6 0 0 0,5 3 0 0,1 0 0 0,0 3 0 0,7 5 0 0,-1-1 0 15,8 1 0-15,-1 3 0 0,0 4 0 0,0-1 0 0,0 1 0 0,0-1 0 16,0 4 0-16,-7-3 0 0,8 1 0 0,-7-2 0 16,-1-3 0-16,-5 8 0 0,-1-9 0 15,-7 1 0-15,1-4 0 0,-2-7 0 0,2 0 0 16,-6-7 0-16,11 3 0 0,-5-3 0 0,6-1 0 16,0-2 0-16,-7-1 0 0,8-5 0 0,-1 7 0 15,0-3 0-15,0-3 0 0,0 4 0 16,-7 0 0-16,7 0 0 0,-6 4 0 0,-1-1 0 15,1 1 0-15,0 4 0 0,-1-1 0 0,14 4 0 16,0 0 0 0,0 0 0-16,-1 4 0 0,7 3 0 15,0-4 0-15,7 5 0 0,-7 3 0 0,7-4 0 0,-8 4 0 0,8 0 0 0,-7-4 0 16,7 4 0-16,-8 1 0 0,-4-1 0 0,-2-4 0 16,1 4 0-16,-1-7 0 0,-5-1 0 15,-9 2 0-15,9-5 0 0,-1 0 0 0,0-5 0 0,7-2 0 16,-1-4 0-16,1-1 0 0,-1 3 0 0,-6-3 0 15,7-3 0-15,-7 4 0 0,-6 0 0 0,5 0 0 16,-5 4 0-16,0-1 0 0,-7 1 0 16,0 4 0-16,-7-1 0 0,1 4 0 0,-1 0 0 15,8 0 0-15,-2 0 0 0,8 4 0 0,6-1 0 16,0 4 0-16,0 5 0 0,6-5 0 0,-6 3 0 16,7 5 0-16,-7-4 0 0,0 0 0 15,1 1 0-15,-7-1 0 0,5-4 0 0,-5 4 0 16,0 1 0-16,-2-6 0 0,2-2 0 0,-7 3 0 15,1-3 0-15,-2-4 0 0,8 0 0 0,-1 0 0 16,7-4 0-16,0 1 0 0,7-5 0 16,7 2 0-16,-8-6 0 0,1 1 0 0,-1 4 0 15,-6-4 0-15,7-1 0 0,-7 5 0 0,-1-4 0 16,-5 7 0-16,6-3 0 0,-13-1 0 0,1 5 0 16,-2 0 0-16,2-1 0 0,-8 4 0 15,-6 0 0-15,6-4 0 0,-6 4 0 0,0 0 0 16,0 0 0-16,-6 0 0 0,6 0 0 0,-6 0 0 15,-8 0 0-15,-12 0 0 0,-13 0-648 0,0 4-1043 16,-7 0 9-16,-5 2 119 0,-15 2 260 16,-5 3 472-16,-14 4 389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7:53:43.810"/>
    </inkml:context>
    <inkml:brush xml:id="br0">
      <inkml:brushProperty name="width" value="0.05292" units="cm"/>
      <inkml:brushProperty name="height" value="0.05292" units="cm"/>
      <inkml:brushProperty name="color" value="#FF0000"/>
    </inkml:brush>
  </inkml:definitions>
  <inkml:trace contextRef="#ctx0" brushRef="#br0">7702 5227 497 0,'0'3'761'15,"0"-3"111"-15,-14 4 65 0,1 0-29 0,7 0-181 16,-1-1-212-16,7-3-95 0,-6 0-25 0,-1 4 7 15,1-4 8-15,-8 3 1 0,8 1-21 0,6-4-43 16,0 0-148-16,0 0-199 0,6 0 0 0,2 0 0 16,-2-4 0-16,0 4 0 0,-6 0 0 0,0 0 0 15,0 0 0-15,0 0 0 0,0-3 0 0,0 3 0 16,-6-4 0-16,6 4 0 0,-6 0 0 16,-2 0 0-16,2 0 0 0,0-3 0 0,-1-1 0 0,0 0 0 15,1 4 0-15,0-4 0 0,-7 1 0 16,6-1 0-16,-6 0 0 0,0-2 0 0,6 1 0 15,-5 1 0-15,-2 1 0 0,8-2 0 0,-7 3 0 16,-1-2 0-16,2 0 0 0,-1 0 0 0,-7 1 0 16,0-1 0-16,-6 0 0 0,1 4 0 0,-8-4 0 15,0 4 0-15,-12 4 0 0,-1 0 0 0,-6 0 0 16,-6-1 0-16,-7 5 0 0,-1-2 0 0,1 6 0 16,0-4 0-16,-7 3 0 0,0-4 0 0,1 4 0 15,-8 0 0-15,8 0 0 0,-1-4 0 0,-6 5 0 16,6-2 0-16,-6 1 0 0,0 0 0 0,-7 0 0 15,7 1 0-15,0-2 0 0,-1 2 0 0,14-2 0 16,7-3 0-16,5 1 0 0,8-1 0 0,6-3 0 16,20 0 0-16,-1 0 0 0,7-4 0 0,-1 3 0 15,8-3 0-15,0-3 0 0,6-1 0 0,6 0 0 16,8 0 0-16,-2-3 0 0,15-1 0 0,-8-2 0 16,14-1 0-16,-7 0 0 0,-1-3 0 15,8-2 0-15,0 1 0 0,0-2 0 0,-1-2 0 16,1 1 0-16,-1-1 0 0,-5 5 0 0,-1-1 0 15,-7-4 0-15,1 8 0 0,-1-3 0 0,0-1 0 0,-5 4 0 16,-1 4 0-16,-1-5 0 0,-4 6 0 0,4-2 0 16,-6 5 0-16,1-1 0 0,-7 0 0 0,7 4 0 15,-7 0 0-15,6 0 0 0,-6 0 0 16,0 0 0-16,-13 4 0 0,0 3 0 0,-7 4 0 16,-12 1 0-16,-7 2 0 0,0 4 0 0,-7 0 0 15,1 5 0-15,-8-4 0 0,8 2 0 0,6 1 0 16,0-4 0-16,0 4 0 0,6-3 0 0,7 2 0 15,0-2 0-15,12-1 0 0,-4 1 0 0,11-1 0 16,0-4 0-16,7 5 0 0,7 0 0 16,6-2 0-16,7-1 0 0,6 2 0 0,-1 0 0 0,15-4 0 15,-1 1 0-15,0 0 0 0,0-4 0 16,6 1 0-16,2-6 0 0,-9 2 0 0,8 0 0 16,-7-5 0-16,0 1 0 0,-6-2 0 0,-1-2 0 0,-6 5 0 15,1-5 0-15,-9 3 0 0,2-3 0 0,-7 0 0 16,1-3 0-16,-2 3 0 0,2-5 0 0,5 5 0 15,-12-2 0-15,6 2 0 0,-7 0 0 16,0-4 0-16,1 1 0 0,0-1 0 0,-14 4 0 0,7 0 0 16,0 4-73-16,-13-4-1460 0,7 0-62 15,-14 0 59-15,-13 0 172 0,1 3 256 0,-7 1 430 16</inkml:trace>
  <inkml:trace contextRef="#ctx0" brushRef="#br0" timeOffset="2033.54">2136 4826 249 0,'-6'-7'739'0,"0"-1"172"0,-1-2 130 16,7-1 129-16,-6 1 22 0,-7 1-229 15,-7 1-148-15,7 2-92 0,-7 2-335 0,8-3-388 16,-1 3 0-16,-1 4 0 0,2 4 0 16,-2 3 0-16,-12 3 0 0,7 7 0 15,-7 0 0-15,0 5 0 0,6 4 0 16,1-1 0-16,11 5 0 0,8 0 0 15,0-1 0-15,14 0 0 0,6 0 0 0,5 0 0 16,15-2 0-16,5-5 0 0,8 0 0 16,12-4 0-16,-7-3 0 0,1-5 0 0,6 1 0 15,0-3 0-15,7-5-591 0,-7-6-732 16,-6-5-83-16,-14-3 48 0,-12-7 141 0,-1 3 191 16,-6-3 266-16,-6-4 355 0</inkml:trace>
  <inkml:trace contextRef="#ctx0" brushRef="#br0" timeOffset="2349.5">2574 4870 574 0,'-33'-7'792'0,"7"-1"127"0,-13 6 98 0,-1-2 77 16,1 8-108-16,-7 3-211 0,1 3-115 15,6 2-65-15,0 2-48 0,13 1-315 16,6-1-232-16,14 1 0 0,12 4 0 16,7-4 0-16,13-1 0 0,13 1 0 15,7-1 0-15,7-2 0 0,5-5 0 0,-6 0 0 16,6 0 0-16,-5-7 0 0,-8 0 0 15,1 0 0-15,-13-7 0 0,-7 3 0 0,0-6 0 16,-13-2 0-16,-7 1 0 0,-6-4 0 16,-6 1 0-16,-7-1 0 0,-13-2 0 0,0-3 0 15,-7 6 0-15,1-1 0 0,-7-3 0 16,6 3 0-16,0 5 0 0,0-5 0 16,14 3 0-16,-1 2 0 0,14 3 0 15,-7-1 0-15,6 0 0 0,7 1 0 0,0 1 0 16,20-3-456-16,6 1-774 0,-7 2-131 15,7-5 24-15,-12 3 124 0,5-3 151 16,-5 1 248-16,4-2 297 0</inkml:trace>
  <inkml:trace contextRef="#ctx0" brushRef="#br0" timeOffset="2736.32">2704 4646 346 0,'0'0'740'0,"6"-4"164"0,0 4 128 0,1 0 116 16,0 0-69-16,-1 0-201 0,0 4-131 15,-6 0-75-15,14 3-50 0,-1-3-599 16,13 3-23-16,6 4 0 0,1 1 0 0,7-1 0 15,-2 4 0-15,1 2 0 0,0 2 0 16,1-1 0-16,-1 1 0 0,-7 0 0 0,1-2 0 16,-7 2 0-16,0-1 0 0,-7-3 0 15,1-4 0-15,-7 0 0 0,0-3 0 16,-7-5 0-16,-6 0 0 0,0-3 0 16,-6-3 0-16,0-5 0 0,-1-3 0 0,-12-3 0 15,5-4 0-15,-5-4 0 0,-7 0 0 16,6-4 0-16,1-1 0 0,-7 2 0 0,6-4 0 15,1 8 0-15,5-6 0 0,-5 8 0 16,12 5 0-16,1-1 0 0,0 5 0 16,6 3 0-16,6 3 0 0,7 4 0 0,6 4 0 15,8 3 0-15,-1 0 0 0,6 4 0 16,1 3 0-16,6 5 0 0,7-5 0 16,-7 9 0-16,7-5 0 0,-1 0 0 15,-6 1 0-15,0-2 0 0,-6 6 0 16,6-8 0-16,-7 0 0 0,1-1 0 0,-7-6 0 15,-13 3 0-15,6-5 0 0,-6-6-138 0,-6-2-1334 16,0-6-69-16,-21-11 57 0,1 4 170 16,-6-3 242-16,0-4 342 0,-1-3 346 15</inkml:trace>
  <inkml:trace contextRef="#ctx0" brushRef="#br0" timeOffset="3096.78">3348 4368 219 0,'-19'-30'815'0,"-7"8"214"0,13-3 178 16,-6 2 162-16,5 5 69 0,2 3-291 15,-2 4-218-15,14 4-891 0,0 7-38 16,14 4 0-16,-2 3 0 0,8 8 0 0,6 6 0 16,7 2 0-16,6 6 0 0,7 1 0 15,5 2 0-15,2 2 0 0,5 3 0 16,1-1 0-16,0 0 0 0,6 1 0 16,-7-3 0-16,1-1 0 0,0-4 0 0,-14 1 0 15,1-9 0-15,-13 1 0 0,-1-7 0 16,-19-4 0-16,-6-3 0 0,-7-6 0 0,-7-4 0 15,-6-2-1055-15,-7-7-394 0,8-8-5 16,-21 5 116-16,7-5 182 0,-7 1 275 16,7-1 296-16,-6 2 351 0,-1 2 329 15,7 3 331-15,-7 2 267 0,7-1 168 0,6 0 108 16,1 0 12-16,13-1-109 0,-1 2-195 16,7 3-192-16,0-1-128 0,0-4-82 0,20 5-78 15,0-3-74-15,6 2-59 0,6 4-71 16,1 1-90-16,-1-1-88 0,1 4-123 15,12 0-179-15,-5 0-203 0,-1 0-217 16,-1 0-77-16,-5 0-8 0,7-4 81 0,-15 1 161 16,7 0 194-16</inkml:trace>
  <inkml:trace contextRef="#ctx0" brushRef="#br0" timeOffset="3478.15">4327 4445 175 0,'6'-8'636'0,"0"-2"206"16,0-5 153-16,-6 3 138 0,-6 1-9 16,-6 0-83-16,-8 1-159 0,-13-1-95 15,7 3-211-15,0-3-576 0,0 8 0 16,-7-2 0-16,7 10 0 0,0-2 0 0,-7 5 0 15,7 3 0-15,7 3 0 0,5 4 0 16,2-2 0-16,12 6 0 0,0-4 0 0,6 0 0 16,14 0 0-16,-1 1 0 0,7-1 0 15,7-3 0-15,-1 0 0 0,2-1 0 16,-9-6 0-16,1 3 0 0,0-8 0 16,-6-3 0-16,-1 0 0 0,-5-3 0 0,-2-5 0 15,2-3 0-15,-8-3 0 0,-6-1 0 16,-6-4 0-16,0 1 0 0,-8-3 0 0,1 2 0 15,0 0 0-15,0 2 0 0,0-3 0 16,0 9 0-16,-1 0 0 0,8 1 0 16,0 6 0-16,6 0 0 0,0 1 0 0,0 3 0 15,6 3 0-15,8 1 0 0,-2 3 0 16,8 0 0-16,6 4 0 0,1 0 0 16,-2 1 0-16,7 3 0 0,8-5 0 15,-7 5 0-15,5-4 0 0,1 1 0 0,-6-2 0 16,-7 1 0-16,0-3 0 0,-6-5 0 15,-1 1-1284-15,1-8-222 0,0-3 20 0,-14-1 129 16,7-6 188-16,-13-1 311 0,0-7 401 16</inkml:trace>
  <inkml:trace contextRef="#ctx0" brushRef="#br0" timeOffset="3730.37">4580 4096 570 0,'-13'-11'884'0,"13"0"189"0,-7 4 155 16,-11 7 150-16,-2 0-133 0,-13 0-225 15,7 7-227-15,6 0-793 0,1 4 0 16,-1 8 0-16,8-1 0 0,-2 4 0 0,1 4 0 16,7-1 0-16,6 5 0 0,13-5 0 15,-1 2 0-15,15-2 0 0,5 1 0 16,8-4 0-16,5-4 0 0,1 0 0 16,5-3 0-16,8-7 0 0,0-2 0 0,0-1 0 15,-7-5 0-15,7-7 0 0,-14-1 0 0,1-4 0 16,-14-2 0-16,1 3 0 0,-7-4 0 0,-7 1 0 15,1-4-677-15,-6-5-551 0,-8 2-117 16,-6-6 15-16,0 5 124 0,-6-4 156 0,6 5 267 16,-8-4 311-16</inkml:trace>
  <inkml:trace contextRef="#ctx0" brushRef="#br0" timeOffset="3982.53">4574 3663 345 0,'-32'-22'771'0,"-1"4"198"0,7 4 176 15,0-3 163-15,-1 7 18 0,8 3-236 16,0-1-162-16,5 4-619 0,14 4-309 0,6 8 0 16,8 3 0-16,6 4 0 0,5 6 0 15,1 6 0-15,14 2 0 0,5 0 0 0,1 5 0 16,12 3 0-16,8 2 0 0,12 2 0 16,7 0 0-16,-1-1 0 0,14 4 0 0,-7-4 0 15,0-3 0-15,1-1 0 0,-7 1 0 0,-8-3 0 16,2-2 0-16,-8-3 0 0,-12-3 0 0,-7-4 0 15,-13-3 0-15,-13-1 0 0,-12-3 0 0,-8-9-91 16,-12-1-1363-16,-1-10-79 0,0-5 46 0,-13-1 160 16,1 1 220-16,-7-9 341 0,-6 0 363 15</inkml:trace>
  <inkml:trace contextRef="#ctx0" brushRef="#br0" timeOffset="4087.58">5454 4074 222 0,'-14'-7'681'0,"14"-4"146"15,-6 3 76-15,6 2 49 0,12-6-137 0,2 1-257 16,12 0-250-16,0 3-145 0,20-3-107 0,6 4-206 15,7 0-279-15,-1-4-270 0,-6 3-141 0,0 2-74 16,7-6-9-16,0 5 137 0,6-4 248 0</inkml:trace>
  <inkml:trace contextRef="#ctx0" brushRef="#br0" timeOffset="9253.83">14517 3891 71 0,'14'11'575'0,"-8"-4"181"15,0 0 110-15,-6 1 66 0,6-1-31 0,-6-7-142 16,8 4-197-16,-8-8-86 0,0 4-19 0,0 0 10 15,-8-4 11-15,2 1 2 0,0-5-69 16,6 1-411-16,0-5 0 0,0-2 0 0,0-1 0 16,-6-3 0-16,-2-1 0 0,2-2 0 0,-7-1 0 15,0-4 0-15,0-4 0 0,-1 1 0 0,-4 0 0 16,4-4 0-16,-5 1 0 0,5-2 0 0,2 1 0 16,-1-4 0-16,6 7 0 0,-6-3 0 15,0 4 0-15,6 4 0 0,1 3 0 0,6-1 0 16,-6 5 0-16,6 3 0 0,-6 4 0 0,6 4 0 15,0 0 0-15,6 7 0 0,-6 0 0 0,6 3 0 16,7 5 0-16,13 2 0 0,0 5 0 0,0 5 0 16,1-3 0-16,5 5 0 0,1 4 0 0,-1 0 0 15,1-1 0-15,5 5 0 0,9-4 0 16,-9-1 0-16,-5 0 0 0,7 1 0 0,-2-3 0 16,-5-1 0-16,6-4 0 0,-7 0 0 0,-6-4 0 15,1 1 0-15,-7-4 0 0,-1-3 0 0,-6-1 0 16,0 0 0-16,-7-2 0 0,1-5 0 15,0 0 0-15,-7 0 0 0,6-7 0 0,-6-2 0 16,0-5 0-16,0-1 0 0,-6-7 0 0,-1 0 0 16,0-3 0-16,-6-6 0 0,7-1 0 0,-14-1 0 15,8 4 0-15,-2-5 0 0,8 5 0 16,-14 0 0-16,13 3 0 0,-5 1 0 0,-2 3 0 16,8 3 0-16,0 1 0 0,-1 3 0 0,-6 1 0 15,13 3 0-15,-7 3 0 0,7 1 0 0,-6 0 0 16,6 7 0-16,-6-4 0 0,6 0 0 15,0 8 0-15,6 0 0 0,0 3 0 0,1-3 0 16,6 2 0-16,-6 2 0 0,-7 0 0 0,6-1 0 16,0 4-1052-16,8 0-355 0,-2-3-29 0,-5-2 80 15,6 2 166-15,0-1 268 0,7 1 341 16</inkml:trace>
  <inkml:trace contextRef="#ctx0" brushRef="#br0" timeOffset="9576.53">15312 3318 533 0,'7'-4'827'0,"-1"0"156"15,1 0 108-15,-1 2 109 0,-12-3-134 0,-1 5-238 0,-6 0-144 16,6 0-87-16,-5 5-215 0,5 1-382 16,-6 5 0-16,0 3 0 0,6 1 0 0,-6 8 0 15,7-5 0-15,0 4 0 0,6 0 0 0,6 0 0 16,7 1 0-16,0-1 0 0,6-1 0 0,7-2 0 16,1-5 0-16,11 1 0 0,2 0 0 15,-1-4 0-15,0 1 0 0,7-6 0 0,-7-3 0 16,0-3 0-16,-7 0 0 0,1-3 0 0,0-3 0 15,-8-2 0-15,-5-7 0 0,-7 4 0 0,0-4 0 16,-6 1 0-16,-14-5 0 0,1 1 0 16,-8 3 0-16,2-4 0 0,-8 1 0 0,1 3 0 15,-7 0 0-15,0 1 0 0,-1 3 0 0,-5 0 0 16,6 4 0-16,6 0 0 0,1 0 0 0,-7 3 0 16,6 4 0-16,7-4 0 0,-7 0 0 15,8 1 0-15,-2-2 0 0,1 5 0 0,7 0-853 16,6-3-357-16,-7-3-105 0,14-2 42 0,-7 0 118 15,6 1 161-15,1-1 233 0,5 2 294 16</inkml:trace>
  <inkml:trace contextRef="#ctx0" brushRef="#br0" timeOffset="9986.44">15651 3234 556 0,'19'0'799'0,"1"3"151"0,0 1 92 16,-7 0 60-16,7-1-141 0,-14 5-214 15,0-5-114-15,7 8-65 0,-6 0-37 0,12 0-229 16,1 1-302-16,0 2 0 0,-8 1 0 0,8-1 0 15,-1 1 0-15,-5 0 0 0,-2-1 0 0,2-3 0 16,5 0 0-16,-13 1 0 0,8-5 0 16,-8 0 0-16,0 0 0 0,2-3 0 0,-8 0 0 0,6-4 0 15,-6 0 0-15,0 0 0 0,0-4 0 16,0-4 0-16,0-2 0 0,0-1 0 0,0-4 0 16,0 0 0-16,0-3 0 0,0 0 0 15,0-2 0-15,6 3 0 0,-6-2 0 0,7 1 0 0,-1 4 0 16,-6-2 0-16,0 2 0 0,7 3 0 15,0 4 0-15,-7 0 0 0,6 2 0 0,0 3 0 16,0-3 0-16,8 10 0 0,-1-3 0 0,13 3 0 16,-6 2 0-16,6 4 0 0,6 4 0 15,-5-1 0-15,-2 1 0 0,1 3 0 0,0 0 0 16,0-3 0-16,1 3 0 0,-7 1 0 0,5-1 0 16,-5-3 0-16,0-4 0 0,-8 4 0 0,8-4 0 15,-7-4 0-15,0 4 0 0,0-4 0 16,-7-2 0-16,14-3 0 0,-7-4 0 0,0-6 0 15,-6 0 0-15,5 1 0 0,-12 0 0 0,-6-4 0 16,0 0-1112-16,-7-4-297 0,-1 0-21 0,-4 1 93 16,-2-2 167-16,-7 7 281 0,15-7 327 15</inkml:trace>
  <inkml:trace contextRef="#ctx0" brushRef="#br0" timeOffset="10284.71">17032 2988 306 0,'7'-4'710'0,"12"0"193"0,-6 1 146 16,-6-5 123-16,0 4-31 0,-7 1-158 0,0-1-143 15,6 4-97-15,0-3-399 0,-6 3-344 0,0 0 0 16,0 0 0-16,-12 3 0 0,-8 1 0 16,1 7 0-16,-7 0 0 0,-7-1 0 0,1 5 0 15,-2 4 0-15,2 0 0 0,13 3 0 0,-8-4 0 16,14 4 0-16,-6-1 0 0,13-2 0 0,6 3 0 15,6 0 0-15,0-3 0 0,7-5 0 16,7 5 0-16,6-5 0 0,6-6 0 0,7-1 0 16,7 0 0-16,-7-7 0 0,7 4 0 0,-1-4 0 15,8-4-646-15,-8-3-282 0,1-8-95 0,-1 4-97 16,1-7 21-16,-1 0 68 0,2-1 163 16,-9 1 172-16,1-1 192 0,1 1 232 0</inkml:trace>
  <inkml:trace contextRef="#ctx0" brushRef="#br0" timeOffset="10585.52">17618 3105 54 0,'27'-15'321'0,"-8"1"256"0,1 2 197 16,-7 1 129-16,-7 0 32 0,1 0-47 0,-7 4-53 15,-7 0-125-15,1-1-83 0,-7 5-41 16,6 3-29-16,-6-4-133 0,0 8-424 0,0-4 0 16,-7 7 0-16,8 4 0 0,5-4 0 0,-6 9 0 15,13-6 0-15,0 9 0 0,0-5 0 0,13 1 0 16,0 0 0-16,13-1 0 0,-6-3 0 0,13 3 0 16,-1-2 0-16,7-1 0 0,-7-4 0 15,1-3 0-15,-7 0 0 0,7-1 0 16,-7-3 0-16,-6-3 0 0,-1-1 0 0,-6-4 0 0,0-2 0 15,-7-1 0-15,-12-4 0 0,0 0 0 0,-7-3 0 16,-7 3 0-16,0-2 0 0,-12 2 0 0,-1-4 0 16,1 4 0-16,-1-3 0 0,-6 7 0 15,7-3 0-15,-1 6 0 0,0-3 0 0,0 3 0 16,14 1 0-16,-7 4 0 0,6-1 0 0,1-1 0 16,6 5 0-16,7 0 0 0,-7-2 0 0,6 2 0 15,7 2 0-15,-7 3 0 0,7-1-355 16,7-1-611-16,0-3-172 0,6 0-92 0,-1 0 44 15,2 0 92-15,-2 0 179 0,2 0 215 0,5-3 264 16</inkml:trace>
  <inkml:trace contextRef="#ctx0" brushRef="#br0" timeOffset="10970.84">17833 2921 248 0,'20'-4'653'16,"13"4"178"-16,-7 0 126 0,-6 0 106 0,-1 4-47 16,-6-4-100-16,6 0-168 0,-11 4-89 15,-2 0-53-15,6-4-112 0,-4 3-494 0,-2 5 0 16,7-4 0-16,-7 3 0 0,1 0 0 0,0 0 0 15,-1 5 0-15,6-5 0 0,-4 3 0 0,4 2 0 16,2-5 0-16,-8 4 0 0,7 0 0 16,0-4 0-16,-6 1 0 0,5-1 0 0,-5 0 0 15,0-2 0-15,-1-5 0 0,1 3 0 0,-7 1 0 16,6-4 0-16,-6-4 0 0,0 1 0 0,0-5 0 16,0 0 0-16,0-3 0 0,0 0 0 0,0 1 0 15,0-5 0-15,0 1 0 0,0-1 0 0,0 3 0 16,0-2 0-16,0 3 0 0,-6 0 0 15,6 3 0-15,0 1 0 0,0 0 0 0,6 2 0 16,-6 3 0-16,7 2 0 0,-7 0 0 0,6 0 0 16,1 2 0-16,5 3 0 0,2 2 0 0,5 4 0 15,-6-4 0-15,14 5 0 0,-8 2 0 16,7-3 0-16,-6 0 0 0,6 3 0 0,0-2 0 16,-7-1 0-16,1 3 0 0,0-3 0 0,-1 0 0 15,1 0 0-15,-8-3 0 0,2 0 0 0,5-1 0 16,-12-4 0-16,-1 1 0 0,-12 0 0 15,6-8 0-15,-7 4-1232 0,0-7-279 0,1-4 27 16,0-1 129-16,-1-2 185 0,0-5 324 0,-5 1 392 16</inkml:trace>
  <inkml:trace contextRef="#ctx0" brushRef="#br0" timeOffset="11244.88">18153 2561 30 0,'-13'-17'692'16,"-6"1"279"-16,-1 1 196 0,1 1 157 0,5-1 118 15,8 5-207-15,0 5-244 0,6-1-652 0,0 6-339 16,0 4 0-16,0 3 0 0,6 3 0 0,6 5 0 16,2 4 0-16,6 2 0 0,-1 6 0 15,13-2 0-15,1 4 0 0,-1-3 0 0,8 3 0 16,5 1 0-16,1 0 0 0,0-5 0 0,6 4 0 16,-7-3 0-16,7 0 0 0,1-4 0 0,-1 0 0 15,-7 0 0-15,1-8 0 0,-7 5 0 0,-6-4 0 16,-7-5 0-16,6-2 0 0,-13-4 0 15,-5-1 0-15,-8 1 0 0,-12-4 0 0,6-7-1165 16,-6-1-212-16,6-6-21 0,-8-1 111 0,2 0 157 16,-7 0 264-16,0 1 256 0,7-1 285 15</inkml:trace>
  <inkml:trace contextRef="#ctx0" brushRef="#br0" timeOffset="11357.66">18818 2841 167 0,'-14'-11'557'16,"8"-1"214"-16,0 6 145 0,-7-6 105 0,6 5-41 16,7-1-101-16,-7 2-205 0,7-2-151 0,7 1-114 15,0-1-90-15,6 1-80 0,-1 0-79 0,14 3-71 16,-6-3-50-16,13 2-57 0,-7 5-86 15,0-3-93-15,7 3-84 0,-7 0-107 0,6 0-153 16,-5 0-114-16,-2 0-94 0,1 0-107 0,7 0-66 16,-14 0 35-16,8-3 118 0,-1 3 129 15,0-4 156-15</inkml:trace>
  <inkml:trace contextRef="#ctx0" brushRef="#br0" timeOffset="11760.24">19351 2694 268 0,'14'-5'610'16,"-8"-1"177"-16,1-2 112 0,-7 1 26 0,-7-1-49 15,-5-1-63-15,-2 1-150 0,-5-4-74 16,-1 5-29-16,-6-3-11 0,6 1-29 0,-5 6-388 15,-7-1-132-15,5 4 0 0,1 0 0 0,-6 0 0 16,5 7 0-16,1 2 0 0,0 1 0 0,7 1 0 16,6 5 0-16,0 1 0 0,13 2 0 15,0-5 0-15,0 8 0 0,6-3 0 0,14-1 0 16,-7 1 0-16,7-5 0 0,-1 1 0 0,7 0 0 16,-6-4 0-16,-1-1 0 0,0-2 0 0,8-5 0 15,-7 1 0-15,5-4 0 0,1-4 0 0,-6 1 0 16,6-5 0-16,-7-2 0 0,7-1 0 15,-6-4 0-15,-7 0 0 0,-6 1 0 0,-1-5 0 16,7 1 0-16,-13-1 0 0,0-3 0 0,0 8 0 16,-6-5 0-16,-1 4 0 0,7 1 0 15,-6 3 0-15,6 0 0 0,-7 3 0 0,7 1 0 0,0 3 0 16,7 1 0-16,-7-1 0 0,6 4 0 16,-6 4 0-16,7-1 0 0,-1 4 0 0,0 2 0 15,2 1 0-15,4 1 0 0,8 5 0 16,-1-3 0-16,7 3 0 0,7-2 0 0,-7 1 0 0,0-1 0 15,0 5 0-15,0-5 0 0,1-3 0 16,5 1 0-16,-6-6 0 0,-7 2 0 0,1-5 0 16,-14 1 0-16,1-4-1032 0,-1 0-393 0,8-7-22 15,-8-1 91-15,0-3 170 0,2 1 278 16,4-5 311-16</inkml:trace>
  <inkml:trace contextRef="#ctx0" brushRef="#br0" timeOffset="12021.41">19977 2467 599 0,'-6'-15'814'0,"-7"1"140"0,6 2 121 0,-5 1 52 16,-2 0-97-16,8 3-182 0,-7 1-95 0,0 0-61 16,6 0-393-16,1 7-299 0,0-4 0 0,-14 8 0 15,7-1 0-15,-7 8 0 0,-6 1 0 0,6 2 0 16,1 1 0-16,-1 7 0 0,8-5 0 0,-2 6 0 16,8-2 0-16,-1 2 0 0,7 0 0 15,7-2 0-15,6 1 0 0,6 0 0 0,7-3 0 16,7 2 0-16,6-5 0 0,7-2 0 0,6-3 0 15,0 0 0-15,0-4 0 0,1-4 0 0,-2-3 0 16,-5 0 0-16,-1-3 0 0,1-4 0 16,-7-8 0-16,1 1 0 0,-8 2 0 0,-19-3 0 15,1 1-473-15,-14-4-712 0,0-8-151 0,0 0-11 16,-8-3 108-16,2 0 151 0,0-1 256 0,-8 1 291 16</inkml:trace>
  <inkml:trace contextRef="#ctx0" brushRef="#br0" timeOffset="12267.43">20173 2022 529 0,'-26'-17'836'16,"0"0"172"-16,12 3 145 0,-4 3 101 0,4 7-139 16,8 1-223-16,-7 3-134 0,6 3-112 0,0 9-646 15,7-1 0-15,0 7 0 0,0 1 0 0,7 3 0 16,6 3 0-16,7 5 0 0,-1 0 0 0,7 2 0 16,1 1 0-16,5 0 0 0,7-1 0 0,7 2 0 15,-1 3 0-15,8-4 0 0,-7-1 0 0,5 2 0 16,1-5 0-16,7 0 0 0,-14-3 0 0,8-4 0 15,-7 1 0-15,-7-2 0 0,-1-6 0 16,-11 3 0-16,-1-7 0 0,0 0 0 0,-7-7 0 0,-12 4 0 16,-14-5 0-16,1 2-383 0,-7-10-960 15,-1-2-98-15,2-4 27 0,-14 0 149 0,6-8 216 16,-7 5 277-16,2-4 308 0</inkml:trace>
  <inkml:trace contextRef="#ctx0" brushRef="#br0" timeOffset="12405.51">20648 2496 115 0,'-18'-15'631'0,"-2"1"188"15,7-1 136-15,-1 1 96 0,2 2-63 0,12-3-115 16,0 5-200-16,0-2-124 0,6 5-88 0,14-4-74 15,5 0-75-15,1 3-84 0,14 2-79 16,-1-2-149-16,0 4 0 0,7 1 0 0,5-1 0 16,2 4 0-16,-7 0 0 0,-1 4-32 0,-6-1-263 15,-7 9-166-15,1-10-249 0,-7 2-317 0,0 0-153 16,-6-4-6-16,-14 4 63 0,-12 3 136 0,0 1 237 16,-14 2 330-16</inkml:trace>
  <inkml:trace contextRef="#ctx0" brushRef="#br0" timeOffset="13305.41">16114 4573 359 0,'12'-3'604'15,"2"-5"173"-15,-8 4 104 0,-6-4-21 0,7 2-58 16,-7-5-60-16,6 3-105 0,-12 4-64 16,-1 1-5-16,1-1 10 0,6-3 5 0,0 4-356 15,0-5-227-15,0 4 0 0,0-3 0 0,-7 3 0 16,7 1 0-16,-7 0 0 0,1 3 0 0,6-5 0 16,-6 5 0-16,-1 0 0 0,-6 0 0 15,0 0 0-15,-7 5 0 0,-6-2 0 0,0 4 0 16,1 0 0-16,-2 5 0 0,-5-2 0 0,6 9 0 15,-7-4 0-15,1 7 0 0,-1 0 0 0,7 3 0 16,0 0 0-16,0 1 0 0,-1 4 0 16,8 4 0-16,0-3 0 0,5 3 0 0,8-5 0 15,-1 5 0-15,7-2 0 0,7 1 0 0,-1-4 0 16,8 1 0-16,5 0 0 0,0-1 0 0,8-4 0 16,5-2 0-16,1-2 0 0,-1 2 0 15,7-5 0-15,1-4 0 0,5 1 0 0,-5-1 0 16,5-6 0-16,1 4 0 0,-1-9 0 0,7 1 0 15,-13 0 0-15,0-4 0 0,1-4 0 16,-1 0 0-16,-7 1 0 0,-6-5 0 0,1 1 0 16,-1-4 0-16,-14 0 0 0,1-3 0 0,1 2 0 15,-2-3 0-15,-4 1 0 0,-8 2 0 0,6-2 0 16,-6 3 0-16,-6-3 0 0,6 2 0 16,-8 1 0-16,2 0 0 0,0 1 0 0,-8 1 0 15,1 3 0-15,7-5 0 0,-14 3 0 0,8 4 0 16,-2-3 0-16,-12 4 0 0,7-4 0 0,-7 3 0 15,-1 0 0-15,1 0 0 0,0 1 0 0,0 3 0 16,7 0 0-16,-7 0 0 0,13 0 0 16,-7 0 0-16,7-5 0 0,0 5 0 0,7 0 0 15,-1 0 0-15,0 0 0 0,1 0 0 0,0 0 0 16,-1-3 0-16,7-1 0 0,-6 4 0 0,-1-2 0 16,7 2-248-16,-7 0-936 0,7-5-166 0,7-2-11 15,0 4 115-15,-1-5 141 0,7 0 253 16,0 5 287-16</inkml:trace>
  <inkml:trace contextRef="#ctx0" brushRef="#br0" timeOffset="13679.64">16465 4793 605 0,'14'0'859'16,"-2"-7"194"-16,-4 7 149 0,-2 0 97 0,0 0-124 15,0 0-239-15,1 0-182 0,0 0-446 16,6 0-308-16,-1 0 0 0,2 4 0 0,-2-1 0 15,2 5 0-15,5 2 0 0,1 2 0 0,-8-1 0 16,8 4 0-16,0-1 0 0,6 5 0 0,-7-5 0 16,8 4 0-16,-8-2 0 0,0-1 0 15,1-1 0-15,0-3 0 0,-7 0 0 0,-1-1 0 16,-4-2 0-16,-2-1 0 0,0-3 0 0,-6 0 0 16,0-4 0-16,-6-4 0 0,0 0 0 0,-8-3 0 15,-5-4 0-15,-1 0 0 0,0-4 0 0,-6-2 0 16,7-6 0-16,-13 4 0 0,6-6 0 0,-1 2 0 15,1 2 0-15,0-2 0 0,7 5 0 16,-7 0 0-16,12 0 0 0,2 3 0 0,5 0 0 16,1 5 0-16,12-2 0 0,1 1 0 0,5 5 0 15,8-3 0-15,13 3 0 0,-1-2 0 0,1 8 0 16,-1-4 0-16,8 4-347 0,5-4-748 0,1-3-171 16,-1 3-32-16,1-2 89 0,0 1 123 15,0 2 219-15,-8-4 233 0,8 3 282 0</inkml:trace>
  <inkml:trace contextRef="#ctx0" brushRef="#br0" timeOffset="14078.88">17326 4592 186 0,'12'0'591'0,"2"0"194"0,-1-5 148 0,-7 5 71 16,0 0-49-16,-6 0-75 0,0 0-144 0,0 5-95 15,-6-1-57-15,0-1-13 0,-7 1-246 0,-7 3-325 16,0 0 0-16,-6 1 0 0,1 2 0 16,-1 1 0-16,6 4 0 0,0 3 0 0,7 1 0 15,7-4 0-15,-8 6 0 0,14-2 0 0,0-1 0 16,8 1 0-16,4 0 0 0,1-2 0 15,7 2 0-15,0-4 0 0,6-1 0 0,-1-3 0 16,-5 0 0-16,6-4 0 0,-6 1 0 0,-1-5 0 16,1-3 0-16,12 0 0 0,-5-3 0 0,-9-5 0 15,9 1 0-15,-7-4 0 0,-8-4 0 0,-5 0 0 16,0-2 0-16,-7-2 0 0,-7-3 0 16,0 0 0-16,1 4 0 0,-13-5 0 0,5 2 0 15,2 2 0-15,-2 4 0 0,2-3 0 0,5 7 0 16,-6 1 0-16,6 2 0 0,7 4 0 0,-6-3 0 15,6 7 0-15,0 0 0 0,6 0 0 0,1 4 0 16,-1 3 0-16,8 1 0 0,-2-2 0 0,8 2 0 16,-7 3 0-16,13 0 0 0,-6 1 0 15,6-2 0-15,-7 1 0 0,13 0 0 0,-5 1 0 16,5-2 0-16,-12-3 0 0,6 1 0 0,0-2 0 16,-7 2 0-16,14-4 0 0,-7 1 0 0,-12-5 0 15,-2-5 0-15,-18 1 0 0,6-4-986 16,-6 2-357-16,6-5-43 0,-8-3 68 0,-4-1 153 15,5 0 242-15,1 1 265 0,-1-6 313 0</inkml:trace>
  <inkml:trace contextRef="#ctx0" brushRef="#br0" timeOffset="14381.58">17723 4536 173 0,'-6'-7'656'0,"6"-4"206"0,-7 4 145 0,7 0 120 16,0-1-16-16,0 4-122 0,0 1-203 0,7 3-141 16,-1 0-92-16,7 0-271 0,7 0-282 0,0 3 0 15,5 1 0-15,1 4 0 0,6-1 0 16,1 0 0-16,1 8 0 0,-2-4 0 0,7 3 0 15,-7-2 0-15,7 5 0 0,-6-5 0 0,-7 2 0 16,6 1 0-16,-5-3 0 0,-1-6 0 16,-6 5 0-16,-1-7 0 0,-6 3 0 0,-7-2 0 15,1-2 0-15,6-3 0 0,-13-3 0 0,7-5 0 16,-7 0 0-16,-7 1 0 0,7-3 0 0,-13-5 0 16,6 0 0-16,-6-3 0 0,-6-4 0 0,-1 2 0 15,-6-5 0-15,7 0 0 0,-7 0 0 0,6 2 0 16,1-2 0-16,-7 3 0 0,6 0 0 0,0-1 0 15,1 9 0-15,-1-4 0 0,8 3 0 16,-2 1 0-16,1 2 0 0,7 5 0 0,-8-5 0 16,2 8 0-16,-2-3-1066 0,14 5-352 15,-6-3-23-15,6 1 105 0,0 4 175 0,0 0 260 16,0 0 307-16</inkml:trace>
  <inkml:trace contextRef="#ctx0" brushRef="#br0" timeOffset="14603.34">18270 4264 511 0,'27'12'845'15,"5"-4"168"-15,-6 1 121 0,7-1 140 0,-7 4-89 16,7-5-203-16,-7 8-138 0,6-8-441 0,1 4-403 16,-1 4 0-16,1 0 0 0,-1-1 0 0,-5 1 0 15,5 0 0-15,-6-1 0 0,-7 1 0 16,7-1 0-16,1 1 0 0,-1-4 0 0,-6 4 0 16,5-8 0-16,-12 4 0 0,0-4 0 0,7 1 0 15,-14-2 0-15,8-1 0 0,-8-2 0 0,-6-3 0 16,7 0 0-16,-1-3 0 0,0-4 0 0,-12 0 0 15,-7-1 0-15,-7-7-345 0,0-3-1052 16,1-4-80-16,-7-4 44 0,-13 1 162 0,0-5 221 16,-6-3 296-16,-8-1 351 0</inkml:trace>
  <inkml:trace contextRef="#ctx0" brushRef="#br0" timeOffset="14764.7">18121 3967 570 0,'-27'-11'870'0,"1"-3"173"0,14-1 104 0,-8 1 71 16,7 3-173-16,-1 0-289 0,2 3-227 0,-2 0-154 15,8 1-93-15,0-1-71 0,6 6-74 16,0-2-129-16,0 0-8 0,0 4-121 0,0 0-160 16,0 4-171-16,6-4-234 0,0 4-283 0,-6-4-171 15,0 0-12-15,0 0 65 0,0 0 140 16,0 0 216-16,0 0 279 0</inkml:trace>
  <inkml:trace contextRef="#ctx0" brushRef="#br0" timeOffset="14993.05">18062 3850 199 0,'12'8'668'0,"8"-6"223"0,0 6 153 0,-7-4 107 0,7 4 26 15,-1-1-98-15,7 1-154 0,6 6-99 16,1 1-595-16,7-1-231 0,-2 8 0 0,1 0 0 16,7 0 0-16,0 4 0 0,0 0 0 0,6 3 0 15,-7 0 0-15,8-3 0 0,-2 7 0 0,1-4 0 16,7 1 0-16,0-5 0 0,-7 5 0 16,0-1 0-16,0-3 0 0,-6-4 0 0,6 3 0 15,-13-6 0-15,0 3 0 0,0-3 0 0,-13-5 0 16,0-2 0-16,-13-2 0 0,1-3 0 0,-2-3 0 15,-6 0 0-15,-6 0 0 0,-12-8 0 0,-8 0 0 16,1-7-761-16,-7 1-727 0,6-6-22 16,-6-2 95-16,1 4 207 0,5-8 298 0,-7 0 301 15</inkml:trace>
  <inkml:trace contextRef="#ctx0" brushRef="#br0" timeOffset="15149.81">19020 4235 423 0,'-20'-14'767'16,"7"-5"176"-16,-6 9 138 0,5-5 106 15,-5 4-98-15,6-1-231 0,0 6-174 0,-1-2-143 16,8 5-114-16,0-5-236 0,6 4-191 0,0 1 0 15,6-5 0-15,14 5 0 0,-7-5 0 16,13 5 0-16,-6-1 0 0,6-4 0 0,-7 5-86 16,1-1-304-16,6 1-63 0,-7-1-86 0,1-3-101 15,0 3-78-15,-1 0-62 0,-6-3-94 0,0 0-35 16,-7 4 60-16,-6 3 121 0,0 0 134 16,0 0 152-16</inkml:trace>
  <inkml:trace contextRef="#ctx0" brushRef="#br0" timeOffset="15590.98">19163 4074 102 0,'0'7'453'0,"6"0"239"15,1 1 177-15,0-1 121 0,-1 1 29 0,8-2-18 16,-8-1-56-16,0 2-126 0,0-4-79 0,1 2-179 16,0-2-561-16,-1 0 0 0,7 2 0 15,-7 1 0-15,2 3 0 0,-2 1 0 0,14-3 0 16,-8 5 0-16,1-2 0 0,7 5 0 0,0 0 0 16,-1-1 0-16,7 1 0 0,0 4 0 0,0-6 0 15,-6 3 0-15,5-1 0 0,2-4 0 16,-7-4 0-16,-1 0 0 0,0-3 0 0,1-4 0 15,0-4 0-15,-1-3 0 0,-5-5 0 0,-2-2 0 16,-12-3 0-16,7-2 0 0,-7-4 0 0,0 5 0 16,-7-4 0-16,7 0 0 0,-12 0 0 15,-2 3 0-15,8 2 0 0,-7 2 0 0,6 4 0 16,1 0 0-16,6 3 0 0,-7 1 0 0,7 7 0 16,0 0 0-16,7 3 0 0,-1 5 0 15,14 3 0-15,-8 4 0 0,15 3 0 0,-1 5 0 16,6 2 0-16,7 8 0 0,7 1 0 0,7 2 0 15,-2 1 0-15,8-1 0 0,-1 5 0 0,7-1 0 16,-6 0 0-16,0 0 0 0,0-3 0 0,-1 0 0 16,-12-1 0-16,0-3 0 0,0-3 0 15,-14-1 0-15,1 1 0 0,-7-5 0 0,-7 2 0 16,-6-6 0-16,-13-2 0 0,0-1 0 0,-6 0 0 16,-8-3 0-16,2-1 0 0,-14-3 0 0,-7-3 0 15,-7 4 0-15,-5-10 0 0,6-2 0 0,-19 0 0 16,-1-2 0-16,0-10 0 0,-13 1-573 0,1 0-1185 15,-1-8 30-15,-6-3 136 0,-7 1 299 16,-6-2 497-16,13 2 375 0</inkml:trace>
  <inkml:trace contextRef="#ctx0" brushRef="#br0" timeOffset="17727.59">26995 3684 495 0,'46'-6'797'0,"13"2"146"15,0 0 98-15,-8 1 108 0,-11 3-99 0,-1-4-221 16,-13 4-125-16,-7-4-57 0,-6 4-111 0,-6 0-536 16,-7 0 0-16,-13 4 0 0,-13 0 0 0,-20 3 0 15,-6 0 0-15,-14 4 0 0,-5 0 0 16,0 0 0-16,-8-4 0 0,1 4 0 0,6-4 0 15,7 5 0-15,13-4 0 0,0-1 0 0,12-5 0 16,8 4 0-16,6-4 0 0,0 2 0 0,13 0 0 16,-7 0 0-16,14-1 0 0,-1 5 0 15,1-5 0-15,6 8 0 0,0-3 0 0,6 2 0 16,1 5 0-16,-1-1 0 0,8 1 0 0,-2 5 0 16,2 1 0-16,5 5 0 0,1-1 0 0,-1 1 0 15,-6 4 0-15,7 3 0 0,-14-1 0 0,7 5 0 16,-6 4 0-16,-1-5 0 0,-6 5 0 15,0 0 0-15,7-5 0 0,-7 1 0 0,6-5 0 16,-6 1 0-16,6-3 0 0,8-1 0 0,-1-6 0 16,0-2 0-16,-6-2 0 0,12-1 0 15,0-3 0-15,14-5 0 0,7-1 0 0,5-6 0 16,7-3 0-16,7-3 0 0,6-1 0 0,6-4 0 16,-6 1 0-16,8-8 0 0,-8 3 0 0,0-2 0 15,-7 3 0-15,1-3 0 0,-20-1 0 0,1 4 0 16,-8-4 0-16,-7 1 0 0,-17-1 0 15,-16 1 0-15,-4-1 0 0,-15 0-981 0,-11-4-455 0,-1 1-24 16,-14 0 88-16,-12 4 180 0,7-5 278 16,-15 3 313-16</inkml:trace>
  <inkml:trace contextRef="#ctx0" brushRef="#br0" timeOffset="17903.59">26396 4159 433 0,'-33'0'802'0,"20"-8"155"0,-7 5 99 0,14-2 84 16,6 2-145-16,-6 0-255 0,12 3-157 0,8-5-98 15,11 2-67-15,8-1-66 0,12-4-122 16,8 5-230-16,5-4 0 0,7 0 0 0,-6-1 0 16,6 4 0-16,0 1 0 0,0-4 0 0,8 3 0 15,-8-3 0-15,-14 3 0 0,8 0-412 0,-13-3-231 16,-7 0-255-16,-1-1-236 0,-4 1-58 0,-9-4 51 16,1 0 86-16,-12 3 208 0,5-5 265 15</inkml:trace>
  <inkml:trace contextRef="#ctx0" brushRef="#br0" timeOffset="18150.41">27400 3743 124 0,'-8'-6'655'0,"8"1"225"0,-6-2 161 15,0 0 141-15,6-1 87 0,-7 5-177 0,7-1-188 16,0 4-116-16,7 4-532 0,-1 3-256 0,0 4 0 16,2 3 0-16,-2 6 0 0,7 1 0 15,0 5 0-15,-7 3 0 0,7 2 0 0,7 0 0 16,-7 7 0-16,6-6 0 0,1 5 0 0,7 1 0 15,-9-2 0-15,9 0 0 0,5 1 0 0,-6-4 0 16,1 0 0-16,5-4 0 0,-6 1 0 16,1-5 0-16,-2 2 0 0,1-9 0 0,0-4 0 15,0 1 0-15,-13-4 0 0,7-4 0 0,-7-3-98 16,0-4-1460-16,-7-8-53 0,1-6 69 16,0-1 181-16,-7-3 296 0,6 0 410 0</inkml:trace>
  <inkml:trace contextRef="#ctx0" brushRef="#br0" timeOffset="18508.55">27972 4122 384 0,'7'0'795'0,"6"0"198"16,1 3 144-16,-8 1 116 0,7-4-78 15,-7 3-264-15,1-3-171 0,6 5-132 0,-1-5-413 16,8-5-195-16,7 5 0 0,-8-3 0 0,-6-1 0 16,13-4 0-16,-6 2 0 0,13-2 0 0,-7-3 0 15,-1 0 0-15,-11-3 0 0,-2-1 0 0,-5 0 0 16,-7-3 0-16,-7 3 0 0,-5-2 0 15,-2 1 0-15,-11 1 0 0,-1 1 0 0,-7-4 0 16,-7 3 0-16,8 3 0 0,-7 6 0 0,6-5 0 16,1 6 0-16,-8 2 0 0,8-1 0 0,-7 8 0 15,6-1 0-15,7 5 0 0,0 0 0 16,0 6 0-16,1 5 0 0,11-1 0 0,8 4 0 16,-7 1 0-16,13 2 0 0,6 0 0 0,7 1 0 15,1-1 0-15,4 1 0 0,9 0 0 0,-1-3 0 16,6-2 0-16,7-3 0 0,1-3 0 15,-1 0 0-15,6-4 0 0,1 1 0 0,-1-10 0 16,8 2 0-16,-1-4 0 0,-7-4 0 0,7 2 0 16,-13-7 0-16,1 2-16 0,-1-8-1053 15,0-2-170-15,0-2-82 0,0-3 60 0,-6-1 128 16,6 2 209-16,-7-5 234 0,1 1 267 0</inkml:trace>
  <inkml:trace contextRef="#ctx0" brushRef="#br0" timeOffset="18752.58">28872 3883 245 0,'6'-15'688'0,"1"-3"186"0,-14 3 130 0,1 4 112 0,-1-3-26 15,-12 3-132-15,6 3-153 0,-1 1-85 16,-5 3-51-16,-7 0-647 0,6 4-22 0,-12 4 0 16,-1 0 0-16,1 7 0 0,-1 4 0 0,-5-1 0 15,5 1 0-15,0 6 0 0,7-1 0 0,13 2 0 16,0 0 0-16,7-1 0 0,12 5 0 16,0-4 0-16,14 4 0 0,-1-3 0 15,7-6 0-15,13 5 0 0,7-3 0 0,-1-5 0 0,8 1 0 16,-1-1 0-16,1-6 0 0,-2 4 0 0,1-9 0 15,-5-3 0-15,-2 0 0 0,-6-3 0 16,7-6 0-16,-8 3 0 0,-11-5 0 0,-7-1 0 16,-8 1-85-16,2-3-1089 0,-8-8-183 0,7 3-29 15,-20-3 91-15,1 1 153 0,0-6 258 0,-8 2 297 16</inkml:trace>
  <inkml:trace contextRef="#ctx0" brushRef="#br0" timeOffset="19125.84">28963 3520 536 0,'-20'-18'837'0,"1"-1"183"0,-1 4 148 16,8 4 141-16,-2 0-108 0,1 4-223 0,7 3-137 0,-1 4-540 16,1 4-301-16,-1 7 0 0,7 1 0 15,0 6 0-15,0 4 0 0,7-1 0 0,12 9 0 16,-6-1 0-16,13 1 0 0,0 3 0 0,1-4 0 16,5 7 0-16,1-3 0 0,6 0 0 0,7 1 0 15,-8-5 0-15,9 4 0 0,-2-3 0 16,1-5 0-16,-7 4 0 0,-1-6 0 0,1-2 0 15,-5 2 0-15,-15-4 0 0,7-9 0 0,-6 1 0 16,-1-3 0-16,-12-5 0 0,-1 1 0 0,-12-4 0 16,-8-4-487-16,8-3-720 0,-8-8-145 15,8-3 11-15,-13 0 143 0,-1-5 195 0,-6 5 215 16,6-1 286-16,-5-2 408 0,-1 2 330 0,0 0 342 16,6 2 203-16,1-3 161 0,-1 3 68 15,7 2-39-15,0 0-92 0,0 1-185 0,7 3-118 16,6-1-95-16,6 2-90 0,7 3-90 0,7-5-169 15,-2 2-132-15,9 3 0 0,5 2 0 16,1-2 0-16,-1 3 0 0,-12 0 0 0,6 1-259 16,-13 3-295-16,7 0-281 0,-8-4-287 0,2 0-111 15,-1 1 29-15,-13-1 95 0,7 1 207 0,-7-5 271 16,0 5 300-16</inkml:trace>
  <inkml:trace contextRef="#ctx0" brushRef="#br0" timeOffset="19422.41">29517 3615 363 0,'7'-3'745'0,"-1"3"170"16,-6-3 119-16,0 3 104 0,0-5-78 0,7 5-202 15,-7 0-133-15,12 5-78 0,-5 1-41 0,6 5-506 16,7 1-100-16,-1 2 0 0,1 4 0 0,0 4 0 16,6-4 0-16,-7 4 0 0,1 5 0 15,-1-6 0-15,7 1 0 0,-6 0 0 0,-8 4 0 16,2-8 0-16,-2 1 0 0,-5-1 0 0,0-3 0 16,-7 0 0-16,6-5 0 0,-6-5 0 0,-6-2 0 15,-1 0 0-15,0-6 0 0,-5 0 0 16,-2-5 0-16,2-3 0 0,-1-4 0 0,-1-4 0 15,-5 2 0-15,12-5 0 0,1-5 0 0,0 2 0 16,6-5 0-16,6 5 0 0,0-5 0 0,1 1 0 16,6 4 0-16,0 3 0 0,0 0 0 15,6 0 0-15,-5 3 0 0,12 4 0 0,-7 4 0 16,7-3 0-16,0 3 0 0,-13 3 0 0,1-2 0 16,-8 2-890-16,7 1-631 0,-6 0-1 15,-1-1 105-15,0 0 193 0,1 1 306 0,6 1 391 16</inkml:trace>
  <inkml:trace contextRef="#ctx0" brushRef="#br0" timeOffset="19613.12">30084 3439 10 0,'6'11'658'0,"8"3"237"15,-8 5 187-15,14-4 169 0,-7 0 135 0,-1 6-138 16,14 1-190-16,-6 0-455 0,6 1-603 0,-7 2 0 16,1 1 0-16,6 0 0 0,1-1 0 0,5-3 0 15,1 0 0-15,-1-3 0 0,-6-1 0 0,7 0 0 16,-7 1 0-16,0-9 0 0,-7 5 0 0,-5-3 0 15,-2-4 0-15,8-6 0 0,-7-2 0 16,-13 0 0-16,0-8 0 0,-6-2-764 0,-1-1-828 16,1-7-3-16,-14-1 113 0,-6-3 229 0,6-3 344 15,-5-5 425-15</inkml:trace>
  <inkml:trace contextRef="#ctx0" brushRef="#br0" timeOffset="19745.59">30266 3402 511 0,'-20'-18'876'0,"8"-8"164"0,-1 3 114 0,6 2 97 16,7 6-192-16,-6-3-283 0,6 4-228 15,6 3-148-15,1 3-110 0,-1 1-95 0,13 3-104 16,-5 1-96-16,5 6-157 0,-6 1-144 0,0 3-228 16,7-4-260-16,6-3-293 0,0 5-108 15,1-2 39-15,5-3 74 0,7 4 196 0,6-4 243 16</inkml:trace>
  <inkml:trace contextRef="#ctx0" brushRef="#br0" timeOffset="19966.56">30801 3259 110 0,'19'0'687'0,"1"0"237"0,-14 4 191 0,-6-4 165 0,-6 4 48 16,-7-1-142-16,-7 1-165 0,-6 3-481 0,-13 0-540 15,-1 9 0-15,-5 1 0 0,13 3 0 16,-7 5 0-16,7-3 0 0,-2 3 0 0,15 4 0 16,13-3 0-16,6 4 0 0,6-5 0 0,20 5 0 15,7-5 0-15,6 1 0 0,13-4 0 16,7 0 0-16,12-3 0 0,-6-5 0 0,14-3 0 16,-8 0 0-16,8-4 0 0,-8-3 0 0,-6-4 0 15,-6-4 0-15,-1 1 0 0,-12-5 0 16,0-2 0-16,-20-1 0 0,-14 0 0 0,-4-4 0 0,-16-3-1018 15,8-1-576-15,0 1 23 0,0 3 129 16,-6 0 230-16,6 4 370 0,0 1 394 0</inkml:trace>
  <inkml:trace contextRef="#ctx0" brushRef="#br0" timeOffset="20502.75">30071 4456 525 0,'-7'-11'774'16,"1"0"128"-16,-1-3 102 0,-13-1 25 0,8 3-84 16,-14 2-170-16,6-2-86 0,-13 1-33 0,-6 0-19 15,1 0-382-15,-2 1-255 0,-5-2 0 16,-8 1 0-16,2 5 0 0,5-2 0 0,1 4 0 15,11 4 0-15,-5 0 0 0,7 0 0 0,6 4 0 16,-1 4 0-16,8 2 0 0,0 1 0 0,6 7 0 16,6 4 0-16,7 4 0 0,7 0 0 15,6 7 0-15,6-3 0 0,14 2 0 0,-1 5 0 16,7-4 0-16,0 3 0 0,7 1 0 0,7-3 0 16,-8 2 0-16,7-3 0 0,-7 0 0 0,1-3 0 15,-1-1 0-15,2-4 0 0,-2 1 0 16,-13-4 0-16,2 0 0 0,-2-3 0 0,-13-4 0 15,1-1 0-15,-14-3 0 0,8-4 0 0,-1-3 0 16,-13-4 0-16,-13 0 0 0,-1-4 0 0,2-3-865 16,-8-4-710-16,0 0 9 0,-5 0 118 15,-1-4 229-15,-1 4 340 0,1-4 386 0</inkml:trace>
  <inkml:trace contextRef="#ctx0" brushRef="#br0" timeOffset="20937.59">29816 4853 86 0,'-26'-8'649'0,"14"-3"236"0,-8 0 172 15,7 4 136-15,0-4 26 0,6-1-121 0,7 5-203 16,-6-4-163-16,12-1-355 0,-6 6-377 0,14-2 0 15,5 1 0-15,1-1 0 0,6 6 0 16,0-3 0-16,7 2 0 0,5 3 0 0,1-4 0 16,1 4 0-16,5 0 0 0,8-3 0 0,-8 3 0 15,1-4 0-15,-7 4 0 0,-7-4-327 0,1-3-430 16,-1-1-92-16,1 2-44 0,6-6 10 16,-6-3 64-16,-1 4 88 0,1 1 195 0,-13-2 226 15,-8 1 244-15,1 0 302 0,-6 4 218 0,-7 0 130 16,-7-1 52-16,-6 1 19 0,1 0 1 15,-8 7-79-15,0 0-50 0,1 0-11 0,-7 7 10 16,0-3-8-16,6 2-232 0,-13 6-286 0,7-1 0 16,7 4 0-16,-7 0 0 0,12 2 0 15,2 2 0-15,12-1 0 0,6 1 0 0,8 0 0 16,-2-2 0-16,8-3 0 0,-1 3 0 0,7-7 0 16,0 1 0-16,7-3 0 0,-1-1 0 0,1-4 0 15,-1-3 0-15,1 0 0 0,1-3 0 0,-2-4 0 16,-7-1 0-16,1-3 0 0,-12-4 0 15,-1 3 0-15,-7-2 0 0,-12-3 0 0,-7-2 0 16,-1 0 0-16,-12 4 0 0,1-3 0 0,-15-1 0 16,8 5 0-16,-7 3 0 0,0-3 0 0,7 3 0 15,-8 0 0-15,7 3 0 0,1 1 0 16,12 3 0-16,7 0 0 0,13 1 0 0,-6-2 0 16,0 5 0-16,6-2-226 0,6-2-948 0,7-7-175 15,6 3-14-15,8-3 96 0,-1 4 143 0,6-4 250 16,1 0 273-16</inkml:trace>
  <inkml:trace contextRef="#ctx0" brushRef="#br0" timeOffset="21205.39">30651 4437 428 0,'26'0'796'0,"-1"0"147"16,-5 4 94-16,7 0 54 0,-8 3-82 0,0 0-198 15,1 4-104-15,6 0-61 0,1 0-27 0,-8 1-515 16,0 2-104-16,1-3 0 0,6 4 0 16,-13-1 0-16,6 1 0 0,-5-1 0 0,-8-2 0 15,8 2 0-15,-2-6 0 0,-5 3 0 0,-1-8 0 16,-6 4 0-16,0-3 0 0,0 0 0 15,-6-4 0-15,-7 0 0 0,-1-4 0 0,-5-2 0 0,-1-6 0 16,1 1 0-16,-7-7 0 0,0 3 0 16,6-7 0-16,8 4 0 0,-8-8 0 0,13 4 0 15,1-4 0-15,6 1 0 0,0 0 0 16,0 2 0-16,0 1 0 0,6 0 0 0,1 4 0 16,-1-1 0-16,8 4 0 0,-2 1 0 15,14-1 0-15,1 0 0 0,-1 8 0 0,-14 0 0 0,1-1 0 16,1 5-647-16,-2-5-509 0,8 1-151 0,6-1 4 15,1 1 113-15,5 0 144 0,7 0 237 0,13-4 259 16</inkml:trace>
  <inkml:trace contextRef="#ctx0" brushRef="#br0" timeOffset="21445.44">31719 4085 117 0,'13'-4'663'0,"7"4"191"0,-7-3 138 0,-6 6 124 16,-7-3-22-16,0 4-96 0,-7-1-172 15,-6 1-79-15,-13 4-49 0,0 3-612 0,-7 0-86 16,1 4 0-16,-7 2 0 0,6 2 0 0,-7 3 0 15,8 0 0-15,7 0 0 0,5 0 0 0,6 1 0 16,2-2 0-16,12-2 0 0,0 3 0 16,12-4 0-16,2 1 0 0,6-5 0 0,12 1 0 15,1-5 0-15,6 2 0 0,6-5 0 0,-6 1 0 16,7-8 0-16,-7 0 0 0,6-4 0 0,2-4 0 16,4-2 0-16,-11-1 0 0,-1-5 0 0,-13 2 0 15,-7-4-881-15,7-1-354 0,-12 0-100 16,4-2 36-16,-10 3 144 0,4 3 207 0,1-4 226 15,-6 8 244-15</inkml:trace>
  <inkml:trace contextRef="#ctx0" brushRef="#br0" timeOffset="21713.92">32117 4217 2 0,'12'-8'401'0,"-12"8"276"0,8-7 186 0,-2 7 141 16,-6-3 41-16,6-1-36 0,-6 1-85 0,0 3-159 15,7-4-98-15,-7 0-76 0,13 0-348 16,-6-6-243-16,-1 3 0 0,0-8 0 0,1 4 0 16,-7-1 0-16,0-2 0 0,0-1 0 0,0 0 0 15,-13 5 0-15,0-2 0 0,-7 1 0 0,8 5 0 16,-14-2 0-16,6 4 0 0,-7-1 0 15,1 5 0-15,-6 5 0 0,7-1 0 0,-2 7 0 16,1 0 0-16,0 4 0 0,6 2 0 0,1 6 0 16,5-2 0-16,2 1 0 0,12 4 0 0,0-4 0 15,12 4 0-15,8 1 0 0,-1-6 0 16,21 2 0-16,-1-2 0 0,7-3 0 0,5-3 0 16,2 0 0-16,12-5 0 0,7-2 0 0,-1-5 0 15,-6 1 0-15,1-4 0 0,-1-4 0 16,-7-2 0-16,-12 1 0 0,-1-2 0 0,-5-4 0 15,-7 4-1005-15,-1-8-676 0,-6-3 32 0,0-1 144 16,-6 5 281-16,6-5 477 0</inkml:trace>
  <inkml:trace contextRef="#ctx0" brushRef="#br0" timeOffset="22787.53">27647 6313 397 0,'-26'-18'850'0,"0"3"228"0,-1 1 167 16,9-6 146-16,4 10-74 0,1-1-244 0,6 3-233 15,7 5-840-15,0-1 0 0,7 4 0 0,0 4 0 16,-1 7 0-16,14 0 0 0,-1 3 0 0,13 5 0 15,2 3 0-15,5 8 0 0,6-5 0 16,7 8 0-16,-6-1 0 0,6 2 0 0,6-5 0 16,1 4 0-16,-7 1 0 0,1-5 0 0,-8-4 0 15,1 1 0-15,-7-4 0 0,-7 0 0 0,-5-8 0 16,-8 2 0-16,-6-5 0 0,0-4 0 16,-13-4 0-16,0 1 0 0,-13-8 0 0,-7-2 0 15,1-5 0-15,-7-4 0 0,0-7 0 0,-7 0 0 16,1-4 0-16,-8-7 0 0,-5-4 0 0,12 0 0 15,-5-3 0-15,4-4 0 0,-5 3 0 0,7-3 0 16,-7 4 0-16,7 0 0 0,5 7 0 16,1-1 0-16,0 9 0 0,7 0 0 0,5 6 0 15,8 1 0-15,0 7 0 0,-1 3 0 0,7 2 0 16,0 1 0-16,7 10 0 0,5-2 0 0,15 4 0 16,-1 8 0-16,6-1 0 0,7 5 0 0,7 3 0 15,6 0 0-15,14 4 0 0,-1-1 0 0,6 1 0 16,0-1 0-16,8 5 0 0,6-7 0 15,-8 2 0-15,8 0 0 0,-12-6 0 0,-2 3 0 16,-6-4 0-16,-13-4 0 0,0 1 0 0,-6 0 0 16,-14-8 0-16,-5 4 0 0,-1-3 0 15,-14-5 0-15,8-3 0 0,-13 0 0 0,-1 0 0 16,0-6 0-16,-6-3 0 0,-6-1 0 0,-7-1 0 16,0-7 0-16,-6-1 0 0,-7-6 0 0,-1-1 0 15,1-3 0-15,-6-5 0 0,-1 5 0 16,1-4 0-16,-1 0 0 0,7 0 0 0,0 4 0 15,0 0 0-15,7 2 0 0,-1 5 0 0,7 0 0 16,0 8 0-16,6-1 0 0,7 4 0 0,-6 3 0 16,6 2 0-16,6 2 0 0,1 0 0 15,-1 4 0-15,14-3 0 0,0 3 0 0,-1 3 0 16,-6 1 0-16,6 4 0 0,1-6-1051 0,0 6-403 16,-1-1-8-16,1 1 99 0,6 3 174 0,0-1 289 15,0-1 326-15</inkml:trace>
  <inkml:trace contextRef="#ctx0" brushRef="#br0" timeOffset="23123.36">29360 6162 17 0,'20'8'649'0,"6"-4"215"16,-13-4 157-16,1 0 139 0,-8 0 35 0,0-4-93 15,-6 0-169-15,-6-3-101 0,0 2-414 0,-8 3-418 16,1-2 0-16,-6 1 0 0,-1 3 0 16,1-4 0-16,-1 8 0 0,0-4 0 0,1 7 0 15,-13 3 0-15,12 2 0 0,-7-1 0 16,15 7 0-16,-2 0 0 0,14 0 0 0,0 4 0 0,14 0 0 15,6 1 0-15,5-1 0 0,1 0 0 16,7 0 0-16,6-8 0 0,7 5 0 0,0-4 0 16,-8-5 0-16,1-2 0 0,0-1 0 0,-5-7 0 15,-2 0 0-15,1 0 0 0,-7-7 0 0,-7-4 0 16,1 0 0-16,-8 0 0 0,-5-8 0 16,-7 0 0-16,0-2 0 0,-13 3 0 0,0-8 0 15,-7 4 0-15,8 3 0 0,-14-3 0 0,6 0 0 16,-6 5 0-16,-1 2 0 0,1 0 0 0,7 4 0 15,-1 0 0-15,0 8 0 0,8-5 0 16,5 4 0-16,-6-4 0 0,0 8 0 0,-7 0 0 16,8 0-293-16,5-3-982 0,7-1-131 0,7 2 15 15,-1-3 132-15,8-2 170 0,-2 3 266 0,1 0 306 16</inkml:trace>
  <inkml:trace contextRef="#ctx0" brushRef="#br0" timeOffset="23470.42">29686 6053 390 0,'27'0'779'16,"5"0"166"-16,-12 3 121 0,-1-3 91 0,1 4-86 15,-1-1-192-15,-6 1-113 0,7 3-71 0,-1 1-252 16,7 3-443-16,-13 4 0 0,13-1 0 0,-12 1 0 16,5 2 0-16,1-1 0 0,0 2 0 15,-8-3 0-15,8 3 0 0,-7-3 0 0,7-5 0 16,-8 5 0-16,2-7 0 0,-8 3 0 0,0-8 0 16,-6 2 0-16,0-2 0 0,0-3 0 0,-6-3 0 15,0-2 0-15,-2-1 0 0,-4-5 0 16,-1-5 0-16,0 2 0 0,0-5 0 0,-1 2 0 15,8-6 0-15,0 5 0 0,0-4 0 0,-2 3 0 16,2 5 0-16,6-5 0 0,6 4 0 0,2 5 0 16,4-1 0-16,2 3 0 0,5 5 0 15,1-4 0-15,6 7 0 0,0 0 0 0,6 7 0 16,1-4 0-16,6 5 0 0,0 3 0 0,0-1 0 16,0 5 0-16,0-4 0 0,0 4 0 15,-7-4 0-15,2 4 0 0,-2-4 0 0,-5 3 0 16,-9-2 0-16,9-5 0 0,-7 0 0 0,-14 1 0 15,0-8 0-15,-6 0-1190 0,6 0-371 0,8-8 27 16,5 5 127-16,-5-5 219 0,4 5 354 16,2-9 390-16</inkml:trace>
  <inkml:trace contextRef="#ctx0" brushRef="#br0" timeOffset="24151.45">30911 5704 65 0,'-6'-8'653'0,"-1"-3"215"0,1 4 175 15,-1-4 145-15,1 4 27 0,-7 3-97 16,7 0-168-16,-2 1-115 0,-4 3-579 0,5-3-256 16,-6 3 0-16,0 3 0 0,0 4 0 0,0 0 0 15,0 8 0-15,6-4 0 0,-5 7 0 0,5 1 0 16,1-1 0-16,6 8 0 0,0-4 0 16,0-1 0-16,13 6 0 0,-1-6 0 0,8 2 0 15,0-2 0-15,-1-2 0 0,7-1 0 0,0-3 0 16,7 0 0-16,6-9 0 0,0 3 0 15,0-9 0-15,0 0 0 0,1-5 0 0,-15 1 0 0,1-2-156 16,0-2-534-16,-6-3-55 0,7-3-32 16,-9-5 8-16,2 2 43 0,7-6 53 0,-9 4 103 15,2-2 177-15,-7 2 200 0,7 1 259 0,-14 3 247 16,1 1 157-16,0 3 96 0,-1-4 38 0,0 3 35 16,-6 2-32-16,-6 3-37 0,6 3-7 15,-6 0-1-15,6 0-3 0,-7 4-386 16,-6 0-173-16,0 4 0 0,-7 4 0 0,0-1 0 0,8 3 0 15,-1 2 0-15,0 3 0 0,6-1 0 0,1 1 0 16,12-1 0-16,1 1 0 0,6 4 0 16,6-9 0-16,1 9 0 0,6-8 0 0,0 0 0 15,0 1 0-15,0-10 0 0,6 2 0 0,-5-4 0 16,5-4 0-16,-6 2 0 0,1-3 0 0,-8-7 0 16,0 6 0-16,-5-5 0 0,-8-4 0 15,1 1 0-15,-14-5 0 0,1 1 0 0,-8 3 0 16,-5-3 0-16,-7 0 0 0,0-1 0 0,0 5 0 15,0-5 0-15,-1 8 0 0,1-3 0 0,7 2 0 16,-13 5 0-16,12 0 0 0,-6-1 0 16,13 4 0-16,-1-4 0 0,8 6 0 0,-6-2 0 15,-8 1 0-15,7 3-290 0,-1-4-941 0,14 0-144 16,7-4 6-16,0-3 119 0,6 4 157 16,0 0 256-16,6-4 293 0</inkml:trace>
  <inkml:trace contextRef="#ctx0" brushRef="#br0" timeOffset="24525.1">31641 5465 581 0,'20'5'815'0,"0"-5"151"16,-8 2 114-16,8 2 65 0,-7 4-94 0,0-5-187 16,6 5-102-16,-5-2-63 0,5 6-471 15,1-1-228-15,6 0 0 0,-7-1 0 0,1 5 0 16,6 0 0-16,-14 1 0 0,8 1 0 0,-7-2 0 16,1-1 0-16,-8 1 0 0,14-4 0 0,-14 4 0 15,7-4 0-15,-6-4 0 0,-1 1 0 0,1-5 0 16,-7 1 0-16,0 0 0 0,0-4 0 15,0-4 0-15,0 0 0 0,-7 1 0 0,-6-5 0 16,6-3 0-16,1 1 0 0,-6-5 0 0,-2 4 0 16,8-9 0-16,-1 7 0 0,0-3 0 15,1-1 0-15,-1 2 0 0,7 1 0 0,0-1 0 16,0 4 0-16,0-1 0 0,0 2 0 0,7 3 0 16,-1 3 0-16,1 0 0 0,0 4 0 0,13-4 0 15,-8 4 0-15,14 4 0 0,-7 0 0 16,7 0 0-16,1 3 0 0,-1 0 0 0,0 0 0 15,7 4 0-15,-7 0 0 0,0 1 0 0,0-2 0 16,-7 1 0-16,1 0 0 0,-7 1 0 0,6-2 0 16,-6-2 0-16,-13-1 0 0,0 4 0 0,-6-4 0 15,-14-2-1493-15,7-5-79 0,-7-5 48 16,1 1 161-16,-7 1 255 0,6-4 383 0,1-4 346 16</inkml:trace>
  <inkml:trace contextRef="#ctx0" brushRef="#br0" timeOffset="24797.4">32078 5017 432 0,'-14'-11'931'15,"-4"8"254"-15,10 3 178 0,2-4 146 0,6 0-58 16,0 4-255-16,0 0-1072 0,6 4-124 0,2 3 0 16,4 4 0-16,2 4 0 0,5 3 0 15,1 0 0-15,6 5 0 0,6 3 0 0,7-1 0 16,7 8 0-16,6-4 0 0,0 1 0 0,7 3 0 15,-1-4 0-15,1 4 0 0,6-7 0 0,0 3 0 16,-6 1 0-16,0-8 0 0,-1 4 0 16,-13-9 0-16,2-1 0 0,-15-2 0 0,1 5 0 15,-7-8 0-15,-6-5 0 0,-14 3 0 0,-6-14 0 16,-6 1 0-16,-14-2-498 0,-6-5-955 16,-1-4-50-16,-5-3 74 0,-1-1 195 0,1 1 267 15,-1-1 277-15,1-3 324 0</inkml:trace>
  <inkml:trace contextRef="#ctx0" brushRef="#br0" timeOffset="24920.82">32697 5344 379 0,'-20'-15'697'0,"1"1"173"0,5 2 118 0,2-3 64 0,-1 1-105 16,6-1-177-16,0 5-202 0,7-1-138 0,7 0-102 16,-7 3-81-16,13 2-78 0,0-3-70 0,1 1-61 15,4 6-75-15,2 2-94 0,7-4-89 0,-1 4-98 16,-7 0-166-16,7 0-159 0,0-4-142 0,0 4-146 16,7-4-41-16,-1 1 31 0,1-1 133 15,-7 0 155-15,7-2 182 0</inkml:trace>
  <inkml:trace contextRef="#ctx0" brushRef="#br0" timeOffset="25305.54">33055 5150 60 0,'20'-8'361'0,"-1"4"272"0,1-3 175 15,-14 0 108-15,8-5-10 0,-14 6-63 16,0-5-72-16,-7-1-147 0,-6 4-72 0,-1 1-25 16,-11 5-9-16,5-6-12 0,-6 4-340 0,0 4-166 15,-7 0 0-15,7 4 0 0,-6 4 0 0,-1-1 0 16,1 3 0-16,5 5 0 0,1-1 0 16,7 9 0-16,12-1 0 0,1 0 0 0,6 3 0 15,6-2 0-15,8 2 0 0,5-3 0 0,7 0 0 16,-6 0 0-16,12-4 0 0,1-3 0 15,-1-3 0-15,-6-2 0 0,7 1 0 0,-1-3 0 16,1-5 0-16,-1 1 0 0,-12-11 0 0,6-1 0 16,1-3 0-16,-15-3 0 0,2-1 0 0,-2-4 0 15,-12 1 0-15,0-3 0 0,0 2 0 0,-12-3 0 16,5 4 0-16,0-1 0 0,-5 1 0 16,-2-1 0-16,8 8 0 0,-7-3 0 0,7 3 0 15,-1 3 0-15,0 5 0 0,7 0 0 0,0 3 0 16,0 0 0-16,0 0 0 0,7 3 0 0,0 4 0 15,-1 0 0-15,7 8 0 0,0-3 0 0,6-2 0 16,1 5 0-16,-1-1 0 0,7 1 0 0,0 0 0 16,7 0 0-16,-7-1 0 0,7-3 0 15,-13-3 0-15,6 3 0 0,0-4 0 0,-7-4 0 16,1 1 0-16,0-4 0 0,-8-4 0 0,-5 4 0 16,-7-7 0-16,0 4-954 0,-7-12-148 0,1 0-143 15,0-3 14-15,-2-4 95 0,-4 3 163 16,-2-3 202-16,8 0 227 0</inkml:trace>
  <inkml:trace contextRef="#ctx0" brushRef="#br0" timeOffset="25570.77">33349 4937 364 0,'-14'-19'709'0,"8"1"159"0,-14 0 118 15,14 3 78-15,-14 1-45 0,7-1-96 0,1 7-115 16,-2 1-61-16,14 3-44 0,-6-4-703 0,-1 6 0 16,7 2 0-16,-7 2 0 0,1 6 0 0,-1-1 0 15,7 8 0-15,-6 4 0 0,0-1 0 16,6 0 0-16,0 4 0 0,0 5 0 0,6-6 0 15,0 4 0-15,7 4 0 0,1-6 0 0,6 2 0 16,-2-2 0-16,9-2 0 0,5-2 0 0,7 0 0 16,1-4 0-16,5-1 0 0,1-7 0 15,-1 3 0-15,8-5 0 0,-8-2 0 0,1-3 0 16,-7-3 0-16,0-2 0 0,-6 3 0 0,-1-10 0 16,-13 1 0-16,1 0 0 0,-13-3 0 15,-7-1 0-15,-7 1 0 0,-5-5-1111 0,-8 0-266 16,0 1-28-16,-6-4 93 0,0 3 154 0,0 2 253 15,-6-5 279-15</inkml:trace>
  <inkml:trace contextRef="#ctx0" brushRef="#br0" timeOffset="25837.93">33029 4456 249 0,'0'-15'758'0,"6"4"185"15,-6 3 149-15,0 2 138 0,0 6-23 0,0 0-187 16,0 0-123-16,8 6-102 0,-2 2-795 15,-6 7 0-15,13-1 0 0,-7 8 0 0,7 1 0 16,6 2 0-16,1 4 0 0,6-3 0 0,13 7 0 16,0-4 0-16,1 1 0 0,12-1 0 0,0 4 0 15,6-8 0-15,1 5 0 0,0 0 0 16,6-4 0-16,-6-1 0 0,-1-3 0 0,-5 0 0 16,-2-3 0-16,-5-2 0 0,-33-1 0 0,-13-5 0 15,0-1 0-15,0 2 0 0,0-5 0 0,0-3 0 16,0-1-503-16,0-3-1096 0,0-3-12 15,0-8 99-15,0 3 217 0,-6-3 325 0,-33 1 442 16</inkml:trace>
  <inkml:trace contextRef="#ctx0" brushRef="#br0" timeOffset="25991.43">33479 4834 218 0,'-14'-11'726'0,"14"7"167"0,-6-4 95 0,6 2 76 0,6-2-60 16,8 1-201-16,-2-1-210 0,8 1-127 15,0 3-72-15,-1-4-65 0,7 2-82 0,1-2-95 16,-8 1-70-16,14 3-43 0,-7-7-46 0,-1 8-72 15,2-4-99-15,-1 3-103 0,-13 0-137 16,6 0-206-16,-5-3-238 0,-14 3-187 0,0-2-34 16,-7 2 32-16,-12-1 99 0,-1 2 189 0,-6 3 253 15</inkml:trace>
  <inkml:trace contextRef="#ctx0" brushRef="#br0" timeOffset="48415.85">10445 11771 33 0,'-13'4'620'0,"6"4"164"0,-12-6 101 16,5 2 69-16,-5 0-68 0,-1-4-150 0,0 0-167 15,2 0-69-15,-2 4-15 0,1-1 4 16,-7 1 1-16,6 0-23 0,-7 3-174 0,-5-3-293 16,-7-1 0-16,-1 5 0 0,-5-5 0 0,-7 4 0 15,0 5 0-15,-6-4 0 0,-8 1 0 0,-6 7 0 16,1-1 0-16,-1-4 0 0,7 7 0 0,-13-3 0 16,6 0 0-16,-6-1 0 0,6 1 0 0,-6 0 0 15,6-1 0-15,1 1 0 0,6-1 0 0,0 1 0 16,6-4 0-16,0 4 0 0,7-5 0 0,-1 2 0 15,8-5 0-15,6 3 0 0,0-2 0 0,0 1 0 16,13-3 0-16,-1-2 0 0,15 0 0 0,-1-1 0 16,0-3 0-16,6 0 0 0,1 0 0 0,6 0 0 15,0-3 0-15,6-5 0 0,7-3 0 16,0-1 0-16,6 2 0 0,1-9 0 0,6 5 0 16,-6-1 0-16,6-2 0 0,0 1 0 0,0-2 0 15,0 4 0-15,-6-1 0 0,-1-4 0 0,-5 9 0 16,4-2 0-16,-10 1 0 0,4 4 0 0,-5-4 0 15,-7 7 0-15,6-4 0 0,-6 6 0 0,-6 2 0 16,6-4 0-16,-7 4 0 0,1 4 0 0,0-4 0 16,-8 7 0-16,-12 0 0 0,-7 4 0 0,-5 0 0 15,-1 4 0-15,-1-1 0 0,1 1 0 0,-6 4 0 16,5-1 0-16,2 4 0 0,5 0 0 0,1-4 0 16,-1 4 0-16,13-7 0 0,7 3 0 0,0-3 0 15,13 4 0-15,0-5 0 0,13 1 0 0,14 0 0 16,-2-1 0-16,15-3 0 0,-1 0 0 0,-1 1 0 15,8-3 0-15,6-1 0 0,-6 0 0 0,-1-1 0 16,1-3 0-16,-7-1 0 0,1 4 0 0,-8-3 0 16,7-4 0-16,-6 0 0 0,-7 4 0 0,0-4 0 15,-13 4 0-15,0-4 0 0,0 0 0 0,-13 0 0 16,-13 3 0-16,0-3 0 0,-14 0-960 16,1 0-591-16,-6 4 3 0,-7 6 114 0,-14 2 206 15,-5 3 342-15,-1-1 403 0</inkml:trace>
  <inkml:trace contextRef="#ctx0" brushRef="#br0" timeOffset="50396.1">3082 12718 474 0,'13'-18'840'0,"-13"3"174"0,-13 4 163 16,-1 0 164-16,-5-1-67 0,-7 5-237 16,0 0-158-16,-6 4-724 0,5-1-155 15,1 8 0-15,-13 3 0 0,0 7 0 16,-7 13 0-16,-6 2 0 0,13 3 0 0,0 9 0 16,6 3 0-16,8-3 0 0,5 2 0 15,14 1 0-15,6 0 0 0,18-3 0 0,2-5 0 16,19 2 0-16,14-6 0 0,-1-5 0 15,19-5 0-15,2-5 0 0,4-8 0 16,2-6 0-16,-2-3 0 0,-12-3 0 0,8-6 0 16,-8-1-253-16,0-5-659 0,-6-7-90 15,-7-4-87-15,-1-3-22 0,-11 0 51 16,-7-5 120-16,-7 1 171 0,-1 1 185 16,1-2 207-16</inkml:trace>
  <inkml:trace contextRef="#ctx0" brushRef="#br0" timeOffset="51029.65">3739 12887 155 0,'7'-29'450'15,"-14"3"249"-15,1 4 159 0,0 3 115 16,0 0 12-16,-2 5-45 0,-11 3-124 15,-1 0-129-15,-6 8-76 0,-6 3-47 0,6 3-111 16,-1 8-453-16,2 4 0 0,5 0 0 16,7 7 0-16,13 0 0 0,13 4 0 0,7-1 0 15,5 4 0-15,8-7 0 0,7 1 0 16,5-1 0-16,1-7 0 0,-7-1 0 16,7-3 0-16,-7-4 0 0,-7-3 0 0,1-4 0 15,-1-4 0-15,-12-3 0 0,6-4 0 16,-13-7 0-16,-7 3 0 0,0-3 0 15,-12-5 0-15,0 1 0 0,-7 0 0 16,0 1 0-16,-14-5 0 0,1 8 0 0,1-5 0 16,-1 4 0-16,0 5 0 0,-7-1 0 15,13 5 0-15,-6-1 0 0,0 3 0 0,7-3 0 16,-7 8 0-16,6 0 0 0,1 3 0 16,5 0-85-16,14 3-759 0,0-3-119 15,7-3-113-15,0-1-52 0,5-4 41 0,1 1 87 16,1 0 174-16,6-1 212 0,-8 0 310 15,1 2 350-15,-6 1 332 0,-1 5 286 16,7-3 188-16,7 3 110 0,-8-4 5 0,8 4-61 16,-7 0-122-16,1 4-119 0,-8-1-60 15,0 4-31-15,8 5-50 0,-2 3-524 16,8 4 0-16,-1-2 0 0,7-2 0 0,1 3 0 16,-1 1 0-16,6 4 0 0,-5-6 0 15,-8 5 0-15,7-7 0 0,-13 0 0 16,6-1 0-16,-12-7 0 0,0 5 0 15,-1-9 0-15,0 1 0 0,-6-4 0 0,-6-4 0 16,0-7 0-16,-8-3 0 0,2-5 0 16,-1-3 0-16,-7-3 0 0,7-6 0 0,0 2 0 15,-7 0 0-15,14 3 0 0,-7 1 0 16,7 3 0-16,-8 3 0 0,8 5 0 16,6 2 0-16,0 2 0 0,6 6 0 15,14 4 0-15,-1 4 0 0,7 3 0 0,7 5 0 16,6 2 0-16,0 4 0 0,6 0 0 15,8 5 0-15,-7-1 0 0,5 0 0 16,-5-1 0-16,-7-2 0 0,1-1 0 0,-1 1 0 16,-7-8 0-16,-12 0 0 0,-7 0 0 15,-13-8 0-15,0 1 0 0,6-8-1068 0,-6 1-400 16,0-8-2-16,-12 0 106 0,-8-4 176 16,-7-3 290-16,1-4 368 0</inkml:trace>
  <inkml:trace contextRef="#ctx0" brushRef="#br0" timeOffset="51251.36">4157 12303 476 0,'-20'-22'873'0,"1"5"198"0,-7 1 159 16,6 5 140-16,0 0-109 0,7 7-241 15,7 0-180-15,6 8-790 0,13 0-50 16,7 11 0-16,12 4 0 0,1 2 0 0,13 8 0 16,-1 5 0-16,7-1 0 0,7 4 0 15,-8 3 0-15,15-4 0 0,-7 1 0 16,6 0 0-16,0-5 0 0,-13 6 0 0,6-9 0 15,-5 1 0-15,-15-9 0 0,-4 1 0 16,-21-3 0-16,-1-8 0 0,2-5-1216 0,-8-1-286 16,-6-10 16-16,-6-1 130 0,-14-5 185 15,7-3 305-15,-7-1 401 0</inkml:trace>
  <inkml:trace contextRef="#ctx0" brushRef="#br0" timeOffset="51383.37">4698 12538 251 0,'-14'-11'694'0,"-5"-3"147"16,6 2 81-16,6 1 43 0,1 0-141 0,12 0-267 15,1 1-249-15,6 2-146 0,20 1-85 16,-1 0-63-16,13 2-98 0,1 3-162 16,7-6-183-16,-8 4-199 0,7-3-174 0,-6-1-75 15,6 1 30-15,0-3 120 0,0 2 168 0,0-3 187 16</inkml:trace>
  <inkml:trace contextRef="#ctx0" brushRef="#br0" timeOffset="51729.23">5395 12314 93 0,'19'-11'444'0,"1"4"235"15,-20 0 141-15,0-1 66 0,0 0-42 0,-6 1-75 16,6 1-89-16,-20 1-138 0,-13 2-57 0,-6 3-19 15,-7 3-3-15,7 2-12 0,-7 1-21 0,1 6-291 16,13-1-139-16,-1 3 0 0,7 5 0 16,0-2 0-16,19 6 0 0,1 3 0 15,12-4 0-15,1 4 0 0,13-1 0 0,6-2 0 16,6-2 0-16,1-3 0 0,6-3 0 0,-7 4 0 16,7-9 0-16,-7-1 0 0,8-3 0 0,-13-6 0 15,5 0 0-15,1-3 0 0,-7-5 0 16,0-3 0-16,-7-3 0 0,1-2 0 0,-8-1 0 0,2-6 0 15,-14 1 0-15,0-3 0 0,0 3 0 0,0-4 0 16,-7 4 0-16,0-4 0 0,1 8 0 16,0-1 0-16,-1 2 0 0,7 5 0 0,0 1 0 15,0 5 0-15,0-3 0 0,0 6 0 0,0-1 0 16,13 8 0-16,-7-1 0 0,1 6 0 0,13-3 0 16,-1 5 0-16,0 4 0 0,14-1 0 0,0 1 0 0,0 4 0 15,6-5 0-15,-7 5 0 0,7-4 0 16,-6-1 0-16,-7-3 0 0,6 3 0 0,-6-2 0 15,1-1 0-15,-1-4-720 0,-7-7-346 0,1-3-174 16,0-5-15-16,-8-3 87 0,8-3 117 0,-1-5 224 16,7 5 249-16</inkml:trace>
  <inkml:trace contextRef="#ctx0" brushRef="#br0" timeOffset="51963.44">6340 12046 10 0,'0'-21'609'0,"-7"1"200"0,7 6 150 0,-13-1 138 0,0 4 64 16,0 5-86-16,-14 2-186 0,8 0-102 0,0 0-68 15,-8 4-643-15,8 4-76 0,0 0 0 16,-1 6 0-16,1 5 0 0,5 8 0 0,2-1 0 16,5 4 0-16,0-1 0 0,14 4 0 0,0 4 0 15,12-3 0-15,7 3 0 0,0-4 0 0,14 5 0 16,-2-9 0-16,15 0 0 0,5 0 0 0,0-2 0 16,1-5 0-16,6-3 0 0,-6-4 0 0,-7-3 0 15,-6-5 0-15,6-6 0 0,-6-1 0 0,-1-8 0 16,1 2 0-16,-13-5 0 0,-7-3 0 0,0 0-417 15,0-9-899-15,-1-2-95 0,2-4 27 0,-8 1 133 16,-6-5 181-16,7 1 275 0,-7-2 352 0</inkml:trace>
  <inkml:trace contextRef="#ctx0" brushRef="#br0" timeOffset="52199.75">6743 11526 452 0,'-45'-26'873'0,"5"6"232"15,2 7 184-15,11-3 151 0,1 9-89 0,14-3-240 16,5 6-541-16,7 0-570 0,7 8 0 0,-1 2 0 15,8 9 0-15,-2 5 0 0,8 1 0 16,5 9 0-16,15 3 0 0,11 4 0 0,2-1 0 16,6 4 0-16,-1 2 0 0,14-4 0 0,6 7 0 15,1-5 0-15,-2-4 0 0,8 1 0 0,-6 1 0 16,-1-2 0-16,-7-6 0 0,-5-1 0 0,-15-7 0 16,-18 0 0-16,-7-4 0 0,-6-7 0 0,0 0 0 15,-14-3 0-15,-12-5 0 0,-20-3-501 0,-7-3-971 16,-13-8-51-16,-13 0 66 0,1-4 193 0,-7-3 280 15,0 3 329-15</inkml:trace>
  <inkml:trace contextRef="#ctx0" brushRef="#br0" timeOffset="52331.88">6978 11922 371 0,'-26'-11'762'0,"13"-4"160"0,0 0 107 15,7 3 89-15,12-2-112 0,-6 3-252 0,6 0-158 16,8 0-121-16,12 1-88 0,0-5-82 0,13 3-83 16,6 2-81-16,1-1-66 0,13 0-49 0,-8 4-75 15,2-4-136-15,-1 3-134 0,1 0-250 16,-8 1-330-16,-7 0-244 0,2 3-82 0,-14-4 52 15,7 5 91-15,-8 0 227 0,-5-5 323 0</inkml:trace>
  <inkml:trace contextRef="#ctx0" brushRef="#br0" timeOffset="66713.5">18074 13426 167 0,'20'-3'648'0,"-13"-4"157"15,0 3 91-15,-7-4 55 0,0 1-84 0,0-1-191 16,0 6-183-16,6-3-81 0,-6 5-32 0,0-3-9 16,0 3-17-16,0 0-26 0,0 0-37 15,0 0-38-15,0 0-20 0,0 3-167 0,-6 2-66 16,-1 1 0-16,0 5 0 0,-13 4 0 0,2 3 0 15,-9 4 0-15,-5 0 0 0,-7 5 0 0,-1 2 0 16,-5 0 0-16,-1 1 0 0,1-1 0 16,-1 4 0-16,1-4 0 0,-1 5 0 0,0-5 0 15,7 4 0-15,0-1 0 0,0-2 0 0,7 3 0 16,5-4 0-16,1 1 0 0,0-5 0 0,0 5 0 16,0-4 0-16,7-1 0 0,-8 4 0 0,1-7 0 15,0 4 0-15,0 0 0 0,7-4 0 16,-7 0 0-16,-1 0 0 0,15-8 0 0,-8 5 0 15,7-9 0-15,0 2 0 0,6-4 0 0,1-1 0 16,-7-3 0-16,13-4 0 0,-7 3 0 0,7-3 0 16,0 0 0-16,0 0 0 0,0-3 0 15,0-5 0-15,0 0 0 0,0-3 0 0,0 0 0 16,0-3 0-16,0-4 0 0,0 2 0 0,7-4 0 16,-7-3 0-16,13 0 0 0,-7 2 0 0,1-1 0 15,-1 0 0-15,1 0 0 0,0 0 0 16,-1 7 0-16,0-3 0 0,1 7 0 0,-7-4 0 15,7 7 0-15,-7-2 0 0,6 5 0 0,-6-1 0 16,0 2 0-16,0 4 0 0,0-4 0 0,0 4 0 16,0 4 0-16,0 0 0 0,-6 2 0 15,-1 9 0-15,-12 4 0 0,5 0 0 0,1 3 0 16,-6 3 0-16,0-3 0 0,-1 4 0 0,7 0 0 16,-7 3 0-16,0-4 0 0,1 1 0 0,6-4 0 15,6 0 0-15,-5 0 0 0,5-3 0 0,0-1 0 16,1-3 0-16,0 3 0 0,6-6 0 15,6-2 0-15,0-3 0 0,1 5 0 0,6-4 0 16,0-6 0-16,7 5 0 0,0-3 0 0,5 0 0 16,7 0 0-16,-5-4 0 0,12 0 0 0,0 0 0 15,0-4 0-15,13 4 0 0,-7-4 0 0,8 0 0 16,-1-3 0-16,1 7 0 0,-8-2 0 16,-6-6 0-16,0 8 0 0,0-8 0 0,-6 8 0 15,-7-4 0-15,0 1 0 0,0 3 0 0,-7-4 0 16,-5 0 0-16,-2 8 0 0,-5-4 0 0,-1 0-767 15,-6 4-777-15,-6-1 0 0,-13 5 95 0,-1 4 193 16,0-3 310-16,-6 10 429 0</inkml:trace>
  <inkml:trace contextRef="#ctx0" brushRef="#br0" timeOffset="71167.53">15984 15426 535 0,'-8'-10'820'0,"2"-5"142"0,-7-3 94 15,6 0 97-15,1-1-174 0,-7 1-205 0,0 3-113 16,6 0-63-16,7 4-42 0,0 0-459 0,0 4-97 15,7 0 0-15,-7 3 0 0,7 4 0 0,6 4 0 16,-1 7 0-16,2 3 0 0,6 4 0 16,-1 9 0-16,1-2 0 0,-2 1 0 0,9 3 0 15,-7 0 0-15,-1 0 0 0,7 1 0 0,-6-4 0 16,-1 0 0-16,0-1 0 0,1-3 0 0,-7-3 0 16,-6 0 0-16,6-5 0 0,-7-3 0 0,-6-4 0 15,7 0 0-15,-7-3 0 0,-7-1 0 0,7-3 0 16,-6-3 0-16,-7-4 0 0,0-4 0 0,0-4 0 15,-7-3 0-15,1-4 0 0,-1 0 0 0,7-8 0 16,0 5 0-16,7-5 0 0,-8 5 0 0,8-1 0 16,-7 1 0-16,0-1 0 0,6 7 0 0,1 1 0 15,6 3 0-15,-6 3 0 0,-2 3 0 16,8 4 0-16,0-2 0 0,8 7 0 0,-2 0 0 16,7 0 0-16,0 4 0 0,6 4 0 0,7-1 0 15,1 1 0-15,-1 2 0 0,0 1 0 0,-7 4 0 16,7-4 0-16,-6 0 0 0,0 0 0 0,-1-1 0 15,-6-3 0-15,0 1 0 0,-7-1 0 0,2 1 0 16,-8-4 0-16,6-4 0 0,-6 4 0 16,0-4 0-16,0-4 0 0,-6 0 0 0,-2-4 0 15,2 1 0-15,0-8 0 0,-1 5 0 0,0-9 0 16,1 5 0-16,-1-5 0 0,1 2 0 0,6 2 0 16,-6-5 0-16,6 6 0 0,0-1 0 0,0 4 0 15,0 4 0-15,0-1 0 0,6 6 0 16,-6-3 0-16,6 5 0 0,7 0 0 0,1 5 0 15,6-3 0-15,5 10 0 0,7-1 0 0,2 3 0 16,-2 1 0-16,7 8 0 0,0-6 0 0,1 2 0 16,-1 3 0-16,-1 0 0 0,1-3 0 0,-6-2 0 15,-7 3 0-15,0-3 0 0,0-5 0 16,-6-2 0-16,-7 1 0 0,-1-3 0 0,-12 3 0 0,-6-4 0 16,-7 1-769-16,-6-8-596 0,0-4-54 0,-1 0 60 15,-6-3 147-15,6-1 219 0,1-3 307 0,5 0 323 16</inkml:trace>
  <inkml:trace contextRef="#ctx0" brushRef="#br0" timeOffset="71631.95">16824 15177 540 0,'-7'-4'800'0,"1"-3"144"16,0 7 111-16,-2-8 96 0,-4 5-137 15,-2 0-233-15,2-1-143 0,-1 4-90 0,-1-4-68 16,8 1-240-16,0 3-240 0,6-4 0 0,-7 4 0 15,0 0 0-15,-5 4 0 0,-2-1 0 0,1 1 0 16,-7 6 0-16,8 2 0 0,-1-1 0 16,0 3 0-16,6 4 0 0,7 2 0 0,0-3 0 15,7 2 0-15,6-1 0 0,6 4 0 0,7 1 0 16,-6-5 0-16,13 1 0 0,-7-9 0 16,-7 1 0-16,7-3 0 0,-6-1 0 0,-1-3 0 15,-6-1 0-15,0 1 0 0,1-4 0 0,-2-4 0 16,8-3 0-16,-7-4 0 0,-7 0 0 0,1-3 0 15,0-1 0-15,-7-5 0 0,-7 3 0 0,0-5 0 16,1 3 0-16,-7-3 0 0,0 4 0 0,0 0 0 16,-1 0 0-16,-5 2 0 0,13 2 0 0,-7-1 0 15,6 8 0-15,1 0 0 0,0-1 0 16,6 4 0-16,-8 1 0 0,8-1 0 0,0 1 0 16,0 6 0-16,8 1 0 0,4-1 0 0,1 5 0 15,7 3 0-15,0-1 0 0,-1 2 0 0,7 2 0 16,0-3 0-16,0 5 0 0,7-2 0 15,-1-3 0-15,7 3 0 0,-6 1 0 0,6-4 0 16,-6 4 0-16,-1-4 0 0,1 0 0 0,-7-4 0 16,-7 1 0-16,1-2-413 0,0 2-663 0,-8-8-198 15,2 4-40-15,-8-8 81 0,1 4 127 0,-7 0 230 16,6 0 278-16</inkml:trace>
  <inkml:trace contextRef="#ctx0" brushRef="#br0" timeOffset="72199.42">17508 15163 386 0,'13'-5'679'16,"-7"-1"150"-16,1 2 93 0,-7-3 42 0,7-1-113 16,-7-3-153-16,0 1-154 0,0 2-74 15,-7-3-39-15,0 1-22 0,1 2-26 0,-7-4-43 16,0 1-55-16,0 4-285 0,-7-1 0 0,8 1 0 15,-2 4 0-15,1-1 0 0,1 1 0 16,-8 3 0-16,0 0 0 0,-6 7 0 0,0 0 0 16,0 0 0-16,6 9 0 0,0-2 0 0,8 4 0 15,-1 1 0-15,6-1 0 0,7 4 0 0,7-4 0 16,0 4 0-16,5-3 0 0,-6-1 0 0,8-3 0 16,5-1 0-16,1 1 0 0,-7-4 0 15,6-4 0-15,-5 1 0 0,-1-1 0 0,-1-7 0 16,2 0 0-16,6-4 0 0,-1-3 0 0,7-8 0 15,-14 4 0-15,8-6 0 0,-6 2 0 16,-1-7 0-16,-7 3 0 0,0-3 0 0,1 0 0 16,-7 3 0-16,0-2 0 0,0 2 0 0,0 5 0 15,0 2 0-15,0 1 0 0,0 4 0 0,0 3 0 16,0 0 0-16,7 4 0 0,5 8 0 0,8-1 0 16,0 7 0-16,5 6 0 0,8 2 0 0,0 7 0 15,6 0 0-15,6 0 0 0,-5 5 0 0,5 2 0 16,1 1 0-16,-1-5 0 0,-6 5 0 15,1 1 0-15,-1-6 0 0,-7 2 0 0,-12-5 0 16,6 0 0-16,-13 0 0 0,-7-3 0 0,-6-3 0 16,-6 3 0-16,-14-9 0 0,-5 2 0 0,-9-1 0 15,-4-7 0-15,-7 0 0 0,-8 0 0 0,-6-6 0 16,1-5 0-16,-7 0 0 0,6-9 0 0,0-2 0 16,1-3 0-16,5-1 0 0,2-7 0 0,11-3-7 15,7-1-795-15,14-7-161 0,0 0-196 0,6-4-50 16,13 1 62-16,0-2 100 0,13 6 203 0,-1-1 225 15,8 0 279-15</inkml:trace>
  <inkml:trace contextRef="#ctx0" brushRef="#br0" timeOffset="72790.92">17618 15027 535 0,'14'-4'796'16,"-1"4"154"-16,-7 4 86 0,7-4 69 0,0 3-134 15,-13 4-237-15,7 1-147 0,-7 4-103 0,7 2-49 16,12-2-43-16,-6 2-226 0,13 4-166 0,-7-4 0 15,7 1 0-15,1-1 0 0,-7 1 0 16,6-4 0-16,-1 5 0 0,-5-5 0 0,0-4 0 16,-1 0 0-16,-6 1 0 0,0-1 0 0,1-7 0 15,-8 0 0-15,6-4 0 0,2-3 0 0,-8-4 0 16,7-3 0-16,1-2 0 0,-8-2 0 16,0 0 0-16,0 3 0 0,2-3 0 0,-8-1 0 15,6 2 0-15,0 0 0 0,-6 8 0 0,0-3 0 16,0 4 0-16,0 1 0 0,0 4 0 0,7-1 0 15,-7 4 0-15,7 4 0 0,-1-1 0 16,7 4 0-16,0 5 0 0,0-1 0 0,0 0 0 16,7 1 0-16,-1 2 0 0,0 1 0 0,8-5 0 15,-8 5 0-15,8-4 0 0,-1-4 0 0,-7 4 0 16,1-7 0-16,0 3 0 0,-8-7 0 0,8 4 0 16,-1-4 0-16,1-4 0 0,-7-3 0 0,6 0 0 15,1-4 0-15,-1-4 0 0,-5 0 0 16,-8-3 0-16,7 0 0 0,-13-8 0 0,0 3 0 15,0 2 0-15,-13-4 0 0,7 2 0 0,-8 0 0 16,-5 2 0-16,-1-2 0 0,1 6 0 0,0 2 0 16,-8 0 0-16,8 4 0 0,0 0 0 15,-1 4 0-15,6-1 0 0,1 6 0 0,7 2 0 16,-7 0 0-16,0 2 0 0,0 6 0 0,-7-1 0 16,7 8 0-16,7 0 0 0,-1-1 0 0,7 9 0 15,7-6 0-15,-1 3 0 0,14-2 0 16,0 4 0-16,12-4 0 0,1 0 0 0,-1 0 0 15,13-3 0-15,1 0 0 0,0 0 0 0,0-4 0 16,6 0 0-16,-1 0 0 0,-4-4 0 0,5-3 0 16,-1-1 0-16,-5 1 0 0,0-4 0 15,0 0 0-15,-7 0 0 0,-7-4 0 0,-6 1 0 16,-6-4-441-16,6-1-651 0,-7-3-186 0,1-4-37 16,-14 3 71-16,1-2 132 0,-1 3 251 0,1-3 298 15</inkml:trace>
  <inkml:trace contextRef="#ctx0" brushRef="#br0" timeOffset="73125.38">18968 14462 354 0,'-14'-8'807'0,"2"1"243"0,-8-1 167 0,1-2 132 15,5 1 16-15,1 3-277 0,7-1-206 16,-1-1-803-16,7 4-79 0,0 4 0 0,13 0 0 16,-6 4 0-16,13 4 0 0,-1 3 0 0,13 3 0 15,1 5 0-15,0-2 0 0,6 10 0 0,6-6 0 16,1 9 0-16,-1-1 0 0,1 0 0 16,7 5 0-16,-2-5 0 0,-5 4 0 0,7 0 0 15,-2-4 0-15,-5 1 0 0,-1-5 0 0,-5 1 0 16,-7-4 0-16,-14-3 0 0,0-2 0 0,-6-2 0 15,-6 1 0-15,-20-5 0 0,-7-4 0 16,-5 4-178-16,-15-11-968 0,7 0-181 0,-5-4-18 16,-9-3 93-16,9-5 142 0,-7 2 240 0,5-5 258 15,7 1 291-15</inkml:trace>
  <inkml:trace contextRef="#ctx0" brushRef="#br0" timeOffset="73233">19235 14809 357 0,'-7'-9'700'0,"14"1"157"0,-7-4 90 0,0 5 45 15,6-4-147-15,7 4-237 0,7-4-222 0,6 4-145 16,13-5-85-16,7 6-50 0,-1-2-53 0,14-3-62 15,-7 4-65-15,7 3-133 0,-8 1-186 0,-5-4-244 16,-7 3-211-16,0-4-86 0,-5 0-19 16,-9 5 91-16,-5-3 166 0,0-2 233 0</inkml:trace>
  <inkml:trace contextRef="#ctx0" brushRef="#br0" timeOffset="73430.39">19912 14558 323 0,'0'-5'727'0,"0"2"188"15,-6 3 132-15,6-4 115 0,0 1-58 0,0 3-199 16,0 3-141-16,6 1-88 0,1-1-108 0,-1 8-568 15,1 0 0-15,6 4 0 0,13-4 0 16,0 7 0-16,7 1 0 0,6-1 0 0,-7 1 0 16,1-1 0-16,6 0 0 0,0 1 0 0,6-5 0 15,-5 4 0-15,-7-2 0 0,6-6 0 0,-13 2 0 16,6-5 0-16,-6 1 0 0,-13-6 0 16,-7-2 0-16,-12 4 0 0,-7-8-580 0,-6-4-490 15,0-1-180-15,-1-11-43 0,-6 2 88 0,-7 0 137 16,0-4 229-16,-5-4 250 0</inkml:trace>
  <inkml:trace contextRef="#ctx0" brushRef="#br0" timeOffset="73754.45">19977 14399 485 0,'-12'-17'717'0,"-2"1"120"0,8 1 58 15,0 4-16-15,-1 0-184 0,14 4-252 0,-1 0-201 16,7-1-117-16,6 5-61 0,14 3-35 0,-1-4-25 16,15 8-24-16,-2-4-39 0,1 3-55 15,-1 1-61-15,1-4-52 0,-1 4-22 0,8-4 7 16,-1-4 68-16,-1 4 138 0,-5-4 121 0,7-3 99 15,-14 4 68-15,-7-5 58 0,-6 5 28 16,-6-5 11-16,-7 5 45 0,-1-5 50 0,-12 8 37 16,0-4 21-16,-12 4 0 0,-1 4-271 0,-13 4-231 15,-6-1 0-15,-8 8 0 0,-5-1 0 16,6 8 0-16,-1 0 0 0,8 5 0 0,5 1 0 16,1-2 0-16,14 4 0 0,-1-5 0 0,19 0 0 15,7 2 0-15,13-2 0 0,7-3 0 0,13-4 0 16,12-3 0-16,14-5 0 0,-1-1 0 0,8-6 0 15,6-3 0-15,-2-3 0 0,-4-6 0 16,6 3 0-16,0-9 0 0,-14 0 0 0,-6 1 0 16,-19-1 0-16,-7 0 0 0,-13-3-1339 0,-7-1-203 0,1 1 28 15,-7 3 131-15,-6 5 215 0,-7-1 390 16,0 7 363-16</inkml:trace>
  <inkml:trace contextRef="#ctx0" brushRef="#br0" timeOffset="75019.42">15214 16572 512 0,'0'-3'775'16,"0"-1"157"-16,0 0 113 0,0-3 87 0,0 2-146 16,0 3-250-16,-6 2-143 0,6 2-88 0,0 3-51 15,6 6-33-15,8-4-321 0,11 7-100 0,8 1 0 16,6 8 0-16,0-2 0 0,7 4 0 0,-7 6 0 16,6-2 0-16,-5 1 0 0,5-1 0 0,-5 0 0 15,5 0 0-15,-6-3 0 0,1 3 0 0,-8-7 0 16,1 0 0-16,-7 1 0 0,-1-9 0 0,-11-3 0 15,-8 0 0-15,0-7 0 0,-6 0 0 16,-6-4 0-16,0-4 0 0,-8 0 0 0,-5 1-152 16,-7-9-395-16,-7 2-44 0,-5-5-67 0,-2-4-50 15,-12-3-40-15,0-4-34 0,0-6-66 0,-1-5 17 16,2 4 97-16,-8-3 115 0,13 2 158 0,1 1 220 16,5 1 263-16,15 2 224 0,-1 4 215 0,-1-3 220 15,7 2 105-15,-6 2 0 0,7 4-51 0,6 2-86 16,0-3-116-16,7 4-126 0,6-1-44 0,-7 5-5 15,7 3 4-15,0-1 7 0,7 6 1 16,5 1-11-16,8-2-20 0,13 7-245 0,6 0-94 16,7 0 0-16,5 0 0 0,2 12 0 0,-1-2 0 15,-1 5 0-15,2 3 0 0,-1 1 0 0,1 2 0 16,-2 5 0-16,-5-4 0 0,13 5 0 0,-7-2 0 16,6 0 0-16,1 1 0 0,-7-3 0 0,-6-1 0 0,6-1 0 15,-6 1 0-15,-1 0 0 0,1-3 0 0,-1-4 0 16,-5-5 0-16,-1 1 0 0,-7-3 0 15,-12-1 0-15,-1-4 0 0,-5 2 0 0,-2-5 0 16,2 0 0-16,-8 0 0 0,7-8 0 0,-7 1 0 16,-6-8 0-16,0 1 0 0,0-5 0 0,-6-3 0 15,-1 0 0-15,-13-7 0 0,2 0 0 0,-9-5 0 16,-5 1 0-16,-8-3 0 0,8 3 0 0,-1-5 0 16,-6 6 0-16,0 3 0 0,0-5 0 0,6 8 0 15,1 1 0-15,-1-1 0 0,7 8 0 0,7-1 0 16,-1 0 0-16,0 9 0 0,8-5 0 15,-1 9 0-15,6 1 0 0,0-2 0 0,-5 4 0 0,5 3 0 16,0-4 0-16,14 4 0 0,6 4 0 16,0-1 0-16,0 4 0 0,6 0 0 0,1 8 0 0,0-1 0 15,6 3-671-15,-1 4-339 0,9-6-190 0,-2 3-40 16,1 1 60-16,12-2 104 0,1 2 222 0,13 0 267 16,6-5 277-16</inkml:trace>
  <inkml:trace contextRef="#ctx0" brushRef="#br0" timeOffset="75355.7">17117 16440 344 0,'6'-4'671'0,"8"-3"161"0,-21 3 119 0,0-7 99 0,-5 1-34 16,-2 2-146-16,-12-3-159 0,-6 8-81 15,5-4-46-15,2-2-52 0,-1 2-532 0,6 4 0 16,-6 3 0-16,0 3 0 0,-1 8 0 0,2 4 0 16,-7 0 0-16,5 4 0 0,1 2 0 0,6 1 0 15,8 4 0-15,5-3 0 0,7 2 0 0,7-4 0 16,5 2 0-16,15-2 0 0,-1-2 0 0,6 0 0 15,1-5 0-15,6 1 0 0,0-5 0 0,7-1 0 16,-8-3 0-16,2-2 0 0,-7-4 0 0,-1 0 0 16,-6-4 0-16,1-2 0 0,-9-3 0 15,2-1 0-15,-13-5 0 0,-1 1 0 0,-6-5 0 0,-6 0 0 16,-1-2 0-16,-13-2 0 0,-6 2 0 0,1-2 0 16,-1 1 0-16,-7-4 0 0,1 9 0 0,-2-2 0 15,9 1 0-15,-7 3 0 0,5 4 0 16,7-4 0-16,1 8 0 0,6-4 0 0,7 3 0 15,-8 5 0-15,8 3 0 0,-1 3-336 0,1 1-509 0,12-4-108 16,1 0-99-16,5 0-37 0,2 0 40 16,-1 0 91-16,6 0 183 0,1 0 192 0,7 0 216 15</inkml:trace>
  <inkml:trace contextRef="#ctx0" brushRef="#br0" timeOffset="75688.98">17085 16344 33 0,'26'4'376'0,"0"0"262"0,-1 0 163 16,-5-1 109-16,6 4 24 0,-6-3-104 0,-1 3-126 15,1-2-168-15,6-2-69 0,-7 4-23 0,7 5-4 16,1-2 7-16,-1 1-21 0,6 0-221 0,1 4-205 15,-1-4 0-15,1 4 0 0,-7-4 0 0,-6 0 0 16,-1 1 0-16,1-3 0 0,-8 3 0 0,-4-4 0 16,4-1 0-16,-12-5 0 0,0 3 0 15,0-5 0-15,-6 0 0 0,0-5 0 0,-8-2 0 16,8-3 0-16,-7-2 0 0,0-5 0 0,6-2 0 16,-6-3 0-16,6 0 0 0,1-4 0 0,0 0 0 15,6 4 0-15,-7 0 0 0,7 1 0 0,0 2 0 16,0 5 0-16,7 3 0 0,-7 0 0 0,6 3 0 15,0 2 0-15,8 1 0 0,-1 5 0 0,6 5 0 16,0-3 0-16,1 10 0 0,0-1 0 0,6 0 0 16,0 3 0-16,20 5 0 0,-8-1 0 0,9-3 0 15,-2 4 0-15,1-2 0 0,5-2 0 0,-11-1 0 16,5 1 0-16,-5-7 0 0,5 3 0 0,-6-4 0 16,-7-4 0-16,-5 9 0 0,-14-9 0 0,0 5-526 15,7-5-367-15,-8-3-168 0,2 0-111 0,-8-3 24 16,7 3 83-16,0-4 161 0,0-3 206 0,7 3 246 15,-1-4 213-15</inkml:trace>
  <inkml:trace contextRef="#ctx0" brushRef="#br0" timeOffset="76451.39">18700 16036 303 0,'7'8'571'0,"6"3"175"0,-6-4 110 0,5 1 51 0,-5-1-91 16,6-4-122-16,-7 1-162 0,1-1-92 16,0 1-23-16,-7 0 4 0,6 0 9 0,1-1 1 15,-7-3-17-15,6 0-201 0,-6 0-213 0,6 0 0 16,-6-3 0-16,7-1 0 0,0 4 0 0,-1 0 0 16,-6-4 0-16,6 4 0 0,-6 0 0 0,8 0 0 15,-8 0 0-15,6 0 0 0,-6 0 0 0,0 0 0 16,0 0 0-16,0 0 0 0,0 0 0 0,0 0 0 15,0 0 0-15,0 0 0 0,0 0 0 0,0 0 0 16,0 0 0-16,0 0 0 0,0 0 0 16,0 0 0-16,0-4 0 0,0 4 0 0,0 0 0 15,6-3 0-15,-6 3 0 0,0 0 0 0,0 0 0 16,0 0 0-16,0 0 0 0,-6 0 0 0,6 0 0 16,-6 0 0-16,6 0 0 0,-8 3 0 0,8-3 0 15,0 4 0-15,-6 0 0 0,-7 3 0 0,0 0 0 16,-6 4 0-16,5 5 0 0,2-2 0 0,-8 4 0 15,7-3 0-15,6 3 0 0,1 1 0 0,6-2 0 16,0 6 0-16,6-4 0 0,1-5 0 0,0 5 0 16,5-4 0-16,14-1 0 0,1 1 0 0,-1-1 0 15,6-7 0-15,1 1 0 0,13-5 0 0,-1-6 0 16,7 0 0-16,0-2 0 0,-6-2 0 0,6 0 0 16,-7-4 0-16,2 0 0 0,-2-1 0 0,-7-2-391 15,-4-1-10-15,-1 1 17 0,-1-1 29 0,-6-7 48 16,7 4 53-16,-7-5 64 0,-7-2 62 15,-6 7 54-15,-6-4 45 0,-1-1 45 0,-6 5 50 0,-6-4 57 16,-1 8 70-16,0-5 67 0,1 8 65 16,0 4 53-16,-1 0 28 0,1 3-4 0,-8 1-58 15,2 3-344-15,-8 0 0 0,-6 3 0 0,-1 4 0 16,9 4 0-16,-9 0 0 0,14 8 0 0,0-5 0 16,-1 1 0-16,8 3 0 0,0 0 0 0,6 1 0 15,6-4 0-15,8-1 0 0,-2 1 0 0,2-1 0 16,5-2 0-16,-5-5 0 0,-2 1 0 0,8-1 0 15,-1-7 0-15,-5 3 0 0,4-6 0 0,-4-2 0 16,6 3 0-16,-1-6 0 0,-6-3 0 0,0 1 0 16,0-5 0-16,-6 0 0 0,-7 1 0 0,0-1 0 15,-14-4 0-15,8 4 0 0,-7 1 0 0,-6-1 0 16,-1 1 0-16,-7 2 0 0,15-2 0 0,-8 2 0 16,1 5 0-16,5 0 0 0,-12 0 0 0,1 3 0 15,-1 0-78-15,6 1-792 0,0-2-175 0,7 2-162 16,13-3-10-16,0-2 93 0,7 0 125 0,-1 4 217 15,14-3 252-15,-8 0 246 0</inkml:trace>
  <inkml:trace contextRef="#ctx0" brushRef="#br0" timeOffset="76810.39">19730 15901 164 0,'32'3'605'0,"1"4"183"0,-7-3 127 16,7 4 86-16,-7-5-4 0,6 4-81 0,-12 1-173 15,13 3-84-15,-7 0-53 0,-1 0-29 0,1 1-357 16,1-3-220-16,-7 3 0 0,-2-1 0 0,2 0 0 15,-7 0 0-15,1 0 0 0,-2 0 0 0,-5-3 0 16,0-5 0-16,-1 4 0 0,-6-3 0 0,0-1 0 16,-6-3 0-16,-1 0 0 0,-6 0 0 0,0-3 0 15,-7-1 0-15,0-3 0 0,2 0 0 0,-2-4 0 16,-7-4 0-16,1-3 0 0,7-1 0 0,-1 2 0 16,1-6 0-16,0 1 0 0,5 0 0 0,1 4 0 15,7-1 0-15,-7 4 0 0,13 5 0 0,-7-2 0 16,7 5 0-16,0 0 0 0,0 3 0 0,14 0 0 15,5 4 0-15,7 4 0 0,0 3 0 0,13 1 0 16,0 2 0-16,1 5 0 0,-2-3 0 16,8 3 0-16,0 2 0 0,0-2 0 0,-8 0 0 15,1-4 0-15,0 3 0 0,-5-2 0 0,4-2 0 16,-5-3 0-16,-7-2 0 0,0 2 0 0,-19-3 0 16,-1 0 0-16,-6-4-628 0,0-4-211 0,6 0-122 15,-12-8-149-15,6 3-4 0,-6-7 49 0,-1-2 133 16,-13 3 185-16,8-7 206 0</inkml:trace>
  <inkml:trace contextRef="#ctx0" brushRef="#br0" timeOffset="77504.16">20212 15463 266 0,'-13'-14'739'0,"6"3"202"0,-12 3 145 16,6 4 114-16,-7 2-15 0,7 4-217 0,7 6-157 16,0-1-122-16,12 5-383 0,7 3-306 15,7 7 0-15,-1-4 0 0,14 7 0 0,-1 1 0 16,7 3 0-16,6 1 0 0,8-1 0 0,-1-3 0 15,1 3 0-15,-2-2 0 0,1 2 0 0,7-4 0 0,-13-4 0 16,-7 2 0-16,0 0 0 0,-7-6 0 16,-5-2 0-16,-7-1 0 0,6-2 0 0,-7-9 0 15,-6 5 0-15,-6-1 0 0,-7-3 0 0,-14-4 0 16,1 0-687-16,-7-4-203 0,2-7-81 0,-2 4-52 16,0-7-7-16,-13 2 38 0,1 1 139 0,5-1 215 15,-5 5 275-15,-1-3 303 0,7-1 326 0,7 3 304 16,-1-3 177-16,1 1 45 0,6-2-49 0,7 1-97 15,-1 0-135-15,0-3-181 0,14-2-115 0,0 2-68 16,12 3-47-16,7-4-31 0,14 0-27 0,-2 5-23 16,7-1-11-16,8 0-20 0,-1 4-22 0,13 0-36 15,-12 3-94-15,5-4-125 0,-6 8-124 0,0-3-114 16,1-1-102-16,-8 0-78 0,1 4-11 0,-7-3 57 16,0-1 86-16,-7 0 124 0,-6 4 162 15,0-4 198-15,-6 1 211 0,7-2 197 0,-15-1 198 16,1-2 173-16,-13 5 63 0,0-5-17 0,-13 4-62 15,1-3-78-15,-8 0-99 0,0 4-93 0,-6-1-21 16,0 0 14-16,-6 8 27 0,6-4 20 0,-7 7 6 16,7 0-20-16,0 0-300 0,-1 5-128 0,1-1 0 15,7 0 0-15,-1 4 0 0,7-1 0 0,0 5 0 16,7-5 0-16,0 1 0 0,6 3 0 0,6-3 0 16,0-4 0-16,7 3 0 0,-6-2 0 0,6-5 0 15,0 1 0-15,-6-1 0 0,-1-4 0 0,0 2 0 16,8-5 0-16,-2 0 0 0,-5-5 0 0,6-2 0 15,-6 0 0-15,5-4 0 0,-4-1 0 16,-2-2 0-16,0-1 0 0,-6-4 0 0,0 5 0 16,0-4 0-16,-6 0 0 0,6-1 0 0,-6 1 0 15,6-1 0-15,0 8 0 0,6 0 0 0,-6 1 0 16,6 2 0-16,-6 1 0 0,6 3 0 0,1 0 0 16,0 4 0-16,6 0 0 0,-7 4 0 0,14 3 0 15,-7-3 0-15,6 7 0 0,1-4 0 0,-1 4 0 16,7 0 0-16,1 3 0 0,-1-2 0 0,0-1 0 15,0 0 0-15,-1 1 0 0,2-2 0 0,-7-3 0 16,-8-3 0-16,2 4 0 0,-8-5-249 0,7 1-319 16,-6-1-72-16,6-6-68 0,6-1-59 0,0-7-52 15,1 0-85-15,0 1-12 0,-1-9 92 0,1 8 123 16,-7-8 145-16,7 1 146 0</inkml:trace>
  <inkml:trace contextRef="#ctx0" brushRef="#br0" timeOffset="77738.7">21899 15361 89 0,'0'-19'584'0,"0"5"186"0,0-1 140 0,0 4 111 15,-6 4 5-15,0-1-66 0,-7 5-160 0,0 3-86 16,-14 0-43-16,1 3-45 0,1 5-606 16,5-1-20-16,14 4 0 0,-2 1 0 0,2 3 0 15,6 2 0-15,6-3 0 0,8 5 0 0,-1 0 0 16,0-2 0-16,13 2 0 0,-7-3 0 0,1 1 0 16,6-2 0-16,7 0 0 0,-7-4 0 0,7 0 0 15,-1-4 0-15,1 1 0 0,-1-1 0 0,1-4 0 16,-1-3 0-16,-6 0 0 0,1 0 0 0,-8-3 0 15,0-1 0-15,-5-3-631 0,-1-1-327 0,-1-6-190 16,-4-1-68-16,-8-3 45 0,0 0 96 0,-8-9 187 16,8 5 223-16,-6-3 286 0</inkml:trace>
  <inkml:trace contextRef="#ctx0" brushRef="#br0" timeOffset="78058.83">22089 14901 277 0,'-7'-14'712'0,"0"3"210"0,-5 4 143 0,6 0 105 0,-2 7 14 15,2 0-181-15,6 3-167 0,6 8-123 16,14 0-404-16,0 3-309 0,6 9 0 0,7-2 0 16,-8 6 0-16,15-2 0 0,-1 5 0 0,-1 3 0 15,2-4 0-15,5 1 0 0,1 3 0 16,6-4 0-16,0 1 0 0,-6-1 0 0,6 0 0 16,-6-3 0-16,5-1 0 0,-11-3 0 0,-7 1 0 15,-1-5 0-15,-6-7 0 0,1 4 0 0,-9-8 0 16,-4 1 0-16,-8-2 0 0,-6-6 0 0,-12 0-219 15,4 0-583-15,-4-6-52 0,-2-6-29 0,2-6 8 16,-1 3 71-16,-7-3 84 0,0-3 164 16,1-2 205-16,-1 4 239 0,8-3 298 0,-2 4 227 15,2 0 138-15,4 3 63 0,8 1-23 0,0-2-86 16,8-2-167-16,4 7-138 0,14-3-87 0,7-1-52 16,6 4-47-16,7 0-155 0,-1-4-275 0,1 4-275 15,6-3-149-15,-13-1-78 0,6 0-26 16,8 4 120-16,18-3 251 0</inkml:trace>
  <inkml:trace contextRef="#ctx0" brushRef="#br0" timeOffset="79022.82">24852 13650 417 0,'0'5'718'0,"0"-2"135"16,-7-3 91-16,0 0-20 0,7 0-85 0,0 3-121 0,-6-3-109 16,6 0-46-16,-6 0-17 0,6 0-13 15,0 0-40-15,0 0-459 0,6 0-34 0,7 0 0 16,-6 0 0-16,-1 4 0 0,0-4 0 0,1 0 0 15,0 0 0-15,-1 0 0 0,7 4 0 16,1-4 0-16,4 0 0 0,15 0 0 0,7-4 0 16,11 4 0-16,8-4 0 0,6 1 0 0,14-5 0 15,5 4 0-15,14-3 0 0,6 4 0 0,7-4 0 16,0-1 0-16,6 1 0 0,-6 0 0 16,0 0 0-16,-7 3 0 0,0 0 0 0,-12 0 0 15,-1 0 0-15,-6 0 0 0,-8 1 0 0,-4 3 0 16,-2-4 0-16,-6 4 0 0,0-4 0 0,-13 1 0 15,1 3 0-15,-8-3 0 0,1 3 0 16,-13-9 0-16,-7 9 0 0,6-6 0 0,-13 2 0 16,1-7 0-16,-7 0 0 0,-6-1 0 0,-7 2 0 15,-20-1 0-15,0 1-258 0,-6-2-844 0,-7-7-197 16,-5 4-44-16,5-2 83 0,-6 2 135 0,-1 1 233 16,8-1 254-16</inkml:trace>
  <inkml:trace contextRef="#ctx0" brushRef="#br0" timeOffset="79293.09">26721 13258 89 0,'-12'-4'651'0,"-2"1"186"0,2 3 122 0,5 0 90 16,1 0-53-16,6 0-146 0,-7 0-210 16,7 0-130-16,-7 0-53 0,14 3-21 0,0 1-20 15,18 3-115-15,1 0-301 0,20 4 0 0,7 1 0 16,-2 2 0-16,8-3 0 0,6 3 0 0,0 2 0 16,7 2 0-16,-7-4 0 0,0 1 0 0,0 4 0 15,0-2 0-15,-12-2 0 0,-7 4 0 16,-7-1 0-16,-7 5 0 0,-12-2 0 0,-7 1 0 15,-13 0 0-15,-7 5 0 0,-19-2 0 16,-6 5 0-16,-7-5 0 0,-7 4 0 0,1-3 0 0,-8 0 0 16,1-4 0-16,7-4 0 0,5 3 0 15,1-6 0-15,0 0 0 0,13-3 0 0,0-2 0 16,6-6 0-16,7 0 0 0,1-1 0 0,-2-3 0 16,8-3-1205-16,6-8-371 0,6-1 27 0,8 2 143 15,5-5 223-15,7 1 368 0,-6-5 383 0</inkml:trace>
  <inkml:trace contextRef="#ctx0" brushRef="#br0" timeOffset="79792.75">28175 12579 465 0,'19'-15'771'15,"0"1"135"-15,1-1 89 0,-6-4 74 0,-8 1-118 16,0 4-203-16,-6-2-106 0,0 2-48 0,-6-4-22 15,6 3-94-15,-6 0-478 0,-1 4 0 0,0 1 0 16,-5-2 0-16,4 5 0 0,-4-1 0 16,-1 1 0-16,0 7 0 0,0-4 0 0,-7 8 0 15,0 0 0-15,1 3 0 0,-7 0 0 0,6 9 0 16,-6 1 0-16,7 6 0 0,-1 6 0 16,7 1 0-16,0 2 0 0,13 9 0 0,0-5 0 15,6 8 0-15,8 1 0 0,12 2 0 16,0-4 0-16,7 6 0 0,6-6 0 0,7 2 0 0,-1 0 0 15,1-6 0-15,-1 2 0 0,1-4 0 16,-1-1 0-16,1-3 0 0,-7-4 0 0,-13-2 0 16,0-1 0-16,-7-5 0 0,-5-3 0 0,-8-3 0 15,1-4 0-15,-7-3 0 0,-7-1 0 0,-13-4 0 16,-6-3-580-16,0-3-726 0,1-8-103 0,-1-8 45 16,-1 1 157-16,1 0 217 0,6-5 243 15,1 6 284-15</inkml:trace>
  <inkml:trace contextRef="#ctx0" brushRef="#br0" timeOffset="79902.55">28298 13111 64 0,'-6'-19'566'0,"6"4"200"0,6 1 128 15,-6-1 76-15,7 5-56 0,6-2-155 0,0 1-235 16,0 0-182-16,6 4-115 0,7-4-71 0,1 4-46 16,5-1-40-16,1 5-52 0,-1-1-43 15,1 0-51-15,-7 4-91 0,0 0-166 0,0-4-201 16,-13 4-272-16,1-2-123 0,-8-3-36 0,0 2 46 16,-6-1 143-16,0 4 193 0</inkml:trace>
  <inkml:trace contextRef="#ctx0" brushRef="#br0" timeOffset="80189.84">28592 12927 405 0,'0'0'714'16,"0"4"151"-16,-6-4 107 0,6 0 36 0,0 0-94 16,6 3-151-16,-6 2-144 0,0-2-61 0,6 1-27 15,8 4-25-15,-2-2-170 0,8 2-336 0,-1 3 0 16,1 0 0-16,6-1 0 0,-7 2 0 0,1-1 0 16,0 0 0-16,-7 1 0 0,0-3 0 15,0 3 0-15,-7-4 0 0,0-1 0 0,2-5 0 16,-8 3 0-16,0-2 0 0,0-3 0 0,-8 0 0 15,-11 0 0-15,6-8 0 0,-13 1 0 0,7-3 0 16,-14-5 0-16,7 1 0 0,-6-5 0 16,5-3 0-16,1 0 0 0,0 1 0 0,7-2 0 15,5-3 0-15,2 8 0 0,5-5 0 0,7 9 0 16,0-4 0-16,13 7 0 0,7-4 0 16,5 4 0-16,1 0 0 0,1 4 0 0,-7 2-36 15,12-1-1114-15,1 2-200 0,-1-3-31 0,-6 3 88 16,7 0 140-16,-1 0 244 0,1 2 287 0</inkml:trace>
  <inkml:trace contextRef="#ctx0" brushRef="#br0" timeOffset="80382.61">29087 12714 201 0,'6'4'712'15,"8"4"212"-15,-14-1 157 0,6-4 127 0,-6 4 16 16,6 5-148-16,2-5-143 0,-2 3-112 0,0 7-810 16,0-3-11-16,1 1 0 0,13-1 0 0,-8 1 0 15,8 2 0-15,-6-2 0 0,5 4 0 0,1-5 0 16,-2 5 0-16,2-4 0 0,0-1 0 15,-7 5 0-15,0-8 0 0,6 3 0 0,-5 1 0 16,-1-5 0-16,6-1 0 0,-6-6 0 0,-7 4 0 16,2-7 0-16,-16 4 0 0,2-8-1041 15,0-3-331-15,-1-5-37 0,-12-2 84 0,6-1 146 16,-7-2 250-16,0-6 289 0</inkml:trace>
  <inkml:trace contextRef="#ctx0" brushRef="#br0" timeOffset="80512.85">29159 12663 78 0,'-26'-29'657'0,"0"0"186"0,-1 3 119 0,8 0 80 15,-8 3-16-15,15 6-214 0,-8 2-259 0,7 1-168 16,7 2-113-16,0 5-77 0,6 3-65 0,6 1-104 16,0 3-122-16,14 3-94 0,-1 1-183 0,7-1-216 15,0 5-270-15,7-5-143 0,-1 2-12 16,7-2 24-16,1 0 149 0,11 1 199 0,-4 0 262 16</inkml:trace>
  <inkml:trace contextRef="#ctx0" brushRef="#br0" timeOffset="80745.23">29713 12472 229 0,'19'-4'717'0,"7"4"185"15,-13-3 130-15,-6-1 139 0,-7 1-23 0,0 3-157 16,-13 0-144-16,-1 0-91 0,-12 0-358 0,7 7-398 16,-13 0 0-16,-2 5 0 0,2 5 0 15,7 5 0-15,-2 1 0 0,8 2 0 0,-1 0 0 16,13 1 0-16,1 1 0 0,12-2 0 0,8 1 0 16,5 0 0-16,7-1 0 0,13-4 0 0,1-2 0 15,5 0 0-15,7-1 0 0,1-7 0 16,5 0 0-16,0-3 0 0,1-4 0 0,-7-4 0 15,-6-4 0-15,-13 0 0 0,-7 0 0 0,-13-3-416 16,-1-4-848-16,2-7-120 0,-2-5 13 0,-18 2 120 16,0-6 163-16,-8 2 268 0,2-5 328 15</inkml:trace>
  <inkml:trace contextRef="#ctx0" brushRef="#br0" timeOffset="81105.19">29816 12179 427 0,'-26'-19'853'0,"14"2"199"0,-8 0 173 0,7 7 152 0,0 3-111 15,0 3-216-15,7 4-144 0,6 4-871 16,0 7-35-16,6 7 0 0,0 7 0 0,14 1 0 16,0 7 0-16,5 5 0 0,15 2 0 0,-1-1 0 15,6 7 0-15,1-2 0 0,13-1 0 0,-7-2 0 16,7 3 0-16,-1-8 0 0,0 5 0 16,-5-4 0-16,-1-5 0 0,1 1 0 0,-8-7 0 15,-7 1 0-15,-5-6 0 0,-13-3 0 0,6-3 0 16,-6-4 0-16,-1-7 0 0,-5 0 0 0,-8-8 0 15,-20 0 0-15,8-7-903 0,6-7-280 16,-6-4-122-16,-1-4 34 0,-13 0 127 0,8-3 189 16,-8 0 217-16,0 2 354 0,1-2 429 0,5 7 405 15,-4-3 255-15,-2-1 159 0,-7 4 97 16,1-4-38-16,0 4-89 0,7 4-180 0,-1 0-114 16,8 3-84-16,-2 1-68 0,8-1-74 0,-1 7-82 15,7-3-88-15,0 8-67 0,7-4-52 0,6 2-68 16,0 2-94-16,0 3-99 0,0 3-97 0,0-3-172 15,13 5-171-15,0-5-176 0,-6 0-147 16,5 0-29-16,1-5 31 0,-6 5 135 0,7-3 167 16,-7-1 214-16</inkml:trace>
  <inkml:trace contextRef="#ctx0" brushRef="#br0" timeOffset="81280.59">30637 12369 220 0,'8'4'671'16,"-2"0"166"-16,-6-1 117 0,0 2 44 16,6-2-83-16,-6 1-97 0,0 2-139 0,0 2-65 15,0 7-32-15,7-5-17 0,-1 5-227 0,1-3-338 16,0 2 0-16,-1 1 0 0,6-1 0 15,2 1 0-15,6-1 0 0,-1 2 0 0,1-2 0 16,-1 2 0-16,7-6 0 0,-6 5 0 0,0-4 0 16,-1-1 0-16,7-2 0 0,-6-4 0 0,-1 3 0 15,-12 1 0-15,-7-6 0 0,0-2-1023 16,0-2-317-16,0-13-63 0,-7-4 57 0,-6 5 148 16,0-8 242-16,-13 0 303 0</inkml:trace>
  <inkml:trace contextRef="#ctx0" brushRef="#br0" timeOffset="81379.62">30611 12046 27 0,'20'0'18'0,"-6"5"-53"0</inkml:trace>
  <inkml:trace contextRef="#ctx0" brushRef="#br0" timeOffset="81677.7">30755 12076 54 0,'26'11'365'15,"0"-4"232"-15,-6 4 170 0,-1-4 73 0,1 4-17 16,-14-3-57-16,7-1-62 0,-6 1-96 0,-7-1-48 15,0 3-7-15,0 2 22 0,-13 2 15 0,6 1-201 16,1 3-389-16,-8-3 0 0,8 3 0 16,0 0 0-16,-1 2 0 0,7 1 0 0,7-2 0 15,-1-1 0-15,8 0 0 0,-2-2 0 0,8-3 0 16,-1 3 0-16,1-5 0 0,12 0 0 0,-5-4 0 16,5 0 0-16,1-3 0 0,-1 0 0 15,1-4 0-15,-7-4 0 0,6-4 0 0,-12 1 0 16,7-1 0-16,-2-2 0 0,-12-5 0 0,0-3 0 15,-6 3 0-15,-7-7 0 0,0 4 0 0,-13-1 0 16,0 1 0-16,-7 0 0 0,0 0 0 16,-5 3 0-16,-8 0 0 0,7 1 0 0,-6 2 0 15,-2-3 0-15,2 8 0 0,7 0 0 0,5 0 0 16,6 2 0-16,1 2 0 0,1 3 0 0,-8 3 0 16,7-3-204-16,0 5-950 0,13-5-185 15,6-5-18-15,8 2 98 0,5 0 134 0,0-1 232 16,8 0 271-16</inkml:trace>
  <inkml:trace contextRef="#ctx0" brushRef="#br0" timeOffset="82014.53">31231 12101 499 0,'19'4'808'0,"-6"-4"147"15,0 0 119-15,1 0 54 0,-8 4-83 0,6 3-157 16,2 0-89-16,5 1-53 0,1 4-497 0,-7-2-249 16,6 5 0-16,1-1 0 0,-7 5 0 15,0-2 0-15,0 2 0 0,1-1 0 0,-2 0 0 0,-5-2 0 16,-1-2 0-16,-6-3 0 0,7 0 0 15,-7-3 0-15,0-4 0 0,0-2 0 0,0 3 0 16,0-5 0-16,-7-5 0 0,1-1 0 0,-1-5 0 16,-5-1 0-16,4-5 0 0,2-6 0 0,0 1 0 15,-1-4 0-15,0 1 0 0,7 0 0 16,7-1 0-16,0 3 0 0,-1-3 0 0,0 9 0 16,8-2 0-16,-1 4 0 0,7 4 0 0,-2 4 0 15,9 0 0-15,5 3 0 0,8 4 0 16,-1 4 0-16,13 3 0 0,0 4 0 0,0 4 0 15,7-1 0-15,-1 5 0 0,-5-1 0 0,-2 0 0 16,2 5 0-16,-7-1 0 0,-7 3 0 0,-1-2 0 16,2 2 0-16,-7 0 0 0,-14 2 0 15,0 2 0-15,-6-4-541 0,-13 5-1049 0,-6-5-9 16,-20 4 93-16,-13 5 194 0,-7 2 335 0,-12 5 446 16</inkml:trace>
  <inkml:trace contextRef="#ctx0" brushRef="#br0" timeOffset="82632.48">29374 13864 479 0,'0'-5'801'0,"0"2"167"15,0-1 136-15,-7-3 109 0,-6-1-94 0,0 1-193 16,-6-1-122-16,-1-2-92 0,-7-1-647 0,-5 0-65 16,-7 0 0-16,-13-1 0 0,0 6 0 15,-6-5 0-15,-1-1 0 0,6 4 0 0,-5 6 0 16,13-5 0-16,-1 2 0 0,13 5 0 0,1-3 0 15,-1 6 0-15,13 2 0 0,-6 2 0 16,13 3 0-16,1 2 0 0,4 10 0 0,8-4 0 16,8 7 0-16,11 1 0 0,1 7 0 0,12-3 0 15,1 3 0-15,12 0 0 0,1 3 0 0,6 1 0 16,0-4 0-16,0 4 0 0,7 0 0 0,-7-4 0 16,7 0 0-16,-8-1 0 0,2 2 0 15,-1-9 0-15,-13 5 0 0,7-5 0 0,-14-3 0 16,1-3 0-16,-7-4 0 0,-7-1 0 15,-13-3 0-15,2-3 0 0,-2-1 0 0,-6-7 0 16,-6 0 0-16,-2 0 0 0,-4-7 0 0,-14 3 0 16,7-7 0-16,-15 0 0 0,9 0 0 0,-8-4 0 15,0 0 0-15,0-3 0 0,1-1 0 0,7 1 0 16,-9-4 0-16,15 4 0 0,-7-1 0 0,14 2 0 16,-8-6 0-16,13 9 0 0,0-5 0 0,7 2 0 15,7 1 0-15,0 6 0 0,13-5 0 0,-2 3 0 16,15 2 0-16,-1 2 0 0,1 4 0 0,7 1 0 15,-1 3 0-15,6 0 0 0,1 0 0 16,-1 3 0-16,-5-3 0 0,-8 4 0 0,-13 4 0 16,7 0-772-16,-6-2-482 0,0-6-100 0,5 0 34 15,-17 0 135-15,4 0 192 0,-5 0 253 16,0 0 283-16</inkml:trace>
  <inkml:trace contextRef="#ctx0" brushRef="#br0" timeOffset="82935.73">29693 14102 159 0,'-7'-8'638'0,"1"5"173"0,0-5 121 16,-1 4 100-16,-6-3-45 0,-1 0-86 0,8 4-166 15,-7-1-88-15,0 4-56 0,0 0-43 0,-7 4-338 16,1 3-210-16,-7 0 0 0,6 5 0 0,0 2 0 16,1 1 0-16,6 2 0 0,0 3 0 15,7-3 0-15,6 2 0 0,6 0 0 0,1-2 0 16,-1 2 0-16,14-1 0 0,-8-3 0 0,8-4 0 16,-6 0 0-16,-1 0 0 0,6-7 0 0,0-1 0 15,1-3 0-15,6-3 0 0,1-1 0 0,-1-7 0 16,-7 0 0-16,7-3 0 0,0-2 0 15,-6 2 0-15,-1-5 0 0,-5 2 0 0,-8 2 0 16,-6-4 0-16,0 5 0 0,0-1 0 0,0 0 0 16,-6 4 0-16,-2 4 0 0,2-4 0 0,0 3 0 15,-7 5 0-15,-1-5 0 0,8 4 0 0,-7 4 0 16,6-7 0-16,1 7 0 0,0-7 0 0,-1 7 0 16,-13-3 0-16,8 3-716 0,5-8-584 15,0 1-86-15,7-5 54 0,0 2 148 0,0-1 203 16,7-1 245-16,-7 2 286 0</inkml:trace>
  <inkml:trace contextRef="#ctx0" brushRef="#br0" timeOffset="83251.1">29745 13937 560 0,'20'-4'778'0,"-1"0"130"16,1 4 83-16,-1 0 1 0,1-3-91 0,6 3-169 15,6 3-79-15,1-3-29 0,-1 4-6 16,1 4-184-16,7-1-434 0,-8 0 0 0,1 8 0 16,-1-1 0-16,1 1 0 0,-7 0 0 0,6 4 0 15,1-2 0-15,-1 5 0 0,1-3 0 0,-7-1 0 16,0 0 0-16,1 1 0 0,-9-4 0 0,2-5 0 15,-7 2 0-15,-7-5 0 0,8-3 0 16,-14-1 0-16,-6-3 0 0,-2 0 0 0,-4-3 0 16,-1-5 0-16,-7-3 0 0,-6 0 0 0,0-3 0 15,0-5 0-15,-7-3 0 0,7 1 0 0,-7-5 0 16,8-1 0-16,-8-2 0 0,7 0 0 0,0-5 0 16,6 5 0-16,0-3 0 0,8 2 0 15,12 4 0-15,0-3 0 0,0 8 0 0,12-5 0 16,2 6 0-16,12 3 0 0,7-5 0 0,12 7 0 15,1-3 0-15,-1 6 0 0,1 5 0 16,-7 4 0-16,-7-1-496 0,7 1-505 0,7-1-162 16,1 4-78-16,-9-4 48 0,1 0 103 0,0 1 191 15,1 3 216-15,-8-5 264 0</inkml:trace>
  <inkml:trace contextRef="#ctx0" brushRef="#br0" timeOffset="83445.52">30905 13580 207 0,'13'-3'691'0,"-6"-1"166"15,-7-3 114-15,0 7 79 0,0-3-63 0,0-1-123 16,-7 4-145-16,-6 0-69 0,0 4-32 0,0 2-41 15,0 5-577-15,-7 9 0 0,1-3 0 0,6 5 0 16,0 0 0-16,6 1 0 0,7 2 0 16,0-4 0-16,13 6 0 0,0-5 0 0,7-4 0 15,6 5 0-15,0-9 0 0,0 1 0 0,7 0 0 16,-8-5 0-16,9-2 0 0,-2-5 0 0,13-3 0 16,-6-3 0-16,1-5 0 0,-8 0 0 15,-13 6 0-15,7-10-879 0,-6-3-448 0,7 0-56 16,-9-2 52-16,-4 2 142 0,-1 1 204 0,0-1 263 15</inkml:trace>
  <inkml:trace contextRef="#ctx0" brushRef="#br0" timeOffset="83783.39">31439 13691 114 0,'-13'0'662'16,"7"7"180"-16,12-7 136 0,0 0 127 0,8 0-14 16,-8-4-123-16,0 1-188 0,2-1-117 0,4-3-88 15,-5-4-162-15,6 0-413 0,0-1 0 0,-1-2 0 16,2-4 0-16,-1 4 0 0,0-6 0 15,-6 6 0-15,-1-4 0 0,-6-1 0 0,0 5 0 16,0-5 0-16,-6 4 0 0,-1 5 0 0,-6-2 0 16,0 5 0-16,7 0 0 0,-8 3 0 0,-5 0 0 15,6 4 0-15,-6 0 0 0,5 4 0 16,-12 3 0-16,7 4 0 0,-1 4 0 0,0 0 0 16,1 6 0-16,-1 2 0 0,8-2 0 0,4 5 0 15,2 1 0-15,12 2 0 0,-6-4 0 16,14 1 0-16,5 0 0 0,7-4 0 0,7 4 0 15,6-8 0-15,7 0 0 0,6 0 0 0,7-3 0 16,-1-4 0-16,14-3 0 0,-1-1 0 0,1-4 0 16,-7-3 0-16,7 0 0 0,-6 0 0 0,-1-3 0 15,-7-1 0-15,-6-3 0 0,-6 3 0 16,-7-3 0-16,-7 3-610 0,-6-4-921 0,7 1-19 16,-13-3 80-16,-1 2 199 0,1 1 301 0,-8 3 391 15</inkml:trace>
  <inkml:trace contextRef="#ctx0" brushRef="#br0" timeOffset="89773.4">29302 15963 10 0,'-7'-4'67'16,"-5"0"-48"-16,4-2-49 0,2-2-27 0</inkml:trace>
  <inkml:trace contextRef="#ctx0" brushRef="#br0" timeOffset="90369.7">29302 15809 240 0,'13'-11'381'0,"-6"3"173"0,5-3 137 0,-5 0 50 15,0 4-7-15,-1-4-52 0,-6 4-73 0,-6-7-121 16,6 2-81-16,-7 4-3 0,-6-3 26 0,0 4 34 16,0-1 18-16,0 5-4 0,-1-4-72 0,-4 0-406 15,4 3 0-15,1 0 0 0,-7 4 0 0,2 0 0 16,4 4 0-16,-5 7 0 0,-1-1 0 0,8 9 0 15,-8 3 0-15,6 8 0 0,1-5 0 0,7 8 0 16,0 0 0-16,6 1 0 0,6-2 0 0,0-2 0 16,14 3 0-16,-1-4 0 0,7 0 0 0,1-3 0 15,11-7 0-15,2-1 0 0,5-4 0 0,1-7 0 16,12-3 0-16,-5-4 0 0,12-4 0 0,-13 1 0 16,7-8 0-16,-13-4 0 0,-7 1 0 0,-7-4 0 15,1-1-334-15,-13-2-63 0,-2 1-2 0,2-1 17 16,7-1 43-16,-15 0 59 0,2 3 68 0,-2-2 68 15,-5 2 46-15,-7 5 47 0,-7-1 33 16,1 0 31-16,-8 0 37 0,8 5 36 0,-6-5 62 16,-2 3 49-16,8 5 51 0,-1 0 43 0,1 4 25 15,-1 3 8-15,0 0-9 0,7 3-17 0,-6 1-18 16,0-1-192-16,0 8-88 0,-2-3 0 0,2 7 0 16,6-1 0-16,0 1 0 0,0-1 0 0,0 0 0 15,6 2 0-15,8-1 0 0,-2-1 0 0,8-3 0 16,-7 0 0-16,13 0 0 0,0-4 0 0,-6 1 0 15,6-5 0-15,0 1 0 0,-6-4 0 0,6 0 0 16,-6 0 0-16,-1-7 0 0,1-1 0 0,-8-3 0 16,2 1 0-16,-14-5 0 0,6 1 0 0,-12-1 0 15,-2-5 0-15,2 3 0 0,0-5 0 0,-7 4 0 16,0-5 0-16,-6 5 0 0,5 0 0 0,2-1 0 16,-2 4 0-16,1 1 0 0,0-1 0 0,0 4 0 15,0 0 0-15,6 4 0 0,7 3 0 0,-6-3 0 16,6 4 0-16,-6 3 0 0,-1-4 0 0,7 4 0 15,0 0 0-15,0 0 0 0,0 0 0 16,-7 0 0-16,-6 4 0 0,1-4-385 0,-8 7-336 16,14-7-139-16,-8 0-154 0,1 0-78 0,7 0 21 15,-1 0 57-15,0-4 147 0,7 4 197 0,0-3 242 16</inkml:trace>
  <inkml:trace contextRef="#ctx0" brushRef="#br0" timeOffset="90750.7">30130 15566 411 0,'13'0'763'15,"6"0"133"-15,-6 4 82 0,-7-4 49 0,1 0-164 16,0 4-238-16,-1-1-109 0,7 5-52 0,-6-2-20 16,6 6-9-16,-1 3-25 0,2 0-56 0,-1-1-349 15,6 1-5-15,8-1 0 0,-8 1 0 0,7 3 0 16,-6-3 0-16,0-1 0 0,-2 2 0 0,9-2 0 16,-15-3 0-16,8-3 0 0,-6-1 0 0,-8 1 0 15,7-6 0-15,-13 3 0 0,0-5 0 0,0 0 0 16,0-5 0-16,-7-5 0 0,1 3 0 0,6-7 0 15,-6-1 0-15,-8-8 0 0,8 1 0 16,-14 0 0-16,7 0 0 0,0-3 0 0,0-1 0 16,1 4 0-16,-2-4 0 0,8 4 0 0,-8 0 0 15,8 7 0-15,6 1 0 0,-7-1 0 0,1 8 0 16,6 0 0-16,0 2 0 0,6 5 0 0,7 5 0 16,1 2 0-16,6 4 0 0,-2 0 0 0,9 3 0 15,-1 5 0-15,0-1 0 0,7 0 0 0,-1 4 0 16,1-3 0-16,-1-1 0 0,-6 1 0 0,13-5 0 15,-6 1 0-15,-1-1 0 0,-6 1 0 0,7-8 0 16,-7 4 0-16,0-7 0 0,-6 3 0 0,-20-3 0 16,6-4 0-16,-12-4-567 0,6-3-411 0,-7-4-212 15,-6 0-71-15,1-8 53 0,-15 2 109 0,1-5 206 16,0-4 229-16</inkml:trace>
  <inkml:trace contextRef="#ctx0" brushRef="#br0" timeOffset="90971.58">30586 15213 313 0,'0'-21'775'0,"0"2"181"15,0 1 140-15,0 4 108 0,0 2-85 0,6 5-260 16,-6 4-142-16,7-1-87 0,-1 4-108 0,8 4-522 16,-2 6 0-16,8 2 0 0,6 5 0 15,-1 6 0-15,9 3 0 0,11 3 0 0,-6 0 0 16,7 4 0-16,-1 1 0 0,7-1 0 0,1 0 0 16,-2-5 0-16,8 3 0 0,-13-2 0 0,7-4 0 15,-8 1 0-15,-7-8 0 0,2 1 0 0,-1-2 0 16,-6-1 0-16,-1-5 0 0,-12-4 0 0,-14 1 0 15,-6-4 0-15,-12-4-667 0,-2 0-389 0,1-12-189 16,-6 1-30-16,-8-7 78 0,1-1 121 0,-6 1 228 16,-1 0 252-16</inkml:trace>
  <inkml:trace contextRef="#ctx0" brushRef="#br0" timeOffset="91450.38">31140 15401 491 0,'-14'-14'769'0,"8"-2"112"0,-7 2 63 16,0-1-21-16,6-2-191 0,1-3-302 0,12 6-182 15,1-1-107-15,12 4-61 0,8 0-22 0,5 0-27 16,7 4-27-16,7 4-14 0,-1-1-22 15,14 4-48-15,-13 0-135 0,-7 0-132 0,0 0-130 16,-1 4-144-16,9-4-148 0,-9 0-55 0,-5-4 68 16,-1 4 109-16,1-4 131 0,-7 4 179 15,-6-4 246-15,0 1 221 0,-1-2 199 0,-6-1 250 16,-6 3 192-16,-7-6 65 0,-14 6-23 0,1-5-70 16,-6 1-87-16,6 0-148 0,-13 0-82 0,6 2-2 15,-5 2 2-15,5 3 14 0,-6 3-2 16,6 5-19-16,1-1-176 0,-7 8-243 0,13 1 0 15,-7-2 0-15,14 8 0 0,-2-4 0 0,8 8 0 16,8-5 0-16,4 2 0 0,2-1 0 0,-1-3 0 16,6-1 0-16,0 0 0 0,8-7 0 0,-8-1 0 15,0 2 0-15,-5-5 0 0,-1-3 0 0,6-4 0 16,-6-4 0-16,7 0 0 0,-7-7 0 0,6-3 0 16,-12-1 0-16,-1-3 0 0,1-4 0 15,0-5 0-15,-7 6 0 0,-7-5 0 0,0 1 0 16,1 3 0-16,-1-5 0 0,-5 9 0 0,-2-4 0 15,2 4 0-15,5 4 0 0,0-1 0 0,1 8 0 16,-1-4 0-16,1 3 0 0,6 5 0 16,0-1 0-16,6 4 0 0,1 4 0 0,-1 3 0 15,8 4 0-15,-2-4 0 0,8 8 0 0,-1-4 0 16,7 4 0-16,0-1 0 0,1 1 0 0,5 0 0 16,-6-4 0-16,7 0 0 0,6 0 0 0,-7-3 0 15,2-2 0-15,-9 2 0 0,-11-5 0 16,4-3-402-16,-4-7-862 0,6-1-128 0,-1-2 4 0,-13-1 109 15,1-5 161-15,-7 3 285 0,7-6 392 16</inkml:trace>
  <inkml:trace contextRef="#ctx0" brushRef="#br0" timeOffset="91717.09">32352 14840 555 0,'-14'-4'869'0,"1"-3"195"0,-6 7 142 15,0-4 123-15,-8 8-139 0,1-1-237 0,-6 8-169 16,6 0-543-16,-1 0-241 0,-5 8 0 15,12-2 0-15,-5 6 0 0,11 3 0 0,2 0 0 16,4-5 0-16,16 5 0 0,4 0 0 0,2 0 0 16,11-4 0-16,1 0 0 0,7-4 0 0,6-3 0 15,7-1 0-15,6 1 0 0,-7-4 0 16,7-3 0-16,7-4 0 0,-6-1 0 0,-8-6 0 16,7-1 0-16,-7-1 0 0,1-6 0 0,-7 0 0 15,0-4 0-15,-13 1 0 0,0-1 0 0,-12-6-166 16,-1-1-862-16,-7-4-238 0,-6 0-58 15,-6-3 55-15,-14 3 125 0,1-3 207 0,-14 3 257 16,7 1 326-16</inkml:trace>
  <inkml:trace contextRef="#ctx0" brushRef="#br0" timeOffset="91936.61">32403 14543 445 0,'-19'-27'781'16,"6"2"163"-16,-6 0 146 0,5 6 141 0,1 4-82 15,7 1-226-15,-1 3-123 0,7 3-93 0,0 4-586 16,13 4-121-16,7 8 0 0,6 3 0 15,13 7 0-15,0 8 0 0,6-1 0 0,8 8 0 16,5 1 0-16,7-1 0 0,-6 0 0 0,6 3 0 16,0-2 0-16,1 2 0 0,6-3 0 0,-7 0 0 15,7-4 0-15,-14 5 0 0,8-9 0 16,-15 0 0-16,-11 2 0 0,-1-10 0 0,-7 3 0 0,-6-6 0 16,-13-2 0-16,-7-6 0 0,-12 2 0 15,-7-5-986-15,-13-6-523 0,-13-1 0 0,-7-3 116 16,-13-1 182-16,1-2 305 0,-7-5 399 15</inkml:trace>
  <inkml:trace contextRef="#ctx0" brushRef="#br0" timeOffset="92076.62">32684 14784 491 0,'-14'-6'829'15,"21"-2"161"-15,0 0 87 0,-1 5 69 0,7-5-161 16,7 1-299-16,6-4-206 0,7 3-144 16,12-2-83-16,7-5-68 0,13 4-65 0,-6-3-100 15,6 6-117-15,1-3-121 0,-1 5-230 0,-6-6-327 16,-14 4-261-16,1 1-105 0,-14 0 3 0,-5-1 63 15,-9 8 198-15,2-4 315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7:58:36.308"/>
    </inkml:context>
    <inkml:brush xml:id="br0">
      <inkml:brushProperty name="width" value="0.05292" units="cm"/>
      <inkml:brushProperty name="height" value="0.05292" units="cm"/>
      <inkml:brushProperty name="color" value="#FF0000"/>
    </inkml:brush>
  </inkml:definitions>
  <inkml:trace contextRef="#ctx0" brushRef="#br0">16205 14366 442 0,'13'0'923'0,"0"8"219"0,6-6 140 16,-5 4 96-16,-2-4-130 0,8 2-313 0,-7-4-260 16,7 0-509-16,0 0-166 0,5-4 0 0,1 4 0 15,6 0 0-15,1 0 0 0,13-2 0 16,-7 2 0-16,13 0 0 0,1-6 0 0,-2 4 0 15,2 2 0-15,-1-4 0 0,-13 4 0 0,0 0 0 16,-13 4 0-16,-13-4-211 0,0 8-489 0,-13-8-163 16,0 2-196-16,-20-2-91 0,7 7 38 15,-19-3 67-15,-1 8 161 0,1-5 199 0,-14 4 263 16</inkml:trace>
  <inkml:trace contextRef="#ctx0" brushRef="#br0" timeOffset="155.38">16329 14597 395 0,'-14'15'723'0,"14"-4"132"0,7-1 78 0,6-1-6 15,19-1-141-15,7-6-194 0,7 2-187 16,13-8-105-16,6 2-61 0,0 2-42 0,7-8-43 16,6-1-58-16,-7 6-42 0,-5-4-62 0,-7 3-69 15,-7 1-69-15,-6-1-138 0,-8 0-183 16,-5 0-248-16,-13 1-191 0,-14 3-62 0,-6 0-3 16,-6 7 99-16,-8 1 163 0,-5-1 246 0</inkml:trace>
  <inkml:trace contextRef="#ctx0" brushRef="#br0" timeOffset="10800.98">23698 8688 371 0,'7'0'661'0,"-1"0"149"0,-6 0 83 0,0 4-44 16,0-4-117-16,0 0-124 0,6 0-162 0,2 0-97 15,-8 0-50-15,6 0-23 0,-6 0-16 0,6 0-22 16,-6 0-29-16,7 0-33 0,-7 0-24 0,6 0-26 16,-6 0-23-16,7 0-26 0,0 0-20 15,-7 3-22-15,6-3-14 0,0 3-4 0,0 6-1 16,2-6 1-16,11 4 0 0,-6-3 5 0,0 3-2 16,7-3-3-16,-1 0-3 0,1 3-3 15,-7-3-2-15,6 0-2 0,1-2-1 0,-7 2-1 16,0-4-1-16,0 4-1 0,0 0-1 0,0-4 2 15,-7 3 1-15,14-3 1 0,-7 0-1 16,0-3 2-16,6-1-1 0,-5 0-1 0,5 0-1 16,1 2-1-16,0-6-2 0,-8 4 1 0,8 1-1 15,-1-5-1-15,1 4 0 0,-6 1 1 16,-2-1 0-16,1 1-1 0,0 3 0 0,0-4-1 16,7 1 0-16,-8 3 0 0,8 0 0 0,0-4 0 15,-7 4 0-15,7 0 1 0,-1 4 0 0,1-4-1 16,-1 0 0-16,0 3 0 0,8 1 2 0,-8-1-1 15,0 1-1-15,1 3 1 0,6-3-1 0,-6 0-1 16,-1 3 0-16,-5-3 2 0,5 0 1 16,-6-4-1-16,0 2 0 0,1 2 1 0,-2-4-1 15,8-4-1-15,-7 2 0 0,-1-2-1 0,2 0 2 16,-1-3 0-16,0 3 0 0,0-4 0 16,0 1 0-16,0-3 2 0,0 1-2 0,-6 3 1 15,5 2-2-15,2-3 1 0,-1 4 0 0,-1-6 0 16,2 6 1-16,-2-2-1 0,2 3-1 15,5 2 0-15,-5 0-1 0,4 0 0 0,2 0-1 16,0 0 1-16,-1 2 2 0,7 3 4 0,-6-2-3 16,6 1-1-16,1 1-1 0,-2-2-1 15,1 0 0-15,-6 1-6 0,0 0 4 0,-1-4 2 16,1 3 2-16,-8-3 0 0,8 0 0 0,-7-3 1 16,7 3-1-16,-8-4-1 0,2 0 1 0,-1 1 2 15,0 0 2-15,0-2 1 0,7 1 1 0,-8 1 2 16,2-4 2-16,-2 7-1 0,1-4-4 0,1 4 1 15,-2-4-2-15,2 4-2 0,5 0-3 16,-6 0 1-16,14 0 1 0,-9 4 0 0,9-4 1 16,-1 4 0-16,-6-4 1 0,6 2 0 0,-7 3 0 15,1-5-10-15,0 3 6 0,-1 1 1 16,-6-4 0-16,0 0 0 0,-1 5 3 0,2-5 11 16,6 0 2-16,-7-5 6 0,-1 5 5 0,2-4 6 15,-2 4 3-15,8-3-11 0,0-2-25 0,-1 3 0 16,1-6 0-16,6 4 0 0,-7-3 0 0,1-1 0 15,0 1 0-15,5 0 0 0,-5 4 0 16,0-5 0-16,-1 1 0 0,1 3 0 0,0-3 0 16,-8 4 0-16,2-2 0 0,-2 5 0 0,1-4 0 15,1 4 0-15,5 4 0 0,0-4 0 16,1 5 0-16,-1-5 0 0,1 3 0 0,6 4 0 16,1-3 0-16,-9 3 0 0,9 1 0 0,-1-1 0 15,0-4 0-15,0 4 0 0,0 1 0 0,1-4 0 16,-8-1 0-16,0-3 0 0,0 4 0 0,-5-4 0 15,-1 4 0-15,0 0 0 0,6-4 0 0,1-4 0 16,-6 0 0-16,11 0 0 0,-5 1 0 16,0-1 0-16,-1-4 0 0,0 1 0 0,1 4 0 15,-7-4 0-15,0 3 0 0,0-4 0 0,0 5 0 16,-6-1 0-16,6 0 0 0,-7 4 0 0,0 0 0 16,2 0 0-16,-2 0 0 0,13 0 0 0,-6 0 0 15,0 4 0-15,7 0 0 0,-8 3 0 16,8-3 0-16,0 0 0 0,5 3 0 0,-11-4 0 15,6 2 0-15,-1 1 0 0,-5-2 0 0,4 3 0 16,2-3 0-16,-7 0 0 0,7 0 0 0,0-2 0 16,-8-2 0-16,8 0 0 0,-1 0 0 15,1-2 0-15,0 2 0 0,-1-4 0 0,1 0 0 16,6 0 0-16,-7-3 0 0,-6 3 0 0,7 0 0 16,-1-3 0-16,-5 4 0 0,5-1 0 0,-6-3 0 15,0 3 0-15,1 0 0 0,-2 1 0 16,1 3 0-16,0-4 0 0,0 0 0 0,1 4 0 15,-2-3 0-15,2 3 0 0,5 3 0 0,1-3 0 16,-1 4 0-16,-6 0 0 0,7-4 0 0,-1 7 0 16,7-3 0-16,-6 0 0 0,-1-1 0 15,1 1 0-15,0-1 0 0,-1 2 0 0,7-3 0 16,0 2 0-16,-6 0 0 0,-1 0 0 0,-13-4 0 16,-12 3 0-16,6-3 0 0,-19-3-1072 0,-7-1-328 15,-14-4-60-15,-11 6 45 0,-8-3 169 16,-6 2 279-16,0 3 452 0</inkml:trace>
  <inkml:trace contextRef="#ctx0" brushRef="#br0" timeOffset="43050.3">13084 14583 346 0,'6'-4'600'0,"-6"4"136"0,6 0 89 15,-6 0-46-15,0 0-108 0,0 0-126 16,0 0-151-16,0 0-120 0,0 0-69 0,8 0-30 16,4 0-9-16,-6 0 10 0,-6 0 6 0,8-4 32 15,-8 4 16-15,6 0 11 0,-6-3 7 16,0 3 3-16,0 0-4 0,0-4-11 0,0 4-11 16,0 0-19-16,0-4-187 0,0 1-19 0,0 0 0 15,-6-2 0-15,6 2 0 0,-8-4 0 16,8-1 0-16,-6 5 0 0,6-8 0 0,-6 2 0 15,0-5 0-15,6-1 0 0,-8 0 0 0,8 1 0 16,0-1 0-16,-6-4 0 0,6 2 0 0,0-2 0 16,0 1 0-16,-6-1 0 0,-1-2 0 15,1 6 0-15,-1-4 0 0,0 5 0 0,-5-1 0 16,-2 0 0-16,8 5 0 0,-7-5 0 0,0 4 0 16,0-1 0-16,-1 2 0 0,-4 3 0 0,4-5 0 15,-5 5 0-15,5 4 0 0,2-4 0 0,-8 3 0 16,7 0 0-16,0 0 0 0,0 1 0 15,7-2 0-15,-14 5 0 0,0 0 0 0,7 0 0 16,-6 5 0-16,0-2 0 0,-1 5 0 0,-6-1 0 16,-1 4 0-16,1 4 0 0,1-1 0 0,-9-2 0 15,9 2 0-15,-7 4 0 0,12 0 0 0,-6 1 0 16,-1 0 0-16,15-1 0 0,-8 4 0 0,7-4 0 16,0 3 0-16,-6 2 0 0,11-4 0 15,2 2 0-15,0 2 0 0,6-2 0 0,-6 1 0 16,6 0 0-16,-7 1 0 0,7-5 0 0,0 4 0 15,7-4 0-15,-7 1 0 0,6-1 0 0,-6-4 0 16,6 6 0-16,0-6 0 0,2 4 0 16,-2-4 0-16,7 1 0 0,-7 4 0 0,1-8 0 15,0-1 0-15,-1 5 0 0,0-3 0 0,1-2 0 16,-7 2 0-16,7-5 0 0,-14 0 0 0,7 1 0 16,0-5 0-16,0 5 0 0,13-5 0 15,-7-3 0-15,8 4 0 0,-1-1 0 0,-7-3 0 16,7 0 0-16,0 4 0 0,7-4 0 0,-1 0 0 15,1-4 0-15,6 1 0 0,-6-1 0 0,5 1 0 16,1-1 0-16,1-3 0 0,-1 3 0 16,0 0 0-16,0-3 0 0,-7 3 0 0,7-3 0 15,-6-1 0-15,-1 6 0 0,1-6 0 0,6 1 0 16,-6-1 0-16,-1 0 0 0,-5 2 0 0,4-2 0 16,2-3 0-16,0 0 0 0,-7 3 0 15,-1-2 0-15,2-1 0 0,-1 0 0 0,7-4 0 16,-14 1 0-16,8-1 0 0,4 1 0 0,-4-3 0 15,-1 0 0-15,0 2 0 0,0-3 0 0,-1 3 0 16,2 0 0-16,-1-3 0 0,0 4 0 0,0-2 0 16,-7 2 0-16,8-4 0 0,-8 3 0 15,7 0 0-15,-6 4 0 0,-1-3 0 0,-6 3 0 16,7 3 0-16,-7-3 0 0,6 5 0 0,1-6 0 16,-7 4 0-16,6-3 0 0,-6 5 0 0,7-2 0 15,-7-3 0-15,6 3 0 0,-6-3 0 16,6 4 0-16,-6-1 0 0,8 2 0 0,-8-2 0 15,0-3 0-15,0 3 0 0,0 2 0 0,0-2 0 16,0 1 0-16,0-1 0 0,0 1 0 0,-8 0 0 16,8 0 0-16,-6-2 0 0,6 3 0 0,0-2 0 15,0 2 0-15,0-3 0 0,0 2 0 0,-6 0 0 16,6 0 0-16,0-1 0 0,0 0 0 16,0 5 0-16,0-3 0 0,0 1 0 0,0 2 0 15,0-1 0-15,0 4 0 0,0-4 0 0,0 4 0 16,0 0 0-16,0 0 0 0,0 0 0 15,0 4 0-15,0-4 0 0,0 4 0 0,0-1 0 16,0 2 0-16,0-3 0 0,0 5 0 0,0 1 0 16,0 4 0-16,0-2 0 0,-7 1 0 0,7 4 0 15,0-5 0-15,-6 6 0 0,6-2 0 0,0 1 0 16,-7-1 0-16,1 2 0 0,6-2 0 16,0 4 0-16,-7-3 0 0,7 3 0 0,0-3 0 15,0 4 0-15,0-2 0 0,0-1 0 0,0 2 0 16,0-4 0-16,0 1 0 0,0-1 0 0,0 1 0 15,0 0 0-15,0-1 0 0,0 1 0 16,0 4 0-16,-6-4 0 0,6-1 0 0,0 5 0 16,0-5 0-16,-7 1 0 0,7 0 0 0,0-1 0 15,0 1 0-15,-7 0 0 0,1-1 0 16,6 1 0-16,-6-4 0 0,6 4 0 0,0-4 0 16,0 0 0-16,0 0 0 0,-7-1 0 0,7 2 0 15,0-4 0-15,0 1 0 0,0-1 0 0,7 0 0 16,-7-1 0-16,6-3 0 0,-6 3 0 0,0 1 0 15,0-5 0-15,6 5 0 0,1-5 0 0,0 1 0 16,-1-4 0-16,14 3 0 0,-1-3 0 16,7-3 0-16,7 3 0 0,-7-4 0 0,13-3 0 15,-7 3 0-15,1-7 0 0,-1 4 0 0,2 0 0 16,-15-1 0-16,1 4 0 0,-8-4 0 0,2-1-546 16,-8 1-737-16,0-4-108 0,1 5 20 15,-14 0 129-15,1 0 168 0,-7 3 265 0,0 4 366 16</inkml:trace>
  <inkml:trace contextRef="#ctx0" brushRef="#br0" timeOffset="50989.25">19209 13339 239 0,'-6'0'640'15,"-2"0"146"-15,8 4 85 0,-6-4-18 0,6 3-122 16,-6-3-145-16,-8 0-196 0,8 4-107 0,-1-4-49 16,1 0-10-16,-7 0 9 0,-6 3 15 0,-1 1 15 15,-6-1 11-15,-1 1 8 0,2 0-4 16,-8 3-10-16,-6-3-18 0,0 4-22 0,0-2-198 16,-1-2-30-16,8 3 0 0,-7-3 0 15,0 0 0-15,-1 0 0 0,-5-1 0 0,7 1 0 0,-15-1 0 16,7 1 0-16,1-1 0 0,-7-3 0 15,-1 4 0-15,8 0 0 0,-7 0 0 0,0-4 0 16,6 3 0-16,7-3 0 0,-7 0 0 0,7 0 0 16,7 0 0-16,-1 0 0 0,7 0 0 0,0 0 0 15,6 0 0-15,7 0 0 0,-7-3 0 16,14 3 0-16,0 0 0 0,0-4 0 0,-2 4 0 16,2 0 0-16,6 0 0 0,-6 0 0 0,-7 0 0 15,6 0 0-15,7 0 0 0,0 0 0 0,0 4 0 16,0-4 0-16,0 3 0 0,0 1 0 15,0 0 0-15,0 2 0 0,7 3 0 0,-7 1 0 16,6-2 0-16,1 3 0 0,-7 4 0 0,6-1 0 16,0 1 0-16,2 4 0 0,-2-5 0 0,6 5 0 15,2-1 0-15,-8 0 0 0,7 0 0 16,1 4 0-16,-2-3 0 0,2 3 0 0,-2 0 0 16,-5 0 0-16,0 0 0 0,-1 4 0 0,7-5 0 15,7 5 0-15,6-4 0 0,-13 4 0 0,7 0 0 16,-2-4 0-16,2 3 0 0,-6 1 0 0,5 0 0 15,1 3 0-15,-8-4 0 0,2 1 0 16,-1 0 0-16,0 4 0 0,6-5 0 0,-5 1 0 16,-8 0 0-16,7-5 0 0,0 2 0 0,-7-1 0 15,7 0 0-15,-6-3 0 0,0-5 0 16,-1 3 0-16,-6 2 0 0,6-4 0 0,-6 0 0 16,-6-1 0-16,6-2 0 0,-6 3 0 0,6-5 0 15,-7 1 0-15,7 0 0 0,-7-4 0 0,1 0 0 16,6-3 0-16,6 1 0 0,1-2 0 0,-7-3 0 15,0 0 0-15,-7 0 0 0,1-3-425 0,6-2-520 16,0-6-247-16,0 1-80 0,-7-2 49 0,1 2 112 16,-1-1 194-16,-6 0 231 0,1-1 322 15</inkml:trace>
  <inkml:trace contextRef="#ctx0" brushRef="#br0" timeOffset="51222.12">17892 14161 270 0,'-6'-4'676'0,"6"4"162"0,-7-3 94 0,7-1 61 15,0 4-114-15,7 0-208 0,-7 0-201 0,6 0-117 16,8 0-70-16,-2 0-42 0,8 4-40 0,0-1-45 16,5 1-54-16,9-1-44 0,-9 1-23 15,15-1-21-15,-8 1-35 0,7 1-67 0,7-5-78 16,-1 3-105-16,1-3-186 0,6 0-212 0,-12-3-246 15,5-2-85-15,-6 1-1 0,-7 1 61 0,1 3 161 16,0 0 205-16</inkml:trace>
  <inkml:trace contextRef="#ctx0" brushRef="#br0" timeOffset="51724.37">18922 14259 522 0,'7'8'738'0,"-7"0"124"0,0 3 69 0,6-5-3 16,-6 2-145-16,13-1-216 0,-7 4-145 0,1-3-70 16,6 3-23-16,7-1-20 0,6 2-22 15,-7 3-35-15,7-5-32 0,-6 5-28 0,6-4-22 16,0 4-11-16,0 3-11 0,-6-3-128 0,0 0-20 16,-2-1 0-16,-4 1 0 0,5-1 0 15,-13-3 0-15,8 5 0 0,-8-6 0 0,0-2 0 16,2 3 0-16,-8-4 0 0,6-3 0 0,-6 3 0 15,0-7 0-15,0 4 0 0,0-1 0 0,0-3 0 16,0-3 0-16,6-1 0 0,-6 1 0 16,0-5 0-16,7-3 0 0,-7 1 0 0,6-5 0 15,1-1 0-15,0-2 0 0,-1 0 0 0,6 0 0 16,2-4 0-16,-1 3 0 0,7-3 0 0,0 3 0 16,-8 2 0-16,8-2 0 0,-1 4 0 0,-5 1 0 15,-2 6 0-15,2 5 0 0,5-5 0 16,-12 5 0-16,6-1 0 0,6 1 0 0,-6 3 0 15,0 3 0-15,7 1 0 0,-7 3 0 0,6 0 0 16,7 4 0-16,-13 5 0 0,7-6 0 0,6 9 0 16,-6-5 0-16,-1 5 0 0,1-6 0 0,0 10 0 15,-8-4 0-15,1-1 0 0,0 0 0 0,-6-4 0 16,5 6 0-16,2-6 0 0,-1 1 0 16,6-4 0-16,-12 0 0 0,6 0 0 0,-6-4 0 15,-1 0 0-15,0-3 0 0,1 0 0 0,6-1 0 16,-7-3 0-16,1 0 0 0,-14 0 0 0,1 0 0 15,-7 0-919-15,6-7-173 0,7-1-151 16,0 1 9-16,-6 0 105 0,6-4 135 0,0 7 211 16,6-3 237-16</inkml:trace>
  <inkml:trace contextRef="#ctx0" brushRef="#br0" timeOffset="52160.39">20010 14498 312 0,'6'-3'705'0,"8"-1"160"0,-8 0 105 0,0-3 74 16,1 3-110-16,6 1-188 0,0-2-179 0,1 3-112 15,4-2-79-15,2 0-60 0,7 0-61 16,-8 1-69-16,7-1-59 0,0 0-39 0,0-3-18 16,0 3-4-16,-6-3 6 0,-1 2-35 0,1 3-37 15,-7-6 0-15,7 1 0 0,-14 3 0 16,7-4 0-16,-6-1 0 0,-7 1 0 0,0-4 0 0,0 5 0 16,-7-1 0-16,0-2 0 0,1 2 0 15,-7 1 0-15,0-4 0 0,6 4 0 0,-13 3 0 16,8-4 0-16,-1 5 0 0,0 0 0 0,0 3 0 15,-1 0 0-15,-5 0 0 0,6-4 0 0,0 4 0 16,7 0 0-16,-8 0 0 0,2 4 0 16,-2 2 0-16,2 2 0 0,5 3 0 0,-6 4 0 15,6-1 0-15,1 5 0 0,0-2 0 0,6 2 0 16,0 0 0-16,0-1 0 0,0 1 0 0,6-2 0 16,0 2 0-16,7-1 0 0,-6 1 0 15,6 0 0-15,0-1 0 0,6-7 0 0,-5 4 0 16,5-5 0-16,1 5 0 0,6-4 0 0,-13-1 0 15,6 2 0-15,0-5 0 0,8 0 0 0,12-2 0 16,-6-2 0-16,6 1 0 0,-7-4 0 16,7 0 0-16,7-4 0 0,-1-4 0 0,1 5 0 15,-1-3 0-15,-18-2 0 0,5-1 0 0,-12 3-420 16,0-2-538-16,5-3-130 0,-5 0-110 16,0-3 42-16,-7 3 91 0,0 0 162 0,0-4 192 15,-1 1 223-15</inkml:trace>
  <inkml:trace contextRef="#ctx0" brushRef="#br0" timeOffset="52459.8">21059 14065 115 0,'-6'-30'642'0,"-1"5"195"0,-6 2 134 16,0 2 122-16,-6-2 20 0,5 6-105 0,2 3-181 16,-1 2-103-16,6 1-71 0,7 4-445 0,-7 3-208 15,7 0 0-15,-6 8 0 0,0 3 0 0,6 4 0 16,0 5 0-16,0 1 0 0,6 9 0 15,-6 3 0-15,0 5 0 0,6 2 0 0,-6 4 0 16,0 0 0-16,-6 9 0 0,0-2 0 0,-2 5 0 16,8-1 0-16,0-2 0 0,0-2 0 0,8-3 0 15,4-1 0-15,2-1 0 16,5-10 0-16,1 1 0 0,-8-6 0 0,8-2 0 0,-13-7 0 16,6-3 0-16,0-4 0 0,-7-5 0 0,0 2 0 15,-6-4 0-15,-6-4 0 0,0-4-837 16,-14-4-552-16,7 2-43 0,-7-5 73 0,1-1 170 15,-7 2 249-15,13-1 279 0,-6-5 307 0</inkml:trace>
  <inkml:trace contextRef="#ctx0" brushRef="#br0" timeOffset="52643.06">20740 14447 436 0,'-19'-11'804'16,"11"4"180"-16,-10-2 126 0,11 3 97 0,0 2-118 15,7 1-263-15,7-1-170 0,12 0-122 0,7 0-89 16,13 4-345-16,7-4-100 0,13 1 0 0,0 3 0 15,-1 0 0-15,1 0 0 0,-1 3 0 16,-6-3 0-16,1 4 0 0,-8 0 0 0,-19 4 0 16,0-1-177-16,-6-3-625 0,-1-2-334 0,-5 3-144 15,-2-1-6-15,-5-1 112 0,0 8 147 0,-1-3 249 16,7 3 354-16</inkml:trace>
  <inkml:trace contextRef="#ctx0" brushRef="#br0" timeOffset="53479.46">21724 15078 465 0,'6'0'710'16,"1"0"159"-16,-7 5 112 0,0-5 39 0,0-5-69 16,-7 5-132-16,-6 0-141 0,0 5-80 0,-7-5-52 15,-6 0-38-15,-6 0-462 0,-7-5-46 0,0 5 0 16,-13 0 0-16,-1 0 0 0,-5 0 0 15,-7 0 0-15,6 5 0 0,-6-2 0 0,13-3 0 16,-14 3 0-16,8-3 0 0,0 4 0 0,-1-4 0 16,1 0 0-16,-9 4 0 0,10-4 0 15,-9 0 0-15,1 0 0 0,0 0 0 0,-7 3 0 16,0-3 0-16,1 0 0 0,-1 0 0 0,7 0 0 16,-7 4 0-16,1-4 0 0,6 4 0 0,0-4 0 15,6 0 0-15,0 4 0 0,7-1 0 16,0-3 0-16,6 0 0 0,0 4 0 0,8-4 0 15,-1 0 0-15,6 0 0 0,-7 0 0 0,14 0 0 16,-6 0 0-16,-1 0 0 0,1 0 0 0,-7 0 0 16,6 0 0-16,7 0 0 0,-6 0 0 0,-7 0 0 15,-1 0 0-15,1 0 0 0,0 0 0 16,0 0 0-16,6 0 0 0,-6 0 0 0,7 0 0 16,-7 0 0-16,6 0 0 0,1 0 0 0,-1-4 0 15,7 4 0-15,-6 0 0 0,6-3 0 0,-1 3 0 16,1 0 0-16,0 0 0 0,7 0 0 15,-1 0 0-15,0 0 0 0,1 0 0 0,-1 0 0 16,1 0 0-16,6 0 0 0,-7 0 0 0,7 0 0 16,7 0 0-16,-7 0 0 0,0 0 0 0,7 0 0 15,-2 0 0-15,-4 0 0 0,12 0 0 0,0 0 0 16,-7-4 0-16,7 4 0 0,0 0 0 16,0 0 0-16,0 0 0 0,0 0 0 0,0 0 0 15,7 0 0-15,-7-4 0 0,0 4 0 0,6-4 0 16,-6 4 0-16,6 0 0 0,2-3 0 0,-2 3 0 15,13 0 0-15,-6-4-336 0,6 0-1317 0,1 1-14 16,-6 0 110-16,11-2 236 0,1 2 346 16,14-6 444-16</inkml:trace>
  <inkml:trace contextRef="#ctx0" brushRef="#br0" timeOffset="56509.73">18362 15702 34 0,'12'-15'631'0,"2"1"184"0,-1-1 120 0,0 1 108 16,0-1 23-16,-1 0-131 0,2 8-194 0,-8-1-99 15,8 0-56-15,5 2-52 0,1-2-305 0,-1 5-229 16,7-1 0-16,0 0 0 0,6 8 0 0,1 0 0 16,-1 7 0-16,1 0 0 0,-13 4 0 0,6 7 0 15,-6-1 0-15,-7 5 0 0,-1 0 0 0,2-1 0 16,-2 5 0-16,2-1 0 0,-8 4 0 0,7-4 0 16,0 5 0-16,-6-5 0 0,-1 0 0 0,0 1 0 15,2-9 0-15,-2 6 0 0,0-9 0 0,-6-3 0 16,7-4 0-16,-7 0 0 0,0-4 0 15,0-4 0-15,0 1 0 0,-7-4 0 0,1-4 0 16,0 1 0-16,-2-4 0 0,2-8 0 0,0 0 0 0,6-3 0 16,-7 0 0-16,7-5 0 0,0 1 0 15,0 0 0-15,7 1 0 0,-7-1 0 0,6 0 0 16,-6 2 0-16,6 3 0 0,8 2 0 0,-8 4 0 16,-6-1 0-16,7 2 0 0,-7 3 0 0,7 3 0 15,-1 4 0-15,7 0 0 0,7 0 0 0,-1 4 0 16,7 3 0-16,0 1 0 0,0 2 0 0,7 1 0 15,-1 4 0-15,1-1 0 0,-1 1 0 0,1 4 0 16,-7-1 0-16,0 1 0 0,0-5 0 0,1 1 0 16,-9-1 0-16,2 1 0 0,-6-4 0 0,-8-3 0 15,7-1 0-15,-7 1 0 0,-6-5 0 0,8 1 0 16,-8-4 0-16,0 0 0 0,-8-4 0 0,8-3 0 16,-6-1 0-16,6 0 0 0,0-6 0 0,6-1 0 15,-6-7 0-15,8 1 0 0,4-1 0 0,-6-8 0 16,8 4 0-16,-1 1 0 0,0-1 0 15,6 0 0-15,-13 4 0 0,8 0 0 0,-1 7 0 0,-6 1 0 16,6-1 0-16,-7 4 0 0,0 4 0 16,8 3 0-16,-8 0 0 0,14 4 0 0,-7 4 0 15,13 0 0-15,-6 3 0 0,-1 4 0 0,7 0 0 16,0 4 0-16,0-1 0 0,-7 1 0 0,7 8 0 16,0-6 0-16,-6 2 0 0,-1 3 0 0,1-4 0 15,0 0 0-15,-7 1 0 0,-7 0 0 0,8-5 0 16,-14 1 0-16,6-1 0 0,-6-3 0 0,-6-3 0 15,6 3 0-15,-7-4 0 0,7-3 0 0,-7 0 0 16,7-4 0-16,-13 0 0 0,7 0 0 0,-7 0-33 16,13-4-912-16,0-4-127 0,7-3-149 0,5 0 6 15,8 0 98-15,-1 1 153 0,7-2 197 0,1 2 210 16</inkml:trace>
  <inkml:trace contextRef="#ctx0" brushRef="#br0" timeOffset="56960.05">20480 15662 51 0,'12'-11'513'0,"2"-3"209"0,-2 2 138 16,-5 1 94-16,-1 0-31 0,-6-1-79 0,0 6-121 16,0-2-126-16,0 1-70 0,0 3-42 0,0 4-49 15,0-4-63-15,-6 4-190 0,-7 4-183 0,0 0 0 16,-14 0 0-16,2 7 0 0,-7 0 0 16,-8 4 0-16,1 3 0 0,0 4 0 0,-1 0 0 15,8 0 0-15,-1 3 0 0,14-2 0 0,0 2 0 16,12-3 0-16,7 4 0 0,0-8 0 0,7 5 0 15,5-5 0-15,2 1 0 0,5-5 0 0,-6-3 0 16,6 0 0-16,-5 0 0 0,-2-8 0 0,2 5 0 16,-8-8 0-16,7 0 0 0,0 0 0 0,6-3 0 15,1-5 0-15,7 0 0 0,-8-2 0 0,8-2 0 16,-8-3 0-16,7-2 0 0,0 1 0 0,-6-2 0 16,5 0 0-16,-11 0 0 0,5-4 0 0,-6 3 0 15,0 1 0-15,0-1 0 0,-6 5 0 0,-1-1 0 16,0 4 0-16,-6 0 0 0,8 4 0 0,-2 0 0 15,0-1 0-15,-6 4 0 0,6 1 0 0,-6-1 0 16,7 4 0-16,-7 0 0 0,7 0 0 0,6 4 0 16,-7 3 0-16,1 1 0 0,6 2 0 0,-1 5 0 15,-4 3 0-15,4-3 0 0,-5 4 0 0,13 3 0 16,-8 0 0-16,2 0 0 0,-2 0 0 16,2 4 0-16,-1-4 0 0,-1 0 0 0,-4 0 0 15,10-4 0-15,2 0 0 0,-13-3 0 0,-1-1 0 16,-6 1 0-16,0-7-286 0,0 3-663 0,20-11-110 15,-8 0-128-15,15-4 22 0,-1-7 83 0,6-1 148 16,1 3 179-16,7-7 206 0</inkml:trace>
  <inkml:trace contextRef="#ctx0" brushRef="#br0" timeOffset="57318.53">21516 15647 290 0,'6'-14'625'15,"-6"3"170"-15,-6 0 117 0,-1-1 15 0,-6 4-72 16,-7 5-79-16,1 0-134 0,-7 3-85 0,-7 3-43 15,13 5-24-15,-6-1-29 0,1 1-114 0,-1-1-347 16,-1 4 0-16,7 0 0 0,2 0 0 0,4 4 0 16,8-1 0-16,-1 1 0 0,7-1 0 0,7 1 0 15,-7 4 0-15,20-1 0 0,-8-4 0 0,14 5 0 16,7-1 0-16,-1-3 0 0,1 3 0 16,-1-4 0-16,1 6 0 0,-1-5 0 0,1-1 0 15,-13-3 0-15,6 0 0 0,-7 0 0 0,-5 0 0 16,-2-4 0-16,2 4 0 0,-8-3 0 0,-6 0 0 15,-6-2 0-15,-8 5 0 0,2-3 0 0,-2 3 0 16,-5-4 0-16,5 0 0 0,-4-3 0 0,4 3 0 16,-5 1 0-16,-1-5 0 0,8 5 0 0,-8-4 0 15,7-4 0-15,6 0 0 0,-6-8 0 0,7 1 0 16,-1-4 0-16,-6 3 0 0,13-6-165 0,0-1-613 16,6 0-75-16,8-3-73 0,5-7-66 0,7 2-24 15,0-2 33-15,7-5 124 0,-1 1 142 16,7 3 168-16</inkml:trace>
  <inkml:trace contextRef="#ctx0" brushRef="#br0" timeOffset="57595.86">22225 15533 151 0,'33'-14'665'0,"-1"-1"181"0,-5 4 149 15,-14 0 136-15,12 4-45 0,-17 0-111 0,-8 7-183 16,-8-5-100-16,-24 5-80 0,-1 0-366 16,-5 5-246-16,-8 2 0 0,0 4 0 0,8 0 0 15,-2 0 0-15,7 7 0 0,8 1 0 0,11-2 0 16,2 3 0-16,12-3 0 0,6 2 0 0,14 0 0 15,-7 2 0-15,13-3 0 0,0 1 0 0,7-1 0 16,5-2 0-16,-5-2 0 0,6 1 0 0,-7 0 0 16,8-1 0-16,-7 1 0 0,-1-1 0 0,-6-3 0 15,0 4 0-15,-13-5 0 0,7 1 0 0,-14 5 0 16,1-1 0-16,-14-1 0 0,1 1 0 0,-14-1 0 16,-6 1 0-16,-13-1 0 0,0 1 0 15,-13-1 0-15,-1 2 0 0,-12-5 0 0,0-1 0 16,-6 2 0-16,5-5 0 0,-5 0 0 0,-8 1 0 15,1-4 0-15,0-1-404 0,7-3-747 0,6-3-167 16,12-5-18-16,1 1 103 0,13-1 137 0,0-7 237 16,13 1 272-16</inkml:trace>
  <inkml:trace contextRef="#ctx0" brushRef="#br0" timeOffset="60267.99">23932 13297 43 0,'14'0'198'0,"5"-2"11"0,1-2-7 16,0-4-28-16,-8 1-36 0,8-1-27 0,-1 1-13 15,1 0 0-15,-6-4 5 0,4 4 11 0,-4-1 17 16,-1 2 17-16,7 1 20 0,-8 1 24 0,2 1 34 16,5-2 48-16,-6 3 69 0,0-2 44 0,-7 4 16 15,2 0-8-15,-8 0-20 0,0 0-40 16,-8 0-71-16,8 0-59 0,-6 0-29 0,6 0-7 15,-6 0 2-15,-1-3 14 0,-6 3 20 0,-6 0 22 16,-1-5 16-16,-6 5 14 0,-7 0 9 16,1 0 1-16,-7 0-3 0,-7 0-8 0,7 0-85 15,-7 0-171-15,-6 5 0 0,0-5 0 0,-7 3 0 16,1-3 0-16,5 4 0 0,-6-2 0 16,-6-2 0-16,0 0 0 0,0 5 0 0,0-5 0 15,0 0 0-15,-1 3 0 0,9-3 0 0,-9 0 0 16,7 4 0-16,1-4 0 0,0 0 0 0,5 0 0 15,1 0 0-15,7 0 0 0,-8 0 0 0,7 0 0 16,1 0 0-16,-1 0 0 0,1-4 0 0,-8 4 0 16,8 0 0-16,-7 0 0 0,-7 4 0 15,0-4 0-15,-12 0 0 0,-1 5 0 0,-6-5 0 16,0 0 0-16,0 3 0 0,-1-3 0 0,-6 0 0 16,8 0 0-16,-8-3 0 0,6 3 0 15,8 0 0-15,-8-5 0 0,14 1 0 0,0 4 0 16,7-3 0-16,-1-2 0 0,7 3 0 0,-6-2 0 15,12 1 0-15,1-2 0 0,-2 2 0 0,-5-5 0 16,7 8 0-16,-8-6 0 0,8 1 0 0,-7 2 0 16,7-4 0-16,-8 3 0 0,7 0 0 15,-5-3 0-15,5 3 0 0,1-3 0 0,-1 4 0 0,0-1 0 16,-12-1 0-16,5-1 0 0,-5 2 0 16,-1 0 0-16,0 1 0 0,-12-1 0 0,-1 4 0 15,0-4 0-15,-6 4 0 0,0-4 0 0,-7 4 0 16,6 0 0-16,-4-3 0 0,4-2 0 0,-6 5 0 15,7-2 0-15,-6-3 0 0,5 3 0 16,-5 2 0-16,5 0 0 0,1 0 0 0,0-4 0 16,0 4 0-16,0 0 0 0,-7 0 0 0,-6 0 0 15,-13 0 0-15,-1 0 0 0,-12 0 0 16,-1 0 0-16,1 0 0 0,-7 4 0 0,0-4 0 16,-6 0 0-16,13 0 0 0,0 2 0 0,13-2 0 15,6 5 0-15,7-5 0 0,0 0 0 0,6 2 0 16,0-2 0-16,6 0 0 0,2 5 0 0,-2-5 0 15,8 0 0-15,-1 3 0 0,0-3 0 16,1 0 0-16,-1 4 0 0,-6-4 0 0,-7 4 0 16,0 0 0-16,1-4 0 0,-14 3 0 0,0-3 0 15,-6 4 0-15,6-4 0 0,-6 0 0 0,6 0 0 16,1 0 0-16,-2 0 0 0,8 0 0 16,7-4 0-16,-7 4 0 0,12 0 0 0,-6-3 0 15,8 3 0-15,5-4 0 0,-6 4 0 0,6-4 0 16,7 4 0-16,0-4 0 0,0 1 0 0,0-2 0 15,0 3 0-15,-8-3 0 0,2 3 0 0,0-6 0 16,-2 0 0-16,2 1 0 0,-1 3 0 16,0-3 0-16,-5 0 0 0,-2-1 0 0,-6 1 0 15,0 3 0-15,1-3 0 0,6 3 0 0,-1 0 0 16,1-3 0-16,0 4 0 0,-7 3 0 0,-6-4 0 16,-7 8 0-16,-6-4 0 0,0 7 0 0,-7-4 0 15,7 5 0-15,0-4 0 0,13 3 0 0,-1 0 0 16,1 1 0-16,6-4 0 0,14-1 0 15,-1 4 0-15,13-3 0 0,7-1 0 0,6 5 0 16,8-4 0-16,-1 0 0 0,6 0 0 0,7-2 0 16,0 3 0-16,0-3 0 0,6 3 0 15,-6-2 0-15,0 1 0 0,0 0 0 0,0 0 0 16,-7-1 0-16,7 1 0 0,0 0 0 0,-7 2 0 16,7-6 0-16,0 9 0 0,0-6 0 0,1 0 0 15,5 1 0-15,-6 3 0 0,13-3 0 16,-7 0 0-16,7 0 0 0,0-1 0 0,0 4 0 15,0-2 0-15,6 1 0 0,1 2 0 0,0 0 0 16,-2 1 0-16,-4 3 0 0,6-1 0 0,-8 8 0 16,1-1 0-16,-7 4 0 0,2 3 0 0,4 2 0 15,-5 2 0-15,5 0 0 0,8 0 0 0,0 4 0 16,0 4 0-16,6-4 0 0,6 7 0 0,6 0 0 16,2 1 0-16,5 3 0 0,-5 0 0 15,12 4 0-15,-14 0 0 0,8 0 0 0,-1 3 0 16,1 0 0-16,-7 5 0 0,13 2 0 0,-6 1 0 15,-1 0 0-15,1 0 0 0,-1 3 0 0,0-4 0 16,8 1 0-16,-8-4 0 0,0 0 0 16,1 0 0-16,0-3 0 0,-7-4 0 0,13 3 0 15,-6-4 0-15,-1-2 0 0,7 0 0 0,-6-2 0 16,0 1 0-16,-8-4 0 0,8 1 0 0,-1-1 0 16,1 0 0-16,-7-3 0 0,0 4 0 15,0-5 0-15,1-3 0 0,-2 5 0 0,8-7 0 16,-7 3 0-16,0-1 0 0,0-1 0 0,-7-2 0 0,8 3 0 15,-2-4 0-15,-5 5 0 0,6-5 0 0,-6 0 0 16,5 4 0-16,-5-3 0 0,0 3 0 0,-1-4 0 16,0 1 0-16,1-1 0 0,0 0 0 15,6 0 0-15,-7 1 0 0,7-4 0 0,0 8 0 16,1-5 0-16,-8 0 0 0,13 0 0 0,-5 0 0 16,-2 0 0-16,8-3 0 0,-7 0 0 0,13-3 0 15,-6-2 0-15,6 1 0 0,0 0 0 0,-1-3 0 16,2 3 0-16,-1-5 0 0,6 2 0 0,-6-1 0 15,7 1 0-15,-1-4 0 0,1 4 0 0,7-5 0 16,-1 4 0-16,-1-4 0 0,15 1 0 0,-1 0 0 16,7 1 0-16,12-7 0 0,1 7 0 0,0-5 0 15,12-4 0-15,1 4 0 0,0-4 0 0,6 1 0 16,0-2 0-16,-6 3 0 0,6-3 0 0,0-2 0 16,-6 3 0-16,7-3 0 0,-9 0 0 0,9 0 0 15,6-4 0-15,0 3 0 0,-1-3 0 0,1 4 0 16,-1-4 0-16,8 3 0 0,-7-3 0 0,6 5 0 15,-6-3 0-15,6 2 0 0,-7 0 0 0,2 0 0 16,5-4 0-16,-7 3 0 0,8 2 0 0,-1 2 0 16,1-7 0-16,5 2 0 0,-5-2 0 15,5 5 0-15,-5-5 0 0,-2 3 0 0,8-3 0 16,-7 4 0-16,1 1 0 0,-1-5 0 0,-7 3 0 16,2-3 0-16,5 3 0 0,-13 1 0 0,7 0 0 15,-1-1 0-15,-6 0 0 0,2 2 0 0,4 2 0 16,-6-7 0-16,0 7 0 0,7-3 0 0,6-1 0 15,1-3 0-15,18 4 0 0,1 0 0 0,0-4 0 16,6 4 0-16,7-1 0 0,-7-3 0 0,8 4 0 16,-15 0 0-16,7-4 0 0,-6 4 0 0,0-4 0 15,-1 0 0-15,-5 2 0 0,-1-2 0 0,1 0 0 16,-1 0 0-16,1 0 0 0,-2 0 0 0,1 0 0 16,7 0 0-16,0 0 0 0,1 0 0 0,-2 0 0 15,7 0 0-15,0 0 0 0,-6 0 0 16,7 0 0-16,-7 0 0 0,6 0 0 0,14 0 0 0,-8 0 0 15,7 0 0-15,1 0 0 0,-1-2 0 0,0 2 0 16,-5-4 0-16,-2 4 0 0,-6 0 0 16,1-4 0-16,-7 4 0 0,-7 0 0 0,7-4 0 15,-14 4 0-15,1-3 0 0,7-1 0 0,-7 4 0 16,12-4 0-16,-12 0 0 0,12 4 0 0,-12-3 0 16,13-1 0-16,-6 1 0 0,-1-1 0 0,0 4 0 15,0-7 0-15,0 2 0 0,1 2 0 0,-7 0 0 16,-7-1 0-16,0 0 0 0,-6 4 0 0,-13-3 0 0,0 0 0 15,-14 3 0-15,0 0 0 0,-6-5 0 16,-6 1 0-16,0 4 0 0,-7-3 0 0,1-2 0 16,-2 5 0-16,-5-2 0 0,-7-2 0 0,0 1 0 15,-13 3 0-15,0-5 0 0,-6 2 0 0,-1 3 0 16,1-8 0-16,0 4 0 0,-8 2 0 0,2-6 0 16,-1 1 0-16,-7-1 0 0,0 1 0 0,2-1 0 15,-2-3 0-15,-6 1 0 0,6 2 0 0,-6-3 0 16,0-1 0-16,0 5 0 0,0-3 0 0,0-2 0 15,0 3 0-15,0-7 0 0,0 5 0 16,0-4 0-16,0 4 0 0,0-3 0 0,0-1 0 16,-6-3 0-16,6-1 0 0,-6-3 0 0,-2 0 0 0,2 1 0 15,-7-9 0-15,7 1 0 0,-8-4 0 0,2-1 0 16,-2 1 0-16,2-4 0 0,-2-3 0 0,1 4 0 16,1-1 0-16,-2-3 0 0,2-1 0 0,-8 0 0 15,0-3 0-15,7 4 0 0,-13 1 0 0,0-5 0 16,7-2 0-16,-14 3 0 0,1-6 0 15,-8 3 0-15,1-2 0 0,0-4 0 0,0 1 0 16,-6-1 0-16,-8 1 0 0,8-4 0 0,-1 3 0 16,7-3 0-16,0 4 0 0,0 0 0 15,0-4 0-15,0 3 0 0,-1 1 0 0,8-1 0 16,-1 1 0-16,1 4 0 0,-1-5 0 0,7 4 0 16,0-3 0-16,0 7 0 0,7 0 0 0,-1 3 0 15,7 1 0-15,7 3 0 0,-2 4 0 0,-4 4 0 16,12 4 0-16,-6-2 0 0,6 2 0 0,0 7 0 15,0-1 0-15,-7 4 0 0,7 1 0 16,-7 3 0-16,7 4 0 0,7-1 0 0,0 2 0 16,-1 1 0-16,-6 2 0 0,12 3 0 0,-12 0-218 15,0 0-1414-15,-6 0-26 0,-20 3 85 0,-19 4 214 16,-14-3 328-16,-20-1 475 0</inkml:trace>
  <inkml:trace contextRef="#ctx0" brushRef="#br0" timeOffset="63467.39">11695 6145 141 0,'8'-4'658'0,"-2"0"158"0,0 0 91 16,-6 4 55-16,0 0-133 0,0-4-169 0,0 4-164 15,0 0-75-15,0-4-29 0,0 4-7 0,-6 0-8 16,-8 4-17-16,2-4-34 0,-8 4-37 16,-6 0-117-16,-7 4-172 0,-6-5 0 0,1 8 0 15,-2 0 0-15,-5-4 0 0,-8 4 0 0,1 1 0 16,7-2 0-16,-8 1 0 0,8-3 0 0,-7-1 0 16,-1 1 0-16,8-2 0 0,-7-2 0 15,-1 3 0-15,8-2 0 0,-7-2 0 0,0-6 0 16,0 3 0-16,-7-5 0 0,7-2 0 0,0 3 0 15,0-2 0-15,0-6 0 0,-1 5 0 0,1-4 0 16,7 0 0-16,0-4 0 0,5 4 0 0,1 0 0 16,0-1 0-16,-1 3 0 0,8-3 0 15,-1 1 0-15,1 5 0 0,6-2 0 0,-7 0 0 16,7 4 0-16,0-3 0 0,-7 7 0 0,1 0 0 16,-13 0 0-16,6 4 0 0,-7-1 0 0,1 5 0 15,-1-1 0-15,0 0 0 0,-6 0 0 0,6 1 0 16,-5 4 0-16,4-5 0 0,-5 3 0 0,7-2 0 15,-1-1 0-15,7-3 0 0,-6 3 0 0,5-4 0 16,1 2 0-16,0-1 0 0,0-4 0 0,6 0 0 16,-6 0 0-16,7-4 0 0,-1-1 0 0,1 2 0 15,-7 0 0-15,6-5 0 0,7 1 0 0,-6-1 0 16,-2 0 0-16,9 2 0 0,-1-1 0 0,0-5 0 16,-1 5 0-16,1 1 0 0,0 1 0 0,0 2 0 15,7-1 0-15,-7 0 0 0,0 4 0 16,-1 4 0-16,1-4 0 0,-6 7 0 0,-1 0 0 0,-6 0 0 15,0 5 0-15,7-4 0 0,-14 6 0 0,1-3 0 16,5 0 0-16,1-4 0 0,0 5 0 0,7-2 0 16,-1-3 0-16,7-3 0 0,-6 4 0 0,5-5 0 15,8-3 0-15,-8 4 0 0,-5-4 0 16,6-4 0-16,-1 1 0 0,-5-1 0 0,-1-4 0 16,-5 1 0-16,5 0 0 0,-6 0 0 0,7-4 0 15,-8 0 0-15,7 3 0 0,1 1 0 0,-1-4 0 0,1 4 0 16,6-1 0-16,7 4 0 0,-7 0 0 15,12 1 0-15,-5 3 0 0,12-4 0 0,-6 4 0 16,1 4 0-16,-8-4 0 0,-7 7 0 0,1-3 0 16,0 4 0-16,7-1 0 0,-7-1 0 0,0 2 0 15,6 0 0-15,-6-1 0 0,0 1 0 0,7-5 0 16,-8 5 0-16,15-8 0 0,-8 4 0 0,14-1 0 16,-8-3 0-16,8 0 0 0,-1 0 0 0,1 0 0 15,0-3 0-15,-2 3 0 0,2-4 0 0,0 4 0 16,-8-8 0-16,8 5 0 0,0-1 0 0,-14-3-1169 15,13-1-515-15,-13-4 33 0,2 3 160 0,-15-3 299 16,-7 4 502-16</inkml:trace>
  <inkml:trace contextRef="#ctx0" brushRef="#br0" timeOffset="96448.14">11904 13786 488 0,'-13'-7'674'0,"-6"4"123"0,6-1 79 0,-13-1-89 16,6 2-139-16,-6 0-157 0,-1-1-128 0,9 4-70 15,-2-4-11-15,7 1 19 0,7 3 34 16,-8-4 32-16,8 4 24 0,0 0 12 0,-2-4-1 16,8 4-109-16,-6 0-293 0,0-4 0 0,6 4 0 15,-7 0 0-15,14 0 0 0,-7 0 0 0,6 0 0 16,-6 0 0-16,6-3 0 0,-6 3 0 16,8 0 0-16,-2-5 0 0,0 5 0 0,8 0 0 15,5 0 0-15,7 0 0 0,0 0 0 0,7 0 0 16,5 0 0-16,-5 5 0 0,13-5 0 0,6 0 0 15,-7 3 0-15,14-3 0 0,0 0 0 16,12 4 0-16,2-4 0 0,-2 0 0 0,7 0 0 16,0-4 0-16,1 4 0 0,-2-3 0 0,2 3 0 15,-1-5 0-15,0 3 0 0,1-2 0 0,-2 1 0 16,-4 3 0-16,-8-5 0 0,0 5 0 16,-7-3 0-16,1 3 0 0,-7 0 0 0,0 0 0 15,-6 0 0-15,-1 0 0 0,1 0 0 0,-7 0 0 16,6 0 0-16,-5 0 0 0,-14 0 0 0,7 3 0 15,-8-3 0-15,-5 0 0 0,0 0 0 16,-8 0 0-16,2 0 0 0,-8 0 0 0,1 0 0 16,-7 0 0-16,6 0 0 0,-6-3 0 0,0 3 0 15,-6 0 0-15,-1-4 0 0,1 0 0 0,-1-3 0 16,0 3 0-16,-5-3 0 0,5-4 0 0,-6 7 0 16,0-3 0-16,6 3 0 0,-6 1-748 15,1-5-125-15,-2 1-87 0,-5 0-80 0,6-4-19 16,-7 0 40-16,1 4 119 0,5 0 163 0,2-1 178 15</inkml:trace>
  <inkml:trace contextRef="#ctx0" brushRef="#br0" timeOffset="96887.02">13495 13504 79 0,'-14'-8'459'0,"1"1"207"0,0 3 141 0,0-2 28 16,-7-2-58-16,8-1-90 0,5 3-101 0,0-2-148 16,1 5-65-16,6-1-14 0,-7-4 3 15,1 5-1-15,6-1-11 0,-7 4-28 0,7-3-37 16,7 3-32-16,-1-4-61 0,7 4-192 0,1 0 0 15,5 0 0-15,0 0 0 0,8 4 0 0,5-1 0 16,-6 1 0-16,7 3 0 0,6 1 0 16,-7 3 0-16,8-5 0 0,-1 6 0 0,0 3 0 15,-1-4 0-15,2 4 0 0,-7-5 0 0,6 5 0 16,-7-4 0-16,1 1 0 0,-7-2 0 0,6 1 0 16,-5 1 0-16,-8-1 0 0,8-1 0 15,-15-2 0-15,8 3 0 0,-7-4 0 0,-1 0 0 16,-4 1 0-16,-2-1 0 0,-6 4 0 0,-6-3 0 15,-8 6 0-15,-5-3 0 0,-1 1 0 0,-6 2 0 16,-6-3 0-16,-7 4 0 0,6 0 0 16,-7-1 0-16,-5 1 0 0,6 0 0 0,-7-1 0 15,1 1 0-15,5 0 0 0,2-1 0 0,5-3 0 16,-6 4 0-16,7-5 0 0,-2 5 0 0,9-3 0 16,-1-2 0-16,6 1 0 0,-6-3 0 15,13-1 0-15,-7 0 0 0,14 1 0 0,0-4 0 16,-1-1 0-16,0 0 0 0,7 1 0 0,0-4 0 0,0 0 0 15,0 0 0-15,0 0 0 0,0 0 0 16,0 0 0-16,0 0 0 0,0-4 0 0,7 4 0 16,0-6 0-16,-1-3 0 0,7 3 0 0,6-2 0 15,-6-3-618-15,13 0-937 0,0 1-14 16,-6-2 94-16,7-3 211 0,5 8 290 0,7-4 410 16</inkml:trace>
  <inkml:trace contextRef="#ctx0" brushRef="#br0" timeOffset="98438.15">18798 13614 163 0,'0'3'483'15,"0"1"186"-15,6-4 123 0,-6 4-3 0,7 0-75 16,-7-4-106-16,0 3-115 0,7-3-156 16,-1 4-90-16,0-1-44 0,-6-3-17 0,8 0-1 15,-8 4 9-15,0-4 17 0,0 3 8 0,0-3 3 16,6 0 1-16,-6 4 0 0,0-4-7 0,6 0-18 15,-6 0-14-15,13 5-11 0,-13-5-13 16,13 3-61-16,-6-3-99 0,-1 0 0 0,0 3 0 16,8-3 0-16,-8 0 0 0,8 4 0 0,5-4 0 15,-6 4 0-15,6-4 0 0,1 3 0 0,6-3 0 16,1 4 0-16,5-4 0 0,1 4 0 16,-1-4 0-16,1 4 0 0,-1-1 0 0,7-3 0 15,1 0 0-15,-1 4 0 0,6-4 0 0,7 3 0 16,1-3 0-16,-1 4 0 0,-1-4 0 0,2 0 0 15,-8 0 0-15,7 3 0 0,-6-3 0 0,6 0 0 16,0 0 0-16,-6 0 0 0,6 0 0 16,0 0 0-16,1 0 0 0,5 0 0 0,-6 0 0 15,0 0 0-15,0 0 0 0,-6 0 0 0,6 0 0 16,0 0 0-16,-6-3 0 0,0 3 0 0,-1 0 0 16,1 0 0-16,-1-4 0 0,1 4 0 0,-7-3 0 15,7 3 0-15,-7 0 0 0,-7-4 0 16,1 4 0-16,-1 0 0 0,-12-3 0 0,6 3 0 15,-7 0 0-15,8 0 0 0,-14 0 0 0,6 0 0 16,-5 0 0-16,-2 0 0 0,1 0 0 0,-6 0 0 16,-1 0 0-16,1 3 0 0,6-3 0 15,-13 0 0-15,7-3 0 0,-7 3 0 0,6-4 0 16,0 0 0-16,8 0 0 0,-8 1 0 0,-6-1 0 16,0 0 0-16,-6 4-43 0,-1-3-546 0,0 3-135 15,7-8-133-15,0-3-151 0,0 4-74 16,7-4 28-16,-14 4 64 0,7 0 166 0,-6 0 187 15</inkml:trace>
  <inkml:trace contextRef="#ctx0" brushRef="#br0" timeOffset="98973.17">20740 13485 253 0,'-13'0'645'15,"-1"-4"152"-15,2 4 94 0,-1 0-9 0,0 0-106 16,0 0-118-16,6 0-167 0,0 0-87 16,7 0-40-16,0-2-19 0,0 2-14 0,0 0-22 15,0 0-30-15,0 2-22 0,0-2-15 0,7 0-10 16,0 4-197-16,-1-4-35 0,1 4 0 16,-1 3 0-16,1-3 0 0,0 0 0 0,-1 0 0 15,6 3 0-15,2 0 0 0,-1 0 0 16,7-3 0-16,-2 3 0 0,9 1 0 0,5-2 0 0,2-1 0 15,-9 2 0-15,7-4 0 0,2 1 0 16,-2 0 0-16,-6-1 0 0,0 1 0 0,0-4 0 16,-12 4 0-16,5 0 0 0,0 0 0 0,-6 0 0 15,1-2 0-15,-2 3 0 0,2-3 0 16,-2 3 0-16,-5-2 0 0,-1 1 0 0,1 0 0 16,0 3 0-16,-1-3 0 0,0-1 0 0,-6 4 0 15,0 2 0-15,-6-3 0 0,0 2 0 0,-14-1 0 16,-6 4 0-16,0 0 0 0,-13 0 0 15,6 1 0-15,-6 2 0 0,7-3 0 0,-7 4 0 16,-1 0 0-16,1-5 0 0,7 5 0 0,-7-4 0 16,5 3 0-16,2-3 0 0,7 1 0 0,-1-5 0 15,6 3 0-15,0 2 0 0,1-5 0 0,5 1 0 16,2-1 0-16,-1 0 0 0,-1-2 0 16,8-3 0-16,0 6 0 0,6-8 0 0,-7 4 0 15,0-4 0-15,1 3 0 0,0-3 0 0,-1 0 0 16,7-3 0-16,7-1 0 0,-7 0 0 0,-7 0 0 15,7-3 0-15,-7 0-1372 0,7 0-147 0,7-4 34 16,-14 7 143-16,-6 0 197 0,1 1 308 16,-8 3 387-16</inkml:trace>
  <inkml:trace contextRef="#ctx0" brushRef="#br0" timeOffset="102425.72">9265 12446 271 0,'46'4'573'16,"-7"0"169"-16,7-4 105 0,-7 4-43 0,0-4-107 16,-1 0-119-16,2 0-162 0,-1 0-140 0,0 0-79 15,1 0-33-15,-1 0-16 0,-1 0-7 0,1 3 5 16,7-3 1-16,-7 0 0 0,13 4 7 0,1-4 8 16,-2 3 5-16,8 1 1 0,6 0 0 15,-6-4-5-15,7 3-5 0,5 2-6 0,-6-2-9 16,0 0-9-16,6 1-7 0,2 0-7 0,4-1-39 15,-4 1-81-15,4 0 0 0,2 0 0 16,-1-1 0-16,0 2 0 0,-7 1 0 0,8-3 0 16,-8 2 0-16,2-2 0 0,-2-3 0 0,-6 4 0 15,7 0 0-15,-13 0 0 0,6-1 0 0,0 1 0 16,0 3 0-16,-6-4 0 0,-1 1 0 16,7 1 0-16,-6 1 0 0,0-2 0 0,6 0 0 15,0-1 0-15,0 0 0 0,0 2 0 0,1-1 0 16,-1-1 0-16,6 1 0 0,1-1 0 0,0 1 0 15,-1-1 0-15,2 1 0 0,-2-4 0 16,6 4 0-16,2 0 0 0,-8-4 0 0,2 3 0 0,4 1 0 16,-4-4 0-16,4 3 0 0,-4-3 0 15,-8 0 0-15,0 5 0 0,6-5 0 0,-6 0 0 16,-6 2 0-16,-1-2 0 0,-5 0 0 0,-7 4 0 16,-1-4 0-16,-6 0 0 0,-7 0 0 0,2 0 0 15,-2 0 0-15,-6 0 0 0,-7 4 0 0,1-4 0 16,-7 0 0-16,1 0 0 0,-2 0 0 15,-6 4 0-15,1-4 0 0,0 0 0 0,-1 0 0 16,1 0 0-16,-7 0 0 0,6 0 0 0,-6 0 0 16,7 0 0-16,-7 0 0 0,7 0 0 0,-7 0 0 15,12 0 0-15,-6-4 0 0,-6 4 0 16,8-4 0-16,-8 4 0 0,6-4 0 0,-6 2 0 16,-6 2 0-16,-2-5 0 0,-10 2-378 0,-9-4-1046 15,1-1-94-15,-6-3 44 0,-7 8 164 16,-1-4 247-16,1 7 364 0</inkml:trace>
  <inkml:trace contextRef="#ctx0" brushRef="#br0" timeOffset="103779.13">26168 12318 10 0,'20'4'514'0,"6"-1"192"0,6-3 123 0,-6 4 60 16,-7 0-95-16,8 0-139 0,5-4-151 16,7 2-151-16,7-2-76 0,6 0-20 0,0 0 2 15,0 0 13-15,1 0 1 0,5 0 7 0,-6 5 1 16,7-5-9-16,-1 0-8 0,7 0-12 15,1 0-13-15,-1 0-228 0,7 0-11 0,-7-5 0 16,7 5 0-16,-1 0 0 0,-6 0 0 0,7-2 0 16,6 2 0-16,-6 0 0 0,6 0 0 0,7 0 0 15,-7 0 0-15,7 0 0 0,-7 0 0 16,6 0 0-16,-5 0 0 0,-8 0 0 0,8 2 0 16,-1-2 0-16,-6 0 0 0,-1 0 0 0,1 0 0 15,0 0 0-15,-1 5 0 0,-6-5 0 16,1 0 0-16,5 0 0 0,-6 0 0 0,8 0 0 15,-8 0 0-15,0 0 0 0,6 0 0 0,-6 0 0 16,0-5 0-16,7 5 0 0,-7 0 0 0,7-2 0 16,-14 2 0-16,7 0 0 0,-6-4 0 0,0 4 0 15,-7-4 0-15,1 4 0 0,-15 0 0 0,1 0 0 16,1 0 0-16,-8 0 0 0,1-4 0 0,-7 4 0 16,-1-3 0-16,2 3 0 0,-8-4 0 15,1 4 0-15,-7-4 0 0,0 4 0 0,0 0 0 16,6 0 0-16,-12 0 0 0,6 0 0 15,1 0 0-15,-8 0 0 0,6 0 0 0,-5 0 0 0,6 0 0 16,-6 0 0-16,-1 0 0 0,-6 0 0 16,6 0 0-16,-6 0 0 0,0 0 0 0,0 0 0 15,0-4 0-15,-6 4 0 0,-20 0 0 0,-13 0 0 16,-20-2-395-16,-12-3-973 0,-14 5-109 0,-6-7 26 16,-7 7 155-16,-7 4 218 0,-11-1 331 15</inkml:trace>
  <inkml:trace contextRef="#ctx0" brushRef="#br0" timeOffset="104775.08">2853 13629 85 0,'-6'0'603'0,"-7"0"162"0,13 0 97 0,-7 0 43 16,14-4-118-16,12 4-145 0,20 0-191 15,14 0-101-15,5 0-30 0,14 0 12 0,6 0 24 16,7 0 23-16,6 0 9 0,-7 4-6 16,8-4-18-16,-1 0-144 0,-6 3-220 15,0-3 0-15,-7 4 0 0,0-1 0 16,-6-3 0-16,-14 0 0 0,1 4 0 0,-7-4 0 15,-13-4 0-15,1 4 0 0,-8 0 0 16,-6-3 0-16,-7-1 0 0,7 1 0 0,-12-1 0 16,-1-4 0-16,-7 0 0 0,-6-1-556 15,0 1-944-15,0-7-87 0,0 7 42 16,14 2 199-16,12-3 349 0,13 9 469 16</inkml:trace>
  <inkml:trace contextRef="#ctx0" brushRef="#br0" timeOffset="110767.93">12060 13694 157 0,'8'-3'471'16,"-8"3"171"-16,6 0 124 0,0 0-1 0,-6 0-72 15,6 0-107-15,-6 0-111 0,7 0-155 16,0 0-101-16,-1-4-65 0,7 4-33 0,7 0-5 16,0 0 6-16,5 0 4 0,1-3 12 0,7 3 12 15,-1 0 17-15,-6-4 10 0,7 4-1 0,-1 0 8 16,-5-4-2-16,-1 4-5 0,6-4-8 0,-5 4-11 16,5 0-1-16,-6-3-13 0,0 3-10 15,7 0-13-15,6-4-9 0,-7 4-9 0,8 0-94 16,-1-4-9-16,6 4 0 0,-5 0 0 15,5-3 0-15,-6 3 0 0,7 0 0 0,-1-3 0 16,-5 3 0-16,5-5 0 0,-5 5 0 16,-1 0 0-16,-1 0 0 0,-5 0 0 0,-1 0 0 0,1 0 0 15,-7 0 0-15,0 0 0 0,0 0 0 0,1 5 0 16,-1-5 0-16,-7 3 0 0,1-3 0 16,0 0 0-16,-2 3 0 0,2-3 0 0,-1 0 0 15,1 4 0-15,6-4 0 0,-13 0 0 0,13 0 0 16,-6 0 0-16,6 0 0 0,1 0 0 0,-2-4 0 15,1 4 0-15,0 0 0 0,-6 0 0 16,-1 4 0-16,7-4 0 0,-6 0 0 0,6 4 0 16,-13-4 0-16,0 0 0 0,0 0 0 0,1 0 0 15,-8 0 0-15,0 0 0 0,7 0 0 0,-13 3 0 16,7-3 0-16,-7 0 0 0,0 0 0 0,0 0 0 16,0 0 0-16,0 0 0 0,0 4 0 15,0-4 0-15,0 0 0 0,0 0 0 0,0 0 0 16,-7-4 0-16,7 4 0 0,-13 0 0 0,7-3 0 15,-8 3 0-15,-5-4 0 0,6 4 0 16,-6-4 0-16,-7 4-263 0,0 0-141 0,6-3-23 0,-7-5-5 16,9 4 11-16,-9-3 1 0,1 4-16 15,-6-1-27-15,-1-3-52 0,-6 3-81 0,0-3-112 16,0 0-42-16,-6 2 41 0,5 3 73 0,-5-2 99 16,5 0 125-16</inkml:trace>
  <inkml:trace contextRef="#ctx0" brushRef="#br0" timeOffset="111951.82">13012 13416 219 0,'7'0'576'16,"-1"-4"184"-16,0 4 115 0,-6 0-14 0,6-4-87 16,2 0-108-16,-8 4-136 0,6 0-117 0,-6-3-52 15,6 3-22-15,-6-4-17 0,7 4-21 16,-7 0-34-16,7 0-34 0,-1 0-28 0,1 0-12 16,5 0-3-16,-4 4-84 0,10-1-106 0,-4 1 0 15,5-4 0-15,1 4 0 0,6 0 0 16,0 3 0-16,0-4 0 0,7 1 0 0,-1 3 0 0,7-3 0 15,7 3 0-15,-1-3 0 0,2 3 0 16,4-4 0-16,-5 6 0 0,-1-1 0 0,1-6 0 16,-1 6 0-16,-5-1 0 0,5-3 0 0,-12 4 0 15,-1-1 0-15,-5 0 0 0,-1 0 0 16,-6 1 0-16,5-1 0 0,-12-3 0 0,6 2 0 16,-5-1 0-16,-8 2 0 0,8-4 0 0,-8 5 0 15,1-5 0-15,-1 1 0 0,0 0 0 0,1 0 0 16,0 0 0-16,-1 0 0 0,-6-2 0 0,0 3 0 15,0-3 0-15,0 3 0 0,0-2 0 16,0 5 0-16,0-4 0 0,-6-1 0 0,-1 4 0 16,7-3 0-16,-13 3 0 0,7-2 0 0,-1-2 0 15,1 0 0-15,-1 1 0 0,0 3 0 0,1-3 0 16,-8 0 0-16,-5 3 0 0,6-3 0 16,-6 3 0-16,-1 0 0 0,0 1 0 0,-5 0 0 15,-1-1 0-15,0 0 0 0,-1 0 0 0,-5 4 0 16,-1-3 0-16,7 3 0 0,6-4 0 0,-5 0 0 15,-1 0 0-15,-7 1 0 0,7-1 0 16,-6 0 0-16,5 0 0 0,7-3 0 0,-6 0 0 16,0 3 0-16,7-3 0 0,6 4 0 0,6-1 0 15,1-4 0-15,6 2 0 0,-6-3 0 0,-1 3 0 16,0-2 0-16,1-3 0 0,6 4 0 0,0-4 0 16,0 0 0-16,0 0 0 0,-7 0 0 0,1 0 0 15,6 0 0-15,-7 4 0 0,7-4 0 16,0 0 0-16,0 0 0 0,0 0 0 0,0 0 0 15,0 0 0-15,0 0 0 0,0 0 0 0,0 0 0 16,0 0 0-16,0 0 0 0,0 0 0 0,0 0 0 16,0 0 0-16,0 0 0 0,0 0 0 15,0 0 0-15,0 0 0 0,0-4 0 0,7 4 0 16,-7 0 0-16,6 0 0 0,1-4 0 0,-1 4 0 16,1-3 0-16,6-2 0 0,13 5 0 0,-7-2 0 15,15-6 0-15,-2 4 0 0,1-3 0 16,-1 3 0-16,1-3 0 0,-1-1 0 0,1 2 0 15,-1-6 0-15,7 5 0 0,1-1 0 0,-1-2 0 16,-7 3 0-16,1-2 0 0,-1 6 0 0,-12-4 0 16,6 0 0-16,-13 3 0 0,7 0 0 0,-8 0 0 15,2 1 0-15,-1 3 0 0,-7-5 0 16,-6 5 0-16,6-2 0 0,-6-2 0 0,0 4 0 16,0-3 0-16,0-2 0 0,-6 2 0 0,0-5 0 15,-1 4 0-15,-6 1 0 0,0-4 0 0,-1 0 0 16,8 3 0-16,0-4 0 0,-7 1 0 15,0 0 0-15,0-1 0 0,-7-3 0 0,0 4 0 16,1-4 0-16,-7 4 0 0,6-5 0 0,-12 6 0 16,-1-2 0-16,-6 0 0 0,1 1 0 0,5 0 0 15,-7-5 0-15,1 6 0 0,1-2 0 16,-2 5 0-16,1-5 0 0,0 4 0 0,0-3 0 16,0 4 0-16,0-2 0 0,0 3 0 0,-1 2 0 15,1-4 0-15,7 0 0 0,-1 4 0 0,7 0 0 16,0 0 0-16,0 0 0 0,13 0 0 15,-7 0 0-15,14 0 0 0,0 0 0 0,-1-4 0 16,7 4 0-16,0 0 0 0,0 0 0 0,0 0 0 16,0 0 0-16,0 0 0 0,7 0 0 0,5 0 0 15,2 0 0-15,-2 0 0 0,8 0 0 0,-1 0 0 16,1 4 0-16,0-4 0 0,6 0 0 16,-1 4 0-16,2-4 0 0,5 4 0 0,-6-4 0 15,1 0 0-15,-1-4 0 0,-6 0 0 0,-8 8 0 16,-12 0 0-16,-12-4-389 0,-8 2-960 15,-13-2-123-15,-13 0 8 0,-19 5 121 0,0-2 230 0,-14 4 396 16</inkml:trace>
  <inkml:trace contextRef="#ctx0" brushRef="#br0" timeOffset="113449.79">19144 13592 363 0,'-20'0'577'0,"7"0"157"0,0 0 86 0,0 0-47 16,0 0-97-16,6-4-116 0,1 4-128 15,0 0-114-15,-2 0-62 0,8 4-26 0,0-4-6 16,8 0 12-16,-2 0-1 0,-6 0-8 0,6 0-5 15,-6 0-4-15,0 0 1 0,0 0 5 0,0 0 0 16,0 0 1-16,0 0-27 0,0 0-198 16,0 0 0-16,0 0 0 0,-6 0 0 0,6 0 0 15,0 0 0-15,-6 4 0 0,6-4 0 0,0 0 0 16,0 4 0-16,6-4 0 0,-6 0 0 0,6 2 0 16,1 3 0-16,-1-5 0 0,7 2 0 0,0 3 0 15,7-5 0-15,0 0 0 0,5 3 0 16,1-3 0-16,7 0 0 0,7 0 0 0,-2 0 0 15,1-3 0-15,7 3 0 0,-1 0 0 0,2 0 0 16,-2 0 0-16,7-5 0 0,-6 5 0 0,-1 0 0 16,1 0 0-16,-1 0 0 0,2 5 0 15,-9-5 0-15,1 0 0 0,-6 0 0 0,-1 3 0 16,1-3 0-16,-1 4 0 0,1-4 0 0,0 0 0 16,0 0 0-16,-1 0 0 0,-6 0 0 15,7 0 0-15,-1 0 0 0,-5 0 0 0,-2 0 0 16,1 0 0-16,0 0 0 0,1 0 0 0,-8 0 0 15,0 0 0-15,1 0 0 0,6 0 0 0,-7 0 0 16,1 0 0-16,0-4 0 0,6 4 0 16,-7 0 0-16,1 0 0 0,6 0 0 0,-7 0 0 0,7 0 0 15,-12 0 0-15,5 0 0 0,-5 0 0 16,4 0 0-16,-4 0 0 0,-1 0 0 0,-7 0 0 16,8 0 0-16,-2 0 0 0,-6 0 0 15,8 0 0-15,-8 0 0 0,1 0 0 0,0 0 0 16,-1 0 0-16,1 0 0 0,5 0 0 0,-4 0 0 15,-2 4 0-15,0-4 0 0,8 0 0 0,-8 0 0 16,-6 0 0-16,6 0 0 0,-6 0 0 0,7 0 0 16,-7 0 0-16,6 0 0 0,-6 0 0 0,7 0 0 15,-7 0 0-15,0 0 0 0,7 0 0 0,-7-4 0 16,6 4 0-16,-6-3 0 0,6-2 0 16,-6 3 0-16,0-3 0 0,-12 5 0 0,-2 0-281 15,-5-2-508-15,5-2-163 0,-4-4-197 0,-2 0-37 16,-7 1 67-16,-11 0 95 0,5 7 195 15,1-3 212-15</inkml:trace>
  <inkml:trace contextRef="#ctx0" brushRef="#br0" timeOffset="114183.59">20297 13346 137 0,'0'0'611'0,"0"-3"173"15,0 3 110-15,0 0 25 0,0-4-87 0,0 4-98 16,0 0-161-16,0 0-102 0,0 0-51 0,6 0-30 16,1 0-27-16,-1 0-39 0,0 0-46 0,2 0-31 15,-2 0-33-15,7 0-214 0,0 4 0 16,0-1 0-16,0 1 0 0,6-4 0 0,-5 7 0 15,-1-4 0-15,6 1 0 0,0 0 0 16,1 3 0-16,0 0 0 0,6-2 0 0,0 1 0 16,-7 2 0-16,14-1 0 0,-7 1 0 0,7-1 0 15,-1 0 0-15,1 0 0 0,-1 1 0 0,1 3 0 16,-1-5 0-16,-6 3 0 0,1-1 0 0,5-2 0 16,-6 5 0-16,1-7 0 0,-1 4 0 0,0-1 0 15,-7 0 0-15,1-4 0 0,0 5 0 16,-1-4 0-16,-6-1 0 0,0 1 0 0,7 0 0 15,-14 2 0-15,0-1 0 0,8-1 0 0,-14-1 0 16,6 0 0-16,-6 1 0 0,0 0 0 0,0-1 0 16,0-3 0-16,0 4 0 0,0 0 0 15,-6 4 0-15,6-4 0 0,-14-2 0 0,8 5 0 16,0-2 0-16,-8 2 0 0,1-3 0 0,-6 3 0 16,0 0 0-16,-1 0 0 0,0 2 0 0,-6-3 0 15,7 2 0-15,-1-1 0 0,1 4 0 16,-7-4 0-16,6 0 0 0,0 1 0 0,7-1 0 15,1 1 0-15,-8-2 0 0,6 2 0 0,2-4 0 16,-1 4 0-16,-1-5 0 0,-6 5 0 0,8-5 0 16,-1 5 0-16,-7-1 0 0,0 0 0 15,2 0 0-15,-2 1 0 0,0-1 0 0,-5-3 0 16,11-1 0-16,-5 4 0 0,-1-3 0 0,7 0 0 16,0 0 0-16,0-1 0 0,6 1 0 0,-6-4 0 15,1 4 0-15,5 0 0 0,-6-4 0 16,7 0 0-16,-2 3 0 0,2-3 0 0,0 4 0 15,6-4 0-15,-7 0 0 0,7 0 0 0,0 3 0 16,0-3 0-16,0 0 0 0,0 0 0 0,0 0 0 16,7 0 0-16,-7 0 0 0,0 0 0 0,0-3 0 15,0 3 0-15,0 0 0 0,0 0 0 0,0-4 0 16,6 1 0-16,0-1 0 0,8-4 0 16,-8 1 0-16,1 3 0 0,-14-2-420 0,-5-6-954 15,4 1-106-15,-4-3 22 0,5 3 136 0,-12 0 234 16,12 0 377-16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4-26T08:01:03.032"/>
    </inkml:context>
    <inkml:brush xml:id="br0">
      <inkml:brushProperty name="width" value="0.05292" units="cm"/>
      <inkml:brushProperty name="height" value="0.05292" units="cm"/>
      <inkml:brushProperty name="color" value="#FF0000"/>
    </inkml:brush>
  </inkml:definitions>
  <inkml:trace contextRef="#ctx0" brushRef="#br0">8450 1988 203 0,'27'0'759'0,"-1"5"158"15,-13-5 110-15,-6 0 94 0,5 0-56 0,-5 0-228 16,-7 0-133-16,0 0-51 0,0 0-27 0,0 0-347 0,0 0-279 16,-7 0 0-16,-5 4 0 0,-2-4 0 0,-12 3 0 15,1-3 0-15,-8 5 0 0,-7-3 0 16,2 2 0-16,-1-1 0 0,6 2 0 0,-7-2 0 0,2 1 0 16,-1 0 0-16,-7 0 0 0,-6-4 0 0,0 2 0 15,-7 3 0-15,0-2 0 0,-12-3 0 0,-1 4 0 16,-6-4 0-16,-7 3 0 0,0-3 0 0,-6 0 0 15,6-3 0-15,-6-1 0 0,0 1 0 0,-7-2 0 16,13 3 0-16,-6-2 0 0,0-4 0 0,6 0 0 16,1 1 0-16,5 5 0 0,1-6 0 0,0 4 0 0,7-1 0 15,5-1 0-15,1 2 0 0,6 0 0 16,0 1 0-16,8 3 0 0,11 0 0 0,1-3 0 16,13 3 0-16,0 0 0 0,7 3 0 0,-1-3 0 0,8 0 0 15,-2 0 0-15,8 3 0 0,-7 5 0 0,-1-5 0 16,8 5 0-16,0-1 0 0,0 0 0 0,-8 5 0 15,8-1 0-15,-1 3 0 0,0-3 0 0,7 4 0 16,-6 4 0-16,-1-2 0 0,7 3 0 0,-6 1 0 16,6-4 0-16,-6 10 0 0,6-5 0 0,0 7 0 15,6 0 0-15,-6 5 0 0,6-1 0 0,14 4 0 0,-7-1 0 16,7 5 0-16,-8-1 0 0,8 0 0 0,-1 4 0 16,8-3 0-16,-14 2 0 0,6 2 0 0,1 2 0 15,-7-3 0-15,0 1 0 0,0 2 0 0,7 2 0 16,-8-2 0-16,2 0 0 0,-2 2 0 15,2-2 0-15,5 1 0 0,1-1 0 0,0 1 0 0,-1 0 0 16,7 0 0-16,0-1 0 0,0-3 0 16,0-3 0-16,1-1 0 0,-2 0 0 0,1-3 0 15,-6-4 0-15,6 0 0 0,0-4 0 0,-7 0 0 16,-5-2 0-16,5-2 0 0,-12-3 0 0,6-4 0 16,-7 1 0-16,0-1 0 0,2-3 0 0,-8-3 0 15,0-5 0-15,0 0 0 0,0 0 0 0,-8-3 0 16,8-4 0-16,-12 0 0 0,-1 0 0 0,0-7 0 15,0 3 0-15,6-8 0 0,0-2-284 0,14-1-1349 16,0-7-27-16,6 4 92 0,6-4 233 0,0 0 331 16,8 4 453-16</inkml:trace>
  <inkml:trace contextRef="#ctx0" brushRef="#br0" timeOffset="721.45">8653 2430 54 0,'12'-11'655'0,"-4"-4"187"0,4 3 128 0,-12 2 116 16,6-1-17-16,-6 0-109 0,0 3-148 0,-6 2-71 15,6-2-30-15,0 4-420 0,0 1-291 0,0 3 0 16,0-4 0-16,0 4 0 0,0 4 0 0,0-4 0 16,0 3 0-16,0-3 0 0,0 8 0 0,0-2 0 15,0 2 0-15,0-1 0 0,0 5 0 0,0 2 0 16,0 1 0-16,0 2 0 0,0 2 0 0,0 0 0 16,0 3 0-16,0 4 0 0,0-1 0 0,0 2 0 15,0 2 0-15,0 3 0 0,0 1 0 0,6 1 0 16,-6 2 0-16,8 5 0 0,-8-5 0 15,6 5 0-15,0-1 0 0,1 0 0 0,6 1 0 0,-13 3 0 16,7-3 0-16,-1 2 0 0,0 1 0 0,8-3 0 16,-2 3 0-16,2-4 0 0,5 5 0 15,-5-6 0-15,-2 6 0 0,1-6 0 0,0-2 0 0,7 1 0 16,-7-2 0-16,-1-3 0 0,2 0 0 0,-1-3 0 16,-7-1 0-16,8 0 0 0,-2-7 0 0,-5 3 0 15,0-2 0-15,-1-1 0 0,0-4 0 0,1 1 0 16,-7-5 0-16,0 1 0 0,0-5 0 0,0 2 0 15,-13-1 0-15,7-3 0 0,-8-2 0 0,-12 6 0 16,7-5 0-16,-13-3 0 0,-8 3 0 16,1-3 0-16,-6 3 0 0,-8-3 0 0,1-1 0 15,1 2 0-15,-15-5 0 0,-6 3 0 0,1-3 0 16,-1 0 0-16,0-3 0 0,1 3 0 0,-8 0 0 16,1-5 0-16,-6 5 0 0,-1-3 0 0,0 3 0 15,0-4 0-15,0 1 0 0,-6-1 0 0,7 0 0 16,-1 1 0-16,-6-1 0 0,0 0 0 0,6 4 0 0,0-3 0 15,1-1 0-15,-1 4 0 0,6 0 0 16,2-4 0-16,-2 4 0 0,14-3 0 0,0 3 0 16,6 0 0-16,1-5 0 0,12 5 0 0,-6 0 0 15,12 0 0-15,2 0 0 0,5 0 0 0,7 0 0 16,0-2 0-16,7 2 0 0,5 0 0 0,2-4 0 16,5 0 0-16,7 0 0 0,0 1 0 0,7-5 0 15,5 2 0-15,14-10 0 0,1 1-875 16,5-3-920-16,1-4 32 0,5 1 162 15,8-2 370-15,13-3 577 0</inkml:trace>
  <inkml:trace contextRef="#ctx0" brushRef="#br0" timeOffset="1869.86">7408 2653 180 0,'13'4'607'0,"0"-4"162"0,-6 0 118 16,-1 0 20-16,8 0-77 0,-8 0-92 0,0 0-135 16,-6 0-66-16,0 0-40 0,6 0-18 0,8 0-16 15,-8-4-28-15,1 4-176 0,-14 4-259 0,7-4 0 16,-6 0 0-16,6 3 0 0,-6-3 0 0,-2 4 0 15,2-4 0-15,0 0 0 0,0 0 0 0,-8 0 0 16,1 0 0-16,7-4 0 0,-8 4 0 16,8-3 0-16,-6 3 0 0,4-6 0 0,2-2 0 15,0 4 0-15,6-4 0 0,0 1 0 0,0 0 0 16,0-1 0-16,6-3 0 0,0 4 0 0,2 4 0 16,4-5 0-16,1 4 0 0,0-3 0 0,0 4 0 15,7 3 0-15,-8-5 0 0,15 5 0 0,-7 0 0 16,-1 0 0-16,7 0 0 0,-6 5 0 0,-1-2 0 15,0 1 0-15,1 3 0 0,-7 1 0 0,-6-1 0 16,-1 0 0-16,1 5 0 0,-7-6 0 0,-7 2 0 16,1 3 0-16,-1-4 0 0,1-2 0 0,-7 1 0 15,-1 1 0-15,2-3 0 0,-2 0 0 0,-5-1 0 16,6-3 0-16,-6 0 0 0,5-3 0 0,2-1 0 16,-2 0 0-16,1 0 0 0,1-3 0 0,-2 0 0 15,8 0 0-15,0-1 0 0,6 1 0 0,-7 0 0 16,7-1 0-16,0-3 0 0,0 4 0 0,7 4 0 15,-7-5 0-15,6 4 0 0,0 1 0 0,0 3 0 16,2-4 0-16,4 4 0 0,1 4 0 0,1-4 0 16,5 3 0-16,-6 5 0 0,7-4 0 15,-1 3 0-15,-6 0 0 0,0 0 0 0,1 1 0 16,-2-1 0-16,-5 0 0 0,-7 1 0 0,0-4 0 16,0 4 0-16,-13-6 0 0,-1 2 0 0,-5-1 0 15,0 1 0-15,-1-4 0 0,-6 0 0 0,13-4 0 16,-7 1 0-16,7-3 0 0,1 1 0 0,-2 2 0 15,2-1-421-15,5-4-654 0,0-3-205 0,7 5-41 16,0-3 83-16,0 2 130 0,14 0 220 0,-8 7 266 16</inkml:trace>
  <inkml:trace contextRef="#ctx0" brushRef="#br0" timeOffset="2566">7597 2580 21 0,'6'0'435'0,"1"0"180"16,6-4 148-16,-7 4 62 0,-6 0-64 0,0-3-99 16,8-1-106-16,-2 4-138 0,7 0-96 0,-7 0-45 15,7 4-7-15,0-4 13 0,-7 0 19 0,2 0 14 16,-2 0-2-16,0 0-8 0,8 0-9 0,-2 0-6 15,1-4-134-15,7 4-157 0,0 0 0 0,-1 4 0 16,1-4 0-16,0 3 0 0,-1-3 0 0,0 0 0 16,8 4 0-16,-1-4 0 0,6 0 0 0,-5 0 0 15,5 0 0-15,-6 0 0 0,-1 0 0 0,8 0 0 16,-7 0 0-16,0 0 0 0,7-4 0 0,-1 4 0 16,1 0 0-16,-1 0 0 0,-5 0 0 0,12 0 0 15,-6 0 0-15,6-3 0 0,0 3 0 0,0 0 0 16,6-4 0-16,2 4 0 0,-9 0 0 15,7-3 0-15,2 3 0 0,-2 0 0 0,1 0 0 16,-1-5 0-16,1 5 0 0,-1 0 0 0,1 0 0 0,7-2 0 16,-2 2 0-16,-5 0 0 0,7 0 0 15,-8 0 0-15,7 0 0 0,-7-4 0 0,1 4 0 16,6-4 0-16,0 4 0 0,-6 0 0 0,6 0 0 16,0 0 0-16,1 0 0 0,-1 0 0 0,6-4 0 15,0 4 0-15,1 0 0 0,0 0 0 0,-1 0 0 16,1 0 0-16,0-3 0 0,6 3 0 0,0-5 0 15,0 5 0-15,-6 0 0 0,7-3 0 0,-1 3 0 16,0-4 0-16,-7 4 0 0,14-4 0 16,-7 4 0-16,7-3 0 0,-13 0 0 0,6 3 0 15,-7-4 0-15,1 4 0 0,-7-5 0 0,0 5 0 16,0 0 0-16,-6-3 0 0,-7 3 0 0,0 0 0 16,0-3 0-16,-7 3 0 0,7 0 0 15,-5 0 0-15,-2 0 0 0,-7-4 0 0,9 4 0 16,5 0 0-16,-7 0 0 0,7 0 0 0,-6-4 0 15,-7 4 0-15,0 0 0 0,-6 0 0 0,-1 0 0 16,-6 0 0-16,0-3 0 0,1 3 0 0,-8-4 0 16,0 4 0-16,-6 0 0 0,0-4 0 0,0 4 0 15,-12 0 0-15,-2-7 0 0,1 3 0 0,-13-4 0 16,-13 2 0-16,-13-2 0 0,0-3 0 0,-1 0-913 16,8-1-652-16,-1 2 3 0,-5 0 126 0,4-2 223 15,15 1 320-15,6 0 388 0</inkml:trace>
  <inkml:trace contextRef="#ctx0" brushRef="#br0" timeOffset="3044.68">11207 2191 85 0,'-13'0'670'0,"0"-4"194"0,0 4 133 0,7 0 114 0,6 0-56 16,-8 0-130-16,8 0-183 0,0 0-121 15,8 0-82-15,-8 0-73 0,6 0-350 0,-6 4-116 16,6-4 0-16,8 4 0 0,-1 3 0 0,-1-3 0 15,8 3 0-15,-7 0 0 0,13 0 0 0,-6 1 0 16,0 3 0-16,5-3 0 0,1-1 0 0,7 3 0 16,6-2 0-16,-6 3 0 0,6-3 0 0,7-1 0 15,-7 4 0-15,6-4 0 0,1 4 0 0,-1-3 0 16,1-2 0-16,-1 6 0 0,1-5 0 0,-7 1 0 16,-6-1 0-16,-1 0 0 0,1 0 0 0,-14-2 0 15,8 1 0-15,-7-2 0 0,-2 4 0 16,-4-6 0-16,5 7 0 0,-5-1 0 0,-2-6 0 15,2 10 0-15,-2-5 0 0,-5 1 0 0,-1-1 0 16,1 0 0-16,-7 4 0 0,-7 0 0 0,1-1 0 16,-7 2 0-16,-7 2 0 0,-12 2 0 0,-1-2 0 15,-6 5 0-15,-13-2 0 0,0 2 0 0,-7 0 0 16,0-2 0-16,0 6 0 0,8-5 0 16,-1 1 0-16,-1-1 0 0,2 0 0 0,5-3 0 15,7 3 0-15,-1-7 0 0,8 4 0 0,-1 0 0 16,7-4 0-16,1 0 0 0,5-4 0 0,0 5 0 15,7-6 0-15,0-2 0 0,6 3 0 16,1-3 0-16,-7-4 0 0,0 4 0 0,7-4 0 0,-1-4 0 16,7 4 0-16,-6-7 0 0,-1-5-181 15,7 2-1518-15,-7-9-33 0,7 5 89 0,7 2 273 16,13-2 417-16,12-1 446 0</inkml:trace>
  <inkml:trace contextRef="#ctx0" brushRef="#br0" timeOffset="4164.84">13331 1857 475 0,'39'-7'788'16,"1"-5"138"-16,-8 5 97 0,-6-1 33 0,1 2-95 15,-9-2-175-15,-4-3-95 0,-8 4-42 0,7 3-24 16,-7-3-414-16,2 4-211 0,-2 3 0 0,-6-4 0 16,0 0 0-16,-14 4 0 0,2-4 0 0,-15 4 0 15,-5 0 0-15,-7 0 0 0,-7 0 0 0,1 0 0 16,-7 0 0-16,-1 4 0 0,2-4 0 16,-2 4 0-16,7 0 0 0,1-4 0 0,6 3 0 15,7 1 0-15,-2-4 0 0,9 3 0 0,5 1 0 16,8-1 0-16,-2-3 0 0,8 0 0 0,-1 0 0 15,0 0 0-15,1 0 0 0,-1 0 0 0,1 0 0 16,6 0 0-16,0 4 0 0,0-4 0 0,0 0 0 16,0 4 0-16,0 0 0 0,0-4 0 0,0 7 0 0,6-3 0 15,-6 2 0-15,7 6 0 0,-7-1 0 16,0 0 0-16,0 8 0 0,0-5 0 0,0 5 0 16,0 2 0-16,0 1 0 0,0 0 0 0,0 4 0 15,0-4 0-15,0 4 0 0,0-4 0 0,0 0 0 16,-7 0 0-16,1-1 0 0,6-1 0 0,-6-6 0 15,-1 1 0-15,7-4 0 0,-7-4 0 0,7 1 0 16,-6-1 0-16,6-4 0 0,-6 1 0 0,-1-4 0 16,0 0 0-16,1-4 0 0,-1 1 0 0,7-1 0 15,0 1 0-15,0-5 0 0,7 1 0 0,-7-1 0 16,6 2 0-16,8-3 0 0,-2 1 0 16,8-1 0-16,6 1 0 0,1 0 0 0,5 2 0 15,7-1 0-15,6 2 0 0,1-2 0 0,-1 7 0 16,8-4 0-16,-1 4 0 0,-7 4 0 0,1 0 0 0,-1 4 0 15,-5-6 0-15,-1 9 0 0,-7-3 0 0,-5 3 0 16,-1 0 0-16,-7 1 0 0,1 2 0 0,-8 1 0 16,-4-1 0-16,-2 4 0 0,-6-4 0 15,0 6 0-15,-6-3 0 0,-2 2 0 0,-11 0 0 16,6-4 0-16,-12-1 0 0,-2 1 0 0,-5 2 0 16,-8-2 0-16,-5-3 0 0,-7 2 0 0,-1 1 0 15,2-4 0-15,-2-3 0 0,1 2 0 0,7-3 0 16,5-3 0-16,7 4 0 0,1-5 0 15,-1 1 0-15,15-4 0 0,-9 4 0 0,7-4 0 16,1-4 0-16,12 0 0 0,1-3 0 0,-7-1 0 16,0-2 0-16,13-1 0 0,0 0-1082 0,6-8-471 15,8 5 12-15,-2-1 128 0,2 3 216 0,11 2 318 16,9-1 413-16</inkml:trace>
  <inkml:trace contextRef="#ctx0" brushRef="#br0" timeOffset="4766.99">14172 2298 243 0,'-6'11'939'0,"-2"-1"255"0,-4 5 166 0,12-7 127 0,0 2-33 16,0-6-278-16,0 3-838 0,0-3-338 0,0 0 0 15,0 0 0-15,0-1 0 0,0 1 0 0,-7-8 0 16,7 1 0-16,-6-1 0 0,-1-4 0 0,-6 1 0 15,7-3 0-15,0-5 0 0,-2-4 0 16,2 0 0-16,-7-3 0 0,6-3 0 0,7-4 0 16,-6-1 0-16,6 1 0 0,0-3 0 0,0-5 0 15,0-1 0-15,0-2 0 0,0 3 0 0,0-3 0 16,0 4 0-16,0 2 0 0,0 1 0 16,0 8 0-16,0 3 0 0,0 0 0 0,0 3 0 0,0 5 0 15,6 2 0-15,-6 5 0 0,0 3 0 0,7 0 0 16,-7 4 0-16,7 4 0 0,-1 0 0 0,8 3 0 15,-2 7 0-15,1 3 0 0,7 0 0 0,0 5 0 16,-1 4 0-16,7 3 0 0,0 0 0 0,0 1 0 16,7 7 0-16,-1-4 0 0,1 3 0 0,5 1 0 15,-5-1 0-15,-1 2 0 0,2-5 0 0,5 0 0 16,-7-4 0-16,7 0 0 0,-6 0 0 0,-7-7 0 16,-6-3 0-16,-1 0 0 0,-6-4 0 0,0-1 0 15,7-7 0-15,-14 1 0 0,0-1 0 16,2-7 0-16,-2 3 0 0,0-3 0 0,1-3 0 0,6-4 0 15,-7-5 0-15,7 1 0 0,1-7 0 16,-8-4 0-16,7 0 0 0,-6-4 0 0,-1-3 0 0,0 0 0 16,-6-5 0-16,0-3 0 0,0 1 0 15,0 0 0-15,0-5 0 0,0 4 0 0,0 1 0 0,7 2 0 16,-7 2 0-16,6-1 0 0,-6 6 0 16,0-2 0-16,0 4 0 0,0 4 0 0,7 2 0 15,-7 0 0-15,0 1 0 0,7 3 0 0,-7 1 0 16,6-2 0-16,-6 10 0 0,0-2 0 0,0 1 0 15,0 3 0-15,0 0 0 0,0 4 0 0,-6 0 0 16,6 8 0-16,-7 3 0 0,-6-1-763 0,-6 6-1000 16,-14-6 12-16,-13 5 134 0,-19 7 324 0,0 4 603 15</inkml:trace>
  <inkml:trace contextRef="#ctx0" brushRef="#br0" timeOffset="6592.42">7552 3634 119 0,'-33'7'340'16,"13"-7"68"-16,-6 4 30 0,0-4-29 0,0 0-53 15,1 0-53-15,5 0-54 0,0-4-51 0,1 4-43 16,-1 0-25-16,0-3-5 0,7 3 9 16,1-4 20-16,-8 4 18 0,14 0 10 0,-8 0-7 15,8-4-16-15,-7 0-24 0,6 4-25 0,0-3-26 16,1-2-14-16,6 5 1 0,0-3-7 0,0 0 10 16,0 0 26-16,0 3 12 0,-6-5 14 0,12 2 6 15,0-1 28-15,8-4 25 0,5 5 27 0,-5-1 41 16,5-3 42-16,-12 3 35 0,-1 0 17 15,0 4 0-15,7-4-22 0,-6 4-28 0,0-3-141 16,-1 3-156-16,0 0 0 0,1 0 0 0,0 0 0 0,-1 0 0 16,-6 0 0-16,0 0 0 0,0 3 0 0,0-3 0 15,0 0 0-15,0 0 0 0,0 0 0 0,-6 4 0 16,6-4 0-16,-7 0 0 0,0 0 0 0,7 0 0 16,-6 0 0-16,6 0 0 0,-6 0 0 15,6 0 0-15,0 0 0 0,0-4 0 0,0 4 0 16,0 0 0-16,0-3 0 0,0-1 0 0,0 1 0 15,0-1 0-15,6 1 0 0,-6-5 0 0,6 1 0 16,8-1 0-16,-8 2 0 0,7-2 0 0,7 1 0 16,-8-1 0-16,8 1 0 0,0 3 0 0,-7-4 0 15,7 8 0-15,-2 0 0 0,2 0 0 0,-7 0 0 16,7 8 0-16,0-4 0 0,-1 3 0 0,-6 1 0 16,-6-1 0-16,5 4 0 0,-5-4 0 0,-7 8 0 15,-7-4 0-15,1-1 0 0,-7-2 0 0,0 3 0 16,-6-1 0-16,5-1 0 0,-5-1 0 0,-1-2 0 15,0 2 0-15,8-5 0 0,-8-3 0 0,1 4 0 16,-1-8 0-16,8 4 0 0,-2-3 0 0,1-5 0 16,0 5 0-16,0-5 0 0,0-4 0 0,0 6 0 15,7-5 0-15,-8 3 0 0,8 1 0 0,-1 0 0 16,7 0 0-16,7-1 0 0,-1 4 0 0,-6-3 0 16,-6 7 0-16,-1 0 0 0,7 0-731 0,7 4-336 15,-1-4-187-15,1 0-23 0,-7 0 92 0,7 3 123 16,5-3 216-16,2 4 266 0</inkml:trace>
  <inkml:trace contextRef="#ctx0" brushRef="#br0" timeOffset="7671.1">7376 3563 96 0,'-13'0'531'0,"6"4"200"16,0-4 129-16,-12 0 44 0,6 4-89 0,0-4-114 15,6-4-115-15,7 4-123 0,0 0-55 0,0 0-20 16,-6 0-7-16,-1 0-15 0,7 0-32 0,-6 0-44 15,6 4-42-15,0-4-159 0,6 0-89 0,1 4 0 16,6-4 0-16,0 0 0 0,0 3 0 0,0 1 0 16,7-4 0-16,-1 0 0 0,-5 4 0 0,11-1 0 15,-5 0 0-15,6-3 0 0,6 5 0 0,1-1 0 16,-1-4 0-16,7 0 0 0,1 3 0 0,5-3 0 16,1 0 0-16,-1 0 0 0,1 5 0 0,7-5 0 15,-2 0 0-15,2 0 0 0,5 0 0 0,-5 0 0 16,-2 0 0-16,2 0 0 0,-7 0 0 15,-1 0 0-15,7-5 0 0,-7 5 0 0,-5 0 0 16,5 0 0-16,-6 0 0 0,7 0 0 0,-1 0 0 16,1-3 0-16,-1 3 0 0,8 0 0 0,-7-4 0 15,5 4 0-15,2 0 0 0,-8-5 0 0,14 5 0 16,-7 0 0-16,0-3 0 0,1 3 0 0,-2-3 0 16,2 3 0-16,-1 0 0 0,-7-4 0 0,8 4 0 15,-1 0 0-15,-7 0 0 0,8 0 0 0,-8 0 0 16,7-4 0-16,-6 4 0 0,-1 0 0 0,-6 0 0 15,7 0 0-15,-7 0 0 0,7 0 0 0,-7-3 0 16,0 3 0-16,1 0 0 0,-2 0 0 0,1 0 0 16,0 0 0-16,7 0 0 0,-7 0 0 15,7-4 0-15,-7 4 0 0,6 0 0 0,-5 0 0 16,5 0 0-16,1 0 0 0,-7 0 0 0,7 0 0 16,-7 0 0-16,6 0 0 0,-5-4 0 0,5 4 0 15,-6 0 0-15,7 4 0 0,-1-4 0 0,1 0 0 16,-1 0 0-16,1 4 0 0,-7-4 0 0,7 0 0 15,-7 3 0-15,7 1 0 0,-1-4 0 16,-6 4 0-16,1-4 0 0,-2 0 0 0,1 0 0 16,0 0 0-16,1 0 0 0,-1 0 0 0,7 0 0 15,-7 0 0-15,6 0 0 0,1 3 0 0,6-3 0 16,0 0 0-16,-6 3 0 0,6-3 0 16,0 0 0-16,0 0 0 0,0 0 0 0,0 0 0 15,0 5 0-15,7-5 0 0,0 0 0 0,-1 4 0 16,-5-4 0-16,12 0 0 0,-14 3 0 0,8-3 0 15,0 0 0-15,-1 0 0 0,-5 5 0 0,-1-5 0 16,0 0 0-16,-6 0 0 0,6 0 0 16,-7 0 0-16,1 0 0 0,-1 0 0 0,2 0 0 15,-9 0 0-15,1 0 0 0,1 0 0 0,5 0 0 16,1 0 0-16,-1 0 0 0,1 0 0 0,-1 0 0 16,-6 0 0-16,7 0 0 0,-7 0 0 15,7 0 0-15,-7 0 0 0,14 0 0 0,-15 0 0 16,7 0 0-16,-5 0 0 0,5 0 0 0,-6 0 0 15,1 0 0-15,-8 0 0 0,7 0 0 0,-6 3 0 16,-7-3 0-16,0 0 0 0,0 0 0 16,-7 0 0-16,1 0 0 0,-6 0 0 0,-2 0 0 15,1 0 0-15,1 0 0 0,-2 0 0 0,-5 0 0 16,6 0 0-16,0 0 0 0,0 0 0 0,0 0 0 16,7 0 0-16,-1 0 0 0,1 0 0 15,0 3 0-15,-2-3 0 0,9 0 0 0,-1 0 0 16,0 3 0-16,7-3 0 0,-7 5 0 0,6-10 0 15,-5 5 0-15,-1 0 0 0,0 0 0 0,-7 0 0 16,1 0 0-16,-1 0 0 0,-6 0 0 0,0 0 0 16,0 0 0-16,-6 0 0 0,-1 0 0 15,0 0 0-15,2 0 0 0,-2 0 0 0,0 0 0 16,-6 0 0-16,0 0 0 0,0 0 0 0,0 0 0 16,0 0 0-16,0 0 0 0,7-3 0 0,-7 3 0 15,0 0 0-15,-7-3 0 0,7 3 0 0,0 0 0 16,-6 0 0-16,6 0 0 0,0-3 0 15,-6 3 0-15,6 0 0 0,-8-5 0 0,8 5 0 16,-6 0 0-16,0-3 0 0,-1-1 0 0,-12-1 0 16,-1-1 0-16,-13 2 0 0,1-7 0 0,-7 3-980 15,0-6-589-15,-1-1 13 0,-5 4 120 16,-1 1 216-16,7-5 330 0,0 4 418 0</inkml:trace>
  <inkml:trace contextRef="#ctx0" brushRef="#br0" timeOffset="8438.64">13801 3341 100 0,'-8'0'738'0,"2"0"220"16,-6 0 156-16,5 0 124 0,0 0-4 0,1 0-209 16,-1 2-197-16,7-2-153 0,0 0-394 0,7 4-281 15,-1-1 0-15,14 2 0 0,-8-2 0 0,15 5 0 16,-7-1 0-16,12 4 0 0,1 0 0 15,5 0 0-15,2 0 0 0,5 4 0 0,-6-5 0 16,7 5 0-16,7-1 0 0,-8 2 0 0,1-1 0 16,-1 0 0-16,1-5 0 0,-1 5 0 0,1-4 0 15,-7-4 0-15,6 4 0 0,-5 0 0 0,5-7 0 16,-5 7 0-16,-8-7 0 0,7 4 0 16,-6-5 0-16,-7 3 0 0,0-1 0 0,-7-2 0 15,1-3 0-15,-7 0 0 0,0 4 0 16,-7-4 0-16,1 4 0 0,-1-4 0 0,1 0 0 0,-7 0 0 15,0 4 0-15,-7-4 0 0,1 3 0 16,-1-3 0-16,1 4 0 0,-14 3 0 0,1-4 0 0,-14 5 0 16,0-1 0-16,1 1 0 0,-7 3 0 15,-6-1 0-15,-1 1 0 0,-7 0 0 0,-5 5 0 16,-1-6 0-16,-6 5 0 0,0-1 0 0,0-2 0 16,0 2 0-16,0 5 0 0,0-9 0 0,6 9 0 15,7-9 0-15,6 5 0 0,1-3 0 16,6-2 0-16,6 2 0 0,0-5 0 0,8 1 0 15,5-1 0-15,0-3 0 0,7 3 0 0,-7-4 0 16,8 2 0-16,-2-5 0 0,8 3 0 0,-1-3 0 16,7 0 0-16,0 0 0 0,0 0 0 15,0 0 0-15,0 0 0 0,0 0 0 0,7-3 0 16,-7 3 0-16,6-5 0 0,8 5 0 0,-8-3 0 16,0-4 0-16,8-1 0 0,-8 1 0 15,7-4 0-15,0-1 0 0,0-2 0 0,1 3 0 16,-2-7 0-16,-6-1 0 0,8 1 0 0,-1-4 0 15,0-5 0-15,0 2 0 0,-7 0 0 0,0-1 0 16,2-3 0-16,-2 0 0 0,0-1 0 16,-6 1 0-16,-6 3 0 0,0 0 0 0,6 1 0 15,-8 2 0-15,2 2 0 0,0 2 0 0,-7 1 0 16,6 3 0-16,1 1 0 0,-1 3 0 0,1 0 0 16,6 0 0-16,-7 3 0 0,0 4 0 0,7-4 0 15,-6 6 0-15,6 2 0 0,0-4 0 0,0 0 0 16,0 4 0-16,0 0 0 0,0 0 0 0,0 0 0 15,0 0 0-15,0 0 0 0,0 0 0 16,0 0 0-16,0 0 0 0,0 0 0 0,0 0 0 16,0 0 0-16,0 0 0 0,0 0 0 0,0 0 0 15,0-4 0-15,-6 4 0 0,6 0 0 0,-6 0 0 16,-8 0 0-16,1 4 0 0,0-4 0 0,-13 4-858 16,0-4-935-16,-20 0 24 0,7 4 160 15,-7 4 377-15,14-2 576 0</inkml:trace>
  <inkml:trace contextRef="#ctx0" brushRef="#br0" timeOffset="9335.42">15547 3072 290 0,'13'-8'760'0,"6"1"145"15,-5 3 109-15,-8-2 117 0,0-3-99 0,-6 6-194 16,0-1-117-16,0 1-58 0,0 3-43 0,7-4-403 15,-7 4-217-15,7 0 0 0,-1 0 0 0,0 0 0 16,-6 0 0-16,7 0 0 0,-7 4 0 16,6-4 0-16,-6 0 0 0,0 3 0 0,0-3 0 15,7 0 0-15,0 0 0 0,-1 0 0 0,0 0 0 16,8 0 0-16,5 0 0 0,1 0 0 0,12-3 0 16,1-1 0-16,5 1 0 0,9-1 0 15,-9 0 0-15,8-3 0 0,6 3 0 0,0 1 0 16,-6-4 0-16,6 3 0 0,-6-4 0 0,-1 5 0 15,-12-1 0-15,-7 0 0 0,0 4 0 0,-12-4 0 16,4 4 0-16,-11 0 0 0,6 0 0 16,-6 4 0-16,-1-4 0 0,-6 4 0 0,0 0 0 15,6 3 0-15,-6 1 0 0,0 2 0 0,0 5 0 16,-6 3 0-16,-7 4 0 0,7 5 0 0,-1 2 0 16,-6 3 0-16,1 1 0 0,-2 3 0 15,-6 1 0-15,14 4 0 0,-7 0 0 0,7-4 0 16,-8-1 0-16,2 0 0 0,5 2 0 0,0-5 0 15,7-4 0-15,-6-4 0 0,6 0 0 0,-7-2 0 16,1 0 0-16,6-6 0 0,-7-2 0 0,7-4 0 16,-6 0 0-16,6-4 0 0,-7 1 0 15,7-5 0-15,0-3 0 0,-6 0 0 0,6 0 0 16,-6 0 0-16,-2-3 0 0,2-5 0 0,0 1 0 16,-7-7 0-16,0-1-795 0,0 0-834 0,-7-3 12 15,7 0 134-15,-6 3 243 0,-1 0 352 0,-7 4 416 16</inkml:trace>
  <inkml:trace contextRef="#ctx0" brushRef="#br0" timeOffset="9527.08">15866 3432 468 0,'-7'-5'899'15,"1"-1"186"-15,-1 2 143 0,7 0 108 16,0-3-147-16,0 3-241 0,13 0-199 0,1 1-460 16,12-1-289-16,13 1 0 0,-1-1 0 0,15 0 0 15,-1 4 0-15,7-3 0 0,6-1 0 0,-6 4 0 16,6-3 0-16,-7 3 0 0,1 0 0 15,-14 0 0-15,1-4 0 0,-13 0 0 0,-1 0 0 16,-12 1-171-16,-1-5-940 0,1 2-221 0,-7-2-53 16,-7-4 78-16,1 5 153 0,0-1 246 15,5 6 303-15</inkml:trace>
  <inkml:trace contextRef="#ctx0" brushRef="#br0" timeOffset="10139.51">17012 3413 387 0,'-6'19'885'0,"6"-5"198"0,0 2 150 0,6-3 128 16,-6-5-120-16,0 3-239 0,8-7-191 0,-2 3-623 16,0-3-188-16,1 0 0 0,-7-4 0 0,7 4 0 15,-1-1 0-15,0-3 0 0,1-3 0 0,-1-1 0 16,1-7 0-16,6 0 0 0,0-5 0 16,-6-2 0-16,5 0 0 0,2-4 0 0,-1-7 0 15,-7-1 0-15,8 1 0 0,-2-4 0 0,-6-4 0 16,8 4 0-16,-1-4 0 0,-7 1 0 15,1 3 0-15,0 0 0 0,5 3 0 0,-6 1 0 16,2 3 0-16,-8 4 0 0,6 0 0 16,-6 8 0-16,6-1 0 0,-6 3 0 0,7 5 0 0,-1-1 0 15,-6 6 0-15,0 2 0 0,7 0 0 0,-7 0 0 16,7 2 0-16,-7 6 0 0,6 3 0 16,-6 5 0-16,13 2 0 0,-6 0 0 0,5 3 0 15,8 6 0-15,-1 2 0 0,7 1 0 0,1-1 0 16,-1 4 0-16,13 0 0 0,-7-3 0 0,8 6 0 15,-8-7 0-15,7 5 0 0,-6-3 0 0,6 4 0 16,-7-10 0-16,2 5 0 0,-2-5 0 16,-7-4 0-16,1 2 0 0,7-4 0 0,-7-1 0 15,-6-3 0-15,0-1 0 0,-1-3 0 0,-5-4 0 16,-2 1 0-16,2-2 0 0,-8-1 0 0,0-5 0 16,-6 0 0-16,7 0 0 0,-7 0 0 15,6-8 0-15,-6 1 0 0,14-4 0 0,-8 0 0 16,0-7 0-16,0-1 0 0,-6-6 0 0,8-2 0 15,-8-2 0-15,6-3 0 0,0-1 0 16,-6-3 0-16,7-6 0 0,-7 6 0 0,0-1 0 16,0 0 0-16,7-3 0 0,-7 7 0 0,6-3 0 15,1 3 0-15,-1-1 0 0,0 1 0 0,1 4 0 16,-7-1 0-16,7 9 0 0,-7-6 0 0,6 9 0 16,-6 0 0-16,6 6 0 0,-6 2 0 15,0 3 0-15,0-1 0 0,0 8 0 0,0-4 0 0,7 1 0 16,-7 3 0-16,7 0 0 0,-1 3 0 15,1 1 0-15,-1 4 0 0,1-1 0 0,-7 8 0 16,-13-8 0-16,-7 0 0 0,-25 1-1162 0,-2-1-644 16,-10 7 43-16,-22 1 200 0,-6-1 454 0,0 9 520 15</inkml:trace>
  <inkml:trace contextRef="#ctx0" brushRef="#br0" timeOffset="13207.48">3877 5886 570 0,'0'-17'990'0,"6"-5"189"0,0 3 136 16,-12 4 120-16,-8 5-218 0,-4 3-273 15,4-1-403-15,1 4-541 0,1 4 0 16,4 8 0-16,-4-1 0 0,-2 7 0 0,8 5 0 15,-7 3 0-15,7 4 0 0,-1 3 0 16,0 1 0-16,1-1 0 0,0 4 0 16,6-3 0-16,-6-1 0 0,6-4 0 0,-8-2 0 15,8-6 0-15,-6-1 0 0,0-5 0 16,12-4 0-16,-6-4 0 0,0-3 0 16,0-3 0-16,-6-8 0 0,6-4 0 0,0-7 0 15,0-4 0-15,6-3 0 0,0-3 0 16,-6-2 0-16,8-3 0 0,-8 1 0 15,6-1 0-15,-6 7 0 0,6-3 0 0,7 8 0 16,-13 0 0-16,13 6 0 0,-6 4 0 16,5 3 0-16,8 6 0 0,0 2 0 0,6 4 0 15,7 8 0-15,-7 2 0 0,-1 5 0 16,9 4 0-16,-9 6 0 0,-5 0 0 16,6 5 0-16,-13-1 0 0,0 2 0 15,0 0 0-15,-7-1 0 0,1-4 0 0,0 0 0 16,-1-4 0-16,0-4 0 0,-6 0 0 15,7-7 0-15,-7 0 0 0,7-7 0 0,-7 0 0 16,6-8 0-16,7-3 0 0,-7-4 0 16,8-8 0-16,6 1 0 0,-1-7 0 15,0-5 0-15,0 1 0 0,8 0 0 0,-8 0 0 16,8-2 0-16,-1 6 0 0,-7-1 0 16,7 4 0-16,0 4 0 0,-6 4 0 15,6-1 0-15,-7 7 0 0,1 0 0 0,6 5 0 16,1 3 0-16,-2 3 0 0,1 9 0 15,6 3 0-15,-5-1 0 0,-1 8 0 16,0 0 0-16,-6 0 0 0,-1 4 0 0,-6 3 0 16,0-3 0-16,-7 3 0 0,-6-4 0 15,0 1 0-15,0-4 0 0,0 1 0 16,0-5 0-16,0-3 0 0,-6-4 0 0,0-4 0 16,-1-3 0-16,-6-4-966 0,7-8-596 15,12 1 5-15,-6 3 113 0,6-7 222 16,1 0 328-16,0 1 419 0</inkml:trace>
  <inkml:trace contextRef="#ctx0" brushRef="#br0" timeOffset="13655.82">5363 5821 6 0,'12'-10'761'16,"-12"-2"278"-16,-12-3 192 0,4 1 155 0,2-1 80 16,-7 1-200-16,7-1-230 0,-1 4-1036 0,0 3 0 15,1 1 0-15,0-1 0 0,-2 5 0 0,-4-1 0 16,-1 1 0-16,-7 6 0 0,0 1 0 15,2 3 0-15,-9 4 0 0,1 1 0 0,-6 5 0 16,-1 5 0-16,7 4 0 0,0 3 0 16,6 1 0-16,1 3 0 0,5 0 0 0,14-3 0 15,-6-1 0-15,12 0 0 0,-6-6 0 16,8-2 0-16,-2-6 0 0,0-4 0 16,7-4 0-16,7-2 0 0,6-5 0 0,0-9 0 15,0-1 0-15,7-1 0 0,-7-7 0 0,-1-1 0 16,1 0 0-16,1-2 0 0,-7-5 0 0,-2 0 0 15,2 1 0-15,-6-1 0 0,-1 0 0 0,-1 0 0 16,-4 5 0-16,4-1 0 0,-6 6 0 0,2 2 0 16,-8 3 0-16,6-1 0 0,-6 10 0 0,6-2 0 15,-6 0 0-15,7 4 0 0,-1 4 0 0,-6 0 0 16,7 6 0-16,-7 5 0 0,7-1 0 0,-1 2 0 16,6 2 0-16,-4 1 0 0,-2 2 0 0,0-3 0 15,8 1 0-15,-1 3 0 0,-7 0 0 16,7-3 0-16,0-2 0 0,0-2 0 0,-6-1 0 15,6 1 0-15,-7-7 0 0,-6 0 0 0,7-5 0 0,-1-3 0 16,1-3 0-16,-1-2 0 0,0-2-948 0,8-3-239 16,-1-5-123-16,6 0 34 0,1-3 129 15,6-1 185-15,0-3 213 0,0 4 242 0</inkml:trace>
  <inkml:trace contextRef="#ctx0" brushRef="#br0" timeOffset="13976.9">6052 5652 73 0,'27'-23'650'0,"5"6"195"0,1 3 137 16,-7-5 115-16,-6 4-38 0,-8 0-93 0,2 5-150 15,-8 2-81-15,1 1-41 0,-1-1-420 0,1 5-274 16,-1-1 0-16,1 4 0 0,-7 0 0 0,-7 0 0 16,-6 4 0-16,0 3 0 0,-13 1 0 0,6-1 0 15,1 3 0-15,-7-1 0 0,6 5 0 0,-6-3 0 16,13 1 0-16,-7 1 0 0,14 3 0 0,0-2 0 16,6 4 0-16,6-3 0 0,8 7 0 0,5-4 0 15,1 1 0-15,6 3 0 0,0 0 0 16,6-4 0-16,7 5 0 0,-6-6 0 0,6 5 0 0,-13-3 0 15,6-2 0-15,-5 2 0 0,-1-4 0 16,-6 4 0-16,-1-5 0 0,-6 1 0 0,-13 4 0 16,0-9 0-16,-7 5 0 0,-6-1 0 0,-7-2 0 15,-12 3 0-15,-1-5 0 0,1 1 0 0,-7 0 0 16,6-3 0-16,-5-1 0 0,4-3 0 0,2 0 0 16,6-4 0-16,-7 0 0 0,8-4 0 0,-1-4 0 15,-1-3 0-15,1 0 0 0,6-3 0 0,8-1 0 16,-1-4 0-16,-1 2-676 0,14-5-695 0,0-4-71 15,14-3 56-15,5 2 168 0,1 2 210 0,6-1 278 16</inkml:trace>
  <inkml:trace contextRef="#ctx0" brushRef="#br0" timeOffset="14325.45">6965 5458 363 0,'26'-11'886'0,"-6"0"213"15,-14 3 171-15,-6 4 152 0,-13-3-93 0,0 4-228 0,0 3-380 16,-7 0-721-16,-6 3 0 0,1 1 0 0,-9 3 0 15,2 1 0-15,-1-1 0 0,1 3 0 16,6 2 0-16,7-1 0 0,-7 4 0 0,12-5 0 16,1 5 0-16,1 0 0 0,12-1 0 0,0 5 0 15,0-4 0-15,12 4 0 0,8-1 0 0,-1 3 0 0,7-2 0 16,7-4 0-16,-1 3 0 0,1 0 0 16,7 1 0-16,-14-1 0 0,6-4 0 0,-6 5 0 15,0-4 0-15,6-1 0 0,-5 1 0 0,-8 0 0 16,-6-1 0-16,-6-3 0 0,0 4 0 0,-14 0 0 15,-6-1 0-15,-7-2 0 0,-5 3 0 0,-8-1 0 16,0-3 0-16,-6 0 0 0,-6-1 0 16,5 2 0-16,1-5 0 0,0-3 0 0,-1 4 0 0,8-5 0 15,-1 1 0-15,1-4 0 0,13 0 0 0,-7 0 0 16,0-4 0-16,12-4 0 0,-5 1 0 0,6-3 0 16,6 1 0-16,1-1-316 0,0-1-1220 0,12-4-56 15,-6-3 73-15,13 3 208 0,6-3 294 0,1 3 376 16</inkml:trace>
  <inkml:trace contextRef="#ctx0" brushRef="#br0" timeOffset="14614.8">8308 5623 797 0,'-14'11'1215'0,"8"-4"223"0,6-7 138 0,12 0 118 15,-4 5-269-15,-2-5-1379 0,7 0-46 0,7 3 0 16,-1-3 0-16,7 3 0 0,13 1 0 0,0-4 0 16,7 4 0-16,-1-4 0 0,8 0 0 0,-2 3 0 15,2-3 0-15,-1 0 0 0,-7 0 0 0,1 0 0 16,-1 0 0-16,-5-3 0 0,-7 3 0 0,-1-4 0 16,-6 0 0-16,-7 4 0 0,-5-3 0 0,-1-5 0 15,-13 4 0-15,-13 1 0 0,-13-2 0 0,-7 5-228 16,-6-2-1149-16,-7-2-112 0,1 1 40 0,-21 3 176 15,8 3 218-15,-8 3 271 0,1-1 313 16</inkml:trace>
  <inkml:trace contextRef="#ctx0" brushRef="#br0" timeOffset="14759.48">8308 5711 43 0,'-26'15'660'0,"12"0"197"15,1-1 136-15,7-2 122 0,12-2-2 0,1 1-111 16,6 0-176-16,0 1-106 0,19-10-63 0,1 6-452 16,6-1-205-16,7-3 0 0,-1 0 0 15,7 0 0-15,1-4 0 0,5 3 0 0,-5-3 0 16,-2 0 0-16,2-3 0 0,-1 3 0 0,-7-8 0 15,-6 4 0-15,-13 1 0 0,-6-5-95 0,-7 2-1273 16,0-6-132-16,-6 1 10 0,-1 0 141 0,-6 4 213 16,-6 0 329-16,6-4 378 0</inkml:trace>
  <inkml:trace contextRef="#ctx0" brushRef="#br0" timeOffset="16864.59">9969 5410 81 0,'-13'-3'647'0,"0"-5"168"0,6 1 95 0,-6-1 72 16,0 2-88-16,0-2-120 0,7 1-149 0,0-1-69 15,-8 4-16-15,14-3-5 0,0 4-16 0,0-4-206 16,6-2-313-16,2 2 0 0,4 0 0 0,1-1 0 15,7-2 0-15,12 3 0 0,1-1 0 0,7 1 0 16,11-1 0-16,1 1 0 0,7 3 0 16,12-3 0-16,2 0 0 0,4 3 0 0,2 4 0 0,-8 0 0 15,2 0 0-15,-2 4 0 0,-12 3 0 16,-14 0 0-16,1 0 0 0,-7 5 0 0,-7 3 0 16,-6-1 0-16,-13 4 0 0,-13 0 0 15,0 5 0-15,-13-2 0 0,-13 2 0 0,-13 2 0 16,1 0 0-16,-15 1 0 0,1-4 0 0,-1 5 0 15,-4-10 0-15,10-2 0 0,1 0 0 0,8 1 0 16,-1-7 0-16,13-1 0 0,-1 0 0 0,8-1 0 16,6-3 0-16,7-2 0 0,-1-2 0 15,7 5 0-15,13-5 0 0,0 3 0 0,13-3 0 16,6 0 0-16,8 0 0 0,5 0 0 0,1 4 0 16,7 1 0-16,4-2 0 0,2 4 0 0,0 0 0 15,-7 5 0-15,1-2 0 0,-2 5 0 0,-11-4 0 16,-1 4 0-16,-7 0 0 0,-6 2 0 15,-6-1 0-15,-13 2 0 0,-1 1 0 0,-12-2 0 16,-1-2 0-16,-13 3 0 0,-6 1 0 0,-13-4 0 16,0-1 0-16,-19 5 0 0,-1-5 0 0,-6-3 0 15,-7 0 0-15,0 0 0 0,0 1 0 16,7-6 0-16,6-2 0 0,1 0 0 0,6-4 0 16,0 0 0-16,-1-4 0 0,15 0 0 0,-1-2 0 15,-1-3 0-15,7 3 0 0,15-5 0 0,4-4 0 16,-5 3 0-16,-1-2 0 0,0-1 0 0,1 1-1232 15,6-1-312-15,0 0 15 0,0 4 134 0,6 4 224 16,1 0 332-16,0-1 394 0</inkml:trace>
  <inkml:trace contextRef="#ctx0" brushRef="#br0" timeOffset="17930.64">12028 5421 170 0,'6'-14'727'0,"1"-1"193"0,0 1 144 15,-7-5 131-15,6 4-45 0,-6-4-148 0,6 9-137 16,2-5-92-16,4 1-448 0,-6 6-325 0,-6 1 0 15,7-1 0-15,-7 4 0 0,7 4 0 0,-7 0 0 16,6 0 0-16,1 4 0 0,-1 0 0 16,0 7 0-16,8-1 0 0,-8 5 0 0,14 7 0 15,-7 1 0-15,7 2 0 0,-1 5 0 0,7-1 0 16,-6 4 0-16,0 1 0 0,5-2 0 16,-5 5 0-16,0-5 0 0,-2 2 0 0,2-1 0 15,-7-4 0-15,1 1 0 0,-2-4 0 0,2-1 0 16,-8-6 0-16,0-2 0 0,-6 2 0 0,0-4 0 15,0-5 0-15,0-2 0 0,0-1 0 16,0-3 0-16,0 0 0 0,-6-4 0 0,6-4 0 16,0 0 0-16,6-3 0 0,1-8 0 0,-7 5 0 15,0-9 0-15,7 1 0 0,-1-1-1351 0,-6-2-168 16,13-9 28-16,-13 8 162 0,6-4 215 16,14 4 285-16,-6-4 348 0</inkml:trace>
  <inkml:trace contextRef="#ctx0" brushRef="#br0" timeOffset="18330">12895 5363 394 0,'12'-8'865'0,"2"1"194"0,-1 3 155 0,-1 1 130 16,-4-2-115-16,-2 5-224 0,0-2-162 0,0 2-605 15,-6 2-238-15,0 3 0 0,-18 5 0 16,-2 2 0-16,-7-2 0 0,-5 5 0 0,-7 0 0 16,0-1 0-16,-7 5 0 0,-6-2 0 0,0 0 0 15,6 0 0-15,1-3 0 0,-1 1 0 16,7 0 0-16,7-4 0 0,-1 1 0 0,7-6 0 15,6 5 0-15,8-3 0 0,-8-1 0 0,13 0 0 16,1-2 0-16,-1-3 0 0,0 2 0 0,1-4 0 16,6 0 0-16,0 0 0 0,0 4 0 15,0-4 0-15,0 0 0 0,13 4 0 0,-6-4 0 16,12 4 0-16,7 7 0 0,13-9 0 0,7 10 0 16,13-1 0-16,-1-3 0 0,20-1 0 0,1 1 0 15,-1-5 0-15,14 8 0 0,-9-4 0 16,2 1 0-16,-6-1 0 0,-8-3 0 0,1 2 0 15,-14 2 0-15,1-1 0 0,-7-2 0 0,-5-2 0 16,-9 1 0-16,1 0 0 0,-6-1 0 0,-7 0 0 16,-6-3 0-16,-1 5 0 0,-12-5 0 15,-1 0 0-15,1-5 0 0,-7 5 0 0,0-3 0 16,0 0 0-16,-7-5 0 0,-6 0 0 0,0 1 0 16,-13-1 0-16,-7 2-161 0,7-2-1198 0,6-3-115 15,1-3 30-15,-1 3 157 0,2 3 197 16,10 1 269-16,2 0 341 0</inkml:trace>
  <inkml:trace contextRef="#ctx0" brushRef="#br0" timeOffset="18877.82">13911 5545 375 0,'26'-6'899'0,"-6"-5"207"0,-1 3 160 0,-6-3 153 16,-6 3-88-16,5-2-231 0,-12 3-405 16,0-1-695-16,0 2 0 0,-12-2 0 0,-1-1 0 15,-13 6 0-15,6-4 0 0,-12 3 0 0,-1 1 0 16,1-1 0-16,-7 0 0 0,6 4 0 0,-7 0 0 15,8 0 0-15,-7 4 0 0,13 3 0 16,-7 1 0-16,1 7 0 0,-1-5 0 0,7 9 0 16,0-1 0-16,6 1 0 0,7 2 0 0,1 1 0 15,12 0 0-15,0 1 0 0,0-2 0 0,12 2 0 16,1-5 0-16,1 0 0 0,6-3 0 16,-2-5 0-16,2 2 0 0,7-4 0 0,-8-5 0 15,7 1 0-15,0-4 0 0,0-4 0 0,-6-4 0 16,5 1 0-16,-5-3 0 0,6-2 0 0,-6-3 0 15,-1-2 0-15,-5 2 0 0,-2-4 0 16,-5 5 0-16,-1-1 0 0,1 1 0 0,-7 2 0 16,7-3 0-16,-7 4 0 0,0 5 0 0,0-3 0 15,6 6 0-15,-6 0 0 0,6 3 0 0,-6 0 0 16,0 0 0-16,0 3 0 0,0 4 0 16,0 1 0-16,0 3 0 0,7 7 0 0,-7 0 0 15,7 5 0-15,-1 2 0 0,0 1 0 0,8 3 0 16,-1 5 0-16,-7-1 0 0,7 4 0 15,0-5 0-15,-7 5 0 0,8 0 0 0,-8-1 0 16,7 1 0-16,0-3 0 0,-6-2 0 0,5 1 0 16,-4-4 0-16,-2 1 0 0,-6-4 0 0,0-4 0 15,0-4 0-15,0 0 0 0,-6-4 0 0,-8 1 0 16,1-7 0-16,-13 3 0 0,0-3 0 0,-6-5 0 16,-1 1 0-16,-6-4 0 0,-7 0 0 0,7-4 0 15,-7-4 0-15,1 2 0 0,-1-5 0 16,1-1 0-16,-1-6 0 0,7-1 0 0,-6-2 0 15,-8-9-82-15,1 9-1626 0,-7-8-45 0,1-2 80 16,6 9 278-16,-6 4 435 0,-15-1 450 0</inkml:trace>
  <inkml:trace contextRef="#ctx0" brushRef="#br0" timeOffset="21300.64">4287 8424 462 0,'20'-4'783'0,"12"0"147"0,-12-2 129 16,-1 1 87-16,1-5-70 0,0-2-142 15,-14 2-83-15,0-6-42 0,7 2-668 0,-6-5-141 16,6 5 0-16,-7-5 0 0,8 2 0 15,-14 1 0-15,0 3 0 0,0 1 0 16,-14 1 0-16,2 0 0 0,-2 3 0 16,-11 2 0-16,-9 1 0 0,2 5 0 0,-13 5 0 15,-8 1 0-15,1 5 0 0,-7 8 0 16,1-1 0-16,6 7 0 0,-7 5 0 0,7 3 0 16,-1 4 0-16,15-1 0 0,-1 5 0 15,6-4 0-15,7 6 0 0,14-2 0 16,-2 3 0-16,8-3 0 0,6 3 0 15,0-4 0-15,12-3 0 0,-4 3 0 0,10-7 0 16,2 0 0-16,7-4 0 0,5-3 0 16,1-3 0-16,-1-6 0 0,7-5 0 15,13 2 0-15,-13-14-148 0,14 0-1323 0,5-7-81 16,1-8 54-16,12 1 179 0,2-5 243 16,-2 2 328-16</inkml:trace>
  <inkml:trace contextRef="#ctx0" brushRef="#br0" timeOffset="21714.51">5056 8618 261 0,'19'-18'822'0,"-5"-1"214"16,-8 5 155-16,-6 3 141 0,-6 0-33 16,-1 4-236-16,7 0-173 0,0-1-593 15,0 0-297-15,0 8 0 0,-7 0 0 0,-12 4 0 16,-1 3 0-16,-6 5 0 0,0 2 0 16,-6 4 0-16,-1 1 0 0,1 3 0 15,-1 3 0-15,7-2 0 0,6 2 0 0,1-2 0 16,5 2 0-16,8-6 0 0,6 2 0 15,0-6 0-15,0-1 0 0,6-2 0 16,2-5 0-16,4 1 0 0,1-8 0 16,7 0 0-16,6-4 0 0,7-7 0 0,-1-1 0 15,1-2 0-15,5-5 0 0,-5-2 0 0,0-2 0 16,-7 2 0-16,0-4 0 0,-6 2 0 0,0 0 0 16,-2 2 0-16,-4 2 0 0,-1 1 0 15,-7 0 0-15,0 2 0 0,8 7 0 0,-14 1 0 16,6 0 0-16,-6 1 0 0,0 3 0 0,6 4 0 15,-6-3 0-15,0 6 0 0,8-3 0 0,-8 7 0 16,0 1 0-16,6 4 0 0,0-3 0 0,-6 11 0 16,7-6 0-16,-1 4 0 0,1 5 0 0,0-2 0 0,5 2 0 15,2-4 0-15,-8 1 0 0,7 3 0 0,0-5 0 16,0 0 0-16,-7-3 0 0,2-4 0 16,-2 0 0-16,6 1 0 0,2-9 0 0,5 1 0 15,-5-4-796-15,12-7-602 0,-7 0-54 0,7-9 71 16,0 1 167-16,0 0 245 0,0-2 289 0</inkml:trace>
  <inkml:trace contextRef="#ctx0" brushRef="#br0" timeOffset="21969.41">5916 8274 571 0,'-13'-27'998'0,"6"6"203"0,1 2 163 0,0 1 157 16,6-1-181-16,6 5-243 0,7 2-998 0,0 6-99 15,-7-2 0-15,1 8 0 0,0 0 0 16,6 3 0-16,-7 5 0 0,0 4 0 0,2 2 0 0,-2 8 0 15,6 3 0-15,-5 1 0 0,0 8 0 16,-1-2 0-16,1 5 0 0,-1-1 0 0,1 5 0 16,0-1 0-16,-1 1 0 0,0 3 0 0,0-3 0 15,2 3 0-15,-2-5 0 0,-6-1 0 0,6-2 0 0,1 1 0 16,-7-8 0-16,6 0 0 0,-6-7 0 16,0 0 0-16,0-7 0 0,7-4 0 0,0-4 0 15,-1 1 0-15,7-8 0 0,0 0-70 0,0-8-1014 16,7-3-228-16,6 0-52 0,0-3 79 0,6-1 140 15,1 0 212-15,0-3 246 0</inkml:trace>
  <inkml:trace contextRef="#ctx0" brushRef="#br0" timeOffset="22233.83">6835 8581 502 0,'26'-14'855'0,"6"-1"186"0,-5 1 158 0,-8 2 88 16,-6 1-83-16,0 0-189 0,-6 1-116 0,6-2-710 15,-7 9-189-15,1-5 0 0,-7 8 0 0,6-3 0 16,-6 3 0-16,-6 3 0 0,-7 1 0 0,0 0 0 15,-13 7 0-15,6-4 0 0,-13 7 0 16,7-2 0-16,-6 5 0 0,-1 3 0 0,1-3 0 16,-1 6 0-16,1-1 0 0,-1 3 0 0,13-3 0 15,-6 4 0-15,7 0 0 0,5-4 0 0,2 3 0 0,6-3 0 16,6 1 0-16,0-5 0 0,6-4 0 16,0 1 0-16,14-7 0 0,-1-1 0 0,7-3 0 15,7-1 0-15,-7-3 0 0,13-3-623 0,1-4-300 16,-2-5-102-16,1 1-123 0,1-7 30 0,-1 0 74 15,6-5 144-15,1 5 165 0,-7-3 199 0</inkml:trace>
  <inkml:trace contextRef="#ctx0" brushRef="#br0" timeOffset="22617.62">7376 8592 571 0,'20'-11'815'0,"-2"4"168"0,-11 0 143 0,0 0 14 16,-7-1-66-16,0 4-158 0,0 4-116 0,0-3-93 16,0-2-648-16,0 5-59 0,-7 5 0 0,-6 2 0 15,7 1 0-15,-8-1 0 0,8 7 0 16,-7-3 0-16,0 8 0 0,6 0 0 0,1-2 0 0,0 2 0 15,-1-1 0-15,7 5 0 0,0-6 0 16,7 2 0-16,-1 3 0 0,0-7 0 0,1 4 0 16,6-5 0-16,0-3 0 0,1 0 0 0,-2-3 0 15,8-2 0-15,-7-2 0 0,13-4 0 0,0-4 0 16,-7-2 0-16,14-2 0 0,-7-3 0 0,6-4 0 16,-6-7 0-16,1 0 0 0,-1 0 0 0,0 0 0 15,-6-1 0-15,-1 3 0 0,1-3 0 0,-8 0 0 16,2 9 0-16,-1-4 0 0,-7 4 0 0,1 2 0 15,-7 5 0-15,6 0 0 0,-6-1 0 0,0 4 0 16,0 1 0-16,0 3 0 0,0 0 0 0,0 3 0 16,7 5 0-16,-1-1 0 0,-6 4 0 0,6 4 0 15,2 3 0-15,-2-3 0 0,0 3 0 0,8 1 0 16,-8 0 0-16,7-2 0 0,0 2 0 0,-6-5 0 16,5 1 0-16,-5-1 0 0,0-3 0 0,-1-3 0 15,7-1 0-15,0-3 0 0,0-4 0 0,-7 0 0 16,2-4 0-16,-8 1-72 0,6-5-1049 0,0-7-219 15,0 1-43-15,8-1 94 0,-8 1 147 16,7-5 228-16,-6 2 258 0</inkml:trace>
  <inkml:trace contextRef="#ctx0" brushRef="#br0" timeOffset="22859.55">8470 8236 214 0,'13'-22'805'0,"7"5"224"15,-14 5 180-15,1-3 165 0,-7 1-7 0,7 6-201 16,-7-2-158-16,6 2-989 0,0 4-19 0,-6 0 0 15,7 4 0-15,0 4 0 0,-7 0 0 0,6 7 0 16,-6 1 0-16,6 5 0 0,-6 2 0 0,7 6 0 16,-7 1 0-16,0 4 0 0,0-1 0 0,-7 4 0 15,7 0 0-15,0 0 0 0,-6 0 0 0,6 4 0 16,-6-4 0-16,6-1 0 0,-7 5 0 16,7-7 0-16,-7 2 0 0,-5-5 0 0,5 2 0 15,7-7 0-15,0-4 0 0,0-3 0 0,0-1 0 16,0-3 0-16,-7 1 0 0,14-9-691 0,0-6-491 15,5-1-140-15,8-7 16 0,-1-3 120 0,7-1 155 16,7 0 227-16,-1-3 270 0</inkml:trace>
  <inkml:trace contextRef="#ctx0" brushRef="#br0" timeOffset="23242.27">9050 8501 570 0,'26'-19'846'0,"-6"1"156"0,-1 3 137 0,-13 1 46 16,2 3-92-16,-2-1-187 0,-6 2-118 0,0 3-126 15,-6-5-662-15,6 5 0 0,-8 4 0 0,-4 3 0 16,-8 0 0-16,1 3 0 0,-7 4 0 0,0 5 0 15,-7 3 0-15,1 2 0 0,-1 2 0 0,1 3 0 16,-1 4 0-16,7-1 0 0,0 4 0 0,-1-3 0 16,8 0 0-16,6-1 0 0,13-3 0 0,-6-3 0 15,6-4 0-15,0-1 0 0,6-2 0 0,0-5 0 16,1 0 0-16,6-4 0 0,0-3 0 0,7 0 0 16,0-3 0-16,5-4 0 0,1-9 0 15,6 6 0-15,1-9 0 0,0 1 0 0,0-3 0 0,-1 2 0 16,-5-6 0-16,-2 6 0 0,1-3 0 15,-6 3 0-15,0 4 0 0,-8 1 0 0,-5 3 0 16,6 0 0-16,-6 4 0 0,-1 3 0 0,0 0 0 16,-6 4 0-16,8 4 0 0,-8 3 0 0,0 1 0 15,0 7 0-15,0-1 0 0,0 1 0 0,0 2 0 0,0 6 0 16,0-5 0-16,0 1 0 0,6 3 0 16,0 0 0-16,1-5 0 0,-7 3 0 0,0-6 0 15,0 1 0-15,6-4 0 0,7 0 0 0,6-7 0 16,-11-1 0-16,-2 1 0 0,0-4 0 0,1-4-809 15,0-3-312-15,5-4-159 0,1-3 4 0,1-5 110 16,-2 0 144-16,2 1 215 0,5-3 255 16</inkml:trace>
  <inkml:trace contextRef="#ctx0" brushRef="#br0" timeOffset="23481.98">9826 8182 306 0,'26'-34'826'0,"-1"-3"207"0,-5 8 173 0,-7 4 165 15,0 3-49-15,-6 2-193 0,-1 3-143 0,1 5-974 16,0 3-12-16,-1 4 0 0,0 5 0 0,-6 0 0 15,7 7 0-15,-7 4 0 0,-7 8 0 16,7 3 0-16,-6 8 0 0,-7-1 0 0,0 7 0 16,-7 5 0-16,7-1 0 0,1 4 0 0,-8 0 0 15,0 0 0-15,1 0 0 0,5 4 0 0,2-8 0 16,-2 0 0-16,2 1 0 0,-1-7 0 0,-1-2 0 0,2-3 0 16,-8-3 0-16,14-7 0 0,-1-1 0 15,7-7 0-15,-13-4 0 0,0-3 0 0,-7 0 0 16,0-8-845-16,8-7-355 0,-8-3-133 0,13-1 43 15,-5-4 137-15,5-3 193 0,7 1 208 0,0-2 224 16</inkml:trace>
  <inkml:trace contextRef="#ctx0" brushRef="#br0" timeOffset="23598.28">9585 8560 30 0,'6'-20'388'0,"0"3"289"16,1-2 198-16,6 1 133 0,0 0 19 0,0 3-67 15,0 1-132-15,1 2-184 0,5-3-138 0,-6 5-104 16,12-5-86-16,2 4-87 0,5 3-85 0,1 1-73 16,0 3-76-16,0 1-134 0,-8-1-162 15,8 1-250-15,0 3-319 0,-1-4-264 0,1 4-101 16,-14-4 36-16,1 4 113 0,0 4 224 0,6-4 304 15</inkml:trace>
  <inkml:trace contextRef="#ctx0" brushRef="#br0" timeOffset="23907.6">10438 8365 271 0,'13'3'797'16,"7"2"202"-16,-14-2 159 0,8-3 144 0,-2 3-69 16,-5 1-234-16,6-4-181 0,0 0-204 0,-1 0-614 15,2 0 0-15,6-7 0 0,-1 4 0 16,7-5 0-16,0 0 0 0,0-2 0 0,7 2 0 15,-7-7 0-15,0 1 0 0,-7-1 0 0,1 1 0 16,-7-2 0-16,0 2 0 0,-6-1 0 0,-7 1 0 16,-7 3 0-16,1-1 0 0,-8 5 0 15,-5 0 0-15,0 4 0 0,-8 3 0 0,1 0 0 16,0 7 0-16,-6 1 0 0,-1 2 0 0,0 5 0 16,7-1 0-16,0 4 0 0,7 4 0 0,-1 1 0 15,8-4 0-15,4 2 0 0,2 1 0 16,12 0 0-16,2-3 0 0,4-1 0 0,1 4 0 15,13-7 0-15,-6-1 0 0,6 5 0 0,-7-8 0 16,15-1 0-16,-9-2 0 0,1 4 0 0,-6-10 0 16,-7 5-174-16,0-7-1443 0,-7 0-47 0,1 0 74 15,6 0 212-15,6 0 330 0,21 0 491 0</inkml:trace>
  <inkml:trace contextRef="#ctx0" brushRef="#br0" timeOffset="24249.76">12934 8093 828 0,'20'-11'1195'0,"-14"-7"225"0,14 0 176 15,-8-1 161-15,1 1-362 0,1 7-1395 0,-2 3 0 16,2 1 0-16,-8 7 0 0,7-4 0 16,-6 8 0-16,6-1 0 0,-1 5 0 0,-4 7 0 15,10 3 0-15,-10 8 0 0,4 3 0 0,1 0 0 16,-6 8 0-16,6 0 0 0,-7 4 0 0,0-2 0 16,-6 2 0-16,0 0 0 0,0-5 0 15,-6 5 0-15,-6-5 0 0,-8 1 0 0,1-8 0 16,-7 5 0-16,-14-13 0 0,1-2 0 0,-14-1-643 15,2-6-905-15,5-6-27 0,1-2 98 16,-1 0 219-16,1-4 313 0,12-4 376 0</inkml:trace>
  <inkml:trace contextRef="#ctx0" brushRef="#br0" timeOffset="24375.46">12654 8552 615 0,'12'-12'884'0,"8"5"126"0,0-3 92 16,5-2 30-16,2 2-203 0,-1 3-267 0,13-1-185 0,0 1-111 15,6 3-81-15,8-3-88 0,-1 3-86 16,0 0-81-16,0 4-107 0,1-3-126 0,-8-1-121 15,-6 4-178-15,7-7-212 0,-8 0-256 0,-5-1-105 16,-7-7 11-16,-6 4 60 0,6-4 146 16,-13 1 199-16</inkml:trace>
  <inkml:trace contextRef="#ctx0" brushRef="#br0" timeOffset="24983.69">13598 8093 289 0,'7'-25'806'0,"-1"6"184"0,1 1 152 15,0 0 146-15,-7 7-62 0,0-1-219 0,0 5-165 16,6 1-241-16,0 1-601 0,1 2 0 0,0 3 0 15,-1 8 0-15,-6-2 0 0,0 9 0 0,13 7 0 16,-6 0 0-16,-1 7 0 0,1 0 0 0,5 4 0 16,-4 4 0-16,-2 0 0 0,0 3 0 15,0 1 0-15,-6-5 0 0,7 5 0 0,0-1 0 16,-7-3 0-16,0-8 0 0,0 4 0 0,-7-6 0 16,7-2 0-16,-7-7 0 0,7 0 0 15,0-7 0-15,-6 1 0 0,6-9 0 0,0 1 0 0,6-1 0 16,-6-6 0-16,14-1 0 0,-8-3 0 0,7-4 0 15,7 0 0-15,0-4 0 0,-1 1 0 16,-6-1 0-16,6 3 0 0,-5 2 0 0,-2-2 0 16,2 9 0-16,-8-4 0 0,1 7 0 0,-7 0 0 15,6 3 0-15,0 1 0 0,-6 7 0 16,7 3 0-16,0 1 0 0,-1 4 0 0,0-5 0 16,2 5 0-16,4-1 0 0,1-4 0 0,0 1 0 15,6-3 0-15,1-2 0 0,7-1 0 0,-1-6 0 16,6-3 0-16,13-3 0 0,1-2 0 0,7-9 0 15,-8 2 0-15,7-5 0 0,-7-2 0 16,2-3 0-16,-2 0 0 0,-5-5 0 0,-8 2 0 16,1-4 0-16,-1 0 0 0,-12-1 0 0,-1-2 0 15,-13 2 0-15,1 0 0 0,-7 5 0 0,-7-2 0 16,1 2 0-16,0 7 0 0,-14 0 0 16,7 3 0-16,-1 0 0 0,2 8 0 0,-1 0 0 15,-7 3 0-15,0 4 0 0,-6 8 0 0,1-1 0 16,5 3 0-16,-6 5 0 0,13-1 0 0,-7 5 0 15,14 4 0-15,0-2 0 0,6 2 0 16,6-2 0-16,13 1 0 0,1 0 0 0,6 1 0 16,7-5 0-16,5 1 0 0,2-5 0 0,-1 1 0 15,6-8 0-15,1 4 0 0,-1-7 0 0,8 3 0 16,-1-7 0-16,7 4 0 0,0-8 0 0,-8 1 0 16,8-1 0-16,-1-4 0 0,-5 1 0 15,-1-4 0-15,-7 0 0 0,-6 0 0 0,1 0 0 16,-8-4-1270-16,1 1-416 0,-7-5 44 0,0 9 179 15,1-2 323-15,-2 5 456 0</inkml:trace>
  <inkml:trace contextRef="#ctx0" brushRef="#br0" timeOffset="25934.43">17697 8156 526 0,'6'-12'764'0,"8"-2"142"16,-14 3 107-16,6-1-4 0,-6 2-58 0,0-1-129 16,0 0-77-16,-6 0-39 0,6 4-19 15,0-4-625-15,-7 3-62 0,7 1 0 0,-13-1 0 16,7 0 0-16,-8 6 0 0,-5 2 0 0,-1-4 0 15,-12 8 0-15,-1-2 0 0,-6 6 0 0,0 0 0 16,-6 7 0-16,-2 0 0 0,2 2 0 16,6 5 0-16,-7 4 0 0,8 1 0 0,5 2 0 15,7-4 0-15,0 8 0 0,-1-8 0 0,15 5 0 16,5-1 0-16,0-6 0 0,7 3 0 0,7-9 0 16,0 3 0-16,-1-6 0 0,7-3 0 15,0 0 0-15,6-4 0 0,1-3 0 0,13-4 0 16,-1 0 0-16,1-4 0 0,6-7 0 0,7 0 0 15,-8-4 0-15,9-3 0 0,-9-4 0 0,1 0 0 16,1-4 0-16,-1-3 0 0,0-5 0 16,-7 5 0-16,1-4 0 0,-7 0 0 0,0 1 0 15,0 1 0-15,-6 6 0 0,-1 4 0 0,-5 2 0 16,-8 0 0-16,0 5 0 0,0 7 0 0,2-1 0 16,-2 4 0-16,-6 0 0 0,6 4 0 0,-6 4 0 15,0 4 0-15,0 7 0 0,-6-1 0 16,6 8 0-16,-6 0 0 0,6 4 0 0,0-1 0 0,0 6 0 15,6 1 0-15,-6-3 0 0,6 2 0 16,7-2 0-16,1 3 0 0,-2-6 0 0,2 3 0 16,5-7 0-16,1 5 0 0,6-10 0 0,-6-2 0 15,5 0 0-15,1-4 0 0,-6-4 0 0,-7 0 0 16,7-7 0-16,-1 0-1050 0,0-7-426 16,21 0-10-16,-7-4 118 0,-1-4 192 0,7 4 280 15,6-8 330-15</inkml:trace>
  <inkml:trace contextRef="#ctx0" brushRef="#br0" timeOffset="26223.59">19033 8023 525 0,'12'-21'943'0,"2"2"206"15,-8 1 175-15,-6 3 152 0,0 0-130 0,0 4-221 16,0 1-822-16,-6-2-303 0,0 5 0 16,-2 3 0-16,-4 0 0 0,-8 4 0 0,-6 4 0 15,0 4 0-15,-6 3 0 0,-2 3 0 0,2 2 0 16,-7 1 0-16,0 5 0 0,7 5 0 15,-1-2 0-15,1 1 0 0,6 3 0 0,12 0 0 16,-5 0 0-16,12-3 0 0,0 3 0 0,14-2 0 16,0-2 0-16,6-2 0 0,0 2 0 0,12-6 0 15,-5-2 0-15,13 2 0 0,-7-8 0 0,7 0 0 16,-1-4 0-16,1 0 0 0,-1-7 0 0,8-3 0 16,-8-1 0-16,-6-3 0 0,0-1-165 15,-6-6-1001-15,6-5-189 0,0 2-25 0,0-6 108 16,0-2 154-16,6 0 234 0,2-6 265 15</inkml:trace>
  <inkml:trace contextRef="#ctx0" brushRef="#br0" timeOffset="26474.48">19671 7891 304 0,'13'-14'811'0,"0"2"202"0,-6 1 175 16,-1 5 165-16,1 1-64 0,-7-2-197 0,0 3-147 16,0 1-749-16,-7 3-196 0,1 0 0 15,-7 3 0-15,-7 5 0 0,0 2 0 0,-5 5 0 16,-1 1 0-16,0 2 0 0,-7 4 0 0,1 0 0 15,6 7 0-15,-1-3 0 0,-5-1 0 0,12 5 0 16,-6-1 0-16,13 0 0 0,-7 1 0 16,14-1 0-16,6 0 0 0,0-2 0 0,6-6 0 15,0 6 0-15,14-10 0 0,-6 2 0 0,11-5 0 16,1-3 0-16,7-3 0 0,7-1 0 0,-1-3 0 16,-1-8 0-16,15 1 0 0,-8-1 0 15,1-4 0-15,-7-3 0 0,-7 1-103 0,8-5-1094 16,-7-1-183-16,5-2-24 0,-11 0 104 0,-1 4 163 15,6-5 253-15,1 4 296 0</inkml:trace>
  <inkml:trace contextRef="#ctx0" brushRef="#br0" timeOffset="26895.6">20277 8097 407 0,'0'3'835'0,"7"-3"176"16,6 4 139-16,-7-4 105 0,7 3-123 15,7-3-224-15,0 0-163 0,5-3-122 0,1-1-498 16,1 1-125-16,-1-4 0 0,-6-1 0 0,6 1 0 16,-1-4 0-16,1 4 0 0,-6-8 0 0,6 4 0 15,-7-7 0-15,7 3 0 0,-12-4 0 16,5 1 0-16,-12 0 0 0,0-1 0 0,-1 1 0 16,-6-1 0-16,-6 5 0 0,-1-5 0 0,0 5 0 15,1 3 0-15,-7 0 0 0,6 0 0 0,-12 4 0 16,-7 2 0-16,-1 3 0 0,-5 4 0 15,-1 3 0-15,-5 2 0 0,5 0 0 0,1 8 0 16,-8-1 0-16,7 5 0 0,1 4 0 0,-1-2 0 16,1 5 0-16,12 3 0 0,1 0 0 15,5-4 0-15,2 6 0 0,5-2 0 0,7 0 0 16,13 0 0-16,-7 1 0 0,14-4 0 0,-1-1 0 16,15-3 0-16,-2-4 0 0,13 2 0 0,1-6 0 15,13 1 0-15,-7-4 0 0,0-5 0 16,7 2 0-16,-1-1 0 0,-5-7 0 0,-2 0 0 15,2-3 0-15,-1-5 0 0,-13 2 0 0,-7-2 0 16,-5-7-50-16,-1 1-1058 0,-7-9-225 0,7 5-44 16,-6-8 86-16,-14 1 147 0,8-5 221 0,-2-3 251 15</inkml:trace>
  <inkml:trace contextRef="#ctx0" brushRef="#br0" timeOffset="27139.68">21424 7561 348 0,'-6'-29'877'0,"-1"4"205"0,0 6 171 0,1 0 160 0,0 2-70 15,-1 1-229-15,0 5-353 0,1 3-761 0,6 6 0 16,0 2 0-16,0 0 0 0,6 6 0 16,-6 5 0-16,7 4 0 0,-7 3 0 0,7 7 0 15,-7 6 0-15,6-2 0 0,7 7 0 0,0 6 0 16,-6-3 0-16,5 2 0 0,-4 7 0 16,4-4 0-16,-6 4 0 0,1-5 0 0,0 6 0 15,-7-6 0-15,6-3 0 0,-6 1 0 0,-6-1 0 16,-1-3 0-16,0 0 0 0,1-1 0 15,-6-5 0-15,-2-2 0 0,1-8 0 0,-7 2 0 16,1-6 0-16,-7-2-88 0,6-8-1432 0,1-3-80 16,12-8 59-16,7 1 196 0,7-1 280 0,0-7 362 15</inkml:trace>
  <inkml:trace contextRef="#ctx0" brushRef="#br0" timeOffset="27836.72">21587 8159 346 0,'13'-6'810'0,"6"-3"165"16,-5 6 126-16,11-5 122 0,1 5-117 15,7 3-228-15,7-4-147 0,-1 0-99 0,7 1-243 16,-1-1-389-16,1 0 0 0,5 0 0 0,2 1 0 16,-8-4 0-16,1 3 0 0,-7-3 0 15,0-1 0-15,0-2 0 0,-12 3 0 0,-1-5 0 16,-7 1 0-16,1-4 0 0,-8 5 0 0,2-5 0 16,-8 3 0-16,-6-2 0 0,-6-4 0 0,-2 4 0 15,2-2 0-15,-13 2 0 0,6-1 0 16,-14 1 0-16,9 3 0 0,-9-5 0 0,1 5 0 15,-6 4 0-15,-1 0 0 0,1-1 0 0,-1 5 0 16,7-1 0-16,0 4 0 0,-7 4 0 0,1 3 0 16,-1 4 0-16,-7 1 0 0,15 5 0 15,-15 3 0-15,8-3 0 0,-1 9 0 0,7 3 0 16,7 0 0-16,12 0 0 0,-6 5 0 16,13-1 0-16,7-4 0 0,6 4 0 0,0-3 0 0,7-5 0 15,6 2 0-15,-1-2 0 0,1-2 0 16,1-6 0-16,5 2 0 0,1-5 0 0,-1 1 0 15,1-7 0-15,0 2 0 0,6-6 0 0,-7 0 0 16,7-1 0-16,0-3 0 0,1-3 0 0,-1-1 0 16,-7-3 0-16,1-4 0 0,-1 0 0 15,-12-1-207-15,0-2-772 0,5-4-86 0,-5-5-56 16,6 3-12-16,-6-3 72 0,-1-2 139 0,-5 2 251 16,-2 2 328-16,8-2 370 0,-1 0 440 15,1 6 278-15,-7-5 186 0,6 0 61 0,-12 3-12 16,-1 5-56-16,1-1-127 0,6 3-77 0,-7 3-61 0,2 1-399 15,-2 0-260-15,0 4 0 0,7 1 0 16,0 6 0-16,0 1 0 0,7 4 0 0,0 2 0 16,5 5 0-16,1 4 0 0,-6 3 0 15,0 0 0-15,-1 3 0 0,-5-3 0 0,-2 4 0 0,-12 3 0 16,0-3 0-16,0-4 0 0,-6 4 0 16,-8-8 0-16,2 5 0 0,5-9 0 0,-6-3 0 15,0 0 0-15,7-3 0 0,-8-2 0 0,-5-6 0 16,6 0 0-16,0-4 0 0,-1-2 0 15,2-5 0-15,-2-1 0 0,2-5 0 0,5-6 0 16,7 0 0-16,0-2 0 0,7-4 0 0,5-4 0 16,2 3 0-16,-2-3 0 0,8 1 0 0,0-1 0 15,7 3 0-15,-9 4 0 0,9 1 0 0,-1 3 0 16,-6-1 0-16,5 9 0 0,7-5 0 16,1 8 0-16,0 4 0 0,-14 0 0 0,8 3 0 15,-1 0-1196-15,0 4-358 0,13 0 24 0,-7 4 142 16,1 0 216-16,7-1 319 0,5 5 400 0</inkml:trace>
  <inkml:trace contextRef="#ctx0" brushRef="#br0" timeOffset="28253.55">23698 7865 597 0,'0'-3'805'0,"7"-1"145"0,-7 0 118 0,0 4-4 16,-7 0-77-16,-6 0-170 0,0 0-112 0,-7 4-72 15,-6 0-68-15,0 4-565 0,-7 3 0 16,-5-1 0-16,-7 5 0 0,-2 7 0 0,9 0 0 15,-8 5 0-15,7-2 0 0,6 4 0 0,13-3 0 16,-6-1 0-16,13 0 0 0,7 1 0 0,0-3 0 16,6-5 0-16,6 5 0 0,0-9 0 15,7-3 0-15,7 0 0 0,6-4 0 0,0-2 0 16,13-5 0-16,-6 0 0 0,6-9 0 0,0 1 0 16,0 2 0-16,0-9 0 0,-7 0 0 15,1-3 0-15,0 0 0 0,-7-5 0 0,-6-3 0 16,-1 1 0-16,-6 4 0 0,1-5 0 0,-8 0 0 15,-6 0 0-15,0 4 0 0,0 4 0 0,0-1 0 16,0 9 0-16,0-5 0 0,0 7 0 16,0 4 0-16,0 2 0 0,0-2 0 0,0 8 0 15,0-2 0-15,-6 10 0 0,6-1 0 0,-8 3 0 16,8 8 0-16,8-3 0 0,-2 6 0 0,0-2 0 16,7 2 0-16,1 1 0 0,4 0 0 15,2-1 0-15,0-2 0 0,-1-2 0 0,1 2 0 16,6-8 0-16,-6 2 0 0,-1-5 0 0,-5 2 0 15,-2-3 0-15,1-4-156 0,-6-3-1309 0,6-4-82 16,0-4 45-16,-6 0 177 0,-1 1 243 16,0-3 341-16</inkml:trace>
  <inkml:trace contextRef="#ctx0" brushRef="#br0" timeOffset="28524.59">24258 7524 270 0,'-6'-17'937'0,"0"-2"265"0,-8 8 204 16,-5-1 171-16,12 5 5 0,7 1-365 0,-6-2-1217 16,6 8 0-16,0 0 0 0,6 3 0 0,-6 4 0 15,7 4 0-15,6 8 0 0,-7 4 0 0,8 2 0 16,-2 8 0-16,2 4 0 0,5 3 0 16,1 4 0-16,0 3 0 0,5 1 0 0,-5 0 0 15,0 4 0-15,6-5 0 0,-1 2 0 0,-5-11 0 16,0 4 0-16,6-6 0 0,-13-7 0 15,7 2 0-15,-8-10 0 0,1 2 0 0,-6-9 0 16,-7-3 0-16,-7 0 0 0,-6-8 0 0,1-3-488 16,-8-3-1114-16,7-4-27 0,-13-5 92 0,0 1 237 15,0-3 326-15,-7-1 445 0</inkml:trace>
  <inkml:trace contextRef="#ctx0" brushRef="#br0" timeOffset="28672.74">24181 7979 607 0,'6'-14'901'16,"0"-1"136"-16,14-3 99 0,-1 3 57 0,7 0-225 15,7 0-270-15,-1 5-191 0,15-2-121 16,-2 1-92-16,7 0-91 0,0 4-111 0,0 3-116 16,-12 1-154-16,-2-1-157 0,-5 4-235 0,0-4-281 15,-1 4-256-15,-6-3-84 0,-12 3 50 0,5 0 98 16,-6 0 208-16,0 0 265 0</inkml:trace>
  <inkml:trace contextRef="#ctx0" brushRef="#br0" timeOffset="28870.38">25014 7758 161 0,'20'-2'784'0,"-1"-5"245"15,-19 7 190-15,7-4 165 0,-7 4 12 16,7 0-171-16,5 0-232 0,-5 0-993 0,-7 4 0 16,-7 3 0-16,1 3 0 0,-7 2 0 0,0 3 0 15,7 3 0-15,6 0 0 0,0 3 0 0,0 6 0 16,0-5 0-16,6 3 0 0,7 5 0 16,0-5 0-16,7 2 0 0,-1 2 0 0,-6-7 0 15,6 3 0-15,1-7 0 0,-7 1 0 0,1-5 0 16,-2-3 0-16,-6-2 0 0,2-6 0 0,-2-3 0 15,0-3-826-15,-6-9-601 0,0-3-43 0,0-4 89 16,0-2 183-16,7-4 256 0,0-1 279 16</inkml:trace>
  <inkml:trace contextRef="#ctx0" brushRef="#br0" timeOffset="28987.76">25243 7789 350 0,'-20'-31'842'0,"6"-1"180"0,2 3 131 0,-8-1 101 0,1 5-146 16,-1 3-293-16,7 4-233 0,0-2-162 15,0 10-133-15,7-5-135 0,-1 11-170 0,7-3-207 16,0 7-257-16,7 0-306 0,-1 4-304 0,7-1-130 15,-7 5 2-15,14-1 101 0,6 4 201 0,7 4 276 16</inkml:trace>
  <inkml:trace contextRef="#ctx0" brushRef="#br0" timeOffset="29288.48">25750 7686 525 0,'27'11'1001'16,"-14"-8"225"-16,6 1 174 0,-5 0 171 0,-8 3-122 15,0 0-430-15,-6 4-1019 0,-12 1 0 0,-2 7 0 16,-5-2 0-16,-7 5 0 0,0 4 0 0,0-1 0 15,-1 6 0-15,9-2 0 0,4 0 0 16,1 0 0-16,6 1 0 0,7-5 0 0,7 1 0 16,6-4 0-16,7 0 0 0,12-4 0 0,1-3 0 15,6-4 0-15,-1-4 0 0,9-2 0 0,-2-10 0 16,1 1 0-16,6-7 0 0,-7 0 0 16,-6-4 0-16,-5 1 0 0,-2-8 0 0,-13-3 0 15,-5 2 0-15,-14-6 0 0,0 0 0 0,-14-1 0 16,-5 1 0-16,-13 0 0 0,-2 2 0 0,-5 2 0 15,0 0 0-15,1 3 0 0,-2 2 0 16,-5 7 0-16,6-3 0 0,-1 7 0 0,1-3 0 16,-7 4 0-16,14 5 0 0,-7-5 0 0,0 8 0 15,7-3-150-15,-1-1-1335 0,7-4-81 0,12 1 48 16,8 4 181-16,6-1 264 0,6-3 356 0</inkml:trace>
  <inkml:trace contextRef="#ctx0" brushRef="#br0" timeOffset="29708.45">26356 7645 433 0,'47'12'894'0,"4"-2"222"0,-5 1 189 16,-7 4 173-16,1 3-111 0,-8 0-214 15,-7 5-708-15,2 3-445 0,-14-1 0 0,-6 4 0 16,5 1 0-16,-12 3 0 0,0-4 0 0,-6 1 0 16,0-1 0-16,6-3 0 0,-7 0 0 0,7-4 0 15,-6-8 0-15,6 1 0 0,0-4 0 16,-7-1 0-16,7-6 0 0,0 0 0 0,-7 0 0 15,7-8 0-15,-6 0 0 0,0-7 0 0,6 1 0 16,6-9 0-16,0 1 0 0,8-4 0 0,-8-3 0 16,13-2 0-16,1-6 0 0,6 1 0 15,0 3 0-15,7-8 0 0,-1 3 0 0,7 1 0 16,-6 4 0-16,-1 3 0 0,-6 4 0 0,1 4 0 16,5 3 0-16,-6 4 0 0,1 4 0 0,-1 3 0 15,6 4 0-15,7 8 0 0,-6 2 0 0,5 5 0 16,-4 7 0-16,5 0 0 0,-7 8 0 0,1-5 0 15,-1 5 0-15,7-1 0 0,-6 1 0 16,6-1 0-16,-6-4 0 0,6 5 0 0,-7-1 0 16,1-6 0-16,-7-2 0 0,0-2 0 15,-6-1 0-15,-1-7 0 0,-13 0 0 0,2-4 0 16,-2 0 0-16,0-7 0 0,-12 4 0 0,-8-4 0 16,2-4 0-16,-21 1 0 0,-6-1 0 0,-13-7 0 15,-13 4-1523-15,-7-4-218 0,-6 0 65 0,-7 4 217 16,0 3 400-16,14 4 496 0</inkml:trace>
  <inkml:trace contextRef="#ctx0" brushRef="#br0" timeOffset="34330.91">4821 11096 178 0,'7'-11'643'0,"-1"0"147"0,0-1 89 15,-6-3 22-15,0 1-118 0,0-1-144 16,8-2-176-16,-2-2-81 0,0-3-10 0,1 4 10 16,-7-1 20-16,-7 1 7 0,1-1-2 15,0-3-13-15,-8 4-227 0,1-1-167 16,7 2 0-16,-7-3 0 0,6 3 0 16,-5 2 0-16,-2-3 0 0,8 3 0 0,-8 0 0 15,-5 4 0-15,6 4 0 0,-6-4 0 16,-1 7 0-16,-6-4 0 0,-7 8 0 15,-6 5 0-15,1 2 0 0,-2 4 0 0,-5 3 0 16,-1 5 0-16,0 7 0 0,0-1 0 16,1 9 0-16,13 2 0 0,-1 4 0 0,7 0 0 15,0 1 0-15,12 0 0 0,-5 2 0 16,13-1 0-16,-1 1 0 0,0 1 0 16,7-3 0-16,0-2 0 0,0-2 0 15,0 1 0-15,7-6 0 0,-7-6 0 0,7 0 0 16,-1-9 0-16,1 2 0 0,-1-7 0 15,7-6 0-15,6-6 0 0,14-2 0 16,13-14 0-16,-1-3 0 0,7-2 0 0,7-8 0 16,0-5 0-16,0 1 0 0,-7-7 0 15,-1 0 0-15,-4-1 0 0,-9 1 0 0,1 0 0 16,-13-4 0-16,1 3 0 0,-8 1 0 16,0 2 0-16,-5 2 0 0,-1 3 0 15,0 4 0-15,-6-1 0 0,5 5 0 0,-5-1 0 16,0 4 0-16,-1 3 0 0,0 2 0 15,1 5 0-15,-7 2 0 0,0 3 0 16,0 3 0-16,7 0 0 0,-1 4 0 0,-6 0 0 16,7 4 0-16,-1 0 0 0,1 6 0 15,-1 5 0-15,1 0 0 0,-1 10 0 0,0 1 0 16,2 4 0-16,-2 3 0 0,0-1 0 16,7 2 0-16,-6 3 0 0,-1 3 0 15,7 0 0-15,-6 1 0 0,6-1 0 0,0 0 0 16,0-2 0-16,6-2 0 0,-5-3 0 0,-2-1 0 15,2-3 0-15,5 0 0 0,1-2 0 16,-8-5 0-16,8-4 0 0,-6 1 0 0,-2-7 0 0,1-3 0 16,7 3 0-16,0-4 0 0,-1-6 0 15,13-2 0-15,2 0 0 0,-2-6 0 0,7-2 0 16,-6 0 0-16,-1-1 0 0,1-7 0 0,-7 5 0 0,0-4 0 16,6-3 0-16,-5 3 0 0,-1 0-798 0,-1-2-663 15,-5-3-36-15,0 6 83 0,-8-4 193 16,-5 3 276-16,6 1 325 0</inkml:trace>
  <inkml:trace contextRef="#ctx0" brushRef="#br0" timeOffset="34679.94">6320 10946 684 0,'13'7'1086'0,"-6"-7"205"15,5-7 149-15,2 7 130 0,5-8-252 0,-6 8-516 16,6-4-802-16,1 4 0 0,6 0 0 0,1 0 0 16,5 0 0-16,7 0 0 0,7-4 0 0,-1 4 0 15,8-4 0-15,-1 1 0 0,-1 3 0 16,2-4 0-16,-7 2 0 0,5 2 0 0,-5 0 0 0,-7-6 0 15,0 6 0-15,-6 0 0 0,-1 0 0 16,-12 6 0-16,0-6 0 0,-14 0 0 0,0 2 0 16,1-2 0-16,-7 0 0 0,-7 0 0 0,-5 4 0 15,-14-1 0-15,-1 5-391 0,-5-4-809 0,-7-4-159 16,-1 8 4-16,-5-8 129 0,-1 7 152 0,1 0 233 16,-1 5 272-16</inkml:trace>
  <inkml:trace contextRef="#ctx0" brushRef="#br0" timeOffset="34867.11">6457 11151 523 0,'-20'17'788'0,"14"0"133"0,0-4 101 16,6 3 13-16,0-7-83 0,6 7-170 0,-6-5-94 16,6-1-47-16,14 2-31 0,-1-5-381 0,7 0-229 15,7 1 0-15,7-1 0 0,-2-3 0 0,1-1 0 16,7 2 0-16,-1-5 0 0,2 0 0 16,-2 0 0-16,1 0 0 0,-1 0 0 0,-6 0 0 0,7-5 0 15,-7 2 0-15,0-1 0 0,0 4 0 0,-13-4 0 16,-13 1 0-16,7 3-550 0,-8-8-676 15,2 1-140-15,-1 4 5 0,-7-5 124 0,0 5 163 16,2-2 253-16,-2 2 341 0</inkml:trace>
  <inkml:trace contextRef="#ctx0" brushRef="#br0" timeOffset="35647.51">10594 9994 396 0,'39'-3'725'0,"-12"-5"145"0,-1 5 100 0,-6 0 8 15,-1-2-82-15,-6 1-141 0,0 4-113 0,0 0-64 16,-6 0-30-16,-1 0-27 0,0 0-209 0,-6 0-312 16,0 0 0-16,0 4 0 0,-6 1 0 15,-7-2 0-15,-7 0 0 0,-12 5 0 0,-7-2 0 16,-7 3 0-16,-19 1 0 0,-6-2 0 0,-8 3 0 16,-6-3 0-16,8 2 0 0,-2 1 0 0,0-3 0 15,2-1 0-15,-2 0 0 0,8-4 0 0,6 2 0 16,6-1 0-16,7-4 0 0,-1 0 0 0,8 0 0 15,-1-4 0-15,7-1 0 0,7 2 0 0,5 0 0 16,1-1 0-16,7-3 0 0,-1 3 0 0,8 0 0 16,-2 0 0-16,2 4 0 0,5-3 0 15,0 3 0-15,1 0 0 0,6 3 0 0,0-3 0 16,0 4 0-16,0 0 0 0,0 3 0 0,6 4 0 16,-6 4 0-16,14-1 0 0,-8 6 0 0,0 1 0 15,8 4 0-15,5 5 0 0,-6-1 0 0,6 8 0 16,1-4 0-16,0 8 0 0,-7-1 0 0,7 4 0 15,-2 0 0-15,-4 4 0 0,5 0 0 0,-5 0 0 0,-2-2 0 16,2 3 0-16,-8-2 0 16,7-2 0-16,0-2 0 0,-6-2 0 0,5-1 0 0,-5-2 0 15,0-2 0-15,-1-4 0 0,0-2 0 16,-6-1 0-16,0 1 0 0,0-8 0 0,0 3 0 0,0-7 0 16,0 2 0-16,0-3 0 0,0-2 0 0,0-4 0 15,0 0 0-15,0-3 0 0,0-5 0 0,0 1 0 16,-6-1 0-16,6-3 0 0,0 0 0 0,0-3 0 15,0-4 0-15,-6-1 0 0,12-3 0 0,0 0 0 16,-6-7 0-16,-6 4 0 0,-14-6 0 0,-5 2 0 16,-8 0-1415-16,7-4-171 0,-6 0 44 15,12 1 176-15,-6 2 248 0,-1 1 353 0</inkml:trace>
  <inkml:trace contextRef="#ctx0" brushRef="#br0" timeOffset="35841.36">9291 10788 224 0,'0'-12'807'0,"14"1"220"0,-14 4 173 15,0-4 145-15,6 4-32 0,-6 2-244 0,6 2-192 16,1 0-548-16,13 3-329 0,-8 0 0 0,14 0 0 16,7 6 0-16,6-1 0 0,7 2 0 15,6 0 0-15,0 0 0 0,6 1 0 0,-5-1 0 16,6 1 0-16,-7-4 0 0,-1 2 0 0,-5-2 0 16,0 0 0-16,-7-1 0 0,-6-3 0 0,-21 0 0 15,-5 0 0-15,-7 0-1001 0,0-7-366 0,0 3-51 16,-7-2 78-16,1 2 164 0,0-4 237 0,6 8 274 15</inkml:trace>
  <inkml:trace contextRef="#ctx0" brushRef="#br0" timeOffset="36801.11">10191 10710 176 0,'6'8'736'0,"7"-5"182"0,-6 5 132 0,-1-2 139 16,1 6-16-16,-1-1-175 0,0 4-143 0,2 0-88 15,-2 2-438-15,0 5-329 0,-6 1 0 0,6 2 0 16,-6 1 0-16,8 3 0 0,-8 1 0 0,0-1 0 15,0-3 0-15,0-1 0 0,-8 2 0 16,8-5 0-16,-6-1 0 0,6-2 0 0,-6-5 0 16,0-3 0-16,6 0 0 0,0-3 0 15,0-1 0-15,0-7 0 0,0 0 0 0,12 0 0 0,-6-7 0 16,2-4 0-16,11 0 0 0,1-8 0 16,6-3 0-16,-1 1 0 0,8-6 0 0,0 2 0 15,-1-1 0-15,1 1 0 0,-7-1 0 0,7 0 0 16,-7 1 0-16,-7 2 0 0,1 9 0 0,-8-1 0 15,2 1 0-15,-1 6 0 0,-7 0 0 16,1 5 0-16,6 3 0 0,-1 3 0 0,-4 5 0 16,4 3 0-16,2 4 0 0,-8-1 0 0,7 5 0 15,0 4 0-15,0-6 0 0,0 4 0 16,0-1 0-16,7-2 0 0,-7 4 0 0,7-7 0 16,-2-1 0-16,9 1 0 0,-7 0 0 0,6-8 0 15,-1 5 0-15,8-6 0 0,0-2 0 0,-8 0 0 16,1-1 0-16,7-3 0 0,-7 0 0 0,0 0 0 15,7-7 0-15,-1 3 0 0,1-2 0 0,-1-6 0 16,-5 1 0-16,5-3 0 0,1-5 0 0,-1 0 0 16,-6 2 0-16,0-6 0 0,-6 0 0 0,-1-2 0 15,1 0 0-15,-14-5 0 0,2 5 0 16,-2-4 0-16,-6-2 0 0,-6 2 0 0,-8 3 0 16,2 1 0-16,-2 4 0 0,-5-2 0 15,-1 5 0-15,8-1 0 0,-8 8 0 0,0-3 0 0,1 7 0 16,-7 3 0-16,-1 0 0 0,1 8 0 15,-6 0 0-15,-1 6 0 0,7 6 0 0,-6 1 0 16,-1 5 0-16,7 8 0 0,6-4 0 0,1 7 0 16,5 0 0-16,8-4 0 0,6 8 0 0,0-5 0 15,6 3 0-15,8-6 0 0,12 0 0 16,-1-3 0-16,2-5 0 0,5 1 0 0,1-4 0 16,0-2 0-16,0-5 0 0,5-4 0 0,1 0 0 15,0-3 0-15,1-1 0 0,5-6 0 0,-5-5 0 16,-1 2 0-16,-1-2 0 0,1-7 0 15,1 1 0-15,-7-5 0 0,5-3 0 0,-11 0 0 16,-1 1 0-16,0-5 0 0,-7-3 0 0,-6-6 0 16,0 3 0-16,-7-5 0 0,2 0 0 15,-2-4 0-15,0 2 0 0,-12-2 0 0,0 0 0 16,6 2 0-16,-8-2 0 0,8 4 0 0,-6 1 0 16,0 3 0-16,-1-4 0 0,1 3 0 0,-7 5 0 15,6 3 0-15,-6 1 0 0,6-1 0 16,-5 9 0-16,5-2 0 0,0 4 0 0,1 5 0 0,0-2 0 15,6 8 0-15,-7 1 0 0,1-1 0 16,6 8 0-16,0-1 0 0,0 4 0 0,0 8 0 16,0 0 0-16,-7 10 0 0,7 2 0 0,0 2 0 15,7 4 0-15,-1 3 0 0,1 4 0 0,5 1 0 16,2 3 0-16,-2 1 0 0,8 2 0 16,-7 1 0-16,7-5 0 0,0 2 0 0,-1-1 0 15,-6-4 0-15,6-3 0 0,1 0 0 0,6-4 0 16,-7-4 0-16,1-3 0 0,6-4 0 0,0-3 0 15,1-2 0-15,5-5 0 0,1-2 0 0,-7 1 0 16,13-6 0-16,-7-2 0 0,7-3 0 16,-7 0 0-16,1-8 0 0,0 4 0 0,0-6 0 15,-8-1 0-15,-11 0 0 0,-14-1 0 0,-7 2-518 16,-6-8-950-16,0-2-55 0,-13-1 71 0,0 4 190 16,-7-3 259-16,1 3 331 0</inkml:trace>
  <inkml:trace contextRef="#ctx0" brushRef="#br0" timeOffset="37024.44">11592 10564 130 0,'6'-4'750'0,"-6"0"195"0,6 1 131 16,14-1 119-16,0 4-3 0,5-4-218 0,15 1-192 16,-1 3-134-16,7 0-149 0,12-3-499 0,-6 3 0 15,0 3 0-15,1-3 0 0,6 3 0 16,-2 1 0-16,-4 0 0 0,5 3 0 0,-11 1 0 15,-9-6 0-15,-5 6 0 0,-7-1 0 0,-13 5 0 16,0-5-777-16,-13 0-301 0,0 0-188 16,-7 1-26-16,-6-1 101 0,-7 0 131 0,8 5 221 15,-14-2 297-15</inkml:trace>
  <inkml:trace contextRef="#ctx0" brushRef="#br0" timeOffset="37519.43">12595 11272 549 0,'20'7'787'0,"-7"0"142"0,-1 1 108 15,2-8-2-15,-2 3-82 0,-5 1-155 0,-7 0-96 16,7-1-54-16,-7-3-36 0,0 5-471 0,-7-5-141 16,-12 0 0-16,-7 2 0 0,-7-2 0 15,-6 4 0-15,-7-4 0 0,-6 4 0 0,0 0 0 16,-6-4 0-16,-7 0 0 0,-8 3 0 0,2-3 0 16,-8 0 0-16,-5 0 0 0,-14 0 0 0,0 0 0 15,-5-3 0-15,-9 3 0 0,-5 0 0 16,-7-4 0-16,1 4 0 0,-15 0 0 0,8 0 0 15,0 0 0-15,0 4 0 0,-1-4 0 0,1 0 0 16,0 3 0-16,6 2 0 0,-7-2 0 0,8 1 0 16,-1-2 0-16,0 6 0 0,-6-4 0 0,6 4 0 15,1-1 0-15,11 1 0 0,9-5 0 0,11 4 0 16,14-3 0-16,7 0 0 0,5-4 0 0,14 3 0 16,6-3 0-16,13 5 0 0,1-5 0 0,6 0 0 15,7-5 0-15,5 5 0 0,2 0 0 0,5-3 0 16,0 3 0-16,7 0 0 0,7-4 0 0,12 0 0 15,1 1 0-15,13-4 0 0,5-1 0 0,1 1 0 16,-5-1 0-16,5-4 0 0,-7 6-511 0,1 3-1118 16,-7-2-17-16,0 2 101 0,-13 3 244 0,7 3 351 15,-2 2 445-15</inkml:trace>
  <inkml:trace contextRef="#ctx0" brushRef="#br0" timeOffset="38350.44">9337 12054 32 0,'-20'-8'778'0,"1"1"260"16,-8 3 168-16,-5-3 139 0,7-4 71 0,5 4-251 16,0 2-229-16,7-2-661 0,7 5-275 0,-1-3 0 15,7 10 0-15,-7-3 0 0,7 5 0 16,0 9 0-16,7-2 0 0,-7 5 0 0,7 3 0 15,-1 3 0-15,0 5 0 0,1 2 0 0,-1 6 0 16,8-2 0-16,-8 0 0 0,8 1 0 0,5 0 0 0,-6 1 0 16,6-2 0-16,1-3 0 0,0-3 0 0,-8-1 0 15,-5-4 0-15,-1-3 0 0,8-6 0 0,-14-2 0 16,6 1 0-16,-6-8 0 0,0-4 0 16,-6-3 0-16,6 0 0 0,-14-10 0 0,8-2 0 15,-1-2 0-15,1-1 0 0,6-7 0 0,0-4 0 16,0-3 0-16,0 0 0 0,6-4 0 0,1 0 0 15,-1 3 0-15,8-3 0 0,-2 4 0 0,2-1 0 16,-2 5 0-16,2 2 0 0,-1 2 0 0,7 2 0 16,-8 5 0-16,1 3 0 0,7 0 0 0,0 3 0 15,-2 4 0-15,9 4 0 0,-1 0 0 0,6 9 0 16,-5-3 0-16,-1 5 0 0,-6 4 0 0,5 3 0 16,-11 5 0-16,4-2 0 0,-4 6 0 0,-1-2 0 15,-6 0 0-15,6 0 0 0,-13 5 0 0,0-7 0 16,0 2 0-16,0-3 0 0,0-3 0 0,0-1 0 15,-7-7 0-15,7 0 0 0,0 0 0 0,0-4 0 16,0 0 0-16,0-7 0 0,0 4 0 0,0-8 0 16,0 2 0-16,0-10 0 0,7 1 0 0,-1-3 0 15,0-5 0-15,1-3 0 0,12-4 0 0,-5 1 0 16,12-5 0-16,-7 1 0 0,1-1 0 16,-1 5 0-16,7 2 0 0,-6-2 0 0,-7 6 0 15,0-3 0-15,6 8 0 0,-12 2 0 0,6 6 0 16,-7 2 0-16,14 0 0 0,-7 4 0 0,7 8 0 15,0-2 0-15,6 10 0 0,-1-2 0 0,-5 9 0 16,6-2 0-16,-6 6 0 0,5 2 0 0,-5 0 0 16,0-4 0-16,-7 5 0 0,7-1 0 0,-8 1 0 15,8-5 0-15,-14-2 0 0,1-2 0 16,-1-3 0-16,1 5 0 0,0-9 0 0,-7 2 0 16,0-6 0-16,-7-3 0 0,7 1 0 0,0-4 0 15,0-4 0-15,0 0 0 0,0-4 0 0,7-4 0 16,-1 1-780-16,0-3-701 0,8-2-35 0,-8-2 97 15,14-1 199-15,5 1 285 0,1-2 321 16</inkml:trace>
  <inkml:trace contextRef="#ctx0" brushRef="#br0" timeOffset="38757.21">10959 12211 226 0,'20'-25'801'0,"-1"-1"212"0,-12 4 170 0,-7 0 153 16,0 0-27-16,-7 4-216 0,-5 3-167 15,-2 0-622-15,-5 4-304 0,-7 4 0 0,-7 7 0 16,1 4 0-16,-7 3 0 0,-1 5 0 0,-5 5 0 15,-1 2 0-15,1 6 0 0,-1 1 0 0,7 4 0 16,6 3 0-16,7-1 0 0,6 5 0 16,14-4 0-16,0 3 0 0,12-2 0 0,0-5 0 15,14 0 0-15,0 1 0 0,5-7 0 0,2-6 0 16,-1-2 0-16,0-4 0 0,0-8 0 0,0 2 0 16,7-5 0-16,-7-8 0 0,0 2 0 15,0-10 0-15,-7 1 0 0,1-3 0 0,-1-8 0 16,-5 5 0-16,-8-9 0 0,0 4 0 0,8-6 0 15,-14 5 0-15,0-2 0 0,0 0 0 0,0 3 0 16,-7 4 0-16,0 0 0 0,7 3 0 16,-6 5 0-16,6 3 0 0,0 4 0 0,0 2 0 15,0 2 0-15,0 6 0 0,0 5 0 0,0 7 0 16,0 4 0-16,0 2 0 0,0 6 0 0,0 2 0 16,6 4 0-16,1 3 0 0,0-3 0 15,6 0 0-15,0 1 0 0,0-2 0 0,7-2 0 16,-1-1 0-16,-6-7 0 0,6-3 0 0,1-8 0 15,0-1 0-15,-7-6 0 0,-1-4 0 0,8-4-271 16,-6-6-1076-16,11-1-115 16,7-12 29-16,-5 1 159 0,5 0 205 0,8-3 270 0,5-4 328 15</inkml:trace>
  <inkml:trace contextRef="#ctx0" brushRef="#br0" timeOffset="39050.05">11898 12065 178 0,'32'-26'803'0,"-12"4"235"0,-14 8 180 0,-6-5 160 0,-6 4 2 16,-1 1-217-16,-12 6-190 0,-7 1-913 15,-7 7-60-15,-13 4 0 0,1 3 0 0,-7 7 0 16,7 1 0-16,-2 3 0 0,2 1 0 0,13 3 0 16,-2 4 0-16,15-4 0 0,6 3 0 0,13 1 0 15,0-1 0-15,13 1 0 0,6 1 0 16,1-2 0-16,6 0 0 0,7 2 0 0,-1-6 0 16,1 4 0-16,-7-2 0 0,0 0 0 0,1-2 0 15,-9 2 0-15,-4-2 0 0,-1 1 0 0,-13 0 0 16,0-3 0-16,-7-2 0 0,1 3 0 15,-14-3 0-15,1-2 0 0,-7-4 0 0,-6 4 0 16,5-8 0-16,-5 4 0 0,6-3 0 0,-7-5 0 16,1-3 0-16,5 0 0 0,1-7 0 15,0 3 0-15,6-7 0 0,1 1 0 0,6-9-959 16,13-3-555-16,13 0-6 0,6-4 117 0,7-3 207 16,14-4 295-16,11-4 354 0</inkml:trace>
  <inkml:trace contextRef="#ctx0" brushRef="#br0" timeOffset="39370.44">12745 11911 524 0,'39'-15'984'0,"-7"0"217"16,-12 3 164-16,-1 3 150 0,-19 1-159 0,-13 4-250 15,-6 0-966-15,-14 8-140 0,-12 3 0 0,-1 5 0 16,-6 2 0-16,0 1 0 0,0 3 0 0,6 4 0 16,0 1 0-16,14 2 0 0,-1 1 0 15,7-1 0-15,14 1 0 0,-2 0 0 0,14-1 0 16,7-3 0-16,6 4 0 0,13 0 0 0,0-4 0 15,13 3 0-15,-6-3 0 0,5 4 0 0,2-4 0 16,-1 0 0-16,0 0 0 0,-7 0 0 16,-5 1 0-16,-1-5 0 0,-6 3 0 0,-1-2 0 15,-6-1 0-15,0-2 0 0,-13 1 0 0,0-2 0 16,-7-1 0-16,-6 2 0 0,0-5 0 16,1-1 0-16,-15 2 0 0,-5-5 0 0,-1 0 0 15,-6 1 0-15,-7-4 0 0,-6-4 0 0,-7 0 0 16,1 0 0-16,-7-9 0 0,6 3 0 0,-6-5-554 15,0-4-1084-15,12 1-7 0,-12-1 115 16,20-4 244-16,-1-7 346 0,14 4 440 0</inkml:trace>
  <inkml:trace contextRef="#ctx0" brushRef="#br0" timeOffset="39724.51">14622 11044 563 0,'6'3'1147'0,"7"1"248"0,19-4 159 0,1 0 141 16,-7-4-136-16,14 1-1281 0,-2 3-278 0,8 0 0 16,0 0 0-16,-1 0 0 0,7 0 0 0,7 3 0 15,0 1 0-15,-1 4 0 0,-5 0 0 16,-2-5 0-16,2 5 0 0,-1-5 0 0,-7 1 0 16,-5-4 0-16,-15 4 0 0,-5-4 0 0,-6 4 0 15,-14-4-708-15,0 0-865 0,-20 0-13 16,-13 3 102-16,-13 4 225 0,-13 0 316 0,-6 1 425 15</inkml:trace>
  <inkml:trace contextRef="#ctx0" brushRef="#br0" timeOffset="39865.87">14661 11360 677 0,'0'19'982'0,"6"-1"181"0,7-4 165 0,6 1 139 16,8 1-264-16,19-7-259 0,5-1-517 0,8-4-427 15,6 4 0-15,1-6 0 0,-1 3 0 16,0-5 0-16,-6 0 0 0,-8-5 0 0,-5 3 0 15,-7-10-957-15,-7 4-524 0,-5-1-60 0,-14-3 63 16,-13 4 221-16,-13-3 345 0,-14 0 427 0</inkml:trace>
  <inkml:trace contextRef="#ctx0" brushRef="#br0" timeOffset="52532.97">19124 1339 77 0,'-26'12'745'0,"0"-2"176"0,-13 2 107 16,6-5 82-16,7 1 8 0,6-1-268 0,1-4-187 15,6 1-101-15,6-1-50 0,7-3-38 0,0 0-343 16,0 0-131-16,7 0 0 0,6-3 0 0,13-1 0 16,0 1 0-16,0-2 0 0,6 3 0 15,1-2 0-15,7 0 0 0,-2 0 0 0,1-3 0 16,7 3 0-16,7-3 0 0,-2-4 0 0,14 3 0 16,-6 1 0-16,7-4 0 0,-8 0 0 0,-6 4 0 15,-6 0 0-15,-7-1 0 0,-7 4 0 0,-5 1 0 16,-7-1 0-16,-8 4 0 0,1 0 0 0,-13 0 0 15,0 7 0-15,0 1 0 0,-13 6 0 0,-7 1 0 16,1 8 0-16,-7 2 0 0,0 1 0 0,-13 6 0 16,7 1 0-16,-8 4 0 0,7 1 0 0,7 1 0 15,-6-3 0-15,5 6 0 0,15-6 0 0,-8 1 0 16,14 0 0-16,-1-5 0 0,1 2 0 0,12-5 0 16,1 0 0-16,6-2 0 0,6-2 0 0,1-7 0 15,6 4 0-15,0-3 0 0,0-5 0 0,0-3 0 16,6 1 0-16,-5-5 0 0,-1 0 0 0,0-4 0 15,0 1 0-15,-13-4 0 0,0 4 0 0,-6-4 0 16,-1 4 0-16,-6-4 0 0,0 3 0 16,0 1 0-16,0-4 0 0,-6 7 0 0,-1-4 0 15,-6 9 0-15,6-1 0 0,-12 7 0 0,6 0 0 16,-7 7 0-16,1 2 0 0,-1 2 0 0,0 5 0 16,-5 2 0-16,12 1 0 0,-7-1 0 0,7 8 0 15,0-3 0-15,6 3 0 0,7 3 0 0,0 5 0 16,14-4 0-16,12 0 0 0,0 0 0 0,7-2 0 15,5 3 0-15,8-2 0 0,-7 5 0 16,6-4 0-16,2-1 0 0,-9-2 0 0,1 2 0 16,-6-4 0-16,-7 3 0 0,0-3 0 0,-13-3 0 15,0 5 0-15,-13-5 0 0,0-3 0 0,-13-1 0 16,0 1 0-16,-7-3 0 0,-5-2 0 0,-8-3 0 16,-6 2 0-16,-6-2 0 0,-8-4 0 15,1 1 0-15,0-5 0 0,-14-1 0 0,8-7 0 16,0 3 0-16,-1-7 0 0,7-1 0 0,-1 0 0 15,8-8 0-15,-1 0 0 0,14-4 0 0,-1-2 0 16,7-6 0-16,6-7 0 0,14-3 0 16,-1-3 0-16,7-8 0 0,7-12 0 0,-1 2-645 15,14-5-967-15,0-4-15 0,-1 9 107 0,1-5 237 16,6 7 359-16,0 2 433 0</inkml:trace>
  <inkml:trace contextRef="#ctx0" brushRef="#br0" timeOffset="53146.62">22167 1993 2 0,'52'-5'688'0,"-7"5"219"0,-11 0 151 16,-2 0 121-16,-7 0 34 0,-11-3-191 0,6 3-192 16,-14 0-128-16,7 0-112 0,-7 0-590 0,1 0 0 15,-7 0 0-15,-7 3 0 0,-12-3 0 0,-1 5 0 16,-12 2 0-16,-7 0 0 0,-7-3 0 15,-13 7 0-15,-6-3 0 0,0-4 0 0,-6 3 0 16,-8 0 0-16,2-4 0 0,-2 5 0 0,0-4 0 16,8-4 0-16,6 3 0 0,0-3 0 0,6 0 0 15,13 0 0-15,1-3 0 0,13 3 0 0,-1-4 0 0,7 0 0 16,6 0 0-16,0 1 0 0,7 3 0 16,1-4 0-16,-2 4 0 0,8 0 0 0,0 0 0 15,-1 0 0-15,7 0 0 0,-7 4 0 0,1-1 0 16,-1 5 0-16,-6 3 0 0,-6 8 0 0,5 2 0 15,-5 4 0-15,0 4 0 0,6 9 0 0,-1 2 0 16,8 5 0-16,0 2 0 0,-1 8 0 0,7 0 0 16,0 0 0-16,7 5 0 0,-7-2 0 15,6 0 0-15,0 2 0 0,1-6 0 0,0 1 0 16,-1-3 0-16,-6-4 0 0,7 0 0 0,-7-5 0 16,6-6 0-16,-6-4 0 0,7-4 0 0,-7-4 0 15,0-2 0-15,0-8 0 0,-7 0 0 0,7-8 0 16,-6 0 0-16,-1-3 0 0,-6 0 0 15,0-8 0-15,-7 0 0 0,1-3 0 0,-7-5 0 16,-6-2 0-16,-1-1 0 0,1-4-57 0,-1 2-1476 16,7-9-76-16,6 4 62 0,14-3 206 0,-8 3 286 15,8-1 344-15</inkml:trace>
  <inkml:trace contextRef="#ctx0" brushRef="#br0" timeOffset="53321.23">20675 2855 80 0,'6'-7'708'0,"1"0"222"0,0 0 158 16,-1 3 128-16,6-3 0 0,8 2-177 0,7 5-178 15,-1-3-134-15,6 3-401 0,1-3-326 0,6 3 0 16,7 3 0-16,-1-3 0 0,1 3 0 16,-1 2 0-16,1-5 0 0,-1 2 0 0,-6 3 0 15,1-1 0-15,5-1 0 0,-5-3 0 0,-1 4 0 16,-7-8 0-16,-6 4 0 0,1-3-802 16,-9-1-684-16,-4-1-40 0,5 3 77 0,-5-3 205 15,4 2 301-15,2 0 376 0</inkml:trace>
  <inkml:trace contextRef="#ctx0" brushRef="#br0" timeOffset="54151.91">21724 2785 329 0,'0'4'856'0,"6"7"194"0,1 1 159 15,-7-1 153-15,0 7-66 0,0 0-227 0,-7 0-164 16,7 5-790-16,-6 2-115 0,6-4 0 0,-7 6 0 16,7-6 0-16,-6 2 0 0,-1-2 0 0,7 2 0 15,0-4 0-15,0-5 0 0,7 1 0 16,-1-1 0-16,-6-3 0 0,0-3 0 0,0-5 0 15,0 1 0-15,7-4 0 0,-7 0 0 0,6-4 0 16,7-3 0-16,1-4 0 0,5-3 0 16,1-1 0-16,-1-3 0 0,8-5 0 0,-2 4 0 15,1-2 0-15,-6 3 0 0,0-1 0 0,-1 4 0 16,-6-4 0-16,0 10 0 0,0 1 0 0,-6 0 0 16,-7 4 0-16,6 4 0 0,-6 0 0 15,0 8 0-15,0-1 0 0,0 7 0 0,0 2 0 16,0 2 0-16,0 1 0 0,6-1 0 0,8 3 0 15,-1-2 0-15,-1 4 0 0,8-9 0 0,0 1 0 16,6-1 0-16,7-3 0 0,6 0 0 0,-1-7 0 16,1-4 0-16,14-4 0 0,-1-3 0 15,7-1 0-15,-7-6 0 0,6 3 0 0,-6-7 0 16,1 0 0-16,-8-4 0 0,-5-1 0 0,-8-2 0 16,-6 3 0-16,1 0 0 0,-21-1 0 0,0 1 0 15,-6-3 0-15,-6 3 0 0,-20 0 0 16,6 4 0-16,-13-5 0 0,7 8 0 0,0 1 0 15,1-1 0-15,-2 4 0 0,7 1 0 0,1 6 0 16,0-1 0-16,-8 5 0 0,1 0 0 0,6 9 0 16,1 1 0-16,0 1 0 0,6 7 0 15,-1 1 0-15,14 0 0 0,0 3 0 0,7-1 0 16,6 1 0-16,0 1 0 0,13 2 0 0,0-6 0 16,0 2 0-16,1-2 0 0,5-4 0 0,1 3 0 15,-1-7 0-15,1-1 0 0,-1-1 0 16,1-6 0-16,7 0 0 0,5-3 0 0,-7-3 0 15,9 0 0-15,-2-6 0 0,1 2 0 0,-7-7 0 16,7 3 0-16,-8-7 0 0,1-1 0 0,0-4 0 16,-5-2 0-16,-2-4 0 0,-7 0 0 0,2-4 0 15,-1-4 0-15,0-4 0 0,-6 1 0 0,-1-4 0 16,1 0 0-16,0 0 0 0,-8 0 0 0,1 0 0 16,0 7 0-16,0-3 0 0,-6 7 0 15,0-1 0-15,-7 5 0 0,0 3 0 0,0 4 0 16,0 5 0-16,0 2 0 0,0 7 0 0,0 1 0 15,-7 0 0-15,0 7 0 0,1 7 0 0,-7 0 0 16,6 4 0-16,-6 8 0 0,-7 3 0 0,1 4 0 16,-1 3 0-16,8 4 0 0,-8 7 0 0,7 1 0 15,0-1 0-15,0 4 0 0,0 4 0 16,0-1 0-16,7 2 0 0,-2-6 0 0,2 5 0 16,6-7 0-16,6-1 0 0,2-4 0 0,-8 1 0 0,12-4 0 15,2-7 0-15,-2-1 0 0,1-3 0 16,1-6 0-16,5-2 0 0,-6-3 0 0,0-3 0 15,0-4 0-15,6-4 0 0,1-4 0 0,-7-4 0 16,-6-3 0-16,6 0 0 0,-7-4-882 16,1-3-578-16,0-5-24 0,-1 2 104 0,-6-1 182 15,-6 3 270-15,6-3 306 0</inkml:trace>
  <inkml:trace contextRef="#ctx0" brushRef="#br0" timeOffset="54314.55">23346 2709 84 0,'-12'-8'720'16,"-2"1"214"-16,8 0 152 0,-1 0 102 0,7 2-26 15,0-2-201-15,13 3-212 0,7 4-157 0,12-4-118 16,7 1-233-16,14 3-241 0,-1 0 0 0,-1 0 0 16,15 0 0-16,-8-4 0 0,8 4 0 15,-7-2 0-15,-8 2 0 0,2 0 0 0,-8 0-673 16,1-5-339-16,-7 2-234 0,1-5-65 16,-8 1 74-16,1-1 131 0,-7 2 239 0,6-3 301 0</inkml:trace>
  <inkml:trace contextRef="#ctx0" brushRef="#br0" timeOffset="54498.5">24578 2510 440 0,'13'0'929'0,"7"-3"210"15,-8 3 154-15,8-4 133 0,-1 0-153 0,15 4-262 16,-2-3-331-16,7-1-680 0,0 4 0 0,0-4 0 16,7 4 0-16,-8 0 0 0,9-4 0 15,-9 4 0-15,-5 0 0 0,-1-3 0 0,1 3 0 16,-13-4 0-16,0 4 0 0,-8 0 0 0,-12 4 0 15,0-1-793-15,0-3-529 0,-6 0-88 0,-14 0 44 16,0 4 153-16,-12 7 201 0,-7 0 288 0</inkml:trace>
  <inkml:trace contextRef="#ctx0" brushRef="#br0" timeOffset="54648.45">24604 2709 387 0,'-26'26'822'0,"6"-5"167"16,8-3 133-16,12 1 137 0,0-4-121 0,12 0-224 15,8-4-154-15,19-1-122 0,6-2-476 0,8-5-162 16,12 1 0-16,7-4 0 0,-1-4 0 15,-6 1 0-15,7-1 0 0,-7-3 0 0,-6 3 0 16,-7-3 0-16,0-5-518 0,-13 6-566 0,1-10-215 16,-8 1-48-16,-6 1 93 0,0-4 148 0,13 4 246 15,0-5 302-15</inkml:trace>
  <inkml:trace contextRef="#ctx0" brushRef="#br0" timeOffset="55070.52">26011 2176 150 0,'-26'-7'830'0,"6"2"245"0,-12 5 180 0,13-2 145 16,-1-2 17-16,14 4-264 0,-1-3-242 0,14 3-911 15,-7 0 0-15,6 3 0 0,7-3 0 0,0 4 0 16,7-4 0-16,13 2 0 0,5-2 0 0,1-2 0 16,7 2 0-16,6-4 0 0,0 1 0 0,1-1 0 15,5-4 0-15,-13 0 0 0,8 1 0 16,-8 0 0-16,-5-4 0 0,5 4 0 0,-5 0 0 15,-2-4 0-15,-5 3 0 0,0-3 0 0,-7 4 0 16,0-1 0-16,0-2 0 0,-7 3 0 0,1 3 0 16,-7 0 0-16,0 0 0 0,-7 4 0 0,-6-3 0 15,7 3 0-15,-7 0 0 0,0 0 0 0,0 3 0 16,0 1 0-16,0 4 0 0,-7 6 0 0,1 4 0 16,0 5 0-16,-1 6 0 0,-6 0 0 0,-1 8 0 15,8 3 0-15,-7 4 0 0,0 0 0 0,7 7 0 16,-7-3 0-16,-1 4 0 0,2-2 0 0,-2-2 0 15,-5 0 0-15,13-4 0 0,-8-3 0 0,-6 0 0 16,8-2 0-16,-1-5 0 0,0-5 0 16,0 0 0-16,7-7 0 0,-8 0 0 0,1-7 0 15,6-3 0-15,-5-3 0 0,-1-4 0 0,-1-1 0 16,-5-8 0-16,0-3 0 0,-14 0 0 0,-6-9 0 16,-1 2-1020-16,8-8-593 0,-1 0 20 15,1 0 146-15,6-1 248 0,0 5 361 0,-7-3 393 16</inkml:trace>
  <inkml:trace contextRef="#ctx0" brushRef="#br0" timeOffset="55234.56">25973 2680 430 0,'6'-5'880'0,"0"-2"178"16,14-1 138-16,-7 5 141 0,7-3-141 15,12 1-240-15,7 5-179 0,7-3-416 0,6 3-361 16,6 0 0-16,1 0 0 0,6 0 0 0,-6 0 0 16,-1 0 0-16,-5 0 0 0,5 0 0 0,-5-4 0 15,-8 4 0-15,-6-4 0 0,1 4 0 16,-8 0-151-16,-6-4-898 0,0 1-246 0,-7-5-66 15,1 2 70-15,-7-3 147 0,1 2 221 0,4-3 248 16</inkml:trace>
  <inkml:trace contextRef="#ctx0" brushRef="#br0" timeOffset="55404.53">27041 2551 616 0,'13'-4'833'0,"0"-4"160"0,6 5 141 0,-5-1 27 16,-2 0-81-16,8 1-174 0,-1 0-114 0,7-1-116 16,1 4-676-16,11-5 0 0,-4 5 0 0,-2 0 0 15,1-3 0-15,6 3 0 0,6 0 0 0,1 0 0 16,6 0 0-16,-7 0 0 0,-6 0 0 15,7 0 0-15,-13 0 0 0,-1 0 0 0,1 0 0 16,-7 0 0-16,-6-3 0 0,-7-1 0 0,-7 0 0 16,-12-3 0-16,-7-1 0 0,-1 1-1089 15,-12-3-276-15,1-2-46 0,-1-3 87 0,-14 1 164 0,8 3 238 16,-7-3 272-16</inkml:trace>
  <inkml:trace contextRef="#ctx0" brushRef="#br0" timeOffset="55628.09">27242 2276 336 0,'-6'-5'816'15,"12"-2"177"-15,-6 7 160 0,0-3 147 0,8-2-88 16,-8 5-199-16,0 0-117 0,6 5-424 0,-6 2-472 16,6 1 0-16,-6 6 0 0,0 1 0 0,-6 3 0 15,0 5 0-15,-2-2 0 0,2 8 0 0,0 5 0 16,0-1 0-16,-1 3 0 0,-6 1 0 0,6 3 0 16,1-2 0-16,0-1 0 0,-2-1 0 0,2 0 0 15,0 1 0-15,0-4 0 0,-8-3 0 0,14-1 0 16,-6-4 0-16,6-6 0 0,-7-1 0 15,1-3 0-15,-1-7 0 0,7-5-1329 0,7-6-232 16,6-5 37-16,7 0 157 0,-2-6 226 0,9-1 326 16,5-4 383-16</inkml:trace>
  <inkml:trace contextRef="#ctx0" brushRef="#br0" timeOffset="55972.68">28188 2195 89 0,'39'-31'745'0,"-7"6"236"0,-5 0 194 15,-8 3 166-15,0 4 44 0,-5 3-195 0,-8 4-183 16,7 4-729-16,-7 0-278 0,2 3 0 0,-16 4 0 16,2 4 0-16,-7 3 0 0,-13 7 0 0,0 1 0 15,-7 4 0-15,1 2 0 0,6 4 0 0,-7 4 0 16,7 2 0-16,13-2 0 0,-6 1 0 0,12-1 0 16,14 0 0-16,5 1 0 0,8-5 0 0,6 4 0 15,13-4 0-15,7-2 0 0,-1 0 0 16,14-6 0-16,0-2 0 0,6-1 0 0,-7-2 0 15,-5-1 0-15,-8 0 0 0,1 1 0 0,-7-5 0 16,-7 0 0-16,1 0 0 0,-13 4 0 0,-8-4 0 16,-4 4 0-16,-8 0 0 0,-8 0 0 15,-4 4 0-15,-8-4 0 0,-13 4 0 0,-5-4 0 16,-1 0 0-16,-7 0 0 0,-7 0 0 0,2-4 0 16,-2-4 0-16,-5 2 0 0,5-10 0 0,2 5 0 15,-2-6 0-15,1 2-150 0,13-7-1115 16,0-5-155-16,13 2 5 0,-6-8 128 0,5 0 169 15,8 0 263-15,0-3 316 0</inkml:trace>
  <inkml:trace contextRef="#ctx0" brushRef="#br0" timeOffset="56187.06">28063 2059 341 0,'27'-23'844'0,"5"6"183"0,2 3 152 0,-2 2 149 15,13 1-80-15,-6 0-233 0,13 8-161 0,1-6-499 16,6 9-355-16,-1-3 0 0,7 3 0 15,0 3 0-15,0-3 0 0,0 4 0 0,0-4 0 16,-6 8 0-16,6-8 0 0,-6 3 0 0,-7-3 0 16,1 4 0-16,-15 0 0 0,1-1 0 0,1-3 0 0,-14 0 0 15,-7 0 0-15,-13 0 0 0,2 0 0 0,-16 3-1126 16,-4-6-367-16,-1 3-8 0,-19 3 107 16,-2-3 202-16,2 5 300 0,-7 2 394 0</inkml:trace>
  <inkml:trace contextRef="#ctx0" brushRef="#br0" timeOffset="56745.57">24252 3776 475 0,'6'4'935'0,"1"-4"231"0,0 4 167 15,-1-4 140-15,7 4-147 0,1-1-218 0,4-3-733 16,2 4-375-16,0 0 0 0,19-4 0 16,0 3 0-16,7 5 0 0,5-5 0 0,2 1 0 15,-1 0 0-15,7-4 0 0,-8 3 0 0,2-3 0 16,-1 4 0-16,-7-4 0 0,1-4 0 0,7 4 0 16,-14-3 0-16,-1-1 0 0,-5 0 0 15,-7-3 0-15,0 0 0 0,-13 3 0 0,-13-3 0 16,0 3-11-16,-13-4-1320 0,-7 0-145 0,1 2 13 15,-7 3 142-15,-6-1 193 0,-8 0 279 0,1 8 342 16</inkml:trace>
  <inkml:trace contextRef="#ctx0" brushRef="#br0" timeOffset="56906.49">24487 3895 363 0,'-14'14'828'0,"8"-3"167"0,0 0 134 0,6 0 140 0,0 0-113 15,6-4-224-15,7 0-158 0,7 1-103 0,-1-4-597 16,14 4-74-16,-1-6 0 0,7 2 0 15,7-4 0-15,0 0 0 0,0 3 0 0,-1-3 0 16,1-3 0-16,-1 3 0 0,-6 0 0 0,1-4 0 16,-8 2 0-16,1-6-173 0,-7 4-1064 15,0-7-174-15,-1 3-22 0,-11 2 103 0,6-2 178 16,-1 1 283-16,1-1 375 0</inkml:trace>
  <inkml:trace contextRef="#ctx0" brushRef="#br0" timeOffset="57238.46">26083 3549 75 0,'6'-7'948'0,"1"3"311"0,-7-3 221 15,7-1 186-15,-7-2 104 0,6 6-777 0,0 0-993 16,-6 1 0-16,0 3 0 0,0 0 0 15,-6 3 0-15,0 5 0 0,6 2 0 0,-7 1 0 16,7 4 0-16,-7 7 0 0,7-1 0 0,-6 10 0 16,6-2 0-16,-7 3 0 0,7 5 0 0,-6 1 0 15,0 2 0-15,-1 0 0 0,0 1 0 0,7-5 0 16,-6 4 0-16,6-3 0 0,-6-5 0 16,-1 2 0-16,7-5 0 0,-7-3 0 0,7-3 0 15,-6-6 0-15,6-1 0 0,-7-6 0 0,7-2 0 16,-6-4 0-16,-7-4 0 0,6-8 0 0,7 1-893 15,0-7-699-15,7-9 1 0,-1 5 128 16,7-4 237-16,0 0 339 0,7-4 415 0</inkml:trace>
  <inkml:trace contextRef="#ctx0" brushRef="#br0" timeOffset="57616.74">26421 3759 232 0,'20'-16'858'15,"-7"3"244"-15,-6 1 188 0,6-7 168 0,0 4 4 16,6 1-230-16,-5-1-675 0,-1 1-557 15,6-1 0-15,-6 4 0 0,1 0 0 0,5-1 0 16,0 2 0-16,8 3 0 0,5 3 0 0,1 0 0 16,12 0 0-16,1 4 0 0,6 0 0 0,0 4 0 15,-6 0 0-15,6 3 0 0,-7 1 0 16,-6 3 0-16,1 1 0 0,-15-3 0 0,-5 11 0 0,-6-3 0 16,-14 2 0-16,-8 6 0 0,-4-3 0 15,-21 8 0-15,1-5 0 0,-14 1 0 0,1 3 0 16,-8-2 0-16,1-2 0 0,0 1 0 0,-6 0 0 15,12-1 0-15,0-3 0 0,7 0 0 16,0-3 0-16,13 0 0 0,7-2 0 0,-1-2 0 16,13-1 0-16,0 1 0 0,14-1 0 0,6-6 0 15,7 4 0-15,12-6 0 0,1-1 0 0,12 1 0 16,1-1 0-16,7-5 0 0,5 0 0 0,1-5 0 16,-1 2 0-16,0 0 0 0,7-2 0 0,-12-1 0 15,6 1 0-15,-7-2 0 0,7-1 0 0,-14-6 0 16,1-1 0-16,-7-2 0 0,-7 2 0 15,-12-4-1458-15,-7 1-191 0,-7-1 55 0,1-2 198 16,0 6 307-16,-7 4 399 0</inkml:trace>
  <inkml:trace contextRef="#ctx0" brushRef="#br0" timeOffset="58168.62">27921 4004 265 0,'12'12'956'0,"2"-3"286"15,-8 8 196-15,7-7 161 0,0-3-4 0,-6-3-499 16,-1 0-1096-16,8 0 0 0,-8-4 0 0,0-4 0 16,1 0 0-16,-1-7 0 0,-6 4 0 15,7-8 0-15,-7 1 0 0,6-6 0 0,1-1 0 16,-7-1 0-16,6-7 0 0,-6 0 0 0,6-6 0 16,-6 3 0-16,8-5 0 0,-2 5 0 0,7-6 0 15,-6 6 0-15,-7-2 0 0,6 5 0 0,-6 4 0 16,7 2 0-16,-1 1 0 0,0 4 0 15,1 3 0-15,0 9 0 0,-7-2 0 0,6 1 0 16,0 7 0-16,8 3 0 0,-1 5 0 0,0 2 0 16,6 5 0-16,1 7 0 0,0 0 0 0,5 5 0 15,-5 5 0-15,6-3 0 0,0 8 0 0,7-1 0 16,-1 1 0-16,1 4 0 0,-1-4 0 0,1 0 0 16,-7-1 0-16,0 0 0 0,1-7 0 15,-9 0 0-15,9-2 0 0,-7-5 0 0,-2-4 0 16,2-3 0-16,-6 0 0 0,-8-8 0 15,1 1 0-15,-1-5 0 0,7-3 0 0,0 0 0 0,0-3 0 16,0-9 0-16,7 1 0 0,-1-3 0 16,1-5 0-16,-7-3 0 0,0-3 0 0,-7-1 0 15,1-3 0-15,-1 0 0 0,1-5 0 0,6-2 0 16,0-1 0-16,0 0 0 0,0-3 0 16,7-1 0-16,0-3 0 0,-2 4 0 0,2 0 0 15,-1-1 0-15,8 4 0 0,-8 1 0 0,1 3 0 16,7 6 0-16,-15 2 0 0,1 3 0 0,7 4 0 15,-14 3 0-15,0 3 0 0,2 6 0 16,4-2 0-16,-6 5 0 0,2 3 0 0,11 0 0 16,-13 3 0-16,14 1 0 0,-14 6 0 0,-6 2 0 15,-6-1 0-15,-20 1-1201 0,-7-5-617 0,1 4 42 16,-1 3 219-16,13 1 475 0,8 10 507 0</inkml:trace>
  <inkml:trace contextRef="#ctx0" brushRef="#br0" timeOffset="61054.5">16902 10497 176 0,'19'-18'644'0,"7"3"161"0,-6 0 103 0,-7-4 55 16,0 6-107-16,0-5-142 0,1-1-109 16,-14 4-58-16,6 1-15 0,-6-1 7 0,0 4 3 15,6-4-182-15,-6 7-360 0,7 2 0 0,-7 2 0 16,7 0 0-16,-1 4 0 0,-6 0 0 15,0 0 0-15,0 0 0 0,0 4 0 0,0 3 0 16,0 4 0-16,-6 4 0 0,-1 0 0 0,0 6 0 16,-5 9 0-16,4 3 0 0,-11 4 0 0,13-1 0 15,-7 9 0-15,6-2 0 0,1 9 0 0,6-4 0 16,6-1 0-16,1 1 0 0,6-1 0 16,0 1 0-16,-1-4 0 0,8 1 0 0,0-6 0 15,-1 2 0-15,-5-4 0 0,5-4 0 0,0-4 0 16,-5-4 0-16,-1-2 0 0,-1 0 0 0,-4-9 0 15,-2-3 0-15,-6 0 0 0,0-4 0 16,0 1 0-16,-6-8 0 0,-2 0 0 0,8 0 0 16,0-8 0-16,8-3 0 0,4-7 0 0,-6-4 0 15,8 1 0-15,-8-6-40 0,7-2-1436 0,1-4-91 16,-2-1 44-16,8 2 179 0,-1-1 250 16,-5 0 337-16</inkml:trace>
  <inkml:trace contextRef="#ctx0" brushRef="#br0" timeOffset="61471.75">17768 10568 585 0,'8'-8'971'0,"4"1"188"0,-6-4 154 15,1 0 133-15,0-1-227 0,-1 1-254 0,7 0-432 16,7-3-533-16,0-1 0 0,5 4 0 0,1-4 0 16,7 1 0-16,7-1 0 0,-8 1 0 15,7 2 0-15,-7 5 0 0,-5-4 0 0,-1 3 0 16,-7 4 0-16,1 2 0 0,6 4 0 0,-6 2 0 15,-1 4 0-15,0 3 0 0,1 3 0 0,-1 9 0 16,-5-1 0-16,-8 3 0 0,-6 4 0 0,0 5 0 16,-6 3 0-16,-14-1 0 0,0 4 0 15,-6 1 0-15,-13-1 0 0,0 0 0 16,0-3 0-16,-7 0 0 0,8-4 0 0,-1-4 0 0,5-3 0 16,9 0 0-16,5-8 0 0,8 1 0 0,-2-4 0 15,8-1 0-15,6-7 0 0,6 4 0 16,14-4 0-16,6 0 0 0,19 2 0 0,8-6 0 15,12 0 0-15,6-3 0 0,1 0 0 0,6 0 0 16,0 0 0-16,0 0 0 0,-6 0 0 0,-7 0 0 16,-6 0 0-16,0-3 0 0,-14 3 0 15,-5 0 0-15,-15-3 0 0,7-2 0 0,-12 5 0 16,0 0 0-16,-1-4 0 0,-5 1 0 0,-8-1 0 16,-6 4 0-16,6-3 0 0,1-1 0 0,-14 1 0 15,-5-1 0-15,-2 0 0 0,-18-3-213 16,-7 3-1260-16,-14 1-82 0,-5-2 54 0,-7 5 191 15,-13 8 248-15,6-4 337 0</inkml:trace>
  <inkml:trace contextRef="#ctx0" brushRef="#br0" timeOffset="61874.49">16655 11338 269 0,'-40'14'781'0,"7"-6"180"0,1 3 139 15,6-3 124-15,-7-1-78 0,14 0-220 0,-1-3-147 16,14-1-104-16,0 2-345 0,-8-5-330 0,14 2 0 16,0-2 0-16,6 4 0 0,8-4 0 0,-8 0 0 15,14 4 0-15,-1 0 0 0,14-1 0 0,13 1 0 16,6-4 0-16,13 4 0 0,13-4 0 16,19 0 0-16,8 0 0 0,19-4 0 0,13 0 0 15,6 1 0-15,13-1 0 0,8-4 0 16,-8 1 0-16,6 4 0 0,-12-5 0 0,0 1 0 0,0 4 0 15,-12-5 0-15,-8 4 0 0,-7-3 0 16,1 3 0-16,-7 0 0 0,-5 2 0 0,-2-4 0 16,1 4 0-16,-7-2 0 0,-6 1 0 0,-7 3 0 15,-7-5 0-15,-5 5 0 0,-8-3 0 0,-6 3 0 16,-6 0 0-16,-13-4 0 0,6 4 0 16,-19 0 0-16,-1-4 0 0,-5 4 0 0,-15 0 0 15,1-4 0-15,-6 4 0 0,-7-2 0 0,-13 2 0 16,0-5 0-16,-13 2 0 0,-13-1 0 0,-13-3 0 15,-20-1-13-15,-13 5-1660 0,-6-4-52 16,-20-1 77-16,0 8 239 0,-13-3 382 0,-6 3 481 16</inkml:trace>
  <inkml:trace contextRef="#ctx0" brushRef="#br0" timeOffset="65027.5">17729 11881 249 0,'-12'0'755'0,"-2"-4"143"0,-5 4 103 0,-1-2 114 15,7-4-62-15,0 6-222 0,1 0-133 16,4 0-74-16,2 0-49 0,6-2-183 0,0-2-392 16,6 1 0-16,2 3 0 0,11-5 0 0,7 2 0 15,6-5 0-15,7 4 0 0,7-3 0 0,7 0 0 16,-2 3 0-16,15 1 0 0,-1-4 0 16,6 3 0-16,1 0 0 0,0 4 0 0,-7 0 0 15,0 4 0-15,-6 0 0 0,-7 3 0 0,-7 0 0 16,1 4 0-16,-13 4 0 0,-1 2 0 0,-12 3 0 15,-7-3 0-15,-7 6 0 0,-12-1 0 16,-7 3 0-16,-7-3 0 0,-12 5 0 0,-7-6 0 0,-7 5 0 16,-6-4 0-16,0-4 0 0,0 1 0 15,13-1 0-15,-7-7 0 0,7 1 0 0,13-2 0 16,6-6 0-16,7 3 0 0,0-3 0 0,6-4 0 16,1 4 0-16,6-1 0 0,0-3 0 0,6 4 0 15,14-4 0-15,6 3 0 0,7 2 0 16,12-3 0-16,7 2 0 0,1 4 0 0,6 3 0 15,-8 3 0-15,8 1 0 0,-1 0 0 0,-5 3 0 16,6 4 0-16,-14 0 0 0,-6 4 0 0,0-4 0 16,-13 8 0-16,-7-5 0 0,1 1 0 0,-20 3 0 15,-6 1 0-15,-14-1 0 0,-6-3 0 16,-13-1 0-16,-13 1 0 0,-7-1 0 0,-6-3 0 16,-13-3 0-16,0 0 0 0,-7-4 0 0,7-1 0 15,0-7 0-15,6 1 0 0,7-6 0 16,7-2 0-16,-1 0 0 0,6-6 0 0,15 2 0 15,-1-11 0-15,13 1 0 0,12-5 0 0,20-2 0 16,8-9 0-16,-2 1 0 0,15 0 0 0,-7 0 0 16,0-1-1448-16,12 0-166 0,-7-2 49 15,9 2 179-15,-2 5 271 0,1-2 397 0</inkml:trace>
  <inkml:trace contextRef="#ctx0" brushRef="#br0" timeOffset="65543.53">21398 11030 46 0,'6'3'675'15,"1"-3"196"-15,-7 4 139 0,0-4 143 0,0 0 24 16,0 0-126-16,0 0-160 0,0 0-96 16,0 0-273-16,7 0-522 0,-7-4 0 0,0 4 0 15,6 0 0-15,1 0 0 0,-1 0 0 0,-6 0 0 16,14 0 0-16,-8 4 0 0,0-1 0 0,14-3 0 16,6 4 0-16,7-8 0 0,-1 4 0 15,13 0 0-15,-6 0 0 0,7 0 0 0,7 0 0 16,-8-3 0-16,1 3 0 0,-7 0 0 0,7 3 0 15,-7-3 0-15,-1 4 0 0,-5-4 0 0,-1 3 0 16,1 1 0-16,-7-4 0 0,0 0 0 0,-13 5 0 16,1-2 0-16,-14 0 0 0,0-3-364 15,-14 5-1010-15,8-5-90 0,-13 0 43 0,-7 0 160 16,-7 3 194-16,1 5 266 0,-1-1 376 0</inkml:trace>
  <inkml:trace contextRef="#ctx0" brushRef="#br0" timeOffset="65764.73">21600 11231 227 0,'-7'12'744'0,"14"-5"157"16,-7 3 106-16,7-5 102 0,-1 2-57 0,7-3-184 16,7-1-131-16,-1 4-73 0,14-3-37 0,6 0-372 15,-7-4-255-15,7 0 0 0,1 0 0 16,-1 3 0-16,7-3 0 0,-7 4 0 0,6-4 0 16,-5 0 0-16,5 4 0 0,1-4 0 0,-7 0 0 15,6 0 0-15,-5 0 0 0,5 0 0 16,-7 0 0-16,2 0 0 0,-1 3 0 0,0-3 0 15,-7 0 0-15,-12 5 0 0,-7-5 0 0,0 0-350 16,-6-5-933-16,-7 2-130 0,0-5 2 0,-13 5 123 16,-7-1 171-16,0 0 274 0,1 4 396 15</inkml:trace>
  <inkml:trace contextRef="#ctx0" brushRef="#br0" timeOffset="67169.53">24161 10391 172 0,'0'-19'646'0,"0"4"145"0,-6 1 92 0,6-1 45 16,-8 5-118-16,8-6-126 0,0 6-126 0,0-1-43 15,0 3-4-15,-6 0 7 0,6 2 4 0,-6 6-16 16,6-3-359-16,-7-2-147 0,7 10 0 15,-6-2 0-15,-8 3 0 0,2 2 0 0,-2 7 0 16,2-1 0-16,-8 2 0 0,7 6 0 0,7-1 0 16,-8 5 0-16,2 0 0 0,-2 3 0 15,1 1 0-15,7-1 0 0,-1 4 0 0,1-3 0 16,-1 3 0-16,1-1 0 0,6-1 0 0,-6-2 0 16,6-4 0-16,0 1 0 0,0-5 0 0,0 2 0 15,6-2 0-15,-6-5 0 0,6-2 0 0,1 1 0 16,-7-4 0-16,6-4 0 0,1 0 0 15,-1 0 0-15,1-3 0 0,6 4 0 0,0-8 0 16,13 3 0-16,-7-3 0 0,15 0 0 0,4-3 0 16,7 3 0-16,8-8 0 0,-7 8 0 0,5-6 0 15,2 1 0-15,-1 2 0 0,0-1 0 16,-6 0 0-16,6 1 0 0,-7-1 0 0,1 0 0 16,-7 1 0-16,-6-1 0 0,6 1 0 0,-7-1 0 15,-6 0 0-15,0 1 0 0,-6-2 0 0,-1 2 0 16,1 0 0-16,-7-1 0 0,0 0 0 15,7 1 0-15,-13-2 0 0,5-2 0 0,-6 3 0 16,2-2 0-16,-2 2 0 0,-6-4 0 0,0 1 0 16,-6-1 0-16,-2 1 0 0,-4 0 0 0,-8-5 0 15,-6 6 0-15,7-5-1156 0,-1-1-312 16,1-2-4-16,-1-1 122 0,0 4 185 0,8-3 274 16,-2-1 349-16</inkml:trace>
  <inkml:trace contextRef="#ctx0" brushRef="#br0" timeOffset="67565.85">24838 10428 297 0,'0'-11'794'0,"7"-5"170"0,-14 6 146 0,1-1 150 16,0 0-67-16,6-1-198 0,-7 6-134 15,7-2-144-15,7 5-717 0,-7-1 0 0,6 4 0 16,-6 0 0-16,0 0 0 0,0 4 0 0,6-1 0 16,1 5 0-16,-7-2 0 0,0 9 0 15,0 4 0-15,7 0 0 0,-7 6 0 0,6 1 0 16,-6 6 0-16,6 2 0 0,-6 3 0 0,14-1 0 15,-14 8 0-15,13-3 0 0,-1 3 0 0,-4 0 0 16,4 0 0-16,1 0 0 0,0 0 0 16,0-3 0-16,1 6 0 0,-8-7 0 0,6 5 0 15,2-5 0-15,-8 0 0 0,7-4 0 0,-6 5 0 16,0-8 0-16,-1 0 0 0,-6 1 0 0,6-5 0 16,-6-4 0-16,0-3 0 0,0 1 0 15,0-6 0-15,0 3 0 0,0-6 0 0,0-3 0 16,0 0 0-16,0-4 0 0,0 1 0 0,0-4 0 15,0-1 0-15,0 0 0 0,0 1 0 0,0-4 0 16,0 0 0-16,0 0 0 0,0-4 0 0,7 4 0 16,-7-3 0-16,0 0 0 0,0-1 0 15,13 0 0-15,0-3 0 0,-6-4 0 0,-7 0 0 16,0 0 0-16,-14-4-1303 0,-5 0-447 0,-14 1 41 16,-6 2 190-16,-13 5 404 0,-6-1 523 0</inkml:trace>
  <inkml:trace contextRef="#ctx0" brushRef="#br0" timeOffset="72089.67">26454 11165 198 0,'14'-11'763'0,"-8"0"182"16,-6-3 129-16,0-1 113 0,-6 0-38 15,-8 1-239-15,8-1-143 0,-1-4-98 0,7 5-140 16,0 3-529-16,0 0 0 0,7 4 0 0,-7 2 0 15,6 3 0-15,1 4 0 0,0 6 0 16,5 3 0-16,-5 7 0 0,6 4 0 0,0 1 0 16,0 6 0-16,0 4 0 0,0 0 0 0,-6 1 0 15,5-2 0-15,-4 1 0 0,-2 1 0 0,0-5 0 16,-6 0 0-16,0-3 0 0,0-4 0 16,0 1 0-16,0-10 0 0,0 3 0 0,0-7 0 15,0 0 0-15,-6-6 0 0,0-3 0 0,-2 0 0 16,-4-7 0-16,-2 0 0 0,2-8 0 0,-1-4 0 15,6-3 0-15,-6-7 0 0,7 3 0 16,-1-6 0-16,7 2 0 0,0-3 0 0,7 0 0 16,5 4 0-16,2-5 0 0,-1 5 0 0,6 0 0 15,8 4 0-15,-2-1 0 0,7 3 0 0,2 5 0 16,-2 0 0-16,7 3 0 0,-6 0 0 0,6 9 0 16,0 1 0-16,0 2 0 0,0 3 0 15,7 8 0-15,-7 2 0 0,6 1 0 0,-5 11 0 16,-1 0 0-16,-1 3 0 0,-5 2 0 0,-7 6 0 15,-6-4 0-15,0 5 0 0,-14-2 0 0,-6 1 0 16,-6-4 0-16,-1-3 0 0,-6-1 0 16,7-5 0-16,6-3 0 0,0-2 0 0,0-8 0 0,0 1 0 15,0 0 0-15,6-8 0 0,-6 0 0 16,0-5 0-16,6-2 0 0,1-7 0 0,6-5 0 16,0-3 0-16,7-8 0 0,6 1 0 15,0-4 0-15,7-3 0 0,5-1 0 0,-5 0 0 16,6 0 0-16,-7 5 0 0,8-2 0 0,-1 4 0 0,-7 5 0 15,1 7 0-15,-7 0 0 0,7 2 0 16,-7 7 0-16,0 3 0 0,0 4 0 0,7 2 0 16,-8 2 0-16,21 6 0 0,-7 3 0 0,1 5 0 15,-8 2 0-15,7 0 0 0,-6 3 0 16,-1 6 0-16,-6 2 0 0,-6-3 0 0,-1 3 0 16,-5 0 0-16,-2 1 0 0,2-1 0 0,-8 0 0 15,-6-3 0-15,6 0 0 0,-6-1 0 0,0 2 0 16,13-10 0-16,-13 6 0 0,0-5 0 15,7-4 0-15,0 1 0 0,-7-3 0 0,0-4 0 16,0-2 0-16,6-3 0 0,-6 5 0 0,0-4 0 16,0-4 0-16,0 4 0 0,0 0 0 0,0-4 0 15,0 0 0-15,0 2 0 0,0-2 0 16,0 0 0-16,0 0 0 0,0 0 0 0,0 0 0 16,0 0 0-16,0 0 0 0,0 0 0 0,0 0 0 15,0 0 0-15,6 0 0 0,-6 5 0 0,0-5 0 16,0 0 0-16,0 0 0 0,0 0 0 15,0 0 0-15,0 0 0 0,0 0 0 0,0 0 0 16,0 0 0-16,0 0 0 0,0 0 0 0,0 0 0 16,0 0 0-16,0 0 0 0,0-5 0 0,0 5 0 15,0 0 0-15,0 0 0 0,0-2 0 0,0 2 0 16,0 0 0-16,0 0 0 0,0 0 0 16,-6 0 0-16,6 0 0 0,-6 0 0 0,6-4 0 15,0 4 0-15,0 0 0 0,0 0 0 0,0 0 0 16,0 0 0-16,0 0 0 0,0 0 0 0,0 0 0 15,0 0 0-15,0 0 0 0,0-4 0 0,0 4 0 16,0 0 0-16,0 0 0 0,0 0 0 16,0 0 0-16,-7 0 0 0,0-4 0 0,7 4 0 15,0-4 0-15,-6 4 0 0,-1-4 0 0,7 1 0 16,-6-3 0-16,0-2 0 0,-8 0 0 0,2 1 0 16,-2-1 0-16,-5 2 0 0,-1-6 0 0,-12 5-1282 15,6 0-218-15,-7-1 10 0,-13 1 128 16,-6 7 190-16,6-4 303 0,-12 4 408 0</inkml:trace>
  <inkml:trace contextRef="#ctx0" brushRef="#br0" timeOffset="77254.45">29087 10522 148 0,'6'-6'643'0,"1"-2"161"0,0 5 98 16,-1-5 39-16,8 1-97 0,-8-4-119 0,0 4-135 15,0-1-55-15,1 1-12 0,0-1 10 0,-1 1 2 16,-6 0-67-16,7 0-468 0,-7 7 0 0,6-4 0 16,-6 0 0-16,0 4 0 0,0 0 0 0,0 4 0 15,0 2 0-15,-6 6 0 0,-1 3 0 16,-6 4 0-16,0 6 0 0,-7 5 0 0,-6 3 0 16,1 7 0-16,-1 8 0 0,-1-1 0 15,1 5 0-15,-6-1 0 0,5 4 0 0,1-1 0 16,-6 2 0-16,6-1 0 0,-1 1 0 0,2-5 0 15,5 5 0-15,-6-6 0 0,6-2 0 0,1-1 0 16,-1-2 0-16,0-1 0 0,2 0 0 0,4-4 0 16,1-3 0-16,-7-1 0 0,8-3 0 0,-2 1 0 15,2-9 0-15,-1 5 0 0,-1-9 0 16,2-1 0-16,-2-3 0 0,8-5 0 0,0-2 0 16,-1 1 0-16,0-3 0 0,1-5 0 0,6-3 0 15,-7 4 0-15,7-8 0 0,-6 1 0 0,0-5 0 16,6-3 0-16,6-3 0 0,-6-4 0 0,6-1 0 15,-6-3 0-15,7-4-395 0,-1 1-980 16,8-1-94-16,-2-1 42 0,2 6 165 0,-2-4 202 16,2 6 277-16,5-3 366 0</inkml:trace>
  <inkml:trace contextRef="#ctx0" brushRef="#br0" timeOffset="77674.97">29628 10972 340 0,'20'-23'832'0,"6"4"160"16,-14 0 111-16,-5-2 114 0,6-1-91 0,-13 7-248 16,7-3-144-16,-7 7-83 0,0 0-333 0,0 0-318 15,-7 3 0-15,7 4 0 0,-13 2 0 0,6 2 0 16,-5 0 0-16,-8 2 0 0,-6 6 0 16,0-1 0-16,-7 5 0 0,7 3 0 0,0-1 0 15,-1 4 0-15,8 0 0 0,0 1 0 0,6-1 0 16,7 1 0-16,6 3 0 0,6-4 0 0,7 5 0 15,13-2 0-15,0-3 0 0,7 1 0 0,5 0 0 16,2-1 0-16,-1 0 0 0,6-3 0 0,-5-1 0 16,-1 1 0-16,-1 0 0 0,-11-1 0 15,5-3 0-15,-6 5 0 0,-6-2 0 0,-1 1 0 16,-12-1 0-16,0 1 0 0,-7-1 0 16,-7 1 0-16,-6-1 0 0,-7 6 0 0,-5-5 0 15,-15-1 0-15,1 1 0 0,-13-5 0 0,7 6 0 16,-8-6 0-16,1-3 0 0,7 1 0 0,-8-4 0 15,8-2 0-15,5 4 0 0,2-6 0 0,11 0 0 16,1 0 0-16,7 0 0 0,-1-6 0 0,8 6 0 16,-8-2 0-16,7-2 0 0,6 0 0 15,-6-3 0-15,1 3 0 0,-2-6 0 0,-6 2-102 16,8-7-1390-16,5 0-85 0,1-2 51 0,6-6 183 16,6 1 257-16,7-4 367 0</inkml:trace>
  <inkml:trace contextRef="#ctx0" brushRef="#br0" timeOffset="78236.42">29973 10394 231 0,'13'-10'786'15,"0"-2"168"-15,-7 1 121 0,2 1 120 16,-8-1-45-16,6 3-257 0,0-3-173 0,0 4-117 16,2-5-78-16,11 6-466 0,-6-2-59 0,12 1 0 15,-5-4 0-15,7 6 0 0,5-1 0 0,-12 6 0 16,12-3 0-16,1-2 0 0,-7 5 0 16,0 5 0-16,-7-2 0 0,-5 1 0 0,5 3 0 15,-6 0 0-15,0 4 0 0,1 0 0 0,-8 4 0 16,0-1 0-16,-6 5 0 0,-6-5 0 0,0 9 0 15,-8-6 0-15,1 6 0 0,-7 0 0 16,1-2 0-16,6 1 0 0,-7 0 0 0,1 0 0 16,6 0 0-16,0-3 0 0,7-1 0 0,6-4 0 15,0 2 0-15,0-6 0 0,6 1 0 0,7 0 0 16,0-4 0-16,6 0 0 0,14-2 0 16,-1-2 0-16,8-3 0 0,5 0 0 0,-5 0 0 15,5-3 0-15,1-2 0 0,-7 5 0 0,-7 0 0 16,1-3 0-16,-1 3 0 0,-5-4 0 0,-8 4 0 15,0 0 0-15,1 0 0 0,-7 0 0 16,0 0 0-16,-6 0 0 0,-7 0 0 0,6 0 0 16,-6 0 0-16,0 4 0 0,0-4 0 0,0 0 0 15,0 0 0-15,0 0 0 0,-6 0 0 0,6 3 0 16,-7-3 0-16,7 0 0 0,-6 5 0 16,6-10 0-16,-7 5 0 0,7 0 0 0,0 0 0 0,-6 0 0 15,-1-3 0-15,7 3 0 0,0 0 0 0,-13 3 0 16,13 2 0-16,-13-2 0 0,-19 5-948 15,-1-4-779-15,-19-1 12 0,-13 1 140 0,0 6 312 16,-8 9 592-16</inkml:trace>
  <inkml:trace contextRef="#ctx0" brushRef="#br0" timeOffset="85824.52">5101 12120 482 0,'13'-4'758'0,"13"0"130"16,-12 1 100-16,5-1-6 0,1 0-117 0,-14 0-158 15,-12 4-82-15,-1 0-35 0,1 0-20 0,-1-3-11 16,0 3-382-16,1-4-177 0,-6 1 0 0,-8 3 0 16,0 0 0-16,-13 0 0 0,-6 0 0 15,1 0 0-15,-2 0 0 0,-5 3 0 16,-8 1 0-16,8-1 0 0,-7-3 0 0,-1 4 0 15,1 0 0-15,7 0 0 0,-1-1 0 16,1-3 0-16,12 4 0 0,1 0 0 16,5-4 0-16,8 3 0 0,0-3 0 0,5 0 0 15,8 0 0-15,6 0 0 0,6 0 0 16,0 0 0-16,14 0 0 0,6 0-419 0,7 0-758 16,-1 0-173-16,1 0-5 15,6 3 129-15,7 2 157 0,-1 2 234 0,7 1 259 16</inkml:trace>
  <inkml:trace contextRef="#ctx0" brushRef="#br0" timeOffset="86113.58">5296 12193 102 0,'8'4'688'0,"11"3"184"0,-6-3 122 0,-6-1 100 15,5 2-58-15,-18-3-154 0,-20 6-160 0,-1-1-80 16,-5 1-39-16,-7-1-47 0,0 0-556 16,-7 4 0-16,-5-4 0 0,-8 5 0 15,0-4 0-15,7 2 0 0,0-3 0 0,6 5 0 16,0-5 0-16,8-3 0 0,5 2 0 15,7-1 0-15,0-2 0 0,7 1 0 16,-1 0 0-16,7-1 0 0,0 1 0 0,6-4 0 16,1 4 0-16,-1-4 0 0,0 0 0 0,1 3 0 15,6-3 0-15,0 0 0 0,0 0 0 16,-6 0 0-16,0 0 0 0,6 0 0 16,-8-3 0-16,8 3 0 0,0 0 0 15,0-4 0-15,0-3 0 0,0-1 0 0,-6-2 0 16,-7-5-446-16,7 3-1178 0,-1-2-28 15,7 3 89-15,0-1 243 0,-13 5 357 16,0-4 451-16</inkml:trace>
  <inkml:trace contextRef="#ctx0" brushRef="#br0" timeOffset="89451.51">12236 9726 148 0,'20'-7'478'0,"-1"3"186"0,1 0 118 0,-7 2-4 0,0-3-58 15,0-2-89-15,1 4-106 0,-8-5-135 16,6 4-64-16,-4 1-24 0,-2-1 3 0,7 1 16 16,-13-1 13-16,6 1-1 0,-6 3-13 0,0 0-17 15,0 0-28-15,0 0-29 0,0 0-236 16,-6 0-10-16,6 3 0 0,-13 1 0 0,7 3 0 16,-8 0 0-16,2 4 0 0,-8 1 0 0,7 2 0 15,-1-3 0-15,2 3 0 0,6 1 0 0,-2-4 0 16,-4 4 0-16,12-3 0 0,0-2 0 15,0-3 0-15,0 1 0 0,12-2 0 0,2-1 0 16,12-2 0-16,7-3 0 0,-1 0 0 0,20-3 0 16,6-4 0-16,1-1 0 0,7-3 0 0,-1-4 0 15,6 1 0-15,-6-1 0 0,8 0 0 16,-2-3 0-16,0-1 0 0,-6-2 0 0,1 2 0 16,-7 5 0-16,-1-5 0 0,-6 1 0 0,0 4 0 15,-6 2 0-15,-7-3 0 0,0 5 0 0,-13-2 0 16,1 5 0-16,-8 0 0 0,0-1 0 15,-6 1 0-15,7 3 0 0,-14 1 0 0,8-1 0 16,-8 1 0-16,0 3 0 0,1 0 0 0,-7 0 0 16,7 0 0-16,-7 0 0 0,0 0 0 0,0-4 0 15,0 4 0-15,0 4 0 0,0-4 0 0,0 0 0 16,0 0 0-16,0 0 0 0,-7 0 0 16,-6 3 0-16,0 1 0 0,-6-1-949 0,-14 1-554 15,1 3-18-15,-15 1 87 0,-5-1 195 0,1 0 295 16,-2 5 443-16</inkml:trace>
  <inkml:trace contextRef="#ctx0" brushRef="#br0" timeOffset="90654.46">12901 13104 430 0,'13'-8'620'0,"-6"1"143"15,6 0 70-15,-13 0-60 0,0-1-97 16,0 4-101-16,6-4-135 0,-6 5-80 0,6-1-35 16,-6 2-4-16,0-3 1 0,0 5-3 0,0-3-15 15,0 3-28-15,0 0-32 0,-6 3-22 0,0-3-12 16,-7 7-32-16,-1-3-178 0,2 7 0 16,-14-3 0-16,6 3 0 0,-6-1 0 0,0 2 0 15,6 2 0-15,-6 1 0 0,6-1 0 0,1 1 0 16,6-3 0-16,-6-2 0 0,12 2 0 0,0-5 0 15,1 0 0-15,0 0 0 0,6-2 0 16,6-5 0-16,7 3 0 0,0-3 0 0,20-3 0 16,6-2 0-16,13-2 0 0,0-4 0 0,13 0 0 15,7-3 0-15,0-1 0 0,6 0 0 0,-6-3 0 16,-1 3 0-16,1-4 0 0,-14 4 0 16,7 1 0-16,-6-3 0 0,-13 0 0 0,-1 3 0 15,-5 3 0-15,-1-3 0 0,-7 3 0 0,-5 3 0 16,-1-3 0-16,-7 5 0 0,1-2 0 0,-8 1 0 15,2 2 0-15,-2 2 0 0,-5-5 0 16,0 5 0-16,-1 0 0 0,-6-2 0 0,7 2 0 16,-14-1 0-16,1-3 0 0,-8 3-238 0,2-3-1362 15,-14-1-52-15,-21 1 66 0,-4 4 208 0,-14-2 344 16,-20 5 485-16</inkml:trace>
  <inkml:trace contextRef="#ctx0" brushRef="#br0" timeOffset="139518.54">9891 9631 573 0,'6'0'754'0,"-6"4"113"0,7-4 73 15,-7 0-74-15,6 4-163 0,1-4-171 0,-1 0-94 16,1 0-43-16,-1 0-13 0,1 0-4 0,-7 0-7 16,7 0-26-16,-1 0-42 0,0 0-23 0,1-4-216 15,-7 4-64-15,7 0 0 0,-7 0 0 0,6 0 0 16,-6 0 0-16,0 0 0 0,0 0 0 0,0 4 0 16,13-4 0-16,-7 3 0 0,14-3 0 0,6 4 0 15,0-4 0-15,7 4 0 0,6-4 0 0,7 0 0 16,-1 0 0-16,1-4 0 0,5 4 0 15,2 0 0-15,-1 0 0 0,-7 0 0 0,8 0 0 16,-7 0 0-16,-7 0 0 0,6 0 0 0,-5 0 0 16,-2-4 0-16,1 4 0 0,1 0 0 0,-1-3 0 15,-7 3 0-15,1-4 0 0,-1 4 0 0,1 0 0 16,-1 0 0-16,1-4 0 0,-7 4 0 0,0 0 0 16,1 0 0-16,-1-4 0 0,-14 4 0 15,8 0 0-15,-13-3 0 0,5 3 0 0,-5-5 0 16,0 5 0-16,-1-2 0 0,-6 2 0 0,-13 0 0 15,6 0 0-15,-5 0-408 0,-8 0-310 16,7-4-73-16,-1 4-62 0,2-3-55 0,-1-5-59 16,-7 4 16-16,8-4 82 0,-2 5 127 0,1-1 152 15</inkml:trace>
  <inkml:trace contextRef="#ctx0" brushRef="#br0" timeOffset="139902.76">10972 9481 103 0,'-6'-7'462'16,"6"-1"185"-16,-7 0 130 0,-5 5 15 0,4-5-55 15,-4 4-93-15,6 1-102 0,-1-4-138 0,-6 3-78 16,6 4-36-16,1-3-16 0,-1 3-8 0,0 0-3 16,7 0 0-16,-6 0-9 0,6 3-8 15,0 1-3-15,6-1 4 0,-6 1-3 0,14-1-77 16,-1 1-167-16,0 1 0 0,6 1 0 0,-5 2 0 16,11-5 0-16,-5 5 0 0,6 0 0 0,0-4 0 15,0 2 0-15,7 2 0 0,0-1 0 16,-1 4 0-16,1-4 0 0,-1 4 0 0,-6 0 0 15,0-3 0-15,7 3 0 0,-14 1 0 0,7-3 0 16,0-1 0-16,-6 4 0 0,-1-5 0 0,-5 0 0 16,-2 4 0-16,2-4 0 0,-8 1 0 15,0-2 0-15,-6 3 0 0,0-2 0 0,0 3 0 16,-12-2 0-16,-8 3 0 0,-6-1 0 0,-7 2 0 16,-6-1 0-16,-7 0 0 0,-5 4 0 0,5-4 0 15,-7 0 0-15,8 0 0 0,-1-1 0 16,1 2 0-16,13-5 0 0,-1 1 0 0,7-6 0 15,6 6 0-15,7-8 0 0,0 4 0 0,6-4 0 16,7-4 0-16,7 4 0 0,0 0 0 0,-7-3 0 16,6 3-1-16,1-5-1236 0,-7 3-182 15,0-2-30-15,-7 4 95 0,-6 0 183 0,-6 4 278 16,-1 3 361-16</inkml:trace>
  <inkml:trace contextRef="#ctx0" brushRef="#br0" timeOffset="140899.26">4137 10391 21 0,'-13'-4'444'0,"0"-3"182"0,6-1 128 0,-12 5 34 15,6-5-55-15,-13 4-97 0,7 2-109 16,-1-6-139-16,7 4-77 0,6-3-31 0,7 3-5 16,0 4 1-16,0-4 6 0,0 4-6 15,0-3-15-15,0 3-8 0,7 0 15 16,0 3 16-16,5-3 7 0,8 0-74 15,6 4-217-15,13-4 0 0,0 0 0 0,7 4 0 16,5-4 0-16,8-4 0 0,0 4 0 16,7 0 0-16,-8-4 0 0,0 1 0 15,-5 3 0-15,5-4 0 0,-12 1 0 0,0 3 0 16,0 0 0-16,-14 0 0 0,1-4 0 16,-1 4 0-16,-6 0 0 0,0 0 0 15,0 4 0-15,-6-4 0 0,0 0 0 16,-1 0 0-16,-6 0 0 0,-7 0 0 0,1 0 0 15,6 0-46-15,-13 0-524 0,13 0-89 16,-7 0-90-16,-6-8-78 0,0 0-55 0,-6-2-73 16,0 3 9-16,-1-5 90 0,7 4 130 15,0 2 153-15</inkml:trace>
  <inkml:trace contextRef="#ctx0" brushRef="#br0" timeOffset="141316.57">4984 10167 215 0,'-19'-7'563'0,"12"-1"175"16,1 0 116-16,-7 6-15 0,6-3-68 15,0 3-81-15,7-2-104 0,7 4-95 16,-7-4-56-16,0 4-32 0,0 0-34 0,0-4-43 16,0 4-48-16,0 4-35 0,7-4-18 15,-1 4-60-15,7 0-165 0,0 3 0 16,0-5 0-16,7 6 0 0,-1 0 0 0,7-1 0 16,0 0 0-16,7 0 0 0,-7 2 0 0,0-3 0 15,7-2 0-15,-7 3 0 0,6 1 0 16,-12-1 0-16,5-3 0 0,2 4 0 0,-7-2 0 0,0-2 0 15,-8 3 0-15,2 1 0 0,-8-4 0 16,7 3 0-16,-7 0 0 0,1 1 0 0,-7-1 0 16,-7 3 0-16,1-2 0 0,-1 3 0 0,1 0 0 15,-14 4 0-15,0-5 0 0,-5 5 0 0,-9 0 0 16,2-3 0-16,-7 2 0 0,0 1 0 16,-7-1 0-16,7-3 0 0,7 4 0 0,-1-4 0 15,1 3 0-15,12-2 0 0,-6-5 0 16,7 3 0-16,-1-1 0 0,7-6 0 0,0 5 0 15,7-5 0-15,6 1 0 0,-7-4 0 16,7 4 0-16,0-4 0 0,0 0 0 0,0-4 0 16,0 4 0-16,0-4 0 0,0 1 0 15,-6 0 0-15,-1-5 0 0,-12-4 0 16,11 5-829-16,-4-4-731 0,5 3-19 16,1 1 100-16,-1 7 223 0,1 4 339 0,-1 3 430 15</inkml:trace>
  <inkml:trace contextRef="#ctx0" brushRef="#br0" timeOffset="147892.04">29804 4445 110 0,'19'-4'505'0,"-6"0"186"0,0 1 123 0,1-1 11 15,-2 1-44-15,-6-4-70 0,2 3-98 0,-2 0-86 16,0 0-29-16,-6 4-13 0,0-3-7 0,-6 3-12 16,-8 0-28-16,2 3-189 0,-14-3-249 15,-1 0 0-15,-5 0 0 0,-1 0 0 0,-5 0 0 16,-8 0 0-16,0 4 0 0,-6 0 0 0,0 0 0 16,0-2 0-16,-7 3 0 0,1-2 0 0,5 4 0 15,8-3 0-15,-1 0 0 0,7-4 0 16,7 4 0-16,6-4 0 0,6 0 0 0,7 0 0 15,7 0 0-15,-1 0 0 0,0 0 0 0,1 0 0 16,0 0 0-16,6 0 0 0,-8 0 0 0,8 0 0 16,0 0 0-16,0 0 0 0,0 0 0 0,0 3 0 15,0 1 0-15,0 3 0 0,0 0 0 0,8 8 0 16,-8 0 0-16,0 3 0 0,0 5 0 16,0-2 0-16,0 9 0 0,0-5 0 0,-8 4 0 15,2 1 0-15,0-1 0 0,-1 4 0 0,1-8 0 16,-8 5 0-16,8-4 0 0,0-4 0 0,6 0 0 15,-6-3 0-15,6-1 0 0,0-4 0 16,0-3 0-16,0 1 0 0,0-4 0 0,6-2 0 16,-6 2 0-16,6-5 0 0,0 1 0 0,8 0 0 15,-1 0 0-15,7-1 0 0,6-3 0 0,-1 4 0 16,15-4 0-16,-1 0 0 0,7 0 0 16,11-4 0-16,2 1 0 0,6-1 0 0,-6 0 0 15,7-3 0-15,-1-1 0 0,-6 2 0 0,-1-2 0 16,-13 1 0-16,2-1 0 0,-9 0 0 0,1-3 0 15,-13 4 0-15,-6-4 0 0,-20 4 0 16,0-1 0-16,-13-2-527 0,-14 3-282 0,9-8-115 16,-15 3-140-16,1 2-38 0,-15-1 48 0,2-1 88 15,-7-1 163-15,0 4 188 0</inkml:trace>
  <inkml:trace contextRef="#ctx0" brushRef="#br0" timeOffset="148108.75">29113 4679 235 0,'-33'-3'652'16,"1"3"150"-16,-1-3 92 0,-5 3-1 0,4 0-112 15,2-5-154-15,6 5-186 0,6 0-107 0,7 0-53 16,7 0-16-16,-1 5-8 0,14-2-6 0,12 0-18 16,1 2-22-16,6-1-28 0,6-1-38 15,8 0-36-15,5 1-35 0,7 0-29 0,1-1-18 16,-2-3-15-16,8 0-23 0,-7 0-38 0,-6 0-59 16,0 0-76-16,6-3-80 0,-7-1-72 15,1 0-74-15,-1 1-106 0,8-4-101 0,-7-1-128 16,-7 0-128-16,6 1-36 0,1-4 30 0,-7 3 111 15,13 1 141-15,0 0 194 0</inkml:trace>
  <inkml:trace contextRef="#ctx0" brushRef="#br0" timeOffset="148573.47">30592 4562 417 0,'33'0'739'0,"-7"-4"122"0,0 4 75 0,-13-8-33 16,-7 2-123-16,8-2-188 0,-8 5-114 0,-6-1-56 15,0 0-18-15,0 4 5 0,-6 0-26 16,-8 0-44-16,-5 0-49 0,-1 0-52 0,-6 0-238 15,0 0 0-15,-7 4 0 0,1 0 0 0,-7 4 0 16,-1-1 0-16,8 3 0 0,-7-2 0 0,13 7 0 16,-7 0 0-16,1-1 0 0,12 4 0 15,1 0 0-15,5 1 0 0,2 4 0 0,12-6 0 16,0 2 0-16,0-1 0 0,12 1 0 0,-4 0 0 16,4-6 0-16,8 3 0 0,-7-6 0 0,0 1 0 15,0-3 0-15,0-1 0 0,-6-3 0 16,12 0 0-16,-6-4 0 0,0-4 0 0,7 4 0 15,-1-8 0-15,1 1 0 0,-8-1 0 0,2-2 0 16,-2-1 0-16,2-8 0 0,5 4 0 0,-5 1 0 16,-8-5 0-16,8-2 0 0,-2 2 0 15,-6 0 0-15,1 5 0 0,0-1 0 0,-1 0 0 16,-6 8 0-16,0-4 0 0,0 7 0 0,0 1 0 16,0-1 0-16,7 1 0 0,-7 3 0 0,6 3 0 15,-6 1 0-15,6 3 0 0,-6 8 0 16,8-5 0-16,-2 5 0 0,0 4 0 0,0-1 0 15,2 1 0-15,-2 0 0 0,0-2 0 0,7 2 0 16,1-1 0-16,-8-3 0 0,6 0 0 0,-4-1 0 16,-2-3 0-16,7-3 0 0,-6-2 0 15,12 2 0-15,1-8 0 0,-1 0 0 0,-6 0 0 16,7-3 0-16,-7-4-709 0,19-5-209 0,1-3-124 16,6-2-115-16,0-6 35 0,7-2 84 0,0 2 152 15,5-2 175-15,-5 0 207 0</inkml:trace>
  <inkml:trace contextRef="#ctx0" brushRef="#br0" timeOffset="148867.47">31491 4500 27 0,'20'-22'631'0,"-8"3"186"16,2 1 133-16,-14 4 99 0,0-5-41 0,-14 8-118 16,-4 3-185-16,-2 2-105 0,-7 6-60 0,-5-5-38 15,-1 10-38-15,-12-2-456 0,5 0-8 16,8 5 0-16,-7 3 0 0,13 1 0 0,0 2 0 16,13 1 0-16,-7-1 0 0,14 4 0 0,6 1 0 15,6-1 0-15,8 0 0 0,5 4 0 0,1-3 0 16,6 0 0-16,0-2 0 0,7 2 0 15,-7-1 0-15,-1-3 0 0,1 4 0 0,-6-5 0 16,0-3 0-16,-1 4 0 0,-6-5 0 0,0 2 0 16,-7-5 0-16,-6 1 0 0,0 2 0 0,-6-1 0 15,-7 1 0-15,-6 1 0 0,-8-1 0 16,1 2 0-16,-13-1 0 0,1-4 0 0,-2 1 0 16,-5-4 0-16,6-2 0 0,-1 3 0 0,15-5 0 15,5-5 0-15,0 3 0 0,-6-6 0 0,7-3 0 16,-7-4-372-16,19-3-548 0,7-3-179 0,0-2-122 15,7-7 30-15,5-3 91 0,15-4 145 16,-1 1 202-16,13-1 262 0</inkml:trace>
  <inkml:trace contextRef="#ctx0" brushRef="#br0" timeOffset="149113.1">31837 4137 280 0,'32'-12'845'0,"1"1"199"0,-13 8 135 15,-8-5 109-15,8 5-79 0,-13 3-266 0,5 0-175 16,-4 3-133-16,-8 5-635 0,-8 3 0 0,2 7 0 15,6 5 0-15,-6 2 0 0,6 4 0 0,0 4 0 16,0 4 0-16,6 0 0 0,-6 3 0 16,6 1 0-16,2 3 0 0,-2-1 0 0,6-2 0 15,-5-1 0-15,13 0 0 0,-8-3 0 0,2 1 0 16,-2-6 0-16,2 1 0 0,-1-6 0 0,-7-2 0 16,8-4 0-16,-8-2 0 0,-6-4 0 15,6-1 0-15,-6-6 0 0,0-1 0 0,0-4 0 16,-6-3 0-16,-7-3 0 0,-7-4 0 0,-6-8-929 15,0 1-484-15,0-9-40 0,7 2 97 0,-7-6 175 16,6 2 249-16,7 2 277 0</inkml:trace>
  <inkml:trace contextRef="#ctx0" brushRef="#br0" timeOffset="149258.62">31882 4587 137 0,'0'-3'705'16,"0"0"186"-16,0-1 121 0,6-3 83 0,-6 7-85 16,8-4-202-16,-2 4-185 0,6 0-109 0,8 4-59 15,0-4-38-15,19 3-45 0,0 1-220 16,7-4-152-16,13 0 0 0,-8 0 0 0,8-4 0 15,-7 1 0-15,-6-1 0 0,-7-4-465 0,-6 0-618 16,-7 2-224-16,-13-5-76 0,-13 3 40 0,-19 1 158 16,5 0 298-16,-6 0 415 0</inkml:trace>
  <inkml:trace contextRef="#ctx0" brushRef="#br0" timeOffset="150862.12">31322 5384 15 0,'26'0'376'0,"0"4"132"0,-7-4 151 15,1 0 49-15,-1 4-24 0,1-4-68 16,-6 3-92-16,-2-3-99 0,1 0-127 0,1 0-71 16,-2 0-16-16,-6 0 20 0,-6 0 45 0,8 0 47 15,-8 4 47-15,-8-4 29 0,2 0 11 0,-13 0 2 16,-1 0-24-16,-12 4-257 0,-14-4-131 16,-6 7 0-16,-6 0 0 0,-15-3 0 0,-11 3 0 15,-7 1 0-15,-7-1 0 0,-13 0 0 0,-6 5 0 16,0-4 0-16,-7 1 0 0,0-1 0 15,7 0 0-15,19-2 0 0,1 2 0 0,5-1 0 0,14-3 0 16,7 4 0-16,5-5 0 0,14 1 0 0,6-4 0 16,7 4 0-16,7-4 0 0,6 3 0 15,6-3 0-15,1 0 0 0,11 0 0 0,2 0 0 16,6 0 0-16,0 0 0 0,14 0 0 0,12-3 0 16,6-1 0-16,7 0 0 0,0 1 0 15,7-1 0-15,-1 0-685 0,8 4-142 0,12-4-78 16,0-3-71-16,7 4-51 0,6-2 28 0,-6 3 81 15,12-2 142-15,1 0 154 0,6 4 189 0</inkml:trace>
  <inkml:trace contextRef="#ctx0" brushRef="#br0" timeOffset="151215.64">31126 5501 74 0,'52'8'638'0,"-5"-1"173"0,-9 1 109 16,-11-1 56-16,-15 1-70 0,2-2-116 0,-14 3-151 16,-14-3-69-16,2 5-16 0,-15-3 20 0,-11 4-16 15,-2-3-377-15,-12-1-181 0,-6 4 0 0,-1-3 0 16,-13 3 0-16,-6-1 0 0,-1 0 0 15,2 1 0-15,-2-2 0 0,8-3 0 0,-8 5 0 16,8-5 0-16,-1 1 0 0,0 2 0 16,1-3 0-16,6 5 0 0,-7-5 0 0,13 1 0 15,0-1 0-15,0 0 0 0,14 0 0 0,-7 1 0 16,13-1 0-16,0-3 0 0,0 4 0 16,6-8 0-16,7 2 0 0,1 2 0 0,5 0 0 15,-6-4 0-15,13 4 0 0,-1-1 0 0,2-3 0 16,4 0 0-16,2 4 0 0,0-4 0 0,6 0 0 15,-7 0 0-15,7 0 0 0,0 0 0 16,0 0 0-16,0 0 0 0,0 0 0 0,0 0 0 0,0 0 0 16,0 0 0-16,0 0 0 0,0-4 0 15,0 4 0-15,0 0 0 0,0 0 0 0,0-3 0 16,0 3 0-16,0-4 0 0,0 4 0 0,0 0 0 16,0-8 0-16,0 6 0 0,-13-6 0 0,7-3 0 15,-7 3-962-15,7-2-566 0,-14 3-10 0,-6-2 103 16,-1 3 207-16,-5 2 310 0,-1 0 426 15</inkml:trace>
  <inkml:trace contextRef="#ctx0" brushRef="#br0" timeOffset="153699.47">29980 12337 304 0,'13'0'670'16,"7"0"141"-16,-8 0 85 0,2 0-25 0,-2-4-129 16,-5 4-159-16,-7 0-163 0,6-4-75 0,-6 4-20 15,0 0 5-15,0 4 3 0,-13-4-3 16,-7 4-11-16,-6-2-16 0,-6 3-16 0,-13-2-10 15,-8 5-232-15,1-1-45 0,-13-3 0 0,-7 3 0 16,7 5 0-16,0-5 0 0,-7-1 0 0,7-2 0 16,0 4 0-16,6-4 0 0,7 3 0 15,7-3 0-15,6 0 0 0,7-2 0 0,-2-2 0 16,15 5 0-16,-1-5 0 0,8 3 0 0,-2-3 0 16,8 0 0-16,6 0 0 0,-7 0 0 0,7 0 0 15,0 0 0-15,0 0 0 0,0 0 0 0,0 0 0 16,7 0 0-16,-7 0 0 0,6 0 0 15,-6 4 0-15,0-4 0 0,0 3 0 0,6 5 0 16,-6-1 0-16,8 4 0 0,-8 1 0 0,6 2 0 16,0 4 0-16,-6 1 0 0,0 3 0 0,0 0 0 15,0 0 0-15,0 3 0 0,0 0 0 0,0 6 0 16,0-6 0-16,0 4 0 0,0 1 0 16,0-1 0-16,-6 1 0 0,0-1 0 0,6-4 0 15,0 1 0-15,0 0 0 0,0-1 0 0,6-2 0 16,0-2 0-16,-6 2 0 0,0 0 0 0,0-6 0 15,0 4 0-15,0-1 0 0,-6 2 0 0,0-4 0 16,-2 0 0-16,-4 0 0 0,5 1 0 16,-6-5 0-16,6-2 0 0,1 2 0 0,0-2 0 15,0-2 0-15,6-3 0 0,0 1 0 0,0-1 0 16,0 1 0-16,6-2 0 0,-6-1 0 0,6-2 0 16,0 4 0-16,8-3 0 0,-1 0 0 15,-7 4 0-15,8-5 0 0,12 0 0 0,-1 2 0 16,1-5 0-16,7 4 0 0,13-4 0 0,-1-4 0 15,7 4 0-15,-6-5 0 0,0 2 0 0,6-4 0 16,-7 3 0-16,-5-4 0 0,5 1 0 16,-6-3 0-16,-7 2 0 0,2 1 0 0,-2-5 0 15,-13 2 0-15,7 3 0 0,1-8 0 0,-7 1 0 16,-2-3 0-16,-11 8 0 0,-7-7 0 0,-7 5-443 16,-5 1-408-16,6-2-118 0,-8-2-159 15,-5-1-9-15,-1 1 72 0,-12 2 99 0,-1 4 168 16,1-1 199-16</inkml:trace>
  <inkml:trace contextRef="#ctx0" brushRef="#br0" timeOffset="153966.06">28846 12979 555 0,'-13'4'799'16,"7"-4"129"-16,-2 3 83 0,2 1-51 0,6-4-158 15,6 0-216-15,-6 0-120 0,14 3-44 0,-1-3-8 16,19 0 1-16,1 0-15 0,6-3-47 15,6 3-273-15,-6 0-80 0,7 0 0 0,7 0 0 16,-8 0 0-16,1-4 0 0,-7 4 0 0,6-3 0 16,-5 3 0-16,-8-4 0 0,7 0 0 0,-6 0 0 15,-1 1 0-15,-6-1 0 0,-6 4 0 16,-1 0 0-16,1 0-407 0,-6-4-134 0,5 0-120 16,7 2-117-16,-14-3-127 0,2 2-97 0,-1-1 3 15,0 1 58-15,0-2 129 0,7 5 156 16,-1-3 207-16</inkml:trace>
  <inkml:trace contextRef="#ctx0" brushRef="#br0" timeOffset="154512.43">30090 12934 180 0,'14'0'548'0,"-8"0"182"0,7 0 115 0,-6 0-2 16,-1-3-96-16,1 3-118 0,-1 0-144 16,-6-4-130-16,6 0-56 0,-6 1-12 0,14 3 13 15,-14-3 17-15,6-2 14 0,-6 2-1 0,6-1-8 16,-6-3-8-16,0 3-2 0,0 1-295 15,0-5-17-15,-6 4 0 0,0 1 0 0,-1-1 0 16,-6 1 0-16,7-2 0 0,-7 5 0 0,-1 0 0 16,2 0 0-16,-8 5 0 0,0-2 0 0,-5 1 0 15,-1 3 0-15,-1 4 0 0,1 0 0 0,6 1 0 16,-12 2 0-16,5 4 0 0,-5 1 0 16,13 3 0-16,-7-4 0 0,6 3 0 0,7 2 0 15,0 0 0-15,0-6 0 0,7 2 0 0,-1 0 0 16,0-5 0-16,7 1 0 0,0-5 0 15,7 1 0-15,-7 0 0 0,13-3 0 0,-7-4 0 16,8-2 0-16,11 3 0 0,1-5 0 0,-6 0 0 16,13-5 0-16,-7 3 0 0,0-5 0 0,7-1 0 15,-1 0 0-15,-5-6 0 0,-1 3 0 16,6 0 0-16,-7-3 0 0,-5-1 0 0,7-4 0 16,-15-2 0-16,8 1 0 0,-7 3 0 0,0 2 0 15,-6 0 0-15,-1 0 0 0,1 1 0 0,-7-1 0 16,0 0 0-16,0 5 0 0,0 2 0 15,0 0 0-15,6 2 0 0,-6 1 0 0,0 5 0 16,0-3 0-16,0 3 0 0,7 3 0 0,-7 2 0 16,6 1 0-16,-6 2 0 0,6 7 0 0,-6-1 0 15,0 5 0-15,8 2 0 0,-8-2 0 16,6 8 0-16,0-6 0 0,7 1 0 0,-13 4 0 16,7-5 0-16,-1 2 0 0,1-2 0 0,-1-2 0 15,8-5 0-15,-8 1 0 0,0 0 0 0,1-7 0 16,6-1 0-16,0-4 0 0,0-3 0 0,-6 0 0 15,-1 0 0-15,-6-3-648 0,14-4-361 16,4-5-166-16,2-2-62 0,-7-1 70 0,7-4 113 0,0 2 193 16,5-6 208-16</inkml:trace>
  <inkml:trace contextRef="#ctx0" brushRef="#br0" timeOffset="154833">31055 12810 135 0,'20'-15'719'0,"-1"0"183"0,-12 1 132 16,-7 3 91-16,0-1-50 0,-7 5-184 0,-6 0-179 15,-1 0-107-15,-11 3-71 0,5 0-75 0,-12 4-459 16,-1 4 0-16,1 0 0 0,-1 3 0 16,1 0 0-16,-1 0 0 0,0 5 0 0,7-1 0 15,7 0 0-15,-1 3 0 0,7-2 0 0,7 6 0 16,-8-4 0-16,14 5 0 0,0-4 0 0,6 3 0 16,8 0 0-16,-8 0 0 0,8 5 0 15,5-5 0-15,-13 1 0 0,14-2 0 0,-7-2 0 16,-6 4 0-16,12-5 0 0,1 1 0 0,-8 4 0 15,2-9 0-15,-8 5 0 0,-6-1 0 0,7-2 0 16,-7-1 0-16,0 0 0 0,-7-4 0 16,1 0 0-16,0 4 0 0,-8-3 0 0,-5 0 0 15,-7-1 0-15,0-5 0 0,0 3 0 0,-7-5 0 16,7-5 0-16,-13 3 0 0,-1-2 0 0,-5-4 0 16,6 5-604-16,-1-11-451 0,14-1-198 15,1 0-30-15,5-8 94 0,8 2 121 0,12-4 203 16,6-4 236-16</inkml:trace>
  <inkml:trace contextRef="#ctx0" brushRef="#br0" timeOffset="155117.41">31217 12472 247 0,'33'-18'848'0,"0"3"229"0,-14 1 156 0,1 3 112 16,-7 3-61-16,0 0-289 0,0 5-197 0,-7 3-434 15,1 3-364-15,-7 1 0 0,7 8 0 0,-7 5 0 16,6 6 0-16,-6 2 0 0,0 1 0 15,0 7 0-15,-6 0 0 0,6 8 0 0,0-4 0 16,-7 7 0-16,7-1 0 0,0 1 0 0,0 4 0 16,0-7 0-16,0 2 0 0,0 1 0 0,0-3 0 15,0 0 0-15,7-4 0 0,-7-5 0 16,6 1 0-16,-6-4 0 0,0-2 0 0,0-6 0 16,0 1 0-16,0-7 0 0,-6-1 0 15,6-2 0-15,0-9 0 0,0 1 0 0,0-4 0 0,0-4 0 16,0-3 0-16,-7-1-279 0,7-6-785 15,0-8-193-15,7-5-54 0,5 2 87 0,-5-8 125 16,6 4 197-16,-6 0 221 0</inkml:trace>
  <inkml:trace contextRef="#ctx0" brushRef="#br0" timeOffset="155304.59">31458 12879 108 0,'-6'-10'683'16,"0"-1"183"-16,-8 3 127 0,8 1 95 16,0 3-74-16,-1-3-149 0,7 3-196 0,0 4-115 15,0-3-81-15,0 3-64 0,7-4-57 0,-1 4-235 16,14 0-117-16,0 4 0 0,5-4 0 0,7 3 0 15,2-3 0-15,5 0 0 0,6 0 0 16,-5 0 0-16,5 0 0 0,-6-3 0 0,7 3 0 16,-8-4 0-16,-5 4 0 0,-13 4 0 0,0-4 0 15,-14 3-374-15,0 1-496 0,-6-4-238 0,0 3-135 16,-20 1 21-16,-6 4 100 0,1-1 154 16,-1 3 209-16,-7 2 294 0</inkml:trace>
  <inkml:trace contextRef="#ctx0" brushRef="#br0" timeOffset="155682.46">31420 13467 577 0,'-27'12'859'0,"-18"-2"152"0,5 1 118 0,2-1 34 16,-15 2-137-16,8-5-201 0,-14 4-131 0,-12-3-85 16,-8 3-311-16,-12-1-298 0,-20 1 0 15,-5 1 0-15,-9 3 0 0,-11-1 0 0,-2-3 0 16,-4 3 0-16,-2-2 0 0,14-5 0 0,-1 0 0 16,15 1 0-16,11-1 0 0,7-3 0 0,20 3 0 15,13-4 0-15,6 1 0 0,14-4 0 16,5 4 0-16,15-4 0 0,-1 4 0 0,12-4 0 15,1 0 0-15,7-4 0 0,6 4 0 0,6-4 0 16,21 0 0-16,5 1 0 0,21-4 0 0,4-4 0 16,16 3 0-16,-2 1 0 0,0 0 0 15,8-1-568-15,-1 4-260 0,14-3-110 0,-8 0-126 16,7 4-36-16,0-5 52 0,-6 4 100 0,12 1 167 16,-5 3 184-16</inkml:trace>
  <inkml:trace contextRef="#ctx0" brushRef="#br0" timeOffset="155969.73">31341 13632 287 0,'40'0'768'0,"-8"4"172"0,-13-1 123 0,-5 1 111 16,-14-1-100-16,-7 1-192 0,-12 1-121 0,-8 1-79 15,-5 2-122-15,-7 3-560 0,-20 0 0 16,-6-1 0-16,-7 2 0 0,1 3 0 0,-14-5 0 16,0 2 0-16,-6 2 0 0,-1-2 0 0,1 2 0 15,0-3 0-15,-7 3 0 0,1-3 0 16,-1 0 0-16,1 4 0 0,-8-3 0 0,8-2 0 15,-1 5 0-15,0-4 0 0,0 1 0 0,7-2 0 16,0 1 0-16,6-1 0 0,7-2 0 16,-1 3 0-16,8-3 0 0,6-1 0 0,6 0 0 0,13-4 0 15,7 2 0-15,7-1 0 0,6-4 0 0,6 0 0 16,7 0 0-16,1 0 0 0,4 0 0 16,8 0 0-16,-6-4 0 0,12-1 0 0,2-1 0 15,-2 2 0-15,13-7 0 0,-6 3 0 0,-13-2-1379 16,-6-1-323-16,-14 3 42 0,-12 1 176 15,-1 3 343-15,-25 0 535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76A8-3720-E67B-E53B-E09BC67794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3CFF0A6A-0662-9656-7950-93C19F80D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29B90165-CAEF-3EE4-4F72-8C259EB7312B}"/>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5" name="Footer Placeholder 4">
            <a:extLst>
              <a:ext uri="{FF2B5EF4-FFF2-40B4-BE49-F238E27FC236}">
                <a16:creationId xmlns:a16="http://schemas.microsoft.com/office/drawing/2014/main" id="{6E5F537A-0452-99CF-FC29-5F6AD1C8C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33E43-0B12-ED8A-7564-A5EF4D42967F}"/>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410206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6C53-6421-B3F6-1363-39A5C91C9B43}"/>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C0AB1543-9E17-ED62-69D6-305F400C4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95EF2-9B83-4158-9D68-9B614CF13080}"/>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5" name="Footer Placeholder 4">
            <a:extLst>
              <a:ext uri="{FF2B5EF4-FFF2-40B4-BE49-F238E27FC236}">
                <a16:creationId xmlns:a16="http://schemas.microsoft.com/office/drawing/2014/main" id="{9C802C66-D408-3ACC-5C0F-BEF1B3ADE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3CA51-9C71-13E6-F818-A75C87D24538}"/>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68798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328E0-6307-A2FC-2FBC-22FD73AD83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0D469E9E-BF11-30B0-0283-916A4258A4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F0BDC47C-B425-3837-5FF3-35654568068B}"/>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5" name="Footer Placeholder 4">
            <a:extLst>
              <a:ext uri="{FF2B5EF4-FFF2-40B4-BE49-F238E27FC236}">
                <a16:creationId xmlns:a16="http://schemas.microsoft.com/office/drawing/2014/main" id="{5E9C3DD3-0454-E2C6-E864-EBD3E26AF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F520C-D664-EAEA-A25F-949FFFDEFD0B}"/>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209052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3716-0B9F-C08A-0EBD-4C69FF029B6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E0BE90F9-31D3-2DA5-05B9-D937AE564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042E266B-B079-8526-B8F0-A504FD458DAF}"/>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5" name="Footer Placeholder 4">
            <a:extLst>
              <a:ext uri="{FF2B5EF4-FFF2-40B4-BE49-F238E27FC236}">
                <a16:creationId xmlns:a16="http://schemas.microsoft.com/office/drawing/2014/main" id="{AEE227C3-076E-12C5-9B3C-BAAC5EA85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F9C1F-C8A9-384F-F7E9-6FEDEB605589}"/>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411167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D34A-779A-612E-B912-4D584EB67B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7B78A2A3-A94B-2334-DE13-83FB2F3F0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F6685C-2933-8CBE-5432-0F509FCDE510}"/>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5" name="Footer Placeholder 4">
            <a:extLst>
              <a:ext uri="{FF2B5EF4-FFF2-40B4-BE49-F238E27FC236}">
                <a16:creationId xmlns:a16="http://schemas.microsoft.com/office/drawing/2014/main" id="{4EE8F5EE-0216-ADEC-F6A7-42DA19EC5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FB0C9-80D6-F348-11B3-092D5DA5E0A4}"/>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369602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1405-4BFF-64D2-4C77-950E45313B28}"/>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5B4CDDC-890B-DB29-A1D1-2DB1DC7958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ABA00CE0-8A5F-53E1-95B7-3C7454074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CAF26334-0618-59E6-5577-E49BB1F96259}"/>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6" name="Footer Placeholder 5">
            <a:extLst>
              <a:ext uri="{FF2B5EF4-FFF2-40B4-BE49-F238E27FC236}">
                <a16:creationId xmlns:a16="http://schemas.microsoft.com/office/drawing/2014/main" id="{B488DCD0-14F8-D0A2-877C-4DCD12652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208F4-AEAE-E555-7131-9517DEFB450D}"/>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152385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E81D-A8D3-E285-2FBA-3F00598DA390}"/>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C778F621-03C1-2550-2C90-638E51686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C2D39-FDAA-E770-14EC-58F3CD63D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3EF46834-A5DB-3DB7-DFC3-3AB3F8E57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234BEB-D419-FFE4-1B25-25B48B7C49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28EA87E0-E470-2B91-C574-D2D3AC366A2B}"/>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8" name="Footer Placeholder 7">
            <a:extLst>
              <a:ext uri="{FF2B5EF4-FFF2-40B4-BE49-F238E27FC236}">
                <a16:creationId xmlns:a16="http://schemas.microsoft.com/office/drawing/2014/main" id="{F118BCD3-0D60-1407-D33C-A43724D0A3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2D9C4-E21C-E053-9AB2-E21A8E910D21}"/>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56970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E4D2-2435-5159-0E20-F00DA0FF063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F813520-9344-7363-C794-6C5C7901C97C}"/>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4" name="Footer Placeholder 3">
            <a:extLst>
              <a:ext uri="{FF2B5EF4-FFF2-40B4-BE49-F238E27FC236}">
                <a16:creationId xmlns:a16="http://schemas.microsoft.com/office/drawing/2014/main" id="{A4E4F851-8E2F-284C-4CB9-316D1EDD81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501B0-3F99-7643-C5B0-BF30B61C6A7E}"/>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163658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D4780-E494-A774-A182-058064808187}"/>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3" name="Footer Placeholder 2">
            <a:extLst>
              <a:ext uri="{FF2B5EF4-FFF2-40B4-BE49-F238E27FC236}">
                <a16:creationId xmlns:a16="http://schemas.microsoft.com/office/drawing/2014/main" id="{5EF9D65C-1FCE-6143-6ED0-1F3643ACB1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678CC-D2F8-C1F3-9B8E-C66203374695}"/>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394735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D5FA-4A06-A80A-374E-F51A26D64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3335AEF2-EBB1-F278-F0DF-781D2411A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1D1D21E6-4B63-7345-41E1-495289635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FDC26-ABFB-516B-3E39-7AE485529F3F}"/>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6" name="Footer Placeholder 5">
            <a:extLst>
              <a:ext uri="{FF2B5EF4-FFF2-40B4-BE49-F238E27FC236}">
                <a16:creationId xmlns:a16="http://schemas.microsoft.com/office/drawing/2014/main" id="{8563C486-27BE-C472-89B3-21C62B8E5F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4EC49-6C63-2FA4-DFC8-398B44C10667}"/>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342547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22FF-330D-F7FA-8B99-6653FB7AA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364EE393-4C9D-894B-2450-C6E67F5ACB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3E3A280A-CA78-9C0A-0EA7-07EE57C84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909D3-5837-E048-37CC-E2E79F3C33BC}"/>
              </a:ext>
            </a:extLst>
          </p:cNvPr>
          <p:cNvSpPr>
            <a:spLocks noGrp="1"/>
          </p:cNvSpPr>
          <p:nvPr>
            <p:ph type="dt" sz="half" idx="10"/>
          </p:nvPr>
        </p:nvSpPr>
        <p:spPr/>
        <p:txBody>
          <a:bodyPr/>
          <a:lstStyle/>
          <a:p>
            <a:fld id="{99DCA5EB-19F2-4066-B78A-8D6F97C0FD69}" type="datetimeFigureOut">
              <a:rPr lang="en-US" smtClean="0"/>
              <a:t>4/10/23</a:t>
            </a:fld>
            <a:endParaRPr lang="en-US"/>
          </a:p>
        </p:txBody>
      </p:sp>
      <p:sp>
        <p:nvSpPr>
          <p:cNvPr id="6" name="Footer Placeholder 5">
            <a:extLst>
              <a:ext uri="{FF2B5EF4-FFF2-40B4-BE49-F238E27FC236}">
                <a16:creationId xmlns:a16="http://schemas.microsoft.com/office/drawing/2014/main" id="{CE47DD63-A809-81B4-B65B-213403F2F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9FB75-25B1-D260-1C89-62D1A1065082}"/>
              </a:ext>
            </a:extLst>
          </p:cNvPr>
          <p:cNvSpPr>
            <a:spLocks noGrp="1"/>
          </p:cNvSpPr>
          <p:nvPr>
            <p:ph type="sldNum" sz="quarter" idx="12"/>
          </p:nvPr>
        </p:nvSpPr>
        <p:spPr/>
        <p:txBody>
          <a:bodyPr/>
          <a:lstStyle/>
          <a:p>
            <a:fld id="{91C2CDE5-B962-4FA2-92FF-B65F3662027E}" type="slidenum">
              <a:rPr lang="en-US" smtClean="0"/>
              <a:t>‹#›</a:t>
            </a:fld>
            <a:endParaRPr lang="en-US"/>
          </a:p>
        </p:txBody>
      </p:sp>
    </p:spTree>
    <p:extLst>
      <p:ext uri="{BB962C8B-B14F-4D97-AF65-F5344CB8AC3E}">
        <p14:creationId xmlns:p14="http://schemas.microsoft.com/office/powerpoint/2010/main" val="158842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5DD4D-CDD8-0844-DF16-D0EC29945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76CA63A0-2AA5-8BB7-FE63-7355B2174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781E4DC5-4821-A2D9-6D10-22C499CF4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CA5EB-19F2-4066-B78A-8D6F97C0FD69}" type="datetimeFigureOut">
              <a:rPr lang="en-US" smtClean="0"/>
              <a:t>4/10/23</a:t>
            </a:fld>
            <a:endParaRPr lang="en-US"/>
          </a:p>
        </p:txBody>
      </p:sp>
      <p:sp>
        <p:nvSpPr>
          <p:cNvPr id="5" name="Footer Placeholder 4">
            <a:extLst>
              <a:ext uri="{FF2B5EF4-FFF2-40B4-BE49-F238E27FC236}">
                <a16:creationId xmlns:a16="http://schemas.microsoft.com/office/drawing/2014/main" id="{0BF74962-54C2-5CA4-41F0-298F842AA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377303-4421-8756-E2FB-5F5180A572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2CDE5-B962-4FA2-92FF-B65F3662027E}" type="slidenum">
              <a:rPr lang="en-US" smtClean="0"/>
              <a:t>‹#›</a:t>
            </a:fld>
            <a:endParaRPr lang="en-US"/>
          </a:p>
        </p:txBody>
      </p:sp>
    </p:spTree>
    <p:extLst>
      <p:ext uri="{BB962C8B-B14F-4D97-AF65-F5344CB8AC3E}">
        <p14:creationId xmlns:p14="http://schemas.microsoft.com/office/powerpoint/2010/main" val="2152515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liveworksheets.com/qe1328225z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het.colorado.edu/sims/html/forces-and-motion-basics/latest/forces-and-motion-basics_en.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2.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liveworksheets.com/lr1435916s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iveworksheets.com/worksheets/en/Science/Forces/Types_of_forces_qj1671049zl"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CD42-2FBE-47C5-AA78-EC9DF3A05B9F}"/>
              </a:ext>
            </a:extLst>
          </p:cNvPr>
          <p:cNvSpPr>
            <a:spLocks noGrp="1"/>
          </p:cNvSpPr>
          <p:nvPr>
            <p:ph type="ctrTitle"/>
          </p:nvPr>
        </p:nvSpPr>
        <p:spPr>
          <a:xfrm>
            <a:off x="1524000" y="1610043"/>
            <a:ext cx="9144000" cy="2387600"/>
          </a:xfrm>
        </p:spPr>
        <p:txBody>
          <a:bodyPr/>
          <a:lstStyle/>
          <a:p>
            <a:r>
              <a:rPr lang="en-US" dirty="0"/>
              <a:t>U2M1L2 </a:t>
            </a:r>
            <a:br>
              <a:rPr lang="en-US" dirty="0"/>
            </a:br>
            <a:r>
              <a:rPr lang="en-US" dirty="0"/>
              <a:t>FORCE AND ACCELERATAION </a:t>
            </a:r>
          </a:p>
        </p:txBody>
      </p:sp>
    </p:spTree>
    <p:extLst>
      <p:ext uri="{BB962C8B-B14F-4D97-AF65-F5344CB8AC3E}">
        <p14:creationId xmlns:p14="http://schemas.microsoft.com/office/powerpoint/2010/main" val="109004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EA7-7129-46AE-9853-46BE016E0D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1C8115-73C6-418E-94F0-215D5031640B}"/>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D578FB9-BE67-45DD-AE9B-C65EFD9877F5}"/>
                  </a:ext>
                </a:extLst>
              </p14:cNvPr>
              <p14:cNvContentPartPr/>
              <p14:nvPr/>
            </p14:nvContentPartPr>
            <p14:xfrm>
              <a:off x="1332360" y="459720"/>
              <a:ext cx="10352160" cy="4579200"/>
            </p14:xfrm>
          </p:contentPart>
        </mc:Choice>
        <mc:Fallback xmlns="">
          <p:pic>
            <p:nvPicPr>
              <p:cNvPr id="4" name="Ink 3">
                <a:extLst>
                  <a:ext uri="{FF2B5EF4-FFF2-40B4-BE49-F238E27FC236}">
                    <a16:creationId xmlns:a16="http://schemas.microsoft.com/office/drawing/2014/main" id="{0D578FB9-BE67-45DD-AE9B-C65EFD9877F5}"/>
                  </a:ext>
                </a:extLst>
              </p:cNvPr>
              <p:cNvPicPr/>
              <p:nvPr/>
            </p:nvPicPr>
            <p:blipFill>
              <a:blip r:embed="rId3"/>
              <a:stretch>
                <a:fillRect/>
              </a:stretch>
            </p:blipFill>
            <p:spPr>
              <a:xfrm>
                <a:off x="1323000" y="450360"/>
                <a:ext cx="10370880" cy="4597920"/>
              </a:xfrm>
              <a:prstGeom prst="rect">
                <a:avLst/>
              </a:prstGeom>
            </p:spPr>
          </p:pic>
        </mc:Fallback>
      </mc:AlternateContent>
    </p:spTree>
    <p:extLst>
      <p:ext uri="{BB962C8B-B14F-4D97-AF65-F5344CB8AC3E}">
        <p14:creationId xmlns:p14="http://schemas.microsoft.com/office/powerpoint/2010/main" val="425305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C60C-B8A2-4C23-B92E-4BB12CA8CD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42A418-D241-4E75-8F1C-4E4DCD6FEC1A}"/>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4921FBC-8C82-49C7-ADC5-ED09275CE6C2}"/>
                  </a:ext>
                </a:extLst>
              </p14:cNvPr>
              <p14:cNvContentPartPr/>
              <p14:nvPr/>
            </p14:nvContentPartPr>
            <p14:xfrm>
              <a:off x="220320" y="126720"/>
              <a:ext cx="11480760" cy="5582880"/>
            </p14:xfrm>
          </p:contentPart>
        </mc:Choice>
        <mc:Fallback xmlns="">
          <p:pic>
            <p:nvPicPr>
              <p:cNvPr id="4" name="Ink 3">
                <a:extLst>
                  <a:ext uri="{FF2B5EF4-FFF2-40B4-BE49-F238E27FC236}">
                    <a16:creationId xmlns:a16="http://schemas.microsoft.com/office/drawing/2014/main" id="{04921FBC-8C82-49C7-ADC5-ED09275CE6C2}"/>
                  </a:ext>
                </a:extLst>
              </p:cNvPr>
              <p:cNvPicPr/>
              <p:nvPr/>
            </p:nvPicPr>
            <p:blipFill>
              <a:blip r:embed="rId3"/>
              <a:stretch>
                <a:fillRect/>
              </a:stretch>
            </p:blipFill>
            <p:spPr>
              <a:xfrm>
                <a:off x="210960" y="117360"/>
                <a:ext cx="11499480" cy="5601600"/>
              </a:xfrm>
              <a:prstGeom prst="rect">
                <a:avLst/>
              </a:prstGeom>
            </p:spPr>
          </p:pic>
        </mc:Fallback>
      </mc:AlternateContent>
    </p:spTree>
    <p:extLst>
      <p:ext uri="{BB962C8B-B14F-4D97-AF65-F5344CB8AC3E}">
        <p14:creationId xmlns:p14="http://schemas.microsoft.com/office/powerpoint/2010/main" val="132085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D918-AC99-4E93-BF6A-C26970F9C44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DB886B-D81E-4C1F-8F90-99A3F934110F}"/>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F0E3F30-4638-412D-951B-029CF71E63FD}"/>
                  </a:ext>
                </a:extLst>
              </p14:cNvPr>
              <p14:cNvContentPartPr/>
              <p14:nvPr/>
            </p14:nvContentPartPr>
            <p14:xfrm>
              <a:off x="455040" y="306360"/>
              <a:ext cx="11424240" cy="6193800"/>
            </p14:xfrm>
          </p:contentPart>
        </mc:Choice>
        <mc:Fallback xmlns="">
          <p:pic>
            <p:nvPicPr>
              <p:cNvPr id="4" name="Ink 3">
                <a:extLst>
                  <a:ext uri="{FF2B5EF4-FFF2-40B4-BE49-F238E27FC236}">
                    <a16:creationId xmlns:a16="http://schemas.microsoft.com/office/drawing/2014/main" id="{8F0E3F30-4638-412D-951B-029CF71E63FD}"/>
                  </a:ext>
                </a:extLst>
              </p:cNvPr>
              <p:cNvPicPr/>
              <p:nvPr/>
            </p:nvPicPr>
            <p:blipFill>
              <a:blip r:embed="rId3"/>
              <a:stretch>
                <a:fillRect/>
              </a:stretch>
            </p:blipFill>
            <p:spPr>
              <a:xfrm>
                <a:off x="445680" y="297000"/>
                <a:ext cx="11442960" cy="6212520"/>
              </a:xfrm>
              <a:prstGeom prst="rect">
                <a:avLst/>
              </a:prstGeom>
            </p:spPr>
          </p:pic>
        </mc:Fallback>
      </mc:AlternateContent>
    </p:spTree>
    <p:extLst>
      <p:ext uri="{BB962C8B-B14F-4D97-AF65-F5344CB8AC3E}">
        <p14:creationId xmlns:p14="http://schemas.microsoft.com/office/powerpoint/2010/main" val="85573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DD39DB4-2039-4166-A023-20F343C52855}"/>
              </a:ext>
            </a:extLst>
          </p:cNvPr>
          <p:cNvCxnSpPr/>
          <p:nvPr/>
        </p:nvCxnSpPr>
        <p:spPr>
          <a:xfrm>
            <a:off x="675861" y="1311965"/>
            <a:ext cx="11052313" cy="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70B06F1-ABEC-4853-94F5-7D277D33D5BA}"/>
                  </a:ext>
                </a:extLst>
              </p14:cNvPr>
              <p14:cNvContentPartPr/>
              <p14:nvPr/>
            </p14:nvContentPartPr>
            <p14:xfrm>
              <a:off x="107640" y="47520"/>
              <a:ext cx="11935800" cy="6209280"/>
            </p14:xfrm>
          </p:contentPart>
        </mc:Choice>
        <mc:Fallback xmlns="">
          <p:pic>
            <p:nvPicPr>
              <p:cNvPr id="6" name="Ink 5">
                <a:extLst>
                  <a:ext uri="{FF2B5EF4-FFF2-40B4-BE49-F238E27FC236}">
                    <a16:creationId xmlns:a16="http://schemas.microsoft.com/office/drawing/2014/main" id="{A70B06F1-ABEC-4853-94F5-7D277D33D5BA}"/>
                  </a:ext>
                </a:extLst>
              </p:cNvPr>
              <p:cNvPicPr/>
              <p:nvPr/>
            </p:nvPicPr>
            <p:blipFill>
              <a:blip r:embed="rId3"/>
              <a:stretch>
                <a:fillRect/>
              </a:stretch>
            </p:blipFill>
            <p:spPr>
              <a:xfrm>
                <a:off x="98280" y="38160"/>
                <a:ext cx="11954520" cy="6228000"/>
              </a:xfrm>
              <a:prstGeom prst="rect">
                <a:avLst/>
              </a:prstGeom>
            </p:spPr>
          </p:pic>
        </mc:Fallback>
      </mc:AlternateContent>
    </p:spTree>
    <p:extLst>
      <p:ext uri="{BB962C8B-B14F-4D97-AF65-F5344CB8AC3E}">
        <p14:creationId xmlns:p14="http://schemas.microsoft.com/office/powerpoint/2010/main" val="27440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8B91-B019-490F-A9D3-483DA242A8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B8C05B-590A-4C8B-9F68-15FF5F5D4FFB}"/>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C7BF260-275E-49E8-8D3B-E0C016067226}"/>
                  </a:ext>
                </a:extLst>
              </p14:cNvPr>
              <p14:cNvContentPartPr/>
              <p14:nvPr/>
            </p14:nvContentPartPr>
            <p14:xfrm>
              <a:off x="912240" y="412200"/>
              <a:ext cx="10875600" cy="6115680"/>
            </p14:xfrm>
          </p:contentPart>
        </mc:Choice>
        <mc:Fallback xmlns="">
          <p:pic>
            <p:nvPicPr>
              <p:cNvPr id="4" name="Ink 3">
                <a:extLst>
                  <a:ext uri="{FF2B5EF4-FFF2-40B4-BE49-F238E27FC236}">
                    <a16:creationId xmlns:a16="http://schemas.microsoft.com/office/drawing/2014/main" id="{FC7BF260-275E-49E8-8D3B-E0C016067226}"/>
                  </a:ext>
                </a:extLst>
              </p:cNvPr>
              <p:cNvPicPr/>
              <p:nvPr/>
            </p:nvPicPr>
            <p:blipFill>
              <a:blip r:embed="rId3"/>
              <a:stretch>
                <a:fillRect/>
              </a:stretch>
            </p:blipFill>
            <p:spPr>
              <a:xfrm>
                <a:off x="902880" y="402840"/>
                <a:ext cx="10894320" cy="6134400"/>
              </a:xfrm>
              <a:prstGeom prst="rect">
                <a:avLst/>
              </a:prstGeom>
            </p:spPr>
          </p:pic>
        </mc:Fallback>
      </mc:AlternateContent>
    </p:spTree>
    <p:extLst>
      <p:ext uri="{BB962C8B-B14F-4D97-AF65-F5344CB8AC3E}">
        <p14:creationId xmlns:p14="http://schemas.microsoft.com/office/powerpoint/2010/main" val="121950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A2AE05-3E0F-4FDA-9C8E-C2F44B56F3F3}"/>
              </a:ext>
            </a:extLst>
          </p:cNvPr>
          <p:cNvPicPr>
            <a:picLocks noGrp="1" noChangeAspect="1"/>
          </p:cNvPicPr>
          <p:nvPr>
            <p:ph idx="1"/>
          </p:nvPr>
        </p:nvPicPr>
        <p:blipFill>
          <a:blip r:embed="rId2"/>
          <a:stretch>
            <a:fillRect/>
          </a:stretch>
        </p:blipFill>
        <p:spPr>
          <a:xfrm>
            <a:off x="1957180" y="4350199"/>
            <a:ext cx="8039100" cy="1343025"/>
          </a:xfrm>
          <a:ln>
            <a:solidFill>
              <a:schemeClr val="tx1"/>
            </a:solidFill>
          </a:ln>
        </p:spPr>
      </p:pic>
      <p:pic>
        <p:nvPicPr>
          <p:cNvPr id="6" name="Picture 5">
            <a:extLst>
              <a:ext uri="{FF2B5EF4-FFF2-40B4-BE49-F238E27FC236}">
                <a16:creationId xmlns:a16="http://schemas.microsoft.com/office/drawing/2014/main" id="{844FEBEC-F30C-4649-9B3E-913E541DDE94}"/>
              </a:ext>
            </a:extLst>
          </p:cNvPr>
          <p:cNvPicPr>
            <a:picLocks noChangeAspect="1"/>
          </p:cNvPicPr>
          <p:nvPr/>
        </p:nvPicPr>
        <p:blipFill>
          <a:blip r:embed="rId3"/>
          <a:stretch>
            <a:fillRect/>
          </a:stretch>
        </p:blipFill>
        <p:spPr>
          <a:xfrm>
            <a:off x="1881540" y="660063"/>
            <a:ext cx="8114739" cy="3143310"/>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7C95B96-34E8-4F8C-9E26-3DDBCC18611D}"/>
                  </a:ext>
                </a:extLst>
              </p14:cNvPr>
              <p14:cNvContentPartPr/>
              <p14:nvPr/>
            </p14:nvContentPartPr>
            <p14:xfrm>
              <a:off x="1365120" y="1322640"/>
              <a:ext cx="8710200" cy="4313160"/>
            </p14:xfrm>
          </p:contentPart>
        </mc:Choice>
        <mc:Fallback xmlns="">
          <p:pic>
            <p:nvPicPr>
              <p:cNvPr id="2" name="Ink 1">
                <a:extLst>
                  <a:ext uri="{FF2B5EF4-FFF2-40B4-BE49-F238E27FC236}">
                    <a16:creationId xmlns:a16="http://schemas.microsoft.com/office/drawing/2014/main" id="{27C95B96-34E8-4F8C-9E26-3DDBCC18611D}"/>
                  </a:ext>
                </a:extLst>
              </p:cNvPr>
              <p:cNvPicPr/>
              <p:nvPr/>
            </p:nvPicPr>
            <p:blipFill>
              <a:blip r:embed="rId5"/>
              <a:stretch>
                <a:fillRect/>
              </a:stretch>
            </p:blipFill>
            <p:spPr>
              <a:xfrm>
                <a:off x="1355760" y="1313280"/>
                <a:ext cx="8728920" cy="4331880"/>
              </a:xfrm>
              <a:prstGeom prst="rect">
                <a:avLst/>
              </a:prstGeom>
            </p:spPr>
          </p:pic>
        </mc:Fallback>
      </mc:AlternateContent>
    </p:spTree>
    <p:extLst>
      <p:ext uri="{BB962C8B-B14F-4D97-AF65-F5344CB8AC3E}">
        <p14:creationId xmlns:p14="http://schemas.microsoft.com/office/powerpoint/2010/main" val="372658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193EE-7110-4ADF-B047-200594B25BA3}"/>
              </a:ext>
            </a:extLst>
          </p:cNvPr>
          <p:cNvSpPr>
            <a:spLocks noGrp="1"/>
          </p:cNvSpPr>
          <p:nvPr>
            <p:ph idx="1"/>
          </p:nvPr>
        </p:nvSpPr>
        <p:spPr>
          <a:xfrm>
            <a:off x="1129748" y="1785868"/>
            <a:ext cx="10515600" cy="4351338"/>
          </a:xfrm>
        </p:spPr>
        <p:txBody>
          <a:bodyPr/>
          <a:lstStyle/>
          <a:p>
            <a:r>
              <a:rPr lang="en-US" dirty="0">
                <a:hlinkClick r:id="rId2"/>
              </a:rPr>
              <a:t>https://www.liveworksheets.com/qe1328225zu</a:t>
            </a:r>
            <a:endParaRPr lang="en-US" dirty="0"/>
          </a:p>
        </p:txBody>
      </p:sp>
    </p:spTree>
    <p:extLst>
      <p:ext uri="{BB962C8B-B14F-4D97-AF65-F5344CB8AC3E}">
        <p14:creationId xmlns:p14="http://schemas.microsoft.com/office/powerpoint/2010/main" val="72138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9B15-61EE-4098-934F-971BC226E4D7}"/>
              </a:ext>
            </a:extLst>
          </p:cNvPr>
          <p:cNvSpPr>
            <a:spLocks noGrp="1"/>
          </p:cNvSpPr>
          <p:nvPr>
            <p:ph type="title"/>
          </p:nvPr>
        </p:nvSpPr>
        <p:spPr/>
        <p:txBody>
          <a:bodyPr/>
          <a:lstStyle/>
          <a:p>
            <a:r>
              <a:rPr lang="en-US" dirty="0"/>
              <a:t>How does friction affect motion? </a:t>
            </a:r>
          </a:p>
        </p:txBody>
      </p:sp>
      <p:sp>
        <p:nvSpPr>
          <p:cNvPr id="3" name="Content Placeholder 2">
            <a:extLst>
              <a:ext uri="{FF2B5EF4-FFF2-40B4-BE49-F238E27FC236}">
                <a16:creationId xmlns:a16="http://schemas.microsoft.com/office/drawing/2014/main" id="{A30C52A0-0410-4B26-B486-D331A6102211}"/>
              </a:ext>
            </a:extLst>
          </p:cNvPr>
          <p:cNvSpPr>
            <a:spLocks noGrp="1"/>
          </p:cNvSpPr>
          <p:nvPr>
            <p:ph idx="1"/>
          </p:nvPr>
        </p:nvSpPr>
        <p:spPr/>
        <p:txBody>
          <a:bodyPr/>
          <a:lstStyle/>
          <a:p>
            <a:r>
              <a:rPr lang="en-US" dirty="0"/>
              <a:t>Why does a baseball player slow down as he slides into a base? </a:t>
            </a:r>
          </a:p>
        </p:txBody>
      </p:sp>
      <p:pic>
        <p:nvPicPr>
          <p:cNvPr id="1026" name="Picture 2" descr="290 Baseball Slide Stock Photos, Pictures &amp; Royalty-Free Images - iStock">
            <a:extLst>
              <a:ext uri="{FF2B5EF4-FFF2-40B4-BE49-F238E27FC236}">
                <a16:creationId xmlns:a16="http://schemas.microsoft.com/office/drawing/2014/main" id="{F1BE703B-3CE0-485A-ADE4-44E087F1B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575" y="2477575"/>
            <a:ext cx="8030600" cy="401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7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9B15-61EE-4098-934F-971BC226E4D7}"/>
              </a:ext>
            </a:extLst>
          </p:cNvPr>
          <p:cNvSpPr>
            <a:spLocks noGrp="1"/>
          </p:cNvSpPr>
          <p:nvPr>
            <p:ph type="title"/>
          </p:nvPr>
        </p:nvSpPr>
        <p:spPr/>
        <p:txBody>
          <a:bodyPr/>
          <a:lstStyle/>
          <a:p>
            <a:r>
              <a:rPr lang="en-US" dirty="0"/>
              <a:t>FRICTION FORCE </a:t>
            </a:r>
          </a:p>
        </p:txBody>
      </p:sp>
      <p:sp>
        <p:nvSpPr>
          <p:cNvPr id="3" name="Content Placeholder 2">
            <a:extLst>
              <a:ext uri="{FF2B5EF4-FFF2-40B4-BE49-F238E27FC236}">
                <a16:creationId xmlns:a16="http://schemas.microsoft.com/office/drawing/2014/main" id="{A30C52A0-0410-4B26-B486-D331A6102211}"/>
              </a:ext>
            </a:extLst>
          </p:cNvPr>
          <p:cNvSpPr>
            <a:spLocks noGrp="1"/>
          </p:cNvSpPr>
          <p:nvPr>
            <p:ph idx="1"/>
          </p:nvPr>
        </p:nvSpPr>
        <p:spPr/>
        <p:txBody>
          <a:bodyPr/>
          <a:lstStyle/>
          <a:p>
            <a:r>
              <a:rPr lang="en-US" dirty="0">
                <a:highlight>
                  <a:srgbClr val="FFFF00"/>
                </a:highlight>
              </a:rPr>
              <a:t>Friction</a:t>
            </a:r>
            <a:r>
              <a:rPr lang="en-US" dirty="0"/>
              <a:t> is </a:t>
            </a:r>
            <a:r>
              <a:rPr lang="en-US" dirty="0">
                <a:solidFill>
                  <a:srgbClr val="FF0000"/>
                </a:solidFill>
              </a:rPr>
              <a:t>a contact force that resists the sliding motion between two objects that are touching</a:t>
            </a:r>
            <a:r>
              <a:rPr lang="en-US" dirty="0"/>
              <a:t>. </a:t>
            </a:r>
          </a:p>
          <a:p>
            <a:r>
              <a:rPr lang="en-US" dirty="0"/>
              <a:t>The force of friction acts in the opposite direction of the motion. </a:t>
            </a:r>
          </a:p>
        </p:txBody>
      </p:sp>
      <p:pic>
        <p:nvPicPr>
          <p:cNvPr id="2050" name="Picture 2" descr="Friction &amp; Gravity - 8TH GRADE SCIENCE">
            <a:extLst>
              <a:ext uri="{FF2B5EF4-FFF2-40B4-BE49-F238E27FC236}">
                <a16:creationId xmlns:a16="http://schemas.microsoft.com/office/drawing/2014/main" id="{595D8CF8-641E-490A-8BB8-581A1FE5E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97812"/>
            <a:ext cx="5719688" cy="24512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ictional force always acts in the opposite direction to the direction of  motion of body. Why? - Sarthaks eConnect | Largest Online Education  Community">
            <a:extLst>
              <a:ext uri="{FF2B5EF4-FFF2-40B4-BE49-F238E27FC236}">
                <a16:creationId xmlns:a16="http://schemas.microsoft.com/office/drawing/2014/main" id="{6CD07BF5-4F0C-44BA-B18A-F4E6A54E8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50" y="3428999"/>
            <a:ext cx="3659670" cy="27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9B15-61EE-4098-934F-971BC226E4D7}"/>
              </a:ext>
            </a:extLst>
          </p:cNvPr>
          <p:cNvSpPr>
            <a:spLocks noGrp="1"/>
          </p:cNvSpPr>
          <p:nvPr>
            <p:ph type="title"/>
          </p:nvPr>
        </p:nvSpPr>
        <p:spPr/>
        <p:txBody>
          <a:bodyPr/>
          <a:lstStyle/>
          <a:p>
            <a:r>
              <a:rPr lang="en-US" dirty="0"/>
              <a:t>FRICTION FORCE </a:t>
            </a:r>
          </a:p>
        </p:txBody>
      </p:sp>
      <p:sp>
        <p:nvSpPr>
          <p:cNvPr id="3" name="Content Placeholder 2">
            <a:extLst>
              <a:ext uri="{FF2B5EF4-FFF2-40B4-BE49-F238E27FC236}">
                <a16:creationId xmlns:a16="http://schemas.microsoft.com/office/drawing/2014/main" id="{A30C52A0-0410-4B26-B486-D331A6102211}"/>
              </a:ext>
            </a:extLst>
          </p:cNvPr>
          <p:cNvSpPr>
            <a:spLocks noGrp="1"/>
          </p:cNvSpPr>
          <p:nvPr>
            <p:ph idx="1"/>
          </p:nvPr>
        </p:nvSpPr>
        <p:spPr/>
        <p:txBody>
          <a:bodyPr/>
          <a:lstStyle/>
          <a:p>
            <a:r>
              <a:rPr lang="en-US" dirty="0">
                <a:highlight>
                  <a:srgbClr val="FFFF00"/>
                </a:highlight>
              </a:rPr>
              <a:t>Friction</a:t>
            </a:r>
            <a:r>
              <a:rPr lang="en-US" dirty="0"/>
              <a:t> is </a:t>
            </a:r>
            <a:r>
              <a:rPr lang="en-US" u="sng" dirty="0"/>
              <a:t>a force that resists the sliding motion of two surfaces that are touching</a:t>
            </a:r>
            <a:r>
              <a:rPr lang="en-US" dirty="0"/>
              <a:t>. </a:t>
            </a:r>
          </a:p>
          <a:p>
            <a:r>
              <a:rPr lang="en-US" dirty="0"/>
              <a:t>As he slides to the base, the player must overcome friction from the ground, which is exerting a force away from the base.</a:t>
            </a:r>
          </a:p>
          <a:p>
            <a:r>
              <a:rPr lang="en-US" dirty="0"/>
              <a:t> Rougher surfaces produce greater friction than smooth surfaces. Other factors, such as the surface area and the weight of an object, also affect the force of friction.</a:t>
            </a:r>
          </a:p>
        </p:txBody>
      </p:sp>
      <p:pic>
        <p:nvPicPr>
          <p:cNvPr id="9" name="Picture 8">
            <a:extLst>
              <a:ext uri="{FF2B5EF4-FFF2-40B4-BE49-F238E27FC236}">
                <a16:creationId xmlns:a16="http://schemas.microsoft.com/office/drawing/2014/main" id="{88914A0C-58CC-4F84-BAB8-D5ACA6BC40F3}"/>
              </a:ext>
            </a:extLst>
          </p:cNvPr>
          <p:cNvPicPr>
            <a:picLocks noChangeAspect="1"/>
          </p:cNvPicPr>
          <p:nvPr/>
        </p:nvPicPr>
        <p:blipFill>
          <a:blip r:embed="rId2"/>
          <a:stretch>
            <a:fillRect/>
          </a:stretch>
        </p:blipFill>
        <p:spPr>
          <a:xfrm>
            <a:off x="6291469" y="4444448"/>
            <a:ext cx="4724400" cy="2209800"/>
          </a:xfrm>
          <a:prstGeom prst="rect">
            <a:avLst/>
          </a:prstGeom>
        </p:spPr>
      </p:pic>
      <p:sp>
        <p:nvSpPr>
          <p:cNvPr id="11" name="TextBox 10">
            <a:extLst>
              <a:ext uri="{FF2B5EF4-FFF2-40B4-BE49-F238E27FC236}">
                <a16:creationId xmlns:a16="http://schemas.microsoft.com/office/drawing/2014/main" id="{BC5BFD41-5585-478F-A35D-A65461EA2639}"/>
              </a:ext>
            </a:extLst>
          </p:cNvPr>
          <p:cNvSpPr txBox="1"/>
          <p:nvPr/>
        </p:nvSpPr>
        <p:spPr>
          <a:xfrm>
            <a:off x="838200" y="5226182"/>
            <a:ext cx="4833730" cy="923330"/>
          </a:xfrm>
          <a:prstGeom prst="rect">
            <a:avLst/>
          </a:prstGeom>
          <a:noFill/>
        </p:spPr>
        <p:txBody>
          <a:bodyPr wrap="square">
            <a:spAutoFit/>
          </a:bodyPr>
          <a:lstStyle/>
          <a:p>
            <a:r>
              <a:rPr lang="en-US" dirty="0">
                <a:hlinkClick r:id="rId3"/>
              </a:rPr>
              <a:t>https://phet.colorado.edu/sims/html/forces-and-motion-basics/latest/forces-and-motion-basics_en.html</a:t>
            </a:r>
            <a:endParaRPr lang="en-US" dirty="0"/>
          </a:p>
        </p:txBody>
      </p:sp>
    </p:spTree>
    <p:extLst>
      <p:ext uri="{BB962C8B-B14F-4D97-AF65-F5344CB8AC3E}">
        <p14:creationId xmlns:p14="http://schemas.microsoft.com/office/powerpoint/2010/main" val="393345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FC-03FD-40A2-A9B0-2E01A41531C3}"/>
              </a:ext>
            </a:extLst>
          </p:cNvPr>
          <p:cNvSpPr>
            <a:spLocks noGrp="1"/>
          </p:cNvSpPr>
          <p:nvPr>
            <p:ph type="title"/>
          </p:nvPr>
        </p:nvSpPr>
        <p:spPr/>
        <p:txBody>
          <a:bodyPr/>
          <a:lstStyle/>
          <a:p>
            <a:r>
              <a:rPr lang="en-US" dirty="0"/>
              <a:t>What can cause a change of motion? </a:t>
            </a:r>
          </a:p>
        </p:txBody>
      </p:sp>
      <p:sp>
        <p:nvSpPr>
          <p:cNvPr id="3" name="Content Placeholder 2">
            <a:extLst>
              <a:ext uri="{FF2B5EF4-FFF2-40B4-BE49-F238E27FC236}">
                <a16:creationId xmlns:a16="http://schemas.microsoft.com/office/drawing/2014/main" id="{1EE2303C-7F9F-4669-A1E0-9E8CE9F57DC0}"/>
              </a:ext>
            </a:extLst>
          </p:cNvPr>
          <p:cNvSpPr>
            <a:spLocks noGrp="1"/>
          </p:cNvSpPr>
          <p:nvPr>
            <p:ph idx="1"/>
          </p:nvPr>
        </p:nvSpPr>
        <p:spPr>
          <a:xfrm>
            <a:off x="838200" y="1825625"/>
            <a:ext cx="4380914" cy="4351338"/>
          </a:xfrm>
        </p:spPr>
        <p:txBody>
          <a:bodyPr>
            <a:normAutofit/>
          </a:bodyPr>
          <a:lstStyle/>
          <a:p>
            <a:r>
              <a:rPr lang="en-US" dirty="0"/>
              <a:t>Recall that velocity changes if either speed or direction changes. </a:t>
            </a:r>
          </a:p>
          <a:p>
            <a:r>
              <a:rPr lang="en-US" dirty="0"/>
              <a:t>When a car moves faster, its velocity increases. When a car slows down, its velocity decreases. If the car turns, its velocity changes because its direction changes.</a:t>
            </a:r>
          </a:p>
        </p:txBody>
      </p:sp>
      <p:pic>
        <p:nvPicPr>
          <p:cNvPr id="1026" name="Picture 2" descr="What is acceleration? (article) | Khan Academy">
            <a:extLst>
              <a:ext uri="{FF2B5EF4-FFF2-40B4-BE49-F238E27FC236}">
                <a16:creationId xmlns:a16="http://schemas.microsoft.com/office/drawing/2014/main" id="{6AA471FA-E080-4D3D-8120-76A8E0FCE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670" y="1825625"/>
            <a:ext cx="6241061" cy="43513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5899221-CD01-4C29-8D7A-B620A232F6D9}"/>
                  </a:ext>
                </a:extLst>
              </p14:cNvPr>
              <p14:cNvContentPartPr/>
              <p14:nvPr/>
            </p14:nvContentPartPr>
            <p14:xfrm>
              <a:off x="2380680" y="1230120"/>
              <a:ext cx="9369360" cy="4226040"/>
            </p14:xfrm>
          </p:contentPart>
        </mc:Choice>
        <mc:Fallback xmlns="">
          <p:pic>
            <p:nvPicPr>
              <p:cNvPr id="4" name="Ink 3">
                <a:extLst>
                  <a:ext uri="{FF2B5EF4-FFF2-40B4-BE49-F238E27FC236}">
                    <a16:creationId xmlns:a16="http://schemas.microsoft.com/office/drawing/2014/main" id="{55899221-CD01-4C29-8D7A-B620A232F6D9}"/>
                  </a:ext>
                </a:extLst>
              </p:cNvPr>
              <p:cNvPicPr/>
              <p:nvPr/>
            </p:nvPicPr>
            <p:blipFill>
              <a:blip r:embed="rId4"/>
              <a:stretch>
                <a:fillRect/>
              </a:stretch>
            </p:blipFill>
            <p:spPr>
              <a:xfrm>
                <a:off x="2371320" y="1220760"/>
                <a:ext cx="9388080" cy="424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47286CC-084E-4341-8722-27E2F083B8B9}"/>
                  </a:ext>
                </a:extLst>
              </p14:cNvPr>
              <p14:cNvContentPartPr/>
              <p14:nvPr/>
            </p14:nvContentPartPr>
            <p14:xfrm>
              <a:off x="1261800" y="102960"/>
              <a:ext cx="10307880" cy="567000"/>
            </p14:xfrm>
          </p:contentPart>
        </mc:Choice>
        <mc:Fallback xmlns="">
          <p:pic>
            <p:nvPicPr>
              <p:cNvPr id="5" name="Ink 4">
                <a:extLst>
                  <a:ext uri="{FF2B5EF4-FFF2-40B4-BE49-F238E27FC236}">
                    <a16:creationId xmlns:a16="http://schemas.microsoft.com/office/drawing/2014/main" id="{347286CC-084E-4341-8722-27E2F083B8B9}"/>
                  </a:ext>
                </a:extLst>
              </p:cNvPr>
              <p:cNvPicPr/>
              <p:nvPr/>
            </p:nvPicPr>
            <p:blipFill>
              <a:blip r:embed="rId6"/>
              <a:stretch>
                <a:fillRect/>
              </a:stretch>
            </p:blipFill>
            <p:spPr>
              <a:xfrm>
                <a:off x="1252440" y="93600"/>
                <a:ext cx="10326600" cy="585720"/>
              </a:xfrm>
              <a:prstGeom prst="rect">
                <a:avLst/>
              </a:prstGeom>
            </p:spPr>
          </p:pic>
        </mc:Fallback>
      </mc:AlternateContent>
    </p:spTree>
    <p:extLst>
      <p:ext uri="{BB962C8B-B14F-4D97-AF65-F5344CB8AC3E}">
        <p14:creationId xmlns:p14="http://schemas.microsoft.com/office/powerpoint/2010/main" val="266674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9BE4-52A7-47FF-8C8B-4D6220FB74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7D929E-BEB3-4E47-839C-1B98D09A199E}"/>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F98BE89-2D2F-47D0-B9D6-FF76A40D9644}"/>
                  </a:ext>
                </a:extLst>
              </p14:cNvPr>
              <p14:cNvContentPartPr/>
              <p14:nvPr/>
            </p14:nvContentPartPr>
            <p14:xfrm>
              <a:off x="555840" y="240840"/>
              <a:ext cx="11593080" cy="5686920"/>
            </p14:xfrm>
          </p:contentPart>
        </mc:Choice>
        <mc:Fallback xmlns="">
          <p:pic>
            <p:nvPicPr>
              <p:cNvPr id="4" name="Ink 3">
                <a:extLst>
                  <a:ext uri="{FF2B5EF4-FFF2-40B4-BE49-F238E27FC236}">
                    <a16:creationId xmlns:a16="http://schemas.microsoft.com/office/drawing/2014/main" id="{FF98BE89-2D2F-47D0-B9D6-FF76A40D9644}"/>
                  </a:ext>
                </a:extLst>
              </p:cNvPr>
              <p:cNvPicPr/>
              <p:nvPr/>
            </p:nvPicPr>
            <p:blipFill>
              <a:blip r:embed="rId3"/>
              <a:stretch>
                <a:fillRect/>
              </a:stretch>
            </p:blipFill>
            <p:spPr>
              <a:xfrm>
                <a:off x="546480" y="231480"/>
                <a:ext cx="11611800" cy="5705640"/>
              </a:xfrm>
              <a:prstGeom prst="rect">
                <a:avLst/>
              </a:prstGeom>
            </p:spPr>
          </p:pic>
        </mc:Fallback>
      </mc:AlternateContent>
    </p:spTree>
    <p:extLst>
      <p:ext uri="{BB962C8B-B14F-4D97-AF65-F5344CB8AC3E}">
        <p14:creationId xmlns:p14="http://schemas.microsoft.com/office/powerpoint/2010/main" val="305476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A300-4578-41F6-A742-73538878B330}"/>
              </a:ext>
            </a:extLst>
          </p:cNvPr>
          <p:cNvSpPr>
            <a:spLocks noGrp="1"/>
          </p:cNvSpPr>
          <p:nvPr>
            <p:ph type="title"/>
          </p:nvPr>
        </p:nvSpPr>
        <p:spPr/>
        <p:txBody>
          <a:bodyPr/>
          <a:lstStyle/>
          <a:p>
            <a:r>
              <a:rPr lang="en-US" dirty="0"/>
              <a:t>Friction and Newton’s Laws </a:t>
            </a:r>
          </a:p>
        </p:txBody>
      </p:sp>
      <p:sp>
        <p:nvSpPr>
          <p:cNvPr id="3" name="Content Placeholder 2">
            <a:extLst>
              <a:ext uri="{FF2B5EF4-FFF2-40B4-BE49-F238E27FC236}">
                <a16:creationId xmlns:a16="http://schemas.microsoft.com/office/drawing/2014/main" id="{6BE3FF00-F066-4D1C-B5D4-46570F3D260B}"/>
              </a:ext>
            </a:extLst>
          </p:cNvPr>
          <p:cNvSpPr>
            <a:spLocks noGrp="1"/>
          </p:cNvSpPr>
          <p:nvPr>
            <p:ph idx="1"/>
          </p:nvPr>
        </p:nvSpPr>
        <p:spPr/>
        <p:txBody>
          <a:bodyPr>
            <a:normAutofit lnSpcReduction="10000"/>
          </a:bodyPr>
          <a:lstStyle/>
          <a:p>
            <a:r>
              <a:rPr lang="en-US" dirty="0"/>
              <a:t>Imagine a book sitting on a table. When you push the book, the book moves. This is because the force you apply to the book is greater than the friction between the book and the table. The book moves in the direction of the greater force. If you stop pushing, friction stops the book, just like the friction between tires and the road stops a car. </a:t>
            </a:r>
          </a:p>
          <a:p>
            <a:r>
              <a:rPr lang="en-US" dirty="0"/>
              <a:t>What would happen if there were no friction between the book and the table? </a:t>
            </a:r>
          </a:p>
          <a:p>
            <a:r>
              <a:rPr lang="en-US" dirty="0"/>
              <a:t>According to Newton’s second law, the book would continue to move at the same speed in the same direction unless a force changed its motion. </a:t>
            </a:r>
            <a:r>
              <a:rPr lang="en-US" dirty="0">
                <a:highlight>
                  <a:srgbClr val="FFFF00"/>
                </a:highlight>
              </a:rPr>
              <a:t>The book stopping is evidence that friction is acting on the book.</a:t>
            </a:r>
          </a:p>
        </p:txBody>
      </p:sp>
    </p:spTree>
    <p:extLst>
      <p:ext uri="{BB962C8B-B14F-4D97-AF65-F5344CB8AC3E}">
        <p14:creationId xmlns:p14="http://schemas.microsoft.com/office/powerpoint/2010/main" val="95865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00FE7-85C6-4FD1-8D38-AEDD42043320}"/>
              </a:ext>
            </a:extLst>
          </p:cNvPr>
          <p:cNvSpPr>
            <a:spLocks noGrp="1"/>
          </p:cNvSpPr>
          <p:nvPr>
            <p:ph type="title"/>
          </p:nvPr>
        </p:nvSpPr>
        <p:spPr/>
        <p:txBody>
          <a:bodyPr/>
          <a:lstStyle/>
          <a:p>
            <a:r>
              <a:rPr lang="en-US" dirty="0"/>
              <a:t>How do multiple forces change motion? </a:t>
            </a:r>
          </a:p>
        </p:txBody>
      </p:sp>
      <p:sp>
        <p:nvSpPr>
          <p:cNvPr id="3" name="Content Placeholder 2">
            <a:extLst>
              <a:ext uri="{FF2B5EF4-FFF2-40B4-BE49-F238E27FC236}">
                <a16:creationId xmlns:a16="http://schemas.microsoft.com/office/drawing/2014/main" id="{D3CC8865-53B9-407B-AD5B-9B9E70E824BB}"/>
              </a:ext>
            </a:extLst>
          </p:cNvPr>
          <p:cNvSpPr>
            <a:spLocks noGrp="1"/>
          </p:cNvSpPr>
          <p:nvPr>
            <p:ph idx="1"/>
          </p:nvPr>
        </p:nvSpPr>
        <p:spPr/>
        <p:txBody>
          <a:bodyPr/>
          <a:lstStyle/>
          <a:p>
            <a:r>
              <a:rPr lang="en-US" dirty="0">
                <a:highlight>
                  <a:srgbClr val="FFFF00"/>
                </a:highlight>
              </a:rPr>
              <a:t>Force has both size and direction</a:t>
            </a:r>
            <a:r>
              <a:rPr lang="en-US" dirty="0"/>
              <a:t>. Arrows can be used to show the size and direction of a force. Usually more than one force is acting on an object at a time. </a:t>
            </a:r>
          </a:p>
          <a:p>
            <a:r>
              <a:rPr lang="en-US" dirty="0"/>
              <a:t>The forces can be added together to find the net force. </a:t>
            </a:r>
          </a:p>
          <a:p>
            <a:r>
              <a:rPr lang="en-US" dirty="0"/>
              <a:t>The net force is the sum of all the forces acting on an object. </a:t>
            </a:r>
          </a:p>
          <a:p>
            <a:r>
              <a:rPr lang="en-US" dirty="0"/>
              <a:t>The net force can be modeled with a free-body diagram. </a:t>
            </a:r>
          </a:p>
          <a:p>
            <a:r>
              <a:rPr lang="en-US" dirty="0"/>
              <a:t>A free-body diagram is a simple model that can help you understand the forces acting on an object.</a:t>
            </a:r>
          </a:p>
        </p:txBody>
      </p:sp>
    </p:spTree>
    <p:extLst>
      <p:ext uri="{BB962C8B-B14F-4D97-AF65-F5344CB8AC3E}">
        <p14:creationId xmlns:p14="http://schemas.microsoft.com/office/powerpoint/2010/main" val="216711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AE51-61A4-4F80-BD8A-0C1331E7846A}"/>
              </a:ext>
            </a:extLst>
          </p:cNvPr>
          <p:cNvSpPr>
            <a:spLocks noGrp="1"/>
          </p:cNvSpPr>
          <p:nvPr>
            <p:ph type="title"/>
          </p:nvPr>
        </p:nvSpPr>
        <p:spPr/>
        <p:txBody>
          <a:bodyPr/>
          <a:lstStyle/>
          <a:p>
            <a:r>
              <a:rPr lang="en-US" dirty="0"/>
              <a:t>How can forces act on an object that is not changing its motion? </a:t>
            </a:r>
          </a:p>
        </p:txBody>
      </p:sp>
      <p:sp>
        <p:nvSpPr>
          <p:cNvPr id="3" name="Content Placeholder 2">
            <a:extLst>
              <a:ext uri="{FF2B5EF4-FFF2-40B4-BE49-F238E27FC236}">
                <a16:creationId xmlns:a16="http://schemas.microsoft.com/office/drawing/2014/main" id="{96633F90-FF8D-4B3D-BD16-CDDB111E0EA2}"/>
              </a:ext>
            </a:extLst>
          </p:cNvPr>
          <p:cNvSpPr>
            <a:spLocks noGrp="1"/>
          </p:cNvSpPr>
          <p:nvPr>
            <p:ph idx="1"/>
          </p:nvPr>
        </p:nvSpPr>
        <p:spPr/>
        <p:txBody>
          <a:bodyPr/>
          <a:lstStyle/>
          <a:p>
            <a:r>
              <a:rPr lang="en-US" dirty="0"/>
              <a:t>Newton’s First Law</a:t>
            </a:r>
          </a:p>
          <a:p>
            <a:r>
              <a:rPr lang="en-US" dirty="0"/>
              <a:t> Sir Isaac Newton studied how forces affect the motion of objects. He developed three rules that are known as Newton’s laws of motion.</a:t>
            </a:r>
          </a:p>
          <a:p>
            <a:r>
              <a:rPr lang="en-US" dirty="0"/>
              <a:t> Newton’s first law of motion states that if the net force on an object is zero, the motion of the object does not change. </a:t>
            </a:r>
          </a:p>
          <a:p>
            <a:r>
              <a:rPr lang="en-US" dirty="0"/>
              <a:t>As a result, balanced forces and unbalanced forces have different results when they act on an object.</a:t>
            </a:r>
          </a:p>
        </p:txBody>
      </p:sp>
    </p:spTree>
    <p:extLst>
      <p:ext uri="{BB962C8B-B14F-4D97-AF65-F5344CB8AC3E}">
        <p14:creationId xmlns:p14="http://schemas.microsoft.com/office/powerpoint/2010/main" val="401329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0F06-049C-40CC-8557-F10D047C7097}"/>
              </a:ext>
            </a:extLst>
          </p:cNvPr>
          <p:cNvSpPr>
            <a:spLocks noGrp="1"/>
          </p:cNvSpPr>
          <p:nvPr>
            <p:ph type="title"/>
          </p:nvPr>
        </p:nvSpPr>
        <p:spPr>
          <a:xfrm>
            <a:off x="838200" y="365125"/>
            <a:ext cx="10515600" cy="1661526"/>
          </a:xfrm>
        </p:spPr>
        <p:txBody>
          <a:bodyPr>
            <a:normAutofit fontScale="90000"/>
          </a:bodyPr>
          <a:lstStyle/>
          <a:p>
            <a:r>
              <a:rPr lang="en-US" dirty="0"/>
              <a:t>Newton’s first law of motion states that if the net force on an object is zero, the motion of the object does not change. </a:t>
            </a:r>
            <a:br>
              <a:rPr lang="en-US" dirty="0"/>
            </a:br>
            <a:endParaRPr lang="en-US" dirty="0"/>
          </a:p>
        </p:txBody>
      </p:sp>
      <p:pic>
        <p:nvPicPr>
          <p:cNvPr id="4098" name="Picture 2" descr="Newton's First Law of Motion - GeeksforGeeks">
            <a:extLst>
              <a:ext uri="{FF2B5EF4-FFF2-40B4-BE49-F238E27FC236}">
                <a16:creationId xmlns:a16="http://schemas.microsoft.com/office/drawing/2014/main" id="{B939ECE4-98EB-4CC0-BE84-F282D8577F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9318" y="2026651"/>
            <a:ext cx="55128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465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FC58-73A0-4109-9719-F6FA6B6BD939}"/>
              </a:ext>
            </a:extLst>
          </p:cNvPr>
          <p:cNvSpPr>
            <a:spLocks noGrp="1"/>
          </p:cNvSpPr>
          <p:nvPr>
            <p:ph type="title"/>
          </p:nvPr>
        </p:nvSpPr>
        <p:spPr/>
        <p:txBody>
          <a:bodyPr/>
          <a:lstStyle/>
          <a:p>
            <a:r>
              <a:rPr lang="en-US"/>
              <a:t>Balanced and Unbalanced Forces </a:t>
            </a:r>
            <a:endParaRPr lang="en-US" dirty="0"/>
          </a:p>
        </p:txBody>
      </p:sp>
      <p:sp>
        <p:nvSpPr>
          <p:cNvPr id="3" name="Content Placeholder 2">
            <a:extLst>
              <a:ext uri="{FF2B5EF4-FFF2-40B4-BE49-F238E27FC236}">
                <a16:creationId xmlns:a16="http://schemas.microsoft.com/office/drawing/2014/main" id="{42433B69-FF8B-4EB3-8EE7-5DE45F089B5A}"/>
              </a:ext>
            </a:extLst>
          </p:cNvPr>
          <p:cNvSpPr>
            <a:spLocks noGrp="1"/>
          </p:cNvSpPr>
          <p:nvPr>
            <p:ph idx="1"/>
          </p:nvPr>
        </p:nvSpPr>
        <p:spPr>
          <a:xfrm>
            <a:off x="838200" y="1586475"/>
            <a:ext cx="10515600" cy="4351338"/>
          </a:xfrm>
        </p:spPr>
        <p:txBody>
          <a:bodyPr>
            <a:normAutofit/>
          </a:bodyPr>
          <a:lstStyle/>
          <a:p>
            <a:r>
              <a:rPr lang="en-US" dirty="0"/>
              <a:t>According to Newton’s first law of motion, balanced forces cause no change in the motion of an object. This is true when an object is at rest or in motion. A dresser is at rest before anyone pushes on it. It remains at rest when balanced forces are applied</a:t>
            </a:r>
          </a:p>
        </p:txBody>
      </p:sp>
      <p:pic>
        <p:nvPicPr>
          <p:cNvPr id="6146" name="Picture 2" descr="Clarydeliz Physic's Homework Blog: Balanced and Unbalanced Forces">
            <a:extLst>
              <a:ext uri="{FF2B5EF4-FFF2-40B4-BE49-F238E27FC236}">
                <a16:creationId xmlns:a16="http://schemas.microsoft.com/office/drawing/2014/main" id="{BBF58D3B-4B9F-440B-BF62-5AE7F0571D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011"/>
          <a:stretch/>
        </p:blipFill>
        <p:spPr bwMode="auto">
          <a:xfrm>
            <a:off x="2230354" y="3514757"/>
            <a:ext cx="7210692" cy="279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3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E5DF-9728-4D40-8B6E-8201B32B48CE}"/>
              </a:ext>
            </a:extLst>
          </p:cNvPr>
          <p:cNvSpPr>
            <a:spLocks noGrp="1"/>
          </p:cNvSpPr>
          <p:nvPr>
            <p:ph type="title"/>
          </p:nvPr>
        </p:nvSpPr>
        <p:spPr>
          <a:xfrm>
            <a:off x="838200" y="221942"/>
            <a:ext cx="10744200" cy="628788"/>
          </a:xfrm>
        </p:spPr>
        <p:txBody>
          <a:bodyPr>
            <a:normAutofit fontScale="90000"/>
          </a:bodyPr>
          <a:lstStyle/>
          <a:p>
            <a:r>
              <a:rPr lang="en-US" dirty="0">
                <a:hlinkClick r:id="rId2"/>
              </a:rPr>
              <a:t>https://www.liveworksheets.com/lr1435916ss</a:t>
            </a:r>
            <a:endParaRPr lang="en-US" dirty="0"/>
          </a:p>
        </p:txBody>
      </p:sp>
      <p:pic>
        <p:nvPicPr>
          <p:cNvPr id="5122" name="Picture 2" descr="Balanced Vs Unbalanced Forces | Science, Physics | ShowMe">
            <a:extLst>
              <a:ext uri="{FF2B5EF4-FFF2-40B4-BE49-F238E27FC236}">
                <a16:creationId xmlns:a16="http://schemas.microsoft.com/office/drawing/2014/main" id="{76A0FB63-E143-4AFB-8226-EC9EA2447E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4331" y="1002916"/>
            <a:ext cx="7652212" cy="57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03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FA9CD-9F97-47B2-9D3A-5FA3B9142FE0}"/>
              </a:ext>
            </a:extLst>
          </p:cNvPr>
          <p:cNvSpPr>
            <a:spLocks noGrp="1"/>
          </p:cNvSpPr>
          <p:nvPr>
            <p:ph idx="1"/>
          </p:nvPr>
        </p:nvSpPr>
        <p:spPr>
          <a:xfrm>
            <a:off x="838200" y="1825625"/>
            <a:ext cx="5257800" cy="4351338"/>
          </a:xfrm>
        </p:spPr>
        <p:txBody>
          <a:bodyPr>
            <a:normAutofit/>
          </a:bodyPr>
          <a:lstStyle/>
          <a:p>
            <a:r>
              <a:rPr lang="en-US" sz="3600" dirty="0"/>
              <a:t> Both gravity and air resistance act on the motion of a parachutist. Gravity pulls the parachutist toward the ground. Air resistance against the parachute slows the fall. </a:t>
            </a:r>
          </a:p>
        </p:txBody>
      </p:sp>
      <p:pic>
        <p:nvPicPr>
          <p:cNvPr id="7170" name="Picture 2" descr="Air Resistance :">
            <a:extLst>
              <a:ext uri="{FF2B5EF4-FFF2-40B4-BE49-F238E27FC236}">
                <a16:creationId xmlns:a16="http://schemas.microsoft.com/office/drawing/2014/main" id="{0E97FC51-B563-450A-B758-D479B60E4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539" y="904875"/>
            <a:ext cx="4650680"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46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61B3B-CCEA-4AFE-9116-5CF4872FBF06}"/>
              </a:ext>
            </a:extLst>
          </p:cNvPr>
          <p:cNvSpPr>
            <a:spLocks noGrp="1"/>
          </p:cNvSpPr>
          <p:nvPr>
            <p:ph idx="1"/>
          </p:nvPr>
        </p:nvSpPr>
        <p:spPr>
          <a:xfrm>
            <a:off x="6658708" y="956603"/>
            <a:ext cx="5257800" cy="5206292"/>
          </a:xfrm>
        </p:spPr>
        <p:txBody>
          <a:bodyPr>
            <a:normAutofit/>
          </a:bodyPr>
          <a:lstStyle/>
          <a:p>
            <a:r>
              <a:rPr lang="en-US" dirty="0"/>
              <a:t>When the air resistance and gravity on the parachutist are balanced, the parachutist moves downward with a constant velocity known as terminal velocity. </a:t>
            </a:r>
          </a:p>
          <a:p>
            <a:r>
              <a:rPr lang="en-US" dirty="0"/>
              <a:t>Recall that velocity is the speed and the direction of motion.</a:t>
            </a:r>
          </a:p>
          <a:p>
            <a:r>
              <a:rPr lang="en-US" dirty="0"/>
              <a:t> </a:t>
            </a:r>
            <a:r>
              <a:rPr lang="en-US" dirty="0">
                <a:highlight>
                  <a:srgbClr val="FFFF00"/>
                </a:highlight>
              </a:rPr>
              <a:t>Terminal velocity </a:t>
            </a:r>
            <a:r>
              <a:rPr lang="en-US" dirty="0"/>
              <a:t>is the </a:t>
            </a:r>
            <a:r>
              <a:rPr lang="en-US" dirty="0">
                <a:solidFill>
                  <a:srgbClr val="FF0000"/>
                </a:solidFill>
              </a:rPr>
              <a:t>constant velocity reached when air resistance equals the force of gravity on a falling object.</a:t>
            </a:r>
          </a:p>
        </p:txBody>
      </p:sp>
      <p:pic>
        <p:nvPicPr>
          <p:cNvPr id="8194" name="Picture 2" descr="Freefall (1.2.4) | CIE IGCSE Physics Revision Notes 2020 | Save My Exams">
            <a:extLst>
              <a:ext uri="{FF2B5EF4-FFF2-40B4-BE49-F238E27FC236}">
                <a16:creationId xmlns:a16="http://schemas.microsoft.com/office/drawing/2014/main" id="{1E7D5F26-C7B6-48DB-8D1B-BFCCD6CEF5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31"/>
          <a:stretch/>
        </p:blipFill>
        <p:spPr bwMode="auto">
          <a:xfrm>
            <a:off x="218427" y="956603"/>
            <a:ext cx="644028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56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3EFB-FA29-4E8E-92F7-83ECAE8ECE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B22412-6258-45D5-86E8-5B7D9437DBE7}"/>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6CAE3491-4BC5-4011-89AC-4315FE04F133}"/>
              </a:ext>
            </a:extLst>
          </p:cNvPr>
          <p:cNvSpPr/>
          <p:nvPr/>
        </p:nvSpPr>
        <p:spPr>
          <a:xfrm>
            <a:off x="596348" y="437148"/>
            <a:ext cx="8945217" cy="590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4B6066-00D4-49FA-86F0-49FB261F1EE6}"/>
              </a:ext>
            </a:extLst>
          </p:cNvPr>
          <p:cNvSpPr/>
          <p:nvPr/>
        </p:nvSpPr>
        <p:spPr>
          <a:xfrm>
            <a:off x="596348" y="3133621"/>
            <a:ext cx="8945217" cy="590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C7C910-3969-4197-8350-59DA77147C88}"/>
              </a:ext>
            </a:extLst>
          </p:cNvPr>
          <p:cNvSpPr/>
          <p:nvPr/>
        </p:nvSpPr>
        <p:spPr>
          <a:xfrm>
            <a:off x="689113" y="4871933"/>
            <a:ext cx="8945217" cy="590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ADC5D840-09B5-4FCA-A19A-5F642D9B4428}"/>
                  </a:ext>
                </a:extLst>
              </p14:cNvPr>
              <p14:cNvContentPartPr/>
              <p14:nvPr/>
            </p14:nvContentPartPr>
            <p14:xfrm>
              <a:off x="2160" y="108360"/>
              <a:ext cx="11747880" cy="6510600"/>
            </p14:xfrm>
          </p:contentPart>
        </mc:Choice>
        <mc:Fallback xmlns="">
          <p:pic>
            <p:nvPicPr>
              <p:cNvPr id="7" name="Ink 6">
                <a:extLst>
                  <a:ext uri="{FF2B5EF4-FFF2-40B4-BE49-F238E27FC236}">
                    <a16:creationId xmlns:a16="http://schemas.microsoft.com/office/drawing/2014/main" id="{ADC5D840-09B5-4FCA-A19A-5F642D9B4428}"/>
                  </a:ext>
                </a:extLst>
              </p:cNvPr>
              <p:cNvPicPr/>
              <p:nvPr/>
            </p:nvPicPr>
            <p:blipFill>
              <a:blip r:embed="rId3"/>
              <a:stretch>
                <a:fillRect/>
              </a:stretch>
            </p:blipFill>
            <p:spPr>
              <a:xfrm>
                <a:off x="-7200" y="99000"/>
                <a:ext cx="11766600" cy="6529320"/>
              </a:xfrm>
              <a:prstGeom prst="rect">
                <a:avLst/>
              </a:prstGeom>
            </p:spPr>
          </p:pic>
        </mc:Fallback>
      </mc:AlternateContent>
    </p:spTree>
    <p:extLst>
      <p:ext uri="{BB962C8B-B14F-4D97-AF65-F5344CB8AC3E}">
        <p14:creationId xmlns:p14="http://schemas.microsoft.com/office/powerpoint/2010/main" val="261809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FC-03FD-40A2-A9B0-2E01A41531C3}"/>
              </a:ext>
            </a:extLst>
          </p:cNvPr>
          <p:cNvSpPr>
            <a:spLocks noGrp="1"/>
          </p:cNvSpPr>
          <p:nvPr>
            <p:ph type="title"/>
          </p:nvPr>
        </p:nvSpPr>
        <p:spPr/>
        <p:txBody>
          <a:bodyPr/>
          <a:lstStyle/>
          <a:p>
            <a:r>
              <a:rPr lang="en-US" dirty="0"/>
              <a:t>What can cause a change of motion? </a:t>
            </a:r>
          </a:p>
        </p:txBody>
      </p:sp>
      <p:sp>
        <p:nvSpPr>
          <p:cNvPr id="3" name="Content Placeholder 2">
            <a:extLst>
              <a:ext uri="{FF2B5EF4-FFF2-40B4-BE49-F238E27FC236}">
                <a16:creationId xmlns:a16="http://schemas.microsoft.com/office/drawing/2014/main" id="{1EE2303C-7F9F-4669-A1E0-9E8CE9F57DC0}"/>
              </a:ext>
            </a:extLst>
          </p:cNvPr>
          <p:cNvSpPr>
            <a:spLocks noGrp="1"/>
          </p:cNvSpPr>
          <p:nvPr>
            <p:ph idx="1"/>
          </p:nvPr>
        </p:nvSpPr>
        <p:spPr>
          <a:xfrm>
            <a:off x="838201" y="1547330"/>
            <a:ext cx="10515599" cy="2675574"/>
          </a:xfrm>
        </p:spPr>
        <p:txBody>
          <a:bodyPr>
            <a:normAutofit/>
          </a:bodyPr>
          <a:lstStyle/>
          <a:p>
            <a:r>
              <a:rPr lang="en-US" dirty="0"/>
              <a:t>When the car’s </a:t>
            </a:r>
            <a:r>
              <a:rPr lang="en-US" b="1" dirty="0">
                <a:solidFill>
                  <a:srgbClr val="FF0000"/>
                </a:solidFill>
              </a:rPr>
              <a:t>velocity changes</a:t>
            </a:r>
            <a:r>
              <a:rPr lang="en-US" dirty="0"/>
              <a:t>, the car </a:t>
            </a:r>
            <a:r>
              <a:rPr lang="en-US" b="1" u="sng" dirty="0">
                <a:solidFill>
                  <a:srgbClr val="FF0000"/>
                </a:solidFill>
              </a:rPr>
              <a:t>is accelerating</a:t>
            </a:r>
            <a:r>
              <a:rPr lang="en-US" dirty="0"/>
              <a:t>. </a:t>
            </a:r>
          </a:p>
          <a:p>
            <a:r>
              <a:rPr lang="en-US" u="sng" dirty="0">
                <a:solidFill>
                  <a:srgbClr val="FF0000"/>
                </a:solidFill>
              </a:rPr>
              <a:t>Acceleration</a:t>
            </a:r>
            <a:r>
              <a:rPr lang="en-US" dirty="0"/>
              <a:t> Is </a:t>
            </a:r>
            <a:r>
              <a:rPr lang="en-US" u="sng" dirty="0"/>
              <a:t>a measure of the change in velocity during a period of time</a:t>
            </a:r>
            <a:r>
              <a:rPr lang="en-US" dirty="0"/>
              <a:t>. </a:t>
            </a:r>
          </a:p>
          <a:p>
            <a:r>
              <a:rPr lang="en-US" dirty="0"/>
              <a:t>An object accelerates when its velocity changes as </a:t>
            </a:r>
            <a:r>
              <a:rPr lang="en-US" b="1" dirty="0">
                <a:solidFill>
                  <a:srgbClr val="FF0000"/>
                </a:solidFill>
              </a:rPr>
              <a:t>a result of increasing speed, decreasing speed, or a change in direction. </a:t>
            </a:r>
          </a:p>
        </p:txBody>
      </p:sp>
      <p:pic>
        <p:nvPicPr>
          <p:cNvPr id="2050" name="Picture 2" descr="Velocity - Wikipedia">
            <a:extLst>
              <a:ext uri="{FF2B5EF4-FFF2-40B4-BE49-F238E27FC236}">
                <a16:creationId xmlns:a16="http://schemas.microsoft.com/office/drawing/2014/main" id="{B1506A03-01AC-444D-BD64-123D295D2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982" y="3817302"/>
            <a:ext cx="4015869" cy="2675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FCC5E4-EBC3-4040-8860-C20C89D93955}"/>
              </a:ext>
            </a:extLst>
          </p:cNvPr>
          <p:cNvSpPr txBox="1"/>
          <p:nvPr/>
        </p:nvSpPr>
        <p:spPr>
          <a:xfrm>
            <a:off x="838200" y="4031703"/>
            <a:ext cx="6096000" cy="2246769"/>
          </a:xfrm>
          <a:prstGeom prst="rect">
            <a:avLst/>
          </a:prstGeom>
          <a:noFill/>
        </p:spPr>
        <p:txBody>
          <a:bodyPr wrap="square">
            <a:spAutoFit/>
          </a:bodyPr>
          <a:lstStyle/>
          <a:p>
            <a:r>
              <a:rPr lang="en-US" sz="2800" dirty="0"/>
              <a:t>Like velocity, </a:t>
            </a:r>
            <a:r>
              <a:rPr lang="en-US" sz="2800" dirty="0">
                <a:solidFill>
                  <a:srgbClr val="FF0000"/>
                </a:solidFill>
              </a:rPr>
              <a:t>acceleration has a direction</a:t>
            </a:r>
            <a:r>
              <a:rPr lang="en-US" sz="2800" dirty="0"/>
              <a:t>.</a:t>
            </a:r>
          </a:p>
          <a:p>
            <a:r>
              <a:rPr lang="en-US" sz="2800" dirty="0"/>
              <a:t> Acceleration can be represented by an arrow. The length of the arrow shows the amount of acceleration. </a:t>
            </a:r>
          </a:p>
        </p:txBody>
      </p:sp>
    </p:spTree>
    <p:extLst>
      <p:ext uri="{BB962C8B-B14F-4D97-AF65-F5344CB8AC3E}">
        <p14:creationId xmlns:p14="http://schemas.microsoft.com/office/powerpoint/2010/main" val="391318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0BB-95B4-43B2-851A-0E985D4A23F5}"/>
              </a:ext>
            </a:extLst>
          </p:cNvPr>
          <p:cNvSpPr>
            <a:spLocks noGrp="1"/>
          </p:cNvSpPr>
          <p:nvPr>
            <p:ph type="title"/>
          </p:nvPr>
        </p:nvSpPr>
        <p:spPr>
          <a:xfrm>
            <a:off x="838200" y="365125"/>
            <a:ext cx="10515600" cy="1569692"/>
          </a:xfrm>
        </p:spPr>
        <p:txBody>
          <a:bodyPr>
            <a:normAutofit fontScale="90000"/>
          </a:bodyPr>
          <a:lstStyle/>
          <a:p>
            <a:r>
              <a:rPr lang="en-US" dirty="0"/>
              <a:t>The direction of an acceleration arrow depends on whether velocity is increasing or decreasing</a:t>
            </a:r>
            <a:br>
              <a:rPr lang="en-US" dirty="0"/>
            </a:br>
            <a:endParaRPr lang="en-US" dirty="0"/>
          </a:p>
        </p:txBody>
      </p:sp>
      <p:pic>
        <p:nvPicPr>
          <p:cNvPr id="1026" name="Picture 2" descr="2.5: Acceleration - Physics LibreTexts">
            <a:extLst>
              <a:ext uri="{FF2B5EF4-FFF2-40B4-BE49-F238E27FC236}">
                <a16:creationId xmlns:a16="http://schemas.microsoft.com/office/drawing/2014/main" id="{01A32333-CA6D-418A-A6B6-D137DF9D612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18"/>
          <a:stretch/>
        </p:blipFill>
        <p:spPr bwMode="auto">
          <a:xfrm>
            <a:off x="1802296" y="1775790"/>
            <a:ext cx="8031053" cy="42938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A224B75-7B3C-47B1-85A2-F19B54412690}"/>
                  </a:ext>
                </a:extLst>
              </p14:cNvPr>
              <p14:cNvContentPartPr/>
              <p14:nvPr/>
            </p14:nvContentPartPr>
            <p14:xfrm>
              <a:off x="164160" y="1672560"/>
              <a:ext cx="11752200" cy="4654080"/>
            </p14:xfrm>
          </p:contentPart>
        </mc:Choice>
        <mc:Fallback xmlns="">
          <p:pic>
            <p:nvPicPr>
              <p:cNvPr id="3" name="Ink 2">
                <a:extLst>
                  <a:ext uri="{FF2B5EF4-FFF2-40B4-BE49-F238E27FC236}">
                    <a16:creationId xmlns:a16="http://schemas.microsoft.com/office/drawing/2014/main" id="{AA224B75-7B3C-47B1-85A2-F19B54412690}"/>
                  </a:ext>
                </a:extLst>
              </p:cNvPr>
              <p:cNvPicPr/>
              <p:nvPr/>
            </p:nvPicPr>
            <p:blipFill>
              <a:blip r:embed="rId4"/>
              <a:stretch>
                <a:fillRect/>
              </a:stretch>
            </p:blipFill>
            <p:spPr>
              <a:xfrm>
                <a:off x="154800" y="1663200"/>
                <a:ext cx="11770920" cy="4672800"/>
              </a:xfrm>
              <a:prstGeom prst="rect">
                <a:avLst/>
              </a:prstGeom>
            </p:spPr>
          </p:pic>
        </mc:Fallback>
      </mc:AlternateContent>
    </p:spTree>
    <p:extLst>
      <p:ext uri="{BB962C8B-B14F-4D97-AF65-F5344CB8AC3E}">
        <p14:creationId xmlns:p14="http://schemas.microsoft.com/office/powerpoint/2010/main" val="160626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517C-3A8D-4099-B2EF-EA1FB1F3DF8C}"/>
              </a:ext>
            </a:extLst>
          </p:cNvPr>
          <p:cNvSpPr>
            <a:spLocks noGrp="1"/>
          </p:cNvSpPr>
          <p:nvPr>
            <p:ph type="title"/>
          </p:nvPr>
        </p:nvSpPr>
        <p:spPr/>
        <p:txBody>
          <a:bodyPr/>
          <a:lstStyle/>
          <a:p>
            <a:r>
              <a:rPr lang="en-US" dirty="0"/>
              <a:t>Forces </a:t>
            </a:r>
          </a:p>
        </p:txBody>
      </p:sp>
      <p:sp>
        <p:nvSpPr>
          <p:cNvPr id="3" name="Content Placeholder 2">
            <a:extLst>
              <a:ext uri="{FF2B5EF4-FFF2-40B4-BE49-F238E27FC236}">
                <a16:creationId xmlns:a16="http://schemas.microsoft.com/office/drawing/2014/main" id="{A44A3858-A6FC-4778-B2BC-99BC349DABF6}"/>
              </a:ext>
            </a:extLst>
          </p:cNvPr>
          <p:cNvSpPr>
            <a:spLocks noGrp="1"/>
          </p:cNvSpPr>
          <p:nvPr>
            <p:ph idx="1"/>
          </p:nvPr>
        </p:nvSpPr>
        <p:spPr>
          <a:xfrm>
            <a:off x="838200" y="1497496"/>
            <a:ext cx="10515600" cy="4679467"/>
          </a:xfrm>
        </p:spPr>
        <p:txBody>
          <a:bodyPr>
            <a:normAutofit lnSpcReduction="10000"/>
          </a:bodyPr>
          <a:lstStyle/>
          <a:p>
            <a:endParaRPr lang="en-US" dirty="0"/>
          </a:p>
          <a:p>
            <a:r>
              <a:rPr lang="en-US" b="1" i="1" dirty="0"/>
              <a:t>A push or a pull on an object is called a </a:t>
            </a:r>
            <a:r>
              <a:rPr lang="en-US" b="1" i="1" u="sng" dirty="0"/>
              <a:t>force</a:t>
            </a:r>
            <a:r>
              <a:rPr lang="en-US" dirty="0"/>
              <a:t>.</a:t>
            </a:r>
          </a:p>
          <a:p>
            <a:r>
              <a:rPr lang="en-US" dirty="0"/>
              <a:t>Some forces are applied only when objects touch. Other forces are applied even when objects do not touch. </a:t>
            </a:r>
          </a:p>
          <a:p>
            <a:r>
              <a:rPr lang="en-US" dirty="0">
                <a:highlight>
                  <a:srgbClr val="FFFF00"/>
                </a:highlight>
              </a:rPr>
              <a:t> A contact force is a push or a pull on one object by another that is touching it</a:t>
            </a:r>
            <a:r>
              <a:rPr lang="en-US" dirty="0"/>
              <a:t>. Contact forces can be weak. When you press the keys on a computer keyboard, the contact force is weak.</a:t>
            </a:r>
          </a:p>
          <a:p>
            <a:r>
              <a:rPr lang="en-US" dirty="0"/>
              <a:t> They can also be strong. The plates, or rock slabs, that make up Earth’s crust can apply strong contact forces against each other. Over long periods of time, these forces can be strong enough to form mountain ranges if one plate pushes another plate upward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24A46A6-5B5E-4842-A161-F0B00F2E4573}"/>
                  </a:ext>
                </a:extLst>
              </p14:cNvPr>
              <p14:cNvContentPartPr/>
              <p14:nvPr/>
            </p14:nvContentPartPr>
            <p14:xfrm>
              <a:off x="768960" y="3492360"/>
              <a:ext cx="10014840" cy="561600"/>
            </p14:xfrm>
          </p:contentPart>
        </mc:Choice>
        <mc:Fallback xmlns="">
          <p:pic>
            <p:nvPicPr>
              <p:cNvPr id="4" name="Ink 3">
                <a:extLst>
                  <a:ext uri="{FF2B5EF4-FFF2-40B4-BE49-F238E27FC236}">
                    <a16:creationId xmlns:a16="http://schemas.microsoft.com/office/drawing/2014/main" id="{424A46A6-5B5E-4842-A161-F0B00F2E4573}"/>
                  </a:ext>
                </a:extLst>
              </p:cNvPr>
              <p:cNvPicPr/>
              <p:nvPr/>
            </p:nvPicPr>
            <p:blipFill>
              <a:blip r:embed="rId3"/>
              <a:stretch>
                <a:fillRect/>
              </a:stretch>
            </p:blipFill>
            <p:spPr>
              <a:xfrm>
                <a:off x="759600" y="3483000"/>
                <a:ext cx="10033560" cy="580320"/>
              </a:xfrm>
              <a:prstGeom prst="rect">
                <a:avLst/>
              </a:prstGeom>
            </p:spPr>
          </p:pic>
        </mc:Fallback>
      </mc:AlternateContent>
    </p:spTree>
    <p:extLst>
      <p:ext uri="{BB962C8B-B14F-4D97-AF65-F5344CB8AC3E}">
        <p14:creationId xmlns:p14="http://schemas.microsoft.com/office/powerpoint/2010/main" val="317366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01C1-BD53-4B1D-A9D4-F24B1138EFCD}"/>
              </a:ext>
            </a:extLst>
          </p:cNvPr>
          <p:cNvSpPr>
            <a:spLocks noGrp="1"/>
          </p:cNvSpPr>
          <p:nvPr>
            <p:ph type="title"/>
          </p:nvPr>
        </p:nvSpPr>
        <p:spPr/>
        <p:txBody>
          <a:bodyPr>
            <a:normAutofit fontScale="90000"/>
          </a:bodyPr>
          <a:lstStyle/>
          <a:p>
            <a:r>
              <a:rPr lang="en-US" dirty="0">
                <a:hlinkClick r:id="rId2"/>
              </a:rPr>
              <a:t>https://www.liveworksheets.com/worksheets/en/Science/Forces/Types_of_forces_qj1671049zl</a:t>
            </a:r>
            <a:endParaRPr lang="en-US" dirty="0"/>
          </a:p>
        </p:txBody>
      </p:sp>
      <p:sp>
        <p:nvSpPr>
          <p:cNvPr id="3" name="Content Placeholder 2">
            <a:extLst>
              <a:ext uri="{FF2B5EF4-FFF2-40B4-BE49-F238E27FC236}">
                <a16:creationId xmlns:a16="http://schemas.microsoft.com/office/drawing/2014/main" id="{05470BFF-4929-44C3-88C6-2C9EFDE1C949}"/>
              </a:ext>
            </a:extLst>
          </p:cNvPr>
          <p:cNvSpPr>
            <a:spLocks noGrp="1"/>
          </p:cNvSpPr>
          <p:nvPr>
            <p:ph idx="1"/>
          </p:nvPr>
        </p:nvSpPr>
        <p:spPr/>
        <p:txBody>
          <a:bodyPr/>
          <a:lstStyle/>
          <a:p>
            <a:endParaRPr lang="en-US" dirty="0"/>
          </a:p>
        </p:txBody>
      </p:sp>
      <p:pic>
        <p:nvPicPr>
          <p:cNvPr id="2050" name="Picture 2" descr="List out the following actions on the basis of contact force and non  contact force a)">
            <a:extLst>
              <a:ext uri="{FF2B5EF4-FFF2-40B4-BE49-F238E27FC236}">
                <a16:creationId xmlns:a16="http://schemas.microsoft.com/office/drawing/2014/main" id="{B42C8E6D-1EBC-4A55-9C08-F20497F5C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591" y="1748801"/>
            <a:ext cx="7309600" cy="474407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E8ED189-10E7-4180-B146-330A4FB76BEF}"/>
                  </a:ext>
                </a:extLst>
              </p14:cNvPr>
              <p14:cNvContentPartPr/>
              <p14:nvPr/>
            </p14:nvContentPartPr>
            <p14:xfrm>
              <a:off x="2423160" y="1466640"/>
              <a:ext cx="8791920" cy="4644720"/>
            </p14:xfrm>
          </p:contentPart>
        </mc:Choice>
        <mc:Fallback xmlns="">
          <p:pic>
            <p:nvPicPr>
              <p:cNvPr id="4" name="Ink 3">
                <a:extLst>
                  <a:ext uri="{FF2B5EF4-FFF2-40B4-BE49-F238E27FC236}">
                    <a16:creationId xmlns:a16="http://schemas.microsoft.com/office/drawing/2014/main" id="{3E8ED189-10E7-4180-B146-330A4FB76BEF}"/>
                  </a:ext>
                </a:extLst>
              </p:cNvPr>
              <p:cNvPicPr/>
              <p:nvPr/>
            </p:nvPicPr>
            <p:blipFill>
              <a:blip r:embed="rId5"/>
              <a:stretch>
                <a:fillRect/>
              </a:stretch>
            </p:blipFill>
            <p:spPr>
              <a:xfrm>
                <a:off x="2413800" y="1457280"/>
                <a:ext cx="8810640" cy="4663440"/>
              </a:xfrm>
              <a:prstGeom prst="rect">
                <a:avLst/>
              </a:prstGeom>
            </p:spPr>
          </p:pic>
        </mc:Fallback>
      </mc:AlternateContent>
    </p:spTree>
    <p:extLst>
      <p:ext uri="{BB962C8B-B14F-4D97-AF65-F5344CB8AC3E}">
        <p14:creationId xmlns:p14="http://schemas.microsoft.com/office/powerpoint/2010/main" val="230547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FB11-06E0-4C7B-8731-84EF442B18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5FA52E-1AF7-4990-A062-BCCDA742A28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0F6F5CD-E452-409F-BF07-767026DDE65B}"/>
              </a:ext>
            </a:extLst>
          </p:cNvPr>
          <p:cNvPicPr>
            <a:picLocks noChangeAspect="1"/>
          </p:cNvPicPr>
          <p:nvPr/>
        </p:nvPicPr>
        <p:blipFill rotWithShape="1">
          <a:blip r:embed="rId2"/>
          <a:srcRect l="15923" t="16008" r="14962" b="28170"/>
          <a:stretch/>
        </p:blipFill>
        <p:spPr>
          <a:xfrm>
            <a:off x="2293034" y="1308297"/>
            <a:ext cx="8426547" cy="3826412"/>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C79D895-74F9-410C-82FD-2FF2DD9AF0D7}"/>
                  </a:ext>
                </a:extLst>
              </p14:cNvPr>
              <p14:cNvContentPartPr/>
              <p14:nvPr/>
            </p14:nvContentPartPr>
            <p14:xfrm>
              <a:off x="660960" y="704160"/>
              <a:ext cx="11539440" cy="5420880"/>
            </p14:xfrm>
          </p:contentPart>
        </mc:Choice>
        <mc:Fallback xmlns="">
          <p:pic>
            <p:nvPicPr>
              <p:cNvPr id="6" name="Ink 5">
                <a:extLst>
                  <a:ext uri="{FF2B5EF4-FFF2-40B4-BE49-F238E27FC236}">
                    <a16:creationId xmlns:a16="http://schemas.microsoft.com/office/drawing/2014/main" id="{3C79D895-74F9-410C-82FD-2FF2DD9AF0D7}"/>
                  </a:ext>
                </a:extLst>
              </p:cNvPr>
              <p:cNvPicPr/>
              <p:nvPr/>
            </p:nvPicPr>
            <p:blipFill>
              <a:blip r:embed="rId4"/>
              <a:stretch>
                <a:fillRect/>
              </a:stretch>
            </p:blipFill>
            <p:spPr>
              <a:xfrm>
                <a:off x="651600" y="694800"/>
                <a:ext cx="11558160" cy="5439600"/>
              </a:xfrm>
              <a:prstGeom prst="rect">
                <a:avLst/>
              </a:prstGeom>
            </p:spPr>
          </p:pic>
        </mc:Fallback>
      </mc:AlternateContent>
    </p:spTree>
    <p:extLst>
      <p:ext uri="{BB962C8B-B14F-4D97-AF65-F5344CB8AC3E}">
        <p14:creationId xmlns:p14="http://schemas.microsoft.com/office/powerpoint/2010/main" val="273134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2382-DCFB-4405-B75C-C24FDA10A5B7}"/>
              </a:ext>
            </a:extLst>
          </p:cNvPr>
          <p:cNvSpPr>
            <a:spLocks noGrp="1"/>
          </p:cNvSpPr>
          <p:nvPr>
            <p:ph type="title"/>
          </p:nvPr>
        </p:nvSpPr>
        <p:spPr/>
        <p:txBody>
          <a:bodyPr/>
          <a:lstStyle/>
          <a:p>
            <a:r>
              <a:rPr lang="en-US" dirty="0"/>
              <a:t>Mathematical Model </a:t>
            </a:r>
          </a:p>
        </p:txBody>
      </p:sp>
      <p:sp>
        <p:nvSpPr>
          <p:cNvPr id="3" name="Content Placeholder 2">
            <a:extLst>
              <a:ext uri="{FF2B5EF4-FFF2-40B4-BE49-F238E27FC236}">
                <a16:creationId xmlns:a16="http://schemas.microsoft.com/office/drawing/2014/main" id="{527C4A1A-5F0E-4C65-ACCD-F79731165738}"/>
              </a:ext>
            </a:extLst>
          </p:cNvPr>
          <p:cNvSpPr>
            <a:spLocks noGrp="1"/>
          </p:cNvSpPr>
          <p:nvPr>
            <p:ph idx="1"/>
          </p:nvPr>
        </p:nvSpPr>
        <p:spPr/>
        <p:txBody>
          <a:bodyPr/>
          <a:lstStyle/>
          <a:p>
            <a:r>
              <a:rPr lang="en-US" dirty="0"/>
              <a:t>Newton’s second law of motion </a:t>
            </a:r>
            <a:r>
              <a:rPr lang="en-US" u="sng" dirty="0">
                <a:highlight>
                  <a:srgbClr val="FFFF00"/>
                </a:highlight>
              </a:rPr>
              <a:t>describes the relationship between an object’s acceleration and the net force that acts on the object.</a:t>
            </a:r>
          </a:p>
          <a:p>
            <a:r>
              <a:rPr lang="en-US" dirty="0"/>
              <a:t> According to Newton’s second law of motion, the </a:t>
            </a:r>
            <a:r>
              <a:rPr lang="en-US" u="sng" dirty="0"/>
              <a:t>acceleration of an object is equal to the net force acting on the object divided by the object’s mass</a:t>
            </a:r>
            <a:r>
              <a:rPr lang="en-US" dirty="0"/>
              <a:t>. </a:t>
            </a:r>
          </a:p>
          <a:p>
            <a:r>
              <a:rPr lang="en-US" dirty="0"/>
              <a:t>The direction of acceleration is the same as the direction of the net force.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64C590D-7743-4025-917E-1FD6654C968C}"/>
                  </a:ext>
                </a:extLst>
              </p14:cNvPr>
              <p14:cNvContentPartPr/>
              <p14:nvPr/>
            </p14:nvContentPartPr>
            <p14:xfrm>
              <a:off x="1017720" y="2192040"/>
              <a:ext cx="9948600" cy="3842640"/>
            </p14:xfrm>
          </p:contentPart>
        </mc:Choice>
        <mc:Fallback xmlns="">
          <p:pic>
            <p:nvPicPr>
              <p:cNvPr id="4" name="Ink 3">
                <a:extLst>
                  <a:ext uri="{FF2B5EF4-FFF2-40B4-BE49-F238E27FC236}">
                    <a16:creationId xmlns:a16="http://schemas.microsoft.com/office/drawing/2014/main" id="{E64C590D-7743-4025-917E-1FD6654C968C}"/>
                  </a:ext>
                </a:extLst>
              </p:cNvPr>
              <p:cNvPicPr/>
              <p:nvPr/>
            </p:nvPicPr>
            <p:blipFill>
              <a:blip r:embed="rId3"/>
              <a:stretch>
                <a:fillRect/>
              </a:stretch>
            </p:blipFill>
            <p:spPr>
              <a:xfrm>
                <a:off x="1008360" y="2182680"/>
                <a:ext cx="9967320" cy="3861360"/>
              </a:xfrm>
              <a:prstGeom prst="rect">
                <a:avLst/>
              </a:prstGeom>
            </p:spPr>
          </p:pic>
        </mc:Fallback>
      </mc:AlternateContent>
    </p:spTree>
    <p:extLst>
      <p:ext uri="{BB962C8B-B14F-4D97-AF65-F5344CB8AC3E}">
        <p14:creationId xmlns:p14="http://schemas.microsoft.com/office/powerpoint/2010/main" val="3342510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TotalTime>
  <Words>1037</Words>
  <Application>Microsoft Macintosh PowerPoint</Application>
  <PresentationFormat>Widescreen</PresentationFormat>
  <Paragraphs>56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U2M1L2  FORCE AND ACCELERATAION </vt:lpstr>
      <vt:lpstr>What can cause a change of motion? </vt:lpstr>
      <vt:lpstr>PowerPoint Presentation</vt:lpstr>
      <vt:lpstr>What can cause a change of motion? </vt:lpstr>
      <vt:lpstr>The direction of an acceleration arrow depends on whether velocity is increasing or decreasing </vt:lpstr>
      <vt:lpstr>Forces </vt:lpstr>
      <vt:lpstr>https://www.liveworksheets.com/worksheets/en/Science/Forces/Types_of_forces_qj1671049zl</vt:lpstr>
      <vt:lpstr>PowerPoint Presentation</vt:lpstr>
      <vt:lpstr>Mathematical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friction affect motion? </vt:lpstr>
      <vt:lpstr>FRICTION FORCE </vt:lpstr>
      <vt:lpstr>FRICTION FORCE </vt:lpstr>
      <vt:lpstr>PowerPoint Presentation</vt:lpstr>
      <vt:lpstr>Friction and Newton’s Laws </vt:lpstr>
      <vt:lpstr>How do multiple forces change motion? </vt:lpstr>
      <vt:lpstr>How can forces act on an object that is not changing its motion? </vt:lpstr>
      <vt:lpstr>Newton’s first law of motion states that if the net force on an object is zero, the motion of the object does not change.  </vt:lpstr>
      <vt:lpstr>Balanced and Unbalanced Forces </vt:lpstr>
      <vt:lpstr>https://www.liveworksheets.com/lr1435916ss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U2M1L2 FORCE AND ACCELERATAION </dc:title>
  <dc:creator>Eman  Hamdan  Mohammad  Alzaghal</dc:creator>
  <cp:lastModifiedBy>Ahmed Yehia</cp:lastModifiedBy>
  <cp:revision>21</cp:revision>
  <dcterms:created xsi:type="dcterms:W3CDTF">2022-04-21T08:16:10Z</dcterms:created>
  <dcterms:modified xsi:type="dcterms:W3CDTF">2023-04-10T10:17:59Z</dcterms:modified>
</cp:coreProperties>
</file>